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100_FDFFA72E.xml" ContentType="application/vnd.ms-powerpoint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6213" r:id="rId5"/>
    <p:sldMasterId id="2147486367" r:id="rId6"/>
  </p:sldMasterIdLst>
  <p:notesMasterIdLst>
    <p:notesMasterId r:id="rId41"/>
  </p:notesMasterIdLst>
  <p:handoutMasterIdLst>
    <p:handoutMasterId r:id="rId42"/>
  </p:handoutMasterIdLst>
  <p:sldIdLst>
    <p:sldId id="256" r:id="rId7"/>
    <p:sldId id="715" r:id="rId8"/>
    <p:sldId id="901" r:id="rId9"/>
    <p:sldId id="844" r:id="rId10"/>
    <p:sldId id="275" r:id="rId11"/>
    <p:sldId id="1148" r:id="rId12"/>
    <p:sldId id="1164" r:id="rId13"/>
    <p:sldId id="1153" r:id="rId14"/>
    <p:sldId id="1154" r:id="rId15"/>
    <p:sldId id="1147" r:id="rId16"/>
    <p:sldId id="1175" r:id="rId17"/>
    <p:sldId id="1150" r:id="rId18"/>
    <p:sldId id="1165" r:id="rId19"/>
    <p:sldId id="1151" r:id="rId20"/>
    <p:sldId id="1167" r:id="rId21"/>
    <p:sldId id="1159" r:id="rId22"/>
    <p:sldId id="1166" r:id="rId23"/>
    <p:sldId id="1146" r:id="rId24"/>
    <p:sldId id="998" r:id="rId25"/>
    <p:sldId id="1093" r:id="rId26"/>
    <p:sldId id="1168" r:id="rId27"/>
    <p:sldId id="1169" r:id="rId28"/>
    <p:sldId id="1173" r:id="rId29"/>
    <p:sldId id="1172" r:id="rId30"/>
    <p:sldId id="1171" r:id="rId31"/>
    <p:sldId id="1174" r:id="rId32"/>
    <p:sldId id="853" r:id="rId33"/>
    <p:sldId id="1149" r:id="rId34"/>
    <p:sldId id="1176" r:id="rId35"/>
    <p:sldId id="852" r:id="rId36"/>
    <p:sldId id="1152" r:id="rId37"/>
    <p:sldId id="269" r:id="rId38"/>
    <p:sldId id="268" r:id="rId39"/>
    <p:sldId id="1089" r:id="rId40"/>
  </p:sldIdLst>
  <p:sldSz cx="9144000" cy="6858000" type="screen4x3"/>
  <p:notesSz cx="9939338" cy="68072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Gotham Book" charset="0"/>
      <p:regular r:id="rId47"/>
    </p:embeddedFont>
    <p:embeddedFont>
      <p:font typeface="Gotham-Light" panose="020B0604020202020204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72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938806-AF45-8EBA-9462-D1B14931863E}" name="Jo Yardley" initials="JY" userId="S::jyardley@goodtogreatschools.org.au::fde337a1-151f-4ffa-b180-c4c395c7fa84" providerId="AD"/>
  <p188:author id="{C7E4161B-A082-DA42-C000-C3936DBB4876}" name="Jane Emperado" initials="JE" userId="S::jemperado@goodtogreatschools.org.au::f11f2e2c-abe5-457b-8efd-db449d0a0879" providerId="AD"/>
  <p188:author id="{9136AA56-46D4-4334-1D20-AFB96207BF1F}" name="Chris Kohn" initials="CK" userId="S::CKohn@goodtogreatschools.org.au::3aea2124-5d9e-4894-ae32-e7c983671888" providerId="AD"/>
  <p188:author id="{0CFF6A6C-F775-7EF9-6044-119895A6EBFE}" name="Jane Hooper" initials="JH" userId="S::jhooper@goodtogreatschools.org.au::afd12f8e-9b57-4b10-87a5-8fe4e40dc133" providerId="AD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  <p:cmAuthor id="3" name="Emma Davies" initials="ED" lastIdx="1" clrIdx="2">
    <p:extLst>
      <p:ext uri="{19B8F6BF-5375-455C-9EA6-DF929625EA0E}">
        <p15:presenceInfo xmlns:p15="http://schemas.microsoft.com/office/powerpoint/2012/main" userId="S::edavies@goodtogreatschools.org.au::c388106c-fcc1-4b94-b57d-b351bf2299cb" providerId="AD"/>
      </p:ext>
    </p:extLst>
  </p:cmAuthor>
  <p:cmAuthor id="4" name="Chris Kohn" initials="CK" lastIdx="9" clrIdx="3">
    <p:extLst>
      <p:ext uri="{19B8F6BF-5375-455C-9EA6-DF929625EA0E}">
        <p15:presenceInfo xmlns:p15="http://schemas.microsoft.com/office/powerpoint/2012/main" userId="S::ckohn@goodtogreatschools.org.au::3aea2124-5d9e-4894-ae32-e7c9836718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BACC"/>
    <a:srgbClr val="FF2600"/>
    <a:srgbClr val="177F99"/>
    <a:srgbClr val="F5F50A"/>
    <a:srgbClr val="FAA234"/>
    <a:srgbClr val="F99B27"/>
    <a:srgbClr val="FF6174"/>
    <a:srgbClr val="FF5B45"/>
    <a:srgbClr val="FD5C7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3109F-0DF4-DD29-D51C-C09C83E1C6B0}" v="2" dt="2022-12-12T12:35:16.883"/>
    <p1510:client id="{50869C80-2802-FEAD-51CF-68C2ED11CA3C}" v="1" dt="2022-12-12T04:20:05.766"/>
    <p1510:client id="{945EF005-581F-4A14-9385-1F2B3EAE24B5}" v="6" dt="2022-12-12T12:42:28.162"/>
    <p1510:client id="{A684F7C8-7397-2A17-A059-09B74DDEB114}" v="17" dt="2023-02-16T00:18:02.820"/>
    <p1510:client id="{E4045AB0-726D-82B2-D22B-931F031F0895}" v="3" dt="2023-02-14T22:21:08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984" y="96"/>
      </p:cViewPr>
      <p:guideLst>
        <p:guide orient="horz" pos="2160"/>
        <p:guide pos="2880"/>
        <p:guide pos="272"/>
        <p:guide orient="horz" pos="799"/>
        <p:guide orient="horz" pos="3974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3.fntdata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4.fntdata"/><Relationship Id="rId59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2.fntdata"/><Relationship Id="rId52" Type="http://schemas.openxmlformats.org/officeDocument/2006/relationships/tags" Target="tags/tag1.xml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Emperado" userId="f11f2e2c-abe5-457b-8efd-db449d0a0879" providerId="ADAL" clId="{DF2E2141-4CD5-41D5-A3DC-0AAA280FB93A}"/>
    <pc:docChg chg="undo custSel modSld modMainMaster">
      <pc:chgData name="Jane Emperado" userId="f11f2e2c-abe5-457b-8efd-db449d0a0879" providerId="ADAL" clId="{DF2E2141-4CD5-41D5-A3DC-0AAA280FB93A}" dt="2022-11-29T16:04:23.605" v="5" actId="478"/>
      <pc:docMkLst>
        <pc:docMk/>
      </pc:docMkLst>
      <pc:sldChg chg="delSp mod">
        <pc:chgData name="Jane Emperado" userId="f11f2e2c-abe5-457b-8efd-db449d0a0879" providerId="ADAL" clId="{DF2E2141-4CD5-41D5-A3DC-0AAA280FB93A}" dt="2022-11-29T16:03:59.352" v="0" actId="478"/>
        <pc:sldMkLst>
          <pc:docMk/>
          <pc:sldMk cId="4261390126" sldId="256"/>
        </pc:sldMkLst>
        <pc:spChg chg="del">
          <ac:chgData name="Jane Emperado" userId="f11f2e2c-abe5-457b-8efd-db449d0a0879" providerId="ADAL" clId="{DF2E2141-4CD5-41D5-A3DC-0AAA280FB93A}" dt="2022-11-29T16:03:59.352" v="0" actId="478"/>
          <ac:spMkLst>
            <pc:docMk/>
            <pc:sldMk cId="4261390126" sldId="256"/>
            <ac:spMk id="10" creationId="{20B3EB9B-527F-E693-91DD-C808D7572D8B}"/>
          </ac:spMkLst>
        </pc:spChg>
      </pc:sldChg>
      <pc:sldMasterChg chg="modSldLayout">
        <pc:chgData name="Jane Emperado" userId="f11f2e2c-abe5-457b-8efd-db449d0a0879" providerId="ADAL" clId="{DF2E2141-4CD5-41D5-A3DC-0AAA280FB93A}" dt="2022-11-29T16:04:23.605" v="5" actId="478"/>
        <pc:sldMasterMkLst>
          <pc:docMk/>
          <pc:sldMasterMk cId="1471980869" sldId="2147486367"/>
        </pc:sldMasterMkLst>
        <pc:sldLayoutChg chg="addSp delSp modSp mod">
          <pc:chgData name="Jane Emperado" userId="f11f2e2c-abe5-457b-8efd-db449d0a0879" providerId="ADAL" clId="{DF2E2141-4CD5-41D5-A3DC-0AAA280FB93A}" dt="2022-11-29T16:04:23.605" v="5" actId="478"/>
          <pc:sldLayoutMkLst>
            <pc:docMk/>
            <pc:sldMasterMk cId="1471980869" sldId="2147486367"/>
            <pc:sldLayoutMk cId="4101132203" sldId="2147486366"/>
          </pc:sldLayoutMkLst>
          <pc:spChg chg="del">
            <ac:chgData name="Jane Emperado" userId="f11f2e2c-abe5-457b-8efd-db449d0a0879" providerId="ADAL" clId="{DF2E2141-4CD5-41D5-A3DC-0AAA280FB93A}" dt="2022-11-29T16:04:05.392" v="1" actId="478"/>
            <ac:spMkLst>
              <pc:docMk/>
              <pc:sldMasterMk cId="1471980869" sldId="2147486367"/>
              <pc:sldLayoutMk cId="4101132203" sldId="2147486366"/>
              <ac:spMk id="2" creationId="{3AAEE916-1AC8-B3A9-1697-F21D87581AF2}"/>
            </ac:spMkLst>
          </pc:spChg>
          <pc:picChg chg="add del">
            <ac:chgData name="Jane Emperado" userId="f11f2e2c-abe5-457b-8efd-db449d0a0879" providerId="ADAL" clId="{DF2E2141-4CD5-41D5-A3DC-0AAA280FB93A}" dt="2022-11-29T16:04:07.455" v="3" actId="22"/>
            <ac:picMkLst>
              <pc:docMk/>
              <pc:sldMasterMk cId="1471980869" sldId="2147486367"/>
              <pc:sldLayoutMk cId="4101132203" sldId="2147486366"/>
              <ac:picMk id="6" creationId="{8D6D8375-15D8-7C37-AF64-D68B49B9CB11}"/>
            </ac:picMkLst>
          </pc:picChg>
          <pc:picChg chg="add mod">
            <ac:chgData name="Jane Emperado" userId="f11f2e2c-abe5-457b-8efd-db449d0a0879" providerId="ADAL" clId="{DF2E2141-4CD5-41D5-A3DC-0AAA280FB93A}" dt="2022-11-29T16:04:21.239" v="4"/>
            <ac:picMkLst>
              <pc:docMk/>
              <pc:sldMasterMk cId="1471980869" sldId="2147486367"/>
              <pc:sldLayoutMk cId="4101132203" sldId="2147486366"/>
              <ac:picMk id="8" creationId="{02CC2418-1F9D-5243-CF90-C49C6C75542E}"/>
            </ac:picMkLst>
          </pc:picChg>
          <pc:picChg chg="del">
            <ac:chgData name="Jane Emperado" userId="f11f2e2c-abe5-457b-8efd-db449d0a0879" providerId="ADAL" clId="{DF2E2141-4CD5-41D5-A3DC-0AAA280FB93A}" dt="2022-11-29T16:04:23.605" v="5" actId="478"/>
            <ac:picMkLst>
              <pc:docMk/>
              <pc:sldMasterMk cId="1471980869" sldId="2147486367"/>
              <pc:sldLayoutMk cId="4101132203" sldId="2147486366"/>
              <ac:picMk id="14" creationId="{A3EB5591-50A0-CD0D-E7A4-5BEFCF1A900C}"/>
            </ac:picMkLst>
          </pc:picChg>
        </pc:sldLayoutChg>
      </pc:sldMasterChg>
    </pc:docChg>
  </pc:docChgLst>
  <pc:docChgLst>
    <pc:chgData name="Kate McGregor" userId="21de1238-db65-4ab3-8376-ea3116b499df" providerId="ADAL" clId="{962E099A-8D80-4814-BD9F-516F5F52DE08}"/>
    <pc:docChg chg="modSld">
      <pc:chgData name="Kate McGregor" userId="21de1238-db65-4ab3-8376-ea3116b499df" providerId="ADAL" clId="{962E099A-8D80-4814-BD9F-516F5F52DE08}" dt="2022-07-07T04:39:58.638" v="0" actId="20577"/>
      <pc:docMkLst>
        <pc:docMk/>
      </pc:docMkLst>
      <pc:sldChg chg="modSp mod">
        <pc:chgData name="Kate McGregor" userId="21de1238-db65-4ab3-8376-ea3116b499df" providerId="ADAL" clId="{962E099A-8D80-4814-BD9F-516F5F52DE08}" dt="2022-07-07T04:39:58.638" v="0" actId="20577"/>
        <pc:sldMkLst>
          <pc:docMk/>
          <pc:sldMk cId="614229097" sldId="574"/>
        </pc:sldMkLst>
        <pc:spChg chg="mod">
          <ac:chgData name="Kate McGregor" userId="21de1238-db65-4ab3-8376-ea3116b499df" providerId="ADAL" clId="{962E099A-8D80-4814-BD9F-516F5F52DE08}" dt="2022-07-07T04:39:58.638" v="0" actId="20577"/>
          <ac:spMkLst>
            <pc:docMk/>
            <pc:sldMk cId="614229097" sldId="574"/>
            <ac:spMk id="8" creationId="{536D3E9F-A191-4BFD-8582-E3E8C82D505E}"/>
          </ac:spMkLst>
        </pc:spChg>
      </pc:sldChg>
    </pc:docChg>
  </pc:docChgLst>
  <pc:docChgLst>
    <pc:chgData name="Jane Hooper" userId="S::jhooper@goodtogreatschools.org.au::afd12f8e-9b57-4b10-87a5-8fe4e40dc133" providerId="AD" clId="Web-{26915FCA-E610-95F4-2A51-ED1B21513AB8}"/>
    <pc:docChg chg="modSld sldOrd">
      <pc:chgData name="Jane Hooper" userId="S::jhooper@goodtogreatschools.org.au::afd12f8e-9b57-4b10-87a5-8fe4e40dc133" providerId="AD" clId="Web-{26915FCA-E610-95F4-2A51-ED1B21513AB8}" dt="2022-07-05T01:06:33.132" v="6"/>
      <pc:docMkLst>
        <pc:docMk/>
      </pc:docMkLst>
      <pc:sldChg chg="addSp modSp">
        <pc:chgData name="Jane Hooper" userId="S::jhooper@goodtogreatschools.org.au::afd12f8e-9b57-4b10-87a5-8fe4e40dc133" providerId="AD" clId="Web-{26915FCA-E610-95F4-2A51-ED1B21513AB8}" dt="2022-07-05T01:00:41.794" v="3" actId="1076"/>
        <pc:sldMkLst>
          <pc:docMk/>
          <pc:sldMk cId="2474969144" sldId="275"/>
        </pc:sldMkLst>
        <pc:picChg chg="add mod">
          <ac:chgData name="Jane Hooper" userId="S::jhooper@goodtogreatschools.org.au::afd12f8e-9b57-4b10-87a5-8fe4e40dc133" providerId="AD" clId="Web-{26915FCA-E610-95F4-2A51-ED1B21513AB8}" dt="2022-07-05T01:00:41.794" v="3" actId="1076"/>
          <ac:picMkLst>
            <pc:docMk/>
            <pc:sldMk cId="2474969144" sldId="275"/>
            <ac:picMk id="2" creationId="{363F2082-CDC9-5D66-E00F-149581EC1ED9}"/>
          </ac:picMkLst>
        </pc:picChg>
      </pc:sldChg>
      <pc:sldChg chg="ord">
        <pc:chgData name="Jane Hooper" userId="S::jhooper@goodtogreatschools.org.au::afd12f8e-9b57-4b10-87a5-8fe4e40dc133" providerId="AD" clId="Web-{26915FCA-E610-95F4-2A51-ED1B21513AB8}" dt="2022-07-05T01:05:24.536" v="4"/>
        <pc:sldMkLst>
          <pc:docMk/>
          <pc:sldMk cId="2857419986" sldId="1166"/>
        </pc:sldMkLst>
      </pc:sldChg>
      <pc:sldChg chg="ord">
        <pc:chgData name="Jane Hooper" userId="S::jhooper@goodtogreatschools.org.au::afd12f8e-9b57-4b10-87a5-8fe4e40dc133" providerId="AD" clId="Web-{26915FCA-E610-95F4-2A51-ED1B21513AB8}" dt="2022-07-05T01:06:33.132" v="6"/>
        <pc:sldMkLst>
          <pc:docMk/>
          <pc:sldMk cId="2004355471" sldId="1175"/>
        </pc:sldMkLst>
      </pc:sldChg>
    </pc:docChg>
  </pc:docChgLst>
  <pc:docChgLst>
    <pc:chgData name="Jane Hooper" userId="S::jhooper@goodtogreatschools.org.au::afd12f8e-9b57-4b10-87a5-8fe4e40dc133" providerId="AD" clId="Web-{658A9A47-D009-259E-422C-8E13F1ECBC61}"/>
    <pc:docChg chg="modSld">
      <pc:chgData name="Jane Hooper" userId="S::jhooper@goodtogreatschools.org.au::afd12f8e-9b57-4b10-87a5-8fe4e40dc133" providerId="AD" clId="Web-{658A9A47-D009-259E-422C-8E13F1ECBC61}" dt="2022-06-30T03:46:42.902" v="8" actId="1076"/>
      <pc:docMkLst>
        <pc:docMk/>
      </pc:docMkLst>
      <pc:sldChg chg="addSp modSp">
        <pc:chgData name="Jane Hooper" userId="S::jhooper@goodtogreatschools.org.au::afd12f8e-9b57-4b10-87a5-8fe4e40dc133" providerId="AD" clId="Web-{658A9A47-D009-259E-422C-8E13F1ECBC61}" dt="2022-06-30T03:46:42.902" v="8" actId="1076"/>
        <pc:sldMkLst>
          <pc:docMk/>
          <pc:sldMk cId="1355969124" sldId="706"/>
        </pc:sldMkLst>
        <pc:spChg chg="mod">
          <ac:chgData name="Jane Hooper" userId="S::jhooper@goodtogreatschools.org.au::afd12f8e-9b57-4b10-87a5-8fe4e40dc133" providerId="AD" clId="Web-{658A9A47-D009-259E-422C-8E13F1ECBC61}" dt="2022-06-30T03:42:20.317" v="2" actId="20577"/>
          <ac:spMkLst>
            <pc:docMk/>
            <pc:sldMk cId="1355969124" sldId="706"/>
            <ac:spMk id="8" creationId="{9092A134-8C9E-4C40-B077-48272B5CB482}"/>
          </ac:spMkLst>
        </pc:spChg>
        <pc:picChg chg="add mod">
          <ac:chgData name="Jane Hooper" userId="S::jhooper@goodtogreatschools.org.au::afd12f8e-9b57-4b10-87a5-8fe4e40dc133" providerId="AD" clId="Web-{658A9A47-D009-259E-422C-8E13F1ECBC61}" dt="2022-06-30T03:46:42.902" v="8" actId="1076"/>
          <ac:picMkLst>
            <pc:docMk/>
            <pc:sldMk cId="1355969124" sldId="706"/>
            <ac:picMk id="2" creationId="{D258AB15-FD20-48CC-4A95-CF8D62278CEE}"/>
          </ac:picMkLst>
        </pc:picChg>
      </pc:sldChg>
    </pc:docChg>
  </pc:docChgLst>
  <pc:docChgLst>
    <pc:chgData name="Jane Hooper" userId="S::jhooper@goodtogreatschools.org.au::afd12f8e-9b57-4b10-87a5-8fe4e40dc133" providerId="AD" clId="Web-{87AB0F2B-873A-79E1-D1D3-6465F4C0BD12}"/>
    <pc:docChg chg="modSld">
      <pc:chgData name="Jane Hooper" userId="S::jhooper@goodtogreatschools.org.au::afd12f8e-9b57-4b10-87a5-8fe4e40dc133" providerId="AD" clId="Web-{87AB0F2B-873A-79E1-D1D3-6465F4C0BD12}" dt="2022-06-22T04:12:23.122" v="1"/>
      <pc:docMkLst>
        <pc:docMk/>
      </pc:docMkLst>
      <pc:sldChg chg="delSp modSp">
        <pc:chgData name="Jane Hooper" userId="S::jhooper@goodtogreatschools.org.au::afd12f8e-9b57-4b10-87a5-8fe4e40dc133" providerId="AD" clId="Web-{87AB0F2B-873A-79E1-D1D3-6465F4C0BD12}" dt="2022-06-22T04:12:23.122" v="1"/>
        <pc:sldMkLst>
          <pc:docMk/>
          <pc:sldMk cId="1355969124" sldId="706"/>
        </pc:sldMkLst>
        <pc:picChg chg="del">
          <ac:chgData name="Jane Hooper" userId="S::jhooper@goodtogreatschools.org.au::afd12f8e-9b57-4b10-87a5-8fe4e40dc133" providerId="AD" clId="Web-{87AB0F2B-873A-79E1-D1D3-6465F4C0BD12}" dt="2022-06-22T04:12:23.122" v="1"/>
          <ac:picMkLst>
            <pc:docMk/>
            <pc:sldMk cId="1355969124" sldId="706"/>
            <ac:picMk id="2" creationId="{773FBF86-E172-72A8-2BB6-96CCBA4CC438}"/>
          </ac:picMkLst>
        </pc:picChg>
        <pc:picChg chg="mod">
          <ac:chgData name="Jane Hooper" userId="S::jhooper@goodtogreatschools.org.au::afd12f8e-9b57-4b10-87a5-8fe4e40dc133" providerId="AD" clId="Web-{87AB0F2B-873A-79E1-D1D3-6465F4C0BD12}" dt="2022-06-22T04:12:19.638" v="0" actId="1076"/>
          <ac:picMkLst>
            <pc:docMk/>
            <pc:sldMk cId="1355969124" sldId="706"/>
            <ac:picMk id="3" creationId="{85BC29F9-7273-466D-FF58-9EF0B0BAE99A}"/>
          </ac:picMkLst>
        </pc:picChg>
      </pc:sldChg>
    </pc:docChg>
  </pc:docChgLst>
  <pc:docChgLst>
    <pc:chgData name="Chris Kohn" userId="3aea2124-5d9e-4894-ae32-e7c983671888" providerId="ADAL" clId="{0930ADCD-5CAC-4B06-84A6-FD19F741E942}"/>
    <pc:docChg chg="undo custSel addSld delSld modSld sldOrd">
      <pc:chgData name="Chris Kohn" userId="3aea2124-5d9e-4894-ae32-e7c983671888" providerId="ADAL" clId="{0930ADCD-5CAC-4B06-84A6-FD19F741E942}" dt="2022-07-05T04:07:55.184" v="710" actId="20577"/>
      <pc:docMkLst>
        <pc:docMk/>
      </pc:docMkLst>
      <pc:sldChg chg="modSp mod">
        <pc:chgData name="Chris Kohn" userId="3aea2124-5d9e-4894-ae32-e7c983671888" providerId="ADAL" clId="{0930ADCD-5CAC-4B06-84A6-FD19F741E942}" dt="2022-06-21T01:14:37.653" v="690" actId="20577"/>
        <pc:sldMkLst>
          <pc:docMk/>
          <pc:sldMk cId="2748093058" sldId="268"/>
        </pc:sldMkLst>
        <pc:spChg chg="mod">
          <ac:chgData name="Chris Kohn" userId="3aea2124-5d9e-4894-ae32-e7c983671888" providerId="ADAL" clId="{0930ADCD-5CAC-4B06-84A6-FD19F741E942}" dt="2022-06-21T01:14:37.653" v="690" actId="20577"/>
          <ac:spMkLst>
            <pc:docMk/>
            <pc:sldMk cId="2748093058" sldId="268"/>
            <ac:spMk id="17" creationId="{38F0542A-4077-4140-AF53-8C34231F718D}"/>
          </ac:spMkLst>
        </pc:spChg>
        <pc:picChg chg="mod">
          <ac:chgData name="Chris Kohn" userId="3aea2124-5d9e-4894-ae32-e7c983671888" providerId="ADAL" clId="{0930ADCD-5CAC-4B06-84A6-FD19F741E942}" dt="2022-06-21T01:13:16.949" v="635" actId="1076"/>
          <ac:picMkLst>
            <pc:docMk/>
            <pc:sldMk cId="2748093058" sldId="268"/>
            <ac:picMk id="4" creationId="{8DFC6F72-033A-4817-81D1-309AAB7010A2}"/>
          </ac:picMkLst>
        </pc:picChg>
      </pc:sldChg>
      <pc:sldChg chg="modSp mod">
        <pc:chgData name="Chris Kohn" userId="3aea2124-5d9e-4894-ae32-e7c983671888" providerId="ADAL" clId="{0930ADCD-5CAC-4B06-84A6-FD19F741E942}" dt="2022-06-21T01:14:27.906" v="689" actId="20577"/>
        <pc:sldMkLst>
          <pc:docMk/>
          <pc:sldMk cId="3972945757" sldId="269"/>
        </pc:sldMkLst>
        <pc:spChg chg="mod">
          <ac:chgData name="Chris Kohn" userId="3aea2124-5d9e-4894-ae32-e7c983671888" providerId="ADAL" clId="{0930ADCD-5CAC-4B06-84A6-FD19F741E942}" dt="2022-06-21T01:14:27.906" v="689" actId="20577"/>
          <ac:spMkLst>
            <pc:docMk/>
            <pc:sldMk cId="3972945757" sldId="269"/>
            <ac:spMk id="22" creationId="{EBE90D9F-A2CA-0C4E-8BCF-A52D21B9B6BE}"/>
          </ac:spMkLst>
        </pc:spChg>
      </pc:sldChg>
      <pc:sldChg chg="modSp mod">
        <pc:chgData name="Chris Kohn" userId="3aea2124-5d9e-4894-ae32-e7c983671888" providerId="ADAL" clId="{0930ADCD-5CAC-4B06-84A6-FD19F741E942}" dt="2022-06-21T01:12:07.241" v="632" actId="20577"/>
        <pc:sldMkLst>
          <pc:docMk/>
          <pc:sldMk cId="1610393955" sldId="853"/>
        </pc:sldMkLst>
        <pc:spChg chg="mod">
          <ac:chgData name="Chris Kohn" userId="3aea2124-5d9e-4894-ae32-e7c983671888" providerId="ADAL" clId="{0930ADCD-5CAC-4B06-84A6-FD19F741E942}" dt="2022-06-21T01:12:07.241" v="632" actId="20577"/>
          <ac:spMkLst>
            <pc:docMk/>
            <pc:sldMk cId="1610393955" sldId="853"/>
            <ac:spMk id="2" creationId="{CB6F634D-463E-423E-AC1A-AE37B5881AB3}"/>
          </ac:spMkLst>
        </pc:spChg>
      </pc:sldChg>
      <pc:sldChg chg="del">
        <pc:chgData name="Chris Kohn" userId="3aea2124-5d9e-4894-ae32-e7c983671888" providerId="ADAL" clId="{0930ADCD-5CAC-4B06-84A6-FD19F741E942}" dt="2022-06-21T01:02:23.904" v="3" actId="47"/>
        <pc:sldMkLst>
          <pc:docMk/>
          <pc:sldMk cId="3894212824" sldId="1012"/>
        </pc:sldMkLst>
      </pc:sldChg>
      <pc:sldChg chg="del">
        <pc:chgData name="Chris Kohn" userId="3aea2124-5d9e-4894-ae32-e7c983671888" providerId="ADAL" clId="{0930ADCD-5CAC-4B06-84A6-FD19F741E942}" dt="2022-06-21T01:02:22.486" v="2" actId="47"/>
        <pc:sldMkLst>
          <pc:docMk/>
          <pc:sldMk cId="29697560" sldId="1123"/>
        </pc:sldMkLst>
      </pc:sldChg>
      <pc:sldChg chg="del">
        <pc:chgData name="Chris Kohn" userId="3aea2124-5d9e-4894-ae32-e7c983671888" providerId="ADAL" clId="{0930ADCD-5CAC-4B06-84A6-FD19F741E942}" dt="2022-06-21T01:02:20.393" v="1" actId="47"/>
        <pc:sldMkLst>
          <pc:docMk/>
          <pc:sldMk cId="4168596" sldId="1142"/>
        </pc:sldMkLst>
      </pc:sldChg>
      <pc:sldChg chg="ord">
        <pc:chgData name="Chris Kohn" userId="3aea2124-5d9e-4894-ae32-e7c983671888" providerId="ADAL" clId="{0930ADCD-5CAC-4B06-84A6-FD19F741E942}" dt="2022-06-21T01:10:38.378" v="591"/>
        <pc:sldMkLst>
          <pc:docMk/>
          <pc:sldMk cId="3798318278" sldId="1151"/>
        </pc:sldMkLst>
      </pc:sldChg>
      <pc:sldChg chg="del">
        <pc:chgData name="Chris Kohn" userId="3aea2124-5d9e-4894-ae32-e7c983671888" providerId="ADAL" clId="{0930ADCD-5CAC-4B06-84A6-FD19F741E942}" dt="2022-06-21T01:02:16.289" v="0" actId="47"/>
        <pc:sldMkLst>
          <pc:docMk/>
          <pc:sldMk cId="3646021179" sldId="1155"/>
        </pc:sldMkLst>
      </pc:sldChg>
      <pc:sldChg chg="del">
        <pc:chgData name="Chris Kohn" userId="3aea2124-5d9e-4894-ae32-e7c983671888" providerId="ADAL" clId="{0930ADCD-5CAC-4B06-84A6-FD19F741E942}" dt="2022-06-21T01:12:25.795" v="633" actId="47"/>
        <pc:sldMkLst>
          <pc:docMk/>
          <pc:sldMk cId="2546484074" sldId="1162"/>
        </pc:sldMkLst>
      </pc:sldChg>
      <pc:sldChg chg="modSp mod">
        <pc:chgData name="Chris Kohn" userId="3aea2124-5d9e-4894-ae32-e7c983671888" providerId="ADAL" clId="{0930ADCD-5CAC-4B06-84A6-FD19F741E942}" dt="2022-07-05T04:07:55.184" v="710" actId="20577"/>
        <pc:sldMkLst>
          <pc:docMk/>
          <pc:sldMk cId="2857419986" sldId="1166"/>
        </pc:sldMkLst>
        <pc:spChg chg="mod">
          <ac:chgData name="Chris Kohn" userId="3aea2124-5d9e-4894-ae32-e7c983671888" providerId="ADAL" clId="{0930ADCD-5CAC-4B06-84A6-FD19F741E942}" dt="2022-07-05T04:07:55.184" v="710" actId="20577"/>
          <ac:spMkLst>
            <pc:docMk/>
            <pc:sldMk cId="2857419986" sldId="1166"/>
            <ac:spMk id="10" creationId="{CB6F634D-463E-423E-AC1A-AE37B5881AB3}"/>
          </ac:spMkLst>
        </pc:spChg>
      </pc:sldChg>
      <pc:sldChg chg="addSp delSp modSp add mod delAnim">
        <pc:chgData name="Chris Kohn" userId="3aea2124-5d9e-4894-ae32-e7c983671888" providerId="ADAL" clId="{0930ADCD-5CAC-4B06-84A6-FD19F741E942}" dt="2022-06-21T01:10:01.099" v="589" actId="13926"/>
        <pc:sldMkLst>
          <pc:docMk/>
          <pc:sldMk cId="2004355471" sldId="1175"/>
        </pc:sldMkLst>
        <pc:spChg chg="add mod">
          <ac:chgData name="Chris Kohn" userId="3aea2124-5d9e-4894-ae32-e7c983671888" providerId="ADAL" clId="{0930ADCD-5CAC-4B06-84A6-FD19F741E942}" dt="2022-06-21T01:10:01.099" v="589" actId="13926"/>
          <ac:spMkLst>
            <pc:docMk/>
            <pc:sldMk cId="2004355471" sldId="1175"/>
            <ac:spMk id="7" creationId="{8737B8EB-AF36-406C-859F-A10DCF464573}"/>
          </ac:spMkLst>
        </pc:spChg>
        <pc:spChg chg="mod">
          <ac:chgData name="Chris Kohn" userId="3aea2124-5d9e-4894-ae32-e7c983671888" providerId="ADAL" clId="{0930ADCD-5CAC-4B06-84A6-FD19F741E942}" dt="2022-06-21T01:06:29.596" v="349" actId="20577"/>
          <ac:spMkLst>
            <pc:docMk/>
            <pc:sldMk cId="2004355471" sldId="1175"/>
            <ac:spMk id="10" creationId="{CB6F634D-463E-423E-AC1A-AE37B5881AB3}"/>
          </ac:spMkLst>
        </pc:spChg>
        <pc:spChg chg="mod">
          <ac:chgData name="Chris Kohn" userId="3aea2124-5d9e-4894-ae32-e7c983671888" providerId="ADAL" clId="{0930ADCD-5CAC-4B06-84A6-FD19F741E942}" dt="2022-06-21T01:07:36.456" v="543"/>
          <ac:spMkLst>
            <pc:docMk/>
            <pc:sldMk cId="2004355471" sldId="1175"/>
            <ac:spMk id="11" creationId="{0C39ED8D-A8DE-4703-A93A-93B604722EA8}"/>
          </ac:spMkLst>
        </pc:spChg>
        <pc:picChg chg="del">
          <ac:chgData name="Chris Kohn" userId="3aea2124-5d9e-4894-ae32-e7c983671888" providerId="ADAL" clId="{0930ADCD-5CAC-4B06-84A6-FD19F741E942}" dt="2022-06-21T01:06:14.637" v="314" actId="478"/>
          <ac:picMkLst>
            <pc:docMk/>
            <pc:sldMk cId="2004355471" sldId="1175"/>
            <ac:picMk id="2" creationId="{710F7DE5-BE40-4192-9F9B-CC18AFA47BD6}"/>
          </ac:picMkLst>
        </pc:picChg>
        <pc:picChg chg="del">
          <ac:chgData name="Chris Kohn" userId="3aea2124-5d9e-4894-ae32-e7c983671888" providerId="ADAL" clId="{0930ADCD-5CAC-4B06-84A6-FD19F741E942}" dt="2022-06-21T01:06:12.834" v="313" actId="478"/>
          <ac:picMkLst>
            <pc:docMk/>
            <pc:sldMk cId="2004355471" sldId="1175"/>
            <ac:picMk id="4" creationId="{573A643B-8180-4050-BC27-865AE468BE4D}"/>
          </ac:picMkLst>
        </pc:picChg>
      </pc:sldChg>
      <pc:sldChg chg="modSp add mod">
        <pc:chgData name="Chris Kohn" userId="3aea2124-5d9e-4894-ae32-e7c983671888" providerId="ADAL" clId="{0930ADCD-5CAC-4B06-84A6-FD19F741E942}" dt="2022-06-21T01:11:51.217" v="607" actId="20577"/>
        <pc:sldMkLst>
          <pc:docMk/>
          <pc:sldMk cId="4225463311" sldId="1176"/>
        </pc:sldMkLst>
        <pc:spChg chg="mod">
          <ac:chgData name="Chris Kohn" userId="3aea2124-5d9e-4894-ae32-e7c983671888" providerId="ADAL" clId="{0930ADCD-5CAC-4B06-84A6-FD19F741E942}" dt="2022-06-21T01:11:51.217" v="607" actId="20577"/>
          <ac:spMkLst>
            <pc:docMk/>
            <pc:sldMk cId="4225463311" sldId="1176"/>
            <ac:spMk id="2" creationId="{CB6F634D-463E-423E-AC1A-AE37B5881AB3}"/>
          </ac:spMkLst>
        </pc:spChg>
      </pc:sldChg>
    </pc:docChg>
  </pc:docChgLst>
  <pc:docChgLst>
    <pc:chgData name="Jane Hooper" userId="S::jhooper@goodtogreatschools.org.au::afd12f8e-9b57-4b10-87a5-8fe4e40dc133" providerId="AD" clId="Web-{A684F7C8-7397-2A17-A059-09B74DDEB114}"/>
    <pc:docChg chg="modSld">
      <pc:chgData name="Jane Hooper" userId="S::jhooper@goodtogreatschools.org.au::afd12f8e-9b57-4b10-87a5-8fe4e40dc133" providerId="AD" clId="Web-{A684F7C8-7397-2A17-A059-09B74DDEB114}" dt="2023-02-16T00:18:02.492" v="15" actId="20577"/>
      <pc:docMkLst>
        <pc:docMk/>
      </pc:docMkLst>
      <pc:sldChg chg="modSp">
        <pc:chgData name="Jane Hooper" userId="S::jhooper@goodtogreatschools.org.au::afd12f8e-9b57-4b10-87a5-8fe4e40dc133" providerId="AD" clId="Web-{A684F7C8-7397-2A17-A059-09B74DDEB114}" dt="2023-02-16T00:18:02.492" v="15" actId="20577"/>
        <pc:sldMkLst>
          <pc:docMk/>
          <pc:sldMk cId="4261390126" sldId="256"/>
        </pc:sldMkLst>
        <pc:spChg chg="mod">
          <ac:chgData name="Jane Hooper" userId="S::jhooper@goodtogreatschools.org.au::afd12f8e-9b57-4b10-87a5-8fe4e40dc133" providerId="AD" clId="Web-{A684F7C8-7397-2A17-A059-09B74DDEB114}" dt="2023-02-16T00:17:52.335" v="8" actId="20577"/>
          <ac:spMkLst>
            <pc:docMk/>
            <pc:sldMk cId="4261390126" sldId="256"/>
            <ac:spMk id="7" creationId="{E2D24987-B3ED-E8A6-8D33-9761CB11730E}"/>
          </ac:spMkLst>
        </pc:spChg>
        <pc:spChg chg="mod">
          <ac:chgData name="Jane Hooper" userId="S::jhooper@goodtogreatschools.org.au::afd12f8e-9b57-4b10-87a5-8fe4e40dc133" providerId="AD" clId="Web-{A684F7C8-7397-2A17-A059-09B74DDEB114}" dt="2023-02-16T00:18:02.492" v="15" actId="20577"/>
          <ac:spMkLst>
            <pc:docMk/>
            <pc:sldMk cId="4261390126" sldId="256"/>
            <ac:spMk id="9" creationId="{839DEC02-8B8E-DFBE-5F90-19CD293FB5C1}"/>
          </ac:spMkLst>
        </pc:spChg>
      </pc:sldChg>
    </pc:docChg>
  </pc:docChgLst>
  <pc:docChgLst>
    <pc:chgData name="Jane Emperado" userId="f11f2e2c-abe5-457b-8efd-db449d0a0879" providerId="ADAL" clId="{BEB4F5ED-70D5-40EB-B883-7655AEF997E5}"/>
    <pc:docChg chg="custSel modSld modMainMaster">
      <pc:chgData name="Jane Emperado" userId="f11f2e2c-abe5-457b-8efd-db449d0a0879" providerId="ADAL" clId="{BEB4F5ED-70D5-40EB-B883-7655AEF997E5}" dt="2022-10-10T11:04:50.219" v="4"/>
      <pc:docMkLst>
        <pc:docMk/>
      </pc:docMkLst>
      <pc:sldChg chg="addSp delSp modSp mod">
        <pc:chgData name="Jane Emperado" userId="f11f2e2c-abe5-457b-8efd-db449d0a0879" providerId="ADAL" clId="{BEB4F5ED-70D5-40EB-B883-7655AEF997E5}" dt="2022-10-10T11:04:50.219" v="4"/>
        <pc:sldMkLst>
          <pc:docMk/>
          <pc:sldMk cId="1355969124" sldId="706"/>
        </pc:sldMkLst>
        <pc:spChg chg="add mod">
          <ac:chgData name="Jane Emperado" userId="f11f2e2c-abe5-457b-8efd-db449d0a0879" providerId="ADAL" clId="{BEB4F5ED-70D5-40EB-B883-7655AEF997E5}" dt="2022-10-10T11:04:50.219" v="4"/>
          <ac:spMkLst>
            <pc:docMk/>
            <pc:sldMk cId="1355969124" sldId="706"/>
            <ac:spMk id="3" creationId="{51AF8353-7A41-52B0-7211-6190BBE708D8}"/>
          </ac:spMkLst>
        </pc:spChg>
        <pc:spChg chg="del">
          <ac:chgData name="Jane Emperado" userId="f11f2e2c-abe5-457b-8efd-db449d0a0879" providerId="ADAL" clId="{BEB4F5ED-70D5-40EB-B883-7655AEF997E5}" dt="2022-10-10T11:04:49.198" v="3" actId="478"/>
          <ac:spMkLst>
            <pc:docMk/>
            <pc:sldMk cId="1355969124" sldId="706"/>
            <ac:spMk id="4" creationId="{CE60BB07-01EC-457C-A5CB-70289B639069}"/>
          </ac:spMkLst>
        </pc:spChg>
        <pc:spChg chg="del">
          <ac:chgData name="Jane Emperado" userId="f11f2e2c-abe5-457b-8efd-db449d0a0879" providerId="ADAL" clId="{BEB4F5ED-70D5-40EB-B883-7655AEF997E5}" dt="2022-10-10T11:04:47.597" v="2" actId="478"/>
          <ac:spMkLst>
            <pc:docMk/>
            <pc:sldMk cId="1355969124" sldId="706"/>
            <ac:spMk id="8" creationId="{9092A134-8C9E-4C40-B077-48272B5CB482}"/>
          </ac:spMkLst>
        </pc:spChg>
      </pc:sldChg>
      <pc:sldMasterChg chg="modSldLayout">
        <pc:chgData name="Jane Emperado" userId="f11f2e2c-abe5-457b-8efd-db449d0a0879" providerId="ADAL" clId="{BEB4F5ED-70D5-40EB-B883-7655AEF997E5}" dt="2022-10-10T11:04:23.651" v="1" actId="207"/>
        <pc:sldMasterMkLst>
          <pc:docMk/>
          <pc:sldMasterMk cId="2142349000" sldId="2147486213"/>
        </pc:sldMasterMkLst>
        <pc:sldLayoutChg chg="modSp mod">
          <pc:chgData name="Jane Emperado" userId="f11f2e2c-abe5-457b-8efd-db449d0a0879" providerId="ADAL" clId="{BEB4F5ED-70D5-40EB-B883-7655AEF997E5}" dt="2022-10-10T11:04:21.184" v="0" actId="207"/>
          <pc:sldLayoutMkLst>
            <pc:docMk/>
            <pc:sldMasterMk cId="2142349000" sldId="2147486213"/>
            <pc:sldLayoutMk cId="4119707247" sldId="2147486215"/>
          </pc:sldLayoutMkLst>
          <pc:spChg chg="mod">
            <ac:chgData name="Jane Emperado" userId="f11f2e2c-abe5-457b-8efd-db449d0a0879" providerId="ADAL" clId="{BEB4F5ED-70D5-40EB-B883-7655AEF997E5}" dt="2022-10-10T11:04:21.184" v="0" actId="207"/>
            <ac:spMkLst>
              <pc:docMk/>
              <pc:sldMasterMk cId="2142349000" sldId="2147486213"/>
              <pc:sldLayoutMk cId="4119707247" sldId="2147486215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BEB4F5ED-70D5-40EB-B883-7655AEF997E5}" dt="2022-10-10T11:04:23.651" v="1" actId="20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Jane Emperado" userId="f11f2e2c-abe5-457b-8efd-db449d0a0879" providerId="ADAL" clId="{BEB4F5ED-70D5-40EB-B883-7655AEF997E5}" dt="2022-10-10T11:04:23.651" v="1" actId="207"/>
            <ac:spMkLst>
              <pc:docMk/>
              <pc:sldMasterMk cId="2142349000" sldId="2147486213"/>
              <pc:sldLayoutMk cId="1573683159" sldId="2147486252"/>
              <ac:spMk id="10" creationId="{94ABC7CE-71EA-774D-873D-CA43A3E3060B}"/>
            </ac:spMkLst>
          </pc:spChg>
        </pc:sldLayoutChg>
      </pc:sldMasterChg>
    </pc:docChg>
  </pc:docChgLst>
  <pc:docChgLst>
    <pc:chgData name="Nathan Duff" userId="5454dd5d-9811-49f6-92ba-8b7b8eb9777a" providerId="ADAL" clId="{E816941C-EF0C-A647-8C76-423D86E1FA02}"/>
    <pc:docChg chg="custSel modSld">
      <pc:chgData name="Nathan Duff" userId="5454dd5d-9811-49f6-92ba-8b7b8eb9777a" providerId="ADAL" clId="{E816941C-EF0C-A647-8C76-423D86E1FA02}" dt="2022-06-22T06:10:09.805" v="13" actId="27614"/>
      <pc:docMkLst>
        <pc:docMk/>
      </pc:docMkLst>
      <pc:sldChg chg="modSp">
        <pc:chgData name="Nathan Duff" userId="5454dd5d-9811-49f6-92ba-8b7b8eb9777a" providerId="ADAL" clId="{E816941C-EF0C-A647-8C76-423D86E1FA02}" dt="2022-06-22T06:07:26.071" v="0" actId="14826"/>
        <pc:sldMkLst>
          <pc:docMk/>
          <pc:sldMk cId="3121393825" sldId="1150"/>
        </pc:sldMkLst>
        <pc:picChg chg="mod">
          <ac:chgData name="Nathan Duff" userId="5454dd5d-9811-49f6-92ba-8b7b8eb9777a" providerId="ADAL" clId="{E816941C-EF0C-A647-8C76-423D86E1FA02}" dt="2022-06-22T06:07:26.071" v="0" actId="14826"/>
          <ac:picMkLst>
            <pc:docMk/>
            <pc:sldMk cId="3121393825" sldId="1150"/>
            <ac:picMk id="4" creationId="{573A643B-8180-4050-BC27-865AE468BE4D}"/>
          </ac:picMkLst>
        </pc:picChg>
      </pc:sldChg>
      <pc:sldChg chg="addSp delSp modSp mod">
        <pc:chgData name="Nathan Duff" userId="5454dd5d-9811-49f6-92ba-8b7b8eb9777a" providerId="ADAL" clId="{E816941C-EF0C-A647-8C76-423D86E1FA02}" dt="2022-06-22T06:07:40.925" v="6" actId="1076"/>
        <pc:sldMkLst>
          <pc:docMk/>
          <pc:sldMk cId="3798318278" sldId="1151"/>
        </pc:sldMkLst>
        <pc:picChg chg="del">
          <ac:chgData name="Nathan Duff" userId="5454dd5d-9811-49f6-92ba-8b7b8eb9777a" providerId="ADAL" clId="{E816941C-EF0C-A647-8C76-423D86E1FA02}" dt="2022-06-22T06:07:32.733" v="3" actId="478"/>
          <ac:picMkLst>
            <pc:docMk/>
            <pc:sldMk cId="3798318278" sldId="1151"/>
            <ac:picMk id="7" creationId="{D2F90713-F54B-4C25-B096-98403B5D7840}"/>
          </ac:picMkLst>
        </pc:picChg>
        <pc:picChg chg="add mod">
          <ac:chgData name="Nathan Duff" userId="5454dd5d-9811-49f6-92ba-8b7b8eb9777a" providerId="ADAL" clId="{E816941C-EF0C-A647-8C76-423D86E1FA02}" dt="2022-06-22T06:07:40.925" v="6" actId="1076"/>
          <ac:picMkLst>
            <pc:docMk/>
            <pc:sldMk cId="3798318278" sldId="1151"/>
            <ac:picMk id="8" creationId="{FB9D0029-4C76-9738-F636-58B4A640367C}"/>
          </ac:picMkLst>
        </pc:picChg>
      </pc:sldChg>
      <pc:sldChg chg="addSp delSp modSp mod">
        <pc:chgData name="Nathan Duff" userId="5454dd5d-9811-49f6-92ba-8b7b8eb9777a" providerId="ADAL" clId="{E816941C-EF0C-A647-8C76-423D86E1FA02}" dt="2022-06-22T06:07:30.242" v="2"/>
        <pc:sldMkLst>
          <pc:docMk/>
          <pc:sldMk cId="518559378" sldId="1165"/>
        </pc:sldMkLst>
        <pc:picChg chg="del">
          <ac:chgData name="Nathan Duff" userId="5454dd5d-9811-49f6-92ba-8b7b8eb9777a" providerId="ADAL" clId="{E816941C-EF0C-A647-8C76-423D86E1FA02}" dt="2022-06-22T06:07:29.819" v="1" actId="478"/>
          <ac:picMkLst>
            <pc:docMk/>
            <pc:sldMk cId="518559378" sldId="1165"/>
            <ac:picMk id="4" creationId="{573A643B-8180-4050-BC27-865AE468BE4D}"/>
          </ac:picMkLst>
        </pc:picChg>
        <pc:picChg chg="add mod">
          <ac:chgData name="Nathan Duff" userId="5454dd5d-9811-49f6-92ba-8b7b8eb9777a" providerId="ADAL" clId="{E816941C-EF0C-A647-8C76-423D86E1FA02}" dt="2022-06-22T06:07:30.242" v="2"/>
          <ac:picMkLst>
            <pc:docMk/>
            <pc:sldMk cId="518559378" sldId="1165"/>
            <ac:picMk id="7" creationId="{70C6042E-53F8-1692-0BD5-F3BA16F179BB}"/>
          </ac:picMkLst>
        </pc:picChg>
      </pc:sldChg>
      <pc:sldChg chg="addSp delSp modSp mod">
        <pc:chgData name="Nathan Duff" userId="5454dd5d-9811-49f6-92ba-8b7b8eb9777a" providerId="ADAL" clId="{E816941C-EF0C-A647-8C76-423D86E1FA02}" dt="2022-06-22T06:07:45.096" v="8"/>
        <pc:sldMkLst>
          <pc:docMk/>
          <pc:sldMk cId="1563102405" sldId="1167"/>
        </pc:sldMkLst>
        <pc:picChg chg="del">
          <ac:chgData name="Nathan Duff" userId="5454dd5d-9811-49f6-92ba-8b7b8eb9777a" providerId="ADAL" clId="{E816941C-EF0C-A647-8C76-423D86E1FA02}" dt="2022-06-22T06:07:44.433" v="7" actId="478"/>
          <ac:picMkLst>
            <pc:docMk/>
            <pc:sldMk cId="1563102405" sldId="1167"/>
            <ac:picMk id="7" creationId="{D2F90713-F54B-4C25-B096-98403B5D7840}"/>
          </ac:picMkLst>
        </pc:picChg>
        <pc:picChg chg="add mod">
          <ac:chgData name="Nathan Duff" userId="5454dd5d-9811-49f6-92ba-8b7b8eb9777a" providerId="ADAL" clId="{E816941C-EF0C-A647-8C76-423D86E1FA02}" dt="2022-06-22T06:07:45.096" v="8"/>
          <ac:picMkLst>
            <pc:docMk/>
            <pc:sldMk cId="1563102405" sldId="1167"/>
            <ac:picMk id="8" creationId="{DE6CE65D-04E4-DC52-EEB7-585C50F424EC}"/>
          </ac:picMkLst>
        </pc:picChg>
      </pc:sldChg>
      <pc:sldChg chg="addSp delSp modSp mod">
        <pc:chgData name="Nathan Duff" userId="5454dd5d-9811-49f6-92ba-8b7b8eb9777a" providerId="ADAL" clId="{E816941C-EF0C-A647-8C76-423D86E1FA02}" dt="2022-06-22T06:10:09.805" v="13" actId="27614"/>
        <pc:sldMkLst>
          <pc:docMk/>
          <pc:sldMk cId="2004355471" sldId="1175"/>
        </pc:sldMkLst>
        <pc:spChg chg="del">
          <ac:chgData name="Nathan Duff" userId="5454dd5d-9811-49f6-92ba-8b7b8eb9777a" providerId="ADAL" clId="{E816941C-EF0C-A647-8C76-423D86E1FA02}" dt="2022-06-22T06:10:00.821" v="9" actId="478"/>
          <ac:spMkLst>
            <pc:docMk/>
            <pc:sldMk cId="2004355471" sldId="1175"/>
            <ac:spMk id="7" creationId="{8737B8EB-AF36-406C-859F-A10DCF464573}"/>
          </ac:spMkLst>
        </pc:spChg>
        <pc:picChg chg="add mod">
          <ac:chgData name="Nathan Duff" userId="5454dd5d-9811-49f6-92ba-8b7b8eb9777a" providerId="ADAL" clId="{E816941C-EF0C-A647-8C76-423D86E1FA02}" dt="2022-06-22T06:10:09.805" v="13" actId="27614"/>
          <ac:picMkLst>
            <pc:docMk/>
            <pc:sldMk cId="2004355471" sldId="1175"/>
            <ac:picMk id="3" creationId="{0E033F7B-27C7-BBDF-0592-37752C21B825}"/>
          </ac:picMkLst>
        </pc:picChg>
      </pc:sldChg>
    </pc:docChg>
  </pc:docChgLst>
  <pc:docChgLst>
    <pc:chgData clId="Web-{E4045AB0-726D-82B2-D22B-931F031F0895}"/>
    <pc:docChg chg="modSld">
      <pc:chgData name="" userId="" providerId="" clId="Web-{E4045AB0-726D-82B2-D22B-931F031F0895}" dt="2023-02-14T22:21:00.137" v="0" actId="20577"/>
      <pc:docMkLst>
        <pc:docMk/>
      </pc:docMkLst>
      <pc:sldChg chg="modSp">
        <pc:chgData name="" userId="" providerId="" clId="Web-{E4045AB0-726D-82B2-D22B-931F031F0895}" dt="2023-02-14T22:21:00.137" v="0" actId="20577"/>
        <pc:sldMkLst>
          <pc:docMk/>
          <pc:sldMk cId="4261390126" sldId="256"/>
        </pc:sldMkLst>
        <pc:spChg chg="mod">
          <ac:chgData name="" userId="" providerId="" clId="Web-{E4045AB0-726D-82B2-D22B-931F031F0895}" dt="2023-02-14T22:21:00.137" v="0" actId="20577"/>
          <ac:spMkLst>
            <pc:docMk/>
            <pc:sldMk cId="4261390126" sldId="256"/>
            <ac:spMk id="7" creationId="{E2D24987-B3ED-E8A6-8D33-9761CB11730E}"/>
          </ac:spMkLst>
        </pc:spChg>
      </pc:sldChg>
    </pc:docChg>
  </pc:docChgLst>
  <pc:docChgLst>
    <pc:chgData clId="Web-{87AB0F2B-873A-79E1-D1D3-6465F4C0BD12}"/>
    <pc:docChg chg="modSld">
      <pc:chgData name="" userId="" providerId="" clId="Web-{87AB0F2B-873A-79E1-D1D3-6465F4C0BD12}" dt="2022-06-22T04:12:18.091" v="3" actId="14100"/>
      <pc:docMkLst>
        <pc:docMk/>
      </pc:docMkLst>
      <pc:sldChg chg="addSp modSp">
        <pc:chgData name="" userId="" providerId="" clId="Web-{87AB0F2B-873A-79E1-D1D3-6465F4C0BD12}" dt="2022-06-22T04:12:18.091" v="3" actId="14100"/>
        <pc:sldMkLst>
          <pc:docMk/>
          <pc:sldMk cId="1355969124" sldId="706"/>
        </pc:sldMkLst>
        <pc:picChg chg="mod">
          <ac:chgData name="" userId="" providerId="" clId="Web-{87AB0F2B-873A-79E1-D1D3-6465F4C0BD12}" dt="2022-06-22T04:12:12.981" v="0" actId="1076"/>
          <ac:picMkLst>
            <pc:docMk/>
            <pc:sldMk cId="1355969124" sldId="706"/>
            <ac:picMk id="2" creationId="{773FBF86-E172-72A8-2BB6-96CCBA4CC438}"/>
          </ac:picMkLst>
        </pc:picChg>
        <pc:picChg chg="add mod">
          <ac:chgData name="" userId="" providerId="" clId="Web-{87AB0F2B-873A-79E1-D1D3-6465F4C0BD12}" dt="2022-06-22T04:12:18.091" v="3" actId="14100"/>
          <ac:picMkLst>
            <pc:docMk/>
            <pc:sldMk cId="1355969124" sldId="706"/>
            <ac:picMk id="3" creationId="{85BC29F9-7273-466D-FF58-9EF0B0BAE99A}"/>
          </ac:picMkLst>
        </pc:picChg>
      </pc:sldChg>
    </pc:docChg>
  </pc:docChgLst>
  <pc:docChgLst>
    <pc:chgData name="Jane Hooper" userId="S::jhooper@goodtogreatschools.org.au::afd12f8e-9b57-4b10-87a5-8fe4e40dc133" providerId="AD" clId="Web-{6F676562-1CF1-22E3-C376-817828CBA3BF}"/>
    <pc:docChg chg="modSld">
      <pc:chgData name="Jane Hooper" userId="S::jhooper@goodtogreatschools.org.au::afd12f8e-9b57-4b10-87a5-8fe4e40dc133" providerId="AD" clId="Web-{6F676562-1CF1-22E3-C376-817828CBA3BF}" dt="2022-06-22T06:33:31.465" v="7" actId="20577"/>
      <pc:docMkLst>
        <pc:docMk/>
      </pc:docMkLst>
      <pc:sldChg chg="modSp">
        <pc:chgData name="Jane Hooper" userId="S::jhooper@goodtogreatschools.org.au::afd12f8e-9b57-4b10-87a5-8fe4e40dc133" providerId="AD" clId="Web-{6F676562-1CF1-22E3-C376-817828CBA3BF}" dt="2022-06-22T06:33:31.465" v="7" actId="20577"/>
        <pc:sldMkLst>
          <pc:docMk/>
          <pc:sldMk cId="2857419986" sldId="1166"/>
        </pc:sldMkLst>
        <pc:spChg chg="mod">
          <ac:chgData name="Jane Hooper" userId="S::jhooper@goodtogreatschools.org.au::afd12f8e-9b57-4b10-87a5-8fe4e40dc133" providerId="AD" clId="Web-{6F676562-1CF1-22E3-C376-817828CBA3BF}" dt="2022-06-22T06:33:31.465" v="7" actId="20577"/>
          <ac:spMkLst>
            <pc:docMk/>
            <pc:sldMk cId="2857419986" sldId="1166"/>
            <ac:spMk id="10" creationId="{CB6F634D-463E-423E-AC1A-AE37B5881AB3}"/>
          </ac:spMkLst>
        </pc:spChg>
      </pc:sldChg>
      <pc:sldChg chg="addSp modSp">
        <pc:chgData name="Jane Hooper" userId="S::jhooper@goodtogreatschools.org.au::afd12f8e-9b57-4b10-87a5-8fe4e40dc133" providerId="AD" clId="Web-{6F676562-1CF1-22E3-C376-817828CBA3BF}" dt="2022-06-22T06:32:59.465" v="6" actId="1076"/>
        <pc:sldMkLst>
          <pc:docMk/>
          <pc:sldMk cId="2004355471" sldId="1175"/>
        </pc:sldMkLst>
        <pc:spChg chg="add mod">
          <ac:chgData name="Jane Hooper" userId="S::jhooper@goodtogreatschools.org.au::afd12f8e-9b57-4b10-87a5-8fe4e40dc133" providerId="AD" clId="Web-{6F676562-1CF1-22E3-C376-817828CBA3BF}" dt="2022-06-22T06:32:59.465" v="6" actId="1076"/>
          <ac:spMkLst>
            <pc:docMk/>
            <pc:sldMk cId="2004355471" sldId="1175"/>
            <ac:spMk id="2" creationId="{0025AF71-DF5A-E5E7-1B31-9807BB8725B0}"/>
          </ac:spMkLst>
        </pc:spChg>
        <pc:picChg chg="mod">
          <ac:chgData name="Jane Hooper" userId="S::jhooper@goodtogreatschools.org.au::afd12f8e-9b57-4b10-87a5-8fe4e40dc133" providerId="AD" clId="Web-{6F676562-1CF1-22E3-C376-817828CBA3BF}" dt="2022-06-22T06:32:56.418" v="5" actId="1076"/>
          <ac:picMkLst>
            <pc:docMk/>
            <pc:sldMk cId="2004355471" sldId="1175"/>
            <ac:picMk id="3" creationId="{0E033F7B-27C7-BBDF-0592-37752C21B825}"/>
          </ac:picMkLst>
        </pc:picChg>
      </pc:sldChg>
    </pc:docChg>
  </pc:docChgLst>
  <pc:docChgLst>
    <pc:chgData name="Jane Emperado" userId="S::jemperado@goodtogreatschools.org.au::f11f2e2c-abe5-457b-8efd-db449d0a0879" providerId="AD" clId="Web-{1ED540BE-6AFC-374D-7688-DED856DA944E}"/>
    <pc:docChg chg="modSld">
      <pc:chgData name="Jane Emperado" userId="S::jemperado@goodtogreatschools.org.au::f11f2e2c-abe5-457b-8efd-db449d0a0879" providerId="AD" clId="Web-{1ED540BE-6AFC-374D-7688-DED856DA944E}" dt="2022-12-04T12:45:49.090" v="5" actId="20577"/>
      <pc:docMkLst>
        <pc:docMk/>
      </pc:docMkLst>
      <pc:sldChg chg="modSp">
        <pc:chgData name="Jane Emperado" userId="S::jemperado@goodtogreatschools.org.au::f11f2e2c-abe5-457b-8efd-db449d0a0879" providerId="AD" clId="Web-{1ED540BE-6AFC-374D-7688-DED856DA944E}" dt="2022-12-04T12:45:49.090" v="5" actId="20577"/>
        <pc:sldMkLst>
          <pc:docMk/>
          <pc:sldMk cId="4261390126" sldId="256"/>
        </pc:sldMkLst>
        <pc:spChg chg="mod">
          <ac:chgData name="Jane Emperado" userId="S::jemperado@goodtogreatschools.org.au::f11f2e2c-abe5-457b-8efd-db449d0a0879" providerId="AD" clId="Web-{1ED540BE-6AFC-374D-7688-DED856DA944E}" dt="2022-12-04T12:45:49.090" v="5" actId="20577"/>
          <ac:spMkLst>
            <pc:docMk/>
            <pc:sldMk cId="4261390126" sldId="256"/>
            <ac:spMk id="7" creationId="{E2D24987-B3ED-E8A6-8D33-9761CB11730E}"/>
          </ac:spMkLst>
        </pc:spChg>
        <pc:spChg chg="mod">
          <ac:chgData name="Jane Emperado" userId="S::jemperado@goodtogreatschools.org.au::f11f2e2c-abe5-457b-8efd-db449d0a0879" providerId="AD" clId="Web-{1ED540BE-6AFC-374D-7688-DED856DA944E}" dt="2022-12-04T12:45:44.371" v="4" actId="20577"/>
          <ac:spMkLst>
            <pc:docMk/>
            <pc:sldMk cId="4261390126" sldId="256"/>
            <ac:spMk id="9" creationId="{839DEC02-8B8E-DFBE-5F90-19CD293FB5C1}"/>
          </ac:spMkLst>
        </pc:spChg>
      </pc:sldChg>
    </pc:docChg>
  </pc:docChgLst>
  <pc:docChgLst>
    <pc:chgData name="Jane Hooper" userId="S::jhooper@goodtogreatschools.org.au::afd12f8e-9b57-4b10-87a5-8fe4e40dc133" providerId="AD" clId="Web-{69DD53BC-6707-5233-B77C-36A9F3F1C8B0}"/>
    <pc:docChg chg="modSld">
      <pc:chgData name="Jane Hooper" userId="S::jhooper@goodtogreatschools.org.au::afd12f8e-9b57-4b10-87a5-8fe4e40dc133" providerId="AD" clId="Web-{69DD53BC-6707-5233-B77C-36A9F3F1C8B0}" dt="2022-06-24T03:11:39.004" v="0" actId="1076"/>
      <pc:docMkLst>
        <pc:docMk/>
      </pc:docMkLst>
      <pc:sldChg chg="modSp">
        <pc:chgData name="Jane Hooper" userId="S::jhooper@goodtogreatschools.org.au::afd12f8e-9b57-4b10-87a5-8fe4e40dc133" providerId="AD" clId="Web-{69DD53BC-6707-5233-B77C-36A9F3F1C8B0}" dt="2022-06-24T03:11:39.004" v="0" actId="1076"/>
        <pc:sldMkLst>
          <pc:docMk/>
          <pc:sldMk cId="1355969124" sldId="706"/>
        </pc:sldMkLst>
        <pc:picChg chg="mod">
          <ac:chgData name="Jane Hooper" userId="S::jhooper@goodtogreatschools.org.au::afd12f8e-9b57-4b10-87a5-8fe4e40dc133" providerId="AD" clId="Web-{69DD53BC-6707-5233-B77C-36A9F3F1C8B0}" dt="2022-06-24T03:11:39.004" v="0" actId="1076"/>
          <ac:picMkLst>
            <pc:docMk/>
            <pc:sldMk cId="1355969124" sldId="706"/>
            <ac:picMk id="3" creationId="{85BC29F9-7273-466D-FF58-9EF0B0BAE99A}"/>
          </ac:picMkLst>
        </pc:picChg>
      </pc:sldChg>
    </pc:docChg>
  </pc:docChgLst>
  <pc:docChgLst>
    <pc:chgData name="Jane Hooper" userId="afd12f8e-9b57-4b10-87a5-8fe4e40dc133" providerId="ADAL" clId="{E7C03B87-27F1-46F5-AE31-D50C5DD6FBC9}"/>
    <pc:docChg chg="custSel modSld sldOrd">
      <pc:chgData name="Jane Hooper" userId="afd12f8e-9b57-4b10-87a5-8fe4e40dc133" providerId="ADAL" clId="{E7C03B87-27F1-46F5-AE31-D50C5DD6FBC9}" dt="2022-07-05T01:57:32.214" v="3" actId="1076"/>
      <pc:docMkLst>
        <pc:docMk/>
      </pc:docMkLst>
      <pc:sldChg chg="delSp mod delAnim">
        <pc:chgData name="Jane Hooper" userId="afd12f8e-9b57-4b10-87a5-8fe4e40dc133" providerId="ADAL" clId="{E7C03B87-27F1-46F5-AE31-D50C5DD6FBC9}" dt="2022-07-05T00:56:15.939" v="0" actId="21"/>
        <pc:sldMkLst>
          <pc:docMk/>
          <pc:sldMk cId="2474969144" sldId="275"/>
        </pc:sldMkLst>
        <pc:picChg chg="del">
          <ac:chgData name="Jane Hooper" userId="afd12f8e-9b57-4b10-87a5-8fe4e40dc133" providerId="ADAL" clId="{E7C03B87-27F1-46F5-AE31-D50C5DD6FBC9}" dt="2022-07-05T00:56:15.939" v="0" actId="21"/>
          <ac:picMkLst>
            <pc:docMk/>
            <pc:sldMk cId="2474969144" sldId="275"/>
            <ac:picMk id="12" creationId="{10EDE2A4-3EE9-418C-81B9-3907F28D69E8}"/>
          </ac:picMkLst>
        </pc:picChg>
      </pc:sldChg>
      <pc:sldChg chg="modSp mod">
        <pc:chgData name="Jane Hooper" userId="afd12f8e-9b57-4b10-87a5-8fe4e40dc133" providerId="ADAL" clId="{E7C03B87-27F1-46F5-AE31-D50C5DD6FBC9}" dt="2022-07-05T01:57:32.214" v="3" actId="1076"/>
        <pc:sldMkLst>
          <pc:docMk/>
          <pc:sldMk cId="4280781048" sldId="1171"/>
        </pc:sldMkLst>
        <pc:spChg chg="mod">
          <ac:chgData name="Jane Hooper" userId="afd12f8e-9b57-4b10-87a5-8fe4e40dc133" providerId="ADAL" clId="{E7C03B87-27F1-46F5-AE31-D50C5DD6FBC9}" dt="2022-07-05T01:57:32.214" v="3" actId="1076"/>
          <ac:spMkLst>
            <pc:docMk/>
            <pc:sldMk cId="4280781048" sldId="1171"/>
            <ac:spMk id="28" creationId="{BCC62214-0E8B-4F22-A079-0B3F1CA71432}"/>
          </ac:spMkLst>
        </pc:spChg>
      </pc:sldChg>
      <pc:sldChg chg="ord">
        <pc:chgData name="Jane Hooper" userId="afd12f8e-9b57-4b10-87a5-8fe4e40dc133" providerId="ADAL" clId="{E7C03B87-27F1-46F5-AE31-D50C5DD6FBC9}" dt="2022-07-05T01:08:41.447" v="2"/>
        <pc:sldMkLst>
          <pc:docMk/>
          <pc:sldMk cId="2004355471" sldId="1175"/>
        </pc:sldMkLst>
      </pc:sldChg>
    </pc:docChg>
  </pc:docChgLst>
  <pc:docChgLst>
    <pc:chgData name="Dominic O'Mara" userId="99421c47-6652-4802-88e5-20769f4dd2ce" providerId="ADAL" clId="{75396516-A8EC-4574-99CF-FA987C58D868}"/>
    <pc:docChg chg="modSld">
      <pc:chgData name="Dominic O'Mara" userId="99421c47-6652-4802-88e5-20769f4dd2ce" providerId="ADAL" clId="{75396516-A8EC-4574-99CF-FA987C58D868}" dt="2022-07-06T06:54:39.678" v="19" actId="20577"/>
      <pc:docMkLst>
        <pc:docMk/>
      </pc:docMkLst>
      <pc:sldChg chg="modSp mod">
        <pc:chgData name="Dominic O'Mara" userId="99421c47-6652-4802-88e5-20769f4dd2ce" providerId="ADAL" clId="{75396516-A8EC-4574-99CF-FA987C58D868}" dt="2022-07-06T06:54:26.063" v="17" actId="14100"/>
        <pc:sldMkLst>
          <pc:docMk/>
          <pc:sldMk cId="3972945757" sldId="269"/>
        </pc:sldMkLst>
        <pc:spChg chg="mod">
          <ac:chgData name="Dominic O'Mara" userId="99421c47-6652-4802-88e5-20769f4dd2ce" providerId="ADAL" clId="{75396516-A8EC-4574-99CF-FA987C58D868}" dt="2022-07-06T06:54:26.063" v="17" actId="14100"/>
          <ac:spMkLst>
            <pc:docMk/>
            <pc:sldMk cId="3972945757" sldId="269"/>
            <ac:spMk id="22" creationId="{EBE90D9F-A2CA-0C4E-8BCF-A52D21B9B6BE}"/>
          </ac:spMkLst>
        </pc:spChg>
      </pc:sldChg>
      <pc:sldChg chg="modSp mod">
        <pc:chgData name="Dominic O'Mara" userId="99421c47-6652-4802-88e5-20769f4dd2ce" providerId="ADAL" clId="{75396516-A8EC-4574-99CF-FA987C58D868}" dt="2022-07-06T06:22:42.381" v="6" actId="1076"/>
        <pc:sldMkLst>
          <pc:docMk/>
          <pc:sldMk cId="614229097" sldId="574"/>
        </pc:sldMkLst>
        <pc:spChg chg="mod">
          <ac:chgData name="Dominic O'Mara" userId="99421c47-6652-4802-88e5-20769f4dd2ce" providerId="ADAL" clId="{75396516-A8EC-4574-99CF-FA987C58D868}" dt="2022-07-06T06:22:42.381" v="6" actId="1076"/>
          <ac:spMkLst>
            <pc:docMk/>
            <pc:sldMk cId="614229097" sldId="574"/>
            <ac:spMk id="8" creationId="{536D3E9F-A191-4BFD-8582-E3E8C82D505E}"/>
          </ac:spMkLst>
        </pc:spChg>
        <pc:spChg chg="mod">
          <ac:chgData name="Dominic O'Mara" userId="99421c47-6652-4802-88e5-20769f4dd2ce" providerId="ADAL" clId="{75396516-A8EC-4574-99CF-FA987C58D868}" dt="2022-07-06T06:22:42.381" v="6" actId="1076"/>
          <ac:spMkLst>
            <pc:docMk/>
            <pc:sldMk cId="614229097" sldId="574"/>
            <ac:spMk id="16" creationId="{9C0E0934-4334-4F6E-9804-756183CA8479}"/>
          </ac:spMkLst>
        </pc:spChg>
      </pc:sldChg>
      <pc:sldChg chg="modSp mod">
        <pc:chgData name="Dominic O'Mara" userId="99421c47-6652-4802-88e5-20769f4dd2ce" providerId="ADAL" clId="{75396516-A8EC-4574-99CF-FA987C58D868}" dt="2022-07-06T06:22:20.758" v="3" actId="948"/>
        <pc:sldMkLst>
          <pc:docMk/>
          <pc:sldMk cId="1355969124" sldId="706"/>
        </pc:sldMkLst>
        <pc:spChg chg="mod">
          <ac:chgData name="Dominic O'Mara" userId="99421c47-6652-4802-88e5-20769f4dd2ce" providerId="ADAL" clId="{75396516-A8EC-4574-99CF-FA987C58D868}" dt="2022-07-06T06:22:15.726" v="1" actId="948"/>
          <ac:spMkLst>
            <pc:docMk/>
            <pc:sldMk cId="1355969124" sldId="706"/>
            <ac:spMk id="4" creationId="{CE60BB07-01EC-457C-A5CB-70289B639069}"/>
          </ac:spMkLst>
        </pc:spChg>
        <pc:spChg chg="mod">
          <ac:chgData name="Dominic O'Mara" userId="99421c47-6652-4802-88e5-20769f4dd2ce" providerId="ADAL" clId="{75396516-A8EC-4574-99CF-FA987C58D868}" dt="2022-07-06T06:22:20.758" v="3" actId="948"/>
          <ac:spMkLst>
            <pc:docMk/>
            <pc:sldMk cId="1355969124" sldId="706"/>
            <ac:spMk id="8" creationId="{9092A134-8C9E-4C40-B077-48272B5CB482}"/>
          </ac:spMkLst>
        </pc:spChg>
        <pc:picChg chg="mod">
          <ac:chgData name="Dominic O'Mara" userId="99421c47-6652-4802-88e5-20769f4dd2ce" providerId="ADAL" clId="{75396516-A8EC-4574-99CF-FA987C58D868}" dt="2022-07-06T06:22:09.494" v="0" actId="1076"/>
          <ac:picMkLst>
            <pc:docMk/>
            <pc:sldMk cId="1355969124" sldId="706"/>
            <ac:picMk id="2" creationId="{D258AB15-FD20-48CC-4A95-CF8D62278CEE}"/>
          </ac:picMkLst>
        </pc:picChg>
      </pc:sldChg>
      <pc:sldChg chg="modSp mod">
        <pc:chgData name="Dominic O'Mara" userId="99421c47-6652-4802-88e5-20769f4dd2ce" providerId="ADAL" clId="{75396516-A8EC-4574-99CF-FA987C58D868}" dt="2022-07-06T06:25:31.262" v="9" actId="948"/>
        <pc:sldMkLst>
          <pc:docMk/>
          <pc:sldMk cId="3256798965" sldId="901"/>
        </pc:sldMkLst>
        <pc:spChg chg="mod">
          <ac:chgData name="Dominic O'Mara" userId="99421c47-6652-4802-88e5-20769f4dd2ce" providerId="ADAL" clId="{75396516-A8EC-4574-99CF-FA987C58D868}" dt="2022-07-06T06:25:17.599" v="8" actId="948"/>
          <ac:spMkLst>
            <pc:docMk/>
            <pc:sldMk cId="3256798965" sldId="901"/>
            <ac:spMk id="4" creationId="{9B4B30A6-9194-493E-8C76-7C713CE74979}"/>
          </ac:spMkLst>
        </pc:spChg>
        <pc:spChg chg="mod">
          <ac:chgData name="Dominic O'Mara" userId="99421c47-6652-4802-88e5-20769f4dd2ce" providerId="ADAL" clId="{75396516-A8EC-4574-99CF-FA987C58D868}" dt="2022-07-06T06:25:31.262" v="9" actId="948"/>
          <ac:spMkLst>
            <pc:docMk/>
            <pc:sldMk cId="3256798965" sldId="901"/>
            <ac:spMk id="9" creationId="{9707501D-6D02-4D92-8CD8-260DDB976812}"/>
          </ac:spMkLst>
        </pc:spChg>
      </pc:sldChg>
      <pc:sldChg chg="modSp mod">
        <pc:chgData name="Dominic O'Mara" userId="99421c47-6652-4802-88e5-20769f4dd2ce" providerId="ADAL" clId="{75396516-A8EC-4574-99CF-FA987C58D868}" dt="2022-07-06T06:53:39.709" v="11" actId="948"/>
        <pc:sldMkLst>
          <pc:docMk/>
          <pc:sldMk cId="3557965992" sldId="998"/>
        </pc:sldMkLst>
        <pc:spChg chg="mod">
          <ac:chgData name="Dominic O'Mara" userId="99421c47-6652-4802-88e5-20769f4dd2ce" providerId="ADAL" clId="{75396516-A8EC-4574-99CF-FA987C58D868}" dt="2022-07-06T06:53:39.709" v="11" actId="948"/>
          <ac:spMkLst>
            <pc:docMk/>
            <pc:sldMk cId="3557965992" sldId="998"/>
            <ac:spMk id="3" creationId="{45AC91C7-9FF4-4FD2-9708-83A4E650C970}"/>
          </ac:spMkLst>
        </pc:spChg>
      </pc:sldChg>
      <pc:sldChg chg="modSp mod">
        <pc:chgData name="Dominic O'Mara" userId="99421c47-6652-4802-88e5-20769f4dd2ce" providerId="ADAL" clId="{75396516-A8EC-4574-99CF-FA987C58D868}" dt="2022-07-06T06:54:39.678" v="19" actId="20577"/>
        <pc:sldMkLst>
          <pc:docMk/>
          <pc:sldMk cId="586251821" sldId="1089"/>
        </pc:sldMkLst>
        <pc:spChg chg="mod">
          <ac:chgData name="Dominic O'Mara" userId="99421c47-6652-4802-88e5-20769f4dd2ce" providerId="ADAL" clId="{75396516-A8EC-4574-99CF-FA987C58D868}" dt="2022-07-06T06:54:39.678" v="19" actId="20577"/>
          <ac:spMkLst>
            <pc:docMk/>
            <pc:sldMk cId="586251821" sldId="1089"/>
            <ac:spMk id="59" creationId="{7E3A08D4-EBF6-9F48-96BF-9F0553B84FAD}"/>
          </ac:spMkLst>
        </pc:spChg>
      </pc:sldChg>
      <pc:sldChg chg="modSp mod">
        <pc:chgData name="Dominic O'Mara" userId="99421c47-6652-4802-88e5-20769f4dd2ce" providerId="ADAL" clId="{75396516-A8EC-4574-99CF-FA987C58D868}" dt="2022-07-06T06:52:21.502" v="10" actId="948"/>
        <pc:sldMkLst>
          <pc:docMk/>
          <pc:sldMk cId="2247994185" sldId="1146"/>
        </pc:sldMkLst>
        <pc:spChg chg="mod">
          <ac:chgData name="Dominic O'Mara" userId="99421c47-6652-4802-88e5-20769f4dd2ce" providerId="ADAL" clId="{75396516-A8EC-4574-99CF-FA987C58D868}" dt="2022-07-06T06:52:21.502" v="10" actId="948"/>
          <ac:spMkLst>
            <pc:docMk/>
            <pc:sldMk cId="2247994185" sldId="1146"/>
            <ac:spMk id="3" creationId="{45AC91C7-9FF4-4FD2-9708-83A4E650C970}"/>
          </ac:spMkLst>
        </pc:spChg>
      </pc:sldChg>
      <pc:sldChg chg="modSp mod">
        <pc:chgData name="Dominic O'Mara" userId="99421c47-6652-4802-88e5-20769f4dd2ce" providerId="ADAL" clId="{75396516-A8EC-4574-99CF-FA987C58D868}" dt="2022-07-06T06:53:47.694" v="12" actId="948"/>
        <pc:sldMkLst>
          <pc:docMk/>
          <pc:sldMk cId="2395210390" sldId="1169"/>
        </pc:sldMkLst>
        <pc:spChg chg="mod">
          <ac:chgData name="Dominic O'Mara" userId="99421c47-6652-4802-88e5-20769f4dd2ce" providerId="ADAL" clId="{75396516-A8EC-4574-99CF-FA987C58D868}" dt="2022-07-06T06:53:47.694" v="12" actId="948"/>
          <ac:spMkLst>
            <pc:docMk/>
            <pc:sldMk cId="2395210390" sldId="1169"/>
            <ac:spMk id="3" creationId="{45AC91C7-9FF4-4FD2-9708-83A4E650C970}"/>
          </ac:spMkLst>
        </pc:spChg>
      </pc:sldChg>
      <pc:sldChg chg="modSp mod">
        <pc:chgData name="Dominic O'Mara" userId="99421c47-6652-4802-88e5-20769f4dd2ce" providerId="ADAL" clId="{75396516-A8EC-4574-99CF-FA987C58D868}" dt="2022-07-06T06:53:52.662" v="13" actId="948"/>
        <pc:sldMkLst>
          <pc:docMk/>
          <pc:sldMk cId="4019031110" sldId="1172"/>
        </pc:sldMkLst>
        <pc:spChg chg="mod">
          <ac:chgData name="Dominic O'Mara" userId="99421c47-6652-4802-88e5-20769f4dd2ce" providerId="ADAL" clId="{75396516-A8EC-4574-99CF-FA987C58D868}" dt="2022-07-06T06:53:52.662" v="13" actId="948"/>
          <ac:spMkLst>
            <pc:docMk/>
            <pc:sldMk cId="4019031110" sldId="1172"/>
            <ac:spMk id="3" creationId="{45AC91C7-9FF4-4FD2-9708-83A4E650C970}"/>
          </ac:spMkLst>
        </pc:spChg>
      </pc:sldChg>
    </pc:docChg>
  </pc:docChgLst>
  <pc:docChgLst>
    <pc:chgData name="Jane Hooper" userId="S::jhooper@goodtogreatschools.org.au::afd12f8e-9b57-4b10-87a5-8fe4e40dc133" providerId="AD" clId="Web-{50869C80-2802-FEAD-51CF-68C2ED11CA3C}"/>
    <pc:docChg chg="">
      <pc:chgData name="Jane Hooper" userId="S::jhooper@goodtogreatschools.org.au::afd12f8e-9b57-4b10-87a5-8fe4e40dc133" providerId="AD" clId="Web-{50869C80-2802-FEAD-51CF-68C2ED11CA3C}" dt="2022-12-12T04:20:05.766" v="0"/>
      <pc:docMkLst>
        <pc:docMk/>
      </pc:docMkLst>
      <pc:sldChg chg="addCm">
        <pc:chgData name="Jane Hooper" userId="S::jhooper@goodtogreatschools.org.au::afd12f8e-9b57-4b10-87a5-8fe4e40dc133" providerId="AD" clId="Web-{50869C80-2802-FEAD-51CF-68C2ED11CA3C}" dt="2022-12-12T04:20:05.766" v="0"/>
        <pc:sldMkLst>
          <pc:docMk/>
          <pc:sldMk cId="4261390126" sldId="256"/>
        </pc:sldMkLst>
      </pc:sldChg>
    </pc:docChg>
  </pc:docChgLst>
  <pc:docChgLst>
    <pc:chgData name="Mahmoud Diaa" userId="S::mdiaa@goodtogreatschools.org.au::121e3072-fbf6-48cc-bbbd-49234b50808b" providerId="AD" clId="Web-{E4045AB0-726D-82B2-D22B-931F031F0895}"/>
    <pc:docChg chg="modSld">
      <pc:chgData name="Mahmoud Diaa" userId="S::mdiaa@goodtogreatschools.org.au::121e3072-fbf6-48cc-bbbd-49234b50808b" providerId="AD" clId="Web-{E4045AB0-726D-82B2-D22B-931F031F0895}" dt="2023-02-14T22:21:08.810" v="1" actId="20577"/>
      <pc:docMkLst>
        <pc:docMk/>
      </pc:docMkLst>
      <pc:sldChg chg="modSp">
        <pc:chgData name="Mahmoud Diaa" userId="S::mdiaa@goodtogreatschools.org.au::121e3072-fbf6-48cc-bbbd-49234b50808b" providerId="AD" clId="Web-{E4045AB0-726D-82B2-D22B-931F031F0895}" dt="2023-02-14T22:21:08.810" v="1" actId="20577"/>
        <pc:sldMkLst>
          <pc:docMk/>
          <pc:sldMk cId="4261390126" sldId="256"/>
        </pc:sldMkLst>
        <pc:spChg chg="mod">
          <ac:chgData name="Mahmoud Diaa" userId="S::mdiaa@goodtogreatschools.org.au::121e3072-fbf6-48cc-bbbd-49234b50808b" providerId="AD" clId="Web-{E4045AB0-726D-82B2-D22B-931F031F0895}" dt="2023-02-14T22:21:08.810" v="1" actId="20577"/>
          <ac:spMkLst>
            <pc:docMk/>
            <pc:sldMk cId="4261390126" sldId="256"/>
            <ac:spMk id="7" creationId="{E2D24987-B3ED-E8A6-8D33-9761CB11730E}"/>
          </ac:spMkLst>
        </pc:spChg>
      </pc:sldChg>
    </pc:docChg>
  </pc:docChgLst>
  <pc:docChgLst>
    <pc:chgData name="Jane Hooper" userId="S::jhooper@goodtogreatschools.org.au::afd12f8e-9b57-4b10-87a5-8fe4e40dc133" providerId="AD" clId="Web-{421A4781-442D-CA5C-50FF-8DB1E64A2BA6}"/>
    <pc:docChg chg="modSld">
      <pc:chgData name="Jane Hooper" userId="S::jhooper@goodtogreatschools.org.au::afd12f8e-9b57-4b10-87a5-8fe4e40dc133" providerId="AD" clId="Web-{421A4781-442D-CA5C-50FF-8DB1E64A2BA6}" dt="2022-06-21T01:22:33.585" v="7" actId="20577"/>
      <pc:docMkLst>
        <pc:docMk/>
      </pc:docMkLst>
      <pc:sldChg chg="modSp">
        <pc:chgData name="Jane Hooper" userId="S::jhooper@goodtogreatschools.org.au::afd12f8e-9b57-4b10-87a5-8fe4e40dc133" providerId="AD" clId="Web-{421A4781-442D-CA5C-50FF-8DB1E64A2BA6}" dt="2022-06-21T01:22:33.585" v="7" actId="20577"/>
        <pc:sldMkLst>
          <pc:docMk/>
          <pc:sldMk cId="2857419986" sldId="1166"/>
        </pc:sldMkLst>
        <pc:spChg chg="mod">
          <ac:chgData name="Jane Hooper" userId="S::jhooper@goodtogreatschools.org.au::afd12f8e-9b57-4b10-87a5-8fe4e40dc133" providerId="AD" clId="Web-{421A4781-442D-CA5C-50FF-8DB1E64A2BA6}" dt="2022-06-21T01:22:33.585" v="7" actId="20577"/>
          <ac:spMkLst>
            <pc:docMk/>
            <pc:sldMk cId="2857419986" sldId="1166"/>
            <ac:spMk id="10" creationId="{CB6F634D-463E-423E-AC1A-AE37B5881AB3}"/>
          </ac:spMkLst>
        </pc:spChg>
      </pc:sldChg>
      <pc:sldChg chg="modSp">
        <pc:chgData name="Jane Hooper" userId="S::jhooper@goodtogreatschools.org.au::afd12f8e-9b57-4b10-87a5-8fe4e40dc133" providerId="AD" clId="Web-{421A4781-442D-CA5C-50FF-8DB1E64A2BA6}" dt="2022-06-21T01:20:21.142" v="0" actId="1076"/>
        <pc:sldMkLst>
          <pc:docMk/>
          <pc:sldMk cId="2395210390" sldId="1169"/>
        </pc:sldMkLst>
        <pc:picChg chg="mod">
          <ac:chgData name="Jane Hooper" userId="S::jhooper@goodtogreatschools.org.au::afd12f8e-9b57-4b10-87a5-8fe4e40dc133" providerId="AD" clId="Web-{421A4781-442D-CA5C-50FF-8DB1E64A2BA6}" dt="2022-06-21T01:20:21.142" v="0" actId="1076"/>
          <ac:picMkLst>
            <pc:docMk/>
            <pc:sldMk cId="2395210390" sldId="1169"/>
            <ac:picMk id="11" creationId="{DB591F1A-2405-4436-A0A3-255C5A59EC6C}"/>
          </ac:picMkLst>
        </pc:picChg>
      </pc:sldChg>
      <pc:sldChg chg="modSp">
        <pc:chgData name="Jane Hooper" userId="S::jhooper@goodtogreatschools.org.au::afd12f8e-9b57-4b10-87a5-8fe4e40dc133" providerId="AD" clId="Web-{421A4781-442D-CA5C-50FF-8DB1E64A2BA6}" dt="2022-06-21T01:22:23.882" v="6" actId="20577"/>
        <pc:sldMkLst>
          <pc:docMk/>
          <pc:sldMk cId="2004355471" sldId="1175"/>
        </pc:sldMkLst>
        <pc:spChg chg="mod">
          <ac:chgData name="Jane Hooper" userId="S::jhooper@goodtogreatschools.org.au::afd12f8e-9b57-4b10-87a5-8fe4e40dc133" providerId="AD" clId="Web-{421A4781-442D-CA5C-50FF-8DB1E64A2BA6}" dt="2022-06-21T01:22:05.131" v="1" actId="20577"/>
          <ac:spMkLst>
            <pc:docMk/>
            <pc:sldMk cId="2004355471" sldId="1175"/>
            <ac:spMk id="10" creationId="{CB6F634D-463E-423E-AC1A-AE37B5881AB3}"/>
          </ac:spMkLst>
        </pc:spChg>
        <pc:spChg chg="mod">
          <ac:chgData name="Jane Hooper" userId="S::jhooper@goodtogreatschools.org.au::afd12f8e-9b57-4b10-87a5-8fe4e40dc133" providerId="AD" clId="Web-{421A4781-442D-CA5C-50FF-8DB1E64A2BA6}" dt="2022-06-21T01:22:23.882" v="6" actId="20577"/>
          <ac:spMkLst>
            <pc:docMk/>
            <pc:sldMk cId="2004355471" sldId="1175"/>
            <ac:spMk id="11" creationId="{0C39ED8D-A8DE-4703-A93A-93B604722EA8}"/>
          </ac:spMkLst>
        </pc:spChg>
      </pc:sldChg>
    </pc:docChg>
  </pc:docChgLst>
  <pc:docChgLst>
    <pc:chgData name="Jane Emperado" userId="S::jemperado@goodtogreatschools.org.au::f11f2e2c-abe5-457b-8efd-db449d0a0879" providerId="AD" clId="Web-{3413109F-0DF4-DD29-D51C-C09C83E1C6B0}"/>
    <pc:docChg chg="mod">
      <pc:chgData name="Jane Emperado" userId="S::jemperado@goodtogreatschools.org.au::f11f2e2c-abe5-457b-8efd-db449d0a0879" providerId="AD" clId="Web-{3413109F-0DF4-DD29-D51C-C09C83E1C6B0}" dt="2022-12-12T12:35:16.883" v="1"/>
      <pc:docMkLst>
        <pc:docMk/>
      </pc:docMkLst>
      <pc:sldChg chg="modCm">
        <pc:chgData name="Jane Emperado" userId="S::jemperado@goodtogreatschools.org.au::f11f2e2c-abe5-457b-8efd-db449d0a0879" providerId="AD" clId="Web-{3413109F-0DF4-DD29-D51C-C09C83E1C6B0}" dt="2022-12-12T12:35:16.883" v="1"/>
        <pc:sldMkLst>
          <pc:docMk/>
          <pc:sldMk cId="4261390126" sldId="256"/>
        </pc:sldMkLst>
      </pc:sldChg>
    </pc:docChg>
  </pc:docChgLst>
  <pc:docChgLst>
    <pc:chgData name="Jane Emperado" userId="f11f2e2c-abe5-457b-8efd-db449d0a0879" providerId="ADAL" clId="{60F6B985-87D7-4166-80F4-D29E033DDCA2}"/>
    <pc:docChg chg="undo custSel addSld delSld modSld sldOrd addMainMaster modMainMaster">
      <pc:chgData name="Jane Emperado" userId="f11f2e2c-abe5-457b-8efd-db449d0a0879" providerId="ADAL" clId="{60F6B985-87D7-4166-80F4-D29E033DDCA2}" dt="2022-10-10T11:03:56.057" v="157" actId="20577"/>
      <pc:docMkLst>
        <pc:docMk/>
      </pc:docMkLst>
      <pc:sldChg chg="addSp delSp modSp add mod ord">
        <pc:chgData name="Jane Emperado" userId="f11f2e2c-abe5-457b-8efd-db449d0a0879" providerId="ADAL" clId="{60F6B985-87D7-4166-80F4-D29E033DDCA2}" dt="2022-10-10T11:03:56.057" v="157" actId="20577"/>
        <pc:sldMkLst>
          <pc:docMk/>
          <pc:sldMk cId="4261390126" sldId="256"/>
        </pc:sldMkLst>
        <pc:spChg chg="add del">
          <ac:chgData name="Jane Emperado" userId="f11f2e2c-abe5-457b-8efd-db449d0a0879" providerId="ADAL" clId="{60F6B985-87D7-4166-80F4-D29E033DDCA2}" dt="2022-10-10T06:28:21.026" v="144" actId="931"/>
          <ac:spMkLst>
            <pc:docMk/>
            <pc:sldMk cId="4261390126" sldId="256"/>
            <ac:spMk id="5" creationId="{0E1319E3-62C1-C18A-AFE0-0837DBC161BB}"/>
          </ac:spMkLst>
        </pc:spChg>
        <pc:spChg chg="mod">
          <ac:chgData name="Jane Emperado" userId="f11f2e2c-abe5-457b-8efd-db449d0a0879" providerId="ADAL" clId="{60F6B985-87D7-4166-80F4-D29E033DDCA2}" dt="2022-10-10T06:25:31.954" v="114" actId="20577"/>
          <ac:spMkLst>
            <pc:docMk/>
            <pc:sldMk cId="4261390126" sldId="256"/>
            <ac:spMk id="6" creationId="{48BE918E-4E34-890F-B40F-6293822D923C}"/>
          </ac:spMkLst>
        </pc:spChg>
        <pc:spChg chg="mod">
          <ac:chgData name="Jane Emperado" userId="f11f2e2c-abe5-457b-8efd-db449d0a0879" providerId="ADAL" clId="{60F6B985-87D7-4166-80F4-D29E033DDCA2}" dt="2022-10-10T11:03:56.057" v="157" actId="20577"/>
          <ac:spMkLst>
            <pc:docMk/>
            <pc:sldMk cId="4261390126" sldId="256"/>
            <ac:spMk id="8" creationId="{5CD6681D-7A83-27BC-3FC7-D40554BE80E7}"/>
          </ac:spMkLst>
        </pc:spChg>
        <pc:spChg chg="mod">
          <ac:chgData name="Jane Emperado" userId="f11f2e2c-abe5-457b-8efd-db449d0a0879" providerId="ADAL" clId="{60F6B985-87D7-4166-80F4-D29E033DDCA2}" dt="2022-10-10T06:25:22.172" v="105"/>
          <ac:spMkLst>
            <pc:docMk/>
            <pc:sldMk cId="4261390126" sldId="256"/>
            <ac:spMk id="9" creationId="{839DEC02-8B8E-DFBE-5F90-19CD293FB5C1}"/>
          </ac:spMkLst>
        </pc:spChg>
        <pc:picChg chg="add del mod modCrop">
          <ac:chgData name="Jane Emperado" userId="f11f2e2c-abe5-457b-8efd-db449d0a0879" providerId="ADAL" clId="{60F6B985-87D7-4166-80F4-D29E033DDCA2}" dt="2022-10-10T06:28:16.380" v="143" actId="931"/>
          <ac:picMkLst>
            <pc:docMk/>
            <pc:sldMk cId="4261390126" sldId="256"/>
            <ac:picMk id="3" creationId="{5B0F8D3A-D91E-3E24-E581-5949ABA940DB}"/>
          </ac:picMkLst>
        </pc:picChg>
        <pc:picChg chg="add mod">
          <ac:chgData name="Jane Emperado" userId="f11f2e2c-abe5-457b-8efd-db449d0a0879" providerId="ADAL" clId="{60F6B985-87D7-4166-80F4-D29E033DDCA2}" dt="2022-10-10T06:28:23.226" v="145" actId="27614"/>
          <ac:picMkLst>
            <pc:docMk/>
            <pc:sldMk cId="4261390126" sldId="256"/>
            <ac:picMk id="12" creationId="{13EA77EF-B89B-C8A2-8970-C94503D15C4B}"/>
          </ac:picMkLst>
        </pc:picChg>
      </pc:sldChg>
      <pc:sldChg chg="del">
        <pc:chgData name="Jane Emperado" userId="f11f2e2c-abe5-457b-8efd-db449d0a0879" providerId="ADAL" clId="{60F6B985-87D7-4166-80F4-D29E033DDCA2}" dt="2022-10-10T06:26:40.173" v="136" actId="47"/>
        <pc:sldMkLst>
          <pc:docMk/>
          <pc:sldMk cId="614229097" sldId="574"/>
        </pc:sldMkLst>
      </pc:sldChg>
      <pc:sldChg chg="modSp mod">
        <pc:chgData name="Jane Emperado" userId="f11f2e2c-abe5-457b-8efd-db449d0a0879" providerId="ADAL" clId="{60F6B985-87D7-4166-80F4-D29E033DDCA2}" dt="2022-10-10T06:26:22.377" v="135" actId="20577"/>
        <pc:sldMkLst>
          <pc:docMk/>
          <pc:sldMk cId="1355969124" sldId="706"/>
        </pc:sldMkLst>
        <pc:spChg chg="mod">
          <ac:chgData name="Jane Emperado" userId="f11f2e2c-abe5-457b-8efd-db449d0a0879" providerId="ADAL" clId="{60F6B985-87D7-4166-80F4-D29E033DDCA2}" dt="2022-10-10T06:26:09.002" v="127" actId="20577"/>
          <ac:spMkLst>
            <pc:docMk/>
            <pc:sldMk cId="1355969124" sldId="706"/>
            <ac:spMk id="4" creationId="{CE60BB07-01EC-457C-A5CB-70289B639069}"/>
          </ac:spMkLst>
        </pc:spChg>
        <pc:spChg chg="mod">
          <ac:chgData name="Jane Emperado" userId="f11f2e2c-abe5-457b-8efd-db449d0a0879" providerId="ADAL" clId="{60F6B985-87D7-4166-80F4-D29E033DDCA2}" dt="2022-10-10T06:26:22.377" v="135" actId="20577"/>
          <ac:spMkLst>
            <pc:docMk/>
            <pc:sldMk cId="1355969124" sldId="706"/>
            <ac:spMk id="8" creationId="{9092A134-8C9E-4C40-B077-48272B5CB482}"/>
          </ac:spMkLst>
        </pc:spChg>
      </pc:sldChg>
      <pc:sldMasterChg chg="modSldLayout sldLayoutOrd">
        <pc:chgData name="Jane Emperado" userId="f11f2e2c-abe5-457b-8efd-db449d0a0879" providerId="ADAL" clId="{60F6B985-87D7-4166-80F4-D29E033DDCA2}" dt="2022-10-10T06:23:44.348" v="84" actId="207"/>
        <pc:sldMasterMkLst>
          <pc:docMk/>
          <pc:sldMasterMk cId="2142349000" sldId="2147486213"/>
        </pc:sldMasterMkLst>
        <pc:sldLayoutChg chg="modSp mod">
          <pc:chgData name="Jane Emperado" userId="f11f2e2c-abe5-457b-8efd-db449d0a0879" providerId="ADAL" clId="{60F6B985-87D7-4166-80F4-D29E033DDCA2}" dt="2022-10-10T06:18:07.147" v="6" actId="207"/>
          <pc:sldLayoutMkLst>
            <pc:docMk/>
            <pc:sldMasterMk cId="2142349000" sldId="2147486213"/>
            <pc:sldLayoutMk cId="2256574191" sldId="2147486216"/>
          </pc:sldLayoutMkLst>
          <pc:spChg chg="mod">
            <ac:chgData name="Jane Emperado" userId="f11f2e2c-abe5-457b-8efd-db449d0a0879" providerId="ADAL" clId="{60F6B985-87D7-4166-80F4-D29E033DDCA2}" dt="2022-10-10T06:18:07.147" v="6" actId="207"/>
            <ac:spMkLst>
              <pc:docMk/>
              <pc:sldMasterMk cId="2142349000" sldId="2147486213"/>
              <pc:sldLayoutMk cId="2256574191" sldId="2147486216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15.751" v="8" actId="207"/>
          <pc:sldLayoutMkLst>
            <pc:docMk/>
            <pc:sldMasterMk cId="2142349000" sldId="2147486213"/>
            <pc:sldLayoutMk cId="3408793107" sldId="2147486217"/>
          </pc:sldLayoutMkLst>
          <pc:spChg chg="mod">
            <ac:chgData name="Jane Emperado" userId="f11f2e2c-abe5-457b-8efd-db449d0a0879" providerId="ADAL" clId="{60F6B985-87D7-4166-80F4-D29E033DDCA2}" dt="2022-10-10T06:18:15.751" v="8" actId="207"/>
            <ac:spMkLst>
              <pc:docMk/>
              <pc:sldMasterMk cId="2142349000" sldId="2147486213"/>
              <pc:sldLayoutMk cId="3408793107" sldId="2147486217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28.839" v="11" actId="207"/>
          <pc:sldLayoutMkLst>
            <pc:docMk/>
            <pc:sldMasterMk cId="2142349000" sldId="2147486213"/>
            <pc:sldLayoutMk cId="3545478924" sldId="2147486228"/>
          </pc:sldLayoutMkLst>
          <pc:spChg chg="mod">
            <ac:chgData name="Jane Emperado" userId="f11f2e2c-abe5-457b-8efd-db449d0a0879" providerId="ADAL" clId="{60F6B985-87D7-4166-80F4-D29E033DDCA2}" dt="2022-10-10T06:18:28.839" v="11" actId="207"/>
            <ac:spMkLst>
              <pc:docMk/>
              <pc:sldMasterMk cId="2142349000" sldId="2147486213"/>
              <pc:sldLayoutMk cId="3545478924" sldId="2147486228"/>
              <ac:spMk id="19" creationId="{42C0CC7A-0A43-7D4B-AF26-3654BC184828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32.902" v="12" actId="207"/>
          <pc:sldLayoutMkLst>
            <pc:docMk/>
            <pc:sldMasterMk cId="2142349000" sldId="2147486213"/>
            <pc:sldLayoutMk cId="763376827" sldId="2147486229"/>
          </pc:sldLayoutMkLst>
          <pc:spChg chg="mod">
            <ac:chgData name="Jane Emperado" userId="f11f2e2c-abe5-457b-8efd-db449d0a0879" providerId="ADAL" clId="{60F6B985-87D7-4166-80F4-D29E033DDCA2}" dt="2022-10-10T06:18:32.902" v="12" actId="207"/>
            <ac:spMkLst>
              <pc:docMk/>
              <pc:sldMasterMk cId="2142349000" sldId="2147486213"/>
              <pc:sldLayoutMk cId="763376827" sldId="2147486229"/>
              <ac:spMk id="14" creationId="{534C0A75-C3BB-FD48-9F50-07E7C67B5519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36.652" v="13" actId="207"/>
          <pc:sldLayoutMkLst>
            <pc:docMk/>
            <pc:sldMasterMk cId="2142349000" sldId="2147486213"/>
            <pc:sldLayoutMk cId="1532417305" sldId="2147486230"/>
          </pc:sldLayoutMkLst>
          <pc:spChg chg="mod">
            <ac:chgData name="Jane Emperado" userId="f11f2e2c-abe5-457b-8efd-db449d0a0879" providerId="ADAL" clId="{60F6B985-87D7-4166-80F4-D29E033DDCA2}" dt="2022-10-10T06:18:36.652" v="13" actId="207"/>
            <ac:spMkLst>
              <pc:docMk/>
              <pc:sldMasterMk cId="2142349000" sldId="2147486213"/>
              <pc:sldLayoutMk cId="1532417305" sldId="2147486230"/>
              <ac:spMk id="17" creationId="{E74AFCC1-3F72-B241-8839-7A8DD595188E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40.822" v="14" actId="207"/>
          <pc:sldLayoutMkLst>
            <pc:docMk/>
            <pc:sldMasterMk cId="2142349000" sldId="2147486213"/>
            <pc:sldLayoutMk cId="1632541466" sldId="2147486231"/>
          </pc:sldLayoutMkLst>
          <pc:spChg chg="mod">
            <ac:chgData name="Jane Emperado" userId="f11f2e2c-abe5-457b-8efd-db449d0a0879" providerId="ADAL" clId="{60F6B985-87D7-4166-80F4-D29E033DDCA2}" dt="2022-10-10T06:18:40.822" v="14" actId="207"/>
            <ac:spMkLst>
              <pc:docMk/>
              <pc:sldMasterMk cId="2142349000" sldId="2147486213"/>
              <pc:sldLayoutMk cId="1632541466" sldId="2147486231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49.638" v="16" actId="207"/>
          <pc:sldLayoutMkLst>
            <pc:docMk/>
            <pc:sldMasterMk cId="2142349000" sldId="2147486213"/>
            <pc:sldLayoutMk cId="905465500" sldId="2147486232"/>
          </pc:sldLayoutMkLst>
          <pc:spChg chg="mod">
            <ac:chgData name="Jane Emperado" userId="f11f2e2c-abe5-457b-8efd-db449d0a0879" providerId="ADAL" clId="{60F6B985-87D7-4166-80F4-D29E033DDCA2}" dt="2022-10-10T06:18:49.638" v="16" actId="207"/>
            <ac:spMkLst>
              <pc:docMk/>
              <pc:sldMasterMk cId="2142349000" sldId="2147486213"/>
              <pc:sldLayoutMk cId="905465500" sldId="2147486232"/>
              <ac:spMk id="20" creationId="{A6911C4D-1F9F-2345-B2F3-5FBE78340D65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53.675" v="17" actId="207"/>
          <pc:sldLayoutMkLst>
            <pc:docMk/>
            <pc:sldMasterMk cId="2142349000" sldId="2147486213"/>
            <pc:sldLayoutMk cId="876568546" sldId="2147486233"/>
          </pc:sldLayoutMkLst>
          <pc:spChg chg="mod">
            <ac:chgData name="Jane Emperado" userId="f11f2e2c-abe5-457b-8efd-db449d0a0879" providerId="ADAL" clId="{60F6B985-87D7-4166-80F4-D29E033DDCA2}" dt="2022-10-10T06:18:53.675" v="17" actId="207"/>
            <ac:spMkLst>
              <pc:docMk/>
              <pc:sldMasterMk cId="2142349000" sldId="2147486213"/>
              <pc:sldLayoutMk cId="876568546" sldId="2147486233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01.666" v="32" actId="207"/>
          <pc:sldLayoutMkLst>
            <pc:docMk/>
            <pc:sldMasterMk cId="2142349000" sldId="2147486213"/>
            <pc:sldLayoutMk cId="2820621079" sldId="2147486236"/>
          </pc:sldLayoutMkLst>
          <pc:spChg chg="mod">
            <ac:chgData name="Jane Emperado" userId="f11f2e2c-abe5-457b-8efd-db449d0a0879" providerId="ADAL" clId="{60F6B985-87D7-4166-80F4-D29E033DDCA2}" dt="2022-10-10T06:20:01.666" v="32" actId="207"/>
            <ac:spMkLst>
              <pc:docMk/>
              <pc:sldMasterMk cId="2142349000" sldId="2147486213"/>
              <pc:sldLayoutMk cId="2820621079" sldId="214748623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02.543" v="5" actId="207"/>
          <pc:sldLayoutMkLst>
            <pc:docMk/>
            <pc:sldMasterMk cId="2142349000" sldId="2147486213"/>
            <pc:sldLayoutMk cId="1191239313" sldId="2147486238"/>
          </pc:sldLayoutMkLst>
          <pc:spChg chg="mod">
            <ac:chgData name="Jane Emperado" userId="f11f2e2c-abe5-457b-8efd-db449d0a0879" providerId="ADAL" clId="{60F6B985-87D7-4166-80F4-D29E033DDCA2}" dt="2022-10-10T06:18:02.543" v="5" actId="207"/>
            <ac:spMkLst>
              <pc:docMk/>
              <pc:sldMasterMk cId="2142349000" sldId="2147486213"/>
              <pc:sldLayoutMk cId="1191239313" sldId="2147486238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05.750" v="33" actId="207"/>
          <pc:sldLayoutMkLst>
            <pc:docMk/>
            <pc:sldMasterMk cId="2142349000" sldId="2147486213"/>
            <pc:sldLayoutMk cId="537284870" sldId="2147486239"/>
          </pc:sldLayoutMkLst>
          <pc:spChg chg="mod">
            <ac:chgData name="Jane Emperado" userId="f11f2e2c-abe5-457b-8efd-db449d0a0879" providerId="ADAL" clId="{60F6B985-87D7-4166-80F4-D29E033DDCA2}" dt="2022-10-10T06:20:05.750" v="33" actId="207"/>
            <ac:spMkLst>
              <pc:docMk/>
              <pc:sldMasterMk cId="2142349000" sldId="2147486213"/>
              <pc:sldLayoutMk cId="537284870" sldId="214748623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09.772" v="34" actId="207"/>
          <pc:sldLayoutMkLst>
            <pc:docMk/>
            <pc:sldMasterMk cId="2142349000" sldId="2147486213"/>
            <pc:sldLayoutMk cId="4217313896" sldId="2147486240"/>
          </pc:sldLayoutMkLst>
          <pc:spChg chg="mod">
            <ac:chgData name="Jane Emperado" userId="f11f2e2c-abe5-457b-8efd-db449d0a0879" providerId="ADAL" clId="{60F6B985-87D7-4166-80F4-D29E033DDCA2}" dt="2022-10-10T06:20:09.772" v="34" actId="207"/>
            <ac:spMkLst>
              <pc:docMk/>
              <pc:sldMasterMk cId="2142349000" sldId="2147486213"/>
              <pc:sldLayoutMk cId="4217313896" sldId="214748624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13.636" v="35" actId="207"/>
          <pc:sldLayoutMkLst>
            <pc:docMk/>
            <pc:sldMasterMk cId="2142349000" sldId="2147486213"/>
            <pc:sldLayoutMk cId="1896615438" sldId="2147486241"/>
          </pc:sldLayoutMkLst>
          <pc:spChg chg="mod">
            <ac:chgData name="Jane Emperado" userId="f11f2e2c-abe5-457b-8efd-db449d0a0879" providerId="ADAL" clId="{60F6B985-87D7-4166-80F4-D29E033DDCA2}" dt="2022-10-10T06:20:13.636" v="35" actId="207"/>
            <ac:spMkLst>
              <pc:docMk/>
              <pc:sldMasterMk cId="2142349000" sldId="2147486213"/>
              <pc:sldLayoutMk cId="1896615438" sldId="214748624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21.399" v="37" actId="207"/>
          <pc:sldLayoutMkLst>
            <pc:docMk/>
            <pc:sldMasterMk cId="2142349000" sldId="2147486213"/>
            <pc:sldLayoutMk cId="162852091" sldId="2147486242"/>
          </pc:sldLayoutMkLst>
          <pc:spChg chg="mod">
            <ac:chgData name="Jane Emperado" userId="f11f2e2c-abe5-457b-8efd-db449d0a0879" providerId="ADAL" clId="{60F6B985-87D7-4166-80F4-D29E033DDCA2}" dt="2022-10-10T06:20:21.399" v="37" actId="207"/>
            <ac:spMkLst>
              <pc:docMk/>
              <pc:sldMasterMk cId="2142349000" sldId="2147486213"/>
              <pc:sldLayoutMk cId="162852091" sldId="214748624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25.294" v="38" actId="207"/>
          <pc:sldLayoutMkLst>
            <pc:docMk/>
            <pc:sldMasterMk cId="2142349000" sldId="2147486213"/>
            <pc:sldLayoutMk cId="2141611850" sldId="2147486243"/>
          </pc:sldLayoutMkLst>
          <pc:spChg chg="mod">
            <ac:chgData name="Jane Emperado" userId="f11f2e2c-abe5-457b-8efd-db449d0a0879" providerId="ADAL" clId="{60F6B985-87D7-4166-80F4-D29E033DDCA2}" dt="2022-10-10T06:20:25.294" v="38" actId="207"/>
            <ac:spMkLst>
              <pc:docMk/>
              <pc:sldMasterMk cId="2142349000" sldId="2147486213"/>
              <pc:sldLayoutMk cId="2141611850" sldId="214748624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29.078" v="39" actId="207"/>
          <pc:sldLayoutMkLst>
            <pc:docMk/>
            <pc:sldMasterMk cId="2142349000" sldId="2147486213"/>
            <pc:sldLayoutMk cId="2430126469" sldId="2147486244"/>
          </pc:sldLayoutMkLst>
          <pc:spChg chg="mod">
            <ac:chgData name="Jane Emperado" userId="f11f2e2c-abe5-457b-8efd-db449d0a0879" providerId="ADAL" clId="{60F6B985-87D7-4166-80F4-D29E033DDCA2}" dt="2022-10-10T06:20:29.078" v="39" actId="207"/>
            <ac:spMkLst>
              <pc:docMk/>
              <pc:sldMasterMk cId="2142349000" sldId="2147486213"/>
              <pc:sldLayoutMk cId="2430126469" sldId="214748624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32.928" v="40" actId="207"/>
          <pc:sldLayoutMkLst>
            <pc:docMk/>
            <pc:sldMasterMk cId="2142349000" sldId="2147486213"/>
            <pc:sldLayoutMk cId="1567463369" sldId="2147486246"/>
          </pc:sldLayoutMkLst>
          <pc:spChg chg="mod">
            <ac:chgData name="Jane Emperado" userId="f11f2e2c-abe5-457b-8efd-db449d0a0879" providerId="ADAL" clId="{60F6B985-87D7-4166-80F4-D29E033DDCA2}" dt="2022-10-10T06:20:32.928" v="40" actId="207"/>
            <ac:spMkLst>
              <pc:docMk/>
              <pc:sldMasterMk cId="2142349000" sldId="2147486213"/>
              <pc:sldLayoutMk cId="1567463369" sldId="214748624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44.986" v="43" actId="207"/>
          <pc:sldLayoutMkLst>
            <pc:docMk/>
            <pc:sldMasterMk cId="2142349000" sldId="2147486213"/>
            <pc:sldLayoutMk cId="1040608214" sldId="2147486247"/>
          </pc:sldLayoutMkLst>
          <pc:spChg chg="mod">
            <ac:chgData name="Jane Emperado" userId="f11f2e2c-abe5-457b-8efd-db449d0a0879" providerId="ADAL" clId="{60F6B985-87D7-4166-80F4-D29E033DDCA2}" dt="2022-10-10T06:20:44.986" v="43" actId="207"/>
            <ac:spMkLst>
              <pc:docMk/>
              <pc:sldMasterMk cId="2142349000" sldId="2147486213"/>
              <pc:sldLayoutMk cId="1040608214" sldId="214748624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51.990" v="44" actId="207"/>
          <pc:sldLayoutMkLst>
            <pc:docMk/>
            <pc:sldMasterMk cId="2142349000" sldId="2147486213"/>
            <pc:sldLayoutMk cId="3112516770" sldId="2147486248"/>
          </pc:sldLayoutMkLst>
          <pc:spChg chg="mod">
            <ac:chgData name="Jane Emperado" userId="f11f2e2c-abe5-457b-8efd-db449d0a0879" providerId="ADAL" clId="{60F6B985-87D7-4166-80F4-D29E033DDCA2}" dt="2022-10-10T06:20:51.990" v="44" actId="207"/>
            <ac:spMkLst>
              <pc:docMk/>
              <pc:sldMasterMk cId="2142349000" sldId="2147486213"/>
              <pc:sldLayoutMk cId="3112516770" sldId="214748624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55.962" v="45" actId="207"/>
          <pc:sldLayoutMkLst>
            <pc:docMk/>
            <pc:sldMasterMk cId="2142349000" sldId="2147486213"/>
            <pc:sldLayoutMk cId="621919296" sldId="2147486249"/>
          </pc:sldLayoutMkLst>
          <pc:spChg chg="mod">
            <ac:chgData name="Jane Emperado" userId="f11f2e2c-abe5-457b-8efd-db449d0a0879" providerId="ADAL" clId="{60F6B985-87D7-4166-80F4-D29E033DDCA2}" dt="2022-10-10T06:20:55.962" v="45" actId="207"/>
            <ac:spMkLst>
              <pc:docMk/>
              <pc:sldMasterMk cId="2142349000" sldId="2147486213"/>
              <pc:sldLayoutMk cId="621919296" sldId="214748624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12.022" v="49" actId="207"/>
          <pc:sldLayoutMkLst>
            <pc:docMk/>
            <pc:sldMasterMk cId="2142349000" sldId="2147486213"/>
            <pc:sldLayoutMk cId="1821981783" sldId="2147486250"/>
          </pc:sldLayoutMkLst>
          <pc:spChg chg="mod">
            <ac:chgData name="Jane Emperado" userId="f11f2e2c-abe5-457b-8efd-db449d0a0879" providerId="ADAL" clId="{60F6B985-87D7-4166-80F4-D29E033DDCA2}" dt="2022-10-10T06:21:12.022" v="49" actId="207"/>
            <ac:spMkLst>
              <pc:docMk/>
              <pc:sldMasterMk cId="2142349000" sldId="2147486213"/>
              <pc:sldLayoutMk cId="1821981783" sldId="214748625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41.053" v="42" actId="207"/>
          <pc:sldLayoutMkLst>
            <pc:docMk/>
            <pc:sldMasterMk cId="2142349000" sldId="2147486213"/>
            <pc:sldLayoutMk cId="2598311182" sldId="2147486251"/>
          </pc:sldLayoutMkLst>
          <pc:spChg chg="mod">
            <ac:chgData name="Jane Emperado" userId="f11f2e2c-abe5-457b-8efd-db449d0a0879" providerId="ADAL" clId="{60F6B985-87D7-4166-80F4-D29E033DDCA2}" dt="2022-10-10T06:20:41.053" v="42" actId="207"/>
            <ac:spMkLst>
              <pc:docMk/>
              <pc:sldMasterMk cId="2142349000" sldId="2147486213"/>
              <pc:sldLayoutMk cId="2598311182" sldId="214748625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15.737" v="50" actId="207"/>
          <pc:sldLayoutMkLst>
            <pc:docMk/>
            <pc:sldMasterMk cId="2142349000" sldId="2147486213"/>
            <pc:sldLayoutMk cId="1084225233" sldId="2147486253"/>
          </pc:sldLayoutMkLst>
          <pc:spChg chg="mod">
            <ac:chgData name="Jane Emperado" userId="f11f2e2c-abe5-457b-8efd-db449d0a0879" providerId="ADAL" clId="{60F6B985-87D7-4166-80F4-D29E033DDCA2}" dt="2022-10-10T06:21:15.737" v="50" actId="207"/>
            <ac:spMkLst>
              <pc:docMk/>
              <pc:sldMasterMk cId="2142349000" sldId="2147486213"/>
              <pc:sldLayoutMk cId="1084225233" sldId="214748625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37.254" v="41" actId="207"/>
          <pc:sldLayoutMkLst>
            <pc:docMk/>
            <pc:sldMasterMk cId="2142349000" sldId="2147486213"/>
            <pc:sldLayoutMk cId="278159055" sldId="2147486254"/>
          </pc:sldLayoutMkLst>
          <pc:spChg chg="mod">
            <ac:chgData name="Jane Emperado" userId="f11f2e2c-abe5-457b-8efd-db449d0a0879" providerId="ADAL" clId="{60F6B985-87D7-4166-80F4-D29E033DDCA2}" dt="2022-10-10T06:20:37.254" v="41" actId="207"/>
            <ac:spMkLst>
              <pc:docMk/>
              <pc:sldMasterMk cId="2142349000" sldId="2147486213"/>
              <pc:sldLayoutMk cId="278159055" sldId="214748625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0:17.503" v="36" actId="207"/>
          <pc:sldLayoutMkLst>
            <pc:docMk/>
            <pc:sldMasterMk cId="2142349000" sldId="2147486213"/>
            <pc:sldLayoutMk cId="2095474864" sldId="2147486255"/>
          </pc:sldLayoutMkLst>
          <pc:spChg chg="mod">
            <ac:chgData name="Jane Emperado" userId="f11f2e2c-abe5-457b-8efd-db449d0a0879" providerId="ADAL" clId="{60F6B985-87D7-4166-80F4-D29E033DDCA2}" dt="2022-10-10T06:20:17.503" v="36" actId="207"/>
            <ac:spMkLst>
              <pc:docMk/>
              <pc:sldMasterMk cId="2142349000" sldId="2147486213"/>
              <pc:sldLayoutMk cId="2095474864" sldId="214748625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45.460" v="15" actId="207"/>
          <pc:sldLayoutMkLst>
            <pc:docMk/>
            <pc:sldMasterMk cId="2142349000" sldId="2147486213"/>
            <pc:sldLayoutMk cId="2724205479" sldId="2147486256"/>
          </pc:sldLayoutMkLst>
          <pc:spChg chg="mod">
            <ac:chgData name="Jane Emperado" userId="f11f2e2c-abe5-457b-8efd-db449d0a0879" providerId="ADAL" clId="{60F6B985-87D7-4166-80F4-D29E033DDCA2}" dt="2022-10-10T06:18:45.460" v="15" actId="207"/>
            <ac:spMkLst>
              <pc:docMk/>
              <pc:sldMasterMk cId="2142349000" sldId="2147486213"/>
              <pc:sldLayoutMk cId="2724205479" sldId="2147486256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00.581" v="46" actId="207"/>
          <pc:sldLayoutMkLst>
            <pc:docMk/>
            <pc:sldMasterMk cId="2142349000" sldId="2147486213"/>
            <pc:sldLayoutMk cId="1023046990" sldId="2147486257"/>
          </pc:sldLayoutMkLst>
          <pc:spChg chg="mod">
            <ac:chgData name="Jane Emperado" userId="f11f2e2c-abe5-457b-8efd-db449d0a0879" providerId="ADAL" clId="{60F6B985-87D7-4166-80F4-D29E033DDCA2}" dt="2022-10-10T06:21:00.581" v="46" actId="207"/>
            <ac:spMkLst>
              <pc:docMk/>
              <pc:sldMasterMk cId="2142349000" sldId="2147486213"/>
              <pc:sldLayoutMk cId="1023046990" sldId="214748625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19.681" v="51" actId="207"/>
          <pc:sldLayoutMkLst>
            <pc:docMk/>
            <pc:sldMasterMk cId="2142349000" sldId="2147486213"/>
            <pc:sldLayoutMk cId="2284492596" sldId="2147486258"/>
          </pc:sldLayoutMkLst>
          <pc:spChg chg="mod">
            <ac:chgData name="Jane Emperado" userId="f11f2e2c-abe5-457b-8efd-db449d0a0879" providerId="ADAL" clId="{60F6B985-87D7-4166-80F4-D29E033DDCA2}" dt="2022-10-10T06:21:19.681" v="51" actId="207"/>
            <ac:spMkLst>
              <pc:docMk/>
              <pc:sldMasterMk cId="2142349000" sldId="2147486213"/>
              <pc:sldLayoutMk cId="2284492596" sldId="214748625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24.485" v="10" actId="207"/>
          <pc:sldLayoutMkLst>
            <pc:docMk/>
            <pc:sldMasterMk cId="2142349000" sldId="2147486213"/>
            <pc:sldLayoutMk cId="3408793107" sldId="2147486267"/>
          </pc:sldLayoutMkLst>
          <pc:spChg chg="mod">
            <ac:chgData name="Jane Emperado" userId="f11f2e2c-abe5-457b-8efd-db449d0a0879" providerId="ADAL" clId="{60F6B985-87D7-4166-80F4-D29E033DDCA2}" dt="2022-10-10T06:18:24.485" v="10" actId="207"/>
            <ac:spMkLst>
              <pc:docMk/>
              <pc:sldMasterMk cId="2142349000" sldId="2147486213"/>
              <pc:sldLayoutMk cId="3408793107" sldId="2147486267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44.383" v="56" actId="207"/>
          <pc:sldLayoutMkLst>
            <pc:docMk/>
            <pc:sldMasterMk cId="2142349000" sldId="2147486213"/>
            <pc:sldLayoutMk cId="2335230440" sldId="2147486294"/>
          </pc:sldLayoutMkLst>
          <pc:spChg chg="mod">
            <ac:chgData name="Jane Emperado" userId="f11f2e2c-abe5-457b-8efd-db449d0a0879" providerId="ADAL" clId="{60F6B985-87D7-4166-80F4-D29E033DDCA2}" dt="2022-10-10T06:21:44.383" v="56" actId="207"/>
            <ac:spMkLst>
              <pc:docMk/>
              <pc:sldMasterMk cId="2142349000" sldId="2147486213"/>
              <pc:sldLayoutMk cId="2335230440" sldId="2147486294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33.085" v="53" actId="207"/>
          <pc:sldLayoutMkLst>
            <pc:docMk/>
            <pc:sldMasterMk cId="2142349000" sldId="2147486213"/>
            <pc:sldLayoutMk cId="1191239313" sldId="2147486297"/>
          </pc:sldLayoutMkLst>
          <pc:spChg chg="mod">
            <ac:chgData name="Jane Emperado" userId="f11f2e2c-abe5-457b-8efd-db449d0a0879" providerId="ADAL" clId="{60F6B985-87D7-4166-80F4-D29E033DDCA2}" dt="2022-10-10T06:21:33.085" v="53" actId="207"/>
            <ac:spMkLst>
              <pc:docMk/>
              <pc:sldMasterMk cId="2142349000" sldId="2147486213"/>
              <pc:sldLayoutMk cId="1191239313" sldId="2147486297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36.821" v="54" actId="207"/>
          <pc:sldLayoutMkLst>
            <pc:docMk/>
            <pc:sldMasterMk cId="2142349000" sldId="2147486213"/>
            <pc:sldLayoutMk cId="2256574191" sldId="2147486298"/>
          </pc:sldLayoutMkLst>
          <pc:spChg chg="mod">
            <ac:chgData name="Jane Emperado" userId="f11f2e2c-abe5-457b-8efd-db449d0a0879" providerId="ADAL" clId="{60F6B985-87D7-4166-80F4-D29E033DDCA2}" dt="2022-10-10T06:21:36.821" v="54" actId="207"/>
            <ac:spMkLst>
              <pc:docMk/>
              <pc:sldMasterMk cId="2142349000" sldId="2147486213"/>
              <pc:sldLayoutMk cId="2256574191" sldId="2147486298"/>
              <ac:spMk id="21" creationId="{A51EFF74-1FC6-C646-82D6-A8F6AABEC67A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40.713" v="55" actId="207"/>
          <pc:sldLayoutMkLst>
            <pc:docMk/>
            <pc:sldMasterMk cId="2142349000" sldId="2147486213"/>
            <pc:sldLayoutMk cId="3408793107" sldId="2147486299"/>
          </pc:sldLayoutMkLst>
          <pc:spChg chg="mod">
            <ac:chgData name="Jane Emperado" userId="f11f2e2c-abe5-457b-8efd-db449d0a0879" providerId="ADAL" clId="{60F6B985-87D7-4166-80F4-D29E033DDCA2}" dt="2022-10-10T06:21:40.713" v="55" actId="207"/>
            <ac:spMkLst>
              <pc:docMk/>
              <pc:sldMasterMk cId="2142349000" sldId="2147486213"/>
              <pc:sldLayoutMk cId="3408793107" sldId="2147486299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51.408" v="57" actId="207"/>
          <pc:sldLayoutMkLst>
            <pc:docMk/>
            <pc:sldMasterMk cId="2142349000" sldId="2147486213"/>
            <pc:sldLayoutMk cId="3408793107" sldId="2147486300"/>
          </pc:sldLayoutMkLst>
          <pc:spChg chg="mod">
            <ac:chgData name="Jane Emperado" userId="f11f2e2c-abe5-457b-8efd-db449d0a0879" providerId="ADAL" clId="{60F6B985-87D7-4166-80F4-D29E033DDCA2}" dt="2022-10-10T06:21:51.408" v="57" actId="207"/>
            <ac:spMkLst>
              <pc:docMk/>
              <pc:sldMasterMk cId="2142349000" sldId="2147486213"/>
              <pc:sldLayoutMk cId="3408793107" sldId="2147486300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55.174" v="58" actId="207"/>
          <pc:sldLayoutMkLst>
            <pc:docMk/>
            <pc:sldMasterMk cId="2142349000" sldId="2147486213"/>
            <pc:sldLayoutMk cId="3545478924" sldId="2147486301"/>
          </pc:sldLayoutMkLst>
          <pc:spChg chg="mod">
            <ac:chgData name="Jane Emperado" userId="f11f2e2c-abe5-457b-8efd-db449d0a0879" providerId="ADAL" clId="{60F6B985-87D7-4166-80F4-D29E033DDCA2}" dt="2022-10-10T06:21:55.174" v="58" actId="207"/>
            <ac:spMkLst>
              <pc:docMk/>
              <pc:sldMasterMk cId="2142349000" sldId="2147486213"/>
              <pc:sldLayoutMk cId="3545478924" sldId="2147486301"/>
              <ac:spMk id="19" creationId="{42C0CC7A-0A43-7D4B-AF26-3654BC184828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59.515" v="59" actId="207"/>
          <pc:sldLayoutMkLst>
            <pc:docMk/>
            <pc:sldMasterMk cId="2142349000" sldId="2147486213"/>
            <pc:sldLayoutMk cId="763376827" sldId="2147486302"/>
          </pc:sldLayoutMkLst>
          <pc:spChg chg="mod">
            <ac:chgData name="Jane Emperado" userId="f11f2e2c-abe5-457b-8efd-db449d0a0879" providerId="ADAL" clId="{60F6B985-87D7-4166-80F4-D29E033DDCA2}" dt="2022-10-10T06:21:59.515" v="59" actId="207"/>
            <ac:spMkLst>
              <pc:docMk/>
              <pc:sldMasterMk cId="2142349000" sldId="2147486213"/>
              <pc:sldLayoutMk cId="763376827" sldId="2147486302"/>
              <ac:spMk id="14" creationId="{534C0A75-C3BB-FD48-9F50-07E7C67B5519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03.894" v="60" actId="207"/>
          <pc:sldLayoutMkLst>
            <pc:docMk/>
            <pc:sldMasterMk cId="2142349000" sldId="2147486213"/>
            <pc:sldLayoutMk cId="1532417305" sldId="2147486303"/>
          </pc:sldLayoutMkLst>
          <pc:spChg chg="mod">
            <ac:chgData name="Jane Emperado" userId="f11f2e2c-abe5-457b-8efd-db449d0a0879" providerId="ADAL" clId="{60F6B985-87D7-4166-80F4-D29E033DDCA2}" dt="2022-10-10T06:22:03.894" v="60" actId="207"/>
            <ac:spMkLst>
              <pc:docMk/>
              <pc:sldMasterMk cId="2142349000" sldId="2147486213"/>
              <pc:sldLayoutMk cId="1532417305" sldId="2147486303"/>
              <ac:spMk id="17" creationId="{E74AFCC1-3F72-B241-8839-7A8DD595188E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08.510" v="61" actId="207"/>
          <pc:sldLayoutMkLst>
            <pc:docMk/>
            <pc:sldMasterMk cId="2142349000" sldId="2147486213"/>
            <pc:sldLayoutMk cId="1632541466" sldId="2147486304"/>
          </pc:sldLayoutMkLst>
          <pc:spChg chg="mod">
            <ac:chgData name="Jane Emperado" userId="f11f2e2c-abe5-457b-8efd-db449d0a0879" providerId="ADAL" clId="{60F6B985-87D7-4166-80F4-D29E033DDCA2}" dt="2022-10-10T06:22:08.510" v="61" actId="207"/>
            <ac:spMkLst>
              <pc:docMk/>
              <pc:sldMasterMk cId="2142349000" sldId="2147486213"/>
              <pc:sldLayoutMk cId="1632541466" sldId="2147486304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13.053" v="62" actId="207"/>
          <pc:sldLayoutMkLst>
            <pc:docMk/>
            <pc:sldMasterMk cId="2142349000" sldId="2147486213"/>
            <pc:sldLayoutMk cId="2724205479" sldId="2147486305"/>
          </pc:sldLayoutMkLst>
          <pc:spChg chg="mod">
            <ac:chgData name="Jane Emperado" userId="f11f2e2c-abe5-457b-8efd-db449d0a0879" providerId="ADAL" clId="{60F6B985-87D7-4166-80F4-D29E033DDCA2}" dt="2022-10-10T06:22:13.053" v="62" actId="207"/>
            <ac:spMkLst>
              <pc:docMk/>
              <pc:sldMasterMk cId="2142349000" sldId="2147486213"/>
              <pc:sldLayoutMk cId="2724205479" sldId="2147486305"/>
              <ac:spMk id="14" creationId="{581A9E25-CD99-4242-878E-5DF49C8FFBED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16.989" v="63" actId="207"/>
          <pc:sldLayoutMkLst>
            <pc:docMk/>
            <pc:sldMasterMk cId="2142349000" sldId="2147486213"/>
            <pc:sldLayoutMk cId="905465500" sldId="2147486306"/>
          </pc:sldLayoutMkLst>
          <pc:spChg chg="mod">
            <ac:chgData name="Jane Emperado" userId="f11f2e2c-abe5-457b-8efd-db449d0a0879" providerId="ADAL" clId="{60F6B985-87D7-4166-80F4-D29E033DDCA2}" dt="2022-10-10T06:22:16.989" v="63" actId="207"/>
            <ac:spMkLst>
              <pc:docMk/>
              <pc:sldMasterMk cId="2142349000" sldId="2147486213"/>
              <pc:sldLayoutMk cId="905465500" sldId="2147486306"/>
              <ac:spMk id="20" creationId="{A6911C4D-1F9F-2345-B2F3-5FBE78340D65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21.073" v="64" actId="207"/>
          <pc:sldLayoutMkLst>
            <pc:docMk/>
            <pc:sldMasterMk cId="2142349000" sldId="2147486213"/>
            <pc:sldLayoutMk cId="876568546" sldId="2147486307"/>
          </pc:sldLayoutMkLst>
          <pc:spChg chg="mod">
            <ac:chgData name="Jane Emperado" userId="f11f2e2c-abe5-457b-8efd-db449d0a0879" providerId="ADAL" clId="{60F6B985-87D7-4166-80F4-D29E033DDCA2}" dt="2022-10-10T06:22:21.073" v="64" actId="207"/>
            <ac:spMkLst>
              <pc:docMk/>
              <pc:sldMasterMk cId="2142349000" sldId="2147486213"/>
              <pc:sldLayoutMk cId="876568546" sldId="2147486307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25.265" v="65" actId="207"/>
          <pc:sldLayoutMkLst>
            <pc:docMk/>
            <pc:sldMasterMk cId="2142349000" sldId="2147486213"/>
            <pc:sldLayoutMk cId="876568546" sldId="2147486308"/>
          </pc:sldLayoutMkLst>
          <pc:spChg chg="mod">
            <ac:chgData name="Jane Emperado" userId="f11f2e2c-abe5-457b-8efd-db449d0a0879" providerId="ADAL" clId="{60F6B985-87D7-4166-80F4-D29E033DDCA2}" dt="2022-10-10T06:22:25.265" v="65" actId="207"/>
            <ac:spMkLst>
              <pc:docMk/>
              <pc:sldMasterMk cId="2142349000" sldId="2147486213"/>
              <pc:sldLayoutMk cId="876568546" sldId="2147486308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30.309" v="66" actId="207"/>
          <pc:sldLayoutMkLst>
            <pc:docMk/>
            <pc:sldMasterMk cId="2142349000" sldId="2147486213"/>
            <pc:sldLayoutMk cId="2820621079" sldId="2147486309"/>
          </pc:sldLayoutMkLst>
          <pc:spChg chg="mod">
            <ac:chgData name="Jane Emperado" userId="f11f2e2c-abe5-457b-8efd-db449d0a0879" providerId="ADAL" clId="{60F6B985-87D7-4166-80F4-D29E033DDCA2}" dt="2022-10-10T06:22:30.309" v="66" actId="207"/>
            <ac:spMkLst>
              <pc:docMk/>
              <pc:sldMasterMk cId="2142349000" sldId="2147486213"/>
              <pc:sldLayoutMk cId="2820621079" sldId="214748630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34.714" v="67" actId="207"/>
          <pc:sldLayoutMkLst>
            <pc:docMk/>
            <pc:sldMasterMk cId="2142349000" sldId="2147486213"/>
            <pc:sldLayoutMk cId="537284870" sldId="2147486310"/>
          </pc:sldLayoutMkLst>
          <pc:spChg chg="mod">
            <ac:chgData name="Jane Emperado" userId="f11f2e2c-abe5-457b-8efd-db449d0a0879" providerId="ADAL" clId="{60F6B985-87D7-4166-80F4-D29E033DDCA2}" dt="2022-10-10T06:22:34.714" v="67" actId="207"/>
            <ac:spMkLst>
              <pc:docMk/>
              <pc:sldMasterMk cId="2142349000" sldId="2147486213"/>
              <pc:sldLayoutMk cId="537284870" sldId="214748631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38.860" v="68" actId="207"/>
          <pc:sldLayoutMkLst>
            <pc:docMk/>
            <pc:sldMasterMk cId="2142349000" sldId="2147486213"/>
            <pc:sldLayoutMk cId="4217313896" sldId="2147486311"/>
          </pc:sldLayoutMkLst>
          <pc:spChg chg="mod">
            <ac:chgData name="Jane Emperado" userId="f11f2e2c-abe5-457b-8efd-db449d0a0879" providerId="ADAL" clId="{60F6B985-87D7-4166-80F4-D29E033DDCA2}" dt="2022-10-10T06:22:38.860" v="68" actId="207"/>
            <ac:spMkLst>
              <pc:docMk/>
              <pc:sldMasterMk cId="2142349000" sldId="2147486213"/>
              <pc:sldLayoutMk cId="4217313896" sldId="214748631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42.769" v="69" actId="207"/>
          <pc:sldLayoutMkLst>
            <pc:docMk/>
            <pc:sldMasterMk cId="2142349000" sldId="2147486213"/>
            <pc:sldLayoutMk cId="1896615438" sldId="2147486312"/>
          </pc:sldLayoutMkLst>
          <pc:spChg chg="mod">
            <ac:chgData name="Jane Emperado" userId="f11f2e2c-abe5-457b-8efd-db449d0a0879" providerId="ADAL" clId="{60F6B985-87D7-4166-80F4-D29E033DDCA2}" dt="2022-10-10T06:22:42.769" v="69" actId="207"/>
            <ac:spMkLst>
              <pc:docMk/>
              <pc:sldMasterMk cId="2142349000" sldId="2147486213"/>
              <pc:sldLayoutMk cId="1896615438" sldId="214748631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46.634" v="70" actId="207"/>
          <pc:sldLayoutMkLst>
            <pc:docMk/>
            <pc:sldMasterMk cId="2142349000" sldId="2147486213"/>
            <pc:sldLayoutMk cId="2095474864" sldId="2147486313"/>
          </pc:sldLayoutMkLst>
          <pc:spChg chg="mod">
            <ac:chgData name="Jane Emperado" userId="f11f2e2c-abe5-457b-8efd-db449d0a0879" providerId="ADAL" clId="{60F6B985-87D7-4166-80F4-D29E033DDCA2}" dt="2022-10-10T06:22:46.634" v="70" actId="207"/>
            <ac:spMkLst>
              <pc:docMk/>
              <pc:sldMasterMk cId="2142349000" sldId="2147486213"/>
              <pc:sldLayoutMk cId="2095474864" sldId="214748631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50.730" v="71" actId="207"/>
          <pc:sldLayoutMkLst>
            <pc:docMk/>
            <pc:sldMasterMk cId="2142349000" sldId="2147486213"/>
            <pc:sldLayoutMk cId="162852091" sldId="2147486314"/>
          </pc:sldLayoutMkLst>
          <pc:spChg chg="mod">
            <ac:chgData name="Jane Emperado" userId="f11f2e2c-abe5-457b-8efd-db449d0a0879" providerId="ADAL" clId="{60F6B985-87D7-4166-80F4-D29E033DDCA2}" dt="2022-10-10T06:22:50.730" v="71" actId="207"/>
            <ac:spMkLst>
              <pc:docMk/>
              <pc:sldMasterMk cId="2142349000" sldId="2147486213"/>
              <pc:sldLayoutMk cId="162852091" sldId="214748631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55.100" v="72" actId="207"/>
          <pc:sldLayoutMkLst>
            <pc:docMk/>
            <pc:sldMasterMk cId="2142349000" sldId="2147486213"/>
            <pc:sldLayoutMk cId="2141611850" sldId="2147486315"/>
          </pc:sldLayoutMkLst>
          <pc:spChg chg="mod">
            <ac:chgData name="Jane Emperado" userId="f11f2e2c-abe5-457b-8efd-db449d0a0879" providerId="ADAL" clId="{60F6B985-87D7-4166-80F4-D29E033DDCA2}" dt="2022-10-10T06:22:55.100" v="72" actId="207"/>
            <ac:spMkLst>
              <pc:docMk/>
              <pc:sldMasterMk cId="2142349000" sldId="2147486213"/>
              <pc:sldLayoutMk cId="2141611850" sldId="214748631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2:58.906" v="73" actId="207"/>
          <pc:sldLayoutMkLst>
            <pc:docMk/>
            <pc:sldMasterMk cId="2142349000" sldId="2147486213"/>
            <pc:sldLayoutMk cId="2430126469" sldId="2147486316"/>
          </pc:sldLayoutMkLst>
          <pc:spChg chg="mod">
            <ac:chgData name="Jane Emperado" userId="f11f2e2c-abe5-457b-8efd-db449d0a0879" providerId="ADAL" clId="{60F6B985-87D7-4166-80F4-D29E033DDCA2}" dt="2022-10-10T06:22:58.906" v="73" actId="207"/>
            <ac:spMkLst>
              <pc:docMk/>
              <pc:sldMasterMk cId="2142349000" sldId="2147486213"/>
              <pc:sldLayoutMk cId="2430126469" sldId="214748631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02.965" v="74" actId="207"/>
          <pc:sldLayoutMkLst>
            <pc:docMk/>
            <pc:sldMasterMk cId="2142349000" sldId="2147486213"/>
            <pc:sldLayoutMk cId="1567463369" sldId="2147486317"/>
          </pc:sldLayoutMkLst>
          <pc:spChg chg="mod">
            <ac:chgData name="Jane Emperado" userId="f11f2e2c-abe5-457b-8efd-db449d0a0879" providerId="ADAL" clId="{60F6B985-87D7-4166-80F4-D29E033DDCA2}" dt="2022-10-10T06:23:02.965" v="74" actId="207"/>
            <ac:spMkLst>
              <pc:docMk/>
              <pc:sldMasterMk cId="2142349000" sldId="2147486213"/>
              <pc:sldLayoutMk cId="1567463369" sldId="214748631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07.033" v="75" actId="207"/>
          <pc:sldLayoutMkLst>
            <pc:docMk/>
            <pc:sldMasterMk cId="2142349000" sldId="2147486213"/>
            <pc:sldLayoutMk cId="278159055" sldId="2147486318"/>
          </pc:sldLayoutMkLst>
          <pc:spChg chg="mod">
            <ac:chgData name="Jane Emperado" userId="f11f2e2c-abe5-457b-8efd-db449d0a0879" providerId="ADAL" clId="{60F6B985-87D7-4166-80F4-D29E033DDCA2}" dt="2022-10-10T06:23:07.033" v="75" actId="207"/>
            <ac:spMkLst>
              <pc:docMk/>
              <pc:sldMasterMk cId="2142349000" sldId="2147486213"/>
              <pc:sldLayoutMk cId="278159055" sldId="214748631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15.236" v="77" actId="207"/>
          <pc:sldLayoutMkLst>
            <pc:docMk/>
            <pc:sldMasterMk cId="2142349000" sldId="2147486213"/>
            <pc:sldLayoutMk cId="2598311182" sldId="2147486319"/>
          </pc:sldLayoutMkLst>
          <pc:spChg chg="mod">
            <ac:chgData name="Jane Emperado" userId="f11f2e2c-abe5-457b-8efd-db449d0a0879" providerId="ADAL" clId="{60F6B985-87D7-4166-80F4-D29E033DDCA2}" dt="2022-10-10T06:23:15.236" v="77" actId="207"/>
            <ac:spMkLst>
              <pc:docMk/>
              <pc:sldMasterMk cId="2142349000" sldId="2147486213"/>
              <pc:sldLayoutMk cId="2598311182" sldId="214748631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18.994" v="78" actId="207"/>
          <pc:sldLayoutMkLst>
            <pc:docMk/>
            <pc:sldMasterMk cId="2142349000" sldId="2147486213"/>
            <pc:sldLayoutMk cId="1040608214" sldId="2147486320"/>
          </pc:sldLayoutMkLst>
          <pc:spChg chg="mod">
            <ac:chgData name="Jane Emperado" userId="f11f2e2c-abe5-457b-8efd-db449d0a0879" providerId="ADAL" clId="{60F6B985-87D7-4166-80F4-D29E033DDCA2}" dt="2022-10-10T06:23:18.994" v="78" actId="207"/>
            <ac:spMkLst>
              <pc:docMk/>
              <pc:sldMasterMk cId="2142349000" sldId="2147486213"/>
              <pc:sldLayoutMk cId="1040608214" sldId="214748632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22.667" v="79" actId="207"/>
          <pc:sldLayoutMkLst>
            <pc:docMk/>
            <pc:sldMasterMk cId="2142349000" sldId="2147486213"/>
            <pc:sldLayoutMk cId="3112516770" sldId="2147486321"/>
          </pc:sldLayoutMkLst>
          <pc:spChg chg="mod">
            <ac:chgData name="Jane Emperado" userId="f11f2e2c-abe5-457b-8efd-db449d0a0879" providerId="ADAL" clId="{60F6B985-87D7-4166-80F4-D29E033DDCA2}" dt="2022-10-10T06:23:22.667" v="79" actId="207"/>
            <ac:spMkLst>
              <pc:docMk/>
              <pc:sldMasterMk cId="2142349000" sldId="2147486213"/>
              <pc:sldLayoutMk cId="3112516770" sldId="214748632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27.171" v="80" actId="207"/>
          <pc:sldLayoutMkLst>
            <pc:docMk/>
            <pc:sldMasterMk cId="2142349000" sldId="2147486213"/>
            <pc:sldLayoutMk cId="621919296" sldId="2147486322"/>
          </pc:sldLayoutMkLst>
          <pc:spChg chg="mod">
            <ac:chgData name="Jane Emperado" userId="f11f2e2c-abe5-457b-8efd-db449d0a0879" providerId="ADAL" clId="{60F6B985-87D7-4166-80F4-D29E033DDCA2}" dt="2022-10-10T06:23:27.171" v="80" actId="207"/>
            <ac:spMkLst>
              <pc:docMk/>
              <pc:sldMasterMk cId="2142349000" sldId="2147486213"/>
              <pc:sldLayoutMk cId="621919296" sldId="214748632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31.415" v="81" actId="207"/>
          <pc:sldLayoutMkLst>
            <pc:docMk/>
            <pc:sldMasterMk cId="2142349000" sldId="2147486213"/>
            <pc:sldLayoutMk cId="1023046990" sldId="2147486323"/>
          </pc:sldLayoutMkLst>
          <pc:spChg chg="mod">
            <ac:chgData name="Jane Emperado" userId="f11f2e2c-abe5-457b-8efd-db449d0a0879" providerId="ADAL" clId="{60F6B985-87D7-4166-80F4-D29E033DDCA2}" dt="2022-10-10T06:23:31.415" v="81" actId="207"/>
            <ac:spMkLst>
              <pc:docMk/>
              <pc:sldMasterMk cId="2142349000" sldId="2147486213"/>
              <pc:sldLayoutMk cId="1023046990" sldId="214748632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35.234" v="82" actId="207"/>
          <pc:sldLayoutMkLst>
            <pc:docMk/>
            <pc:sldMasterMk cId="2142349000" sldId="2147486213"/>
            <pc:sldLayoutMk cId="1821981783" sldId="2147486324"/>
          </pc:sldLayoutMkLst>
          <pc:spChg chg="mod">
            <ac:chgData name="Jane Emperado" userId="f11f2e2c-abe5-457b-8efd-db449d0a0879" providerId="ADAL" clId="{60F6B985-87D7-4166-80F4-D29E033DDCA2}" dt="2022-10-10T06:23:35.234" v="82" actId="207"/>
            <ac:spMkLst>
              <pc:docMk/>
              <pc:sldMasterMk cId="2142349000" sldId="2147486213"/>
              <pc:sldLayoutMk cId="1821981783" sldId="214748632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39.466" v="83" actId="207"/>
          <pc:sldLayoutMkLst>
            <pc:docMk/>
            <pc:sldMasterMk cId="2142349000" sldId="2147486213"/>
            <pc:sldLayoutMk cId="1084225233" sldId="2147486325"/>
          </pc:sldLayoutMkLst>
          <pc:spChg chg="mod">
            <ac:chgData name="Jane Emperado" userId="f11f2e2c-abe5-457b-8efd-db449d0a0879" providerId="ADAL" clId="{60F6B985-87D7-4166-80F4-D29E033DDCA2}" dt="2022-10-10T06:23:39.466" v="83" actId="207"/>
            <ac:spMkLst>
              <pc:docMk/>
              <pc:sldMasterMk cId="2142349000" sldId="2147486213"/>
              <pc:sldLayoutMk cId="1084225233" sldId="214748632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44.348" v="84" actId="207"/>
          <pc:sldLayoutMkLst>
            <pc:docMk/>
            <pc:sldMasterMk cId="2142349000" sldId="2147486213"/>
            <pc:sldLayoutMk cId="2284492596" sldId="2147486326"/>
          </pc:sldLayoutMkLst>
          <pc:spChg chg="mod">
            <ac:chgData name="Jane Emperado" userId="f11f2e2c-abe5-457b-8efd-db449d0a0879" providerId="ADAL" clId="{60F6B985-87D7-4166-80F4-D29E033DDCA2}" dt="2022-10-10T06:23:44.348" v="84" actId="207"/>
            <ac:spMkLst>
              <pc:docMk/>
              <pc:sldMasterMk cId="2142349000" sldId="2147486213"/>
              <pc:sldLayoutMk cId="2284492596" sldId="214748632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24.102" v="52" actId="207"/>
          <pc:sldLayoutMkLst>
            <pc:docMk/>
            <pc:sldMasterMk cId="2142349000" sldId="2147486213"/>
            <pc:sldLayoutMk cId="4119707247" sldId="2147486346"/>
          </pc:sldLayoutMkLst>
          <pc:spChg chg="mod">
            <ac:chgData name="Jane Emperado" userId="f11f2e2c-abe5-457b-8efd-db449d0a0879" providerId="ADAL" clId="{60F6B985-87D7-4166-80F4-D29E033DDCA2}" dt="2022-10-10T06:21:24.102" v="52" actId="207"/>
            <ac:spMkLst>
              <pc:docMk/>
              <pc:sldMasterMk cId="2142349000" sldId="2147486213"/>
              <pc:sldLayoutMk cId="4119707247" sldId="2147486346"/>
              <ac:spMk id="10" creationId="{94ABC7CE-71EA-774D-873D-CA43A3E3060B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3:11.205" v="76" actId="207"/>
          <pc:sldLayoutMkLst>
            <pc:docMk/>
            <pc:sldMasterMk cId="2142349000" sldId="2147486213"/>
            <pc:sldLayoutMk cId="2598311182" sldId="2147486347"/>
          </pc:sldLayoutMkLst>
          <pc:spChg chg="mod">
            <ac:chgData name="Jane Emperado" userId="f11f2e2c-abe5-457b-8efd-db449d0a0879" providerId="ADAL" clId="{60F6B985-87D7-4166-80F4-D29E033DDCA2}" dt="2022-10-10T06:23:11.205" v="76" actId="207"/>
            <ac:spMkLst>
              <pc:docMk/>
              <pc:sldMasterMk cId="2142349000" sldId="2147486213"/>
              <pc:sldLayoutMk cId="2598311182" sldId="214748634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20.206" v="9" actId="207"/>
          <pc:sldLayoutMkLst>
            <pc:docMk/>
            <pc:sldMasterMk cId="2142349000" sldId="2147486213"/>
            <pc:sldLayoutMk cId="3408793107" sldId="2147486348"/>
          </pc:sldLayoutMkLst>
          <pc:spChg chg="mod">
            <ac:chgData name="Jane Emperado" userId="f11f2e2c-abe5-457b-8efd-db449d0a0879" providerId="ADAL" clId="{60F6B985-87D7-4166-80F4-D29E033DDCA2}" dt="2022-10-10T06:18:20.206" v="9" actId="207"/>
            <ac:spMkLst>
              <pc:docMk/>
              <pc:sldMasterMk cId="2142349000" sldId="2147486213"/>
              <pc:sldLayoutMk cId="3408793107" sldId="2147486348"/>
              <ac:spMk id="11" creationId="{01D4166A-6F9A-3F41-B92E-C48E95D43844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57.456" v="18" actId="207"/>
          <pc:sldLayoutMkLst>
            <pc:docMk/>
            <pc:sldMasterMk cId="2142349000" sldId="2147486213"/>
            <pc:sldLayoutMk cId="876568546" sldId="2147486349"/>
          </pc:sldLayoutMkLst>
          <pc:spChg chg="mod">
            <ac:chgData name="Jane Emperado" userId="f11f2e2c-abe5-457b-8efd-db449d0a0879" providerId="ADAL" clId="{60F6B985-87D7-4166-80F4-D29E033DDCA2}" dt="2022-10-10T06:18:57.456" v="18" actId="207"/>
            <ac:spMkLst>
              <pc:docMk/>
              <pc:sldMasterMk cId="2142349000" sldId="2147486213"/>
              <pc:sldLayoutMk cId="876568546" sldId="2147486349"/>
              <ac:spMk id="15" creationId="{855B008C-5205-6F43-8BB8-285C0D08DF2E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01.130" v="19" actId="207"/>
          <pc:sldLayoutMkLst>
            <pc:docMk/>
            <pc:sldMasterMk cId="2142349000" sldId="2147486213"/>
            <pc:sldLayoutMk cId="2820621079" sldId="2147486350"/>
          </pc:sldLayoutMkLst>
          <pc:spChg chg="mod">
            <ac:chgData name="Jane Emperado" userId="f11f2e2c-abe5-457b-8efd-db449d0a0879" providerId="ADAL" clId="{60F6B985-87D7-4166-80F4-D29E033DDCA2}" dt="2022-10-10T06:19:01.130" v="19" actId="207"/>
            <ac:spMkLst>
              <pc:docMk/>
              <pc:sldMasterMk cId="2142349000" sldId="2147486213"/>
              <pc:sldLayoutMk cId="2820621079" sldId="214748635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08.022" v="20" actId="207"/>
          <pc:sldLayoutMkLst>
            <pc:docMk/>
            <pc:sldMasterMk cId="2142349000" sldId="2147486213"/>
            <pc:sldLayoutMk cId="537284870" sldId="2147486351"/>
          </pc:sldLayoutMkLst>
          <pc:spChg chg="mod">
            <ac:chgData name="Jane Emperado" userId="f11f2e2c-abe5-457b-8efd-db449d0a0879" providerId="ADAL" clId="{60F6B985-87D7-4166-80F4-D29E033DDCA2}" dt="2022-10-10T06:19:08.022" v="20" actId="207"/>
            <ac:spMkLst>
              <pc:docMk/>
              <pc:sldMasterMk cId="2142349000" sldId="2147486213"/>
              <pc:sldLayoutMk cId="537284870" sldId="214748635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12.978" v="21" actId="207"/>
          <pc:sldLayoutMkLst>
            <pc:docMk/>
            <pc:sldMasterMk cId="2142349000" sldId="2147486213"/>
            <pc:sldLayoutMk cId="4217313896" sldId="2147486352"/>
          </pc:sldLayoutMkLst>
          <pc:spChg chg="mod">
            <ac:chgData name="Jane Emperado" userId="f11f2e2c-abe5-457b-8efd-db449d0a0879" providerId="ADAL" clId="{60F6B985-87D7-4166-80F4-D29E033DDCA2}" dt="2022-10-10T06:19:12.978" v="21" actId="207"/>
            <ac:spMkLst>
              <pc:docMk/>
              <pc:sldMasterMk cId="2142349000" sldId="2147486213"/>
              <pc:sldLayoutMk cId="4217313896" sldId="214748635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17.328" v="22" actId="207"/>
          <pc:sldLayoutMkLst>
            <pc:docMk/>
            <pc:sldMasterMk cId="2142349000" sldId="2147486213"/>
            <pc:sldLayoutMk cId="1896615438" sldId="2147486353"/>
          </pc:sldLayoutMkLst>
          <pc:spChg chg="mod">
            <ac:chgData name="Jane Emperado" userId="f11f2e2c-abe5-457b-8efd-db449d0a0879" providerId="ADAL" clId="{60F6B985-87D7-4166-80F4-D29E033DDCA2}" dt="2022-10-10T06:19:17.328" v="22" actId="207"/>
            <ac:spMkLst>
              <pc:docMk/>
              <pc:sldMasterMk cId="2142349000" sldId="2147486213"/>
              <pc:sldLayoutMk cId="1896615438" sldId="214748635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21.303" v="23" actId="207"/>
          <pc:sldLayoutMkLst>
            <pc:docMk/>
            <pc:sldMasterMk cId="2142349000" sldId="2147486213"/>
            <pc:sldLayoutMk cId="2095474864" sldId="2147486354"/>
          </pc:sldLayoutMkLst>
          <pc:spChg chg="mod">
            <ac:chgData name="Jane Emperado" userId="f11f2e2c-abe5-457b-8efd-db449d0a0879" providerId="ADAL" clId="{60F6B985-87D7-4166-80F4-D29E033DDCA2}" dt="2022-10-10T06:19:21.303" v="23" actId="207"/>
            <ac:spMkLst>
              <pc:docMk/>
              <pc:sldMasterMk cId="2142349000" sldId="2147486213"/>
              <pc:sldLayoutMk cId="2095474864" sldId="214748635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25.180" v="24" actId="207"/>
          <pc:sldLayoutMkLst>
            <pc:docMk/>
            <pc:sldMasterMk cId="2142349000" sldId="2147486213"/>
            <pc:sldLayoutMk cId="162852091" sldId="2147486355"/>
          </pc:sldLayoutMkLst>
          <pc:spChg chg="mod">
            <ac:chgData name="Jane Emperado" userId="f11f2e2c-abe5-457b-8efd-db449d0a0879" providerId="ADAL" clId="{60F6B985-87D7-4166-80F4-D29E033DDCA2}" dt="2022-10-10T06:19:25.180" v="24" actId="207"/>
            <ac:spMkLst>
              <pc:docMk/>
              <pc:sldMasterMk cId="2142349000" sldId="2147486213"/>
              <pc:sldLayoutMk cId="162852091" sldId="2147486355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29.422" v="25" actId="207"/>
          <pc:sldLayoutMkLst>
            <pc:docMk/>
            <pc:sldMasterMk cId="2142349000" sldId="2147486213"/>
            <pc:sldLayoutMk cId="2141611850" sldId="2147486356"/>
          </pc:sldLayoutMkLst>
          <pc:spChg chg="mod">
            <ac:chgData name="Jane Emperado" userId="f11f2e2c-abe5-457b-8efd-db449d0a0879" providerId="ADAL" clId="{60F6B985-87D7-4166-80F4-D29E033DDCA2}" dt="2022-10-10T06:19:29.422" v="25" actId="207"/>
            <ac:spMkLst>
              <pc:docMk/>
              <pc:sldMasterMk cId="2142349000" sldId="2147486213"/>
              <pc:sldLayoutMk cId="2141611850" sldId="2147486356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33.736" v="26" actId="207"/>
          <pc:sldLayoutMkLst>
            <pc:docMk/>
            <pc:sldMasterMk cId="2142349000" sldId="2147486213"/>
            <pc:sldLayoutMk cId="2430126469" sldId="2147486357"/>
          </pc:sldLayoutMkLst>
          <pc:spChg chg="mod">
            <ac:chgData name="Jane Emperado" userId="f11f2e2c-abe5-457b-8efd-db449d0a0879" providerId="ADAL" clId="{60F6B985-87D7-4166-80F4-D29E033DDCA2}" dt="2022-10-10T06:19:33.736" v="26" actId="207"/>
            <ac:spMkLst>
              <pc:docMk/>
              <pc:sldMasterMk cId="2142349000" sldId="2147486213"/>
              <pc:sldLayoutMk cId="2430126469" sldId="2147486357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38.904" v="27" actId="207"/>
          <pc:sldLayoutMkLst>
            <pc:docMk/>
            <pc:sldMasterMk cId="2142349000" sldId="2147486213"/>
            <pc:sldLayoutMk cId="1567463369" sldId="2147486358"/>
          </pc:sldLayoutMkLst>
          <pc:spChg chg="mod">
            <ac:chgData name="Jane Emperado" userId="f11f2e2c-abe5-457b-8efd-db449d0a0879" providerId="ADAL" clId="{60F6B985-87D7-4166-80F4-D29E033DDCA2}" dt="2022-10-10T06:19:38.904" v="27" actId="207"/>
            <ac:spMkLst>
              <pc:docMk/>
              <pc:sldMasterMk cId="2142349000" sldId="2147486213"/>
              <pc:sldLayoutMk cId="1567463369" sldId="2147486358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43.453" v="28" actId="207"/>
          <pc:sldLayoutMkLst>
            <pc:docMk/>
            <pc:sldMasterMk cId="2142349000" sldId="2147486213"/>
            <pc:sldLayoutMk cId="278159055" sldId="2147486359"/>
          </pc:sldLayoutMkLst>
          <pc:spChg chg="mod">
            <ac:chgData name="Jane Emperado" userId="f11f2e2c-abe5-457b-8efd-db449d0a0879" providerId="ADAL" clId="{60F6B985-87D7-4166-80F4-D29E033DDCA2}" dt="2022-10-10T06:19:43.453" v="28" actId="207"/>
            <ac:spMkLst>
              <pc:docMk/>
              <pc:sldMasterMk cId="2142349000" sldId="2147486213"/>
              <pc:sldLayoutMk cId="278159055" sldId="2147486359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47.420" v="29" actId="207"/>
          <pc:sldLayoutMkLst>
            <pc:docMk/>
            <pc:sldMasterMk cId="2142349000" sldId="2147486213"/>
            <pc:sldLayoutMk cId="2598311182" sldId="2147486360"/>
          </pc:sldLayoutMkLst>
          <pc:spChg chg="mod">
            <ac:chgData name="Jane Emperado" userId="f11f2e2c-abe5-457b-8efd-db449d0a0879" providerId="ADAL" clId="{60F6B985-87D7-4166-80F4-D29E033DDCA2}" dt="2022-10-10T06:19:47.420" v="29" actId="207"/>
            <ac:spMkLst>
              <pc:docMk/>
              <pc:sldMasterMk cId="2142349000" sldId="2147486213"/>
              <pc:sldLayoutMk cId="2598311182" sldId="2147486360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51.192" v="30" actId="207"/>
          <pc:sldLayoutMkLst>
            <pc:docMk/>
            <pc:sldMasterMk cId="2142349000" sldId="2147486213"/>
            <pc:sldLayoutMk cId="1040608214" sldId="2147486361"/>
          </pc:sldLayoutMkLst>
          <pc:spChg chg="mod">
            <ac:chgData name="Jane Emperado" userId="f11f2e2c-abe5-457b-8efd-db449d0a0879" providerId="ADAL" clId="{60F6B985-87D7-4166-80F4-D29E033DDCA2}" dt="2022-10-10T06:19:51.192" v="30" actId="207"/>
            <ac:spMkLst>
              <pc:docMk/>
              <pc:sldMasterMk cId="2142349000" sldId="2147486213"/>
              <pc:sldLayoutMk cId="1040608214" sldId="2147486361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9:57.214" v="31" actId="207"/>
          <pc:sldLayoutMkLst>
            <pc:docMk/>
            <pc:sldMasterMk cId="2142349000" sldId="2147486213"/>
            <pc:sldLayoutMk cId="3112516770" sldId="2147486362"/>
          </pc:sldLayoutMkLst>
          <pc:spChg chg="mod">
            <ac:chgData name="Jane Emperado" userId="f11f2e2c-abe5-457b-8efd-db449d0a0879" providerId="ADAL" clId="{60F6B985-87D7-4166-80F4-D29E033DDCA2}" dt="2022-10-10T06:19:57.214" v="31" actId="207"/>
            <ac:spMkLst>
              <pc:docMk/>
              <pc:sldMasterMk cId="2142349000" sldId="2147486213"/>
              <pc:sldLayoutMk cId="3112516770" sldId="2147486362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04.675" v="47" actId="207"/>
          <pc:sldLayoutMkLst>
            <pc:docMk/>
            <pc:sldMasterMk cId="2142349000" sldId="2147486213"/>
            <pc:sldLayoutMk cId="1821981783" sldId="2147486363"/>
          </pc:sldLayoutMkLst>
          <pc:spChg chg="mod">
            <ac:chgData name="Jane Emperado" userId="f11f2e2c-abe5-457b-8efd-db449d0a0879" providerId="ADAL" clId="{60F6B985-87D7-4166-80F4-D29E033DDCA2}" dt="2022-10-10T06:21:04.675" v="47" actId="207"/>
            <ac:spMkLst>
              <pc:docMk/>
              <pc:sldMasterMk cId="2142349000" sldId="2147486213"/>
              <pc:sldLayoutMk cId="1821981783" sldId="2147486363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21:08.284" v="48" actId="207"/>
          <pc:sldLayoutMkLst>
            <pc:docMk/>
            <pc:sldMasterMk cId="2142349000" sldId="2147486213"/>
            <pc:sldLayoutMk cId="1084225233" sldId="2147486364"/>
          </pc:sldLayoutMkLst>
          <pc:spChg chg="mod">
            <ac:chgData name="Jane Emperado" userId="f11f2e2c-abe5-457b-8efd-db449d0a0879" providerId="ADAL" clId="{60F6B985-87D7-4166-80F4-D29E033DDCA2}" dt="2022-10-10T06:21:08.284" v="48" actId="207"/>
            <ac:spMkLst>
              <pc:docMk/>
              <pc:sldMasterMk cId="2142349000" sldId="2147486213"/>
              <pc:sldLayoutMk cId="1084225233" sldId="2147486364"/>
              <ac:spMk id="12" creationId="{41AE1BB9-2287-7343-83BB-F7E8729DAA36}"/>
            </ac:spMkLst>
          </pc:spChg>
        </pc:sldLayoutChg>
        <pc:sldLayoutChg chg="modSp mod">
          <pc:chgData name="Jane Emperado" userId="f11f2e2c-abe5-457b-8efd-db449d0a0879" providerId="ADAL" clId="{60F6B985-87D7-4166-80F4-D29E033DDCA2}" dt="2022-10-10T06:18:11.839" v="7" actId="207"/>
          <pc:sldLayoutMkLst>
            <pc:docMk/>
            <pc:sldMasterMk cId="2142349000" sldId="2147486213"/>
            <pc:sldLayoutMk cId="3408793107" sldId="2147486365"/>
          </pc:sldLayoutMkLst>
          <pc:spChg chg="mod">
            <ac:chgData name="Jane Emperado" userId="f11f2e2c-abe5-457b-8efd-db449d0a0879" providerId="ADAL" clId="{60F6B985-87D7-4166-80F4-D29E033DDCA2}" dt="2022-10-10T06:18:11.839" v="7" actId="207"/>
            <ac:spMkLst>
              <pc:docMk/>
              <pc:sldMasterMk cId="2142349000" sldId="2147486213"/>
              <pc:sldLayoutMk cId="3408793107" sldId="2147486365"/>
              <ac:spMk id="11" creationId="{01D4166A-6F9A-3F41-B92E-C48E95D43844}"/>
            </ac:spMkLst>
          </pc:spChg>
        </pc:sldLayoutChg>
      </pc:sldMasterChg>
      <pc:sldMasterChg chg="new mod addSldLayout modSldLayout sldLayoutOrd">
        <pc:chgData name="Jane Emperado" userId="f11f2e2c-abe5-457b-8efd-db449d0a0879" providerId="ADAL" clId="{60F6B985-87D7-4166-80F4-D29E033DDCA2}" dt="2022-10-10T06:17:53.945" v="4" actId="20578"/>
        <pc:sldMasterMkLst>
          <pc:docMk/>
          <pc:sldMasterMk cId="1471980869" sldId="2147486367"/>
        </pc:sldMasterMkLst>
        <pc:sldLayoutChg chg="modSp mod ord">
          <pc:chgData name="Jane Emperado" userId="f11f2e2c-abe5-457b-8efd-db449d0a0879" providerId="ADAL" clId="{60F6B985-87D7-4166-80F4-D29E033DDCA2}" dt="2022-10-10T06:17:53.945" v="4" actId="20578"/>
          <pc:sldLayoutMkLst>
            <pc:docMk/>
            <pc:sldMasterMk cId="1471980869" sldId="2147486367"/>
            <pc:sldLayoutMk cId="4101132203" sldId="2147486366"/>
          </pc:sldLayoutMkLst>
          <pc:spChg chg="mod">
            <ac:chgData name="Jane Emperado" userId="f11f2e2c-abe5-457b-8efd-db449d0a0879" providerId="ADAL" clId="{60F6B985-87D7-4166-80F4-D29E033DDCA2}" dt="2022-10-10T06:17:53.945" v="4" actId="20578"/>
            <ac:spMkLst>
              <pc:docMk/>
              <pc:sldMasterMk cId="1471980869" sldId="2147486367"/>
              <pc:sldLayoutMk cId="4101132203" sldId="2147486366"/>
              <ac:spMk id="2" creationId="{3AAEE916-1AC8-B3A9-1697-F21D87581AF2}"/>
            </ac:spMkLst>
          </pc:spChg>
          <pc:spChg chg="mod">
            <ac:chgData name="Jane Emperado" userId="f11f2e2c-abe5-457b-8efd-db449d0a0879" providerId="ADAL" clId="{60F6B985-87D7-4166-80F4-D29E033DDCA2}" dt="2022-10-10T06:17:53.945" v="4" actId="20578"/>
            <ac:spMkLst>
              <pc:docMk/>
              <pc:sldMasterMk cId="1471980869" sldId="2147486367"/>
              <pc:sldLayoutMk cId="4101132203" sldId="2147486366"/>
              <ac:spMk id="3" creationId="{5C5B1F7A-235E-BEF5-6A05-B6586D6CE98F}"/>
            </ac:spMkLst>
          </pc:spChg>
          <pc:spChg chg="mod">
            <ac:chgData name="Jane Emperado" userId="f11f2e2c-abe5-457b-8efd-db449d0a0879" providerId="ADAL" clId="{60F6B985-87D7-4166-80F4-D29E033DDCA2}" dt="2022-10-10T06:17:53.945" v="4" actId="20578"/>
            <ac:spMkLst>
              <pc:docMk/>
              <pc:sldMasterMk cId="1471980869" sldId="2147486367"/>
              <pc:sldLayoutMk cId="4101132203" sldId="2147486366"/>
              <ac:spMk id="4" creationId="{29FD8918-94CB-F350-273A-C3C199A3F805}"/>
            </ac:spMkLst>
          </pc:spChg>
          <pc:spChg chg="mod">
            <ac:chgData name="Jane Emperado" userId="f11f2e2c-abe5-457b-8efd-db449d0a0879" providerId="ADAL" clId="{60F6B985-87D7-4166-80F4-D29E033DDCA2}" dt="2022-10-10T06:17:53.945" v="4" actId="20578"/>
            <ac:spMkLst>
              <pc:docMk/>
              <pc:sldMasterMk cId="1471980869" sldId="2147486367"/>
              <pc:sldLayoutMk cId="4101132203" sldId="2147486366"/>
              <ac:spMk id="12" creationId="{A7DCCD85-53FE-1950-86AA-165959A6E895}"/>
            </ac:spMkLst>
          </pc:spChg>
          <pc:spChg chg="mod">
            <ac:chgData name="Jane Emperado" userId="f11f2e2c-abe5-457b-8efd-db449d0a0879" providerId="ADAL" clId="{60F6B985-87D7-4166-80F4-D29E033DDCA2}" dt="2022-10-10T06:17:53.945" v="4" actId="20578"/>
            <ac:spMkLst>
              <pc:docMk/>
              <pc:sldMasterMk cId="1471980869" sldId="2147486367"/>
              <pc:sldLayoutMk cId="4101132203" sldId="2147486366"/>
              <ac:spMk id="13" creationId="{91074BD9-AEC6-A135-E3EF-FC17BC7D7710}"/>
            </ac:spMkLst>
          </pc:spChg>
          <pc:spChg chg="mod">
            <ac:chgData name="Jane Emperado" userId="f11f2e2c-abe5-457b-8efd-db449d0a0879" providerId="ADAL" clId="{60F6B985-87D7-4166-80F4-D29E033DDCA2}" dt="2022-10-10T06:17:53.945" v="4" actId="20578"/>
            <ac:spMkLst>
              <pc:docMk/>
              <pc:sldMasterMk cId="1471980869" sldId="2147486367"/>
              <pc:sldLayoutMk cId="4101132203" sldId="2147486366"/>
              <ac:spMk id="33" creationId="{6D0B242F-AF78-2D80-6F9B-F3220AF3A471}"/>
            </ac:spMkLst>
          </pc:spChg>
          <pc:spChg chg="mod">
            <ac:chgData name="Jane Emperado" userId="f11f2e2c-abe5-457b-8efd-db449d0a0879" providerId="ADAL" clId="{60F6B985-87D7-4166-80F4-D29E033DDCA2}" dt="2022-10-10T06:17:53.945" v="4" actId="20578"/>
            <ac:spMkLst>
              <pc:docMk/>
              <pc:sldMasterMk cId="1471980869" sldId="2147486367"/>
              <pc:sldLayoutMk cId="4101132203" sldId="2147486366"/>
              <ac:spMk id="37" creationId="{01ABF812-880E-C12D-0756-7DA5F45CBB95}"/>
            </ac:spMkLst>
          </pc:spChg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1647617757" sldId="2147486368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1969540616" sldId="2147486369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1587918725" sldId="2147486370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2570010497" sldId="2147486371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4260095793" sldId="2147486372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2771616538" sldId="2147486373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4137132655" sldId="2147486374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3955985845" sldId="2147486375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1187702618" sldId="2147486376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1169450881" sldId="2147486377"/>
          </pc:sldLayoutMkLst>
        </pc:sldLayoutChg>
        <pc:sldLayoutChg chg="new replId">
          <pc:chgData name="Jane Emperado" userId="f11f2e2c-abe5-457b-8efd-db449d0a0879" providerId="ADAL" clId="{60F6B985-87D7-4166-80F4-D29E033DDCA2}" dt="2022-10-10T06:17:50.719" v="3" actId="6938"/>
          <pc:sldLayoutMkLst>
            <pc:docMk/>
            <pc:sldMasterMk cId="1471980869" sldId="2147486367"/>
            <pc:sldLayoutMk cId="556363908" sldId="2147486378"/>
          </pc:sldLayoutMkLst>
        </pc:sldLayoutChg>
      </pc:sldMasterChg>
    </pc:docChg>
  </pc:docChgLst>
  <pc:docChgLst>
    <pc:chgData name="Jane Emperado" userId="f11f2e2c-abe5-457b-8efd-db449d0a0879" providerId="ADAL" clId="{945EF005-581F-4A14-9385-1F2B3EAE24B5}"/>
    <pc:docChg chg="custSel delSld modSld modMainMaster">
      <pc:chgData name="Jane Emperado" userId="f11f2e2c-abe5-457b-8efd-db449d0a0879" providerId="ADAL" clId="{945EF005-581F-4A14-9385-1F2B3EAE24B5}" dt="2022-12-12T12:42:48.626" v="22"/>
      <pc:docMkLst>
        <pc:docMk/>
      </pc:docMkLst>
      <pc:sldChg chg="addSp delSp modSp mod modCm">
        <pc:chgData name="Jane Emperado" userId="f11f2e2c-abe5-457b-8efd-db449d0a0879" providerId="ADAL" clId="{945EF005-581F-4A14-9385-1F2B3EAE24B5}" dt="2022-12-12T12:42:48.626" v="22"/>
        <pc:sldMkLst>
          <pc:docMk/>
          <pc:sldMk cId="4261390126" sldId="256"/>
        </pc:sldMkLst>
        <pc:spChg chg="add del mod">
          <ac:chgData name="Jane Emperado" userId="f11f2e2c-abe5-457b-8efd-db449d0a0879" providerId="ADAL" clId="{945EF005-581F-4A14-9385-1F2B3EAE24B5}" dt="2022-12-01T15:07:29.281" v="4"/>
          <ac:spMkLst>
            <pc:docMk/>
            <pc:sldMk cId="4261390126" sldId="256"/>
            <ac:spMk id="2" creationId="{C6780151-9B10-65BD-6E3B-8CF260AA8D2E}"/>
          </ac:spMkLst>
        </pc:spChg>
        <pc:spChg chg="add del mod">
          <ac:chgData name="Jane Emperado" userId="f11f2e2c-abe5-457b-8efd-db449d0a0879" providerId="ADAL" clId="{945EF005-581F-4A14-9385-1F2B3EAE24B5}" dt="2022-12-01T15:07:29.281" v="4"/>
          <ac:spMkLst>
            <pc:docMk/>
            <pc:sldMk cId="4261390126" sldId="256"/>
            <ac:spMk id="3" creationId="{260FE6A7-DAE9-66CB-5BA0-60A419AA3B05}"/>
          </ac:spMkLst>
        </pc:spChg>
        <pc:spChg chg="mod">
          <ac:chgData name="Jane Emperado" userId="f11f2e2c-abe5-457b-8efd-db449d0a0879" providerId="ADAL" clId="{945EF005-581F-4A14-9385-1F2B3EAE24B5}" dt="2022-12-01T15:07:29.281" v="4"/>
          <ac:spMkLst>
            <pc:docMk/>
            <pc:sldMk cId="4261390126" sldId="256"/>
            <ac:spMk id="4" creationId="{F171BFEA-C591-DFCC-ED21-A6A34BFF2297}"/>
          </ac:spMkLst>
        </pc:spChg>
        <pc:spChg chg="add del mod">
          <ac:chgData name="Jane Emperado" userId="f11f2e2c-abe5-457b-8efd-db449d0a0879" providerId="ADAL" clId="{945EF005-581F-4A14-9385-1F2B3EAE24B5}" dt="2022-12-01T15:07:29.281" v="4"/>
          <ac:spMkLst>
            <pc:docMk/>
            <pc:sldMk cId="4261390126" sldId="256"/>
            <ac:spMk id="5" creationId="{0865111D-69BE-2C8B-2B0C-0DDA06C1BC0A}"/>
          </ac:spMkLst>
        </pc:spChg>
        <pc:spChg chg="mod">
          <ac:chgData name="Jane Emperado" userId="f11f2e2c-abe5-457b-8efd-db449d0a0879" providerId="ADAL" clId="{945EF005-581F-4A14-9385-1F2B3EAE24B5}" dt="2022-12-01T15:07:29.281" v="4"/>
          <ac:spMkLst>
            <pc:docMk/>
            <pc:sldMk cId="4261390126" sldId="256"/>
            <ac:spMk id="6" creationId="{48BE918E-4E34-890F-B40F-6293822D923C}"/>
          </ac:spMkLst>
        </pc:spChg>
        <pc:spChg chg="mod">
          <ac:chgData name="Jane Emperado" userId="f11f2e2c-abe5-457b-8efd-db449d0a0879" providerId="ADAL" clId="{945EF005-581F-4A14-9385-1F2B3EAE24B5}" dt="2022-12-01T15:08:09.484" v="18"/>
          <ac:spMkLst>
            <pc:docMk/>
            <pc:sldMk cId="4261390126" sldId="256"/>
            <ac:spMk id="7" creationId="{E2D24987-B3ED-E8A6-8D33-9761CB11730E}"/>
          </ac:spMkLst>
        </pc:spChg>
        <pc:spChg chg="del mod">
          <ac:chgData name="Jane Emperado" userId="f11f2e2c-abe5-457b-8efd-db449d0a0879" providerId="ADAL" clId="{945EF005-581F-4A14-9385-1F2B3EAE24B5}" dt="2022-12-01T15:07:31.968" v="5" actId="478"/>
          <ac:spMkLst>
            <pc:docMk/>
            <pc:sldMk cId="4261390126" sldId="256"/>
            <ac:spMk id="8" creationId="{5CD6681D-7A83-27BC-3FC7-D40554BE80E7}"/>
          </ac:spMkLst>
        </pc:spChg>
        <pc:spChg chg="mod">
          <ac:chgData name="Jane Emperado" userId="f11f2e2c-abe5-457b-8efd-db449d0a0879" providerId="ADAL" clId="{945EF005-581F-4A14-9385-1F2B3EAE24B5}" dt="2022-12-01T15:07:55.484" v="7"/>
          <ac:spMkLst>
            <pc:docMk/>
            <pc:sldMk cId="4261390126" sldId="256"/>
            <ac:spMk id="9" creationId="{839DEC02-8B8E-DFBE-5F90-19CD293FB5C1}"/>
          </ac:spMkLst>
        </pc:spChg>
        <pc:spChg chg="add del mod">
          <ac:chgData name="Jane Emperado" userId="f11f2e2c-abe5-457b-8efd-db449d0a0879" providerId="ADAL" clId="{945EF005-581F-4A14-9385-1F2B3EAE24B5}" dt="2022-12-01T15:07:29.281" v="4"/>
          <ac:spMkLst>
            <pc:docMk/>
            <pc:sldMk cId="4261390126" sldId="256"/>
            <ac:spMk id="10" creationId="{99B3ED8D-761C-C7FA-04B0-959DC5D35BFE}"/>
          </ac:spMkLst>
        </pc:spChg>
        <pc:spChg chg="add del mod">
          <ac:chgData name="Jane Emperado" userId="f11f2e2c-abe5-457b-8efd-db449d0a0879" providerId="ADAL" clId="{945EF005-581F-4A14-9385-1F2B3EAE24B5}" dt="2022-12-01T15:07:29.281" v="4"/>
          <ac:spMkLst>
            <pc:docMk/>
            <pc:sldMk cId="4261390126" sldId="256"/>
            <ac:spMk id="11" creationId="{F6BC498A-399B-8EA7-000B-45F055BD73D2}"/>
          </ac:spMkLst>
        </pc:spChg>
        <pc:picChg chg="mod">
          <ac:chgData name="Jane Emperado" userId="f11f2e2c-abe5-457b-8efd-db449d0a0879" providerId="ADAL" clId="{945EF005-581F-4A14-9385-1F2B3EAE24B5}" dt="2022-12-01T15:07:29.281" v="4"/>
          <ac:picMkLst>
            <pc:docMk/>
            <pc:sldMk cId="4261390126" sldId="256"/>
            <ac:picMk id="12" creationId="{13EA77EF-B89B-C8A2-8970-C94503D15C4B}"/>
          </ac:picMkLst>
        </pc:pic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748093058" sldId="268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748093058" sldId="268"/>
            <ac:spMk id="6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972945757" sldId="269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972945757" sldId="269"/>
            <ac:spMk id="6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474969144" sldId="275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474969144" sldId="275"/>
            <ac:spMk id="13" creationId="{66F9F95F-3FA4-1F47-8CBE-8C21E283C0A4}"/>
          </ac:spMkLst>
        </pc:spChg>
      </pc:sldChg>
      <pc:sldChg chg="del">
        <pc:chgData name="Jane Emperado" userId="f11f2e2c-abe5-457b-8efd-db449d0a0879" providerId="ADAL" clId="{945EF005-581F-4A14-9385-1F2B3EAE24B5}" dt="2022-12-01T15:07:35.764" v="6" actId="47"/>
        <pc:sldMkLst>
          <pc:docMk/>
          <pc:sldMk cId="1355969124" sldId="706"/>
        </pc:sldMkLst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032690415" sldId="715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032690415" sldId="715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867435574" sldId="844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867435574" sldId="844"/>
            <ac:spMk id="38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4099440377" sldId="852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4099440377" sldId="852"/>
            <ac:spMk id="24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1610393955" sldId="853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1610393955" sldId="853"/>
            <ac:spMk id="38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256798965" sldId="901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256798965" sldId="901"/>
            <ac:spMk id="10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557965992" sldId="998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557965992" sldId="998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586251821" sldId="1089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586251821" sldId="1089"/>
            <ac:spMk id="61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532392821" sldId="1093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532392821" sldId="1093"/>
            <ac:spMk id="16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247994185" sldId="1146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247994185" sldId="1146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1649653607" sldId="1147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1649653607" sldId="1147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1377101590" sldId="1148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1377101590" sldId="1148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497167384" sldId="1149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497167384" sldId="1149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121393825" sldId="1150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121393825" sldId="1150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798318278" sldId="1151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798318278" sldId="1151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660913298" sldId="1152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660913298" sldId="1152"/>
            <ac:spMk id="24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1008785703" sldId="1153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1008785703" sldId="1153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517184398" sldId="1154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517184398" sldId="1154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901984782" sldId="1159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901984782" sldId="1159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725026212" sldId="1164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725026212" sldId="1164"/>
            <ac:spMk id="57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518559378" sldId="1165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518559378" sldId="1165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857419986" sldId="1166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857419986" sldId="1166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1563102405" sldId="1167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1563102405" sldId="1167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3052779725" sldId="1168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3052779725" sldId="1168"/>
            <ac:spMk id="16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395210390" sldId="1169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395210390" sldId="1169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4280781048" sldId="1171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4280781048" sldId="1171"/>
            <ac:spMk id="16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4019031110" sldId="1172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4019031110" sldId="1172"/>
            <ac:spMk id="8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1103841082" sldId="1173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1103841082" sldId="1173"/>
            <ac:spMk id="16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279232784" sldId="1174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279232784" sldId="1174"/>
            <ac:spMk id="16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2004355471" sldId="1175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2004355471" sldId="1175"/>
            <ac:spMk id="13" creationId="{66F9F95F-3FA4-1F47-8CBE-8C21E283C0A4}"/>
          </ac:spMkLst>
        </pc:spChg>
      </pc:sldChg>
      <pc:sldChg chg="modSp">
        <pc:chgData name="Jane Emperado" userId="f11f2e2c-abe5-457b-8efd-db449d0a0879" providerId="ADAL" clId="{945EF005-581F-4A14-9385-1F2B3EAE24B5}" dt="2022-12-01T15:08:25.492" v="19"/>
        <pc:sldMkLst>
          <pc:docMk/>
          <pc:sldMk cId="4225463311" sldId="1176"/>
        </pc:sldMkLst>
        <pc:spChg chg="mod">
          <ac:chgData name="Jane Emperado" userId="f11f2e2c-abe5-457b-8efd-db449d0a0879" providerId="ADAL" clId="{945EF005-581F-4A14-9385-1F2B3EAE24B5}" dt="2022-12-01T15:08:25.492" v="19"/>
          <ac:spMkLst>
            <pc:docMk/>
            <pc:sldMk cId="4225463311" sldId="1176"/>
            <ac:spMk id="22" creationId="{66F9F95F-3FA4-1F47-8CBE-8C21E283C0A4}"/>
          </ac:spMkLst>
        </pc:spChg>
      </pc:sldChg>
      <pc:sldMasterChg chg="modSldLayout">
        <pc:chgData name="Jane Emperado" userId="f11f2e2c-abe5-457b-8efd-db449d0a0879" providerId="ADAL" clId="{945EF005-581F-4A14-9385-1F2B3EAE24B5}" dt="2022-12-12T12:42:28.162" v="21"/>
        <pc:sldMasterMkLst>
          <pc:docMk/>
          <pc:sldMasterMk cId="1471980869" sldId="2147486367"/>
        </pc:sldMasterMkLst>
        <pc:sldLayoutChg chg="addSp delSp modSp mod">
          <pc:chgData name="Jane Emperado" userId="f11f2e2c-abe5-457b-8efd-db449d0a0879" providerId="ADAL" clId="{945EF005-581F-4A14-9385-1F2B3EAE24B5}" dt="2022-12-12T12:42:28.162" v="21"/>
          <pc:sldLayoutMkLst>
            <pc:docMk/>
            <pc:sldMasterMk cId="1471980869" sldId="2147486367"/>
            <pc:sldLayoutMk cId="4101132203" sldId="2147486366"/>
          </pc:sldLayoutMkLst>
          <pc:spChg chg="add mod">
            <ac:chgData name="Jane Emperado" userId="f11f2e2c-abe5-457b-8efd-db449d0a0879" providerId="ADAL" clId="{945EF005-581F-4A14-9385-1F2B3EAE24B5}" dt="2022-12-01T15:07:26.632" v="1"/>
            <ac:spMkLst>
              <pc:docMk/>
              <pc:sldMasterMk cId="1471980869" sldId="2147486367"/>
              <pc:sldLayoutMk cId="4101132203" sldId="2147486366"/>
              <ac:spMk id="2" creationId="{09963335-5E04-13E2-49BA-EB132583E38F}"/>
            </ac:spMkLst>
          </pc:spChg>
          <pc:spChg chg="del">
            <ac:chgData name="Jane Emperado" userId="f11f2e2c-abe5-457b-8efd-db449d0a0879" providerId="ADAL" clId="{945EF005-581F-4A14-9385-1F2B3EAE24B5}" dt="2022-12-01T15:07:21.326" v="0" actId="478"/>
            <ac:spMkLst>
              <pc:docMk/>
              <pc:sldMasterMk cId="1471980869" sldId="2147486367"/>
              <pc:sldLayoutMk cId="4101132203" sldId="2147486366"/>
              <ac:spMk id="3" creationId="{5C5B1F7A-235E-BEF5-6A05-B6586D6CE98F}"/>
            </ac:spMkLst>
          </pc:spChg>
          <pc:spChg chg="del">
            <ac:chgData name="Jane Emperado" userId="f11f2e2c-abe5-457b-8efd-db449d0a0879" providerId="ADAL" clId="{945EF005-581F-4A14-9385-1F2B3EAE24B5}" dt="2022-12-01T15:07:21.326" v="0" actId="478"/>
            <ac:spMkLst>
              <pc:docMk/>
              <pc:sldMasterMk cId="1471980869" sldId="2147486367"/>
              <pc:sldLayoutMk cId="4101132203" sldId="2147486366"/>
              <ac:spMk id="4" creationId="{29FD8918-94CB-F350-273A-C3C199A3F805}"/>
            </ac:spMkLst>
          </pc:spChg>
          <pc:spChg chg="add mod">
            <ac:chgData name="Jane Emperado" userId="f11f2e2c-abe5-457b-8efd-db449d0a0879" providerId="ADAL" clId="{945EF005-581F-4A14-9385-1F2B3EAE24B5}" dt="2022-12-01T15:07:26.632" v="1"/>
            <ac:spMkLst>
              <pc:docMk/>
              <pc:sldMasterMk cId="1471980869" sldId="2147486367"/>
              <pc:sldLayoutMk cId="4101132203" sldId="2147486366"/>
              <ac:spMk id="5" creationId="{CD856FB0-47C0-0AF6-4381-3F9E2D595153}"/>
            </ac:spMkLst>
          </pc:spChg>
          <pc:spChg chg="add mod">
            <ac:chgData name="Jane Emperado" userId="f11f2e2c-abe5-457b-8efd-db449d0a0879" providerId="ADAL" clId="{945EF005-581F-4A14-9385-1F2B3EAE24B5}" dt="2022-12-01T15:07:26.632" v="1"/>
            <ac:spMkLst>
              <pc:docMk/>
              <pc:sldMasterMk cId="1471980869" sldId="2147486367"/>
              <pc:sldLayoutMk cId="4101132203" sldId="2147486366"/>
              <ac:spMk id="6" creationId="{662D51B5-C17F-FDB7-87BA-81508D03DF27}"/>
            </ac:spMkLst>
          </pc:spChg>
          <pc:spChg chg="del">
            <ac:chgData name="Jane Emperado" userId="f11f2e2c-abe5-457b-8efd-db449d0a0879" providerId="ADAL" clId="{945EF005-581F-4A14-9385-1F2B3EAE24B5}" dt="2022-12-01T15:07:21.326" v="0" actId="478"/>
            <ac:spMkLst>
              <pc:docMk/>
              <pc:sldMasterMk cId="1471980869" sldId="2147486367"/>
              <pc:sldLayoutMk cId="4101132203" sldId="2147486366"/>
              <ac:spMk id="33" creationId="{6D0B242F-AF78-2D80-6F9B-F3220AF3A471}"/>
            </ac:spMkLst>
          </pc:spChg>
          <pc:spChg chg="del">
            <ac:chgData name="Jane Emperado" userId="f11f2e2c-abe5-457b-8efd-db449d0a0879" providerId="ADAL" clId="{945EF005-581F-4A14-9385-1F2B3EAE24B5}" dt="2022-12-01T15:07:21.326" v="0" actId="478"/>
            <ac:spMkLst>
              <pc:docMk/>
              <pc:sldMasterMk cId="1471980869" sldId="2147486367"/>
              <pc:sldLayoutMk cId="4101132203" sldId="2147486366"/>
              <ac:spMk id="37" creationId="{01ABF812-880E-C12D-0756-7DA5F45CBB95}"/>
            </ac:spMkLst>
          </pc:spChg>
          <pc:picChg chg="add mod">
            <ac:chgData name="Jane Emperado" userId="f11f2e2c-abe5-457b-8efd-db449d0a0879" providerId="ADAL" clId="{945EF005-581F-4A14-9385-1F2B3EAE24B5}" dt="2022-12-12T12:42:28.162" v="21"/>
            <ac:picMkLst>
              <pc:docMk/>
              <pc:sldMasterMk cId="1471980869" sldId="2147486367"/>
              <pc:sldLayoutMk cId="4101132203" sldId="2147486366"/>
              <ac:picMk id="3" creationId="{CD5B24D3-774F-68AD-DBD7-555A5BE405AC}"/>
            </ac:picMkLst>
          </pc:picChg>
          <pc:picChg chg="del">
            <ac:chgData name="Jane Emperado" userId="f11f2e2c-abe5-457b-8efd-db449d0a0879" providerId="ADAL" clId="{945EF005-581F-4A14-9385-1F2B3EAE24B5}" dt="2022-12-01T15:07:21.326" v="0" actId="478"/>
            <ac:picMkLst>
              <pc:docMk/>
              <pc:sldMasterMk cId="1471980869" sldId="2147486367"/>
              <pc:sldLayoutMk cId="4101132203" sldId="2147486366"/>
              <ac:picMk id="8" creationId="{02CC2418-1F9D-5243-CF90-C49C6C75542E}"/>
            </ac:picMkLst>
          </pc:picChg>
          <pc:picChg chg="add del mod">
            <ac:chgData name="Jane Emperado" userId="f11f2e2c-abe5-457b-8efd-db449d0a0879" providerId="ADAL" clId="{945EF005-581F-4A14-9385-1F2B3EAE24B5}" dt="2022-12-12T12:42:27.903" v="20" actId="478"/>
            <ac:picMkLst>
              <pc:docMk/>
              <pc:sldMasterMk cId="1471980869" sldId="2147486367"/>
              <pc:sldLayoutMk cId="4101132203" sldId="2147486366"/>
              <ac:picMk id="14" creationId="{44882AE5-6CDB-B354-F9FD-01531A346835}"/>
            </ac:picMkLst>
          </pc:picChg>
        </pc:sldLayoutChg>
      </pc:sldMasterChg>
    </pc:docChg>
  </pc:docChgLst>
</pc:chgInfo>
</file>

<file path=ppt/comments/modernComment_100_FDFFA7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42F007-15EB-45FB-88B3-BBA62B4C2451}" authorId="{0CFF6A6C-F775-7EF9-6044-119895A6EBFE}" status="resolved" created="2022-12-12T04:20:05.766" complete="100000">
    <pc:sldMkLst xmlns:pc="http://schemas.microsoft.com/office/powerpoint/2013/main/command">
      <pc:docMk/>
      <pc:sldMk cId="4261390126" sldId="256"/>
    </pc:sldMkLst>
    <p188:replyLst>
      <p188:reply id="{E6CCFA82-8541-467C-AD87-244DB00E45CB}" authorId="{C7E4161B-A082-DA42-C000-C3936DBB4876}" created="2022-12-12T12:35:16.883">
        <p188:txBody>
          <a:bodyPr/>
          <a:lstStyle/>
          <a:p>
            <a:r>
              <a:rPr lang="en-US"/>
              <a:t>[@Jane Hooper] noted. I will do that. :)</a:t>
            </a:r>
          </a:p>
        </p188:txBody>
      </p188:reply>
    </p188:replyLst>
    <p188:txBody>
      <a:bodyPr/>
      <a:lstStyle/>
      <a:p>
        <a:r>
          <a:rPr lang="en-US"/>
          <a:t>[@Jane Emperado] can you please check all of the submitted MFL PP title pages - the MFL Logo is lined up with the F or the Years 1 &amp; 2 along the top (they are level) Thank you :)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247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1638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6587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024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96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4399" y="3275850"/>
            <a:ext cx="7950543" cy="2680042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56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3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04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238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20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84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814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4046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4049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D563E9C-BDB9-40A3-AC63-3307C148A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70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Activating prior knowledge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4"/>
            <a:ext cx="584385" cy="5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7" name="Picture 16" descr="GGSA_document across (2).jpg">
            <a:extLst>
              <a:ext uri="{FF2B5EF4-FFF2-40B4-BE49-F238E27FC236}">
                <a16:creationId xmlns:a16="http://schemas.microsoft.com/office/drawing/2014/main" id="{479ED7A9-AF72-534B-A905-ED06C8D49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3A4552-6667-1A47-B608-4C30131C653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28B40E6-BBE6-9543-8032-C9D33A596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52987-BAAB-5544-BB58-5DBFE08954A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E6ED8-9C19-7349-9B98-E39F2EBD2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7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02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5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3" name="Picture 22" descr="GGSA_document across (2).jpg">
            <a:extLst>
              <a:ext uri="{FF2B5EF4-FFF2-40B4-BE49-F238E27FC236}">
                <a16:creationId xmlns:a16="http://schemas.microsoft.com/office/drawing/2014/main" id="{E4D1D7BB-96C1-4F4F-872F-A45333C4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FECA4-79F7-2B45-9F38-7D3F96D4F509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4E6AD4-C2AD-4FEE-A0E8-B843D4979002}"/>
              </a:ext>
            </a:extLst>
          </p:cNvPr>
          <p:cNvCxnSpPr>
            <a:cxnSpLocks/>
          </p:cNvCxnSpPr>
          <p:nvPr userDrawn="1"/>
        </p:nvCxnSpPr>
        <p:spPr>
          <a:xfrm>
            <a:off x="430791" y="3320477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1143000" y="-1143001"/>
            <a:ext cx="6858001" cy="9143999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89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1200"/>
              </a:spcAft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136483"/>
            <a:ext cx="8229600" cy="830997"/>
          </a:xfrm>
          <a:prstGeom prst="rect">
            <a:avLst/>
          </a:prstGeom>
        </p:spPr>
        <p:txBody>
          <a:bodyPr anchor="b" anchorCtr="1">
            <a:spAutoFit/>
          </a:bodyPr>
          <a:lstStyle>
            <a:lvl1pPr algn="ctr">
              <a:spcAft>
                <a:spcPts val="1200"/>
              </a:spcAft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2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44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6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402061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3724A7-A505-6C42-83C9-1046F8B11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46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8" y="402061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3" y="3334043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2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chemeClr val="accent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AD563E9C-BDB9-40A3-AC63-3307C148A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707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ABC7CE-71EA-774D-873D-CA43A3E3060B}"/>
              </a:ext>
            </a:extLst>
          </p:cNvPr>
          <p:cNvSpPr/>
          <p:nvPr userDrawn="1"/>
        </p:nvSpPr>
        <p:spPr>
          <a:xfrm rot="16200000">
            <a:off x="1143001" y="-1143001"/>
            <a:ext cx="6858001" cy="9143999"/>
          </a:xfrm>
          <a:prstGeom prst="rect">
            <a:avLst/>
          </a:prstGeom>
          <a:solidFill>
            <a:srgbClr val="FAA4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solidFill>
                <a:schemeClr val="bg1"/>
              </a:solidFill>
              <a:latin typeface="Gotham Light"/>
              <a:cs typeface="Gotham Light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51295"/>
            <a:ext cx="8229598" cy="5236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555625" y="5743841"/>
            <a:ext cx="8064500" cy="52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sz="20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AU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3992894"/>
            <a:ext cx="8229599" cy="8280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E512AB-0344-4B36-86CC-1731B2BD9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77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25">
              <a:solidFill>
                <a:schemeClr val="tx2"/>
              </a:solidFill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28191"/>
            <a:ext cx="8220270" cy="5907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Aft>
                <a:spcPts val="900"/>
              </a:spcAft>
              <a:buNone/>
              <a:defRPr sz="2400" b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Year [ ] [insert subject]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3321151"/>
            <a:ext cx="8229600" cy="646331"/>
          </a:xfrm>
          <a:prstGeom prst="rect">
            <a:avLst/>
          </a:prstGeom>
        </p:spPr>
        <p:txBody>
          <a:bodyPr wrap="square" anchor="b" anchorCtr="1">
            <a:spAutoFit/>
          </a:bodyPr>
          <a:lstStyle>
            <a:lvl1pPr algn="ctr">
              <a:spcAft>
                <a:spcPts val="9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AU"/>
              <a:t>[Unit Title]</a:t>
            </a:r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988434"/>
            <a:ext cx="8220270" cy="8231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z="3300"/>
              <a:t>Lesson [ ]: [Lesson Title]</a:t>
            </a:r>
            <a:endParaRPr lang="en-AU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3C9181-2B37-4781-918E-8E13736F09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4298"/>
            <a:ext cx="9144000" cy="26821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849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5CCE24A-3589-354B-8AAB-477227886D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01" y="402063"/>
            <a:ext cx="8234363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Title text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3724A7-A505-6C42-83C9-1046F8B11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Click to edit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Re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D17708-0EB3-43EA-9F83-75BBD31CD484}"/>
              </a:ext>
            </a:extLst>
          </p:cNvPr>
          <p:cNvSpPr txBox="1">
            <a:spLocks/>
          </p:cNvSpPr>
          <p:nvPr userDrawn="1"/>
        </p:nvSpPr>
        <p:spPr>
          <a:xfrm>
            <a:off x="3110773" y="1196754"/>
            <a:ext cx="2943236" cy="5346729"/>
          </a:xfrm>
          <a:prstGeom prst="rect">
            <a:avLst/>
          </a:prstGeom>
        </p:spPr>
        <p:txBody>
          <a:bodyPr vert="horz" lIns="68571" tIns="34286" rIns="68571" bIns="34286" rtlCol="0">
            <a:normAutofit/>
          </a:bodyPr>
          <a:lstStyle/>
          <a:p>
            <a:pPr marL="257175" marR="0" lvl="0" indent="-257175" algn="l" defTabSz="68571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600">
              <a:solidFill>
                <a:srgbClr val="177F99"/>
              </a:solidFill>
              <a:latin typeface="Gotham Book"/>
              <a:cs typeface="Gotham Book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EFF74-1FC6-C646-82D6-A8F6AABEC67A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D88479B5-B4F8-B44A-BFA2-250A509A8E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DDB549D-0428-B44C-B8AA-D2327E96734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7699CA8-7948-4D4F-B1F8-6678BCCDC7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39" y="402063"/>
            <a:ext cx="823912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Rapid review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073682-7D8E-DF4C-B387-C36B7EC49F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96875"/>
            <a:ext cx="583022" cy="5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74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2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230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2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2C0CC7A-0A43-7D4B-AF26-3654BC184828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7" y="402063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Activating prior knowledge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B971E6-555E-2041-9A4B-5F00080A3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6" y="392816"/>
            <a:ext cx="584385" cy="58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7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7" name="Picture 16" descr="GGSA_document across (2).jpg">
            <a:extLst>
              <a:ext uri="{FF2B5EF4-FFF2-40B4-BE49-F238E27FC236}">
                <a16:creationId xmlns:a16="http://schemas.microsoft.com/office/drawing/2014/main" id="{479ED7A9-AF72-534B-A905-ED06C8D49A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43A4552-6667-1A47-B608-4C30131C653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3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68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FCC1-3F72-B241-8839-7A8DD595188E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28B40E6-BBE6-9543-8032-C9D33A596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552987-BAAB-5544-BB58-5DBFE08954A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867939F7-530E-1E43-BC71-5E4BBC245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7A34308-7A3B-FF49-919D-B97F0BC764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FE6ED8-9C19-7349-9B98-E39F2EBD2E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7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Guided practice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9777DE-9A2F-A24C-9C2F-72AF109C71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39786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414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uided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81A9E25-CD99-4242-878E-5DF49C8FFBED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9" name="Picture 18" descr="GGSA_document across (2).jpg">
            <a:extLst>
              <a:ext uri="{FF2B5EF4-FFF2-40B4-BE49-F238E27FC236}">
                <a16:creationId xmlns:a16="http://schemas.microsoft.com/office/drawing/2014/main" id="{74DB9A0D-64E5-C546-84DA-1BBFA6D2F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4B8D707-E31A-734B-9B52-02CDDB0CCB0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D7CCCD16-A423-D74C-93E2-3ED470C940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3DEC6DF-EE8C-284D-9188-E89F4F74D2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371702-D5AB-4D58-9D52-4A3557C9A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65602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5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ev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A6911C4D-1F9F-2345-B2F3-5FBE78340D65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23" name="Picture 22" descr="GGSA_document across (2).jpg">
            <a:extLst>
              <a:ext uri="{FF2B5EF4-FFF2-40B4-BE49-F238E27FC236}">
                <a16:creationId xmlns:a16="http://schemas.microsoft.com/office/drawing/2014/main" id="{E4D1D7BB-96C1-4F4F-872F-A45333C4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3AFECA4-79F7-2B45-9F38-7D3F96D4F509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9068D01-7E24-F24E-95B7-56F17BE077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Relevance</a:t>
            </a:r>
          </a:p>
        </p:txBody>
      </p:sp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0F7DAB80-6397-9449-97C6-0996E7C006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9F377C5-61D7-394D-BFDA-5D10B2C3D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43" y="39687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55B008C-5205-6F43-8BB8-285C0D08DF2E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8" name="Picture 17" descr="GGSA_document across (2).jpg">
            <a:extLst>
              <a:ext uri="{FF2B5EF4-FFF2-40B4-BE49-F238E27FC236}">
                <a16:creationId xmlns:a16="http://schemas.microsoft.com/office/drawing/2014/main" id="{8623251E-1CEE-C742-92ED-4BA62683D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2A3833E-05D7-A34A-A6F3-7007F1BA31B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E375571-35C0-224D-B986-D9175789C3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Closure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0FA6CC00-5EEB-B847-9C33-D8255003DA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0B388-420F-1B43-8A79-9192F7AE5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6172"/>
            <a:ext cx="576000" cy="576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4E6AD4-C2AD-4FEE-A0E8-B843D4979002}"/>
              </a:ext>
            </a:extLst>
          </p:cNvPr>
          <p:cNvCxnSpPr>
            <a:cxnSpLocks/>
          </p:cNvCxnSpPr>
          <p:nvPr userDrawn="1"/>
        </p:nvCxnSpPr>
        <p:spPr>
          <a:xfrm>
            <a:off x="430792" y="3320477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568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penden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Independent practice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1DE04F-BB46-224E-A45F-E752730A931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BD55AE-519D-4AC4-99B5-367ED58F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65645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1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ing for Underst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3CFE6-EC56-594D-9850-DF829CD11B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59ABFE-ABF6-C748-964A-240A068CF13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72848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ffective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Effective feedback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AC82E2-D5AE-7E48-8FCF-6508B68B7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1094B2-72EB-A24A-9CA5-9DEFF950FF5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31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39737" y="3587792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73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Gesture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615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s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I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025D3-7AF2-754B-8EA9-8556323A86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2061"/>
            <a:ext cx="576000" cy="576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86FAF4A-D18D-9140-9EE0-878A48C2EC5D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49B2A5DF-B74B-4742-AFF0-FDACD8B63B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9874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74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Conn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Making connections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17234-B7DF-BE4A-A7C3-4712CB90A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686743-3249-4141-A187-9D676446032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8520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volunt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Non-volunteer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B7588-24BF-9449-B4AF-B22D2575F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39964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5C9410-073C-4D46-A0E6-D9B61116C286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11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Partner talk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4F4F2C-6487-3E4C-983A-4A6F3B11D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08" y="401209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3F13D9C-7496-D44E-AED4-A1EBC3FC7A5A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1264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Skill development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336DA6-E8B5-44BA-86B0-11698C7B3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26" y="382854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33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 Workbo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Student workbooks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6B0328-D8CD-2A41-A02D-74EC818A7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52" y="403134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1590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34148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Success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391C48-8764-5943-A6B3-684DB86B417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94F11-276F-FC41-B832-7E76103F96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98640" y="396745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11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k with me Read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Track with me Read with 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DBCCE3-8F5A-BC4B-8635-8A7AB8F6BE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25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E0CE68-25CE-0B4C-8157-F4A880EA9240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Vocabulary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00281E-B84F-4044-87B4-C674C0E747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0420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69EBC61-B68E-4F48-89D1-C2F2F5D7EC24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25167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 i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We do: Checking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45230B-F312-416B-9900-EA861C9EF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4" y="359101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192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Whiteboards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42ADE1-6D5D-B645-9CCC-27F043E39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265B1E-8C07-BD44-833C-994F284749B3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0469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Word wall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CF332D-4C8A-EF48-90E6-7D7E1A47AE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3837"/>
            <a:ext cx="576000" cy="57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9817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 Light"/>
              <a:cs typeface="Gotham Light"/>
            </a:endParaRPr>
          </a:p>
        </p:txBody>
      </p:sp>
      <p:pic>
        <p:nvPicPr>
          <p:cNvPr id="14" name="Picture 13" descr="GGSA_document across (2).jpg">
            <a:extLst>
              <a:ext uri="{FF2B5EF4-FFF2-40B4-BE49-F238E27FC236}">
                <a16:creationId xmlns:a16="http://schemas.microsoft.com/office/drawing/2014/main" id="{E45477E3-B548-0D4E-99DA-DEE5A9D2C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3"/>
            <a:ext cx="3027680" cy="149709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You do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4"/>
            <a:ext cx="8237538" cy="242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75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82182C-C759-9F45-8B54-F27080E419CB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6A415F-BE08-43C8-B4A8-4B075C341F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374228"/>
            <a:ext cx="612776" cy="6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52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AE1BB9-2287-7343-83BB-F7E8729DAA36}"/>
              </a:ext>
            </a:extLst>
          </p:cNvPr>
          <p:cNvSpPr/>
          <p:nvPr userDrawn="1"/>
        </p:nvSpPr>
        <p:spPr>
          <a:xfrm rot="16200000">
            <a:off x="-3334042" y="3334045"/>
            <a:ext cx="6858001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675">
              <a:latin typeface="Gotham-Light"/>
              <a:cs typeface="Gotham-Light"/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1" y="402063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4"/>
            <a:ext cx="8237538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ts val="450"/>
              </a:spcBef>
              <a:spcAft>
                <a:spcPts val="450"/>
              </a:spcAft>
              <a:defRPr sz="1575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1" y="6472152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1" y="6399551"/>
            <a:ext cx="576262" cy="242374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275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275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92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F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461F4C-BEAE-228F-0246-26610394E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2" y="1517472"/>
            <a:ext cx="9143999" cy="5342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D8AB8D-6CF6-8A62-C374-0D5E180007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1129" y="2691328"/>
            <a:ext cx="4124901" cy="3972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#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C254FF-EA39-9F90-ABAF-F747DD032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17207" r="19412" b="31272"/>
          <a:stretch/>
        </p:blipFill>
        <p:spPr>
          <a:xfrm>
            <a:off x="7813674" y="10915"/>
            <a:ext cx="1323975" cy="1513264"/>
          </a:xfrm>
          <a:prstGeom prst="rect">
            <a:avLst/>
          </a:prstGeom>
        </p:spPr>
      </p:pic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09963335-5E04-13E2-49BA-EB132583E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0463" y="2052693"/>
            <a:ext cx="4676544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subject here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D856FB0-47C0-0AF6-4381-3F9E2D5951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62D51B5-C17F-FDB7-87BA-81508D03DF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Lesson #: Lesson Name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D5B24D3-774F-68AD-DBD7-555A5BE405A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31260"/>
            <a:ext cx="2743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322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1E2A-345D-0402-15B0-2AB0E3706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B1756-C0C1-8F7E-91D3-2362405C52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B1A6B-02EF-65ED-797F-565A094D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A988C-0D3B-B058-2DDE-7C25A7F7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ED1BD-E79A-E75C-A3DA-3BBCB271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476177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9C38E-2068-D36A-9374-D682AADB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69932-A4C4-CBA1-7228-D03600E68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7F9EA-E895-DA29-3E9E-FDD82CD9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A1DEC-F589-5651-2FBE-E606C29D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5999-7243-71A6-2FB4-86D984C1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695406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27267-7181-DCF2-6553-9D85DC19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0B542-6CDE-7E30-A807-4AC9E3386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71E5F-FB57-D4CA-ECCF-3505B498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F8281-9394-532D-BC80-A0E715CC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99D8D-F3C7-7F8E-07C6-2353DCFB3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879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1D4166A-6F9A-3F41-B92E-C48E95D43844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6BA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900">
              <a:latin typeface="Gotham Light"/>
              <a:cs typeface="Gotham Light"/>
            </a:endParaRPr>
          </a:p>
        </p:txBody>
      </p:sp>
      <p:pic>
        <p:nvPicPr>
          <p:cNvPr id="13" name="Picture 12" descr="GGSA_document across (2).jpg">
            <a:extLst>
              <a:ext uri="{FF2B5EF4-FFF2-40B4-BE49-F238E27FC236}">
                <a16:creationId xmlns:a16="http://schemas.microsoft.com/office/drawing/2014/main" id="{F360F863-0DCA-D844-BFB0-DC720D7E52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0" y="6657491"/>
            <a:ext cx="3027680" cy="1497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AD7FDBA-C427-D744-8360-EF24D3FFA7AC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349B522-34EA-3E40-BECF-C694E99EB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9AAD57C5-DBE6-5642-A65A-26065FDAF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Learning Objective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A8DCE7-571A-934C-996B-561F9398D6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78" y="392814"/>
            <a:ext cx="584384" cy="5843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492CA0-5909-4BDE-8384-D57E519EB186}"/>
              </a:ext>
            </a:extLst>
          </p:cNvPr>
          <p:cNvCxnSpPr>
            <a:cxnSpLocks/>
          </p:cNvCxnSpPr>
          <p:nvPr userDrawn="1"/>
        </p:nvCxnSpPr>
        <p:spPr>
          <a:xfrm>
            <a:off x="430791" y="3678284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931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3BCE6-E9AF-D10C-A0B2-893A140D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B5735-F01D-A24D-639A-5A92CF53D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CE194-3D48-B28F-9674-610B61BA5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B234C-6332-5E40-7AAB-783F98DB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E0DA8-3539-4588-9ABB-5B8733C9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4BF91-AE71-6C7C-9806-41C2FC44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700104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B72D-8043-CE94-C14C-B9E1A48D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EE7E5-1CDD-37C3-F13B-85BFDC2FA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FA83D-4235-BB3A-68CA-FC8F79FEB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1A6F3-1B97-5665-6267-1253BE26E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E065D5-8D3D-E3AE-648E-FC65B734C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5AE6F-BE28-C64D-B5D9-2FAC8207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438750-ABF9-6DF3-1C96-682BFADB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E83C9E-3F58-C299-3F5C-850FC3AE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60095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E7A0-FFC9-3EA2-852E-D81A2E9B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D50CE-EBBF-956C-D547-984F1DBD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0D4BD-5573-D887-FC0A-DD5E3679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7DF63-1825-19A5-9801-7EAF9C0D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716165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CADB21-4CB1-4136-E571-A5F4AE27E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46539-2463-BBBF-17E1-0A79ADA3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9A650-4C62-4AA1-92DA-AB744A71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71326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132D-AD6B-C70C-4B0F-CD4FC52D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BEB2F-53B8-1751-D0A7-FD98C8C6E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76F2A-3E0B-C468-8A96-5F4BCBAA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E6091-592A-3CD5-9EF9-207CFA29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05129-5FF5-4F13-1697-9A18398F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8747B-E0F0-E40D-4C71-011F2F8A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55985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A9736-C338-B0E6-9EDB-EB3F00FE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0AAD29-D620-1C67-1A7B-B40F7C4F5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06A4F-D988-7FE2-A458-D57AC94B4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5BDD5-84BB-7D6A-26AF-70505A6CB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B2CC5-D592-022D-9AAB-E8434D26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E989F-066F-ED31-00A9-67031123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877026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5F25-28CE-CBB6-8CE9-1541E0BC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E080E-D191-A5D7-7E04-6CE72038A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0C16C-D7CF-90C4-E073-AFDBA74AA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250E4-098B-6B19-19CF-2EC7FFB6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EC38B-16B6-5393-4644-3071668A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694508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A13C7D-4F60-7178-8552-F0B25D4E5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B27A31-56B2-18AD-8F7C-35E22040B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30495-E816-6C4C-F600-A15AB01F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3BD70-FA4D-CF6F-379C-E698BD282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0A37-B53C-506A-A071-D76F2012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56363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5" r:id="rId1"/>
    <p:sldLayoutId id="2147486252" r:id="rId2"/>
    <p:sldLayoutId id="2147486214" r:id="rId3"/>
    <p:sldLayoutId id="2147486238" r:id="rId4"/>
    <p:sldLayoutId id="2147486216" r:id="rId5"/>
    <p:sldLayoutId id="2147486365" r:id="rId6"/>
    <p:sldLayoutId id="2147486217" r:id="rId7"/>
    <p:sldLayoutId id="2147486348" r:id="rId8"/>
    <p:sldLayoutId id="2147486267" r:id="rId9"/>
    <p:sldLayoutId id="2147486228" r:id="rId10"/>
    <p:sldLayoutId id="2147486229" r:id="rId11"/>
    <p:sldLayoutId id="2147486230" r:id="rId12"/>
    <p:sldLayoutId id="2147486231" r:id="rId13"/>
    <p:sldLayoutId id="2147486256" r:id="rId14"/>
    <p:sldLayoutId id="2147486232" r:id="rId15"/>
    <p:sldLayoutId id="2147486233" r:id="rId16"/>
    <p:sldLayoutId id="2147486349" r:id="rId17"/>
    <p:sldLayoutId id="2147486350" r:id="rId18"/>
    <p:sldLayoutId id="2147486351" r:id="rId19"/>
    <p:sldLayoutId id="2147486352" r:id="rId20"/>
    <p:sldLayoutId id="2147486353" r:id="rId21"/>
    <p:sldLayoutId id="2147486354" r:id="rId22"/>
    <p:sldLayoutId id="2147486355" r:id="rId23"/>
    <p:sldLayoutId id="2147486356" r:id="rId24"/>
    <p:sldLayoutId id="2147486357" r:id="rId25"/>
    <p:sldLayoutId id="2147486358" r:id="rId26"/>
    <p:sldLayoutId id="2147486359" r:id="rId27"/>
    <p:sldLayoutId id="2147486360" r:id="rId28"/>
    <p:sldLayoutId id="2147486361" r:id="rId29"/>
    <p:sldLayoutId id="2147486362" r:id="rId30"/>
    <p:sldLayoutId id="2147486236" r:id="rId31"/>
    <p:sldLayoutId id="2147486239" r:id="rId32"/>
    <p:sldLayoutId id="2147486240" r:id="rId33"/>
    <p:sldLayoutId id="2147486241" r:id="rId34"/>
    <p:sldLayoutId id="2147486255" r:id="rId35"/>
    <p:sldLayoutId id="2147486242" r:id="rId36"/>
    <p:sldLayoutId id="2147486243" r:id="rId37"/>
    <p:sldLayoutId id="2147486244" r:id="rId38"/>
    <p:sldLayoutId id="2147486246" r:id="rId39"/>
    <p:sldLayoutId id="2147486254" r:id="rId40"/>
    <p:sldLayoutId id="2147486251" r:id="rId41"/>
    <p:sldLayoutId id="2147486247" r:id="rId42"/>
    <p:sldLayoutId id="2147486248" r:id="rId43"/>
    <p:sldLayoutId id="2147486249" r:id="rId44"/>
    <p:sldLayoutId id="2147486257" r:id="rId45"/>
    <p:sldLayoutId id="2147486363" r:id="rId46"/>
    <p:sldLayoutId id="2147486364" r:id="rId47"/>
    <p:sldLayoutId id="2147486250" r:id="rId48"/>
    <p:sldLayoutId id="2147486253" r:id="rId49"/>
    <p:sldLayoutId id="2147486258" r:id="rId50"/>
    <p:sldLayoutId id="2147486346" r:id="rId51"/>
    <p:sldLayoutId id="2147486295" r:id="rId52"/>
    <p:sldLayoutId id="2147486296" r:id="rId53"/>
    <p:sldLayoutId id="2147486297" r:id="rId54"/>
    <p:sldLayoutId id="2147486298" r:id="rId55"/>
    <p:sldLayoutId id="2147486299" r:id="rId56"/>
    <p:sldLayoutId id="2147486294" r:id="rId57"/>
    <p:sldLayoutId id="2147486300" r:id="rId58"/>
    <p:sldLayoutId id="2147486301" r:id="rId59"/>
    <p:sldLayoutId id="2147486302" r:id="rId60"/>
    <p:sldLayoutId id="2147486303" r:id="rId61"/>
    <p:sldLayoutId id="2147486304" r:id="rId62"/>
    <p:sldLayoutId id="2147486305" r:id="rId63"/>
    <p:sldLayoutId id="2147486306" r:id="rId64"/>
    <p:sldLayoutId id="2147486307" r:id="rId65"/>
    <p:sldLayoutId id="2147486308" r:id="rId66"/>
    <p:sldLayoutId id="2147486309" r:id="rId67"/>
    <p:sldLayoutId id="2147486310" r:id="rId68"/>
    <p:sldLayoutId id="2147486311" r:id="rId69"/>
    <p:sldLayoutId id="2147486312" r:id="rId70"/>
    <p:sldLayoutId id="2147486313" r:id="rId71"/>
    <p:sldLayoutId id="2147486314" r:id="rId72"/>
    <p:sldLayoutId id="2147486315" r:id="rId73"/>
    <p:sldLayoutId id="2147486316" r:id="rId74"/>
    <p:sldLayoutId id="2147486317" r:id="rId75"/>
    <p:sldLayoutId id="2147486318" r:id="rId76"/>
    <p:sldLayoutId id="2147486347" r:id="rId77"/>
    <p:sldLayoutId id="2147486319" r:id="rId78"/>
    <p:sldLayoutId id="2147486320" r:id="rId79"/>
    <p:sldLayoutId id="2147486321" r:id="rId80"/>
    <p:sldLayoutId id="2147486322" r:id="rId81"/>
    <p:sldLayoutId id="2147486323" r:id="rId82"/>
    <p:sldLayoutId id="2147486324" r:id="rId83"/>
    <p:sldLayoutId id="2147486325" r:id="rId84"/>
    <p:sldLayoutId id="2147486326" r:id="rId8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EC7E4-67E5-893C-132F-EB2D0324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3847D-131E-D326-203D-F1155E2FF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3DFC4-6F99-0CE8-01DB-363D6F918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35893-E647-4B82-842C-9978D51E05B3}" type="datetimeFigureOut">
              <a:rPr lang="en-PH" smtClean="0"/>
              <a:t>15/02/2023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C619F-652E-9777-0FEE-7CD28D2FF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FCCA1-EE0A-9088-B514-D5CFAD916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45E1-9FCE-4D1A-8BA9-15288CEFDAD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719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66" r:id="rId1"/>
    <p:sldLayoutId id="2147486368" r:id="rId2"/>
    <p:sldLayoutId id="2147486369" r:id="rId3"/>
    <p:sldLayoutId id="2147486370" r:id="rId4"/>
    <p:sldLayoutId id="2147486371" r:id="rId5"/>
    <p:sldLayoutId id="2147486372" r:id="rId6"/>
    <p:sldLayoutId id="2147486373" r:id="rId7"/>
    <p:sldLayoutId id="2147486374" r:id="rId8"/>
    <p:sldLayoutId id="2147486375" r:id="rId9"/>
    <p:sldLayoutId id="2147486376" r:id="rId10"/>
    <p:sldLayoutId id="2147486377" r:id="rId11"/>
    <p:sldLayoutId id="21474863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microsoft.com/office/2018/10/relationships/comments" Target="../comments/modernComment_100_FDFFA72E.xml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audio" Target="../media/media11.m4a"/><Relationship Id="rId18" Type="http://schemas.openxmlformats.org/officeDocument/2006/relationships/image" Target="../media/image40.png"/><Relationship Id="rId3" Type="http://schemas.microsoft.com/office/2007/relationships/media" Target="../media/media1.m4a"/><Relationship Id="rId21" Type="http://schemas.openxmlformats.org/officeDocument/2006/relationships/image" Target="../media/image45.png"/><Relationship Id="rId7" Type="http://schemas.openxmlformats.org/officeDocument/2006/relationships/audio" Target="../media/media8.m4a"/><Relationship Id="rId12" Type="http://schemas.microsoft.com/office/2007/relationships/media" Target="../media/media11.m4a"/><Relationship Id="rId17" Type="http://schemas.openxmlformats.org/officeDocument/2006/relationships/image" Target="../media/image34.png"/><Relationship Id="rId2" Type="http://schemas.openxmlformats.org/officeDocument/2006/relationships/audio" Target="NULL" TargetMode="Externa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tags" Target="../tags/tag10.xml"/><Relationship Id="rId6" Type="http://schemas.microsoft.com/office/2007/relationships/media" Target="../media/media8.m4a"/><Relationship Id="rId11" Type="http://schemas.microsoft.com/office/2007/relationships/media" Target="../media/media2.m4a"/><Relationship Id="rId5" Type="http://schemas.openxmlformats.org/officeDocument/2006/relationships/audio" Target="../media/media6.m4a"/><Relationship Id="rId15" Type="http://schemas.openxmlformats.org/officeDocument/2006/relationships/notesSlide" Target="../notesSlides/notesSlide7.xml"/><Relationship Id="rId23" Type="http://schemas.openxmlformats.org/officeDocument/2006/relationships/image" Target="../media/image37.png"/><Relationship Id="rId10" Type="http://schemas.microsoft.com/office/2007/relationships/media" Target="../media/media10.m4a"/><Relationship Id="rId19" Type="http://schemas.openxmlformats.org/officeDocument/2006/relationships/image" Target="../media/image43.png"/><Relationship Id="rId4" Type="http://schemas.microsoft.com/office/2007/relationships/media" Target="../media/media6.m4a"/><Relationship Id="rId9" Type="http://schemas.openxmlformats.org/officeDocument/2006/relationships/audio" Target="../media/media9.m4a"/><Relationship Id="rId14" Type="http://schemas.openxmlformats.org/officeDocument/2006/relationships/slideLayout" Target="../slideLayouts/slideLayout10.xml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47.jpe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37.png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5.xml"/><Relationship Id="rId6" Type="http://schemas.openxmlformats.org/officeDocument/2006/relationships/image" Target="../media/image47.jpe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50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53.png"/><Relationship Id="rId2" Type="http://schemas.microsoft.com/office/2007/relationships/media" Target="../media/media15.m4a"/><Relationship Id="rId1" Type="http://schemas.openxmlformats.org/officeDocument/2006/relationships/tags" Target="../tags/tag19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3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microsoft.com/office/2007/relationships/media" Target="../media/media1.m4a"/><Relationship Id="rId7" Type="http://schemas.microsoft.com/office/2007/relationships/media" Target="../media/media13.m4a"/><Relationship Id="rId12" Type="http://schemas.openxmlformats.org/officeDocument/2006/relationships/image" Target="../media/image54.png"/><Relationship Id="rId17" Type="http://schemas.openxmlformats.org/officeDocument/2006/relationships/image" Target="../media/image45.png"/><Relationship Id="rId2" Type="http://schemas.openxmlformats.org/officeDocument/2006/relationships/audio" Target="NULL" TargetMode="External"/><Relationship Id="rId16" Type="http://schemas.openxmlformats.org/officeDocument/2006/relationships/image" Target="../media/image53.png"/><Relationship Id="rId1" Type="http://schemas.openxmlformats.org/officeDocument/2006/relationships/tags" Target="../tags/tag20.xml"/><Relationship Id="rId6" Type="http://schemas.microsoft.com/office/2007/relationships/media" Target="../media/media10.m4a"/><Relationship Id="rId11" Type="http://schemas.openxmlformats.org/officeDocument/2006/relationships/image" Target="../media/image49.png"/><Relationship Id="rId5" Type="http://schemas.microsoft.com/office/2007/relationships/media" Target="../media/media3.m4a"/><Relationship Id="rId15" Type="http://schemas.openxmlformats.org/officeDocument/2006/relationships/image" Target="../media/image36.png"/><Relationship Id="rId10" Type="http://schemas.openxmlformats.org/officeDocument/2006/relationships/image" Target="../media/image51.jpeg"/><Relationship Id="rId4" Type="http://schemas.microsoft.com/office/2007/relationships/media" Target="../media/media2.m4a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microsoft.com/office/2007/relationships/media" Target="../media/media1.m4a"/><Relationship Id="rId7" Type="http://schemas.microsoft.com/office/2007/relationships/media" Target="../media/media13.m4a"/><Relationship Id="rId12" Type="http://schemas.openxmlformats.org/officeDocument/2006/relationships/image" Target="../media/image54.png"/><Relationship Id="rId17" Type="http://schemas.openxmlformats.org/officeDocument/2006/relationships/image" Target="../media/image45.png"/><Relationship Id="rId2" Type="http://schemas.openxmlformats.org/officeDocument/2006/relationships/audio" Target="NULL" TargetMode="External"/><Relationship Id="rId16" Type="http://schemas.openxmlformats.org/officeDocument/2006/relationships/image" Target="../media/image53.png"/><Relationship Id="rId1" Type="http://schemas.openxmlformats.org/officeDocument/2006/relationships/tags" Target="../tags/tag21.xml"/><Relationship Id="rId6" Type="http://schemas.microsoft.com/office/2007/relationships/media" Target="../media/media10.m4a"/><Relationship Id="rId11" Type="http://schemas.openxmlformats.org/officeDocument/2006/relationships/image" Target="../media/image49.png"/><Relationship Id="rId5" Type="http://schemas.microsoft.com/office/2007/relationships/media" Target="../media/media3.m4a"/><Relationship Id="rId15" Type="http://schemas.openxmlformats.org/officeDocument/2006/relationships/image" Target="../media/image36.png"/><Relationship Id="rId10" Type="http://schemas.openxmlformats.org/officeDocument/2006/relationships/image" Target="../media/image51.jpeg"/><Relationship Id="rId4" Type="http://schemas.microsoft.com/office/2007/relationships/media" Target="../media/media2.m4a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54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36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microsoft.com/office/2007/relationships/media" Target="../media/media1.m4a"/><Relationship Id="rId7" Type="http://schemas.microsoft.com/office/2007/relationships/media" Target="../media/media13.m4a"/><Relationship Id="rId12" Type="http://schemas.openxmlformats.org/officeDocument/2006/relationships/image" Target="../media/image54.png"/><Relationship Id="rId17" Type="http://schemas.openxmlformats.org/officeDocument/2006/relationships/image" Target="../media/image45.png"/><Relationship Id="rId2" Type="http://schemas.openxmlformats.org/officeDocument/2006/relationships/audio" Target="NULL" TargetMode="External"/><Relationship Id="rId16" Type="http://schemas.openxmlformats.org/officeDocument/2006/relationships/image" Target="../media/image53.png"/><Relationship Id="rId1" Type="http://schemas.openxmlformats.org/officeDocument/2006/relationships/tags" Target="../tags/tag23.xml"/><Relationship Id="rId6" Type="http://schemas.microsoft.com/office/2007/relationships/media" Target="../media/media10.m4a"/><Relationship Id="rId11" Type="http://schemas.openxmlformats.org/officeDocument/2006/relationships/image" Target="../media/image49.png"/><Relationship Id="rId5" Type="http://schemas.microsoft.com/office/2007/relationships/media" Target="../media/media3.m4a"/><Relationship Id="rId15" Type="http://schemas.openxmlformats.org/officeDocument/2006/relationships/image" Target="../media/image36.png"/><Relationship Id="rId10" Type="http://schemas.openxmlformats.org/officeDocument/2006/relationships/image" Target="../media/image51.jpeg"/><Relationship Id="rId4" Type="http://schemas.microsoft.com/office/2007/relationships/media" Target="../media/media2.m4a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45.png"/><Relationship Id="rId2" Type="http://schemas.openxmlformats.org/officeDocument/2006/relationships/audio" Target="NULL" TargetMode="External"/><Relationship Id="rId1" Type="http://schemas.openxmlformats.org/officeDocument/2006/relationships/tags" Target="../tags/tag24.xml"/><Relationship Id="rId6" Type="http://schemas.openxmlformats.org/officeDocument/2006/relationships/image" Target="../media/image55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microsoft.com/office/2007/relationships/media" Target="../media/media1.m4a"/><Relationship Id="rId7" Type="http://schemas.microsoft.com/office/2007/relationships/media" Target="../media/media13.m4a"/><Relationship Id="rId12" Type="http://schemas.openxmlformats.org/officeDocument/2006/relationships/image" Target="../media/image54.png"/><Relationship Id="rId17" Type="http://schemas.openxmlformats.org/officeDocument/2006/relationships/image" Target="../media/image45.png"/><Relationship Id="rId2" Type="http://schemas.openxmlformats.org/officeDocument/2006/relationships/audio" Target="NULL" TargetMode="External"/><Relationship Id="rId16" Type="http://schemas.openxmlformats.org/officeDocument/2006/relationships/image" Target="../media/image53.png"/><Relationship Id="rId1" Type="http://schemas.openxmlformats.org/officeDocument/2006/relationships/tags" Target="../tags/tag25.xml"/><Relationship Id="rId6" Type="http://schemas.microsoft.com/office/2007/relationships/media" Target="../media/media10.m4a"/><Relationship Id="rId11" Type="http://schemas.openxmlformats.org/officeDocument/2006/relationships/image" Target="../media/image49.png"/><Relationship Id="rId5" Type="http://schemas.microsoft.com/office/2007/relationships/media" Target="../media/media3.m4a"/><Relationship Id="rId15" Type="http://schemas.openxmlformats.org/officeDocument/2006/relationships/image" Target="../media/image36.png"/><Relationship Id="rId10" Type="http://schemas.openxmlformats.org/officeDocument/2006/relationships/image" Target="../media/image51.jpeg"/><Relationship Id="rId19" Type="http://schemas.openxmlformats.org/officeDocument/2006/relationships/image" Target="../media/image56.png"/><Relationship Id="rId4" Type="http://schemas.microsoft.com/office/2007/relationships/media" Target="../media/media2.m4a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microsoft.com/office/2007/relationships/media" Target="../media/media1.m4a"/><Relationship Id="rId7" Type="http://schemas.microsoft.com/office/2007/relationships/media" Target="../media/media13.m4a"/><Relationship Id="rId12" Type="http://schemas.openxmlformats.org/officeDocument/2006/relationships/image" Target="../media/image54.png"/><Relationship Id="rId17" Type="http://schemas.openxmlformats.org/officeDocument/2006/relationships/image" Target="../media/image45.png"/><Relationship Id="rId2" Type="http://schemas.openxmlformats.org/officeDocument/2006/relationships/audio" Target="NULL" TargetMode="External"/><Relationship Id="rId16" Type="http://schemas.openxmlformats.org/officeDocument/2006/relationships/image" Target="../media/image53.png"/><Relationship Id="rId1" Type="http://schemas.openxmlformats.org/officeDocument/2006/relationships/tags" Target="../tags/tag26.xml"/><Relationship Id="rId6" Type="http://schemas.microsoft.com/office/2007/relationships/media" Target="../media/media10.m4a"/><Relationship Id="rId11" Type="http://schemas.openxmlformats.org/officeDocument/2006/relationships/image" Target="../media/image49.png"/><Relationship Id="rId5" Type="http://schemas.microsoft.com/office/2007/relationships/media" Target="../media/media3.m4a"/><Relationship Id="rId15" Type="http://schemas.openxmlformats.org/officeDocument/2006/relationships/image" Target="../media/image36.png"/><Relationship Id="rId10" Type="http://schemas.openxmlformats.org/officeDocument/2006/relationships/image" Target="../media/image51.jpeg"/><Relationship Id="rId19" Type="http://schemas.openxmlformats.org/officeDocument/2006/relationships/image" Target="../media/image56.png"/><Relationship Id="rId4" Type="http://schemas.microsoft.com/office/2007/relationships/media" Target="../media/media2.m4a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media" Target="../media/media16.m4a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40.png"/><Relationship Id="rId3" Type="http://schemas.microsoft.com/office/2007/relationships/media" Target="../media/media1.m4a"/><Relationship Id="rId21" Type="http://schemas.openxmlformats.org/officeDocument/2006/relationships/image" Target="../media/image59.png"/><Relationship Id="rId7" Type="http://schemas.openxmlformats.org/officeDocument/2006/relationships/audio" Target="../media/media6.m4a"/><Relationship Id="rId12" Type="http://schemas.openxmlformats.org/officeDocument/2006/relationships/slideLayout" Target="../slideLayouts/slideLayout10.xml"/><Relationship Id="rId17" Type="http://schemas.openxmlformats.org/officeDocument/2006/relationships/image" Target="../media/image45.png"/><Relationship Id="rId2" Type="http://schemas.openxmlformats.org/officeDocument/2006/relationships/audio" Target="NULL" TargetMode="External"/><Relationship Id="rId16" Type="http://schemas.openxmlformats.org/officeDocument/2006/relationships/image" Target="../media/image35.png"/><Relationship Id="rId20" Type="http://schemas.openxmlformats.org/officeDocument/2006/relationships/image" Target="../media/image58.png"/><Relationship Id="rId1" Type="http://schemas.openxmlformats.org/officeDocument/2006/relationships/tags" Target="../tags/tag27.xml"/><Relationship Id="rId6" Type="http://schemas.microsoft.com/office/2007/relationships/media" Target="../media/media6.m4a"/><Relationship Id="rId11" Type="http://schemas.openxmlformats.org/officeDocument/2006/relationships/audio" Target="../media/media13.m4a"/><Relationship Id="rId5" Type="http://schemas.microsoft.com/office/2007/relationships/media" Target="../media/media10.m4a"/><Relationship Id="rId15" Type="http://schemas.openxmlformats.org/officeDocument/2006/relationships/image" Target="../media/image34.png"/><Relationship Id="rId10" Type="http://schemas.microsoft.com/office/2007/relationships/media" Target="../media/media13.m4a"/><Relationship Id="rId19" Type="http://schemas.openxmlformats.org/officeDocument/2006/relationships/image" Target="../media/image57.png"/><Relationship Id="rId4" Type="http://schemas.microsoft.com/office/2007/relationships/media" Target="../media/media2.m4a"/><Relationship Id="rId9" Type="http://schemas.microsoft.com/office/2007/relationships/media" Target="../media/media17.m4a"/><Relationship Id="rId14" Type="http://schemas.openxmlformats.org/officeDocument/2006/relationships/image" Target="../media/image42.png"/><Relationship Id="rId2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media" Target="../media/media16.m4a"/><Relationship Id="rId13" Type="http://schemas.openxmlformats.org/officeDocument/2006/relationships/image" Target="../media/image35.png"/><Relationship Id="rId3" Type="http://schemas.microsoft.com/office/2007/relationships/media" Target="../media/media1.m4a"/><Relationship Id="rId7" Type="http://schemas.openxmlformats.org/officeDocument/2006/relationships/audio" Target="../media/media6.m4a"/><Relationship Id="rId12" Type="http://schemas.openxmlformats.org/officeDocument/2006/relationships/image" Target="../media/image34.png"/><Relationship Id="rId17" Type="http://schemas.openxmlformats.org/officeDocument/2006/relationships/image" Target="../media/image58.png"/><Relationship Id="rId2" Type="http://schemas.openxmlformats.org/officeDocument/2006/relationships/audio" Target="NULL" TargetMode="External"/><Relationship Id="rId16" Type="http://schemas.openxmlformats.org/officeDocument/2006/relationships/image" Target="../media/image57.png"/><Relationship Id="rId1" Type="http://schemas.openxmlformats.org/officeDocument/2006/relationships/tags" Target="../tags/tag28.xml"/><Relationship Id="rId6" Type="http://schemas.microsoft.com/office/2007/relationships/media" Target="../media/media6.m4a"/><Relationship Id="rId11" Type="http://schemas.openxmlformats.org/officeDocument/2006/relationships/image" Target="../media/image42.png"/><Relationship Id="rId5" Type="http://schemas.microsoft.com/office/2007/relationships/media" Target="../media/media10.m4a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9.xml"/><Relationship Id="rId4" Type="http://schemas.microsoft.com/office/2007/relationships/media" Target="../media/media2.m4a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media" Target="../media/media16.m4a"/><Relationship Id="rId13" Type="http://schemas.openxmlformats.org/officeDocument/2006/relationships/image" Target="../media/image35.png"/><Relationship Id="rId3" Type="http://schemas.microsoft.com/office/2007/relationships/media" Target="../media/media1.m4a"/><Relationship Id="rId7" Type="http://schemas.openxmlformats.org/officeDocument/2006/relationships/audio" Target="../media/media6.m4a"/><Relationship Id="rId12" Type="http://schemas.openxmlformats.org/officeDocument/2006/relationships/image" Target="../media/image34.png"/><Relationship Id="rId17" Type="http://schemas.openxmlformats.org/officeDocument/2006/relationships/image" Target="../media/image58.png"/><Relationship Id="rId2" Type="http://schemas.openxmlformats.org/officeDocument/2006/relationships/audio" Target="NULL" TargetMode="External"/><Relationship Id="rId16" Type="http://schemas.openxmlformats.org/officeDocument/2006/relationships/image" Target="../media/image57.png"/><Relationship Id="rId1" Type="http://schemas.openxmlformats.org/officeDocument/2006/relationships/tags" Target="../tags/tag29.xml"/><Relationship Id="rId6" Type="http://schemas.microsoft.com/office/2007/relationships/media" Target="../media/media6.m4a"/><Relationship Id="rId11" Type="http://schemas.openxmlformats.org/officeDocument/2006/relationships/image" Target="../media/image42.png"/><Relationship Id="rId5" Type="http://schemas.microsoft.com/office/2007/relationships/media" Target="../media/media10.m4a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10.xml"/><Relationship Id="rId4" Type="http://schemas.microsoft.com/office/2007/relationships/media" Target="../media/media2.m4a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media" Target="../media/media16.m4a"/><Relationship Id="rId13" Type="http://schemas.openxmlformats.org/officeDocument/2006/relationships/image" Target="../media/image34.png"/><Relationship Id="rId18" Type="http://schemas.openxmlformats.org/officeDocument/2006/relationships/image" Target="../media/image58.png"/><Relationship Id="rId3" Type="http://schemas.microsoft.com/office/2007/relationships/media" Target="../media/media1.m4a"/><Relationship Id="rId7" Type="http://schemas.openxmlformats.org/officeDocument/2006/relationships/audio" Target="../media/media6.m4a"/><Relationship Id="rId12" Type="http://schemas.openxmlformats.org/officeDocument/2006/relationships/image" Target="../media/image42.png"/><Relationship Id="rId17" Type="http://schemas.openxmlformats.org/officeDocument/2006/relationships/image" Target="../media/image57.png"/><Relationship Id="rId2" Type="http://schemas.openxmlformats.org/officeDocument/2006/relationships/audio" Target="NULL" TargetMode="External"/><Relationship Id="rId16" Type="http://schemas.openxmlformats.org/officeDocument/2006/relationships/image" Target="../media/image40.png"/><Relationship Id="rId1" Type="http://schemas.openxmlformats.org/officeDocument/2006/relationships/tags" Target="../tags/tag30.xml"/><Relationship Id="rId6" Type="http://schemas.microsoft.com/office/2007/relationships/media" Target="../media/media6.m4a"/><Relationship Id="rId11" Type="http://schemas.openxmlformats.org/officeDocument/2006/relationships/notesSlide" Target="../notesSlides/notesSlide11.xml"/><Relationship Id="rId5" Type="http://schemas.microsoft.com/office/2007/relationships/media" Target="../media/media10.m4a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9.png"/><Relationship Id="rId4" Type="http://schemas.microsoft.com/office/2007/relationships/media" Target="../media/media2.m4a"/><Relationship Id="rId9" Type="http://schemas.microsoft.com/office/2007/relationships/media" Target="../media/media17.m4a"/><Relationship Id="rId1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media" Target="../media/media16.m4a"/><Relationship Id="rId13" Type="http://schemas.openxmlformats.org/officeDocument/2006/relationships/image" Target="../media/image34.png"/><Relationship Id="rId18" Type="http://schemas.openxmlformats.org/officeDocument/2006/relationships/image" Target="../media/image58.png"/><Relationship Id="rId3" Type="http://schemas.microsoft.com/office/2007/relationships/media" Target="../media/media1.m4a"/><Relationship Id="rId7" Type="http://schemas.openxmlformats.org/officeDocument/2006/relationships/audio" Target="../media/media6.m4a"/><Relationship Id="rId12" Type="http://schemas.openxmlformats.org/officeDocument/2006/relationships/image" Target="../media/image42.png"/><Relationship Id="rId17" Type="http://schemas.openxmlformats.org/officeDocument/2006/relationships/image" Target="../media/image57.png"/><Relationship Id="rId2" Type="http://schemas.openxmlformats.org/officeDocument/2006/relationships/audio" Target="NULL" TargetMode="External"/><Relationship Id="rId16" Type="http://schemas.openxmlformats.org/officeDocument/2006/relationships/image" Target="../media/image40.png"/><Relationship Id="rId1" Type="http://schemas.openxmlformats.org/officeDocument/2006/relationships/tags" Target="../tags/tag31.xml"/><Relationship Id="rId6" Type="http://schemas.microsoft.com/office/2007/relationships/media" Target="../media/media6.m4a"/><Relationship Id="rId11" Type="http://schemas.openxmlformats.org/officeDocument/2006/relationships/notesSlide" Target="../notesSlides/notesSlide12.xml"/><Relationship Id="rId5" Type="http://schemas.microsoft.com/office/2007/relationships/media" Target="../media/media10.m4a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9.png"/><Relationship Id="rId4" Type="http://schemas.microsoft.com/office/2007/relationships/media" Target="../media/media2.m4a"/><Relationship Id="rId9" Type="http://schemas.microsoft.com/office/2007/relationships/media" Target="../media/media17.m4a"/><Relationship Id="rId1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3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media18.m4a"/><Relationship Id="rId7" Type="http://schemas.openxmlformats.org/officeDocument/2006/relationships/image" Target="../media/image62.png"/><Relationship Id="rId2" Type="http://schemas.microsoft.com/office/2007/relationships/media" Target="../media/media18.m4a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41.xml"/><Relationship Id="rId5" Type="http://schemas.openxmlformats.org/officeDocument/2006/relationships/audio" Target="../media/media19.mp3"/><Relationship Id="rId4" Type="http://schemas.microsoft.com/office/2007/relationships/media" Target="../media/media19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7.png"/><Relationship Id="rId3" Type="http://schemas.microsoft.com/office/2007/relationships/media" Target="../media/media1.m4a"/><Relationship Id="rId7" Type="http://schemas.openxmlformats.org/officeDocument/2006/relationships/audio" Target="../media/media4.m4a"/><Relationship Id="rId12" Type="http://schemas.openxmlformats.org/officeDocument/2006/relationships/image" Target="../media/image36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microsoft.com/office/2007/relationships/media" Target="../media/media4.m4a"/><Relationship Id="rId11" Type="http://schemas.openxmlformats.org/officeDocument/2006/relationships/image" Target="../media/image35.png"/><Relationship Id="rId5" Type="http://schemas.microsoft.com/office/2007/relationships/media" Target="../media/media3.m4a"/><Relationship Id="rId10" Type="http://schemas.openxmlformats.org/officeDocument/2006/relationships/image" Target="../media/image34.png"/><Relationship Id="rId4" Type="http://schemas.microsoft.com/office/2007/relationships/media" Target="../media/media2.m4a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6.m4a"/><Relationship Id="rId7" Type="http://schemas.openxmlformats.org/officeDocument/2006/relationships/notesSlide" Target="../notesSlides/notesSlide3.xml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0.xml"/><Relationship Id="rId5" Type="http://schemas.openxmlformats.org/officeDocument/2006/relationships/audio" Target="../media/media7.m4a"/><Relationship Id="rId10" Type="http://schemas.openxmlformats.org/officeDocument/2006/relationships/image" Target="../media/image41.png"/><Relationship Id="rId4" Type="http://schemas.microsoft.com/office/2007/relationships/media" Target="../media/media7.m4a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44.png"/><Relationship Id="rId3" Type="http://schemas.microsoft.com/office/2007/relationships/media" Target="../media/media1.m4a"/><Relationship Id="rId7" Type="http://schemas.openxmlformats.org/officeDocument/2006/relationships/audio" Target="../media/media8.m4a"/><Relationship Id="rId12" Type="http://schemas.openxmlformats.org/officeDocument/2006/relationships/slideLayout" Target="../slideLayouts/slideLayout10.xml"/><Relationship Id="rId17" Type="http://schemas.openxmlformats.org/officeDocument/2006/relationships/image" Target="../media/image43.png"/><Relationship Id="rId2" Type="http://schemas.openxmlformats.org/officeDocument/2006/relationships/audio" Target="NULL" TargetMode="External"/><Relationship Id="rId16" Type="http://schemas.openxmlformats.org/officeDocument/2006/relationships/image" Target="../media/image40.png"/><Relationship Id="rId1" Type="http://schemas.openxmlformats.org/officeDocument/2006/relationships/tags" Target="../tags/tag7.xml"/><Relationship Id="rId6" Type="http://schemas.microsoft.com/office/2007/relationships/media" Target="../media/media8.m4a"/><Relationship Id="rId11" Type="http://schemas.openxmlformats.org/officeDocument/2006/relationships/audio" Target="../media/media7.m4a"/><Relationship Id="rId5" Type="http://schemas.openxmlformats.org/officeDocument/2006/relationships/audio" Target="../media/media6.m4a"/><Relationship Id="rId15" Type="http://schemas.openxmlformats.org/officeDocument/2006/relationships/image" Target="../media/image34.png"/><Relationship Id="rId10" Type="http://schemas.microsoft.com/office/2007/relationships/media" Target="../media/media7.m4a"/><Relationship Id="rId19" Type="http://schemas.openxmlformats.org/officeDocument/2006/relationships/image" Target="../media/image37.png"/><Relationship Id="rId4" Type="http://schemas.microsoft.com/office/2007/relationships/media" Target="../media/media6.m4a"/><Relationship Id="rId9" Type="http://schemas.openxmlformats.org/officeDocument/2006/relationships/audio" Target="../media/media9.m4a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44.png"/><Relationship Id="rId3" Type="http://schemas.microsoft.com/office/2007/relationships/media" Target="../media/media1.m4a"/><Relationship Id="rId7" Type="http://schemas.openxmlformats.org/officeDocument/2006/relationships/audio" Target="../media/media8.m4a"/><Relationship Id="rId12" Type="http://schemas.openxmlformats.org/officeDocument/2006/relationships/slideLayout" Target="../slideLayouts/slideLayout10.xml"/><Relationship Id="rId17" Type="http://schemas.openxmlformats.org/officeDocument/2006/relationships/image" Target="../media/image43.png"/><Relationship Id="rId2" Type="http://schemas.openxmlformats.org/officeDocument/2006/relationships/audio" Target="NULL" TargetMode="External"/><Relationship Id="rId16" Type="http://schemas.openxmlformats.org/officeDocument/2006/relationships/image" Target="../media/image40.png"/><Relationship Id="rId1" Type="http://schemas.openxmlformats.org/officeDocument/2006/relationships/tags" Target="../tags/tag8.xml"/><Relationship Id="rId6" Type="http://schemas.microsoft.com/office/2007/relationships/media" Target="../media/media8.m4a"/><Relationship Id="rId11" Type="http://schemas.openxmlformats.org/officeDocument/2006/relationships/audio" Target="../media/media7.m4a"/><Relationship Id="rId5" Type="http://schemas.openxmlformats.org/officeDocument/2006/relationships/audio" Target="../media/media6.m4a"/><Relationship Id="rId15" Type="http://schemas.openxmlformats.org/officeDocument/2006/relationships/image" Target="../media/image34.png"/><Relationship Id="rId10" Type="http://schemas.microsoft.com/office/2007/relationships/media" Target="../media/media7.m4a"/><Relationship Id="rId19" Type="http://schemas.openxmlformats.org/officeDocument/2006/relationships/image" Target="../media/image37.png"/><Relationship Id="rId4" Type="http://schemas.microsoft.com/office/2007/relationships/media" Target="../media/media6.m4a"/><Relationship Id="rId9" Type="http://schemas.openxmlformats.org/officeDocument/2006/relationships/audio" Target="../media/media9.m4a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13" Type="http://schemas.openxmlformats.org/officeDocument/2006/relationships/audio" Target="../media/media11.m4a"/><Relationship Id="rId18" Type="http://schemas.openxmlformats.org/officeDocument/2006/relationships/image" Target="../media/image40.png"/><Relationship Id="rId3" Type="http://schemas.microsoft.com/office/2007/relationships/media" Target="../media/media1.m4a"/><Relationship Id="rId21" Type="http://schemas.openxmlformats.org/officeDocument/2006/relationships/image" Target="../media/image45.png"/><Relationship Id="rId7" Type="http://schemas.openxmlformats.org/officeDocument/2006/relationships/audio" Target="../media/media8.m4a"/><Relationship Id="rId12" Type="http://schemas.microsoft.com/office/2007/relationships/media" Target="../media/media11.m4a"/><Relationship Id="rId17" Type="http://schemas.openxmlformats.org/officeDocument/2006/relationships/image" Target="../media/image34.png"/><Relationship Id="rId2" Type="http://schemas.openxmlformats.org/officeDocument/2006/relationships/audio" Target="NULL" TargetMode="Externa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tags" Target="../tags/tag9.xml"/><Relationship Id="rId6" Type="http://schemas.microsoft.com/office/2007/relationships/media" Target="../media/media8.m4a"/><Relationship Id="rId11" Type="http://schemas.microsoft.com/office/2007/relationships/media" Target="../media/media2.m4a"/><Relationship Id="rId5" Type="http://schemas.openxmlformats.org/officeDocument/2006/relationships/audio" Target="../media/media6.m4a"/><Relationship Id="rId15" Type="http://schemas.openxmlformats.org/officeDocument/2006/relationships/notesSlide" Target="../notesSlides/notesSlide6.xml"/><Relationship Id="rId23" Type="http://schemas.openxmlformats.org/officeDocument/2006/relationships/image" Target="../media/image37.png"/><Relationship Id="rId10" Type="http://schemas.microsoft.com/office/2007/relationships/media" Target="../media/media10.m4a"/><Relationship Id="rId19" Type="http://schemas.openxmlformats.org/officeDocument/2006/relationships/image" Target="../media/image43.png"/><Relationship Id="rId4" Type="http://schemas.microsoft.com/office/2007/relationships/media" Target="../media/media6.m4a"/><Relationship Id="rId9" Type="http://schemas.openxmlformats.org/officeDocument/2006/relationships/audio" Target="../media/media9.m4a"/><Relationship Id="rId14" Type="http://schemas.openxmlformats.org/officeDocument/2006/relationships/slideLayout" Target="../slideLayouts/slideLayout10.xml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BE918E-4E34-890F-B40F-6293822D9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1</a:t>
            </a:r>
          </a:p>
        </p:txBody>
      </p:sp>
      <p:pic>
        <p:nvPicPr>
          <p:cNvPr id="12" name="Picture Placeholder 11" descr="A picture containing rolling pin&#10;&#10;Description automatically generated">
            <a:extLst>
              <a:ext uri="{FF2B5EF4-FFF2-40B4-BE49-F238E27FC236}">
                <a16:creationId xmlns:a16="http://schemas.microsoft.com/office/drawing/2014/main" id="{13EA77EF-B89B-C8A2-8970-C94503D15C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2699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71BFEA-C591-DFCC-ED21-A6A34BFF2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The Arts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9DEC02-8B8E-DFBE-5F90-19CD293FB5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28155" y="4755820"/>
            <a:ext cx="4863735" cy="1447944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Unit 3: </a:t>
            </a:r>
            <a:endParaRPr lang="en-US"/>
          </a:p>
          <a:p>
            <a:r>
              <a:rPr lang="en-US" dirty="0"/>
              <a:t>Music Around the World</a:t>
            </a:r>
            <a:endParaRPr lang="en-US" dirty="0">
              <a:cs typeface="Calibri"/>
            </a:endParaRPr>
          </a:p>
          <a:p>
            <a:r>
              <a:rPr lang="en-US" dirty="0" err="1"/>
              <a:t>Obwisana</a:t>
            </a:r>
            <a:r>
              <a:rPr lang="en-US" dirty="0"/>
              <a:t> 1 	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D24987-B3ED-E8A6-8D33-9761CB1173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9078" y="2983798"/>
            <a:ext cx="4838329" cy="604208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Week 1: Lesson 2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Hello Song Part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324" y="1525774"/>
            <a:ext cx="333487" cy="900646"/>
          </a:xfrm>
          <a:prstGeom prst="rect">
            <a:avLst/>
          </a:prstGeom>
        </p:spPr>
      </p:pic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74010" y="3630626"/>
            <a:ext cx="8192232" cy="1144672"/>
          </a:xfrm>
          <a:prstGeom prst="rect">
            <a:avLst/>
          </a:prstGeom>
        </p:spPr>
      </p:pic>
      <p:pic>
        <p:nvPicPr>
          <p:cNvPr id="29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A33D869-3B5F-4698-B770-B0F0C852D26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9706" y="1557130"/>
            <a:ext cx="338853" cy="813058"/>
          </a:xfrm>
          <a:prstGeom prst="rect">
            <a:avLst/>
          </a:prstGeom>
        </p:spPr>
      </p:pic>
      <p:pic>
        <p:nvPicPr>
          <p:cNvPr id="30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E1777D1-7141-41C6-B157-51699249AC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98239" y="1545224"/>
            <a:ext cx="338853" cy="813058"/>
          </a:xfrm>
          <a:prstGeom prst="rect">
            <a:avLst/>
          </a:prstGeom>
        </p:spPr>
      </p:pic>
      <p:pic>
        <p:nvPicPr>
          <p:cNvPr id="31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5A143B4-3E89-493F-8AC7-379D4B232A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23399" y="1545224"/>
            <a:ext cx="338853" cy="813058"/>
          </a:xfrm>
          <a:prstGeom prst="rect">
            <a:avLst/>
          </a:prstGeom>
        </p:spPr>
      </p:pic>
      <p:pic>
        <p:nvPicPr>
          <p:cNvPr id="33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1249FB4-852C-43D3-BCC1-190639D2FF0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10819" y="1545224"/>
            <a:ext cx="338853" cy="813058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94DB43A-B8E9-4D19-89E7-877A41BD6AE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06534" y="3651745"/>
            <a:ext cx="338853" cy="813058"/>
          </a:xfrm>
          <a:prstGeom prst="rect">
            <a:avLst/>
          </a:prstGeom>
        </p:spPr>
      </p:pic>
      <p:pic>
        <p:nvPicPr>
          <p:cNvPr id="3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BDED7946-46CD-4D61-B2E1-870F384A77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12533" y="1526332"/>
            <a:ext cx="338853" cy="813058"/>
          </a:xfrm>
          <a:prstGeom prst="rect">
            <a:avLst/>
          </a:prstGeom>
        </p:spPr>
      </p:pic>
      <p:pic>
        <p:nvPicPr>
          <p:cNvPr id="5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7BA2849-2483-2197-DF70-5BB3C9D04D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13203" y="1933224"/>
            <a:ext cx="301734" cy="751309"/>
          </a:xfrm>
          <a:prstGeom prst="rect">
            <a:avLst/>
          </a:prstGeom>
        </p:spPr>
      </p:pic>
      <p:pic>
        <p:nvPicPr>
          <p:cNvPr id="7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90EBB44-959C-4450-11A1-5A9BFC04954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9908" y="4058637"/>
            <a:ext cx="301734" cy="751309"/>
          </a:xfrm>
          <a:prstGeom prst="rect">
            <a:avLst/>
          </a:prstGeom>
        </p:spPr>
      </p:pic>
      <p:pic>
        <p:nvPicPr>
          <p:cNvPr id="12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ADF1222-935E-7494-EC2A-1390F111D1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2000" y="4058637"/>
            <a:ext cx="301734" cy="751309"/>
          </a:xfrm>
          <a:prstGeom prst="rect">
            <a:avLst/>
          </a:prstGeom>
        </p:spPr>
      </p:pic>
      <p:pic>
        <p:nvPicPr>
          <p:cNvPr id="14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9069264-8B71-990D-583C-C116D4A4E8A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11110" y="1933224"/>
            <a:ext cx="301734" cy="751309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302" y="3632295"/>
            <a:ext cx="333487" cy="900646"/>
          </a:xfrm>
          <a:prstGeom prst="rect">
            <a:avLst/>
          </a:prstGeom>
        </p:spPr>
      </p:pic>
      <p:pic>
        <p:nvPicPr>
          <p:cNvPr id="43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2EF1A45-063A-4D26-8252-E27753683A8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15345" y="3924791"/>
            <a:ext cx="315067" cy="743706"/>
          </a:xfrm>
          <a:prstGeom prst="rect">
            <a:avLst/>
          </a:prstGeom>
        </p:spPr>
      </p:pic>
      <p:pic>
        <p:nvPicPr>
          <p:cNvPr id="44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F87ADB3-4747-4CB2-98E1-2A9B1835D3A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77731" y="3924791"/>
            <a:ext cx="315067" cy="743706"/>
          </a:xfrm>
          <a:prstGeom prst="rect">
            <a:avLst/>
          </a:prstGeom>
        </p:spPr>
      </p:pic>
      <p:pic>
        <p:nvPicPr>
          <p:cNvPr id="45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FCE4C574-8FEC-4255-8CD0-14E6DA5A618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24376" y="3931530"/>
            <a:ext cx="315067" cy="743706"/>
          </a:xfrm>
          <a:prstGeom prst="rect">
            <a:avLst/>
          </a:prstGeom>
        </p:spPr>
      </p:pic>
      <p:pic>
        <p:nvPicPr>
          <p:cNvPr id="46" name="35B797F5">
            <a:hlinkClick r:id="" action="ppaction://media"/>
            <a:extLst>
              <a:ext uri="{FF2B5EF4-FFF2-40B4-BE49-F238E27FC236}">
                <a16:creationId xmlns:a16="http://schemas.microsoft.com/office/drawing/2014/main" id="{9ACD4D4E-8340-4E9B-9AA0-39794E21B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0">
                  <p14:trim st="563" end="1195.875"/>
                </p14:media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907" y="3774747"/>
            <a:ext cx="315942" cy="856429"/>
          </a:xfrm>
          <a:prstGeom prst="rect">
            <a:avLst/>
          </a:prstGeom>
        </p:spPr>
      </p:pic>
      <p:pic>
        <p:nvPicPr>
          <p:cNvPr id="48" name="61A479EA">
            <a:hlinkClick r:id="" action="ppaction://media"/>
            <a:extLst>
              <a:ext uri="{FF2B5EF4-FFF2-40B4-BE49-F238E27FC236}">
                <a16:creationId xmlns:a16="http://schemas.microsoft.com/office/drawing/2014/main" id="{D474E681-ECE8-4459-8342-0185070E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1">
                  <p14:trim st="1220" end="1215.0625"/>
                </p14:media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2668" y="3799550"/>
            <a:ext cx="353698" cy="956033"/>
          </a:xfrm>
          <a:prstGeom prst="rect">
            <a:avLst/>
          </a:prstGeom>
        </p:spPr>
      </p:pic>
      <p:pic>
        <p:nvPicPr>
          <p:cNvPr id="49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058C122-0CDC-4CE7-A253-741299F8998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73876" y="3925404"/>
            <a:ext cx="315067" cy="743706"/>
          </a:xfrm>
          <a:prstGeom prst="rect">
            <a:avLst/>
          </a:prstGeom>
        </p:spPr>
      </p:pic>
      <p:pic>
        <p:nvPicPr>
          <p:cNvPr id="5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06200-78EE-4CC6-9AE1-9EFB758ACFF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488450" y="409292"/>
            <a:ext cx="486000" cy="48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735807" y="5008548"/>
            <a:ext cx="794305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How  do       you      do?           How  do    you   do          to-    day?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815923" y="2910885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Hel-     lo ,    </a:t>
            </a:r>
            <a:r>
              <a:rPr lang="en-AU" sz="2100" i="0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</a:t>
            </a: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-    lo.                    How    do       you        do?</a:t>
            </a:r>
            <a:endParaRPr lang="en-AU" sz="2800" i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6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50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50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50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2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28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9"/>
            </p:par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Learn:</a:t>
            </a:r>
            <a:r>
              <a:rPr lang="en-AU">
                <a:solidFill>
                  <a:schemeClr val="accent3"/>
                </a:solidFill>
              </a:rPr>
              <a:t> Obwisana Origin and Meaning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52119" y="1278573"/>
            <a:ext cx="8223569" cy="31854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 err="1"/>
              <a:t>Obwisana</a:t>
            </a:r>
            <a:r>
              <a:rPr lang="en-AU" i="0"/>
              <a:t> is a children’s song from Ghana – a country in Africa.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Children sing the song while they each tap a rock on the ground.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Here are the words to the song: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The rock has crushed my hand, grandma.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The rock has crushed my hand.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The rock has crushed my hand, grandma.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The rock has crushed my hand.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E033F7B-27C7-BBDF-0592-37752C21B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29" y="3359710"/>
            <a:ext cx="2879604" cy="28820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025AF71-DF5A-E5E7-1B31-9807BB8725B0}"/>
              </a:ext>
            </a:extLst>
          </p:cNvPr>
          <p:cNvSpPr/>
          <p:nvPr/>
        </p:nvSpPr>
        <p:spPr>
          <a:xfrm>
            <a:off x="6051288" y="4190371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35547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Say:</a:t>
            </a:r>
            <a:r>
              <a:rPr lang="en-AU">
                <a:solidFill>
                  <a:schemeClr val="accent3"/>
                </a:solidFill>
              </a:rPr>
              <a:t> Obwisana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52120" y="1278573"/>
            <a:ext cx="8223568" cy="12772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Listen.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  <a:endParaRPr lang="en-AU" i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0F7DE5-BE40-4192-9F9B-CC18AFA47B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8399" y="3848341"/>
            <a:ext cx="1451106" cy="1451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A643B-8180-4050-BC27-865AE468B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300" y="3323927"/>
            <a:ext cx="3563334" cy="2375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3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Say:</a:t>
            </a:r>
            <a:r>
              <a:rPr lang="en-AU">
                <a:solidFill>
                  <a:schemeClr val="accent3"/>
                </a:solidFill>
              </a:rPr>
              <a:t> Obwisana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52120" y="1278573"/>
            <a:ext cx="8223568" cy="12772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Listen.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  <a:endParaRPr lang="en-AU" i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A643B-8180-4050-BC27-865AE468B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300" y="3323927"/>
            <a:ext cx="3563334" cy="237555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0F7DE5-BE40-4192-9F9B-CC18AFA47B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8399" y="3848341"/>
            <a:ext cx="1451106" cy="1451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55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Obwisana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52120" y="1278573"/>
            <a:ext cx="8226744" cy="12772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Listen.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Obwisan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Ob </a:t>
            </a:r>
            <a:r>
              <a:rPr lang="en-US" i="0" err="1"/>
              <a:t>wi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  <a:endParaRPr lang="en-AU" i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3A643B-8180-4050-BC27-865AE468B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300" y="3323927"/>
            <a:ext cx="3563334" cy="237555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0F7DE5-BE40-4192-9F9B-CC18AFA47B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8399" y="3848341"/>
            <a:ext cx="1451106" cy="1451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31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</a:t>
            </a:r>
            <a:r>
              <a:rPr lang="en-AU" err="1">
                <a:solidFill>
                  <a:schemeClr val="accent3"/>
                </a:solidFill>
              </a:rPr>
              <a:t>Obwisana</a:t>
            </a:r>
            <a:endParaRPr lang="en-AU">
              <a:solidFill>
                <a:schemeClr val="accent3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52120" y="1278573"/>
            <a:ext cx="8226744" cy="127727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Listen.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Obwisan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Ob </a:t>
            </a:r>
            <a:r>
              <a:rPr lang="en-US" i="0" err="1"/>
              <a:t>wi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  <a:endParaRPr lang="en-AU" i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791138-CCB2-488B-8909-48CE306810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5572" y="4018969"/>
            <a:ext cx="1271996" cy="1271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CE65D-04E4-DC52-EEB7-585C50F424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4154" y="3429000"/>
            <a:ext cx="3563334" cy="2375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10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Beat:</a:t>
            </a:r>
            <a:r>
              <a:rPr lang="en-AU">
                <a:solidFill>
                  <a:schemeClr val="accent3"/>
                </a:solidFill>
              </a:rPr>
              <a:t> Obwisana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52120" y="1278573"/>
            <a:ext cx="8226744" cy="17543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Listen.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Obwisan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 err="1"/>
              <a:t>Obwisana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Ob </a:t>
            </a:r>
            <a:r>
              <a:rPr lang="en-US" i="0" err="1"/>
              <a:t>wi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 </a:t>
            </a:r>
            <a:r>
              <a:rPr lang="en-US" i="0" err="1"/>
              <a:t>na</a:t>
            </a:r>
            <a:r>
              <a:rPr lang="en-US" i="0"/>
              <a:t> </a:t>
            </a:r>
            <a:r>
              <a:rPr lang="en-US" i="0" err="1"/>
              <a:t>sa</a:t>
            </a:r>
            <a:r>
              <a:rPr lang="en-US" i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Keep the beat on your knees as we listen.</a:t>
            </a:r>
            <a:endParaRPr lang="en-AU" i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791138-CCB2-488B-8909-48CE306810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7032" y="440522"/>
            <a:ext cx="486000" cy="486000"/>
          </a:xfrm>
          <a:prstGeom prst="rect">
            <a:avLst/>
          </a:prstGeom>
        </p:spPr>
      </p:pic>
      <p:pic>
        <p:nvPicPr>
          <p:cNvPr id="4" name="Picture 3" descr="A picture containing vector graphics, toy, doll&#10;&#10;Description automatically generated">
            <a:extLst>
              <a:ext uri="{FF2B5EF4-FFF2-40B4-BE49-F238E27FC236}">
                <a16:creationId xmlns:a16="http://schemas.microsoft.com/office/drawing/2014/main" id="{55B674ED-8866-4DDC-975E-8E266463C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83" y="2540167"/>
            <a:ext cx="2685214" cy="36740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9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First Note Body Position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8" name="61A479EA">
            <a:hlinkClick r:id="" action="ppaction://media"/>
            <a:extLst>
              <a:ext uri="{FF2B5EF4-FFF2-40B4-BE49-F238E27FC236}">
                <a16:creationId xmlns:a16="http://schemas.microsoft.com/office/drawing/2014/main" id="{877394D9-984A-4A16-B30E-C9B6AC019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0" end="1215.062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995" y="1705508"/>
            <a:ext cx="1357496" cy="3669263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68FFE4-E512-486B-B224-9CEB6EC0B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97" y="2217304"/>
            <a:ext cx="1920081" cy="3157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4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E40AE60-933A-4998-AB23-BF9262A31A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9915" b="2956"/>
          <a:stretch/>
        </p:blipFill>
        <p:spPr>
          <a:xfrm>
            <a:off x="4879291" y="2615036"/>
            <a:ext cx="2938865" cy="239771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2ECA86-1F47-4E9E-805D-EB22F0883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Revise: </a:t>
            </a:r>
            <a:r>
              <a:rPr lang="en-AU">
                <a:solidFill>
                  <a:schemeClr val="accent3"/>
                </a:solidFill>
              </a:rPr>
              <a:t>Low Note</a:t>
            </a:r>
            <a:endParaRPr lang="en-AU">
              <a:solidFill>
                <a:schemeClr val="accent3"/>
              </a:solidFill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C91C7-9FF4-4FD2-9708-83A4E650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8032"/>
            <a:ext cx="8237538" cy="323165"/>
          </a:xfrm>
        </p:spPr>
        <p:txBody>
          <a:bodyPr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Miss Mi is a low note.</a:t>
            </a:r>
            <a:endParaRPr lang="en-US" strike="sngStrike">
              <a:ea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13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39905A1-2E8F-4532-A2F8-1AC29F72F7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466" y="2407893"/>
            <a:ext cx="1868021" cy="3064093"/>
          </a:xfrm>
          <a:prstGeom prst="rect">
            <a:avLst/>
          </a:prstGeom>
        </p:spPr>
      </p:pic>
      <p:pic>
        <p:nvPicPr>
          <p:cNvPr id="14" name="Recorded Sound" descr="A picture containing text, vector graphics, clipart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000E5285-C3B8-4875-BEC7-3D4696F0A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0833" y="3076991"/>
            <a:ext cx="848675" cy="2023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799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2ECA86-1F47-4E9E-805D-EB22F0883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Revise: </a:t>
            </a:r>
            <a:r>
              <a:rPr lang="en-AU">
                <a:solidFill>
                  <a:schemeClr val="accent3"/>
                </a:solidFill>
              </a:rPr>
              <a:t>Middle Note</a:t>
            </a:r>
            <a:endParaRPr lang="en-AU">
              <a:solidFill>
                <a:schemeClr val="accent3"/>
              </a:solidFill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C91C7-9FF4-4FD2-9708-83A4E650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8032"/>
            <a:ext cx="8237538" cy="323165"/>
          </a:xfrm>
        </p:spPr>
        <p:txBody>
          <a:bodyPr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Missus So is a middle body position.</a:t>
            </a:r>
            <a:endParaRPr lang="en-US" strike="sngStrike">
              <a:ea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374A1F-E749-1B52-438A-BDCE717F2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638" y="2732593"/>
            <a:ext cx="2743200" cy="2584430"/>
          </a:xfrm>
          <a:prstGeom prst="rect">
            <a:avLst/>
          </a:prstGeom>
        </p:spPr>
      </p:pic>
      <p:pic>
        <p:nvPicPr>
          <p:cNvPr id="9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BB154003-F162-4949-B791-34F5633B74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0009" y="2605769"/>
            <a:ext cx="980458" cy="2348280"/>
          </a:xfrm>
          <a:prstGeom prst="rect">
            <a:avLst/>
          </a:prstGeom>
        </p:spPr>
      </p:pic>
      <p:pic>
        <p:nvPicPr>
          <p:cNvPr id="10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A2233F9E-B0FD-4F25-B2FD-AD14C5330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435" y="2254860"/>
            <a:ext cx="2158960" cy="3277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9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/>
          <a:lstStyle/>
          <a:p>
            <a:r>
              <a:rPr lang="en-AU"/>
              <a:t>Good Listening Behaviours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  <a:endParaRPr lang="en-AU" sz="1800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968C6F-C64B-46E1-9DEC-B285E13F46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426591"/>
              </p:ext>
            </p:extLst>
          </p:nvPr>
        </p:nvGraphicFramePr>
        <p:xfrm>
          <a:off x="1309443" y="1465545"/>
          <a:ext cx="6525113" cy="4517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2961514" imgH="9204786" progId="AcroExch.Document.DC">
                  <p:embed/>
                </p:oleObj>
              </mc:Choice>
              <mc:Fallback>
                <p:oleObj name="Acrobat Document" r:id="rId3" imgW="12961514" imgH="9204786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1968C6F-C64B-46E1-9DEC-B285E13F4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9443" y="1465545"/>
                        <a:ext cx="6525113" cy="4517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32690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>
            <a:extLst>
              <a:ext uri="{FF2B5EF4-FFF2-40B4-BE49-F238E27FC236}">
                <a16:creationId xmlns:a16="http://schemas.microsoft.com/office/drawing/2014/main" id="{98855336-7A28-4623-B294-012BF206F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9851" y="1447348"/>
            <a:ext cx="5302602" cy="204484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Apply:</a:t>
            </a:r>
            <a:r>
              <a:rPr lang="en-AU">
                <a:solidFill>
                  <a:schemeClr val="accent3"/>
                </a:solidFill>
              </a:rPr>
              <a:t> So Mi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1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109EDF-FECA-4EBA-98AA-78D32FDE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1495" y="4555566"/>
            <a:ext cx="770542" cy="1263910"/>
          </a:xfrm>
          <a:prstGeom prst="rect">
            <a:avLst/>
          </a:prstGeom>
        </p:spPr>
      </p:pic>
      <p:pic>
        <p:nvPicPr>
          <p:cNvPr id="20" name="Picture 8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72C9E7DD-510A-4E68-90E8-5373C881C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9907" y="4583152"/>
            <a:ext cx="836020" cy="1236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17F194-D487-4454-839B-0A6F45381756}"/>
              </a:ext>
            </a:extLst>
          </p:cNvPr>
          <p:cNvSpPr txBox="1"/>
          <p:nvPr/>
        </p:nvSpPr>
        <p:spPr>
          <a:xfrm>
            <a:off x="2019212" y="3745209"/>
            <a:ext cx="5871352" cy="539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Ob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F442A98B-A2E6-46A1-913F-21C58A6A6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723" y="1772034"/>
            <a:ext cx="444369" cy="1200104"/>
          </a:xfrm>
          <a:prstGeom prst="rect">
            <a:avLst/>
          </a:prstGeom>
        </p:spPr>
      </p:pic>
      <p:pic>
        <p:nvPicPr>
          <p:cNvPr id="35" name="D8FCAF4D">
            <a:hlinkClick r:id="" action="ppaction://media"/>
            <a:extLst>
              <a:ext uri="{FF2B5EF4-FFF2-40B4-BE49-F238E27FC236}">
                <a16:creationId xmlns:a16="http://schemas.microsoft.com/office/drawing/2014/main" id="{E55B64FF-5866-4E2A-A080-B84E93A1C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582" y="1835732"/>
            <a:ext cx="429035" cy="1158692"/>
          </a:xfrm>
          <a:prstGeom prst="rect">
            <a:avLst/>
          </a:prstGeom>
        </p:spPr>
      </p:pic>
      <p:pic>
        <p:nvPicPr>
          <p:cNvPr id="36" name="D8FCAF4D">
            <a:hlinkClick r:id="" action="ppaction://media"/>
            <a:extLst>
              <a:ext uri="{FF2B5EF4-FFF2-40B4-BE49-F238E27FC236}">
                <a16:creationId xmlns:a16="http://schemas.microsoft.com/office/drawing/2014/main" id="{6143C9BB-F547-423E-AFA3-DE4BF64E0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996" y="1835729"/>
            <a:ext cx="429036" cy="1158695"/>
          </a:xfrm>
          <a:prstGeom prst="rect">
            <a:avLst/>
          </a:prstGeom>
        </p:spPr>
      </p:pic>
      <p:pic>
        <p:nvPicPr>
          <p:cNvPr id="37" name="61A479EA">
            <a:hlinkClick r:id="" action="ppaction://media"/>
            <a:extLst>
              <a:ext uri="{FF2B5EF4-FFF2-40B4-BE49-F238E27FC236}">
                <a16:creationId xmlns:a16="http://schemas.microsoft.com/office/drawing/2014/main" id="{D490C913-F486-48E2-98A3-E1711F910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899" y="2355351"/>
            <a:ext cx="409334" cy="1106414"/>
          </a:xfrm>
          <a:prstGeom prst="rect">
            <a:avLst/>
          </a:prstGeom>
        </p:spPr>
      </p:pic>
      <p:pic>
        <p:nvPicPr>
          <p:cNvPr id="38" name="61A479EA">
            <a:hlinkClick r:id="" action="ppaction://media"/>
            <a:extLst>
              <a:ext uri="{FF2B5EF4-FFF2-40B4-BE49-F238E27FC236}">
                <a16:creationId xmlns:a16="http://schemas.microsoft.com/office/drawing/2014/main" id="{D9805D3A-BF23-49B1-B7AD-9722153A7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49" y="2319590"/>
            <a:ext cx="409334" cy="1106414"/>
          </a:xfrm>
          <a:prstGeom prst="rect">
            <a:avLst/>
          </a:prstGeom>
        </p:spPr>
      </p:pic>
      <p:pic>
        <p:nvPicPr>
          <p:cNvPr id="39" name="3C70EC19">
            <a:hlinkClick r:id="" action="ppaction://media"/>
            <a:extLst>
              <a:ext uri="{FF2B5EF4-FFF2-40B4-BE49-F238E27FC236}">
                <a16:creationId xmlns:a16="http://schemas.microsoft.com/office/drawing/2014/main" id="{056C7106-AF3B-41F2-AF0E-CFDDA65F2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4" end="127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471" y="1717664"/>
            <a:ext cx="429036" cy="1135183"/>
          </a:xfrm>
          <a:prstGeom prst="rect">
            <a:avLst/>
          </a:prstGeom>
        </p:spPr>
      </p:pic>
      <p:pic>
        <p:nvPicPr>
          <p:cNvPr id="41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6A717BA7-A368-41AE-B1A1-894D15B1C2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1098" y="4649617"/>
            <a:ext cx="770542" cy="1169859"/>
          </a:xfrm>
          <a:prstGeom prst="rect">
            <a:avLst/>
          </a:prstGeom>
        </p:spPr>
      </p:pic>
      <p:pic>
        <p:nvPicPr>
          <p:cNvPr id="44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040724-A5F6-4521-8C62-2A815798A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0304" y="4555566"/>
            <a:ext cx="770542" cy="1263910"/>
          </a:xfrm>
          <a:prstGeom prst="rect">
            <a:avLst/>
          </a:prstGeom>
        </p:spPr>
      </p:pic>
      <p:pic>
        <p:nvPicPr>
          <p:cNvPr id="45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88BA89E1-BEC8-4AEE-BE4F-12867A8389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0701" y="4649617"/>
            <a:ext cx="770542" cy="1169859"/>
          </a:xfrm>
          <a:prstGeom prst="rect">
            <a:avLst/>
          </a:prstGeom>
        </p:spPr>
      </p:pic>
      <p:pic>
        <p:nvPicPr>
          <p:cNvPr id="46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9305D7F7-5C13-4D91-9B67-44F22B9A4B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4988" y="4649617"/>
            <a:ext cx="770542" cy="1169859"/>
          </a:xfrm>
          <a:prstGeom prst="rect">
            <a:avLst/>
          </a:prstGeom>
        </p:spPr>
      </p:pic>
      <p:pic>
        <p:nvPicPr>
          <p:cNvPr id="21" name="35B797F5">
            <a:hlinkClick r:id="" action="ppaction://media"/>
            <a:extLst>
              <a:ext uri="{FF2B5EF4-FFF2-40B4-BE49-F238E27FC236}">
                <a16:creationId xmlns:a16="http://schemas.microsoft.com/office/drawing/2014/main" id="{F8CF6825-C783-4066-9355-5D8B630FF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5921" y="2097364"/>
            <a:ext cx="428676" cy="11586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44BA1F0-32D9-499A-A29C-1EC78C04620A}"/>
              </a:ext>
            </a:extLst>
          </p:cNvPr>
          <p:cNvSpPr/>
          <p:nvPr/>
        </p:nvSpPr>
        <p:spPr>
          <a:xfrm>
            <a:off x="1988642" y="2921498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7A711A-1961-40F3-82F3-4570B1A1FD51}"/>
              </a:ext>
            </a:extLst>
          </p:cNvPr>
          <p:cNvSpPr/>
          <p:nvPr/>
        </p:nvSpPr>
        <p:spPr>
          <a:xfrm>
            <a:off x="2715054" y="2423666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850D9-D909-4433-9F4A-C03D30892B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25130" y="428990"/>
            <a:ext cx="486000" cy="486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F4A294C-D014-4FD0-B720-05F300DE1FBD}"/>
              </a:ext>
            </a:extLst>
          </p:cNvPr>
          <p:cNvSpPr/>
          <p:nvPr/>
        </p:nvSpPr>
        <p:spPr>
          <a:xfrm>
            <a:off x="1762062" y="4257441"/>
            <a:ext cx="866922" cy="1954210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0400FE-7C4B-4C01-BCE6-45DE03DA00CB}"/>
              </a:ext>
            </a:extLst>
          </p:cNvPr>
          <p:cNvSpPr/>
          <p:nvPr/>
        </p:nvSpPr>
        <p:spPr>
          <a:xfrm>
            <a:off x="2672873" y="4257441"/>
            <a:ext cx="866281" cy="1954210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3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9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>
            <a:extLst>
              <a:ext uri="{FF2B5EF4-FFF2-40B4-BE49-F238E27FC236}">
                <a16:creationId xmlns:a16="http://schemas.microsoft.com/office/drawing/2014/main" id="{98855336-7A28-4623-B294-012BF206F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9851" y="1447348"/>
            <a:ext cx="5302602" cy="204484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Apply:</a:t>
            </a:r>
            <a:r>
              <a:rPr lang="en-AU">
                <a:solidFill>
                  <a:schemeClr val="accent3"/>
                </a:solidFill>
              </a:rPr>
              <a:t> So Mi </a:t>
            </a:r>
            <a:r>
              <a:rPr lang="en-AU" err="1">
                <a:solidFill>
                  <a:schemeClr val="accent3"/>
                </a:solidFill>
              </a:rPr>
              <a:t>Mi</a:t>
            </a:r>
            <a:r>
              <a:rPr lang="en-AU">
                <a:solidFill>
                  <a:schemeClr val="accent3"/>
                </a:solidFill>
              </a:rPr>
              <a:t> So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1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109EDF-FECA-4EBA-98AA-78D32FDE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1495" y="4555566"/>
            <a:ext cx="770542" cy="1263910"/>
          </a:xfrm>
          <a:prstGeom prst="rect">
            <a:avLst/>
          </a:prstGeom>
        </p:spPr>
      </p:pic>
      <p:pic>
        <p:nvPicPr>
          <p:cNvPr id="20" name="Picture 8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72C9E7DD-510A-4E68-90E8-5373C881C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1955" y="4583152"/>
            <a:ext cx="836020" cy="1236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17F194-D487-4454-839B-0A6F45381756}"/>
              </a:ext>
            </a:extLst>
          </p:cNvPr>
          <p:cNvSpPr txBox="1"/>
          <p:nvPr/>
        </p:nvSpPr>
        <p:spPr>
          <a:xfrm>
            <a:off x="2019212" y="3745209"/>
            <a:ext cx="5871352" cy="539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Ob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F442A98B-A2E6-46A1-913F-21C58A6A6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723" y="1772034"/>
            <a:ext cx="444369" cy="1200104"/>
          </a:xfrm>
          <a:prstGeom prst="rect">
            <a:avLst/>
          </a:prstGeom>
        </p:spPr>
      </p:pic>
      <p:pic>
        <p:nvPicPr>
          <p:cNvPr id="35" name="D8FCAF4D">
            <a:hlinkClick r:id="" action="ppaction://media"/>
            <a:extLst>
              <a:ext uri="{FF2B5EF4-FFF2-40B4-BE49-F238E27FC236}">
                <a16:creationId xmlns:a16="http://schemas.microsoft.com/office/drawing/2014/main" id="{E55B64FF-5866-4E2A-A080-B84E93A1C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582" y="1835732"/>
            <a:ext cx="429035" cy="1158692"/>
          </a:xfrm>
          <a:prstGeom prst="rect">
            <a:avLst/>
          </a:prstGeom>
        </p:spPr>
      </p:pic>
      <p:pic>
        <p:nvPicPr>
          <p:cNvPr id="36" name="D8FCAF4D">
            <a:hlinkClick r:id="" action="ppaction://media"/>
            <a:extLst>
              <a:ext uri="{FF2B5EF4-FFF2-40B4-BE49-F238E27FC236}">
                <a16:creationId xmlns:a16="http://schemas.microsoft.com/office/drawing/2014/main" id="{6143C9BB-F547-423E-AFA3-DE4BF64E0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996" y="1835729"/>
            <a:ext cx="429036" cy="1158695"/>
          </a:xfrm>
          <a:prstGeom prst="rect">
            <a:avLst/>
          </a:prstGeom>
        </p:spPr>
      </p:pic>
      <p:pic>
        <p:nvPicPr>
          <p:cNvPr id="37" name="61A479EA">
            <a:hlinkClick r:id="" action="ppaction://media"/>
            <a:extLst>
              <a:ext uri="{FF2B5EF4-FFF2-40B4-BE49-F238E27FC236}">
                <a16:creationId xmlns:a16="http://schemas.microsoft.com/office/drawing/2014/main" id="{D490C913-F486-48E2-98A3-E1711F910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899" y="2355351"/>
            <a:ext cx="409334" cy="1106414"/>
          </a:xfrm>
          <a:prstGeom prst="rect">
            <a:avLst/>
          </a:prstGeom>
        </p:spPr>
      </p:pic>
      <p:pic>
        <p:nvPicPr>
          <p:cNvPr id="38" name="61A479EA">
            <a:hlinkClick r:id="" action="ppaction://media"/>
            <a:extLst>
              <a:ext uri="{FF2B5EF4-FFF2-40B4-BE49-F238E27FC236}">
                <a16:creationId xmlns:a16="http://schemas.microsoft.com/office/drawing/2014/main" id="{D9805D3A-BF23-49B1-B7AD-9722153A7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49" y="2319590"/>
            <a:ext cx="409334" cy="1106414"/>
          </a:xfrm>
          <a:prstGeom prst="rect">
            <a:avLst/>
          </a:prstGeom>
        </p:spPr>
      </p:pic>
      <p:pic>
        <p:nvPicPr>
          <p:cNvPr id="39" name="3C70EC19">
            <a:hlinkClick r:id="" action="ppaction://media"/>
            <a:extLst>
              <a:ext uri="{FF2B5EF4-FFF2-40B4-BE49-F238E27FC236}">
                <a16:creationId xmlns:a16="http://schemas.microsoft.com/office/drawing/2014/main" id="{056C7106-AF3B-41F2-AF0E-CFDDA65F2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4" end="127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471" y="1717664"/>
            <a:ext cx="429036" cy="1135183"/>
          </a:xfrm>
          <a:prstGeom prst="rect">
            <a:avLst/>
          </a:prstGeom>
        </p:spPr>
      </p:pic>
      <p:pic>
        <p:nvPicPr>
          <p:cNvPr id="41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6A717BA7-A368-41AE-B1A1-894D15B1C2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4110" y="4649617"/>
            <a:ext cx="770542" cy="1169859"/>
          </a:xfrm>
          <a:prstGeom prst="rect">
            <a:avLst/>
          </a:prstGeom>
        </p:spPr>
      </p:pic>
      <p:pic>
        <p:nvPicPr>
          <p:cNvPr id="44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040724-A5F6-4521-8C62-2A815798A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9340" y="4555566"/>
            <a:ext cx="770542" cy="1263910"/>
          </a:xfrm>
          <a:prstGeom prst="rect">
            <a:avLst/>
          </a:prstGeom>
        </p:spPr>
      </p:pic>
      <p:pic>
        <p:nvPicPr>
          <p:cNvPr id="45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88BA89E1-BEC8-4AEE-BE4F-12867A8389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6725" y="4649617"/>
            <a:ext cx="770542" cy="1169859"/>
          </a:xfrm>
          <a:prstGeom prst="rect">
            <a:avLst/>
          </a:prstGeom>
        </p:spPr>
      </p:pic>
      <p:pic>
        <p:nvPicPr>
          <p:cNvPr id="46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9305D7F7-5C13-4D91-9B67-44F22B9A4B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60048" y="4648800"/>
            <a:ext cx="770542" cy="1169859"/>
          </a:xfrm>
          <a:prstGeom prst="rect">
            <a:avLst/>
          </a:prstGeom>
        </p:spPr>
      </p:pic>
      <p:pic>
        <p:nvPicPr>
          <p:cNvPr id="21" name="35B797F5">
            <a:hlinkClick r:id="" action="ppaction://media"/>
            <a:extLst>
              <a:ext uri="{FF2B5EF4-FFF2-40B4-BE49-F238E27FC236}">
                <a16:creationId xmlns:a16="http://schemas.microsoft.com/office/drawing/2014/main" id="{F8CF6825-C783-4066-9355-5D8B630FF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5921" y="2097364"/>
            <a:ext cx="428676" cy="11586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44BA1F0-32D9-499A-A29C-1EC78C04620A}"/>
              </a:ext>
            </a:extLst>
          </p:cNvPr>
          <p:cNvSpPr/>
          <p:nvPr/>
        </p:nvSpPr>
        <p:spPr>
          <a:xfrm>
            <a:off x="1988642" y="2921498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37A711A-1961-40F3-82F3-4570B1A1FD51}"/>
              </a:ext>
            </a:extLst>
          </p:cNvPr>
          <p:cNvSpPr/>
          <p:nvPr/>
        </p:nvSpPr>
        <p:spPr>
          <a:xfrm>
            <a:off x="2715054" y="2423666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850D9-D909-4433-9F4A-C03D30892B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63033" y="455920"/>
            <a:ext cx="486000" cy="486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3795B0B-CE08-4E47-A0E3-7602227ECF01}"/>
              </a:ext>
            </a:extLst>
          </p:cNvPr>
          <p:cNvSpPr/>
          <p:nvPr/>
        </p:nvSpPr>
        <p:spPr>
          <a:xfrm>
            <a:off x="3536673" y="2448965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E7AA652-0BB4-4C24-804D-F29065B0C588}"/>
              </a:ext>
            </a:extLst>
          </p:cNvPr>
          <p:cNvSpPr/>
          <p:nvPr/>
        </p:nvSpPr>
        <p:spPr>
          <a:xfrm>
            <a:off x="4200172" y="2884735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C2C7193-1915-4E4E-B5C0-D6163E9CCFA8}"/>
              </a:ext>
            </a:extLst>
          </p:cNvPr>
          <p:cNvSpPr/>
          <p:nvPr/>
        </p:nvSpPr>
        <p:spPr>
          <a:xfrm>
            <a:off x="3629946" y="4257441"/>
            <a:ext cx="866114" cy="1954210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D8A55F0-472E-4C11-BDD9-777DD19020D0}"/>
              </a:ext>
            </a:extLst>
          </p:cNvPr>
          <p:cNvSpPr/>
          <p:nvPr/>
        </p:nvSpPr>
        <p:spPr>
          <a:xfrm>
            <a:off x="4582789" y="4237344"/>
            <a:ext cx="842019" cy="1954210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277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9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2ECA86-1F47-4E9E-805D-EB22F0883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Revise: </a:t>
            </a:r>
            <a:r>
              <a:rPr lang="en-AU">
                <a:solidFill>
                  <a:schemeClr val="accent3"/>
                </a:solidFill>
              </a:rPr>
              <a:t>High Note</a:t>
            </a:r>
            <a:endParaRPr lang="en-AU">
              <a:solidFill>
                <a:schemeClr val="accent3"/>
              </a:solidFill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C91C7-9FF4-4FD2-9708-83A4E650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8032"/>
            <a:ext cx="8237538" cy="323165"/>
          </a:xfrm>
        </p:spPr>
        <p:txBody>
          <a:bodyPr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Missus La is a high body position.</a:t>
            </a:r>
            <a:endParaRPr lang="en-US" strike="sngStrike">
              <a:ea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374A1F-E749-1B52-438A-BDCE717F2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156" y="2640110"/>
            <a:ext cx="2743200" cy="2584430"/>
          </a:xfrm>
          <a:prstGeom prst="rect">
            <a:avLst/>
          </a:prstGeom>
        </p:spPr>
      </p:pic>
      <p:pic>
        <p:nvPicPr>
          <p:cNvPr id="11" name="3C70EC19">
            <a:hlinkClick r:id="" action="ppaction://media"/>
            <a:extLst>
              <a:ext uri="{FF2B5EF4-FFF2-40B4-BE49-F238E27FC236}">
                <a16:creationId xmlns:a16="http://schemas.microsoft.com/office/drawing/2014/main" id="{DB591F1A-2405-4436-A0A3-255C5A59E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4" end="1271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636" y="2581968"/>
            <a:ext cx="718702" cy="1901608"/>
          </a:xfrm>
          <a:prstGeom prst="rect">
            <a:avLst/>
          </a:prstGeom>
        </p:spPr>
      </p:pic>
      <p:pic>
        <p:nvPicPr>
          <p:cNvPr id="13" name="Picture 8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FBA77060-A63B-4669-A088-0B5ADE314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118" y="2648926"/>
            <a:ext cx="1775022" cy="2624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21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>
            <a:extLst>
              <a:ext uri="{FF2B5EF4-FFF2-40B4-BE49-F238E27FC236}">
                <a16:creationId xmlns:a16="http://schemas.microsoft.com/office/drawing/2014/main" id="{98855336-7A28-4623-B294-012BF206F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9851" y="1447348"/>
            <a:ext cx="5302602" cy="204484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Apply:</a:t>
            </a:r>
            <a:r>
              <a:rPr lang="en-AU">
                <a:solidFill>
                  <a:schemeClr val="accent3"/>
                </a:solidFill>
              </a:rPr>
              <a:t> 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1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109EDF-FECA-4EBA-98AA-78D32FDE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1495" y="4555566"/>
            <a:ext cx="770542" cy="1263910"/>
          </a:xfrm>
          <a:prstGeom prst="rect">
            <a:avLst/>
          </a:prstGeom>
        </p:spPr>
      </p:pic>
      <p:pic>
        <p:nvPicPr>
          <p:cNvPr id="20" name="Picture 8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72C9E7DD-510A-4E68-90E8-5373C881C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1171" y="4583152"/>
            <a:ext cx="836020" cy="1236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17F194-D487-4454-839B-0A6F45381756}"/>
              </a:ext>
            </a:extLst>
          </p:cNvPr>
          <p:cNvSpPr txBox="1"/>
          <p:nvPr/>
        </p:nvSpPr>
        <p:spPr>
          <a:xfrm>
            <a:off x="2019212" y="3745209"/>
            <a:ext cx="5871352" cy="539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Ob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F442A98B-A2E6-46A1-913F-21C58A6A6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723" y="1772034"/>
            <a:ext cx="444369" cy="1200104"/>
          </a:xfrm>
          <a:prstGeom prst="rect">
            <a:avLst/>
          </a:prstGeom>
        </p:spPr>
      </p:pic>
      <p:pic>
        <p:nvPicPr>
          <p:cNvPr id="35" name="D8FCAF4D">
            <a:hlinkClick r:id="" action="ppaction://media"/>
            <a:extLst>
              <a:ext uri="{FF2B5EF4-FFF2-40B4-BE49-F238E27FC236}">
                <a16:creationId xmlns:a16="http://schemas.microsoft.com/office/drawing/2014/main" id="{E55B64FF-5866-4E2A-A080-B84E93A1C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582" y="1835732"/>
            <a:ext cx="429035" cy="1158692"/>
          </a:xfrm>
          <a:prstGeom prst="rect">
            <a:avLst/>
          </a:prstGeom>
        </p:spPr>
      </p:pic>
      <p:pic>
        <p:nvPicPr>
          <p:cNvPr id="36" name="D8FCAF4D">
            <a:hlinkClick r:id="" action="ppaction://media"/>
            <a:extLst>
              <a:ext uri="{FF2B5EF4-FFF2-40B4-BE49-F238E27FC236}">
                <a16:creationId xmlns:a16="http://schemas.microsoft.com/office/drawing/2014/main" id="{6143C9BB-F547-423E-AFA3-DE4BF64E0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996" y="1835729"/>
            <a:ext cx="429036" cy="1158695"/>
          </a:xfrm>
          <a:prstGeom prst="rect">
            <a:avLst/>
          </a:prstGeom>
        </p:spPr>
      </p:pic>
      <p:pic>
        <p:nvPicPr>
          <p:cNvPr id="37" name="61A479EA">
            <a:hlinkClick r:id="" action="ppaction://media"/>
            <a:extLst>
              <a:ext uri="{FF2B5EF4-FFF2-40B4-BE49-F238E27FC236}">
                <a16:creationId xmlns:a16="http://schemas.microsoft.com/office/drawing/2014/main" id="{D490C913-F486-48E2-98A3-E1711F910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899" y="2355351"/>
            <a:ext cx="409334" cy="1106414"/>
          </a:xfrm>
          <a:prstGeom prst="rect">
            <a:avLst/>
          </a:prstGeom>
        </p:spPr>
      </p:pic>
      <p:pic>
        <p:nvPicPr>
          <p:cNvPr id="38" name="61A479EA">
            <a:hlinkClick r:id="" action="ppaction://media"/>
            <a:extLst>
              <a:ext uri="{FF2B5EF4-FFF2-40B4-BE49-F238E27FC236}">
                <a16:creationId xmlns:a16="http://schemas.microsoft.com/office/drawing/2014/main" id="{D9805D3A-BF23-49B1-B7AD-9722153A7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49" y="2319590"/>
            <a:ext cx="409334" cy="1106414"/>
          </a:xfrm>
          <a:prstGeom prst="rect">
            <a:avLst/>
          </a:prstGeom>
        </p:spPr>
      </p:pic>
      <p:pic>
        <p:nvPicPr>
          <p:cNvPr id="39" name="3C70EC19">
            <a:hlinkClick r:id="" action="ppaction://media"/>
            <a:extLst>
              <a:ext uri="{FF2B5EF4-FFF2-40B4-BE49-F238E27FC236}">
                <a16:creationId xmlns:a16="http://schemas.microsoft.com/office/drawing/2014/main" id="{056C7106-AF3B-41F2-AF0E-CFDDA65F2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4" end="127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6471" y="1717664"/>
            <a:ext cx="429036" cy="1135183"/>
          </a:xfrm>
          <a:prstGeom prst="rect">
            <a:avLst/>
          </a:prstGeom>
        </p:spPr>
      </p:pic>
      <p:pic>
        <p:nvPicPr>
          <p:cNvPr id="41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6A717BA7-A368-41AE-B1A1-894D15B1C2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8914" y="4649617"/>
            <a:ext cx="770542" cy="1169859"/>
          </a:xfrm>
          <a:prstGeom prst="rect">
            <a:avLst/>
          </a:prstGeom>
        </p:spPr>
      </p:pic>
      <p:pic>
        <p:nvPicPr>
          <p:cNvPr id="44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040724-A5F6-4521-8C62-2A815798A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3752" y="4555566"/>
            <a:ext cx="770542" cy="1263910"/>
          </a:xfrm>
          <a:prstGeom prst="rect">
            <a:avLst/>
          </a:prstGeom>
        </p:spPr>
      </p:pic>
      <p:pic>
        <p:nvPicPr>
          <p:cNvPr id="45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88BA89E1-BEC8-4AEE-BE4F-12867A8389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6333" y="4649617"/>
            <a:ext cx="770542" cy="1169859"/>
          </a:xfrm>
          <a:prstGeom prst="rect">
            <a:avLst/>
          </a:prstGeom>
        </p:spPr>
      </p:pic>
      <p:pic>
        <p:nvPicPr>
          <p:cNvPr id="46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9305D7F7-5C13-4D91-9B67-44F22B9A4B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4070" y="4649617"/>
            <a:ext cx="770542" cy="1169859"/>
          </a:xfrm>
          <a:prstGeom prst="rect">
            <a:avLst/>
          </a:prstGeom>
        </p:spPr>
      </p:pic>
      <p:pic>
        <p:nvPicPr>
          <p:cNvPr id="21" name="35B797F5">
            <a:hlinkClick r:id="" action="ppaction://media"/>
            <a:extLst>
              <a:ext uri="{FF2B5EF4-FFF2-40B4-BE49-F238E27FC236}">
                <a16:creationId xmlns:a16="http://schemas.microsoft.com/office/drawing/2014/main" id="{F8CF6825-C783-4066-9355-5D8B630FF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5921" y="2097364"/>
            <a:ext cx="428676" cy="1158694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850D9-D909-4433-9F4A-C03D30892B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39343" y="465634"/>
            <a:ext cx="486000" cy="4860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B84D292-8752-49CA-BBE5-0FD9B01ABB8B}"/>
              </a:ext>
            </a:extLst>
          </p:cNvPr>
          <p:cNvSpPr/>
          <p:nvPr/>
        </p:nvSpPr>
        <p:spPr>
          <a:xfrm>
            <a:off x="4939161" y="2305388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C62214-0E8B-4F22-A079-0B3F1CA71432}"/>
              </a:ext>
            </a:extLst>
          </p:cNvPr>
          <p:cNvSpPr/>
          <p:nvPr/>
        </p:nvSpPr>
        <p:spPr>
          <a:xfrm>
            <a:off x="5470014" y="4285067"/>
            <a:ext cx="958334" cy="17865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2529B06-9A68-4085-8CE1-7CA3BF85430A}"/>
              </a:ext>
            </a:extLst>
          </p:cNvPr>
          <p:cNvSpPr/>
          <p:nvPr/>
        </p:nvSpPr>
        <p:spPr>
          <a:xfrm>
            <a:off x="1988642" y="2921498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AEBD55C-4857-496F-8020-957FE3E7BCF5}"/>
              </a:ext>
            </a:extLst>
          </p:cNvPr>
          <p:cNvSpPr/>
          <p:nvPr/>
        </p:nvSpPr>
        <p:spPr>
          <a:xfrm>
            <a:off x="2715054" y="2423666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D1FB7F-9D1B-42F4-8C03-90772E2851BA}"/>
              </a:ext>
            </a:extLst>
          </p:cNvPr>
          <p:cNvSpPr/>
          <p:nvPr/>
        </p:nvSpPr>
        <p:spPr>
          <a:xfrm>
            <a:off x="3536673" y="2448965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955941-557B-42D7-AFC1-2FAB9A3CBF47}"/>
              </a:ext>
            </a:extLst>
          </p:cNvPr>
          <p:cNvSpPr/>
          <p:nvPr/>
        </p:nvSpPr>
        <p:spPr>
          <a:xfrm>
            <a:off x="4178372" y="2884735"/>
            <a:ext cx="743655" cy="742646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8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9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2ECA86-1F47-4E9E-805D-EB22F0883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Revise: </a:t>
            </a:r>
            <a:r>
              <a:rPr lang="en-AU">
                <a:solidFill>
                  <a:schemeClr val="accent3"/>
                </a:solidFill>
              </a:rPr>
              <a:t>Middle Note</a:t>
            </a:r>
            <a:endParaRPr lang="en-AU">
              <a:solidFill>
                <a:schemeClr val="accent3"/>
              </a:solidFill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C91C7-9FF4-4FD2-9708-83A4E650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78032"/>
            <a:ext cx="8237538" cy="323165"/>
          </a:xfrm>
        </p:spPr>
        <p:txBody>
          <a:bodyPr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Mister Fa is a middle body position.</a:t>
            </a:r>
            <a:endParaRPr lang="en-US" strike="sngStrike">
              <a:ea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374A1F-E749-1B52-438A-BDCE717F2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388" y="2561722"/>
            <a:ext cx="2743200" cy="2584430"/>
          </a:xfrm>
          <a:prstGeom prst="rect">
            <a:avLst/>
          </a:prstGeom>
        </p:spPr>
      </p:pic>
      <p:pic>
        <p:nvPicPr>
          <p:cNvPr id="6" name="Picture 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5B54CFD4-96AA-42FD-B23C-1713605DB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13" y="2226777"/>
            <a:ext cx="1915899" cy="3472063"/>
          </a:xfrm>
          <a:prstGeom prst="rect">
            <a:avLst/>
          </a:prstGeom>
        </p:spPr>
      </p:pic>
      <p:pic>
        <p:nvPicPr>
          <p:cNvPr id="10" name="35B797F5">
            <a:hlinkClick r:id="" action="ppaction://media"/>
            <a:extLst>
              <a:ext uri="{FF2B5EF4-FFF2-40B4-BE49-F238E27FC236}">
                <a16:creationId xmlns:a16="http://schemas.microsoft.com/office/drawing/2014/main" id="{61B0CC24-CD7A-43B5-963A-61334DB74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1195.87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1163" y="3140628"/>
            <a:ext cx="652700" cy="1764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0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>
            <a:extLst>
              <a:ext uri="{FF2B5EF4-FFF2-40B4-BE49-F238E27FC236}">
                <a16:creationId xmlns:a16="http://schemas.microsoft.com/office/drawing/2014/main" id="{98855336-7A28-4623-B294-012BF206F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110" y="1447347"/>
            <a:ext cx="7366571" cy="23058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Apply:</a:t>
            </a:r>
            <a:r>
              <a:rPr lang="en-AU">
                <a:solidFill>
                  <a:schemeClr val="accent3"/>
                </a:solidFill>
              </a:rPr>
              <a:t> Fa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1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109EDF-FECA-4EBA-98AA-78D32FDE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20" y="4555566"/>
            <a:ext cx="770542" cy="1263909"/>
          </a:xfrm>
          <a:prstGeom prst="rect">
            <a:avLst/>
          </a:prstGeom>
        </p:spPr>
      </p:pic>
      <p:pic>
        <p:nvPicPr>
          <p:cNvPr id="20" name="Picture 8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72C9E7DD-510A-4E68-90E8-5373C881C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9111" y="4583151"/>
            <a:ext cx="836020" cy="1236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17F194-D487-4454-839B-0A6F45381756}"/>
              </a:ext>
            </a:extLst>
          </p:cNvPr>
          <p:cNvSpPr txBox="1"/>
          <p:nvPr/>
        </p:nvSpPr>
        <p:spPr>
          <a:xfrm>
            <a:off x="883348" y="3988625"/>
            <a:ext cx="7403206" cy="539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Ob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F442A98B-A2E6-46A1-913F-21C58A6A6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806" y="1520817"/>
            <a:ext cx="677067" cy="1828550"/>
          </a:xfrm>
          <a:prstGeom prst="rect">
            <a:avLst/>
          </a:prstGeom>
        </p:spPr>
      </p:pic>
      <p:pic>
        <p:nvPicPr>
          <p:cNvPr id="35" name="D8FCAF4D">
            <a:hlinkClick r:id="" action="ppaction://media"/>
            <a:extLst>
              <a:ext uri="{FF2B5EF4-FFF2-40B4-BE49-F238E27FC236}">
                <a16:creationId xmlns:a16="http://schemas.microsoft.com/office/drawing/2014/main" id="{E55B64FF-5866-4E2A-A080-B84E93A1C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695" y="1527367"/>
            <a:ext cx="653704" cy="1765454"/>
          </a:xfrm>
          <a:prstGeom prst="rect">
            <a:avLst/>
          </a:prstGeom>
        </p:spPr>
      </p:pic>
      <p:pic>
        <p:nvPicPr>
          <p:cNvPr id="36" name="D8FCAF4D">
            <a:hlinkClick r:id="" action="ppaction://media"/>
            <a:extLst>
              <a:ext uri="{FF2B5EF4-FFF2-40B4-BE49-F238E27FC236}">
                <a16:creationId xmlns:a16="http://schemas.microsoft.com/office/drawing/2014/main" id="{6143C9BB-F547-423E-AFA3-DE4BF64E0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112" y="1577273"/>
            <a:ext cx="653705" cy="1765457"/>
          </a:xfrm>
          <a:prstGeom prst="rect">
            <a:avLst/>
          </a:prstGeom>
        </p:spPr>
      </p:pic>
      <p:pic>
        <p:nvPicPr>
          <p:cNvPr id="37" name="61A479EA">
            <a:hlinkClick r:id="" action="ppaction://media"/>
            <a:extLst>
              <a:ext uri="{FF2B5EF4-FFF2-40B4-BE49-F238E27FC236}">
                <a16:creationId xmlns:a16="http://schemas.microsoft.com/office/drawing/2014/main" id="{D490C913-F486-48E2-98A3-E1711F910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348" y="2111695"/>
            <a:ext cx="623686" cy="1685799"/>
          </a:xfrm>
          <a:prstGeom prst="rect">
            <a:avLst/>
          </a:prstGeom>
        </p:spPr>
      </p:pic>
      <p:pic>
        <p:nvPicPr>
          <p:cNvPr id="38" name="61A479EA">
            <a:hlinkClick r:id="" action="ppaction://media"/>
            <a:extLst>
              <a:ext uri="{FF2B5EF4-FFF2-40B4-BE49-F238E27FC236}">
                <a16:creationId xmlns:a16="http://schemas.microsoft.com/office/drawing/2014/main" id="{D9805D3A-BF23-49B1-B7AD-9722153A7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749" y="2054600"/>
            <a:ext cx="623686" cy="1685799"/>
          </a:xfrm>
          <a:prstGeom prst="rect">
            <a:avLst/>
          </a:prstGeom>
        </p:spPr>
      </p:pic>
      <p:pic>
        <p:nvPicPr>
          <p:cNvPr id="39" name="3C70EC19">
            <a:hlinkClick r:id="" action="ppaction://media"/>
            <a:extLst>
              <a:ext uri="{FF2B5EF4-FFF2-40B4-BE49-F238E27FC236}">
                <a16:creationId xmlns:a16="http://schemas.microsoft.com/office/drawing/2014/main" id="{056C7106-AF3B-41F2-AF0E-CFDDA65F2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4" end="127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0178" y="1338093"/>
            <a:ext cx="653705" cy="1729633"/>
          </a:xfrm>
          <a:prstGeom prst="rect">
            <a:avLst/>
          </a:prstGeom>
        </p:spPr>
      </p:pic>
      <p:pic>
        <p:nvPicPr>
          <p:cNvPr id="41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6A717BA7-A368-41AE-B1A1-894D15B1C2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1836" y="4618982"/>
            <a:ext cx="770542" cy="1169859"/>
          </a:xfrm>
          <a:prstGeom prst="rect">
            <a:avLst/>
          </a:prstGeom>
        </p:spPr>
      </p:pic>
      <p:pic>
        <p:nvPicPr>
          <p:cNvPr id="44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040724-A5F6-4521-8C62-2A815798A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872" y="4524931"/>
            <a:ext cx="770542" cy="1263910"/>
          </a:xfrm>
          <a:prstGeom prst="rect">
            <a:avLst/>
          </a:prstGeom>
        </p:spPr>
      </p:pic>
      <p:pic>
        <p:nvPicPr>
          <p:cNvPr id="45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88BA89E1-BEC8-4AEE-BE4F-12867A8389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9695" y="4640005"/>
            <a:ext cx="770542" cy="1169859"/>
          </a:xfrm>
          <a:prstGeom prst="rect">
            <a:avLst/>
          </a:prstGeom>
        </p:spPr>
      </p:pic>
      <p:pic>
        <p:nvPicPr>
          <p:cNvPr id="46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9305D7F7-5C13-4D91-9B67-44F22B9A4B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0112" y="4634654"/>
            <a:ext cx="770542" cy="1169859"/>
          </a:xfrm>
          <a:prstGeom prst="rect">
            <a:avLst/>
          </a:prstGeom>
        </p:spPr>
      </p:pic>
      <p:pic>
        <p:nvPicPr>
          <p:cNvPr id="21" name="35B797F5">
            <a:hlinkClick r:id="" action="ppaction://media"/>
            <a:extLst>
              <a:ext uri="{FF2B5EF4-FFF2-40B4-BE49-F238E27FC236}">
                <a16:creationId xmlns:a16="http://schemas.microsoft.com/office/drawing/2014/main" id="{F8CF6825-C783-4066-9355-5D8B630FF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155" y="1813069"/>
            <a:ext cx="653157" cy="1765457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850D9-D909-4433-9F4A-C03D30892B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16012" y="465633"/>
            <a:ext cx="486000" cy="486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BCC62214-0E8B-4F22-A079-0B3F1CA71432}"/>
              </a:ext>
            </a:extLst>
          </p:cNvPr>
          <p:cNvSpPr/>
          <p:nvPr/>
        </p:nvSpPr>
        <p:spPr>
          <a:xfrm>
            <a:off x="7249051" y="4288420"/>
            <a:ext cx="1067774" cy="1711614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2529B06-9A68-4085-8CE1-7CA3BF85430A}"/>
              </a:ext>
            </a:extLst>
          </p:cNvPr>
          <p:cNvSpPr/>
          <p:nvPr/>
        </p:nvSpPr>
        <p:spPr>
          <a:xfrm>
            <a:off x="7241992" y="2858446"/>
            <a:ext cx="984944" cy="956014"/>
          </a:xfrm>
          <a:prstGeom prst="ellipse">
            <a:avLst/>
          </a:prstGeom>
          <a:noFill/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33" name="Picture 3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659EFA8-6F3C-4070-B4FB-123AD753884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67" y="4408110"/>
            <a:ext cx="770542" cy="1396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7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9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>
            <a:extLst>
              <a:ext uri="{FF2B5EF4-FFF2-40B4-BE49-F238E27FC236}">
                <a16:creationId xmlns:a16="http://schemas.microsoft.com/office/drawing/2014/main" id="{98855336-7A28-4623-B294-012BF206F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110" y="1447347"/>
            <a:ext cx="7366571" cy="23058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Apply:</a:t>
            </a:r>
            <a:r>
              <a:rPr lang="en-AU">
                <a:solidFill>
                  <a:schemeClr val="accent3"/>
                </a:solidFill>
              </a:rPr>
              <a:t> First Part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1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109EDF-FECA-4EBA-98AA-78D32FDE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920" y="4555566"/>
            <a:ext cx="770542" cy="1263909"/>
          </a:xfrm>
          <a:prstGeom prst="rect">
            <a:avLst/>
          </a:prstGeom>
        </p:spPr>
      </p:pic>
      <p:pic>
        <p:nvPicPr>
          <p:cNvPr id="20" name="Picture 8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72C9E7DD-510A-4E68-90E8-5373C881CF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9111" y="4583151"/>
            <a:ext cx="836020" cy="12363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717F194-D487-4454-839B-0A6F45381756}"/>
              </a:ext>
            </a:extLst>
          </p:cNvPr>
          <p:cNvSpPr txBox="1"/>
          <p:nvPr/>
        </p:nvSpPr>
        <p:spPr>
          <a:xfrm>
            <a:off x="883348" y="3988625"/>
            <a:ext cx="7403206" cy="539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Ob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 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na</a:t>
            </a: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4" name="D8FCAF4D">
            <a:hlinkClick r:id="" action="ppaction://media"/>
            <a:extLst>
              <a:ext uri="{FF2B5EF4-FFF2-40B4-BE49-F238E27FC236}">
                <a16:creationId xmlns:a16="http://schemas.microsoft.com/office/drawing/2014/main" id="{F442A98B-A2E6-46A1-913F-21C58A6A6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806" y="1520817"/>
            <a:ext cx="677067" cy="1828550"/>
          </a:xfrm>
          <a:prstGeom prst="rect">
            <a:avLst/>
          </a:prstGeom>
        </p:spPr>
      </p:pic>
      <p:pic>
        <p:nvPicPr>
          <p:cNvPr id="35" name="D8FCAF4D">
            <a:hlinkClick r:id="" action="ppaction://media"/>
            <a:extLst>
              <a:ext uri="{FF2B5EF4-FFF2-40B4-BE49-F238E27FC236}">
                <a16:creationId xmlns:a16="http://schemas.microsoft.com/office/drawing/2014/main" id="{E55B64FF-5866-4E2A-A080-B84E93A1C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9695" y="1527367"/>
            <a:ext cx="653704" cy="1765454"/>
          </a:xfrm>
          <a:prstGeom prst="rect">
            <a:avLst/>
          </a:prstGeom>
        </p:spPr>
      </p:pic>
      <p:pic>
        <p:nvPicPr>
          <p:cNvPr id="36" name="D8FCAF4D">
            <a:hlinkClick r:id="" action="ppaction://media"/>
            <a:extLst>
              <a:ext uri="{FF2B5EF4-FFF2-40B4-BE49-F238E27FC236}">
                <a16:creationId xmlns:a16="http://schemas.microsoft.com/office/drawing/2014/main" id="{6143C9BB-F547-423E-AFA3-DE4BF64E0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112" y="1577273"/>
            <a:ext cx="653705" cy="1765457"/>
          </a:xfrm>
          <a:prstGeom prst="rect">
            <a:avLst/>
          </a:prstGeom>
        </p:spPr>
      </p:pic>
      <p:pic>
        <p:nvPicPr>
          <p:cNvPr id="37" name="61A479EA">
            <a:hlinkClick r:id="" action="ppaction://media"/>
            <a:extLst>
              <a:ext uri="{FF2B5EF4-FFF2-40B4-BE49-F238E27FC236}">
                <a16:creationId xmlns:a16="http://schemas.microsoft.com/office/drawing/2014/main" id="{D490C913-F486-48E2-98A3-E1711F910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348" y="2111695"/>
            <a:ext cx="623686" cy="1685799"/>
          </a:xfrm>
          <a:prstGeom prst="rect">
            <a:avLst/>
          </a:prstGeom>
        </p:spPr>
      </p:pic>
      <p:pic>
        <p:nvPicPr>
          <p:cNvPr id="38" name="61A479EA">
            <a:hlinkClick r:id="" action="ppaction://media"/>
            <a:extLst>
              <a:ext uri="{FF2B5EF4-FFF2-40B4-BE49-F238E27FC236}">
                <a16:creationId xmlns:a16="http://schemas.microsoft.com/office/drawing/2014/main" id="{D9805D3A-BF23-49B1-B7AD-9722153A7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749" y="2054600"/>
            <a:ext cx="623686" cy="1685799"/>
          </a:xfrm>
          <a:prstGeom prst="rect">
            <a:avLst/>
          </a:prstGeom>
        </p:spPr>
      </p:pic>
      <p:pic>
        <p:nvPicPr>
          <p:cNvPr id="39" name="3C70EC19">
            <a:hlinkClick r:id="" action="ppaction://media"/>
            <a:extLst>
              <a:ext uri="{FF2B5EF4-FFF2-40B4-BE49-F238E27FC236}">
                <a16:creationId xmlns:a16="http://schemas.microsoft.com/office/drawing/2014/main" id="{056C7106-AF3B-41F2-AF0E-CFDDA65F2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4" end="127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0178" y="1338093"/>
            <a:ext cx="653705" cy="1729633"/>
          </a:xfrm>
          <a:prstGeom prst="rect">
            <a:avLst/>
          </a:prstGeom>
        </p:spPr>
      </p:pic>
      <p:pic>
        <p:nvPicPr>
          <p:cNvPr id="41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6A717BA7-A368-41AE-B1A1-894D15B1C2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1836" y="4618982"/>
            <a:ext cx="770542" cy="1169859"/>
          </a:xfrm>
          <a:prstGeom prst="rect">
            <a:avLst/>
          </a:prstGeom>
        </p:spPr>
      </p:pic>
      <p:pic>
        <p:nvPicPr>
          <p:cNvPr id="44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040724-A5F6-4521-8C62-2A815798A9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7872" y="4524931"/>
            <a:ext cx="770542" cy="1263910"/>
          </a:xfrm>
          <a:prstGeom prst="rect">
            <a:avLst/>
          </a:prstGeom>
        </p:spPr>
      </p:pic>
      <p:pic>
        <p:nvPicPr>
          <p:cNvPr id="45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88BA89E1-BEC8-4AEE-BE4F-12867A8389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9695" y="4640005"/>
            <a:ext cx="770542" cy="1169859"/>
          </a:xfrm>
          <a:prstGeom prst="rect">
            <a:avLst/>
          </a:prstGeom>
        </p:spPr>
      </p:pic>
      <p:pic>
        <p:nvPicPr>
          <p:cNvPr id="46" name="Picture 6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9305D7F7-5C13-4D91-9B67-44F22B9A4B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0112" y="4634654"/>
            <a:ext cx="770542" cy="1169859"/>
          </a:xfrm>
          <a:prstGeom prst="rect">
            <a:avLst/>
          </a:prstGeom>
        </p:spPr>
      </p:pic>
      <p:pic>
        <p:nvPicPr>
          <p:cNvPr id="21" name="35B797F5">
            <a:hlinkClick r:id="" action="ppaction://media"/>
            <a:extLst>
              <a:ext uri="{FF2B5EF4-FFF2-40B4-BE49-F238E27FC236}">
                <a16:creationId xmlns:a16="http://schemas.microsoft.com/office/drawing/2014/main" id="{F8CF6825-C783-4066-9355-5D8B630FF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155" y="1813069"/>
            <a:ext cx="653157" cy="1765457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9850D9-D909-4433-9F4A-C03D30892B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62312" y="465633"/>
            <a:ext cx="486000" cy="486000"/>
          </a:xfrm>
          <a:prstGeom prst="rect">
            <a:avLst/>
          </a:prstGeom>
        </p:spPr>
      </p:pic>
      <p:pic>
        <p:nvPicPr>
          <p:cNvPr id="33" name="Picture 3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659EFA8-6F3C-4070-B4FB-123AD753884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012" y="4408109"/>
            <a:ext cx="770542" cy="1396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923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9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85303" y="1713012"/>
            <a:ext cx="8190385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Listen:</a:t>
            </a:r>
            <a:r>
              <a:rPr lang="en-AU">
                <a:solidFill>
                  <a:schemeClr val="accent3"/>
                </a:solidFill>
              </a:rPr>
              <a:t> </a:t>
            </a:r>
            <a:r>
              <a:rPr lang="en-AU" err="1">
                <a:solidFill>
                  <a:schemeClr val="accent3"/>
                </a:solidFill>
              </a:rPr>
              <a:t>Obwisana</a:t>
            </a:r>
            <a:r>
              <a:rPr lang="en-AU">
                <a:solidFill>
                  <a:schemeClr val="accent3"/>
                </a:solidFill>
              </a:rPr>
              <a:t> Call and Response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7" y="1682872"/>
            <a:ext cx="333487" cy="900646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7808" y="1686118"/>
            <a:ext cx="333487" cy="9006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615541" y="3099811"/>
            <a:ext cx="8060148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   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na.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   Ob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. </a:t>
            </a:r>
          </a:p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</a:t>
            </a:r>
          </a:p>
        </p:txBody>
      </p:sp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83456" y="3857336"/>
            <a:ext cx="8192232" cy="1144672"/>
          </a:xfrm>
          <a:prstGeom prst="rect">
            <a:avLst/>
          </a:prstGeom>
        </p:spPr>
      </p:pic>
      <p:pic>
        <p:nvPicPr>
          <p:cNvPr id="4" name="61A479EA">
            <a:hlinkClick r:id="" action="ppaction://media"/>
            <a:extLst>
              <a:ext uri="{FF2B5EF4-FFF2-40B4-BE49-F238E27FC236}">
                <a16:creationId xmlns:a16="http://schemas.microsoft.com/office/drawing/2014/main" id="{DE4F68F2-5F57-9CC1-7BCB-B9E7AF3B3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54" y="1854840"/>
            <a:ext cx="353698" cy="956033"/>
          </a:xfrm>
          <a:prstGeom prst="rect">
            <a:avLst/>
          </a:prstGeom>
        </p:spPr>
      </p:pic>
      <p:pic>
        <p:nvPicPr>
          <p:cNvPr id="5" name="61A479EA">
            <a:hlinkClick r:id="" action="ppaction://media"/>
            <a:extLst>
              <a:ext uri="{FF2B5EF4-FFF2-40B4-BE49-F238E27FC236}">
                <a16:creationId xmlns:a16="http://schemas.microsoft.com/office/drawing/2014/main" id="{9E8DC097-DD40-B6E5-D4B8-E8F940162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903" y="1901650"/>
            <a:ext cx="353698" cy="956033"/>
          </a:xfrm>
          <a:prstGeom prst="rect">
            <a:avLst/>
          </a:prstGeom>
        </p:spPr>
      </p:pic>
      <p:pic>
        <p:nvPicPr>
          <p:cNvPr id="7" name="35B797F5">
            <a:hlinkClick r:id="" action="ppaction://media"/>
            <a:extLst>
              <a:ext uri="{FF2B5EF4-FFF2-40B4-BE49-F238E27FC236}">
                <a16:creationId xmlns:a16="http://schemas.microsoft.com/office/drawing/2014/main" id="{01F4CB83-0F39-38C4-6995-DD47C18CF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850" y="1861280"/>
            <a:ext cx="369012" cy="848135"/>
          </a:xfrm>
          <a:prstGeom prst="rect">
            <a:avLst/>
          </a:prstGeom>
        </p:spPr>
      </p:pic>
      <p:pic>
        <p:nvPicPr>
          <p:cNvPr id="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7E53399-C7B6-81BA-7A37-96FE5B45B10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95593" y="1699339"/>
            <a:ext cx="399466" cy="823182"/>
          </a:xfrm>
          <a:prstGeom prst="rect">
            <a:avLst/>
          </a:prstGeom>
        </p:spPr>
      </p:pic>
      <p:pic>
        <p:nvPicPr>
          <p:cNvPr id="55" name="D8FCAF4D">
            <a:hlinkClick r:id="" action="ppaction://media"/>
            <a:extLst>
              <a:ext uri="{FF2B5EF4-FFF2-40B4-BE49-F238E27FC236}">
                <a16:creationId xmlns:a16="http://schemas.microsoft.com/office/drawing/2014/main" id="{9B8DF19B-88C0-B8B1-47AC-E7038EEA86E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988" y="1736437"/>
            <a:ext cx="333487" cy="900646"/>
          </a:xfrm>
          <a:prstGeom prst="rect">
            <a:avLst/>
          </a:prstGeom>
        </p:spPr>
      </p:pic>
      <p:pic>
        <p:nvPicPr>
          <p:cNvPr id="10" name="61A479EA">
            <a:hlinkClick r:id="" action="ppaction://media"/>
            <a:extLst>
              <a:ext uri="{FF2B5EF4-FFF2-40B4-BE49-F238E27FC236}">
                <a16:creationId xmlns:a16="http://schemas.microsoft.com/office/drawing/2014/main" id="{2A3FC5DC-6F8D-7CE1-CF60-BE918EC27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3" y="1874219"/>
            <a:ext cx="353698" cy="956033"/>
          </a:xfrm>
          <a:prstGeom prst="rect">
            <a:avLst/>
          </a:prstGeom>
        </p:spPr>
      </p:pic>
      <p:pic>
        <p:nvPicPr>
          <p:cNvPr id="61" name="D8FCAF4D">
            <a:hlinkClick r:id="" action="ppaction://media"/>
            <a:extLst>
              <a:ext uri="{FF2B5EF4-FFF2-40B4-BE49-F238E27FC236}">
                <a16:creationId xmlns:a16="http://schemas.microsoft.com/office/drawing/2014/main" id="{033CA210-DB8B-41EE-93AA-E933BDAC8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7572" y="1700825"/>
            <a:ext cx="333487" cy="900646"/>
          </a:xfrm>
          <a:prstGeom prst="rect">
            <a:avLst/>
          </a:prstGeom>
        </p:spPr>
      </p:pic>
      <p:pic>
        <p:nvPicPr>
          <p:cNvPr id="11" name="D">
            <a:hlinkClick r:id="" action="ppaction://media"/>
            <a:extLst>
              <a:ext uri="{FF2B5EF4-FFF2-40B4-BE49-F238E27FC236}">
                <a16:creationId xmlns:a16="http://schemas.microsoft.com/office/drawing/2014/main" id="{71617DF1-3F66-EBFB-2D8D-A991B7D73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0748" y="2008529"/>
            <a:ext cx="343432" cy="959136"/>
          </a:xfrm>
          <a:prstGeom prst="rect">
            <a:avLst/>
          </a:prstGeom>
        </p:spPr>
      </p:pic>
      <p:pic>
        <p:nvPicPr>
          <p:cNvPr id="12" name="D">
            <a:hlinkClick r:id="" action="ppaction://media"/>
            <a:extLst>
              <a:ext uri="{FF2B5EF4-FFF2-40B4-BE49-F238E27FC236}">
                <a16:creationId xmlns:a16="http://schemas.microsoft.com/office/drawing/2014/main" id="{D761B395-DC4E-91A4-754C-0CA04D260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8331" y="1995163"/>
            <a:ext cx="343432" cy="959136"/>
          </a:xfrm>
          <a:prstGeom prst="rect">
            <a:avLst/>
          </a:prstGeom>
        </p:spPr>
      </p:pic>
      <p:pic>
        <p:nvPicPr>
          <p:cNvPr id="13" name="61A479EA">
            <a:hlinkClick r:id="" action="ppaction://media"/>
            <a:extLst>
              <a:ext uri="{FF2B5EF4-FFF2-40B4-BE49-F238E27FC236}">
                <a16:creationId xmlns:a16="http://schemas.microsoft.com/office/drawing/2014/main" id="{216EF5A4-8888-2265-367E-D6BEB49CA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9906" y="1925254"/>
            <a:ext cx="353698" cy="956033"/>
          </a:xfrm>
          <a:prstGeom prst="rect">
            <a:avLst/>
          </a:prstGeom>
        </p:spPr>
      </p:pic>
      <p:pic>
        <p:nvPicPr>
          <p:cNvPr id="22" name="D8FCAF4D">
            <a:hlinkClick r:id="" action="ppaction://media"/>
            <a:extLst>
              <a:ext uri="{FF2B5EF4-FFF2-40B4-BE49-F238E27FC236}">
                <a16:creationId xmlns:a16="http://schemas.microsoft.com/office/drawing/2014/main" id="{A43886CB-D002-49D6-93FC-224CAD5D7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390" y="3845370"/>
            <a:ext cx="333487" cy="900646"/>
          </a:xfrm>
          <a:prstGeom prst="rect">
            <a:avLst/>
          </a:prstGeom>
        </p:spPr>
      </p:pic>
      <p:pic>
        <p:nvPicPr>
          <p:cNvPr id="24" name="D8FCAF4D">
            <a:hlinkClick r:id="" action="ppaction://media"/>
            <a:extLst>
              <a:ext uri="{FF2B5EF4-FFF2-40B4-BE49-F238E27FC236}">
                <a16:creationId xmlns:a16="http://schemas.microsoft.com/office/drawing/2014/main" id="{F4B78A55-ABDF-4C3C-A06B-41B41DB8D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294" y="3835819"/>
            <a:ext cx="333487" cy="900646"/>
          </a:xfrm>
          <a:prstGeom prst="rect">
            <a:avLst/>
          </a:prstGeom>
        </p:spPr>
      </p:pic>
      <p:pic>
        <p:nvPicPr>
          <p:cNvPr id="25" name="61A479EA">
            <a:hlinkClick r:id="" action="ppaction://media"/>
            <a:extLst>
              <a:ext uri="{FF2B5EF4-FFF2-40B4-BE49-F238E27FC236}">
                <a16:creationId xmlns:a16="http://schemas.microsoft.com/office/drawing/2014/main" id="{E8217D7D-B2DB-4744-98C2-7D6535B54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54" y="4019851"/>
            <a:ext cx="353698" cy="956033"/>
          </a:xfrm>
          <a:prstGeom prst="rect">
            <a:avLst/>
          </a:prstGeom>
        </p:spPr>
      </p:pic>
      <p:pic>
        <p:nvPicPr>
          <p:cNvPr id="26" name="61A479EA">
            <a:hlinkClick r:id="" action="ppaction://media"/>
            <a:extLst>
              <a:ext uri="{FF2B5EF4-FFF2-40B4-BE49-F238E27FC236}">
                <a16:creationId xmlns:a16="http://schemas.microsoft.com/office/drawing/2014/main" id="{BEE07B45-4516-4B14-879D-13AD0D418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8853" y="4066662"/>
            <a:ext cx="353698" cy="956033"/>
          </a:xfrm>
          <a:prstGeom prst="rect">
            <a:avLst/>
          </a:prstGeom>
        </p:spPr>
      </p:pic>
      <p:pic>
        <p:nvPicPr>
          <p:cNvPr id="27" name="35B797F5">
            <a:hlinkClick r:id="" action="ppaction://media"/>
            <a:extLst>
              <a:ext uri="{FF2B5EF4-FFF2-40B4-BE49-F238E27FC236}">
                <a16:creationId xmlns:a16="http://schemas.microsoft.com/office/drawing/2014/main" id="{F2DC9705-4DAE-48D0-A707-EF44638FC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63" end="1195.87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3850" y="4026291"/>
            <a:ext cx="369012" cy="848135"/>
          </a:xfrm>
          <a:prstGeom prst="rect">
            <a:avLst/>
          </a:prstGeom>
        </p:spPr>
      </p:pic>
      <p:pic>
        <p:nvPicPr>
          <p:cNvPr id="2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BE5B48F-EBB9-4426-BBB6-EDB381AF5CC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78913" y="3867004"/>
            <a:ext cx="399466" cy="823182"/>
          </a:xfrm>
          <a:prstGeom prst="rect">
            <a:avLst/>
          </a:prstGeom>
        </p:spPr>
      </p:pic>
      <p:pic>
        <p:nvPicPr>
          <p:cNvPr id="29" name="D8FCAF4D">
            <a:hlinkClick r:id="" action="ppaction://media"/>
            <a:extLst>
              <a:ext uri="{FF2B5EF4-FFF2-40B4-BE49-F238E27FC236}">
                <a16:creationId xmlns:a16="http://schemas.microsoft.com/office/drawing/2014/main" id="{2D7E9557-463B-43EA-85D0-C1E95BAB1A6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709" y="3894328"/>
            <a:ext cx="333487" cy="900646"/>
          </a:xfrm>
          <a:prstGeom prst="rect">
            <a:avLst/>
          </a:prstGeom>
        </p:spPr>
      </p:pic>
      <p:pic>
        <p:nvPicPr>
          <p:cNvPr id="30" name="61A479EA">
            <a:hlinkClick r:id="" action="ppaction://media"/>
            <a:extLst>
              <a:ext uri="{FF2B5EF4-FFF2-40B4-BE49-F238E27FC236}">
                <a16:creationId xmlns:a16="http://schemas.microsoft.com/office/drawing/2014/main" id="{9F82769D-220F-4096-9BFA-42211A5ED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138" y="4066662"/>
            <a:ext cx="353698" cy="956033"/>
          </a:xfrm>
          <a:prstGeom prst="rect">
            <a:avLst/>
          </a:prstGeom>
        </p:spPr>
      </p:pic>
      <p:pic>
        <p:nvPicPr>
          <p:cNvPr id="31" name="D8FCAF4D">
            <a:hlinkClick r:id="" action="ppaction://media"/>
            <a:extLst>
              <a:ext uri="{FF2B5EF4-FFF2-40B4-BE49-F238E27FC236}">
                <a16:creationId xmlns:a16="http://schemas.microsoft.com/office/drawing/2014/main" id="{B5367789-A55E-425C-8869-611319728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9958" y="3864350"/>
            <a:ext cx="333487" cy="900646"/>
          </a:xfrm>
          <a:prstGeom prst="rect">
            <a:avLst/>
          </a:prstGeom>
        </p:spPr>
      </p:pic>
      <p:pic>
        <p:nvPicPr>
          <p:cNvPr id="32" name="D">
            <a:hlinkClick r:id="" action="ppaction://media"/>
            <a:extLst>
              <a:ext uri="{FF2B5EF4-FFF2-40B4-BE49-F238E27FC236}">
                <a16:creationId xmlns:a16="http://schemas.microsoft.com/office/drawing/2014/main" id="{79F1C59F-1315-4747-9AE8-B616E5241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923" y="4160174"/>
            <a:ext cx="343432" cy="959136"/>
          </a:xfrm>
          <a:prstGeom prst="rect">
            <a:avLst/>
          </a:prstGeom>
        </p:spPr>
      </p:pic>
      <p:pic>
        <p:nvPicPr>
          <p:cNvPr id="33" name="D">
            <a:hlinkClick r:id="" action="ppaction://media"/>
            <a:extLst>
              <a:ext uri="{FF2B5EF4-FFF2-40B4-BE49-F238E27FC236}">
                <a16:creationId xmlns:a16="http://schemas.microsoft.com/office/drawing/2014/main" id="{15FACAAC-CEB5-4214-8468-998BA02D0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8331" y="4160174"/>
            <a:ext cx="343432" cy="959136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C086C4-17C5-46FF-AC59-999556093954}"/>
              </a:ext>
            </a:extLst>
          </p:cNvPr>
          <p:cNvCxnSpPr>
            <a:cxnSpLocks/>
          </p:cNvCxnSpPr>
          <p:nvPr/>
        </p:nvCxnSpPr>
        <p:spPr>
          <a:xfrm>
            <a:off x="8093777" y="5201546"/>
            <a:ext cx="5875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C">
            <a:hlinkClick r:id="" action="ppaction://media"/>
            <a:extLst>
              <a:ext uri="{FF2B5EF4-FFF2-40B4-BE49-F238E27FC236}">
                <a16:creationId xmlns:a16="http://schemas.microsoft.com/office/drawing/2014/main" id="{A463C109-6318-4578-B9ED-B423752E9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2378" end="1733"/>
                </p14:media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298" y="4399544"/>
            <a:ext cx="336936" cy="94976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9F646D-7261-49A1-AA81-A84707C64641}"/>
              </a:ext>
            </a:extLst>
          </p:cNvPr>
          <p:cNvSpPr txBox="1"/>
          <p:nvPr/>
        </p:nvSpPr>
        <p:spPr>
          <a:xfrm>
            <a:off x="601853" y="5552438"/>
            <a:ext cx="8073836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   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na.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   Ob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. </a:t>
            </a:r>
          </a:p>
        </p:txBody>
      </p:sp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9BAF46-8A26-4634-B917-0252FB1B1B3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78331" y="432376"/>
            <a:ext cx="486000" cy="486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3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9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7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2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9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1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18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99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5"/>
            </p:par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85303" y="1713012"/>
            <a:ext cx="8190385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Obwisana Call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1800" y="6310830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935" y="1714700"/>
            <a:ext cx="333487" cy="900646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302" y="1714700"/>
            <a:ext cx="333487" cy="9006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645889" y="3099811"/>
            <a:ext cx="785376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na.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</a:t>
            </a:r>
          </a:p>
        </p:txBody>
      </p:sp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83456" y="3857336"/>
            <a:ext cx="8192232" cy="11446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640573" y="5111989"/>
            <a:ext cx="5460970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. </a:t>
            </a:r>
          </a:p>
        </p:txBody>
      </p:sp>
      <p:pic>
        <p:nvPicPr>
          <p:cNvPr id="4" name="61A479EA">
            <a:hlinkClick r:id="" action="ppaction://media"/>
            <a:extLst>
              <a:ext uri="{FF2B5EF4-FFF2-40B4-BE49-F238E27FC236}">
                <a16:creationId xmlns:a16="http://schemas.microsoft.com/office/drawing/2014/main" id="{DE4F68F2-5F57-9CC1-7BCB-B9E7AF3B3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125" y="1864241"/>
            <a:ext cx="353698" cy="956033"/>
          </a:xfrm>
          <a:prstGeom prst="rect">
            <a:avLst/>
          </a:prstGeom>
        </p:spPr>
      </p:pic>
      <p:pic>
        <p:nvPicPr>
          <p:cNvPr id="5" name="61A479EA">
            <a:hlinkClick r:id="" action="ppaction://media"/>
            <a:extLst>
              <a:ext uri="{FF2B5EF4-FFF2-40B4-BE49-F238E27FC236}">
                <a16:creationId xmlns:a16="http://schemas.microsoft.com/office/drawing/2014/main" id="{9E8DC097-DD40-B6E5-D4B8-E8F940162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442" y="1903286"/>
            <a:ext cx="353698" cy="956033"/>
          </a:xfrm>
          <a:prstGeom prst="rect">
            <a:avLst/>
          </a:prstGeom>
        </p:spPr>
      </p:pic>
      <p:pic>
        <p:nvPicPr>
          <p:cNvPr id="6" name="61A479EA">
            <a:hlinkClick r:id="" action="ppaction://media"/>
            <a:extLst>
              <a:ext uri="{FF2B5EF4-FFF2-40B4-BE49-F238E27FC236}">
                <a16:creationId xmlns:a16="http://schemas.microsoft.com/office/drawing/2014/main" id="{8BAD290E-889F-6503-39E4-D8E6F1FF1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448" y="1902026"/>
            <a:ext cx="353698" cy="956033"/>
          </a:xfrm>
          <a:prstGeom prst="rect">
            <a:avLst/>
          </a:prstGeom>
        </p:spPr>
      </p:pic>
      <p:pic>
        <p:nvPicPr>
          <p:cNvPr id="7" name="35B797F5">
            <a:hlinkClick r:id="" action="ppaction://media"/>
            <a:extLst>
              <a:ext uri="{FF2B5EF4-FFF2-40B4-BE49-F238E27FC236}">
                <a16:creationId xmlns:a16="http://schemas.microsoft.com/office/drawing/2014/main" id="{01F4CB83-0F39-38C4-6995-DD47C18CF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63" end="1195.87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720" y="1864485"/>
            <a:ext cx="369012" cy="848135"/>
          </a:xfrm>
          <a:prstGeom prst="rect">
            <a:avLst/>
          </a:prstGeom>
        </p:spPr>
      </p:pic>
      <p:pic>
        <p:nvPicPr>
          <p:cNvPr id="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7E53399-C7B6-81BA-7A37-96FE5B45B10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18352" y="1702368"/>
            <a:ext cx="399466" cy="823182"/>
          </a:xfrm>
          <a:prstGeom prst="rect">
            <a:avLst/>
          </a:prstGeom>
        </p:spPr>
      </p:pic>
      <p:pic>
        <p:nvPicPr>
          <p:cNvPr id="55" name="D8FCAF4D">
            <a:hlinkClick r:id="" action="ppaction://media"/>
            <a:extLst>
              <a:ext uri="{FF2B5EF4-FFF2-40B4-BE49-F238E27FC236}">
                <a16:creationId xmlns:a16="http://schemas.microsoft.com/office/drawing/2014/main" id="{9B8DF19B-88C0-B8B1-47AC-E7038EEA86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8056" y="1693393"/>
            <a:ext cx="333487" cy="900646"/>
          </a:xfrm>
          <a:prstGeom prst="rect">
            <a:avLst/>
          </a:prstGeom>
        </p:spPr>
      </p:pic>
      <p:pic>
        <p:nvPicPr>
          <p:cNvPr id="10" name="61A479EA">
            <a:hlinkClick r:id="" action="ppaction://media"/>
            <a:extLst>
              <a:ext uri="{FF2B5EF4-FFF2-40B4-BE49-F238E27FC236}">
                <a16:creationId xmlns:a16="http://schemas.microsoft.com/office/drawing/2014/main" id="{2A3FC5DC-6F8D-7CE1-CF60-BE918EC27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88" y="4058298"/>
            <a:ext cx="353698" cy="956033"/>
          </a:xfrm>
          <a:prstGeom prst="rect">
            <a:avLst/>
          </a:prstGeom>
        </p:spPr>
      </p:pic>
      <p:pic>
        <p:nvPicPr>
          <p:cNvPr id="61" name="D8FCAF4D">
            <a:hlinkClick r:id="" action="ppaction://media"/>
            <a:extLst>
              <a:ext uri="{FF2B5EF4-FFF2-40B4-BE49-F238E27FC236}">
                <a16:creationId xmlns:a16="http://schemas.microsoft.com/office/drawing/2014/main" id="{033CA210-DB8B-41EE-93AA-E933BDAC8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9154" y="3854493"/>
            <a:ext cx="333487" cy="900646"/>
          </a:xfrm>
          <a:prstGeom prst="rect">
            <a:avLst/>
          </a:prstGeom>
        </p:spPr>
      </p:pic>
      <p:pic>
        <p:nvPicPr>
          <p:cNvPr id="11" name="D">
            <a:hlinkClick r:id="" action="ppaction://media"/>
            <a:extLst>
              <a:ext uri="{FF2B5EF4-FFF2-40B4-BE49-F238E27FC236}">
                <a16:creationId xmlns:a16="http://schemas.microsoft.com/office/drawing/2014/main" id="{71617DF1-3F66-EBFB-2D8D-A991B7D73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327" y="4149206"/>
            <a:ext cx="343432" cy="959136"/>
          </a:xfrm>
          <a:prstGeom prst="rect">
            <a:avLst/>
          </a:prstGeom>
        </p:spPr>
      </p:pic>
      <p:pic>
        <p:nvPicPr>
          <p:cNvPr id="12" name="D">
            <a:hlinkClick r:id="" action="ppaction://media"/>
            <a:extLst>
              <a:ext uri="{FF2B5EF4-FFF2-40B4-BE49-F238E27FC236}">
                <a16:creationId xmlns:a16="http://schemas.microsoft.com/office/drawing/2014/main" id="{D761B395-DC4E-91A4-754C-0CA04D260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016" y="4150465"/>
            <a:ext cx="343432" cy="959136"/>
          </a:xfrm>
          <a:prstGeom prst="rect">
            <a:avLst/>
          </a:prstGeom>
        </p:spPr>
      </p:pic>
      <p:pic>
        <p:nvPicPr>
          <p:cNvPr id="13" name="61A479EA">
            <a:hlinkClick r:id="" action="ppaction://media"/>
            <a:extLst>
              <a:ext uri="{FF2B5EF4-FFF2-40B4-BE49-F238E27FC236}">
                <a16:creationId xmlns:a16="http://schemas.microsoft.com/office/drawing/2014/main" id="{216EF5A4-8888-2265-367E-D6BEB49CA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078" y="4009807"/>
            <a:ext cx="353698" cy="9560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1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85303" y="1713012"/>
            <a:ext cx="8190385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Obwisana Call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935" y="1714700"/>
            <a:ext cx="333487" cy="900646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302" y="1714700"/>
            <a:ext cx="333487" cy="9006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645889" y="3099811"/>
            <a:ext cx="7934310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na.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</a:t>
            </a:r>
          </a:p>
        </p:txBody>
      </p:sp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83456" y="3857336"/>
            <a:ext cx="8192232" cy="11446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578981" y="5146434"/>
            <a:ext cx="5423842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. </a:t>
            </a:r>
          </a:p>
        </p:txBody>
      </p:sp>
      <p:pic>
        <p:nvPicPr>
          <p:cNvPr id="4" name="61A479EA">
            <a:hlinkClick r:id="" action="ppaction://media"/>
            <a:extLst>
              <a:ext uri="{FF2B5EF4-FFF2-40B4-BE49-F238E27FC236}">
                <a16:creationId xmlns:a16="http://schemas.microsoft.com/office/drawing/2014/main" id="{DE4F68F2-5F57-9CC1-7BCB-B9E7AF3B3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125" y="1864241"/>
            <a:ext cx="353698" cy="956033"/>
          </a:xfrm>
          <a:prstGeom prst="rect">
            <a:avLst/>
          </a:prstGeom>
        </p:spPr>
      </p:pic>
      <p:pic>
        <p:nvPicPr>
          <p:cNvPr id="5" name="61A479EA">
            <a:hlinkClick r:id="" action="ppaction://media"/>
            <a:extLst>
              <a:ext uri="{FF2B5EF4-FFF2-40B4-BE49-F238E27FC236}">
                <a16:creationId xmlns:a16="http://schemas.microsoft.com/office/drawing/2014/main" id="{9E8DC097-DD40-B6E5-D4B8-E8F940162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442" y="1903286"/>
            <a:ext cx="353698" cy="956033"/>
          </a:xfrm>
          <a:prstGeom prst="rect">
            <a:avLst/>
          </a:prstGeom>
        </p:spPr>
      </p:pic>
      <p:pic>
        <p:nvPicPr>
          <p:cNvPr id="6" name="61A479EA">
            <a:hlinkClick r:id="" action="ppaction://media"/>
            <a:extLst>
              <a:ext uri="{FF2B5EF4-FFF2-40B4-BE49-F238E27FC236}">
                <a16:creationId xmlns:a16="http://schemas.microsoft.com/office/drawing/2014/main" id="{8BAD290E-889F-6503-39E4-D8E6F1FF1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448" y="1902026"/>
            <a:ext cx="353698" cy="956033"/>
          </a:xfrm>
          <a:prstGeom prst="rect">
            <a:avLst/>
          </a:prstGeom>
        </p:spPr>
      </p:pic>
      <p:pic>
        <p:nvPicPr>
          <p:cNvPr id="7" name="35B797F5">
            <a:hlinkClick r:id="" action="ppaction://media"/>
            <a:extLst>
              <a:ext uri="{FF2B5EF4-FFF2-40B4-BE49-F238E27FC236}">
                <a16:creationId xmlns:a16="http://schemas.microsoft.com/office/drawing/2014/main" id="{01F4CB83-0F39-38C4-6995-DD47C18CF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63" end="1195.87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720" y="1864485"/>
            <a:ext cx="369012" cy="848135"/>
          </a:xfrm>
          <a:prstGeom prst="rect">
            <a:avLst/>
          </a:prstGeom>
        </p:spPr>
      </p:pic>
      <p:pic>
        <p:nvPicPr>
          <p:cNvPr id="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7E53399-C7B6-81BA-7A37-96FE5B45B10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18352" y="1702368"/>
            <a:ext cx="399466" cy="823182"/>
          </a:xfrm>
          <a:prstGeom prst="rect">
            <a:avLst/>
          </a:prstGeom>
        </p:spPr>
      </p:pic>
      <p:pic>
        <p:nvPicPr>
          <p:cNvPr id="55" name="D8FCAF4D">
            <a:hlinkClick r:id="" action="ppaction://media"/>
            <a:extLst>
              <a:ext uri="{FF2B5EF4-FFF2-40B4-BE49-F238E27FC236}">
                <a16:creationId xmlns:a16="http://schemas.microsoft.com/office/drawing/2014/main" id="{9B8DF19B-88C0-B8B1-47AC-E7038EEA86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8056" y="1693393"/>
            <a:ext cx="333487" cy="900646"/>
          </a:xfrm>
          <a:prstGeom prst="rect">
            <a:avLst/>
          </a:prstGeom>
        </p:spPr>
      </p:pic>
      <p:pic>
        <p:nvPicPr>
          <p:cNvPr id="10" name="61A479EA">
            <a:hlinkClick r:id="" action="ppaction://media"/>
            <a:extLst>
              <a:ext uri="{FF2B5EF4-FFF2-40B4-BE49-F238E27FC236}">
                <a16:creationId xmlns:a16="http://schemas.microsoft.com/office/drawing/2014/main" id="{2A3FC5DC-6F8D-7CE1-CF60-BE918EC27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88" y="4058298"/>
            <a:ext cx="353698" cy="956033"/>
          </a:xfrm>
          <a:prstGeom prst="rect">
            <a:avLst/>
          </a:prstGeom>
        </p:spPr>
      </p:pic>
      <p:pic>
        <p:nvPicPr>
          <p:cNvPr id="61" name="D8FCAF4D">
            <a:hlinkClick r:id="" action="ppaction://media"/>
            <a:extLst>
              <a:ext uri="{FF2B5EF4-FFF2-40B4-BE49-F238E27FC236}">
                <a16:creationId xmlns:a16="http://schemas.microsoft.com/office/drawing/2014/main" id="{033CA210-DB8B-41EE-93AA-E933BDAC8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9154" y="3854493"/>
            <a:ext cx="333487" cy="900646"/>
          </a:xfrm>
          <a:prstGeom prst="rect">
            <a:avLst/>
          </a:prstGeom>
        </p:spPr>
      </p:pic>
      <p:pic>
        <p:nvPicPr>
          <p:cNvPr id="11" name="D">
            <a:hlinkClick r:id="" action="ppaction://media"/>
            <a:extLst>
              <a:ext uri="{FF2B5EF4-FFF2-40B4-BE49-F238E27FC236}">
                <a16:creationId xmlns:a16="http://schemas.microsoft.com/office/drawing/2014/main" id="{71617DF1-3F66-EBFB-2D8D-A991B7D73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327" y="4149206"/>
            <a:ext cx="343432" cy="959136"/>
          </a:xfrm>
          <a:prstGeom prst="rect">
            <a:avLst/>
          </a:prstGeom>
        </p:spPr>
      </p:pic>
      <p:pic>
        <p:nvPicPr>
          <p:cNvPr id="12" name="D">
            <a:hlinkClick r:id="" action="ppaction://media"/>
            <a:extLst>
              <a:ext uri="{FF2B5EF4-FFF2-40B4-BE49-F238E27FC236}">
                <a16:creationId xmlns:a16="http://schemas.microsoft.com/office/drawing/2014/main" id="{D761B395-DC4E-91A4-754C-0CA04D260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016" y="4150465"/>
            <a:ext cx="343432" cy="959136"/>
          </a:xfrm>
          <a:prstGeom prst="rect">
            <a:avLst/>
          </a:prstGeom>
        </p:spPr>
      </p:pic>
      <p:pic>
        <p:nvPicPr>
          <p:cNvPr id="13" name="61A479EA">
            <a:hlinkClick r:id="" action="ppaction://media"/>
            <a:extLst>
              <a:ext uri="{FF2B5EF4-FFF2-40B4-BE49-F238E27FC236}">
                <a16:creationId xmlns:a16="http://schemas.microsoft.com/office/drawing/2014/main" id="{216EF5A4-8888-2265-367E-D6BEB49CA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078" y="4009807"/>
            <a:ext cx="353698" cy="9560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46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5974B-96DB-4C15-B1C2-D5BEC34FBF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/>
              <a:t>Learning Objective</a:t>
            </a:r>
            <a:endParaRPr lang="en-AU">
              <a:solidFill>
                <a:schemeClr val="accent3"/>
              </a:solidFill>
              <a:ea typeface="Calibri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B4B30A6-9194-493E-8C76-7C713CE74979}"/>
              </a:ext>
            </a:extLst>
          </p:cNvPr>
          <p:cNvSpPr txBox="1">
            <a:spLocks/>
          </p:cNvSpPr>
          <p:nvPr/>
        </p:nvSpPr>
        <p:spPr>
          <a:xfrm>
            <a:off x="442433" y="1279921"/>
            <a:ext cx="8247063" cy="175432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US" i="0"/>
              <a:t>In this lesson, you will learn: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/>
              <a:t>to sing a new hello song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/>
              <a:t>to sing a new song called </a:t>
            </a:r>
            <a:r>
              <a:rPr lang="en-US" i="0" err="1"/>
              <a:t>Obwisana</a:t>
            </a:r>
            <a:endParaRPr lang="en-US" i="0"/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>
                <a:ea typeface="Calibri"/>
              </a:rPr>
              <a:t>body positions for </a:t>
            </a:r>
            <a:r>
              <a:rPr lang="en-US" i="0" err="1">
                <a:ea typeface="Calibri"/>
              </a:rPr>
              <a:t>Obwisana</a:t>
            </a:r>
            <a:r>
              <a:rPr lang="en-US" i="0">
                <a:ea typeface="Calibri"/>
              </a:rPr>
              <a:t>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42DD0BB-8E6C-4517-9FE5-0CEDBDF91F8F}"/>
              </a:ext>
            </a:extLst>
          </p:cNvPr>
          <p:cNvSpPr txBox="1">
            <a:spLocks/>
          </p:cNvSpPr>
          <p:nvPr/>
        </p:nvSpPr>
        <p:spPr>
          <a:xfrm>
            <a:off x="431800" y="3067531"/>
            <a:ext cx="8247063" cy="539859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600" b="1" kern="1200">
                <a:solidFill>
                  <a:srgbClr val="177F9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Success Criteria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707501D-6D02-4D92-8CD8-260DDB976812}"/>
              </a:ext>
            </a:extLst>
          </p:cNvPr>
          <p:cNvSpPr txBox="1">
            <a:spLocks/>
          </p:cNvSpPr>
          <p:nvPr/>
        </p:nvSpPr>
        <p:spPr>
          <a:xfrm>
            <a:off x="444326" y="3787738"/>
            <a:ext cx="8247063" cy="223138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You will be successful when you can: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/>
              <a:t>sing the new hello song with some confidence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/>
              <a:t>sing the start of </a:t>
            </a:r>
            <a:r>
              <a:rPr lang="en-AU" i="0" err="1"/>
              <a:t>Obwisana</a:t>
            </a:r>
            <a:r>
              <a:rPr lang="en-AU" i="0"/>
              <a:t> with some confidence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AU" i="0"/>
              <a:t>show body positions for the first part of </a:t>
            </a:r>
            <a:r>
              <a:rPr lang="en-AU" i="0" err="1"/>
              <a:t>Obwisana</a:t>
            </a:r>
            <a:r>
              <a:rPr lang="en-AU" i="0"/>
              <a:t> 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AU" i="0">
                <a:ea typeface="Calibri"/>
              </a:rPr>
              <a:t>keep the beat while speaking </a:t>
            </a:r>
            <a:r>
              <a:rPr lang="en-AU" i="0" err="1">
                <a:ea typeface="Calibri"/>
              </a:rPr>
              <a:t>Obwisana</a:t>
            </a:r>
            <a:r>
              <a:rPr lang="en-AU" i="0">
                <a:ea typeface="Calibri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6798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C5C34B-42F5-4D94-475A-CD1B07636CC5}"/>
              </a:ext>
            </a:extLst>
          </p:cNvPr>
          <p:cNvCxnSpPr>
            <a:cxnSpLocks/>
          </p:cNvCxnSpPr>
          <p:nvPr/>
        </p:nvCxnSpPr>
        <p:spPr>
          <a:xfrm>
            <a:off x="5130092" y="5109809"/>
            <a:ext cx="5875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85303" y="1713012"/>
            <a:ext cx="8190385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Obwisana Response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935" y="1714700"/>
            <a:ext cx="333487" cy="900646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302" y="1714700"/>
            <a:ext cx="333487" cy="9006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645889" y="3099811"/>
            <a:ext cx="8029799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na.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</a:t>
            </a:r>
          </a:p>
        </p:txBody>
      </p:sp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83456" y="3857336"/>
            <a:ext cx="8192232" cy="11446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813371" y="5304037"/>
            <a:ext cx="508995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. </a:t>
            </a:r>
          </a:p>
        </p:txBody>
      </p:sp>
      <p:pic>
        <p:nvPicPr>
          <p:cNvPr id="4" name="61A479EA">
            <a:hlinkClick r:id="" action="ppaction://media"/>
            <a:extLst>
              <a:ext uri="{FF2B5EF4-FFF2-40B4-BE49-F238E27FC236}">
                <a16:creationId xmlns:a16="http://schemas.microsoft.com/office/drawing/2014/main" id="{DE4F68F2-5F57-9CC1-7BCB-B9E7AF3B3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125" y="1864241"/>
            <a:ext cx="353698" cy="956033"/>
          </a:xfrm>
          <a:prstGeom prst="rect">
            <a:avLst/>
          </a:prstGeom>
        </p:spPr>
      </p:pic>
      <p:pic>
        <p:nvPicPr>
          <p:cNvPr id="5" name="61A479EA">
            <a:hlinkClick r:id="" action="ppaction://media"/>
            <a:extLst>
              <a:ext uri="{FF2B5EF4-FFF2-40B4-BE49-F238E27FC236}">
                <a16:creationId xmlns:a16="http://schemas.microsoft.com/office/drawing/2014/main" id="{9E8DC097-DD40-B6E5-D4B8-E8F940162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442" y="1903286"/>
            <a:ext cx="353698" cy="956033"/>
          </a:xfrm>
          <a:prstGeom prst="rect">
            <a:avLst/>
          </a:prstGeom>
        </p:spPr>
      </p:pic>
      <p:pic>
        <p:nvPicPr>
          <p:cNvPr id="6" name="61A479EA">
            <a:hlinkClick r:id="" action="ppaction://media"/>
            <a:extLst>
              <a:ext uri="{FF2B5EF4-FFF2-40B4-BE49-F238E27FC236}">
                <a16:creationId xmlns:a16="http://schemas.microsoft.com/office/drawing/2014/main" id="{8BAD290E-889F-6503-39E4-D8E6F1FF1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448" y="1902026"/>
            <a:ext cx="353698" cy="956033"/>
          </a:xfrm>
          <a:prstGeom prst="rect">
            <a:avLst/>
          </a:prstGeom>
        </p:spPr>
      </p:pic>
      <p:pic>
        <p:nvPicPr>
          <p:cNvPr id="7" name="35B797F5">
            <a:hlinkClick r:id="" action="ppaction://media"/>
            <a:extLst>
              <a:ext uri="{FF2B5EF4-FFF2-40B4-BE49-F238E27FC236}">
                <a16:creationId xmlns:a16="http://schemas.microsoft.com/office/drawing/2014/main" id="{01F4CB83-0F39-38C4-6995-DD47C18CF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720" y="1864485"/>
            <a:ext cx="369012" cy="848135"/>
          </a:xfrm>
          <a:prstGeom prst="rect">
            <a:avLst/>
          </a:prstGeom>
        </p:spPr>
      </p:pic>
      <p:pic>
        <p:nvPicPr>
          <p:cNvPr id="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7E53399-C7B6-81BA-7A37-96FE5B45B10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18352" y="1702368"/>
            <a:ext cx="399466" cy="823182"/>
          </a:xfrm>
          <a:prstGeom prst="rect">
            <a:avLst/>
          </a:prstGeom>
        </p:spPr>
      </p:pic>
      <p:pic>
        <p:nvPicPr>
          <p:cNvPr id="55" name="D8FCAF4D">
            <a:hlinkClick r:id="" action="ppaction://media"/>
            <a:extLst>
              <a:ext uri="{FF2B5EF4-FFF2-40B4-BE49-F238E27FC236}">
                <a16:creationId xmlns:a16="http://schemas.microsoft.com/office/drawing/2014/main" id="{9B8DF19B-88C0-B8B1-47AC-E7038EEA86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8056" y="1693393"/>
            <a:ext cx="333487" cy="900646"/>
          </a:xfrm>
          <a:prstGeom prst="rect">
            <a:avLst/>
          </a:prstGeom>
        </p:spPr>
      </p:pic>
      <p:pic>
        <p:nvPicPr>
          <p:cNvPr id="10" name="61A479EA">
            <a:hlinkClick r:id="" action="ppaction://media"/>
            <a:extLst>
              <a:ext uri="{FF2B5EF4-FFF2-40B4-BE49-F238E27FC236}">
                <a16:creationId xmlns:a16="http://schemas.microsoft.com/office/drawing/2014/main" id="{2A3FC5DC-6F8D-7CE1-CF60-BE918EC27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676" y="4011067"/>
            <a:ext cx="353698" cy="956033"/>
          </a:xfrm>
          <a:prstGeom prst="rect">
            <a:avLst/>
          </a:prstGeom>
        </p:spPr>
      </p:pic>
      <p:pic>
        <p:nvPicPr>
          <p:cNvPr id="61" name="D8FCAF4D">
            <a:hlinkClick r:id="" action="ppaction://media"/>
            <a:extLst>
              <a:ext uri="{FF2B5EF4-FFF2-40B4-BE49-F238E27FC236}">
                <a16:creationId xmlns:a16="http://schemas.microsoft.com/office/drawing/2014/main" id="{033CA210-DB8B-41EE-93AA-E933BDAC8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526" y="3854493"/>
            <a:ext cx="333487" cy="900646"/>
          </a:xfrm>
          <a:prstGeom prst="rect">
            <a:avLst/>
          </a:prstGeom>
        </p:spPr>
      </p:pic>
      <p:pic>
        <p:nvPicPr>
          <p:cNvPr id="11" name="D">
            <a:hlinkClick r:id="" action="ppaction://media"/>
            <a:extLst>
              <a:ext uri="{FF2B5EF4-FFF2-40B4-BE49-F238E27FC236}">
                <a16:creationId xmlns:a16="http://schemas.microsoft.com/office/drawing/2014/main" id="{71617DF1-3F66-EBFB-2D8D-A991B7D73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294" y="4149206"/>
            <a:ext cx="343432" cy="959136"/>
          </a:xfrm>
          <a:prstGeom prst="rect">
            <a:avLst/>
          </a:prstGeom>
        </p:spPr>
      </p:pic>
      <p:pic>
        <p:nvPicPr>
          <p:cNvPr id="12" name="D">
            <a:hlinkClick r:id="" action="ppaction://media"/>
            <a:extLst>
              <a:ext uri="{FF2B5EF4-FFF2-40B4-BE49-F238E27FC236}">
                <a16:creationId xmlns:a16="http://schemas.microsoft.com/office/drawing/2014/main" id="{D761B395-DC4E-91A4-754C-0CA04D260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8752" y="4150465"/>
            <a:ext cx="343432" cy="959136"/>
          </a:xfrm>
          <a:prstGeom prst="rect">
            <a:avLst/>
          </a:prstGeom>
        </p:spPr>
      </p:pic>
      <p:pic>
        <p:nvPicPr>
          <p:cNvPr id="14" name="C">
            <a:hlinkClick r:id="" action="ppaction://media"/>
            <a:extLst>
              <a:ext uri="{FF2B5EF4-FFF2-40B4-BE49-F238E27FC236}">
                <a16:creationId xmlns:a16="http://schemas.microsoft.com/office/drawing/2014/main" id="{C40F9202-79A9-C71C-2CEA-C7FE4D4B0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2378" end="1733"/>
                </p14:media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613" y="4307807"/>
            <a:ext cx="336936" cy="9497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44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C5C34B-42F5-4D94-475A-CD1B07636CC5}"/>
              </a:ext>
            </a:extLst>
          </p:cNvPr>
          <p:cNvCxnSpPr>
            <a:cxnSpLocks/>
          </p:cNvCxnSpPr>
          <p:nvPr/>
        </p:nvCxnSpPr>
        <p:spPr>
          <a:xfrm>
            <a:off x="5130092" y="5109809"/>
            <a:ext cx="5875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85303" y="1713012"/>
            <a:ext cx="8190385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Obwisana Response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935" y="1714700"/>
            <a:ext cx="333487" cy="900646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302" y="1714700"/>
            <a:ext cx="333487" cy="9006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645889" y="3099811"/>
            <a:ext cx="8029799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na.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</a:t>
            </a:r>
          </a:p>
        </p:txBody>
      </p:sp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83456" y="3857336"/>
            <a:ext cx="8192232" cy="11446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753928" y="5385931"/>
            <a:ext cx="5239419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Ob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wi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na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               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Times New Roman"/>
              </a:rPr>
              <a:t>sa</a:t>
            </a: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. </a:t>
            </a:r>
          </a:p>
        </p:txBody>
      </p:sp>
      <p:pic>
        <p:nvPicPr>
          <p:cNvPr id="4" name="61A479EA">
            <a:hlinkClick r:id="" action="ppaction://media"/>
            <a:extLst>
              <a:ext uri="{FF2B5EF4-FFF2-40B4-BE49-F238E27FC236}">
                <a16:creationId xmlns:a16="http://schemas.microsoft.com/office/drawing/2014/main" id="{DE4F68F2-5F57-9CC1-7BCB-B9E7AF3B3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125" y="1864241"/>
            <a:ext cx="353698" cy="956033"/>
          </a:xfrm>
          <a:prstGeom prst="rect">
            <a:avLst/>
          </a:prstGeom>
        </p:spPr>
      </p:pic>
      <p:pic>
        <p:nvPicPr>
          <p:cNvPr id="5" name="61A479EA">
            <a:hlinkClick r:id="" action="ppaction://media"/>
            <a:extLst>
              <a:ext uri="{FF2B5EF4-FFF2-40B4-BE49-F238E27FC236}">
                <a16:creationId xmlns:a16="http://schemas.microsoft.com/office/drawing/2014/main" id="{9E8DC097-DD40-B6E5-D4B8-E8F940162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0442" y="1903286"/>
            <a:ext cx="353698" cy="956033"/>
          </a:xfrm>
          <a:prstGeom prst="rect">
            <a:avLst/>
          </a:prstGeom>
        </p:spPr>
      </p:pic>
      <p:pic>
        <p:nvPicPr>
          <p:cNvPr id="6" name="61A479EA">
            <a:hlinkClick r:id="" action="ppaction://media"/>
            <a:extLst>
              <a:ext uri="{FF2B5EF4-FFF2-40B4-BE49-F238E27FC236}">
                <a16:creationId xmlns:a16="http://schemas.microsoft.com/office/drawing/2014/main" id="{8BAD290E-889F-6503-39E4-D8E6F1FF1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448" y="1902026"/>
            <a:ext cx="353698" cy="956033"/>
          </a:xfrm>
          <a:prstGeom prst="rect">
            <a:avLst/>
          </a:prstGeom>
        </p:spPr>
      </p:pic>
      <p:pic>
        <p:nvPicPr>
          <p:cNvPr id="7" name="35B797F5">
            <a:hlinkClick r:id="" action="ppaction://media"/>
            <a:extLst>
              <a:ext uri="{FF2B5EF4-FFF2-40B4-BE49-F238E27FC236}">
                <a16:creationId xmlns:a16="http://schemas.microsoft.com/office/drawing/2014/main" id="{01F4CB83-0F39-38C4-6995-DD47C18CF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563" end="1195.87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720" y="1864485"/>
            <a:ext cx="369012" cy="848135"/>
          </a:xfrm>
          <a:prstGeom prst="rect">
            <a:avLst/>
          </a:prstGeom>
        </p:spPr>
      </p:pic>
      <p:pic>
        <p:nvPicPr>
          <p:cNvPr id="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7E53399-C7B6-81BA-7A37-96FE5B45B10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18352" y="1702368"/>
            <a:ext cx="399466" cy="823182"/>
          </a:xfrm>
          <a:prstGeom prst="rect">
            <a:avLst/>
          </a:prstGeom>
        </p:spPr>
      </p:pic>
      <p:pic>
        <p:nvPicPr>
          <p:cNvPr id="55" name="D8FCAF4D">
            <a:hlinkClick r:id="" action="ppaction://media"/>
            <a:extLst>
              <a:ext uri="{FF2B5EF4-FFF2-40B4-BE49-F238E27FC236}">
                <a16:creationId xmlns:a16="http://schemas.microsoft.com/office/drawing/2014/main" id="{9B8DF19B-88C0-B8B1-47AC-E7038EEA86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8056" y="1693393"/>
            <a:ext cx="333487" cy="900646"/>
          </a:xfrm>
          <a:prstGeom prst="rect">
            <a:avLst/>
          </a:prstGeom>
        </p:spPr>
      </p:pic>
      <p:pic>
        <p:nvPicPr>
          <p:cNvPr id="10" name="61A479EA">
            <a:hlinkClick r:id="" action="ppaction://media"/>
            <a:extLst>
              <a:ext uri="{FF2B5EF4-FFF2-40B4-BE49-F238E27FC236}">
                <a16:creationId xmlns:a16="http://schemas.microsoft.com/office/drawing/2014/main" id="{2A3FC5DC-6F8D-7CE1-CF60-BE918EC27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676" y="4011067"/>
            <a:ext cx="353698" cy="956033"/>
          </a:xfrm>
          <a:prstGeom prst="rect">
            <a:avLst/>
          </a:prstGeom>
        </p:spPr>
      </p:pic>
      <p:pic>
        <p:nvPicPr>
          <p:cNvPr id="61" name="D8FCAF4D">
            <a:hlinkClick r:id="" action="ppaction://media"/>
            <a:extLst>
              <a:ext uri="{FF2B5EF4-FFF2-40B4-BE49-F238E27FC236}">
                <a16:creationId xmlns:a16="http://schemas.microsoft.com/office/drawing/2014/main" id="{033CA210-DB8B-41EE-93AA-E933BDAC8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526" y="3854493"/>
            <a:ext cx="333487" cy="900646"/>
          </a:xfrm>
          <a:prstGeom prst="rect">
            <a:avLst/>
          </a:prstGeom>
        </p:spPr>
      </p:pic>
      <p:pic>
        <p:nvPicPr>
          <p:cNvPr id="11" name="D">
            <a:hlinkClick r:id="" action="ppaction://media"/>
            <a:extLst>
              <a:ext uri="{FF2B5EF4-FFF2-40B4-BE49-F238E27FC236}">
                <a16:creationId xmlns:a16="http://schemas.microsoft.com/office/drawing/2014/main" id="{71617DF1-3F66-EBFB-2D8D-A991B7D73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294" y="4149206"/>
            <a:ext cx="343432" cy="959136"/>
          </a:xfrm>
          <a:prstGeom prst="rect">
            <a:avLst/>
          </a:prstGeom>
        </p:spPr>
      </p:pic>
      <p:pic>
        <p:nvPicPr>
          <p:cNvPr id="12" name="D">
            <a:hlinkClick r:id="" action="ppaction://media"/>
            <a:extLst>
              <a:ext uri="{FF2B5EF4-FFF2-40B4-BE49-F238E27FC236}">
                <a16:creationId xmlns:a16="http://schemas.microsoft.com/office/drawing/2014/main" id="{D761B395-DC4E-91A4-754C-0CA04D260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579" end="1231.5625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8752" y="4150465"/>
            <a:ext cx="343432" cy="959136"/>
          </a:xfrm>
          <a:prstGeom prst="rect">
            <a:avLst/>
          </a:prstGeom>
        </p:spPr>
      </p:pic>
      <p:pic>
        <p:nvPicPr>
          <p:cNvPr id="14" name="C">
            <a:hlinkClick r:id="" action="ppaction://media"/>
            <a:extLst>
              <a:ext uri="{FF2B5EF4-FFF2-40B4-BE49-F238E27FC236}">
                <a16:creationId xmlns:a16="http://schemas.microsoft.com/office/drawing/2014/main" id="{C40F9202-79A9-C71C-2CEA-C7FE4D4B0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2378" end="1733"/>
                </p14:media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2613" y="4307807"/>
            <a:ext cx="336936" cy="9497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9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/>
              <a:t>Reflect </a:t>
            </a:r>
            <a:r>
              <a:rPr lang="en-US">
                <a:solidFill>
                  <a:schemeClr val="bg1">
                    <a:lumMod val="75000"/>
                  </a:schemeClr>
                </a:solidFill>
              </a:rPr>
              <a:t>and Connect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BE90D9F-A2CA-0C4E-8BCF-A52D21B9B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9900" y="1277763"/>
            <a:ext cx="8228964" cy="4139595"/>
          </a:xfrm>
        </p:spPr>
        <p:txBody>
          <a:bodyPr wrap="square" lIns="0" tIns="0" rIns="0" bIns="0" anchor="t">
            <a:spAutoFit/>
          </a:bodyPr>
          <a:lstStyle/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AU" spc="-10">
                <a:solidFill>
                  <a:schemeClr val="tx1"/>
                </a:solidFill>
                <a:effectLst/>
                <a:ea typeface="Calibri"/>
                <a:cs typeface="Times New Roman"/>
              </a:rPr>
              <a:t>In this lesson:</a:t>
            </a:r>
            <a:endParaRPr lang="en-US"/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i="0"/>
              <a:t>we sang a new hello song</a:t>
            </a:r>
            <a:endParaRPr lang="en-US" i="0">
              <a:ea typeface="Calibri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we learnt </a:t>
            </a:r>
            <a:r>
              <a:rPr lang="en-US" i="0"/>
              <a:t>body positions for </a:t>
            </a:r>
            <a:r>
              <a:rPr lang="en-US" i="0" err="1"/>
              <a:t>Obwisana</a:t>
            </a:r>
            <a:endParaRPr lang="en-US" i="0">
              <a:ea typeface="Calibri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we l</a:t>
            </a:r>
            <a:r>
              <a:rPr lang="en-US" i="0"/>
              <a:t>earnt the call and response for </a:t>
            </a:r>
            <a:r>
              <a:rPr lang="en-US" i="0" err="1"/>
              <a:t>Obwisana</a:t>
            </a:r>
            <a:r>
              <a:rPr lang="en-US" i="0"/>
              <a:t>.</a:t>
            </a:r>
            <a:endParaRPr lang="en-US" i="0">
              <a:ea typeface="Calibri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</a:pPr>
            <a:r>
              <a:rPr lang="en-AU" spc="-10">
                <a:solidFill>
                  <a:schemeClr val="tx1"/>
                </a:solidFill>
                <a:effectLst/>
                <a:ea typeface="Calibri"/>
                <a:cs typeface="Times New Roman"/>
              </a:rPr>
              <a:t>How well are you able to: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/>
              <a:t>s</a:t>
            </a:r>
            <a:r>
              <a:rPr lang="en-AU" i="0"/>
              <a:t>ing our new hello song?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i="0"/>
              <a:t>sing </a:t>
            </a:r>
            <a:r>
              <a:rPr lang="en-AU" i="0" err="1"/>
              <a:t>Obwisana</a:t>
            </a:r>
            <a:r>
              <a:rPr lang="en-AU" i="0"/>
              <a:t> with confidence</a:t>
            </a:r>
            <a:r>
              <a:rPr lang="en-US"/>
              <a:t>?</a:t>
            </a:r>
            <a:endParaRPr lang="en-AU" spc="-10">
              <a:solidFill>
                <a:schemeClr val="tx1"/>
              </a:solidFill>
              <a:ea typeface="Calibri"/>
              <a:cs typeface="Times New Roman"/>
            </a:endParaRP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AU"/>
              <a:t>s</a:t>
            </a:r>
            <a:r>
              <a:rPr lang="en-AU" i="0"/>
              <a:t>how </a:t>
            </a:r>
            <a:r>
              <a:rPr lang="en-AU"/>
              <a:t>body positions for the </a:t>
            </a:r>
            <a:r>
              <a:rPr lang="en-AU" i="0"/>
              <a:t>first part of the song with confidence</a:t>
            </a:r>
            <a:r>
              <a:rPr lang="en-AU" spc="-10">
                <a:solidFill>
                  <a:schemeClr val="tx1"/>
                </a:solidFill>
                <a:ea typeface="Calibri"/>
                <a:cs typeface="Times New Roman"/>
              </a:rPr>
              <a:t>?</a:t>
            </a:r>
          </a:p>
          <a:p>
            <a:pPr marL="324000" indent="-324000">
              <a:spcBef>
                <a:spcPts val="600"/>
              </a:spcBef>
              <a:spcAft>
                <a:spcPts val="600"/>
              </a:spcAft>
              <a:buChar char="•"/>
            </a:pPr>
            <a:r>
              <a:rPr lang="en-AU" i="0">
                <a:ea typeface="Calibri"/>
              </a:rPr>
              <a:t>keep the beat while speaking </a:t>
            </a:r>
            <a:r>
              <a:rPr lang="en-AU" i="0" err="1">
                <a:ea typeface="Calibri"/>
              </a:rPr>
              <a:t>Obwisana</a:t>
            </a:r>
            <a:r>
              <a:rPr lang="en-AU" i="0">
                <a:ea typeface="Calibri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261DB18-C8CE-4879-85ED-181A4DE49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52" y="1467401"/>
            <a:ext cx="1745984" cy="22828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945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D19E08-CF1B-CF4A-A64B-890EDCD23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Reflect and </a:t>
            </a:r>
            <a:r>
              <a:rPr lang="en-US">
                <a:solidFill>
                  <a:schemeClr val="accent1"/>
                </a:solidFill>
              </a:rPr>
              <a:t>Connect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F0542A-4077-4140-AF53-8C34231F71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9177" y="1278573"/>
            <a:ext cx="8229687" cy="323165"/>
          </a:xfrm>
        </p:spPr>
        <p:txBody>
          <a:bodyPr wrap="square" lIns="0" tIns="0" rIns="0" bIns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181818"/>
                </a:solidFill>
              </a:rPr>
              <a:t>In the next lesson, we will keep learning </a:t>
            </a:r>
            <a:r>
              <a:rPr lang="en-US" err="1">
                <a:solidFill>
                  <a:srgbClr val="181818"/>
                </a:solidFill>
              </a:rPr>
              <a:t>Obwisana</a:t>
            </a:r>
            <a:r>
              <a:rPr lang="en-US">
                <a:solidFill>
                  <a:srgbClr val="181818"/>
                </a:solidFill>
              </a:rPr>
              <a:t>. 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DFC6F72-033A-4817-81D1-309AAB701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429" y="4232952"/>
            <a:ext cx="1898816" cy="18348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093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DDC8C3A5-7716-48E8-B521-DEC0F0F53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7" y="1233488"/>
            <a:ext cx="8236671" cy="5075237"/>
          </a:xfrm>
          <a:prstGeom prst="rect">
            <a:avLst/>
          </a:prstGeom>
        </p:spPr>
      </p:pic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6BA64EDC-8B5C-479E-AD49-09CC8494B5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9740" y="402061"/>
            <a:ext cx="8239124" cy="539859"/>
          </a:xfrm>
        </p:spPr>
        <p:txBody>
          <a:bodyPr/>
          <a:lstStyle/>
          <a:p>
            <a:r>
              <a:rPr lang="en-US"/>
              <a:t>Goodbye Song</a:t>
            </a:r>
            <a:endParaRPr lang="en-A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 dirty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7" name="Goodbye song piano" descr="Goodbye song piano">
            <a:hlinkClick r:id="" action="ppaction://media"/>
            <a:extLst>
              <a:ext uri="{FF2B5EF4-FFF2-40B4-BE49-F238E27FC236}">
                <a16:creationId xmlns:a16="http://schemas.microsoft.com/office/drawing/2014/main" id="{7CDD352C-40AE-1843-8229-B1EFCF7327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8356" y="4322533"/>
            <a:ext cx="873965" cy="873965"/>
          </a:xfrm>
          <a:prstGeom prst="rect">
            <a:avLst/>
          </a:prstGeom>
        </p:spPr>
      </p:pic>
      <p:sp>
        <p:nvSpPr>
          <p:cNvPr id="59" name="TextBox 1">
            <a:extLst>
              <a:ext uri="{FF2B5EF4-FFF2-40B4-BE49-F238E27FC236}">
                <a16:creationId xmlns:a16="http://schemas.microsoft.com/office/drawing/2014/main" id="{7E3A08D4-EBF6-9F48-96BF-9F0553B84FAD}"/>
              </a:ext>
            </a:extLst>
          </p:cNvPr>
          <p:cNvSpPr txBox="1"/>
          <p:nvPr/>
        </p:nvSpPr>
        <p:spPr>
          <a:xfrm>
            <a:off x="4814098" y="5196498"/>
            <a:ext cx="1380315" cy="694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sz="2100" i="0">
                <a:solidFill>
                  <a:schemeClr val="accent3"/>
                </a:solidFill>
                <a:latin typeface="Calibri"/>
                <a:cs typeface="Calibri"/>
              </a:rPr>
              <a:t>Goodbye song piano</a:t>
            </a:r>
          </a:p>
        </p:txBody>
      </p:sp>
      <p:pic>
        <p:nvPicPr>
          <p:cNvPr id="58" name="The Good bye Song audio" descr="The Good bye Song audio">
            <a:hlinkClick r:id="" action="ppaction://media"/>
            <a:extLst>
              <a:ext uri="{FF2B5EF4-FFF2-40B4-BE49-F238E27FC236}">
                <a16:creationId xmlns:a16="http://schemas.microsoft.com/office/drawing/2014/main" id="{B24A9331-559A-C242-B92C-8846722D53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0081" y="4343904"/>
            <a:ext cx="852594" cy="852594"/>
          </a:xfrm>
          <a:prstGeom prst="rect">
            <a:avLst/>
          </a:prstGeom>
        </p:spPr>
      </p:pic>
      <p:sp>
        <p:nvSpPr>
          <p:cNvPr id="60" name="TextBox 1">
            <a:extLst>
              <a:ext uri="{FF2B5EF4-FFF2-40B4-BE49-F238E27FC236}">
                <a16:creationId xmlns:a16="http://schemas.microsoft.com/office/drawing/2014/main" id="{B85AA70D-4053-194B-B918-552FC86FA625}"/>
              </a:ext>
            </a:extLst>
          </p:cNvPr>
          <p:cNvSpPr txBox="1"/>
          <p:nvPr/>
        </p:nvSpPr>
        <p:spPr>
          <a:xfrm>
            <a:off x="6976221" y="5196498"/>
            <a:ext cx="1380315" cy="6946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sz="2100" i="0">
                <a:solidFill>
                  <a:schemeClr val="accent3"/>
                </a:solidFill>
                <a:latin typeface="Calibri"/>
                <a:cs typeface="Calibri"/>
              </a:rPr>
              <a:t>Goodbye song vocal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2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6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Recite:</a:t>
            </a:r>
            <a:r>
              <a:rPr lang="en-AU">
                <a:solidFill>
                  <a:schemeClr val="accent3"/>
                </a:solidFill>
              </a:rPr>
              <a:t> Bee </a:t>
            </a:r>
            <a:r>
              <a:rPr lang="en-AU" err="1">
                <a:solidFill>
                  <a:schemeClr val="accent3"/>
                </a:solidFill>
              </a:rPr>
              <a:t>Bee</a:t>
            </a:r>
            <a:r>
              <a:rPr lang="en-AU">
                <a:solidFill>
                  <a:schemeClr val="accent3"/>
                </a:solidFill>
              </a:rPr>
              <a:t> Bumble Bee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6F63A78-AABA-4F07-8263-70EAD56EBB3F}"/>
              </a:ext>
            </a:extLst>
          </p:cNvPr>
          <p:cNvCxnSpPr>
            <a:cxnSpLocks/>
          </p:cNvCxnSpPr>
          <p:nvPr/>
        </p:nvCxnSpPr>
        <p:spPr>
          <a:xfrm>
            <a:off x="455290" y="1786564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DD3EE2-A2B7-4E99-A8C9-4612EF612C62}"/>
              </a:ext>
            </a:extLst>
          </p:cNvPr>
          <p:cNvCxnSpPr>
            <a:cxnSpLocks/>
          </p:cNvCxnSpPr>
          <p:nvPr/>
        </p:nvCxnSpPr>
        <p:spPr>
          <a:xfrm>
            <a:off x="455290" y="2068510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A0B5F30-96B4-4E28-B7C8-6A53A4953880}"/>
              </a:ext>
            </a:extLst>
          </p:cNvPr>
          <p:cNvCxnSpPr>
            <a:cxnSpLocks/>
          </p:cNvCxnSpPr>
          <p:nvPr/>
        </p:nvCxnSpPr>
        <p:spPr>
          <a:xfrm>
            <a:off x="455290" y="2340979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F82DB8-9CAE-458B-AF63-9B2B37867905}"/>
              </a:ext>
            </a:extLst>
          </p:cNvPr>
          <p:cNvCxnSpPr>
            <a:cxnSpLocks/>
          </p:cNvCxnSpPr>
          <p:nvPr/>
        </p:nvCxnSpPr>
        <p:spPr>
          <a:xfrm>
            <a:off x="470404" y="2597465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758AC7-97CE-4677-B1E7-D3A86811B03A}"/>
              </a:ext>
            </a:extLst>
          </p:cNvPr>
          <p:cNvCxnSpPr>
            <a:cxnSpLocks/>
          </p:cNvCxnSpPr>
          <p:nvPr/>
        </p:nvCxnSpPr>
        <p:spPr>
          <a:xfrm>
            <a:off x="488271" y="2902193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25194BE-5CA5-4FE8-9ED8-5B871F104032}"/>
              </a:ext>
            </a:extLst>
          </p:cNvPr>
          <p:cNvCxnSpPr>
            <a:cxnSpLocks/>
          </p:cNvCxnSpPr>
          <p:nvPr/>
        </p:nvCxnSpPr>
        <p:spPr>
          <a:xfrm>
            <a:off x="450494" y="4480919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AAC8C57-DB68-485A-A655-FE322A1F1870}"/>
              </a:ext>
            </a:extLst>
          </p:cNvPr>
          <p:cNvCxnSpPr>
            <a:cxnSpLocks/>
          </p:cNvCxnSpPr>
          <p:nvPr/>
        </p:nvCxnSpPr>
        <p:spPr>
          <a:xfrm>
            <a:off x="435380" y="4997902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6F2C87F-EC68-49DB-9AF7-47ED8475F987}"/>
              </a:ext>
            </a:extLst>
          </p:cNvPr>
          <p:cNvCxnSpPr>
            <a:cxnSpLocks/>
          </p:cNvCxnSpPr>
          <p:nvPr/>
        </p:nvCxnSpPr>
        <p:spPr>
          <a:xfrm>
            <a:off x="450494" y="5254388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ACAAD6D-13AD-4C75-ACD0-A09147C1E2F9}"/>
              </a:ext>
            </a:extLst>
          </p:cNvPr>
          <p:cNvCxnSpPr>
            <a:cxnSpLocks/>
          </p:cNvCxnSpPr>
          <p:nvPr/>
        </p:nvCxnSpPr>
        <p:spPr>
          <a:xfrm>
            <a:off x="435380" y="5538568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E805DACB-C837-4CFE-AD18-6C8F35BA7033}"/>
              </a:ext>
            </a:extLst>
          </p:cNvPr>
          <p:cNvCxnSpPr>
            <a:cxnSpLocks/>
          </p:cNvCxnSpPr>
          <p:nvPr/>
        </p:nvCxnSpPr>
        <p:spPr>
          <a:xfrm>
            <a:off x="450494" y="4746716"/>
            <a:ext cx="8113256" cy="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F881BA0C-7A4D-49E7-B2B3-4BE69A6C77AE}"/>
              </a:ext>
            </a:extLst>
          </p:cNvPr>
          <p:cNvSpPr txBox="1"/>
          <p:nvPr/>
        </p:nvSpPr>
        <p:spPr>
          <a:xfrm>
            <a:off x="525218" y="3204576"/>
            <a:ext cx="8093564" cy="539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Bee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bee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bum-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ble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      bee.   Can   you    sing     your    name to     me?</a:t>
            </a:r>
          </a:p>
          <a:p>
            <a:pPr>
              <a:spcBef>
                <a:spcPts val="672"/>
              </a:spcBef>
            </a:pP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E3930CC-293A-4BB3-9BFC-51527F38E753}"/>
              </a:ext>
            </a:extLst>
          </p:cNvPr>
          <p:cNvSpPr txBox="1"/>
          <p:nvPr/>
        </p:nvSpPr>
        <p:spPr>
          <a:xfrm>
            <a:off x="539465" y="5817901"/>
            <a:ext cx="7971732" cy="5398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My     name     is        [tea- 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cher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].  Hel-       lo        [tea-     </a:t>
            </a:r>
            <a:r>
              <a:rPr lang="en-AU" sz="2100" i="0" err="1">
                <a:solidFill>
                  <a:schemeClr val="tx1"/>
                </a:solidFill>
                <a:latin typeface="Calibri"/>
                <a:cs typeface="Calibri"/>
              </a:rPr>
              <a:t>cher</a:t>
            </a:r>
            <a:r>
              <a:rPr lang="en-AU" sz="2100" i="0">
                <a:solidFill>
                  <a:schemeClr val="tx1"/>
                </a:solidFill>
                <a:latin typeface="Calibri"/>
                <a:cs typeface="Calibri"/>
              </a:rPr>
              <a:t>]. </a:t>
            </a:r>
          </a:p>
          <a:p>
            <a:pPr>
              <a:spcBef>
                <a:spcPts val="672"/>
              </a:spcBef>
            </a:pPr>
            <a:endParaRPr lang="en-AU" sz="21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8" name="D8FCAF4D">
            <a:hlinkClick r:id="" action="ppaction://media"/>
            <a:extLst>
              <a:ext uri="{FF2B5EF4-FFF2-40B4-BE49-F238E27FC236}">
                <a16:creationId xmlns:a16="http://schemas.microsoft.com/office/drawing/2014/main" id="{4BFF4737-821D-478C-9B1E-A63937ED2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016" y="1691189"/>
            <a:ext cx="396082" cy="1069696"/>
          </a:xfrm>
          <a:prstGeom prst="rect">
            <a:avLst/>
          </a:prstGeom>
        </p:spPr>
      </p:pic>
      <p:pic>
        <p:nvPicPr>
          <p:cNvPr id="49" name="D8FCAF4D">
            <a:hlinkClick r:id="" action="ppaction://media"/>
            <a:extLst>
              <a:ext uri="{FF2B5EF4-FFF2-40B4-BE49-F238E27FC236}">
                <a16:creationId xmlns:a16="http://schemas.microsoft.com/office/drawing/2014/main" id="{62A1B312-78D4-4E42-A5BC-F6C1524FB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0470" y="1726218"/>
            <a:ext cx="396082" cy="1069696"/>
          </a:xfrm>
          <a:prstGeom prst="rect">
            <a:avLst/>
          </a:prstGeom>
        </p:spPr>
      </p:pic>
      <p:pic>
        <p:nvPicPr>
          <p:cNvPr id="50" name="D8FCAF4D">
            <a:hlinkClick r:id="" action="ppaction://media"/>
            <a:extLst>
              <a:ext uri="{FF2B5EF4-FFF2-40B4-BE49-F238E27FC236}">
                <a16:creationId xmlns:a16="http://schemas.microsoft.com/office/drawing/2014/main" id="{988C56F2-3CC9-4060-ACBE-B31FCE71F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705" y="1705971"/>
            <a:ext cx="396082" cy="1069696"/>
          </a:xfrm>
          <a:prstGeom prst="rect">
            <a:avLst/>
          </a:prstGeom>
        </p:spPr>
      </p:pic>
      <p:pic>
        <p:nvPicPr>
          <p:cNvPr id="51" name="D8FCAF4D">
            <a:hlinkClick r:id="" action="ppaction://media"/>
            <a:extLst>
              <a:ext uri="{FF2B5EF4-FFF2-40B4-BE49-F238E27FC236}">
                <a16:creationId xmlns:a16="http://schemas.microsoft.com/office/drawing/2014/main" id="{C73AD653-1D99-4709-A5FB-8E9D9DC7B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9781" y="1703754"/>
            <a:ext cx="396082" cy="1069696"/>
          </a:xfrm>
          <a:prstGeom prst="rect">
            <a:avLst/>
          </a:prstGeom>
        </p:spPr>
      </p:pic>
      <p:pic>
        <p:nvPicPr>
          <p:cNvPr id="52" name="D8FCAF4D">
            <a:hlinkClick r:id="" action="ppaction://media"/>
            <a:extLst>
              <a:ext uri="{FF2B5EF4-FFF2-40B4-BE49-F238E27FC236}">
                <a16:creationId xmlns:a16="http://schemas.microsoft.com/office/drawing/2014/main" id="{FDB437E1-4CAF-4A1C-B573-3F91D3EC7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164" y="1714101"/>
            <a:ext cx="396082" cy="1069696"/>
          </a:xfrm>
          <a:prstGeom prst="rect">
            <a:avLst/>
          </a:prstGeom>
        </p:spPr>
      </p:pic>
      <p:pic>
        <p:nvPicPr>
          <p:cNvPr id="54" name="D8FCAF4D">
            <a:hlinkClick r:id="" action="ppaction://media"/>
            <a:extLst>
              <a:ext uri="{FF2B5EF4-FFF2-40B4-BE49-F238E27FC236}">
                <a16:creationId xmlns:a16="http://schemas.microsoft.com/office/drawing/2014/main" id="{0ABAAB53-DD65-4664-98CA-DEF170FBF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726" y="1688847"/>
            <a:ext cx="396082" cy="1069696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2A44F218-2C7A-43EC-A8BD-FCEAACC83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7626" y="1753954"/>
            <a:ext cx="396082" cy="1069696"/>
          </a:xfrm>
          <a:prstGeom prst="rect">
            <a:avLst/>
          </a:prstGeom>
        </p:spPr>
      </p:pic>
      <p:pic>
        <p:nvPicPr>
          <p:cNvPr id="60" name="D8FCAF4D">
            <a:hlinkClick r:id="" action="ppaction://media"/>
            <a:extLst>
              <a:ext uri="{FF2B5EF4-FFF2-40B4-BE49-F238E27FC236}">
                <a16:creationId xmlns:a16="http://schemas.microsoft.com/office/drawing/2014/main" id="{ED845BB0-0FE4-464E-BE64-DA327F3E0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807" y="4291415"/>
            <a:ext cx="396082" cy="1069696"/>
          </a:xfrm>
          <a:prstGeom prst="rect">
            <a:avLst/>
          </a:prstGeom>
        </p:spPr>
      </p:pic>
      <p:pic>
        <p:nvPicPr>
          <p:cNvPr id="61" name="D8FCAF4D">
            <a:hlinkClick r:id="" action="ppaction://media"/>
            <a:extLst>
              <a:ext uri="{FF2B5EF4-FFF2-40B4-BE49-F238E27FC236}">
                <a16:creationId xmlns:a16="http://schemas.microsoft.com/office/drawing/2014/main" id="{8396D594-CD60-45A8-A962-87BBB6CD5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514" y="4290819"/>
            <a:ext cx="396082" cy="1069696"/>
          </a:xfrm>
          <a:prstGeom prst="rect">
            <a:avLst/>
          </a:prstGeom>
        </p:spPr>
      </p:pic>
      <p:pic>
        <p:nvPicPr>
          <p:cNvPr id="62" name="D8FCAF4D">
            <a:hlinkClick r:id="" action="ppaction://media"/>
            <a:extLst>
              <a:ext uri="{FF2B5EF4-FFF2-40B4-BE49-F238E27FC236}">
                <a16:creationId xmlns:a16="http://schemas.microsoft.com/office/drawing/2014/main" id="{8800CCD0-3580-4BCE-AF60-323B55910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213" y="4298622"/>
            <a:ext cx="396082" cy="1069696"/>
          </a:xfrm>
          <a:prstGeom prst="rect">
            <a:avLst/>
          </a:prstGeom>
        </p:spPr>
      </p:pic>
      <p:pic>
        <p:nvPicPr>
          <p:cNvPr id="63" name="D8FCAF4D">
            <a:hlinkClick r:id="" action="ppaction://media"/>
            <a:extLst>
              <a:ext uri="{FF2B5EF4-FFF2-40B4-BE49-F238E27FC236}">
                <a16:creationId xmlns:a16="http://schemas.microsoft.com/office/drawing/2014/main" id="{AEFA829E-6DED-4467-A290-F2E4CE2A2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181" y="4300265"/>
            <a:ext cx="396082" cy="1069696"/>
          </a:xfrm>
          <a:prstGeom prst="rect">
            <a:avLst/>
          </a:prstGeom>
        </p:spPr>
      </p:pic>
      <p:pic>
        <p:nvPicPr>
          <p:cNvPr id="64" name="61A479EA">
            <a:hlinkClick r:id="" action="ppaction://media"/>
            <a:extLst>
              <a:ext uri="{FF2B5EF4-FFF2-40B4-BE49-F238E27FC236}">
                <a16:creationId xmlns:a16="http://schemas.microsoft.com/office/drawing/2014/main" id="{9DA12339-324B-49B3-8FC2-33BA60952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704" y="1935793"/>
            <a:ext cx="409334" cy="1106414"/>
          </a:xfrm>
          <a:prstGeom prst="rect">
            <a:avLst/>
          </a:prstGeom>
        </p:spPr>
      </p:pic>
      <p:pic>
        <p:nvPicPr>
          <p:cNvPr id="65" name="61A479EA">
            <a:hlinkClick r:id="" action="ppaction://media"/>
            <a:extLst>
              <a:ext uri="{FF2B5EF4-FFF2-40B4-BE49-F238E27FC236}">
                <a16:creationId xmlns:a16="http://schemas.microsoft.com/office/drawing/2014/main" id="{3197E431-7245-4A5D-9A9B-93F026511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897" y="1935793"/>
            <a:ext cx="409334" cy="1106414"/>
          </a:xfrm>
          <a:prstGeom prst="rect">
            <a:avLst/>
          </a:prstGeom>
        </p:spPr>
      </p:pic>
      <p:pic>
        <p:nvPicPr>
          <p:cNvPr id="66" name="61A479EA">
            <a:hlinkClick r:id="" action="ppaction://media"/>
            <a:extLst>
              <a:ext uri="{FF2B5EF4-FFF2-40B4-BE49-F238E27FC236}">
                <a16:creationId xmlns:a16="http://schemas.microsoft.com/office/drawing/2014/main" id="{D340FD63-4D78-42FF-BA4B-CF817EF73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387" y="1963529"/>
            <a:ext cx="409334" cy="1106414"/>
          </a:xfrm>
          <a:prstGeom prst="rect">
            <a:avLst/>
          </a:prstGeom>
        </p:spPr>
      </p:pic>
      <p:pic>
        <p:nvPicPr>
          <p:cNvPr id="67" name="61A479EA">
            <a:hlinkClick r:id="" action="ppaction://media"/>
            <a:extLst>
              <a:ext uri="{FF2B5EF4-FFF2-40B4-BE49-F238E27FC236}">
                <a16:creationId xmlns:a16="http://schemas.microsoft.com/office/drawing/2014/main" id="{A90CF625-0BF0-4613-B9D3-EFBE7B043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4217" y="1958027"/>
            <a:ext cx="409334" cy="1106414"/>
          </a:xfrm>
          <a:prstGeom prst="rect">
            <a:avLst/>
          </a:prstGeom>
        </p:spPr>
      </p:pic>
      <p:pic>
        <p:nvPicPr>
          <p:cNvPr id="68" name="61A479EA">
            <a:hlinkClick r:id="" action="ppaction://media"/>
            <a:extLst>
              <a:ext uri="{FF2B5EF4-FFF2-40B4-BE49-F238E27FC236}">
                <a16:creationId xmlns:a16="http://schemas.microsoft.com/office/drawing/2014/main" id="{59AB10B0-D030-4806-ADAD-A03386EC5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832" y="4528201"/>
            <a:ext cx="409334" cy="1106414"/>
          </a:xfrm>
          <a:prstGeom prst="rect">
            <a:avLst/>
          </a:prstGeom>
        </p:spPr>
      </p:pic>
      <p:pic>
        <p:nvPicPr>
          <p:cNvPr id="69" name="61A479EA">
            <a:hlinkClick r:id="" action="ppaction://media"/>
            <a:extLst>
              <a:ext uri="{FF2B5EF4-FFF2-40B4-BE49-F238E27FC236}">
                <a16:creationId xmlns:a16="http://schemas.microsoft.com/office/drawing/2014/main" id="{20AC32D0-0C27-4CF8-8A65-2C89B265B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428" y="4478066"/>
            <a:ext cx="409334" cy="1106414"/>
          </a:xfrm>
          <a:prstGeom prst="rect">
            <a:avLst/>
          </a:prstGeom>
        </p:spPr>
      </p:pic>
      <p:pic>
        <p:nvPicPr>
          <p:cNvPr id="70" name="61A479EA">
            <a:hlinkClick r:id="" action="ppaction://media"/>
            <a:extLst>
              <a:ext uri="{FF2B5EF4-FFF2-40B4-BE49-F238E27FC236}">
                <a16:creationId xmlns:a16="http://schemas.microsoft.com/office/drawing/2014/main" id="{4137248B-763F-46D1-9B3B-08E3BE733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9304" y="4614134"/>
            <a:ext cx="409334" cy="1106414"/>
          </a:xfrm>
          <a:prstGeom prst="rect">
            <a:avLst/>
          </a:prstGeom>
        </p:spPr>
      </p:pic>
      <p:pic>
        <p:nvPicPr>
          <p:cNvPr id="71" name="61A479EA">
            <a:hlinkClick r:id="" action="ppaction://media"/>
            <a:extLst>
              <a:ext uri="{FF2B5EF4-FFF2-40B4-BE49-F238E27FC236}">
                <a16:creationId xmlns:a16="http://schemas.microsoft.com/office/drawing/2014/main" id="{F467E396-7A7D-482C-95DC-56C3EE706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220" end="1215.06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3664" y="4614134"/>
            <a:ext cx="409334" cy="1106414"/>
          </a:xfrm>
          <a:prstGeom prst="rect">
            <a:avLst/>
          </a:prstGeom>
        </p:spPr>
      </p:pic>
      <p:pic>
        <p:nvPicPr>
          <p:cNvPr id="72" name="3C70EC19">
            <a:hlinkClick r:id="" action="ppaction://media"/>
            <a:extLst>
              <a:ext uri="{FF2B5EF4-FFF2-40B4-BE49-F238E27FC236}">
                <a16:creationId xmlns:a16="http://schemas.microsoft.com/office/drawing/2014/main" id="{A5A062E6-E210-44A6-9297-9B0F375A2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4" end="1271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4382" y="1592687"/>
            <a:ext cx="399597" cy="1057291"/>
          </a:xfrm>
          <a:prstGeom prst="rect">
            <a:avLst/>
          </a:prstGeom>
        </p:spPr>
      </p:pic>
      <p:pic>
        <p:nvPicPr>
          <p:cNvPr id="73" name="3C70EC19">
            <a:hlinkClick r:id="" action="ppaction://media"/>
            <a:extLst>
              <a:ext uri="{FF2B5EF4-FFF2-40B4-BE49-F238E27FC236}">
                <a16:creationId xmlns:a16="http://schemas.microsoft.com/office/drawing/2014/main" id="{4F457FC3-7D40-4286-B06F-FFF1E3FEA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394" end="1271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513" y="4197012"/>
            <a:ext cx="399597" cy="10572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8F7173-9639-A644-90A2-C8ED9B1757BE}"/>
              </a:ext>
            </a:extLst>
          </p:cNvPr>
          <p:cNvSpPr txBox="1"/>
          <p:nvPr/>
        </p:nvSpPr>
        <p:spPr>
          <a:xfrm>
            <a:off x="11044238" y="711517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39" name="E3EB3B69">
            <a:hlinkClick r:id="" action="ppaction://media"/>
            <a:extLst>
              <a:ext uri="{FF2B5EF4-FFF2-40B4-BE49-F238E27FC236}">
                <a16:creationId xmlns:a16="http://schemas.microsoft.com/office/drawing/2014/main" id="{A38C45DC-A549-44E9-9C05-7E0EE7FD250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97626" y="454558"/>
            <a:ext cx="487362" cy="487362"/>
          </a:xfrm>
          <a:prstGeom prst="rect">
            <a:avLst/>
          </a:prstGeom>
        </p:spPr>
      </p:pic>
      <p:pic>
        <p:nvPicPr>
          <p:cNvPr id="40" name="Picture 4" descr="A close up of a bee&#10;&#10;Description automatically generated">
            <a:extLst>
              <a:ext uri="{FF2B5EF4-FFF2-40B4-BE49-F238E27FC236}">
                <a16:creationId xmlns:a16="http://schemas.microsoft.com/office/drawing/2014/main" id="{D68B73B8-4DA4-4615-BED7-878BD6B546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81331" y="5580562"/>
            <a:ext cx="1145281" cy="722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4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9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9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9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9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9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17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7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7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78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7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78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17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78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3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3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63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1"/>
            </p:par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286" y="402061"/>
            <a:ext cx="8240578" cy="539859"/>
          </a:xfrm>
        </p:spPr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Hello Song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C39ED8D-A8DE-4703-A93A-93B604722EA8}"/>
              </a:ext>
            </a:extLst>
          </p:cNvPr>
          <p:cNvSpPr txBox="1">
            <a:spLocks/>
          </p:cNvSpPr>
          <p:nvPr/>
        </p:nvSpPr>
        <p:spPr>
          <a:xfrm>
            <a:off x="452120" y="1278573"/>
            <a:ext cx="8223568" cy="461664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1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Hello, hello. How do you do?</a:t>
            </a:r>
            <a:endParaRPr lang="en-US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How do you do? How do you do?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Hello, hello. How do you do?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How do you do today?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If you're wearing blue, stand up!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If you're wearing blue, stand up!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Pat, pat, pat your knees.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Pat, pat, pat your knees.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Pat, pat, pat your knees.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0"/>
              <a:t>Pat your knees today.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A30153-2C76-42B0-9992-D49026867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9325" y="428990"/>
            <a:ext cx="486000" cy="486000"/>
          </a:xfrm>
          <a:prstGeom prst="rect">
            <a:avLst/>
          </a:prstGeom>
        </p:spPr>
      </p:pic>
      <p:pic>
        <p:nvPicPr>
          <p:cNvPr id="2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363F2082-CDC9-5D66-E00F-149581EC1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433" y="2177609"/>
            <a:ext cx="2177981" cy="3243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9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Learn:</a:t>
            </a:r>
            <a:r>
              <a:rPr lang="en-AU">
                <a:solidFill>
                  <a:schemeClr val="accent3"/>
                </a:solidFill>
              </a:rPr>
              <a:t> Hello Song First Note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29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A33D869-3B5F-4698-B770-B0F0C852D2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0697" y="2125417"/>
            <a:ext cx="1414173" cy="33932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210491-B968-4924-B5E9-1D33BADEF99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3409" y="455920"/>
            <a:ext cx="486000" cy="4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5881F5-D6BD-4B1B-8472-8381FC4E3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68" y="2592805"/>
            <a:ext cx="1950559" cy="2925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1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195034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Learn:</a:t>
            </a:r>
            <a:r>
              <a:rPr lang="en-AU">
                <a:solidFill>
                  <a:schemeClr val="accent3"/>
                </a:solidFill>
              </a:rPr>
              <a:t> Hello Song Part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324" y="1525774"/>
            <a:ext cx="333487" cy="90064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815923" y="2910885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Hel-     lo ,    </a:t>
            </a:r>
            <a:r>
              <a:rPr lang="en-AU" sz="2100" i="0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</a:t>
            </a: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-    lo.                    How    do       you        do?</a:t>
            </a:r>
            <a:endParaRPr lang="en-AU" sz="2800" i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50320" y="3630626"/>
            <a:ext cx="8192232" cy="11446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706697" y="5026972"/>
            <a:ext cx="7935855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How  do       you      do?            How  do      you       do?</a:t>
            </a:r>
          </a:p>
        </p:txBody>
      </p:sp>
      <p:pic>
        <p:nvPicPr>
          <p:cNvPr id="29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A33D869-3B5F-4698-B770-B0F0C852D26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706" y="1557130"/>
            <a:ext cx="338853" cy="813058"/>
          </a:xfrm>
          <a:prstGeom prst="rect">
            <a:avLst/>
          </a:prstGeom>
        </p:spPr>
      </p:pic>
      <p:pic>
        <p:nvPicPr>
          <p:cNvPr id="30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E1777D1-7141-41C6-B157-51699249AC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98239" y="1545224"/>
            <a:ext cx="338853" cy="813058"/>
          </a:xfrm>
          <a:prstGeom prst="rect">
            <a:avLst/>
          </a:prstGeom>
        </p:spPr>
      </p:pic>
      <p:pic>
        <p:nvPicPr>
          <p:cNvPr id="31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5A143B4-3E89-493F-8AC7-379D4B232A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23399" y="1545224"/>
            <a:ext cx="338853" cy="813058"/>
          </a:xfrm>
          <a:prstGeom prst="rect">
            <a:avLst/>
          </a:prstGeom>
        </p:spPr>
      </p:pic>
      <p:pic>
        <p:nvPicPr>
          <p:cNvPr id="32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9D7ACE7-1178-4EB7-97D9-882944816A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10329" y="3651745"/>
            <a:ext cx="338853" cy="813058"/>
          </a:xfrm>
          <a:prstGeom prst="rect">
            <a:avLst/>
          </a:prstGeom>
        </p:spPr>
      </p:pic>
      <p:pic>
        <p:nvPicPr>
          <p:cNvPr id="33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1249FB4-852C-43D3-BCC1-190639D2FF0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10819" y="1545224"/>
            <a:ext cx="338853" cy="813058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94DB43A-B8E9-4D19-89E7-877A41BD6AE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06534" y="3651745"/>
            <a:ext cx="338853" cy="813058"/>
          </a:xfrm>
          <a:prstGeom prst="rect">
            <a:avLst/>
          </a:prstGeom>
        </p:spPr>
      </p:pic>
      <p:pic>
        <p:nvPicPr>
          <p:cNvPr id="3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BDED7946-46CD-4D61-B2E1-870F384A77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12533" y="1526332"/>
            <a:ext cx="338853" cy="813058"/>
          </a:xfrm>
          <a:prstGeom prst="rect">
            <a:avLst/>
          </a:prstGeom>
        </p:spPr>
      </p:pic>
      <p:pic>
        <p:nvPicPr>
          <p:cNvPr id="5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7BA2849-2483-2197-DF70-5BB3C9D04D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13203" y="1933224"/>
            <a:ext cx="301734" cy="751309"/>
          </a:xfrm>
          <a:prstGeom prst="rect">
            <a:avLst/>
          </a:prstGeom>
        </p:spPr>
      </p:pic>
      <p:pic>
        <p:nvPicPr>
          <p:cNvPr id="7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90EBB44-959C-4450-11A1-5A9BFC04954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49908" y="4058637"/>
            <a:ext cx="301734" cy="751309"/>
          </a:xfrm>
          <a:prstGeom prst="rect">
            <a:avLst/>
          </a:prstGeom>
        </p:spPr>
      </p:pic>
      <p:pic>
        <p:nvPicPr>
          <p:cNvPr id="12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ADF1222-935E-7494-EC2A-1390F111D1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2000" y="4058637"/>
            <a:ext cx="301734" cy="751309"/>
          </a:xfrm>
          <a:prstGeom prst="rect">
            <a:avLst/>
          </a:prstGeom>
        </p:spPr>
      </p:pic>
      <p:pic>
        <p:nvPicPr>
          <p:cNvPr id="14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9069264-8B71-990D-583C-C116D4A4E8A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11110" y="1933224"/>
            <a:ext cx="301734" cy="751309"/>
          </a:xfrm>
          <a:prstGeom prst="rect">
            <a:avLst/>
          </a:prstGeom>
        </p:spPr>
      </p:pic>
      <p:pic>
        <p:nvPicPr>
          <p:cNvPr id="16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ECBDE18C-FCE1-0DE8-F4A6-AE1F0E24CEA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68996" y="4086976"/>
            <a:ext cx="301734" cy="751309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302" y="3632295"/>
            <a:ext cx="333487" cy="900646"/>
          </a:xfrm>
          <a:prstGeom prst="rect">
            <a:avLst/>
          </a:prstGeom>
        </p:spPr>
      </p:pic>
      <p:pic>
        <p:nvPicPr>
          <p:cNvPr id="43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2EF1A45-063A-4D26-8252-E27753683A8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15345" y="3924791"/>
            <a:ext cx="315067" cy="743706"/>
          </a:xfrm>
          <a:prstGeom prst="rect">
            <a:avLst/>
          </a:prstGeom>
        </p:spPr>
      </p:pic>
      <p:pic>
        <p:nvPicPr>
          <p:cNvPr id="44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F87ADB3-4747-4CB2-98E1-2A9B1835D3A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7731" y="3924791"/>
            <a:ext cx="315067" cy="74370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210491-B968-4924-B5E9-1D33BADEF99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30244" y="428990"/>
            <a:ext cx="486000" cy="48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02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1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50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50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1"/>
            </p:par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We Sing:</a:t>
            </a:r>
            <a:r>
              <a:rPr lang="en-AU">
                <a:solidFill>
                  <a:schemeClr val="accent3"/>
                </a:solidFill>
              </a:rPr>
              <a:t> Hello Song Part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324" y="1525774"/>
            <a:ext cx="333487" cy="900646"/>
          </a:xfrm>
          <a:prstGeom prst="rect">
            <a:avLst/>
          </a:prstGeom>
        </p:spPr>
      </p:pic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74010" y="3630626"/>
            <a:ext cx="8192232" cy="1144672"/>
          </a:xfrm>
          <a:prstGeom prst="rect">
            <a:avLst/>
          </a:prstGeom>
        </p:spPr>
      </p:pic>
      <p:pic>
        <p:nvPicPr>
          <p:cNvPr id="29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A33D869-3B5F-4698-B770-B0F0C852D26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706" y="1557130"/>
            <a:ext cx="338853" cy="813058"/>
          </a:xfrm>
          <a:prstGeom prst="rect">
            <a:avLst/>
          </a:prstGeom>
        </p:spPr>
      </p:pic>
      <p:pic>
        <p:nvPicPr>
          <p:cNvPr id="30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E1777D1-7141-41C6-B157-51699249AC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98239" y="1545224"/>
            <a:ext cx="338853" cy="813058"/>
          </a:xfrm>
          <a:prstGeom prst="rect">
            <a:avLst/>
          </a:prstGeom>
        </p:spPr>
      </p:pic>
      <p:pic>
        <p:nvPicPr>
          <p:cNvPr id="31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5A143B4-3E89-493F-8AC7-379D4B232A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23399" y="1545224"/>
            <a:ext cx="338853" cy="813058"/>
          </a:xfrm>
          <a:prstGeom prst="rect">
            <a:avLst/>
          </a:prstGeom>
        </p:spPr>
      </p:pic>
      <p:pic>
        <p:nvPicPr>
          <p:cNvPr id="32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9D7ACE7-1178-4EB7-97D9-882944816A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10329" y="3651745"/>
            <a:ext cx="338853" cy="813058"/>
          </a:xfrm>
          <a:prstGeom prst="rect">
            <a:avLst/>
          </a:prstGeom>
        </p:spPr>
      </p:pic>
      <p:pic>
        <p:nvPicPr>
          <p:cNvPr id="33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1249FB4-852C-43D3-BCC1-190639D2FF0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10819" y="1545224"/>
            <a:ext cx="338853" cy="813058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94DB43A-B8E9-4D19-89E7-877A41BD6AE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06534" y="3651745"/>
            <a:ext cx="338853" cy="813058"/>
          </a:xfrm>
          <a:prstGeom prst="rect">
            <a:avLst/>
          </a:prstGeom>
        </p:spPr>
      </p:pic>
      <p:pic>
        <p:nvPicPr>
          <p:cNvPr id="3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BDED7946-46CD-4D61-B2E1-870F384A77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12533" y="1526332"/>
            <a:ext cx="338853" cy="813058"/>
          </a:xfrm>
          <a:prstGeom prst="rect">
            <a:avLst/>
          </a:prstGeom>
        </p:spPr>
      </p:pic>
      <p:pic>
        <p:nvPicPr>
          <p:cNvPr id="5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7BA2849-2483-2197-DF70-5BB3C9D04D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13203" y="1933224"/>
            <a:ext cx="301734" cy="751309"/>
          </a:xfrm>
          <a:prstGeom prst="rect">
            <a:avLst/>
          </a:prstGeom>
        </p:spPr>
      </p:pic>
      <p:pic>
        <p:nvPicPr>
          <p:cNvPr id="7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90EBB44-959C-4450-11A1-5A9BFC04954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49908" y="4058637"/>
            <a:ext cx="301734" cy="751309"/>
          </a:xfrm>
          <a:prstGeom prst="rect">
            <a:avLst/>
          </a:prstGeom>
        </p:spPr>
      </p:pic>
      <p:pic>
        <p:nvPicPr>
          <p:cNvPr id="12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ADF1222-935E-7494-EC2A-1390F111D1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2000" y="4058637"/>
            <a:ext cx="301734" cy="751309"/>
          </a:xfrm>
          <a:prstGeom prst="rect">
            <a:avLst/>
          </a:prstGeom>
        </p:spPr>
      </p:pic>
      <p:pic>
        <p:nvPicPr>
          <p:cNvPr id="14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9069264-8B71-990D-583C-C116D4A4E8A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11110" y="1933224"/>
            <a:ext cx="301734" cy="751309"/>
          </a:xfrm>
          <a:prstGeom prst="rect">
            <a:avLst/>
          </a:prstGeom>
        </p:spPr>
      </p:pic>
      <p:pic>
        <p:nvPicPr>
          <p:cNvPr id="16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ECBDE18C-FCE1-0DE8-F4A6-AE1F0E24CEA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368996" y="4086976"/>
            <a:ext cx="301734" cy="751309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302" y="3632295"/>
            <a:ext cx="333487" cy="900646"/>
          </a:xfrm>
          <a:prstGeom prst="rect">
            <a:avLst/>
          </a:prstGeom>
        </p:spPr>
      </p:pic>
      <p:pic>
        <p:nvPicPr>
          <p:cNvPr id="43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2EF1A45-063A-4D26-8252-E27753683A8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115345" y="3924791"/>
            <a:ext cx="315067" cy="743706"/>
          </a:xfrm>
          <a:prstGeom prst="rect">
            <a:avLst/>
          </a:prstGeom>
        </p:spPr>
      </p:pic>
      <p:pic>
        <p:nvPicPr>
          <p:cNvPr id="44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F87ADB3-4747-4CB2-98E1-2A9B1835D3A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77731" y="3924791"/>
            <a:ext cx="315067" cy="743706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715E44-DD6C-4C26-A362-9D14C1F0B8D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49195" y="459084"/>
            <a:ext cx="486000" cy="48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815923" y="2910885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Hel-     lo ,    </a:t>
            </a:r>
            <a:r>
              <a:rPr lang="en-AU" sz="2100" i="0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</a:t>
            </a: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-    lo.                    How    do       you        do?</a:t>
            </a:r>
            <a:endParaRPr lang="en-AU" sz="2800" i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706697" y="5026972"/>
            <a:ext cx="7935855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 How  do       you      do?            How  do      you       do?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7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9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1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1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50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50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55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1"/>
            </p:par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FA1EC7-52DA-4640-91B3-243F9334689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3484"/>
          <a:stretch/>
        </p:blipFill>
        <p:spPr>
          <a:xfrm>
            <a:off x="447518" y="1533533"/>
            <a:ext cx="8248650" cy="11446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F634D-463E-423E-AC1A-AE37B5881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0" tIns="0" rIns="0" bIns="0" anchor="t"/>
          <a:lstStyle/>
          <a:p>
            <a:r>
              <a:rPr lang="en-AU">
                <a:solidFill>
                  <a:schemeClr val="accent1"/>
                </a:solidFill>
              </a:rPr>
              <a:t>I Sing:</a:t>
            </a:r>
            <a:r>
              <a:rPr lang="en-AU">
                <a:solidFill>
                  <a:schemeClr val="accent3"/>
                </a:solidFill>
              </a:rPr>
              <a:t> Hello Song Part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286" y="6115201"/>
            <a:ext cx="532031" cy="457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>
                <a:solidFill>
                  <a:schemeClr val="accent1"/>
                </a:solidFill>
                <a:latin typeface="Calibri"/>
                <a:cs typeface="Calibri"/>
              </a:rPr>
              <a:t> </a:t>
            </a:r>
            <a:endParaRPr lang="en-AU" sz="1800" i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9F95F-3FA4-1F47-8CBE-8C21E283C0A4}"/>
              </a:ext>
            </a:extLst>
          </p:cNvPr>
          <p:cNvSpPr txBox="1"/>
          <p:nvPr/>
        </p:nvSpPr>
        <p:spPr>
          <a:xfrm>
            <a:off x="439017" y="6321595"/>
            <a:ext cx="2243361" cy="28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AU" sz="1800" i="0">
                <a:solidFill>
                  <a:schemeClr val="accent1"/>
                </a:solidFill>
                <a:latin typeface="Calibri"/>
                <a:cs typeface="Calibri"/>
              </a:rPr>
              <a:t>Practical</a:t>
            </a:r>
          </a:p>
        </p:txBody>
      </p:sp>
      <p:pic>
        <p:nvPicPr>
          <p:cNvPr id="58" name="D8FCAF4D">
            <a:hlinkClick r:id="" action="ppaction://media"/>
            <a:extLst>
              <a:ext uri="{FF2B5EF4-FFF2-40B4-BE49-F238E27FC236}">
                <a16:creationId xmlns:a16="http://schemas.microsoft.com/office/drawing/2014/main" id="{3F20A6F2-4291-43BC-9D13-F006BCEB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324" y="1525774"/>
            <a:ext cx="333487" cy="900646"/>
          </a:xfrm>
          <a:prstGeom prst="rect">
            <a:avLst/>
          </a:prstGeom>
        </p:spPr>
      </p:pic>
      <p:pic>
        <p:nvPicPr>
          <p:cNvPr id="47" name="Picture 4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D8F61F-CB36-1444-840D-B7E2D9D2336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4098"/>
          <a:stretch/>
        </p:blipFill>
        <p:spPr>
          <a:xfrm>
            <a:off x="474010" y="3630626"/>
            <a:ext cx="8192232" cy="114467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E158207-D250-EC4D-9324-216E3C0FC6AD}"/>
              </a:ext>
            </a:extLst>
          </p:cNvPr>
          <p:cNvSpPr txBox="1"/>
          <p:nvPr/>
        </p:nvSpPr>
        <p:spPr>
          <a:xfrm>
            <a:off x="735807" y="5008548"/>
            <a:ext cx="794305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cs typeface="Times New Roman"/>
              </a:rPr>
              <a:t>How  do       you      do?           How  do    you   do          to-    day?</a:t>
            </a:r>
          </a:p>
        </p:txBody>
      </p:sp>
      <p:pic>
        <p:nvPicPr>
          <p:cNvPr id="29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7A33D869-3B5F-4698-B770-B0F0C852D26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9706" y="1557130"/>
            <a:ext cx="338853" cy="813058"/>
          </a:xfrm>
          <a:prstGeom prst="rect">
            <a:avLst/>
          </a:prstGeom>
        </p:spPr>
      </p:pic>
      <p:pic>
        <p:nvPicPr>
          <p:cNvPr id="30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E1777D1-7141-41C6-B157-51699249AC2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98239" y="1545224"/>
            <a:ext cx="338853" cy="813058"/>
          </a:xfrm>
          <a:prstGeom prst="rect">
            <a:avLst/>
          </a:prstGeom>
        </p:spPr>
      </p:pic>
      <p:pic>
        <p:nvPicPr>
          <p:cNvPr id="31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5A143B4-3E89-493F-8AC7-379D4B232A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23399" y="1545224"/>
            <a:ext cx="338853" cy="813058"/>
          </a:xfrm>
          <a:prstGeom prst="rect">
            <a:avLst/>
          </a:prstGeom>
        </p:spPr>
      </p:pic>
      <p:pic>
        <p:nvPicPr>
          <p:cNvPr id="33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1249FB4-852C-43D3-BCC1-190639D2FF0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10819" y="1545224"/>
            <a:ext cx="338853" cy="813058"/>
          </a:xfrm>
          <a:prstGeom prst="rect">
            <a:avLst/>
          </a:prstGeom>
        </p:spPr>
      </p:pic>
      <p:pic>
        <p:nvPicPr>
          <p:cNvPr id="35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94DB43A-B8E9-4D19-89E7-877A41BD6AE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06534" y="3651745"/>
            <a:ext cx="338853" cy="813058"/>
          </a:xfrm>
          <a:prstGeom prst="rect">
            <a:avLst/>
          </a:prstGeom>
        </p:spPr>
      </p:pic>
      <p:pic>
        <p:nvPicPr>
          <p:cNvPr id="38" name="Recorded Sound" descr="A picture containing shap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BDED7946-46CD-4D61-B2E1-870F384A77D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12533" y="1526332"/>
            <a:ext cx="338853" cy="813058"/>
          </a:xfrm>
          <a:prstGeom prst="rect">
            <a:avLst/>
          </a:prstGeom>
        </p:spPr>
      </p:pic>
      <p:pic>
        <p:nvPicPr>
          <p:cNvPr id="5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7BA2849-2483-2197-DF70-5BB3C9D04D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13203" y="1933224"/>
            <a:ext cx="301734" cy="751309"/>
          </a:xfrm>
          <a:prstGeom prst="rect">
            <a:avLst/>
          </a:prstGeom>
        </p:spPr>
      </p:pic>
      <p:pic>
        <p:nvPicPr>
          <p:cNvPr id="7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190EBB44-959C-4450-11A1-5A9BFC04954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9908" y="4058637"/>
            <a:ext cx="301734" cy="751309"/>
          </a:xfrm>
          <a:prstGeom prst="rect">
            <a:avLst/>
          </a:prstGeom>
        </p:spPr>
      </p:pic>
      <p:pic>
        <p:nvPicPr>
          <p:cNvPr id="12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ADF1222-935E-7494-EC2A-1390F111D10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52000" y="4058637"/>
            <a:ext cx="301734" cy="751309"/>
          </a:xfrm>
          <a:prstGeom prst="rect">
            <a:avLst/>
          </a:prstGeom>
        </p:spPr>
      </p:pic>
      <p:pic>
        <p:nvPicPr>
          <p:cNvPr id="14" name="Recorded Sound" descr="A picture containing text, clipart, vector graphic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59069264-8B71-990D-583C-C116D4A4E8A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11110" y="1933224"/>
            <a:ext cx="301734" cy="751309"/>
          </a:xfrm>
          <a:prstGeom prst="rect">
            <a:avLst/>
          </a:prstGeom>
        </p:spPr>
      </p:pic>
      <p:pic>
        <p:nvPicPr>
          <p:cNvPr id="59" name="D8FCAF4D">
            <a:hlinkClick r:id="" action="ppaction://media"/>
            <a:extLst>
              <a:ext uri="{FF2B5EF4-FFF2-40B4-BE49-F238E27FC236}">
                <a16:creationId xmlns:a16="http://schemas.microsoft.com/office/drawing/2014/main" id="{8477279F-8E4D-499F-A384-87B0A97EB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" end="1338.0833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302" y="3632295"/>
            <a:ext cx="333487" cy="900646"/>
          </a:xfrm>
          <a:prstGeom prst="rect">
            <a:avLst/>
          </a:prstGeom>
        </p:spPr>
      </p:pic>
      <p:pic>
        <p:nvPicPr>
          <p:cNvPr id="43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2EF1A45-063A-4D26-8252-E27753683A8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15345" y="3924791"/>
            <a:ext cx="315067" cy="743706"/>
          </a:xfrm>
          <a:prstGeom prst="rect">
            <a:avLst/>
          </a:prstGeom>
        </p:spPr>
      </p:pic>
      <p:pic>
        <p:nvPicPr>
          <p:cNvPr id="44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F87ADB3-4747-4CB2-98E1-2A9B1835D3A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77731" y="3924791"/>
            <a:ext cx="315067" cy="743706"/>
          </a:xfrm>
          <a:prstGeom prst="rect">
            <a:avLst/>
          </a:prstGeom>
        </p:spPr>
      </p:pic>
      <p:pic>
        <p:nvPicPr>
          <p:cNvPr id="45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FCE4C574-8FEC-4255-8CD0-14E6DA5A618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24376" y="3931530"/>
            <a:ext cx="315067" cy="743706"/>
          </a:xfrm>
          <a:prstGeom prst="rect">
            <a:avLst/>
          </a:prstGeom>
        </p:spPr>
      </p:pic>
      <p:pic>
        <p:nvPicPr>
          <p:cNvPr id="46" name="35B797F5">
            <a:hlinkClick r:id="" action="ppaction://media"/>
            <a:extLst>
              <a:ext uri="{FF2B5EF4-FFF2-40B4-BE49-F238E27FC236}">
                <a16:creationId xmlns:a16="http://schemas.microsoft.com/office/drawing/2014/main" id="{9ACD4D4E-8340-4E9B-9AA0-39794E21B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0">
                  <p14:trim st="563" end="1195.875"/>
                </p14:media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6907" y="3774747"/>
            <a:ext cx="315942" cy="856429"/>
          </a:xfrm>
          <a:prstGeom prst="rect">
            <a:avLst/>
          </a:prstGeom>
        </p:spPr>
      </p:pic>
      <p:pic>
        <p:nvPicPr>
          <p:cNvPr id="48" name="61A479EA">
            <a:hlinkClick r:id="" action="ppaction://media"/>
            <a:extLst>
              <a:ext uri="{FF2B5EF4-FFF2-40B4-BE49-F238E27FC236}">
                <a16:creationId xmlns:a16="http://schemas.microsoft.com/office/drawing/2014/main" id="{D474E681-ECE8-4459-8342-0185070E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1">
                  <p14:trim st="1220" end="1215.0625"/>
                </p14:media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2668" y="3799550"/>
            <a:ext cx="353698" cy="956033"/>
          </a:xfrm>
          <a:prstGeom prst="rect">
            <a:avLst/>
          </a:prstGeom>
        </p:spPr>
      </p:pic>
      <p:pic>
        <p:nvPicPr>
          <p:cNvPr id="49" name="Recorded Sound" descr="A picture containing ic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6058C122-0CDC-4CE7-A253-741299F8998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73876" y="3925404"/>
            <a:ext cx="315067" cy="74370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F620E5-92B4-45E2-B6C8-CAEF6318AFF8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444878" y="428990"/>
            <a:ext cx="486000" cy="48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7BE4593-3C60-45FD-86DC-3645A1AF81C5}"/>
              </a:ext>
            </a:extLst>
          </p:cNvPr>
          <p:cNvSpPr txBox="1"/>
          <p:nvPr/>
        </p:nvSpPr>
        <p:spPr>
          <a:xfrm>
            <a:off x="815923" y="2910885"/>
            <a:ext cx="6564707" cy="5642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>
              <a:spcBef>
                <a:spcPts val="672"/>
              </a:spcBef>
            </a:pP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Hel-     lo ,    </a:t>
            </a:r>
            <a:r>
              <a:rPr lang="en-AU" sz="2100" i="0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hel</a:t>
            </a:r>
            <a:r>
              <a:rPr lang="en-AU" sz="2100" i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-    lo.                    How    do       you        do?</a:t>
            </a:r>
            <a:endParaRPr lang="en-AU" sz="2800" i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18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3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3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50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50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50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2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9"/>
            </p:par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_dlc_DocIdPersistId xmlns="5b26b094-24a4-4ccd-b7e3-3edda354eb3c" xsi:nil="true"/>
    <_dlc_DocId xmlns="5b26b094-24a4-4ccd-b7e3-3edda354eb3c">GGSAWS-273948688-5763</_dlc_DocId>
    <_dlc_DocIdUrl xmlns="5b26b094-24a4-4ccd-b7e3-3edda354eb3c">
      <Url>https://ggsaus.sharepoint.com/sites/WebShare/_layouts/15/DocIdRedir.aspx?ID=GGSAWS-273948688-5763</Url>
      <Description>GGSAWS-273948688-5763</Description>
    </_dlc_DocIdUrl>
    <SharedWithUsers xmlns="5b26b094-24a4-4ccd-b7e3-3edda354eb3c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TaxCatchAll xmlns="5b26b094-24a4-4ccd-b7e3-3edda354eb3c" xsi:nil="true"/>
    <_Flow_SignoffStatus xmlns="b1c3f57c-7c49-4651-ad41-fce25e67615e">Signed Off</_Flow_SignoffStatus>
    <lcf76f155ced4ddcb4097134ff3c332f xmlns="b1c3f57c-7c49-4651-ad41-fce25e67615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079873C6E3AB4EACD63ED1E8B5A8E2" ma:contentTypeVersion="18" ma:contentTypeDescription="Create a new document." ma:contentTypeScope="" ma:versionID="2f39b9737ce0fd05615ddb62068aba5f">
  <xsd:schema xmlns:xsd="http://www.w3.org/2001/XMLSchema" xmlns:xs="http://www.w3.org/2001/XMLSchema" xmlns:p="http://schemas.microsoft.com/office/2006/metadata/properties" xmlns:ns2="5b26b094-24a4-4ccd-b7e3-3edda354eb3c" xmlns:ns3="b1c3f57c-7c49-4651-ad41-fce25e67615e" targetNamespace="http://schemas.microsoft.com/office/2006/metadata/properties" ma:root="true" ma:fieldsID="acb5294cd739471e325ac21305a12da9" ns2:_="" ns3:_="">
    <xsd:import namespace="5b26b094-24a4-4ccd-b7e3-3edda354eb3c"/>
    <xsd:import namespace="b1c3f57c-7c49-4651-ad41-fce25e67615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6b094-24a4-4ccd-b7e3-3edda354eb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2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8b671d25-694d-439f-9863-07d436487715}" ma:internalName="TaxCatchAll" ma:showField="CatchAllData" ma:web="5b26b094-24a4-4ccd-b7e3-3edda354eb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3f57c-7c49-4651-ad41-fce25e6761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3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terms/"/>
    <ds:schemaRef ds:uri="http://schemas.openxmlformats.org/package/2006/metadata/core-properties"/>
    <ds:schemaRef ds:uri="57fb03f4-929e-4d29-b303-a87e068400e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15f5425-9a1b-4621-946e-313c9245e8dc"/>
    <ds:schemaRef ds:uri="http://www.w3.org/XML/1998/namespace"/>
    <ds:schemaRef ds:uri="http://purl.org/dc/dcmitype/"/>
    <ds:schemaRef ds:uri="5b26b094-24a4-4ccd-b7e3-3edda354eb3c"/>
    <ds:schemaRef ds:uri="b1c3f57c-7c49-4651-ad41-fce25e67615e"/>
  </ds:schemaRefs>
</ds:datastoreItem>
</file>

<file path=customXml/itemProps3.xml><?xml version="1.0" encoding="utf-8"?>
<ds:datastoreItem xmlns:ds="http://schemas.openxmlformats.org/officeDocument/2006/customXml" ds:itemID="{78ED0C9C-CA73-49DC-B57D-473E5A3162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26b094-24a4-4ccd-b7e3-3edda354eb3c"/>
    <ds:schemaRef ds:uri="b1c3f57c-7c49-4651-ad41-fce25e6761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3C20999-4AD3-4B80-B015-7C47CDEF6BE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</TotalTime>
  <Words>879</Words>
  <Application>Microsoft Office PowerPoint</Application>
  <PresentationFormat>On-screen Show (4:3)</PresentationFormat>
  <Paragraphs>166</Paragraphs>
  <Slides>34</Slides>
  <Notes>14</Notes>
  <HiddenSlides>0</HiddenSlides>
  <MMClips>220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Jane Emperado</cp:lastModifiedBy>
  <cp:revision>17</cp:revision>
  <cp:lastPrinted>2017-11-01T05:39:03Z</cp:lastPrinted>
  <dcterms:created xsi:type="dcterms:W3CDTF">2017-09-25T17:46:47Z</dcterms:created>
  <dcterms:modified xsi:type="dcterms:W3CDTF">2023-02-16T00:18:08Z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0x010100CF079873C6E3AB4EACD63ED1E8B5A8E2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de05e0f1-106d-4c24-83e4-858b2abfd258</vt:lpwstr>
  </property>
  <property fmtid="{D5CDD505-2E9C-101B-9397-08002B2CF9AE}" pid="26" name="ArticulateGUID">
    <vt:lpwstr>6D3621C4-7C5F-4D1C-9D69-2ED327A0AA60</vt:lpwstr>
  </property>
  <property fmtid="{D5CDD505-2E9C-101B-9397-08002B2CF9AE}" pid="27" name="ArticulatePath">
    <vt:lpwstr>https://ggsaus.sharepoint.com/sites/ProductDevelopment/Shared Documents/03 Club/Music for Learning/01 Curriculum/02 Build/Classroom music 2022/2022/01 Foundation/02 Unit 2/Week 3/MUS F U2 W3 L2 V1 20220426</vt:lpwstr>
  </property>
  <property fmtid="{D5CDD505-2E9C-101B-9397-08002B2CF9AE}" pid="28" name="MediaServiceImageTags">
    <vt:lpwstr/>
  </property>
  <property fmtid="{D5CDD505-2E9C-101B-9397-08002B2CF9AE}" pid="29" name="xd_ProgID">
    <vt:lpwstr/>
  </property>
  <property fmtid="{D5CDD505-2E9C-101B-9397-08002B2CF9AE}" pid="30" name="_SourceUrl">
    <vt:lpwstr/>
  </property>
  <property fmtid="{D5CDD505-2E9C-101B-9397-08002B2CF9AE}" pid="31" name="_SharedFileIndex">
    <vt:lpwstr/>
  </property>
  <property fmtid="{D5CDD505-2E9C-101B-9397-08002B2CF9AE}" pid="32" name="ComplianceAssetId">
    <vt:lpwstr/>
  </property>
  <property fmtid="{D5CDD505-2E9C-101B-9397-08002B2CF9AE}" pid="33" name="auditStatus">
    <vt:lpwstr>Pending Review</vt:lpwstr>
  </property>
  <property fmtid="{D5CDD505-2E9C-101B-9397-08002B2CF9AE}" pid="34" name="TemplateUrl">
    <vt:lpwstr/>
  </property>
  <property fmtid="{D5CDD505-2E9C-101B-9397-08002B2CF9AE}" pid="35" name="Sign-off status">
    <vt:lpwstr>Signed Off</vt:lpwstr>
  </property>
  <property fmtid="{D5CDD505-2E9C-101B-9397-08002B2CF9AE}" pid="36" name="_ExtendedDescription">
    <vt:lpwstr/>
  </property>
  <property fmtid="{D5CDD505-2E9C-101B-9397-08002B2CF9AE}" pid="37" name="TriggerFlowInfo">
    <vt:lpwstr/>
  </property>
  <property fmtid="{D5CDD505-2E9C-101B-9397-08002B2CF9AE}" pid="38" name="xd_Signature">
    <vt:lpwstr/>
  </property>
  <property fmtid="{D5CDD505-2E9C-101B-9397-08002B2CF9AE}" pid="39" name="Request">
    <vt:lpwstr>, </vt:lpwstr>
  </property>
</Properties>
</file>