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69" r:id="rId6"/>
  </p:sldMasterIdLst>
  <p:notesMasterIdLst>
    <p:notesMasterId r:id="rId33"/>
  </p:notesMasterIdLst>
  <p:sldIdLst>
    <p:sldId id="264" r:id="rId7"/>
    <p:sldId id="267" r:id="rId8"/>
    <p:sldId id="958" r:id="rId9"/>
    <p:sldId id="951" r:id="rId10"/>
    <p:sldId id="265" r:id="rId11"/>
    <p:sldId id="331" r:id="rId12"/>
    <p:sldId id="1127" r:id="rId13"/>
    <p:sldId id="1110" r:id="rId14"/>
    <p:sldId id="1130" r:id="rId15"/>
    <p:sldId id="1140" r:id="rId16"/>
    <p:sldId id="1131" r:id="rId17"/>
    <p:sldId id="1132" r:id="rId18"/>
    <p:sldId id="1126" r:id="rId19"/>
    <p:sldId id="1133" r:id="rId20"/>
    <p:sldId id="1128" r:id="rId21"/>
    <p:sldId id="1134" r:id="rId22"/>
    <p:sldId id="1135" r:id="rId23"/>
    <p:sldId id="1136" r:id="rId24"/>
    <p:sldId id="1137" r:id="rId25"/>
    <p:sldId id="1139" r:id="rId26"/>
    <p:sldId id="1138" r:id="rId27"/>
    <p:sldId id="968" r:id="rId28"/>
    <p:sldId id="969" r:id="rId29"/>
    <p:sldId id="269" r:id="rId30"/>
    <p:sldId id="268" r:id="rId31"/>
    <p:sldId id="957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65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938806-AF45-8EBA-9462-D1B14931863E}" name="Jo Yardley" initials="JY" userId="S::jyardley@goodtogreatschools.org.au::fde337a1-151f-4ffa-b180-c4c395c7fa84" providerId="AD"/>
  <p188:author id="{C34FAC26-656B-03EA-D460-90D68F984FBA}" name="Chris Kohn" initials="CK" userId="S::ckohn@goodtogreatschools.org.au::3aea2124-5d9e-4894-ae32-e7c983671888" providerId="AD"/>
  <p188:author id="{9136AA56-46D4-4334-1D20-AFB96207BF1F}" name="Chris Kohn" initials="CK" userId="S::CKohn@goodtogreatschools.org.au::3aea2124-5d9e-4894-ae32-e7c983671888" providerId="AD"/>
  <p188:author id="{0CFF6A6C-F775-7EF9-6044-119895A6EBFE}" name="Jane Hooper" initials="JH" userId="S::jhooper@goodtogreatschools.org.au::afd12f8e-9b57-4b10-87a5-8fe4e40dc1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5BF"/>
    <a:srgbClr val="06BACC"/>
    <a:srgbClr val="2CBFF2"/>
    <a:srgbClr val="177ACC"/>
    <a:srgbClr val="66CCFF"/>
    <a:srgbClr val="F51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80F63-F51F-4F1F-9BE5-A6A9E3384507}" v="1" dt="2022-12-13T13:21:13.860"/>
    <p1510:client id="{A6F991DB-4A38-78EF-2FFD-AEB8707B5423}" v="10" dt="2023-02-21T02:11:02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34" y="60"/>
      </p:cViewPr>
      <p:guideLst>
        <p:guide pos="5465"/>
        <p:guide pos="272"/>
        <p:guide orient="horz" pos="799"/>
        <p:guide orient="horz" pos="2160"/>
        <p:guide orient="horz" pos="397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mperado" userId="f11f2e2c-abe5-457b-8efd-db449d0a0879" providerId="ADAL" clId="{0A4AD9AA-C40C-4D73-AAD4-42216E400A75}"/>
    <pc:docChg chg="undo custSel addSld delSld modSld addMainMaster modMainMaster">
      <pc:chgData name="Jane Emperado" userId="f11f2e2c-abe5-457b-8efd-db449d0a0879" providerId="ADAL" clId="{0A4AD9AA-C40C-4D73-AAD4-42216E400A75}" dt="2022-10-10T18:58:48.111" v="334" actId="962"/>
      <pc:docMkLst>
        <pc:docMk/>
      </pc:docMkLst>
      <pc:sldChg chg="modSp add del mod">
        <pc:chgData name="Jane Emperado" userId="f11f2e2c-abe5-457b-8efd-db449d0a0879" providerId="ADAL" clId="{0A4AD9AA-C40C-4D73-AAD4-42216E400A75}" dt="2022-10-10T18:44:42.375" v="99" actId="47"/>
        <pc:sldMkLst>
          <pc:docMk/>
          <pc:sldMk cId="4261390126" sldId="256"/>
        </pc:sldMkLst>
        <pc:spChg chg="mod">
          <ac:chgData name="Jane Emperado" userId="f11f2e2c-abe5-457b-8efd-db449d0a0879" providerId="ADAL" clId="{0A4AD9AA-C40C-4D73-AAD4-42216E400A75}" dt="2022-10-10T18:43:32.480" v="98"/>
          <ac:spMkLst>
            <pc:docMk/>
            <pc:sldMk cId="4261390126" sldId="256"/>
            <ac:spMk id="8" creationId="{5CD6681D-7A83-27BC-3FC7-D40554BE80E7}"/>
          </ac:spMkLst>
        </pc:spChg>
      </pc:sldChg>
      <pc:sldChg chg="addSp delSp modSp add mod">
        <pc:chgData name="Jane Emperado" userId="f11f2e2c-abe5-457b-8efd-db449d0a0879" providerId="ADAL" clId="{0A4AD9AA-C40C-4D73-AAD4-42216E400A75}" dt="2022-10-10T18:58:48.111" v="334" actId="962"/>
        <pc:sldMkLst>
          <pc:docMk/>
          <pc:sldMk cId="4275279357" sldId="264"/>
        </pc:sldMkLst>
        <pc:spChg chg="add del mod">
          <ac:chgData name="Jane Emperado" userId="f11f2e2c-abe5-457b-8efd-db449d0a0879" providerId="ADAL" clId="{0A4AD9AA-C40C-4D73-AAD4-42216E400A75}" dt="2022-10-10T18:58:45.830" v="332" actId="931"/>
          <ac:spMkLst>
            <pc:docMk/>
            <pc:sldMk cId="4275279357" sldId="264"/>
            <ac:spMk id="5" creationId="{D8D43A5F-C11A-6916-7D98-9FEF76BDA850}"/>
          </ac:spMkLst>
        </pc:spChg>
        <pc:spChg chg="del">
          <ac:chgData name="Jane Emperado" userId="f11f2e2c-abe5-457b-8efd-db449d0a0879" providerId="ADAL" clId="{0A4AD9AA-C40C-4D73-AAD4-42216E400A75}" dt="2022-10-10T18:58:03.647" v="326" actId="931"/>
          <ac:spMkLst>
            <pc:docMk/>
            <pc:sldMk cId="4275279357" sldId="264"/>
            <ac:spMk id="13" creationId="{6B694A2A-06F1-2C4A-D8AD-FDCD3D8DB101}"/>
          </ac:spMkLst>
        </pc:spChg>
        <pc:spChg chg="mod">
          <ac:chgData name="Jane Emperado" userId="f11f2e2c-abe5-457b-8efd-db449d0a0879" providerId="ADAL" clId="{0A4AD9AA-C40C-4D73-AAD4-42216E400A75}" dt="2022-10-10T18:55:05.382" v="281" actId="20577"/>
          <ac:spMkLst>
            <pc:docMk/>
            <pc:sldMk cId="4275279357" sldId="264"/>
            <ac:spMk id="15" creationId="{16727125-976A-ABCF-8555-5CE6346AB52E}"/>
          </ac:spMkLst>
        </pc:spChg>
        <pc:spChg chg="mod">
          <ac:chgData name="Jane Emperado" userId="f11f2e2c-abe5-457b-8efd-db449d0a0879" providerId="ADAL" clId="{0A4AD9AA-C40C-4D73-AAD4-42216E400A75}" dt="2022-10-10T18:53:55.933" v="210" actId="20577"/>
          <ac:spMkLst>
            <pc:docMk/>
            <pc:sldMk cId="4275279357" sldId="264"/>
            <ac:spMk id="16" creationId="{DA01B13D-33BA-F9AB-DF00-9D1D3C4C692F}"/>
          </ac:spMkLst>
        </pc:spChg>
        <pc:spChg chg="mod">
          <ac:chgData name="Jane Emperado" userId="f11f2e2c-abe5-457b-8efd-db449d0a0879" providerId="ADAL" clId="{0A4AD9AA-C40C-4D73-AAD4-42216E400A75}" dt="2022-10-10T18:54:55.511" v="272" actId="20577"/>
          <ac:spMkLst>
            <pc:docMk/>
            <pc:sldMk cId="4275279357" sldId="264"/>
            <ac:spMk id="17" creationId="{4BF9F44A-BAD7-811C-FC1B-FF93E10B8A17}"/>
          </ac:spMkLst>
        </pc:spChg>
        <pc:picChg chg="add del mod">
          <ac:chgData name="Jane Emperado" userId="f11f2e2c-abe5-457b-8efd-db449d0a0879" providerId="ADAL" clId="{0A4AD9AA-C40C-4D73-AAD4-42216E400A75}" dt="2022-10-10T18:58:41.407" v="331" actId="478"/>
          <ac:picMkLst>
            <pc:docMk/>
            <pc:sldMk cId="4275279357" sldId="264"/>
            <ac:picMk id="3" creationId="{B3BE63F6-F59C-5C11-4E16-0758B7CFB5FA}"/>
          </ac:picMkLst>
        </pc:picChg>
        <pc:picChg chg="add mod">
          <ac:chgData name="Jane Emperado" userId="f11f2e2c-abe5-457b-8efd-db449d0a0879" providerId="ADAL" clId="{0A4AD9AA-C40C-4D73-AAD4-42216E400A75}" dt="2022-10-10T18:58:48.111" v="334" actId="962"/>
          <ac:picMkLst>
            <pc:docMk/>
            <pc:sldMk cId="4275279357" sldId="264"/>
            <ac:picMk id="7" creationId="{F2F20334-A8D0-D82F-E6BF-9D1E522CED39}"/>
          </ac:picMkLst>
        </pc:picChg>
      </pc:sldChg>
      <pc:sldChg chg="del">
        <pc:chgData name="Jane Emperado" userId="f11f2e2c-abe5-457b-8efd-db449d0a0879" providerId="ADAL" clId="{0A4AD9AA-C40C-4D73-AAD4-42216E400A75}" dt="2022-10-10T18:56:18.436" v="325" actId="47"/>
        <pc:sldMkLst>
          <pc:docMk/>
          <pc:sldMk cId="1929879703" sldId="266"/>
        </pc:sldMkLst>
      </pc:sldChg>
      <pc:sldChg chg="modSp mod">
        <pc:chgData name="Jane Emperado" userId="f11f2e2c-abe5-457b-8efd-db449d0a0879" providerId="ADAL" clId="{0A4AD9AA-C40C-4D73-AAD4-42216E400A75}" dt="2022-10-10T18:56:07.663" v="324" actId="6549"/>
        <pc:sldMkLst>
          <pc:docMk/>
          <pc:sldMk cId="4168125156" sldId="267"/>
        </pc:sldMkLst>
        <pc:spChg chg="mod">
          <ac:chgData name="Jane Emperado" userId="f11f2e2c-abe5-457b-8efd-db449d0a0879" providerId="ADAL" clId="{0A4AD9AA-C40C-4D73-AAD4-42216E400A75}" dt="2022-10-10T18:56:07.663" v="324" actId="6549"/>
          <ac:spMkLst>
            <pc:docMk/>
            <pc:sldMk cId="4168125156" sldId="267"/>
            <ac:spMk id="4" creationId="{6A8AFFCB-21DE-4ADA-B843-EEC2F2CC0BE3}"/>
          </ac:spMkLst>
        </pc:spChg>
      </pc:sldChg>
      <pc:sldChg chg="modSp mod">
        <pc:chgData name="Jane Emperado" userId="f11f2e2c-abe5-457b-8efd-db449d0a0879" providerId="ADAL" clId="{0A4AD9AA-C40C-4D73-AAD4-42216E400A75}" dt="2022-10-10T18:58:36.699" v="330" actId="22711"/>
        <pc:sldMkLst>
          <pc:docMk/>
          <pc:sldMk cId="4201451308" sldId="331"/>
        </pc:sldMkLst>
        <pc:picChg chg="mod">
          <ac:chgData name="Jane Emperado" userId="f11f2e2c-abe5-457b-8efd-db449d0a0879" providerId="ADAL" clId="{0A4AD9AA-C40C-4D73-AAD4-42216E400A75}" dt="2022-10-10T18:58:36.699" v="330" actId="22711"/>
          <ac:picMkLst>
            <pc:docMk/>
            <pc:sldMk cId="4201451308" sldId="331"/>
            <ac:picMk id="6" creationId="{70E217A2-032B-A812-0DE2-2CBFF1F8AD9C}"/>
          </ac:picMkLst>
        </pc:picChg>
      </pc:sldChg>
      <pc:sldMasterChg chg="modSldLayout sldLayoutOrd">
        <pc:chgData name="Jane Emperado" userId="f11f2e2c-abe5-457b-8efd-db449d0a0879" providerId="ADAL" clId="{0A4AD9AA-C40C-4D73-AAD4-42216E400A75}" dt="2022-10-10T18:53:00.490" v="194" actId="207"/>
        <pc:sldMasterMkLst>
          <pc:docMk/>
          <pc:sldMasterMk cId="2142349000" sldId="2147486213"/>
        </pc:sldMasterMkLst>
        <pc:sldLayoutChg chg="modSp mod">
          <pc:chgData name="Jane Emperado" userId="f11f2e2c-abe5-457b-8efd-db449d0a0879" providerId="ADAL" clId="{0A4AD9AA-C40C-4D73-AAD4-42216E400A75}" dt="2022-10-10T18:50:27.641" v="155" actId="207"/>
          <pc:sldLayoutMkLst>
            <pc:docMk/>
            <pc:sldMasterMk cId="2142349000" sldId="2147486213"/>
            <pc:sldLayoutMk cId="4119707247" sldId="2147486215"/>
          </pc:sldLayoutMkLst>
          <pc:spChg chg="mod">
            <ac:chgData name="Jane Emperado" userId="f11f2e2c-abe5-457b-8efd-db449d0a0879" providerId="ADAL" clId="{0A4AD9AA-C40C-4D73-AAD4-42216E400A75}" dt="2022-10-10T18:50:27.641" v="155" actId="207"/>
            <ac:spMkLst>
              <pc:docMk/>
              <pc:sldMasterMk cId="2142349000" sldId="2147486213"/>
              <pc:sldLayoutMk cId="4119707247" sldId="2147486215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44.857" v="159" actId="207"/>
          <pc:sldLayoutMkLst>
            <pc:docMk/>
            <pc:sldMasterMk cId="2142349000" sldId="2147486213"/>
            <pc:sldLayoutMk cId="2256574191" sldId="2147486216"/>
          </pc:sldLayoutMkLst>
          <pc:spChg chg="mod">
            <ac:chgData name="Jane Emperado" userId="f11f2e2c-abe5-457b-8efd-db449d0a0879" providerId="ADAL" clId="{0A4AD9AA-C40C-4D73-AAD4-42216E400A75}" dt="2022-10-10T18:50:44.857" v="159" actId="207"/>
            <ac:spMkLst>
              <pc:docMk/>
              <pc:sldMasterMk cId="2142349000" sldId="2147486213"/>
              <pc:sldLayoutMk cId="2256574191" sldId="2147486216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02.194" v="163" actId="207"/>
          <pc:sldLayoutMkLst>
            <pc:docMk/>
            <pc:sldMasterMk cId="2142349000" sldId="2147486213"/>
            <pc:sldLayoutMk cId="3408793107" sldId="2147486217"/>
          </pc:sldLayoutMkLst>
          <pc:spChg chg="mod">
            <ac:chgData name="Jane Emperado" userId="f11f2e2c-abe5-457b-8efd-db449d0a0879" providerId="ADAL" clId="{0A4AD9AA-C40C-4D73-AAD4-42216E400A75}" dt="2022-10-10T18:51:02.194" v="163" actId="207"/>
            <ac:spMkLst>
              <pc:docMk/>
              <pc:sldMasterMk cId="2142349000" sldId="2147486213"/>
              <pc:sldLayoutMk cId="3408793107" sldId="214748621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06.182" v="164" actId="207"/>
          <pc:sldLayoutMkLst>
            <pc:docMk/>
            <pc:sldMasterMk cId="2142349000" sldId="2147486213"/>
            <pc:sldLayoutMk cId="3545478924" sldId="2147486228"/>
          </pc:sldLayoutMkLst>
          <pc:spChg chg="mod">
            <ac:chgData name="Jane Emperado" userId="f11f2e2c-abe5-457b-8efd-db449d0a0879" providerId="ADAL" clId="{0A4AD9AA-C40C-4D73-AAD4-42216E400A75}" dt="2022-10-10T18:51:06.182" v="164" actId="207"/>
            <ac:spMkLst>
              <pc:docMk/>
              <pc:sldMasterMk cId="2142349000" sldId="2147486213"/>
              <pc:sldLayoutMk cId="3545478924" sldId="2147486228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10.416" v="166" actId="207"/>
          <pc:sldLayoutMkLst>
            <pc:docMk/>
            <pc:sldMasterMk cId="2142349000" sldId="2147486213"/>
            <pc:sldLayoutMk cId="763376827" sldId="2147486229"/>
          </pc:sldLayoutMkLst>
          <pc:spChg chg="mod">
            <ac:chgData name="Jane Emperado" userId="f11f2e2c-abe5-457b-8efd-db449d0a0879" providerId="ADAL" clId="{0A4AD9AA-C40C-4D73-AAD4-42216E400A75}" dt="2022-10-10T18:51:10.416" v="166" actId="207"/>
            <ac:spMkLst>
              <pc:docMk/>
              <pc:sldMasterMk cId="2142349000" sldId="2147486213"/>
              <pc:sldLayoutMk cId="763376827" sldId="2147486229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14.842" v="167" actId="207"/>
          <pc:sldLayoutMkLst>
            <pc:docMk/>
            <pc:sldMasterMk cId="2142349000" sldId="2147486213"/>
            <pc:sldLayoutMk cId="1532417305" sldId="2147486230"/>
          </pc:sldLayoutMkLst>
          <pc:spChg chg="mod">
            <ac:chgData name="Jane Emperado" userId="f11f2e2c-abe5-457b-8efd-db449d0a0879" providerId="ADAL" clId="{0A4AD9AA-C40C-4D73-AAD4-42216E400A75}" dt="2022-10-10T18:51:14.842" v="167" actId="207"/>
            <ac:spMkLst>
              <pc:docMk/>
              <pc:sldMasterMk cId="2142349000" sldId="2147486213"/>
              <pc:sldLayoutMk cId="1532417305" sldId="2147486230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19.831" v="168" actId="207"/>
          <pc:sldLayoutMkLst>
            <pc:docMk/>
            <pc:sldMasterMk cId="2142349000" sldId="2147486213"/>
            <pc:sldLayoutMk cId="1632541466" sldId="2147486231"/>
          </pc:sldLayoutMkLst>
          <pc:spChg chg="mod">
            <ac:chgData name="Jane Emperado" userId="f11f2e2c-abe5-457b-8efd-db449d0a0879" providerId="ADAL" clId="{0A4AD9AA-C40C-4D73-AAD4-42216E400A75}" dt="2022-10-10T18:51:19.831" v="168" actId="207"/>
            <ac:spMkLst>
              <pc:docMk/>
              <pc:sldMasterMk cId="2142349000" sldId="2147486213"/>
              <pc:sldLayoutMk cId="1632541466" sldId="2147486231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27.884" v="170" actId="207"/>
          <pc:sldLayoutMkLst>
            <pc:docMk/>
            <pc:sldMasterMk cId="2142349000" sldId="2147486213"/>
            <pc:sldLayoutMk cId="905465500" sldId="2147486232"/>
          </pc:sldLayoutMkLst>
          <pc:spChg chg="mod">
            <ac:chgData name="Jane Emperado" userId="f11f2e2c-abe5-457b-8efd-db449d0a0879" providerId="ADAL" clId="{0A4AD9AA-C40C-4D73-AAD4-42216E400A75}" dt="2022-10-10T18:51:27.884" v="170" actId="207"/>
            <ac:spMkLst>
              <pc:docMk/>
              <pc:sldMasterMk cId="2142349000" sldId="2147486213"/>
              <pc:sldLayoutMk cId="905465500" sldId="2147486232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36.393" v="173" actId="207"/>
          <pc:sldLayoutMkLst>
            <pc:docMk/>
            <pc:sldMasterMk cId="2142349000" sldId="2147486213"/>
            <pc:sldLayoutMk cId="876568546" sldId="2147486233"/>
          </pc:sldLayoutMkLst>
          <pc:spChg chg="mod">
            <ac:chgData name="Jane Emperado" userId="f11f2e2c-abe5-457b-8efd-db449d0a0879" providerId="ADAL" clId="{0A4AD9AA-C40C-4D73-AAD4-42216E400A75}" dt="2022-10-10T18:51:36.393" v="173" actId="207"/>
            <ac:spMkLst>
              <pc:docMk/>
              <pc:sldMasterMk cId="2142349000" sldId="2147486213"/>
              <pc:sldLayoutMk cId="876568546" sldId="2147486233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40.036" v="174" actId="207"/>
          <pc:sldLayoutMkLst>
            <pc:docMk/>
            <pc:sldMasterMk cId="2142349000" sldId="2147486213"/>
            <pc:sldLayoutMk cId="2820621079" sldId="2147486236"/>
          </pc:sldLayoutMkLst>
          <pc:spChg chg="mod">
            <ac:chgData name="Jane Emperado" userId="f11f2e2c-abe5-457b-8efd-db449d0a0879" providerId="ADAL" clId="{0A4AD9AA-C40C-4D73-AAD4-42216E400A75}" dt="2022-10-10T18:51:40.036" v="174" actId="207"/>
            <ac:spMkLst>
              <pc:docMk/>
              <pc:sldMasterMk cId="2142349000" sldId="2147486213"/>
              <pc:sldLayoutMk cId="2820621079" sldId="214748623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40.475" v="158" actId="207"/>
          <pc:sldLayoutMkLst>
            <pc:docMk/>
            <pc:sldMasterMk cId="2142349000" sldId="2147486213"/>
            <pc:sldLayoutMk cId="1191239313" sldId="2147486238"/>
          </pc:sldLayoutMkLst>
          <pc:spChg chg="mod">
            <ac:chgData name="Jane Emperado" userId="f11f2e2c-abe5-457b-8efd-db449d0a0879" providerId="ADAL" clId="{0A4AD9AA-C40C-4D73-AAD4-42216E400A75}" dt="2022-10-10T18:50:40.475" v="158" actId="207"/>
            <ac:spMkLst>
              <pc:docMk/>
              <pc:sldMasterMk cId="2142349000" sldId="2147486213"/>
              <pc:sldLayoutMk cId="1191239313" sldId="2147486238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43.993" v="175" actId="207"/>
          <pc:sldLayoutMkLst>
            <pc:docMk/>
            <pc:sldMasterMk cId="2142349000" sldId="2147486213"/>
            <pc:sldLayoutMk cId="537284870" sldId="2147486239"/>
          </pc:sldLayoutMkLst>
          <pc:spChg chg="mod">
            <ac:chgData name="Jane Emperado" userId="f11f2e2c-abe5-457b-8efd-db449d0a0879" providerId="ADAL" clId="{0A4AD9AA-C40C-4D73-AAD4-42216E400A75}" dt="2022-10-10T18:51:43.993" v="175" actId="207"/>
            <ac:spMkLst>
              <pc:docMk/>
              <pc:sldMasterMk cId="2142349000" sldId="2147486213"/>
              <pc:sldLayoutMk cId="537284870" sldId="214748623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48.117" v="176" actId="207"/>
          <pc:sldLayoutMkLst>
            <pc:docMk/>
            <pc:sldMasterMk cId="2142349000" sldId="2147486213"/>
            <pc:sldLayoutMk cId="4217313896" sldId="2147486240"/>
          </pc:sldLayoutMkLst>
          <pc:spChg chg="mod">
            <ac:chgData name="Jane Emperado" userId="f11f2e2c-abe5-457b-8efd-db449d0a0879" providerId="ADAL" clId="{0A4AD9AA-C40C-4D73-AAD4-42216E400A75}" dt="2022-10-10T18:51:48.117" v="176" actId="207"/>
            <ac:spMkLst>
              <pc:docMk/>
              <pc:sldMasterMk cId="2142349000" sldId="2147486213"/>
              <pc:sldLayoutMk cId="4217313896" sldId="214748624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52.229" v="177" actId="207"/>
          <pc:sldLayoutMkLst>
            <pc:docMk/>
            <pc:sldMasterMk cId="2142349000" sldId="2147486213"/>
            <pc:sldLayoutMk cId="1896615438" sldId="2147486241"/>
          </pc:sldLayoutMkLst>
          <pc:spChg chg="mod">
            <ac:chgData name="Jane Emperado" userId="f11f2e2c-abe5-457b-8efd-db449d0a0879" providerId="ADAL" clId="{0A4AD9AA-C40C-4D73-AAD4-42216E400A75}" dt="2022-10-10T18:51:52.229" v="177" actId="207"/>
            <ac:spMkLst>
              <pc:docMk/>
              <pc:sldMasterMk cId="2142349000" sldId="2147486213"/>
              <pc:sldLayoutMk cId="1896615438" sldId="214748624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00.851" v="179" actId="207"/>
          <pc:sldLayoutMkLst>
            <pc:docMk/>
            <pc:sldMasterMk cId="2142349000" sldId="2147486213"/>
            <pc:sldLayoutMk cId="162852091" sldId="2147486242"/>
          </pc:sldLayoutMkLst>
          <pc:spChg chg="mod">
            <ac:chgData name="Jane Emperado" userId="f11f2e2c-abe5-457b-8efd-db449d0a0879" providerId="ADAL" clId="{0A4AD9AA-C40C-4D73-AAD4-42216E400A75}" dt="2022-10-10T18:52:00.851" v="179" actId="207"/>
            <ac:spMkLst>
              <pc:docMk/>
              <pc:sldMasterMk cId="2142349000" sldId="2147486213"/>
              <pc:sldLayoutMk cId="162852091" sldId="214748624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05.197" v="180" actId="207"/>
          <pc:sldLayoutMkLst>
            <pc:docMk/>
            <pc:sldMasterMk cId="2142349000" sldId="2147486213"/>
            <pc:sldLayoutMk cId="2141611850" sldId="2147486243"/>
          </pc:sldLayoutMkLst>
          <pc:spChg chg="mod">
            <ac:chgData name="Jane Emperado" userId="f11f2e2c-abe5-457b-8efd-db449d0a0879" providerId="ADAL" clId="{0A4AD9AA-C40C-4D73-AAD4-42216E400A75}" dt="2022-10-10T18:52:05.197" v="180" actId="207"/>
            <ac:spMkLst>
              <pc:docMk/>
              <pc:sldMasterMk cId="2142349000" sldId="2147486213"/>
              <pc:sldLayoutMk cId="2141611850" sldId="214748624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09.365" v="181" actId="207"/>
          <pc:sldLayoutMkLst>
            <pc:docMk/>
            <pc:sldMasterMk cId="2142349000" sldId="2147486213"/>
            <pc:sldLayoutMk cId="2430126469" sldId="2147486244"/>
          </pc:sldLayoutMkLst>
          <pc:spChg chg="mod">
            <ac:chgData name="Jane Emperado" userId="f11f2e2c-abe5-457b-8efd-db449d0a0879" providerId="ADAL" clId="{0A4AD9AA-C40C-4D73-AAD4-42216E400A75}" dt="2022-10-10T18:52:09.365" v="181" actId="207"/>
            <ac:spMkLst>
              <pc:docMk/>
              <pc:sldMasterMk cId="2142349000" sldId="2147486213"/>
              <pc:sldLayoutMk cId="2430126469" sldId="214748624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15.936" v="183" actId="207"/>
          <pc:sldLayoutMkLst>
            <pc:docMk/>
            <pc:sldMasterMk cId="2142349000" sldId="2147486213"/>
            <pc:sldLayoutMk cId="1567463369" sldId="2147486246"/>
          </pc:sldLayoutMkLst>
          <pc:spChg chg="mod">
            <ac:chgData name="Jane Emperado" userId="f11f2e2c-abe5-457b-8efd-db449d0a0879" providerId="ADAL" clId="{0A4AD9AA-C40C-4D73-AAD4-42216E400A75}" dt="2022-10-10T18:52:15.936" v="183" actId="207"/>
            <ac:spMkLst>
              <pc:docMk/>
              <pc:sldMasterMk cId="2142349000" sldId="2147486213"/>
              <pc:sldLayoutMk cId="1567463369" sldId="214748624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36.590" v="188" actId="207"/>
          <pc:sldLayoutMkLst>
            <pc:docMk/>
            <pc:sldMasterMk cId="2142349000" sldId="2147486213"/>
            <pc:sldLayoutMk cId="1040608214" sldId="2147486247"/>
          </pc:sldLayoutMkLst>
          <pc:spChg chg="mod">
            <ac:chgData name="Jane Emperado" userId="f11f2e2c-abe5-457b-8efd-db449d0a0879" providerId="ADAL" clId="{0A4AD9AA-C40C-4D73-AAD4-42216E400A75}" dt="2022-10-10T18:52:36.590" v="188" actId="207"/>
            <ac:spMkLst>
              <pc:docMk/>
              <pc:sldMasterMk cId="2142349000" sldId="2147486213"/>
              <pc:sldLayoutMk cId="1040608214" sldId="214748624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40.649" v="189" actId="207"/>
          <pc:sldLayoutMkLst>
            <pc:docMk/>
            <pc:sldMasterMk cId="2142349000" sldId="2147486213"/>
            <pc:sldLayoutMk cId="3112516770" sldId="2147486248"/>
          </pc:sldLayoutMkLst>
          <pc:spChg chg="mod">
            <ac:chgData name="Jane Emperado" userId="f11f2e2c-abe5-457b-8efd-db449d0a0879" providerId="ADAL" clId="{0A4AD9AA-C40C-4D73-AAD4-42216E400A75}" dt="2022-10-10T18:52:40.649" v="189" actId="207"/>
            <ac:spMkLst>
              <pc:docMk/>
              <pc:sldMasterMk cId="2142349000" sldId="2147486213"/>
              <pc:sldLayoutMk cId="3112516770" sldId="214748624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44.431" v="190" actId="207"/>
          <pc:sldLayoutMkLst>
            <pc:docMk/>
            <pc:sldMasterMk cId="2142349000" sldId="2147486213"/>
            <pc:sldLayoutMk cId="621919296" sldId="2147486249"/>
          </pc:sldLayoutMkLst>
          <pc:spChg chg="mod">
            <ac:chgData name="Jane Emperado" userId="f11f2e2c-abe5-457b-8efd-db449d0a0879" providerId="ADAL" clId="{0A4AD9AA-C40C-4D73-AAD4-42216E400A75}" dt="2022-10-10T18:52:44.431" v="190" actId="207"/>
            <ac:spMkLst>
              <pc:docMk/>
              <pc:sldMasterMk cId="2142349000" sldId="2147486213"/>
              <pc:sldLayoutMk cId="621919296" sldId="214748624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52.840" v="192" actId="207"/>
          <pc:sldLayoutMkLst>
            <pc:docMk/>
            <pc:sldMasterMk cId="2142349000" sldId="2147486213"/>
            <pc:sldLayoutMk cId="1821981783" sldId="2147486250"/>
          </pc:sldLayoutMkLst>
          <pc:spChg chg="mod">
            <ac:chgData name="Jane Emperado" userId="f11f2e2c-abe5-457b-8efd-db449d0a0879" providerId="ADAL" clId="{0A4AD9AA-C40C-4D73-AAD4-42216E400A75}" dt="2022-10-10T18:52:52.840" v="192" actId="207"/>
            <ac:spMkLst>
              <pc:docMk/>
              <pc:sldMasterMk cId="2142349000" sldId="2147486213"/>
              <pc:sldLayoutMk cId="1821981783" sldId="21474862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32.361" v="187" actId="207"/>
          <pc:sldLayoutMkLst>
            <pc:docMk/>
            <pc:sldMasterMk cId="2142349000" sldId="2147486213"/>
            <pc:sldLayoutMk cId="2598311182" sldId="2147486251"/>
          </pc:sldLayoutMkLst>
          <pc:spChg chg="mod">
            <ac:chgData name="Jane Emperado" userId="f11f2e2c-abe5-457b-8efd-db449d0a0879" providerId="ADAL" clId="{0A4AD9AA-C40C-4D73-AAD4-42216E400A75}" dt="2022-10-10T18:52:32.361" v="187" actId="207"/>
            <ac:spMkLst>
              <pc:docMk/>
              <pc:sldMasterMk cId="2142349000" sldId="2147486213"/>
              <pc:sldLayoutMk cId="2598311182" sldId="21474862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32.105" v="156" actId="20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Jane Emperado" userId="f11f2e2c-abe5-457b-8efd-db449d0a0879" providerId="ADAL" clId="{0A4AD9AA-C40C-4D73-AAD4-42216E400A75}" dt="2022-10-10T18:50:32.105" v="156" actId="207"/>
            <ac:spMkLst>
              <pc:docMk/>
              <pc:sldMasterMk cId="2142349000" sldId="2147486213"/>
              <pc:sldLayoutMk cId="1573683159" sldId="2147486252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56.343" v="193" actId="207"/>
          <pc:sldLayoutMkLst>
            <pc:docMk/>
            <pc:sldMasterMk cId="2142349000" sldId="2147486213"/>
            <pc:sldLayoutMk cId="1084225233" sldId="2147486253"/>
          </pc:sldLayoutMkLst>
          <pc:spChg chg="mod">
            <ac:chgData name="Jane Emperado" userId="f11f2e2c-abe5-457b-8efd-db449d0a0879" providerId="ADAL" clId="{0A4AD9AA-C40C-4D73-AAD4-42216E400A75}" dt="2022-10-10T18:52:56.343" v="193" actId="207"/>
            <ac:spMkLst>
              <pc:docMk/>
              <pc:sldMasterMk cId="2142349000" sldId="2147486213"/>
              <pc:sldLayoutMk cId="1084225233" sldId="21474862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20.186" v="184" actId="207"/>
          <pc:sldLayoutMkLst>
            <pc:docMk/>
            <pc:sldMasterMk cId="2142349000" sldId="2147486213"/>
            <pc:sldLayoutMk cId="278159055" sldId="2147486254"/>
          </pc:sldLayoutMkLst>
          <pc:spChg chg="mod">
            <ac:chgData name="Jane Emperado" userId="f11f2e2c-abe5-457b-8efd-db449d0a0879" providerId="ADAL" clId="{0A4AD9AA-C40C-4D73-AAD4-42216E400A75}" dt="2022-10-10T18:52:20.186" v="184" actId="207"/>
            <ac:spMkLst>
              <pc:docMk/>
              <pc:sldMasterMk cId="2142349000" sldId="2147486213"/>
              <pc:sldLayoutMk cId="278159055" sldId="21474862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56.653" v="178" actId="207"/>
          <pc:sldLayoutMkLst>
            <pc:docMk/>
            <pc:sldMasterMk cId="2142349000" sldId="2147486213"/>
            <pc:sldLayoutMk cId="2095474864" sldId="2147486255"/>
          </pc:sldLayoutMkLst>
          <pc:spChg chg="mod">
            <ac:chgData name="Jane Emperado" userId="f11f2e2c-abe5-457b-8efd-db449d0a0879" providerId="ADAL" clId="{0A4AD9AA-C40C-4D73-AAD4-42216E400A75}" dt="2022-10-10T18:51:56.653" v="178" actId="207"/>
            <ac:spMkLst>
              <pc:docMk/>
              <pc:sldMasterMk cId="2142349000" sldId="2147486213"/>
              <pc:sldLayoutMk cId="2095474864" sldId="21474862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23.973" v="169" actId="207"/>
          <pc:sldLayoutMkLst>
            <pc:docMk/>
            <pc:sldMasterMk cId="2142349000" sldId="2147486213"/>
            <pc:sldLayoutMk cId="2724205479" sldId="2147486256"/>
          </pc:sldLayoutMkLst>
          <pc:spChg chg="mod">
            <ac:chgData name="Jane Emperado" userId="f11f2e2c-abe5-457b-8efd-db449d0a0879" providerId="ADAL" clId="{0A4AD9AA-C40C-4D73-AAD4-42216E400A75}" dt="2022-10-10T18:51:23.973" v="169" actId="207"/>
            <ac:spMkLst>
              <pc:docMk/>
              <pc:sldMasterMk cId="2142349000" sldId="2147486213"/>
              <pc:sldLayoutMk cId="2724205479" sldId="2147486256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48.778" v="191" actId="207"/>
          <pc:sldLayoutMkLst>
            <pc:docMk/>
            <pc:sldMasterMk cId="2142349000" sldId="2147486213"/>
            <pc:sldLayoutMk cId="1023046990" sldId="2147486257"/>
          </pc:sldLayoutMkLst>
          <pc:spChg chg="mod">
            <ac:chgData name="Jane Emperado" userId="f11f2e2c-abe5-457b-8efd-db449d0a0879" providerId="ADAL" clId="{0A4AD9AA-C40C-4D73-AAD4-42216E400A75}" dt="2022-10-10T18:52:48.778" v="191" actId="207"/>
            <ac:spMkLst>
              <pc:docMk/>
              <pc:sldMasterMk cId="2142349000" sldId="2147486213"/>
              <pc:sldLayoutMk cId="1023046990" sldId="21474862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3:00.490" v="194" actId="207"/>
          <pc:sldLayoutMkLst>
            <pc:docMk/>
            <pc:sldMasterMk cId="2142349000" sldId="2147486213"/>
            <pc:sldLayoutMk cId="2284492596" sldId="2147486258"/>
          </pc:sldLayoutMkLst>
          <pc:spChg chg="mod">
            <ac:chgData name="Jane Emperado" userId="f11f2e2c-abe5-457b-8efd-db449d0a0879" providerId="ADAL" clId="{0A4AD9AA-C40C-4D73-AAD4-42216E400A75}" dt="2022-10-10T18:53:00.490" v="194" actId="207"/>
            <ac:spMkLst>
              <pc:docMk/>
              <pc:sldMasterMk cId="2142349000" sldId="2147486213"/>
              <pc:sldLayoutMk cId="2284492596" sldId="21474862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49.865" v="160" actId="207"/>
          <pc:sldLayoutMkLst>
            <pc:docMk/>
            <pc:sldMasterMk cId="2142349000" sldId="2147486213"/>
            <pc:sldLayoutMk cId="3408793107" sldId="2147486259"/>
          </pc:sldLayoutMkLst>
          <pc:spChg chg="mod">
            <ac:chgData name="Jane Emperado" userId="f11f2e2c-abe5-457b-8efd-db449d0a0879" providerId="ADAL" clId="{0A4AD9AA-C40C-4D73-AAD4-42216E400A75}" dt="2022-10-10T18:50:49.865" v="160" actId="207"/>
            <ac:spMkLst>
              <pc:docMk/>
              <pc:sldMasterMk cId="2142349000" sldId="2147486213"/>
              <pc:sldLayoutMk cId="3408793107" sldId="2147486259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1:32.004" v="172" actId="207"/>
          <pc:sldLayoutMkLst>
            <pc:docMk/>
            <pc:sldMasterMk cId="2142349000" sldId="2147486213"/>
            <pc:sldLayoutMk cId="876568546" sldId="2147486260"/>
          </pc:sldLayoutMkLst>
          <pc:spChg chg="mod">
            <ac:chgData name="Jane Emperado" userId="f11f2e2c-abe5-457b-8efd-db449d0a0879" providerId="ADAL" clId="{0A4AD9AA-C40C-4D73-AAD4-42216E400A75}" dt="2022-10-10T18:51:32.004" v="172" actId="207"/>
            <ac:spMkLst>
              <pc:docMk/>
              <pc:sldMasterMk cId="2142349000" sldId="2147486213"/>
              <pc:sldLayoutMk cId="876568546" sldId="2147486260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6:42.535" v="102" actId="207"/>
          <pc:sldLayoutMkLst>
            <pc:docMk/>
            <pc:sldMasterMk cId="2142349000" sldId="2147486213"/>
            <pc:sldLayoutMk cId="4119707247" sldId="2147486261"/>
          </pc:sldLayoutMkLst>
          <pc:spChg chg="mod">
            <ac:chgData name="Jane Emperado" userId="f11f2e2c-abe5-457b-8efd-db449d0a0879" providerId="ADAL" clId="{0A4AD9AA-C40C-4D73-AAD4-42216E400A75}" dt="2022-10-10T18:46:42.535" v="102" actId="207"/>
            <ac:spMkLst>
              <pc:docMk/>
              <pc:sldMasterMk cId="2142349000" sldId="2147486213"/>
              <pc:sldLayoutMk cId="4119707247" sldId="2147486261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6:49.953" v="103" actId="207"/>
          <pc:sldLayoutMkLst>
            <pc:docMk/>
            <pc:sldMasterMk cId="2142349000" sldId="2147486213"/>
            <pc:sldLayoutMk cId="1573683159" sldId="2147486262"/>
          </pc:sldLayoutMkLst>
          <pc:spChg chg="mod">
            <ac:chgData name="Jane Emperado" userId="f11f2e2c-abe5-457b-8efd-db449d0a0879" providerId="ADAL" clId="{0A4AD9AA-C40C-4D73-AAD4-42216E400A75}" dt="2022-10-10T18:46:49.953" v="103" actId="207"/>
            <ac:spMkLst>
              <pc:docMk/>
              <pc:sldMasterMk cId="2142349000" sldId="2147486213"/>
              <pc:sldLayoutMk cId="1573683159" sldId="2147486262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6:55.054" v="105" actId="207"/>
          <pc:sldLayoutMkLst>
            <pc:docMk/>
            <pc:sldMasterMk cId="2142349000" sldId="2147486213"/>
            <pc:sldLayoutMk cId="1191239313" sldId="2147486264"/>
          </pc:sldLayoutMkLst>
          <pc:spChg chg="mod">
            <ac:chgData name="Jane Emperado" userId="f11f2e2c-abe5-457b-8efd-db449d0a0879" providerId="ADAL" clId="{0A4AD9AA-C40C-4D73-AAD4-42216E400A75}" dt="2022-10-10T18:46:55.054" v="105" actId="207"/>
            <ac:spMkLst>
              <pc:docMk/>
              <pc:sldMasterMk cId="2142349000" sldId="2147486213"/>
              <pc:sldLayoutMk cId="1191239313" sldId="2147486264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02.619" v="106" actId="207"/>
          <pc:sldLayoutMkLst>
            <pc:docMk/>
            <pc:sldMasterMk cId="2142349000" sldId="2147486213"/>
            <pc:sldLayoutMk cId="2256574191" sldId="2147486265"/>
          </pc:sldLayoutMkLst>
          <pc:spChg chg="mod">
            <ac:chgData name="Jane Emperado" userId="f11f2e2c-abe5-457b-8efd-db449d0a0879" providerId="ADAL" clId="{0A4AD9AA-C40C-4D73-AAD4-42216E400A75}" dt="2022-10-10T18:47:02.619" v="106" actId="207"/>
            <ac:spMkLst>
              <pc:docMk/>
              <pc:sldMasterMk cId="2142349000" sldId="2147486213"/>
              <pc:sldLayoutMk cId="2256574191" sldId="2147486265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10.989" v="107" actId="207"/>
          <pc:sldLayoutMkLst>
            <pc:docMk/>
            <pc:sldMasterMk cId="2142349000" sldId="2147486213"/>
            <pc:sldLayoutMk cId="3408793107" sldId="2147486266"/>
          </pc:sldLayoutMkLst>
          <pc:spChg chg="mod">
            <ac:chgData name="Jane Emperado" userId="f11f2e2c-abe5-457b-8efd-db449d0a0879" providerId="ADAL" clId="{0A4AD9AA-C40C-4D73-AAD4-42216E400A75}" dt="2022-10-10T18:47:10.989" v="107" actId="207"/>
            <ac:spMkLst>
              <pc:docMk/>
              <pc:sldMasterMk cId="2142349000" sldId="2147486213"/>
              <pc:sldLayoutMk cId="3408793107" sldId="2147486266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21.619" v="108" actId="207"/>
          <pc:sldLayoutMkLst>
            <pc:docMk/>
            <pc:sldMasterMk cId="2142349000" sldId="2147486213"/>
            <pc:sldLayoutMk cId="3408793107" sldId="2147486267"/>
          </pc:sldLayoutMkLst>
          <pc:spChg chg="mod">
            <ac:chgData name="Jane Emperado" userId="f11f2e2c-abe5-457b-8efd-db449d0a0879" providerId="ADAL" clId="{0A4AD9AA-C40C-4D73-AAD4-42216E400A75}" dt="2022-10-10T18:47:21.619" v="108" actId="207"/>
            <ac:spMkLst>
              <pc:docMk/>
              <pc:sldMasterMk cId="2142349000" sldId="2147486213"/>
              <pc:sldLayoutMk cId="3408793107" sldId="214748626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30.031" v="112" actId="207"/>
          <pc:sldLayoutMkLst>
            <pc:docMk/>
            <pc:sldMasterMk cId="2142349000" sldId="2147486213"/>
            <pc:sldLayoutMk cId="3545478924" sldId="2147486268"/>
          </pc:sldLayoutMkLst>
          <pc:spChg chg="mod">
            <ac:chgData name="Jane Emperado" userId="f11f2e2c-abe5-457b-8efd-db449d0a0879" providerId="ADAL" clId="{0A4AD9AA-C40C-4D73-AAD4-42216E400A75}" dt="2022-10-10T18:47:30.031" v="112" actId="207"/>
            <ac:spMkLst>
              <pc:docMk/>
              <pc:sldMasterMk cId="2142349000" sldId="2147486213"/>
              <pc:sldLayoutMk cId="3545478924" sldId="2147486268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34.603" v="113" actId="207"/>
          <pc:sldLayoutMkLst>
            <pc:docMk/>
            <pc:sldMasterMk cId="2142349000" sldId="2147486213"/>
            <pc:sldLayoutMk cId="763376827" sldId="2147486269"/>
          </pc:sldLayoutMkLst>
          <pc:spChg chg="mod">
            <ac:chgData name="Jane Emperado" userId="f11f2e2c-abe5-457b-8efd-db449d0a0879" providerId="ADAL" clId="{0A4AD9AA-C40C-4D73-AAD4-42216E400A75}" dt="2022-10-10T18:47:34.603" v="113" actId="207"/>
            <ac:spMkLst>
              <pc:docMk/>
              <pc:sldMasterMk cId="2142349000" sldId="2147486213"/>
              <pc:sldLayoutMk cId="763376827" sldId="2147486269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39.019" v="114" actId="207"/>
          <pc:sldLayoutMkLst>
            <pc:docMk/>
            <pc:sldMasterMk cId="2142349000" sldId="2147486213"/>
            <pc:sldLayoutMk cId="1532417305" sldId="2147486270"/>
          </pc:sldLayoutMkLst>
          <pc:spChg chg="mod">
            <ac:chgData name="Jane Emperado" userId="f11f2e2c-abe5-457b-8efd-db449d0a0879" providerId="ADAL" clId="{0A4AD9AA-C40C-4D73-AAD4-42216E400A75}" dt="2022-10-10T18:47:39.019" v="114" actId="207"/>
            <ac:spMkLst>
              <pc:docMk/>
              <pc:sldMasterMk cId="2142349000" sldId="2147486213"/>
              <pc:sldLayoutMk cId="1532417305" sldId="2147486270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43.221" v="116" actId="207"/>
          <pc:sldLayoutMkLst>
            <pc:docMk/>
            <pc:sldMasterMk cId="2142349000" sldId="2147486213"/>
            <pc:sldLayoutMk cId="1632541466" sldId="2147486271"/>
          </pc:sldLayoutMkLst>
          <pc:spChg chg="mod">
            <ac:chgData name="Jane Emperado" userId="f11f2e2c-abe5-457b-8efd-db449d0a0879" providerId="ADAL" clId="{0A4AD9AA-C40C-4D73-AAD4-42216E400A75}" dt="2022-10-10T18:47:43.221" v="116" actId="207"/>
            <ac:spMkLst>
              <pc:docMk/>
              <pc:sldMasterMk cId="2142349000" sldId="2147486213"/>
              <pc:sldLayoutMk cId="1632541466" sldId="2147486271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47.686" v="117" actId="207"/>
          <pc:sldLayoutMkLst>
            <pc:docMk/>
            <pc:sldMasterMk cId="2142349000" sldId="2147486213"/>
            <pc:sldLayoutMk cId="2724205479" sldId="2147486272"/>
          </pc:sldLayoutMkLst>
          <pc:spChg chg="mod">
            <ac:chgData name="Jane Emperado" userId="f11f2e2c-abe5-457b-8efd-db449d0a0879" providerId="ADAL" clId="{0A4AD9AA-C40C-4D73-AAD4-42216E400A75}" dt="2022-10-10T18:47:47.686" v="117" actId="207"/>
            <ac:spMkLst>
              <pc:docMk/>
              <pc:sldMasterMk cId="2142349000" sldId="2147486213"/>
              <pc:sldLayoutMk cId="2724205479" sldId="2147486272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51.899" v="119" actId="207"/>
          <pc:sldLayoutMkLst>
            <pc:docMk/>
            <pc:sldMasterMk cId="2142349000" sldId="2147486213"/>
            <pc:sldLayoutMk cId="905465500" sldId="2147486273"/>
          </pc:sldLayoutMkLst>
          <pc:spChg chg="mod">
            <ac:chgData name="Jane Emperado" userId="f11f2e2c-abe5-457b-8efd-db449d0a0879" providerId="ADAL" clId="{0A4AD9AA-C40C-4D73-AAD4-42216E400A75}" dt="2022-10-10T18:47:51.899" v="119" actId="207"/>
            <ac:spMkLst>
              <pc:docMk/>
              <pc:sldMasterMk cId="2142349000" sldId="2147486213"/>
              <pc:sldLayoutMk cId="905465500" sldId="2147486273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55.713" v="120" actId="207"/>
          <pc:sldLayoutMkLst>
            <pc:docMk/>
            <pc:sldMasterMk cId="2142349000" sldId="2147486213"/>
            <pc:sldLayoutMk cId="876568546" sldId="2147486274"/>
          </pc:sldLayoutMkLst>
          <pc:spChg chg="mod">
            <ac:chgData name="Jane Emperado" userId="f11f2e2c-abe5-457b-8efd-db449d0a0879" providerId="ADAL" clId="{0A4AD9AA-C40C-4D73-AAD4-42216E400A75}" dt="2022-10-10T18:47:55.713" v="120" actId="207"/>
            <ac:spMkLst>
              <pc:docMk/>
              <pc:sldMasterMk cId="2142349000" sldId="2147486213"/>
              <pc:sldLayoutMk cId="876568546" sldId="2147486274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00.165" v="121" actId="207"/>
          <pc:sldLayoutMkLst>
            <pc:docMk/>
            <pc:sldMasterMk cId="2142349000" sldId="2147486213"/>
            <pc:sldLayoutMk cId="876568546" sldId="2147486275"/>
          </pc:sldLayoutMkLst>
          <pc:spChg chg="mod">
            <ac:chgData name="Jane Emperado" userId="f11f2e2c-abe5-457b-8efd-db449d0a0879" providerId="ADAL" clId="{0A4AD9AA-C40C-4D73-AAD4-42216E400A75}" dt="2022-10-10T18:48:00.165" v="121" actId="207"/>
            <ac:spMkLst>
              <pc:docMk/>
              <pc:sldMasterMk cId="2142349000" sldId="2147486213"/>
              <pc:sldLayoutMk cId="876568546" sldId="2147486275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59.684" v="135" actId="207"/>
          <pc:sldLayoutMkLst>
            <pc:docMk/>
            <pc:sldMasterMk cId="2142349000" sldId="2147486213"/>
            <pc:sldLayoutMk cId="2820621079" sldId="2147486276"/>
          </pc:sldLayoutMkLst>
          <pc:spChg chg="mod">
            <ac:chgData name="Jane Emperado" userId="f11f2e2c-abe5-457b-8efd-db449d0a0879" providerId="ADAL" clId="{0A4AD9AA-C40C-4D73-AAD4-42216E400A75}" dt="2022-10-10T18:48:59.684" v="135" actId="207"/>
            <ac:spMkLst>
              <pc:docMk/>
              <pc:sldMasterMk cId="2142349000" sldId="2147486213"/>
              <pc:sldLayoutMk cId="2820621079" sldId="214748627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04.898" v="136" actId="207"/>
          <pc:sldLayoutMkLst>
            <pc:docMk/>
            <pc:sldMasterMk cId="2142349000" sldId="2147486213"/>
            <pc:sldLayoutMk cId="537284870" sldId="2147486277"/>
          </pc:sldLayoutMkLst>
          <pc:spChg chg="mod">
            <ac:chgData name="Jane Emperado" userId="f11f2e2c-abe5-457b-8efd-db449d0a0879" providerId="ADAL" clId="{0A4AD9AA-C40C-4D73-AAD4-42216E400A75}" dt="2022-10-10T18:49:04.898" v="136" actId="207"/>
            <ac:spMkLst>
              <pc:docMk/>
              <pc:sldMasterMk cId="2142349000" sldId="2147486213"/>
              <pc:sldLayoutMk cId="537284870" sldId="214748627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09.042" v="137" actId="207"/>
          <pc:sldLayoutMkLst>
            <pc:docMk/>
            <pc:sldMasterMk cId="2142349000" sldId="2147486213"/>
            <pc:sldLayoutMk cId="4217313896" sldId="2147486278"/>
          </pc:sldLayoutMkLst>
          <pc:spChg chg="mod">
            <ac:chgData name="Jane Emperado" userId="f11f2e2c-abe5-457b-8efd-db449d0a0879" providerId="ADAL" clId="{0A4AD9AA-C40C-4D73-AAD4-42216E400A75}" dt="2022-10-10T18:49:09.042" v="137" actId="207"/>
            <ac:spMkLst>
              <pc:docMk/>
              <pc:sldMasterMk cId="2142349000" sldId="2147486213"/>
              <pc:sldLayoutMk cId="4217313896" sldId="214748627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13.984" v="138" actId="207"/>
          <pc:sldLayoutMkLst>
            <pc:docMk/>
            <pc:sldMasterMk cId="2142349000" sldId="2147486213"/>
            <pc:sldLayoutMk cId="1896615438" sldId="2147486279"/>
          </pc:sldLayoutMkLst>
          <pc:spChg chg="mod">
            <ac:chgData name="Jane Emperado" userId="f11f2e2c-abe5-457b-8efd-db449d0a0879" providerId="ADAL" clId="{0A4AD9AA-C40C-4D73-AAD4-42216E400A75}" dt="2022-10-10T18:49:13.984" v="138" actId="207"/>
            <ac:spMkLst>
              <pc:docMk/>
              <pc:sldMasterMk cId="2142349000" sldId="2147486213"/>
              <pc:sldLayoutMk cId="1896615438" sldId="214748627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18.094" v="139" actId="207"/>
          <pc:sldLayoutMkLst>
            <pc:docMk/>
            <pc:sldMasterMk cId="2142349000" sldId="2147486213"/>
            <pc:sldLayoutMk cId="2095474864" sldId="2147486280"/>
          </pc:sldLayoutMkLst>
          <pc:spChg chg="mod">
            <ac:chgData name="Jane Emperado" userId="f11f2e2c-abe5-457b-8efd-db449d0a0879" providerId="ADAL" clId="{0A4AD9AA-C40C-4D73-AAD4-42216E400A75}" dt="2022-10-10T18:49:18.094" v="139" actId="207"/>
            <ac:spMkLst>
              <pc:docMk/>
              <pc:sldMasterMk cId="2142349000" sldId="2147486213"/>
              <pc:sldLayoutMk cId="2095474864" sldId="214748628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22.473" v="140" actId="207"/>
          <pc:sldLayoutMkLst>
            <pc:docMk/>
            <pc:sldMasterMk cId="2142349000" sldId="2147486213"/>
            <pc:sldLayoutMk cId="162852091" sldId="2147486281"/>
          </pc:sldLayoutMkLst>
          <pc:spChg chg="mod">
            <ac:chgData name="Jane Emperado" userId="f11f2e2c-abe5-457b-8efd-db449d0a0879" providerId="ADAL" clId="{0A4AD9AA-C40C-4D73-AAD4-42216E400A75}" dt="2022-10-10T18:49:22.473" v="140" actId="207"/>
            <ac:spMkLst>
              <pc:docMk/>
              <pc:sldMasterMk cId="2142349000" sldId="2147486213"/>
              <pc:sldLayoutMk cId="162852091" sldId="214748628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26.812" v="141" actId="207"/>
          <pc:sldLayoutMkLst>
            <pc:docMk/>
            <pc:sldMasterMk cId="2142349000" sldId="2147486213"/>
            <pc:sldLayoutMk cId="2141611850" sldId="2147486282"/>
          </pc:sldLayoutMkLst>
          <pc:spChg chg="mod">
            <ac:chgData name="Jane Emperado" userId="f11f2e2c-abe5-457b-8efd-db449d0a0879" providerId="ADAL" clId="{0A4AD9AA-C40C-4D73-AAD4-42216E400A75}" dt="2022-10-10T18:49:26.812" v="141" actId="207"/>
            <ac:spMkLst>
              <pc:docMk/>
              <pc:sldMasterMk cId="2142349000" sldId="2147486213"/>
              <pc:sldLayoutMk cId="2141611850" sldId="214748628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30.618" v="142" actId="207"/>
          <pc:sldLayoutMkLst>
            <pc:docMk/>
            <pc:sldMasterMk cId="2142349000" sldId="2147486213"/>
            <pc:sldLayoutMk cId="2430126469" sldId="2147486283"/>
          </pc:sldLayoutMkLst>
          <pc:spChg chg="mod">
            <ac:chgData name="Jane Emperado" userId="f11f2e2c-abe5-457b-8efd-db449d0a0879" providerId="ADAL" clId="{0A4AD9AA-C40C-4D73-AAD4-42216E400A75}" dt="2022-10-10T18:49:30.618" v="142" actId="207"/>
            <ac:spMkLst>
              <pc:docMk/>
              <pc:sldMasterMk cId="2142349000" sldId="2147486213"/>
              <pc:sldLayoutMk cId="2430126469" sldId="214748628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35.181" v="143" actId="207"/>
          <pc:sldLayoutMkLst>
            <pc:docMk/>
            <pc:sldMasterMk cId="2142349000" sldId="2147486213"/>
            <pc:sldLayoutMk cId="1567463369" sldId="2147486284"/>
          </pc:sldLayoutMkLst>
          <pc:spChg chg="mod">
            <ac:chgData name="Jane Emperado" userId="f11f2e2c-abe5-457b-8efd-db449d0a0879" providerId="ADAL" clId="{0A4AD9AA-C40C-4D73-AAD4-42216E400A75}" dt="2022-10-10T18:49:35.181" v="143" actId="207"/>
            <ac:spMkLst>
              <pc:docMk/>
              <pc:sldMasterMk cId="2142349000" sldId="2147486213"/>
              <pc:sldLayoutMk cId="1567463369" sldId="214748628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40.620" v="144" actId="207"/>
          <pc:sldLayoutMkLst>
            <pc:docMk/>
            <pc:sldMasterMk cId="2142349000" sldId="2147486213"/>
            <pc:sldLayoutMk cId="278159055" sldId="2147486285"/>
          </pc:sldLayoutMkLst>
          <pc:spChg chg="mod">
            <ac:chgData name="Jane Emperado" userId="f11f2e2c-abe5-457b-8efd-db449d0a0879" providerId="ADAL" clId="{0A4AD9AA-C40C-4D73-AAD4-42216E400A75}" dt="2022-10-10T18:49:40.620" v="144" actId="207"/>
            <ac:spMkLst>
              <pc:docMk/>
              <pc:sldMasterMk cId="2142349000" sldId="2147486213"/>
              <pc:sldLayoutMk cId="278159055" sldId="214748628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44.825" v="145" actId="207"/>
          <pc:sldLayoutMkLst>
            <pc:docMk/>
            <pc:sldMasterMk cId="2142349000" sldId="2147486213"/>
            <pc:sldLayoutMk cId="2598311182" sldId="2147486286"/>
          </pc:sldLayoutMkLst>
          <pc:spChg chg="mod">
            <ac:chgData name="Jane Emperado" userId="f11f2e2c-abe5-457b-8efd-db449d0a0879" providerId="ADAL" clId="{0A4AD9AA-C40C-4D73-AAD4-42216E400A75}" dt="2022-10-10T18:49:44.825" v="145" actId="207"/>
            <ac:spMkLst>
              <pc:docMk/>
              <pc:sldMasterMk cId="2142349000" sldId="2147486213"/>
              <pc:sldLayoutMk cId="2598311182" sldId="214748628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48.767" v="146" actId="207"/>
          <pc:sldLayoutMkLst>
            <pc:docMk/>
            <pc:sldMasterMk cId="2142349000" sldId="2147486213"/>
            <pc:sldLayoutMk cId="1040608214" sldId="2147486287"/>
          </pc:sldLayoutMkLst>
          <pc:spChg chg="mod">
            <ac:chgData name="Jane Emperado" userId="f11f2e2c-abe5-457b-8efd-db449d0a0879" providerId="ADAL" clId="{0A4AD9AA-C40C-4D73-AAD4-42216E400A75}" dt="2022-10-10T18:49:48.767" v="146" actId="207"/>
            <ac:spMkLst>
              <pc:docMk/>
              <pc:sldMasterMk cId="2142349000" sldId="2147486213"/>
              <pc:sldLayoutMk cId="1040608214" sldId="214748628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53.055" v="147" actId="207"/>
          <pc:sldLayoutMkLst>
            <pc:docMk/>
            <pc:sldMasterMk cId="2142349000" sldId="2147486213"/>
            <pc:sldLayoutMk cId="3112516770" sldId="2147486288"/>
          </pc:sldLayoutMkLst>
          <pc:spChg chg="mod">
            <ac:chgData name="Jane Emperado" userId="f11f2e2c-abe5-457b-8efd-db449d0a0879" providerId="ADAL" clId="{0A4AD9AA-C40C-4D73-AAD4-42216E400A75}" dt="2022-10-10T18:49:53.055" v="147" actId="207"/>
            <ac:spMkLst>
              <pc:docMk/>
              <pc:sldMasterMk cId="2142349000" sldId="2147486213"/>
              <pc:sldLayoutMk cId="3112516770" sldId="214748628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9:57.732" v="148" actId="207"/>
          <pc:sldLayoutMkLst>
            <pc:docMk/>
            <pc:sldMasterMk cId="2142349000" sldId="2147486213"/>
            <pc:sldLayoutMk cId="621919296" sldId="2147486289"/>
          </pc:sldLayoutMkLst>
          <pc:spChg chg="mod">
            <ac:chgData name="Jane Emperado" userId="f11f2e2c-abe5-457b-8efd-db449d0a0879" providerId="ADAL" clId="{0A4AD9AA-C40C-4D73-AAD4-42216E400A75}" dt="2022-10-10T18:49:57.732" v="148" actId="207"/>
            <ac:spMkLst>
              <pc:docMk/>
              <pc:sldMasterMk cId="2142349000" sldId="2147486213"/>
              <pc:sldLayoutMk cId="621919296" sldId="214748628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02.309" v="149" actId="207"/>
          <pc:sldLayoutMkLst>
            <pc:docMk/>
            <pc:sldMasterMk cId="2142349000" sldId="2147486213"/>
            <pc:sldLayoutMk cId="1023046990" sldId="2147486290"/>
          </pc:sldLayoutMkLst>
          <pc:spChg chg="mod">
            <ac:chgData name="Jane Emperado" userId="f11f2e2c-abe5-457b-8efd-db449d0a0879" providerId="ADAL" clId="{0A4AD9AA-C40C-4D73-AAD4-42216E400A75}" dt="2022-10-10T18:50:02.309" v="149" actId="207"/>
            <ac:spMkLst>
              <pc:docMk/>
              <pc:sldMasterMk cId="2142349000" sldId="2147486213"/>
              <pc:sldLayoutMk cId="1023046990" sldId="214748629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14.152" v="152" actId="207"/>
          <pc:sldLayoutMkLst>
            <pc:docMk/>
            <pc:sldMasterMk cId="2142349000" sldId="2147486213"/>
            <pc:sldLayoutMk cId="1821981783" sldId="2147486291"/>
          </pc:sldLayoutMkLst>
          <pc:spChg chg="mod">
            <ac:chgData name="Jane Emperado" userId="f11f2e2c-abe5-457b-8efd-db449d0a0879" providerId="ADAL" clId="{0A4AD9AA-C40C-4D73-AAD4-42216E400A75}" dt="2022-10-10T18:50:14.152" v="152" actId="207"/>
            <ac:spMkLst>
              <pc:docMk/>
              <pc:sldMasterMk cId="2142349000" sldId="2147486213"/>
              <pc:sldLayoutMk cId="1821981783" sldId="214748629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18.668" v="153" actId="207"/>
          <pc:sldLayoutMkLst>
            <pc:docMk/>
            <pc:sldMasterMk cId="2142349000" sldId="2147486213"/>
            <pc:sldLayoutMk cId="1084225233" sldId="2147486292"/>
          </pc:sldLayoutMkLst>
          <pc:spChg chg="mod">
            <ac:chgData name="Jane Emperado" userId="f11f2e2c-abe5-457b-8efd-db449d0a0879" providerId="ADAL" clId="{0A4AD9AA-C40C-4D73-AAD4-42216E400A75}" dt="2022-10-10T18:50:18.668" v="153" actId="207"/>
            <ac:spMkLst>
              <pc:docMk/>
              <pc:sldMasterMk cId="2142349000" sldId="2147486213"/>
              <pc:sldLayoutMk cId="1084225233" sldId="214748629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22.960" v="154" actId="207"/>
          <pc:sldLayoutMkLst>
            <pc:docMk/>
            <pc:sldMasterMk cId="2142349000" sldId="2147486213"/>
            <pc:sldLayoutMk cId="2284492596" sldId="2147486293"/>
          </pc:sldLayoutMkLst>
          <pc:spChg chg="mod">
            <ac:chgData name="Jane Emperado" userId="f11f2e2c-abe5-457b-8efd-db449d0a0879" providerId="ADAL" clId="{0A4AD9AA-C40C-4D73-AAD4-42216E400A75}" dt="2022-10-10T18:50:22.960" v="154" actId="207"/>
            <ac:spMkLst>
              <pc:docMk/>
              <pc:sldMasterMk cId="2142349000" sldId="2147486213"/>
              <pc:sldLayoutMk cId="2284492596" sldId="214748629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54.390" v="161" actId="207"/>
          <pc:sldLayoutMkLst>
            <pc:docMk/>
            <pc:sldMasterMk cId="2142349000" sldId="2147486213"/>
            <pc:sldLayoutMk cId="3408793107" sldId="2147486294"/>
          </pc:sldLayoutMkLst>
          <pc:spChg chg="mod">
            <ac:chgData name="Jane Emperado" userId="f11f2e2c-abe5-457b-8efd-db449d0a0879" providerId="ADAL" clId="{0A4AD9AA-C40C-4D73-AAD4-42216E400A75}" dt="2022-10-10T18:50:54.390" v="161" actId="207"/>
            <ac:spMkLst>
              <pc:docMk/>
              <pc:sldMasterMk cId="2142349000" sldId="2147486213"/>
              <pc:sldLayoutMk cId="3408793107" sldId="2147486294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24.158" v="185" actId="207"/>
          <pc:sldLayoutMkLst>
            <pc:docMk/>
            <pc:sldMasterMk cId="2142349000" sldId="2147486213"/>
            <pc:sldLayoutMk cId="2598311182" sldId="2147486295"/>
          </pc:sldLayoutMkLst>
          <pc:spChg chg="mod">
            <ac:chgData name="Jane Emperado" userId="f11f2e2c-abe5-457b-8efd-db449d0a0879" providerId="ADAL" clId="{0A4AD9AA-C40C-4D73-AAD4-42216E400A75}" dt="2022-10-10T18:52:24.158" v="185" actId="207"/>
            <ac:spMkLst>
              <pc:docMk/>
              <pc:sldMasterMk cId="2142349000" sldId="2147486213"/>
              <pc:sldLayoutMk cId="2598311182" sldId="214748629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04.345" v="122" actId="207"/>
          <pc:sldLayoutMkLst>
            <pc:docMk/>
            <pc:sldMasterMk cId="2142349000" sldId="2147486213"/>
            <pc:sldLayoutMk cId="2820621079" sldId="2147486350"/>
          </pc:sldLayoutMkLst>
          <pc:spChg chg="mod">
            <ac:chgData name="Jane Emperado" userId="f11f2e2c-abe5-457b-8efd-db449d0a0879" providerId="ADAL" clId="{0A4AD9AA-C40C-4D73-AAD4-42216E400A75}" dt="2022-10-10T18:48:04.345" v="122" actId="207"/>
            <ac:spMkLst>
              <pc:docMk/>
              <pc:sldMasterMk cId="2142349000" sldId="2147486213"/>
              <pc:sldLayoutMk cId="2820621079" sldId="21474863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08.439" v="123" actId="207"/>
          <pc:sldLayoutMkLst>
            <pc:docMk/>
            <pc:sldMasterMk cId="2142349000" sldId="2147486213"/>
            <pc:sldLayoutMk cId="537284870" sldId="2147486351"/>
          </pc:sldLayoutMkLst>
          <pc:spChg chg="mod">
            <ac:chgData name="Jane Emperado" userId="f11f2e2c-abe5-457b-8efd-db449d0a0879" providerId="ADAL" clId="{0A4AD9AA-C40C-4D73-AAD4-42216E400A75}" dt="2022-10-10T18:48:08.439" v="123" actId="207"/>
            <ac:spMkLst>
              <pc:docMk/>
              <pc:sldMasterMk cId="2142349000" sldId="2147486213"/>
              <pc:sldLayoutMk cId="537284870" sldId="21474863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12.195" v="124" actId="207"/>
          <pc:sldLayoutMkLst>
            <pc:docMk/>
            <pc:sldMasterMk cId="2142349000" sldId="2147486213"/>
            <pc:sldLayoutMk cId="4217313896" sldId="2147486352"/>
          </pc:sldLayoutMkLst>
          <pc:spChg chg="mod">
            <ac:chgData name="Jane Emperado" userId="f11f2e2c-abe5-457b-8efd-db449d0a0879" providerId="ADAL" clId="{0A4AD9AA-C40C-4D73-AAD4-42216E400A75}" dt="2022-10-10T18:48:12.195" v="124" actId="207"/>
            <ac:spMkLst>
              <pc:docMk/>
              <pc:sldMasterMk cId="2142349000" sldId="2147486213"/>
              <pc:sldLayoutMk cId="4217313896" sldId="214748635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16.109" v="125" actId="207"/>
          <pc:sldLayoutMkLst>
            <pc:docMk/>
            <pc:sldMasterMk cId="2142349000" sldId="2147486213"/>
            <pc:sldLayoutMk cId="1896615438" sldId="2147486353"/>
          </pc:sldLayoutMkLst>
          <pc:spChg chg="mod">
            <ac:chgData name="Jane Emperado" userId="f11f2e2c-abe5-457b-8efd-db449d0a0879" providerId="ADAL" clId="{0A4AD9AA-C40C-4D73-AAD4-42216E400A75}" dt="2022-10-10T18:48:16.109" v="125" actId="207"/>
            <ac:spMkLst>
              <pc:docMk/>
              <pc:sldMasterMk cId="2142349000" sldId="2147486213"/>
              <pc:sldLayoutMk cId="1896615438" sldId="21474863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20.205" v="126" actId="207"/>
          <pc:sldLayoutMkLst>
            <pc:docMk/>
            <pc:sldMasterMk cId="2142349000" sldId="2147486213"/>
            <pc:sldLayoutMk cId="2095474864" sldId="2147486354"/>
          </pc:sldLayoutMkLst>
          <pc:spChg chg="mod">
            <ac:chgData name="Jane Emperado" userId="f11f2e2c-abe5-457b-8efd-db449d0a0879" providerId="ADAL" clId="{0A4AD9AA-C40C-4D73-AAD4-42216E400A75}" dt="2022-10-10T18:48:20.205" v="126" actId="207"/>
            <ac:spMkLst>
              <pc:docMk/>
              <pc:sldMasterMk cId="2142349000" sldId="2147486213"/>
              <pc:sldLayoutMk cId="2095474864" sldId="21474863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24.511" v="127" actId="207"/>
          <pc:sldLayoutMkLst>
            <pc:docMk/>
            <pc:sldMasterMk cId="2142349000" sldId="2147486213"/>
            <pc:sldLayoutMk cId="162852091" sldId="2147486355"/>
          </pc:sldLayoutMkLst>
          <pc:spChg chg="mod">
            <ac:chgData name="Jane Emperado" userId="f11f2e2c-abe5-457b-8efd-db449d0a0879" providerId="ADAL" clId="{0A4AD9AA-C40C-4D73-AAD4-42216E400A75}" dt="2022-10-10T18:48:24.511" v="127" actId="207"/>
            <ac:spMkLst>
              <pc:docMk/>
              <pc:sldMasterMk cId="2142349000" sldId="2147486213"/>
              <pc:sldLayoutMk cId="162852091" sldId="21474863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28.802" v="128" actId="207"/>
          <pc:sldLayoutMkLst>
            <pc:docMk/>
            <pc:sldMasterMk cId="2142349000" sldId="2147486213"/>
            <pc:sldLayoutMk cId="2141611850" sldId="2147486356"/>
          </pc:sldLayoutMkLst>
          <pc:spChg chg="mod">
            <ac:chgData name="Jane Emperado" userId="f11f2e2c-abe5-457b-8efd-db449d0a0879" providerId="ADAL" clId="{0A4AD9AA-C40C-4D73-AAD4-42216E400A75}" dt="2022-10-10T18:48:28.802" v="128" actId="207"/>
            <ac:spMkLst>
              <pc:docMk/>
              <pc:sldMasterMk cId="2142349000" sldId="2147486213"/>
              <pc:sldLayoutMk cId="2141611850" sldId="214748635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33.034" v="129" actId="207"/>
          <pc:sldLayoutMkLst>
            <pc:docMk/>
            <pc:sldMasterMk cId="2142349000" sldId="2147486213"/>
            <pc:sldLayoutMk cId="2430126469" sldId="2147486357"/>
          </pc:sldLayoutMkLst>
          <pc:spChg chg="mod">
            <ac:chgData name="Jane Emperado" userId="f11f2e2c-abe5-457b-8efd-db449d0a0879" providerId="ADAL" clId="{0A4AD9AA-C40C-4D73-AAD4-42216E400A75}" dt="2022-10-10T18:48:33.034" v="129" actId="207"/>
            <ac:spMkLst>
              <pc:docMk/>
              <pc:sldMasterMk cId="2142349000" sldId="2147486213"/>
              <pc:sldLayoutMk cId="2430126469" sldId="21474863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37.213" v="130" actId="207"/>
          <pc:sldLayoutMkLst>
            <pc:docMk/>
            <pc:sldMasterMk cId="2142349000" sldId="2147486213"/>
            <pc:sldLayoutMk cId="1567463369" sldId="2147486358"/>
          </pc:sldLayoutMkLst>
          <pc:spChg chg="mod">
            <ac:chgData name="Jane Emperado" userId="f11f2e2c-abe5-457b-8efd-db449d0a0879" providerId="ADAL" clId="{0A4AD9AA-C40C-4D73-AAD4-42216E400A75}" dt="2022-10-10T18:48:37.213" v="130" actId="207"/>
            <ac:spMkLst>
              <pc:docMk/>
              <pc:sldMasterMk cId="2142349000" sldId="2147486213"/>
              <pc:sldLayoutMk cId="1567463369" sldId="21474863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41.991" v="131" actId="207"/>
          <pc:sldLayoutMkLst>
            <pc:docMk/>
            <pc:sldMasterMk cId="2142349000" sldId="2147486213"/>
            <pc:sldLayoutMk cId="278159055" sldId="2147486359"/>
          </pc:sldLayoutMkLst>
          <pc:spChg chg="mod">
            <ac:chgData name="Jane Emperado" userId="f11f2e2c-abe5-457b-8efd-db449d0a0879" providerId="ADAL" clId="{0A4AD9AA-C40C-4D73-AAD4-42216E400A75}" dt="2022-10-10T18:48:41.991" v="131" actId="207"/>
            <ac:spMkLst>
              <pc:docMk/>
              <pc:sldMasterMk cId="2142349000" sldId="2147486213"/>
              <pc:sldLayoutMk cId="278159055" sldId="214748635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46.329" v="132" actId="207"/>
          <pc:sldLayoutMkLst>
            <pc:docMk/>
            <pc:sldMasterMk cId="2142349000" sldId="2147486213"/>
            <pc:sldLayoutMk cId="2598311182" sldId="2147486360"/>
          </pc:sldLayoutMkLst>
          <pc:spChg chg="mod">
            <ac:chgData name="Jane Emperado" userId="f11f2e2c-abe5-457b-8efd-db449d0a0879" providerId="ADAL" clId="{0A4AD9AA-C40C-4D73-AAD4-42216E400A75}" dt="2022-10-10T18:48:46.329" v="132" actId="207"/>
            <ac:spMkLst>
              <pc:docMk/>
              <pc:sldMasterMk cId="2142349000" sldId="2147486213"/>
              <pc:sldLayoutMk cId="2598311182" sldId="214748636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50.556" v="133" actId="207"/>
          <pc:sldLayoutMkLst>
            <pc:docMk/>
            <pc:sldMasterMk cId="2142349000" sldId="2147486213"/>
            <pc:sldLayoutMk cId="1040608214" sldId="2147486361"/>
          </pc:sldLayoutMkLst>
          <pc:spChg chg="mod">
            <ac:chgData name="Jane Emperado" userId="f11f2e2c-abe5-457b-8efd-db449d0a0879" providerId="ADAL" clId="{0A4AD9AA-C40C-4D73-AAD4-42216E400A75}" dt="2022-10-10T18:48:50.556" v="133" actId="207"/>
            <ac:spMkLst>
              <pc:docMk/>
              <pc:sldMasterMk cId="2142349000" sldId="2147486213"/>
              <pc:sldLayoutMk cId="1040608214" sldId="214748636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8:54.884" v="134" actId="207"/>
          <pc:sldLayoutMkLst>
            <pc:docMk/>
            <pc:sldMasterMk cId="2142349000" sldId="2147486213"/>
            <pc:sldLayoutMk cId="3112516770" sldId="2147486362"/>
          </pc:sldLayoutMkLst>
          <pc:spChg chg="mod">
            <ac:chgData name="Jane Emperado" userId="f11f2e2c-abe5-457b-8efd-db449d0a0879" providerId="ADAL" clId="{0A4AD9AA-C40C-4D73-AAD4-42216E400A75}" dt="2022-10-10T18:48:54.884" v="134" actId="207"/>
            <ac:spMkLst>
              <pc:docMk/>
              <pc:sldMasterMk cId="2142349000" sldId="2147486213"/>
              <pc:sldLayoutMk cId="3112516770" sldId="214748636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06.019" v="150" actId="207"/>
          <pc:sldLayoutMkLst>
            <pc:docMk/>
            <pc:sldMasterMk cId="2142349000" sldId="2147486213"/>
            <pc:sldLayoutMk cId="1821981783" sldId="2147486363"/>
          </pc:sldLayoutMkLst>
          <pc:spChg chg="mod">
            <ac:chgData name="Jane Emperado" userId="f11f2e2c-abe5-457b-8efd-db449d0a0879" providerId="ADAL" clId="{0A4AD9AA-C40C-4D73-AAD4-42216E400A75}" dt="2022-10-10T18:50:06.019" v="150" actId="207"/>
            <ac:spMkLst>
              <pc:docMk/>
              <pc:sldMasterMk cId="2142349000" sldId="2147486213"/>
              <pc:sldLayoutMk cId="1821981783" sldId="214748636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10.016" v="151" actId="207"/>
          <pc:sldLayoutMkLst>
            <pc:docMk/>
            <pc:sldMasterMk cId="2142349000" sldId="2147486213"/>
            <pc:sldLayoutMk cId="1084225233" sldId="2147486364"/>
          </pc:sldLayoutMkLst>
          <pc:spChg chg="mod">
            <ac:chgData name="Jane Emperado" userId="f11f2e2c-abe5-457b-8efd-db449d0a0879" providerId="ADAL" clId="{0A4AD9AA-C40C-4D73-AAD4-42216E400A75}" dt="2022-10-10T18:50:10.016" v="151" actId="207"/>
            <ac:spMkLst>
              <pc:docMk/>
              <pc:sldMasterMk cId="2142349000" sldId="2147486213"/>
              <pc:sldLayoutMk cId="1084225233" sldId="214748636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47:25.983" v="110" actId="207"/>
          <pc:sldLayoutMkLst>
            <pc:docMk/>
            <pc:sldMasterMk cId="2142349000" sldId="2147486213"/>
            <pc:sldLayoutMk cId="3408793107" sldId="2147486365"/>
          </pc:sldLayoutMkLst>
          <pc:spChg chg="mod">
            <ac:chgData name="Jane Emperado" userId="f11f2e2c-abe5-457b-8efd-db449d0a0879" providerId="ADAL" clId="{0A4AD9AA-C40C-4D73-AAD4-42216E400A75}" dt="2022-10-10T18:47:25.983" v="110" actId="207"/>
            <ac:spMkLst>
              <pc:docMk/>
              <pc:sldMasterMk cId="2142349000" sldId="2147486213"/>
              <pc:sldLayoutMk cId="3408793107" sldId="2147486365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0:58.238" v="162" actId="207"/>
          <pc:sldLayoutMkLst>
            <pc:docMk/>
            <pc:sldMasterMk cId="2142349000" sldId="2147486213"/>
            <pc:sldLayoutMk cId="3408793107" sldId="2147486366"/>
          </pc:sldLayoutMkLst>
          <pc:spChg chg="mod">
            <ac:chgData name="Jane Emperado" userId="f11f2e2c-abe5-457b-8efd-db449d0a0879" providerId="ADAL" clId="{0A4AD9AA-C40C-4D73-AAD4-42216E400A75}" dt="2022-10-10T18:50:58.238" v="162" actId="207"/>
            <ac:spMkLst>
              <pc:docMk/>
              <pc:sldMasterMk cId="2142349000" sldId="2147486213"/>
              <pc:sldLayoutMk cId="3408793107" sldId="2147486366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0A4AD9AA-C40C-4D73-AAD4-42216E400A75}" dt="2022-10-10T18:52:28.499" v="186" actId="207"/>
          <pc:sldLayoutMkLst>
            <pc:docMk/>
            <pc:sldMasterMk cId="2142349000" sldId="2147486213"/>
            <pc:sldLayoutMk cId="2598311182" sldId="2147486367"/>
          </pc:sldLayoutMkLst>
          <pc:spChg chg="mod">
            <ac:chgData name="Jane Emperado" userId="f11f2e2c-abe5-457b-8efd-db449d0a0879" providerId="ADAL" clId="{0A4AD9AA-C40C-4D73-AAD4-42216E400A75}" dt="2022-10-10T18:52:28.499" v="186" actId="207"/>
            <ac:spMkLst>
              <pc:docMk/>
              <pc:sldMasterMk cId="2142349000" sldId="2147486213"/>
              <pc:sldLayoutMk cId="2598311182" sldId="2147486367"/>
              <ac:spMk id="12" creationId="{41AE1BB9-2287-7343-83BB-F7E8729DAA36}"/>
            </ac:spMkLst>
          </pc:spChg>
        </pc:sldLayoutChg>
      </pc:sldMasterChg>
      <pc:sldMasterChg chg="new mod addSldLayout delSldLayout modSldLayout sldLayoutOrd">
        <pc:chgData name="Jane Emperado" userId="f11f2e2c-abe5-457b-8efd-db449d0a0879" providerId="ADAL" clId="{0A4AD9AA-C40C-4D73-AAD4-42216E400A75}" dt="2022-10-10T18:44:42.375" v="99" actId="47"/>
        <pc:sldMasterMkLst>
          <pc:docMk/>
          <pc:sldMasterMk cId="53446221" sldId="2147486369"/>
        </pc:sldMasterMkLst>
        <pc:sldLayoutChg chg="modSp del mod ord">
          <pc:chgData name="Jane Emperado" userId="f11f2e2c-abe5-457b-8efd-db449d0a0879" providerId="ADAL" clId="{0A4AD9AA-C40C-4D73-AAD4-42216E400A75}" dt="2022-10-10T18:44:42.375" v="99" actId="47"/>
          <pc:sldLayoutMkLst>
            <pc:docMk/>
            <pc:sldMasterMk cId="53446221" sldId="2147486369"/>
            <pc:sldLayoutMk cId="89069630" sldId="2147486368"/>
          </pc:sldLayoutMkLst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2" creationId="{3AAEE916-1AC8-B3A9-1697-F21D87581AF2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3" creationId="{5C5B1F7A-235E-BEF5-6A05-B6586D6CE98F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4" creationId="{29FD8918-94CB-F350-273A-C3C199A3F805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12" creationId="{A7DCCD85-53FE-1950-86AA-165959A6E895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13" creationId="{91074BD9-AEC6-A135-E3EF-FC17BC7D7710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33" creationId="{6D0B242F-AF78-2D80-6F9B-F3220AF3A471}"/>
            </ac:spMkLst>
          </pc:spChg>
          <pc:spChg chg="mod">
            <ac:chgData name="Jane Emperado" userId="f11f2e2c-abe5-457b-8efd-db449d0a0879" providerId="ADAL" clId="{0A4AD9AA-C40C-4D73-AAD4-42216E400A75}" dt="2022-10-10T18:36:28.086" v="2" actId="20578"/>
            <ac:spMkLst>
              <pc:docMk/>
              <pc:sldMasterMk cId="53446221" sldId="2147486369"/>
              <pc:sldLayoutMk cId="89069630" sldId="2147486368"/>
              <ac:spMk id="37" creationId="{01ABF812-880E-C12D-0756-7DA5F45CBB95}"/>
            </ac:spMkLst>
          </pc:spChg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1606444124" sldId="2147486370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4119975312" sldId="2147486371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254826516" sldId="2147486372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2379080071" sldId="2147486373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3845503995" sldId="2147486374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177802287" sldId="2147486375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2408071697" sldId="2147486376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3587439685" sldId="2147486377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621766240" sldId="2147486378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2713316093" sldId="2147486379"/>
          </pc:sldLayoutMkLst>
        </pc:sldLayoutChg>
        <pc:sldLayoutChg chg="new replId">
          <pc:chgData name="Jane Emperado" userId="f11f2e2c-abe5-457b-8efd-db449d0a0879" providerId="ADAL" clId="{0A4AD9AA-C40C-4D73-AAD4-42216E400A75}" dt="2022-10-10T18:36:26.436" v="1" actId="6938"/>
          <pc:sldLayoutMkLst>
            <pc:docMk/>
            <pc:sldMasterMk cId="53446221" sldId="2147486369"/>
            <pc:sldLayoutMk cId="4097547237" sldId="2147486380"/>
          </pc:sldLayoutMkLst>
        </pc:sldLayoutChg>
      </pc:sldMasterChg>
    </pc:docChg>
  </pc:docChgLst>
  <pc:docChgLst>
    <pc:chgData name="Chris Kohn" userId="3aea2124-5d9e-4894-ae32-e7c983671888" providerId="ADAL" clId="{92FE8F13-A451-43A4-9C35-AA7438CEC4A5}"/>
    <pc:docChg chg="undo custSel addSld delSld modSld sldOrd">
      <pc:chgData name="Chris Kohn" userId="3aea2124-5d9e-4894-ae32-e7c983671888" providerId="ADAL" clId="{92FE8F13-A451-43A4-9C35-AA7438CEC4A5}" dt="2022-07-07T02:35:27.182" v="2535" actId="20577"/>
      <pc:docMkLst>
        <pc:docMk/>
      </pc:docMkLst>
      <pc:sldChg chg="delSp mod">
        <pc:chgData name="Chris Kohn" userId="3aea2124-5d9e-4894-ae32-e7c983671888" providerId="ADAL" clId="{92FE8F13-A451-43A4-9C35-AA7438CEC4A5}" dt="2022-06-21T10:10:02.837" v="2497" actId="478"/>
        <pc:sldMkLst>
          <pc:docMk/>
          <pc:sldMk cId="4168125156" sldId="267"/>
        </pc:sldMkLst>
        <pc:spChg chg="del">
          <ac:chgData name="Chris Kohn" userId="3aea2124-5d9e-4894-ae32-e7c983671888" providerId="ADAL" clId="{92FE8F13-A451-43A4-9C35-AA7438CEC4A5}" dt="2022-06-21T10:10:02.837" v="2497" actId="478"/>
          <ac:spMkLst>
            <pc:docMk/>
            <pc:sldMk cId="4168125156" sldId="267"/>
            <ac:spMk id="2" creationId="{9229E94A-5385-4947-A63E-CAE2CB955202}"/>
          </ac:spMkLst>
        </pc:spChg>
      </pc:sldChg>
      <pc:sldChg chg="addSp delSp modSp mod">
        <pc:chgData name="Chris Kohn" userId="3aea2124-5d9e-4894-ae32-e7c983671888" providerId="ADAL" clId="{92FE8F13-A451-43A4-9C35-AA7438CEC4A5}" dt="2022-06-24T06:07:19.927" v="2501" actId="255"/>
        <pc:sldMkLst>
          <pc:docMk/>
          <pc:sldMk cId="2748093058" sldId="268"/>
        </pc:sldMkLst>
        <pc:spChg chg="mod">
          <ac:chgData name="Chris Kohn" userId="3aea2124-5d9e-4894-ae32-e7c983671888" providerId="ADAL" clId="{92FE8F13-A451-43A4-9C35-AA7438CEC4A5}" dt="2022-06-24T06:07:19.927" v="2501" actId="255"/>
          <ac:spMkLst>
            <pc:docMk/>
            <pc:sldMk cId="2748093058" sldId="268"/>
            <ac:spMk id="17" creationId="{38F0542A-4077-4140-AF53-8C34231F718D}"/>
          </ac:spMkLst>
        </pc:sp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3" creationId="{EA9E66AC-B762-2CB7-1D44-66ED2315333F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4" creationId="{256DFB52-93B7-58E0-90A9-FEBAA6C1E149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6" creationId="{508198B6-F2DC-E957-FE16-B5FC2AD41889}"/>
          </ac:picMkLst>
        </pc:picChg>
        <pc:picChg chg="add mod">
          <ac:chgData name="Chris Kohn" userId="3aea2124-5d9e-4894-ae32-e7c983671888" providerId="ADAL" clId="{92FE8F13-A451-43A4-9C35-AA7438CEC4A5}" dt="2022-06-20T13:05:02.148" v="2496" actId="27614"/>
          <ac:picMkLst>
            <pc:docMk/>
            <pc:sldMk cId="2748093058" sldId="268"/>
            <ac:picMk id="8" creationId="{C2F64FCB-41E2-4F77-9A58-10A182A248A3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10" creationId="{D91FB392-2013-0475-6AAC-5ECC8FB2C3C3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12" creationId="{A9190AC5-BDAA-8D9C-AFDF-374054B2CAE4}"/>
          </ac:picMkLst>
        </pc:picChg>
        <pc:picChg chg="del">
          <ac:chgData name="Chris Kohn" userId="3aea2124-5d9e-4894-ae32-e7c983671888" providerId="ADAL" clId="{92FE8F13-A451-43A4-9C35-AA7438CEC4A5}" dt="2022-06-20T13:04:48.143" v="2493" actId="478"/>
          <ac:picMkLst>
            <pc:docMk/>
            <pc:sldMk cId="2748093058" sldId="268"/>
            <ac:picMk id="14" creationId="{C6BF3B21-0B5C-74B9-EBD2-540BEABD69B6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16" creationId="{A438DB39-4DC8-F74F-1EA7-D6BE956D8E00}"/>
          </ac:picMkLst>
        </pc:picChg>
        <pc:picChg chg="del">
          <ac:chgData name="Chris Kohn" userId="3aea2124-5d9e-4894-ae32-e7c983671888" providerId="ADAL" clId="{92FE8F13-A451-43A4-9C35-AA7438CEC4A5}" dt="2022-06-20T13:04:45.481" v="2492" actId="478"/>
          <ac:picMkLst>
            <pc:docMk/>
            <pc:sldMk cId="2748093058" sldId="268"/>
            <ac:picMk id="20" creationId="{1155AF69-0B20-C7D0-6D0F-0946A4FA6577}"/>
          </ac:picMkLst>
        </pc:picChg>
      </pc:sldChg>
      <pc:sldChg chg="addSp delSp modSp mod">
        <pc:chgData name="Chris Kohn" userId="3aea2124-5d9e-4894-ae32-e7c983671888" providerId="ADAL" clId="{92FE8F13-A451-43A4-9C35-AA7438CEC4A5}" dt="2022-06-20T13:04:31.689" v="2490" actId="1076"/>
        <pc:sldMkLst>
          <pc:docMk/>
          <pc:sldMk cId="3972945757" sldId="269"/>
        </pc:sldMkLst>
        <pc:spChg chg="mod">
          <ac:chgData name="Chris Kohn" userId="3aea2124-5d9e-4894-ae32-e7c983671888" providerId="ADAL" clId="{92FE8F13-A451-43A4-9C35-AA7438CEC4A5}" dt="2022-06-20T13:02:54.493" v="2465" actId="12"/>
          <ac:spMkLst>
            <pc:docMk/>
            <pc:sldMk cId="3972945757" sldId="269"/>
            <ac:spMk id="22" creationId="{EBE90D9F-A2CA-0C4E-8BCF-A52D21B9B6BE}"/>
          </ac:spMkLst>
        </pc:spChg>
        <pc:picChg chg="del mod">
          <ac:chgData name="Chris Kohn" userId="3aea2124-5d9e-4894-ae32-e7c983671888" providerId="ADAL" clId="{92FE8F13-A451-43A4-9C35-AA7438CEC4A5}" dt="2022-06-20T13:03:45.987" v="2471" actId="478"/>
          <ac:picMkLst>
            <pc:docMk/>
            <pc:sldMk cId="3972945757" sldId="269"/>
            <ac:picMk id="3" creationId="{25C3EED2-7923-75B0-C275-65E9F9E367A3}"/>
          </ac:picMkLst>
        </pc:picChg>
        <pc:picChg chg="add mod">
          <ac:chgData name="Chris Kohn" userId="3aea2124-5d9e-4894-ae32-e7c983671888" providerId="ADAL" clId="{92FE8F13-A451-43A4-9C35-AA7438CEC4A5}" dt="2022-06-20T13:04:27.125" v="2489" actId="1076"/>
          <ac:picMkLst>
            <pc:docMk/>
            <pc:sldMk cId="3972945757" sldId="269"/>
            <ac:picMk id="5" creationId="{0BE4EEBA-2567-473A-8A0A-273AE5BC554B}"/>
          </ac:picMkLst>
        </pc:picChg>
        <pc:picChg chg="add del mod">
          <ac:chgData name="Chris Kohn" userId="3aea2124-5d9e-4894-ae32-e7c983671888" providerId="ADAL" clId="{92FE8F13-A451-43A4-9C35-AA7438CEC4A5}" dt="2022-06-20T13:03:55.622" v="2477" actId="21"/>
          <ac:picMkLst>
            <pc:docMk/>
            <pc:sldMk cId="3972945757" sldId="269"/>
            <ac:picMk id="8" creationId="{CA7E7E05-0D84-4555-B3B3-B9A3A5A049DA}"/>
          </ac:picMkLst>
        </pc:picChg>
        <pc:picChg chg="add mod">
          <ac:chgData name="Chris Kohn" userId="3aea2124-5d9e-4894-ae32-e7c983671888" providerId="ADAL" clId="{92FE8F13-A451-43A4-9C35-AA7438CEC4A5}" dt="2022-06-20T13:04:31.689" v="2490" actId="1076"/>
          <ac:picMkLst>
            <pc:docMk/>
            <pc:sldMk cId="3972945757" sldId="269"/>
            <ac:picMk id="10" creationId="{5AE40AF5-4B34-4212-8C7A-C9B6C1580E15}"/>
          </ac:picMkLst>
        </pc:picChg>
      </pc:sldChg>
      <pc:sldChg chg="delSp modSp mod">
        <pc:chgData name="Chris Kohn" userId="3aea2124-5d9e-4894-ae32-e7c983671888" providerId="ADAL" clId="{92FE8F13-A451-43A4-9C35-AA7438CEC4A5}" dt="2022-07-07T02:35:27.182" v="2535" actId="20577"/>
        <pc:sldMkLst>
          <pc:docMk/>
          <pc:sldMk cId="4201451308" sldId="331"/>
        </pc:sldMkLst>
        <pc:spChg chg="mod">
          <ac:chgData name="Chris Kohn" userId="3aea2124-5d9e-4894-ae32-e7c983671888" providerId="ADAL" clId="{92FE8F13-A451-43A4-9C35-AA7438CEC4A5}" dt="2022-07-07T02:35:27.182" v="2535" actId="20577"/>
          <ac:spMkLst>
            <pc:docMk/>
            <pc:sldMk cId="4201451308" sldId="331"/>
            <ac:spMk id="4" creationId="{A90388BE-4EEE-45DD-9B10-3242F4BF7D1F}"/>
          </ac:spMkLst>
        </pc:spChg>
        <pc:spChg chg="del">
          <ac:chgData name="Chris Kohn" userId="3aea2124-5d9e-4894-ae32-e7c983671888" providerId="ADAL" clId="{92FE8F13-A451-43A4-9C35-AA7438CEC4A5}" dt="2022-06-21T10:10:14.267" v="2498" actId="478"/>
          <ac:spMkLst>
            <pc:docMk/>
            <pc:sldMk cId="4201451308" sldId="331"/>
            <ac:spMk id="5" creationId="{6E36B42E-A063-4B3F-BB5B-A3BD136A138B}"/>
          </ac:spMkLst>
        </pc:spChg>
        <pc:picChg chg="del">
          <ac:chgData name="Chris Kohn" userId="3aea2124-5d9e-4894-ae32-e7c983671888" providerId="ADAL" clId="{92FE8F13-A451-43A4-9C35-AA7438CEC4A5}" dt="2022-07-05T00:16:49.933" v="2502" actId="478"/>
          <ac:picMkLst>
            <pc:docMk/>
            <pc:sldMk cId="4201451308" sldId="331"/>
            <ac:picMk id="5" creationId="{F639C4C1-B15B-EDC7-EDD0-8D6D4BAB65A3}"/>
          </ac:picMkLst>
        </pc:picChg>
        <pc:picChg chg="mod">
          <ac:chgData name="Chris Kohn" userId="3aea2124-5d9e-4894-ae32-e7c983671888" providerId="ADAL" clId="{92FE8F13-A451-43A4-9C35-AA7438CEC4A5}" dt="2022-07-05T00:17:02.677" v="2504" actId="1076"/>
          <ac:picMkLst>
            <pc:docMk/>
            <pc:sldMk cId="4201451308" sldId="331"/>
            <ac:picMk id="6" creationId="{70E217A2-032B-A812-0DE2-2CBFF1F8AD9C}"/>
          </ac:picMkLst>
        </pc:picChg>
      </pc:sldChg>
      <pc:sldChg chg="addSp delSp modSp mod">
        <pc:chgData name="Chris Kohn" userId="3aea2124-5d9e-4894-ae32-e7c983671888" providerId="ADAL" clId="{92FE8F13-A451-43A4-9C35-AA7438CEC4A5}" dt="2022-06-20T12:49:37.198" v="435" actId="20577"/>
        <pc:sldMkLst>
          <pc:docMk/>
          <pc:sldMk cId="3740073281" sldId="968"/>
        </pc:sldMkLst>
        <pc:spChg chg="mod">
          <ac:chgData name="Chris Kohn" userId="3aea2124-5d9e-4894-ae32-e7c983671888" providerId="ADAL" clId="{92FE8F13-A451-43A4-9C35-AA7438CEC4A5}" dt="2022-06-20T12:49:32.002" v="417" actId="20577"/>
          <ac:spMkLst>
            <pc:docMk/>
            <pc:sldMk cId="3740073281" sldId="968"/>
            <ac:spMk id="3" creationId="{C0B8AECF-7EBB-4154-8092-6659669E3FD4}"/>
          </ac:spMkLst>
        </pc:spChg>
        <pc:spChg chg="add del mod">
          <ac:chgData name="Chris Kohn" userId="3aea2124-5d9e-4894-ae32-e7c983671888" providerId="ADAL" clId="{92FE8F13-A451-43A4-9C35-AA7438CEC4A5}" dt="2022-06-20T12:49:21.415" v="410" actId="478"/>
          <ac:spMkLst>
            <pc:docMk/>
            <pc:sldMk cId="3740073281" sldId="968"/>
            <ac:spMk id="7" creationId="{129409AD-9509-42C4-8734-C24ED706F7CE}"/>
          </ac:spMkLst>
        </pc:spChg>
        <pc:spChg chg="add mod">
          <ac:chgData name="Chris Kohn" userId="3aea2124-5d9e-4894-ae32-e7c983671888" providerId="ADAL" clId="{92FE8F13-A451-43A4-9C35-AA7438CEC4A5}" dt="2022-06-20T12:49:22.098" v="411"/>
          <ac:spMkLst>
            <pc:docMk/>
            <pc:sldMk cId="3740073281" sldId="968"/>
            <ac:spMk id="9" creationId="{95319454-1A54-4F8D-AE5E-15EF57A40C7B}"/>
          </ac:spMkLst>
        </pc:spChg>
        <pc:spChg chg="mod">
          <ac:chgData name="Chris Kohn" userId="3aea2124-5d9e-4894-ae32-e7c983671888" providerId="ADAL" clId="{92FE8F13-A451-43A4-9C35-AA7438CEC4A5}" dt="2022-06-20T12:49:37.198" v="435" actId="20577"/>
          <ac:spMkLst>
            <pc:docMk/>
            <pc:sldMk cId="3740073281" sldId="968"/>
            <ac:spMk id="13" creationId="{6E8C3F91-0DBC-4C98-BCE7-47C019F690A4}"/>
          </ac:spMkLst>
        </pc:spChg>
        <pc:picChg chg="del">
          <ac:chgData name="Chris Kohn" userId="3aea2124-5d9e-4894-ae32-e7c983671888" providerId="ADAL" clId="{92FE8F13-A451-43A4-9C35-AA7438CEC4A5}" dt="2022-06-20T12:48:18.922" v="306" actId="478"/>
          <ac:picMkLst>
            <pc:docMk/>
            <pc:sldMk cId="3740073281" sldId="968"/>
            <ac:picMk id="15" creationId="{7FF776FB-CC07-4995-A363-83C506E3A65D}"/>
          </ac:picMkLst>
        </pc:picChg>
      </pc:sldChg>
      <pc:sldChg chg="modSp mod">
        <pc:chgData name="Chris Kohn" userId="3aea2124-5d9e-4894-ae32-e7c983671888" providerId="ADAL" clId="{92FE8F13-A451-43A4-9C35-AA7438CEC4A5}" dt="2022-06-20T13:01:27.225" v="2265" actId="20577"/>
        <pc:sldMkLst>
          <pc:docMk/>
          <pc:sldMk cId="1302939589" sldId="969"/>
        </pc:sldMkLst>
        <pc:spChg chg="mod">
          <ac:chgData name="Chris Kohn" userId="3aea2124-5d9e-4894-ae32-e7c983671888" providerId="ADAL" clId="{92FE8F13-A451-43A4-9C35-AA7438CEC4A5}" dt="2022-06-20T13:01:27.225" v="2265" actId="20577"/>
          <ac:spMkLst>
            <pc:docMk/>
            <pc:sldMk cId="1302939589" sldId="969"/>
            <ac:spMk id="19" creationId="{EBE90D9F-A2CA-0C4E-8BCF-A52D21B9B6BE}"/>
          </ac:spMkLst>
        </pc:spChg>
      </pc:sldChg>
      <pc:sldChg chg="modSp mod">
        <pc:chgData name="Chris Kohn" userId="3aea2124-5d9e-4894-ae32-e7c983671888" providerId="ADAL" clId="{92FE8F13-A451-43A4-9C35-AA7438CEC4A5}" dt="2022-07-07T00:43:56.392" v="2529" actId="20577"/>
        <pc:sldMkLst>
          <pc:docMk/>
          <pc:sldMk cId="2411624118" sldId="1110"/>
        </pc:sldMkLst>
        <pc:spChg chg="mod">
          <ac:chgData name="Chris Kohn" userId="3aea2124-5d9e-4894-ae32-e7c983671888" providerId="ADAL" clId="{92FE8F13-A451-43A4-9C35-AA7438CEC4A5}" dt="2022-07-07T00:43:56.392" v="2529" actId="20577"/>
          <ac:spMkLst>
            <pc:docMk/>
            <pc:sldMk cId="2411624118" sldId="1110"/>
            <ac:spMk id="5" creationId="{ABFBDAF6-9D5B-4188-BE9E-4E7DBA43A6FE}"/>
          </ac:spMkLst>
        </pc:spChg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3992718125" sldId="1111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4275327226" sldId="1112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3616128271" sldId="1113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3299999394" sldId="1114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2292066405" sldId="1115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2125448865" sldId="1116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1374555624" sldId="1117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1003710768" sldId="1118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3707372647" sldId="1119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3637380253" sldId="1120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560262397" sldId="1121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49434101" sldId="1122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933184261" sldId="1123"/>
        </pc:sldMkLst>
      </pc:sldChg>
      <pc:sldChg chg="del">
        <pc:chgData name="Chris Kohn" userId="3aea2124-5d9e-4894-ae32-e7c983671888" providerId="ADAL" clId="{92FE8F13-A451-43A4-9C35-AA7438CEC4A5}" dt="2022-06-20T12:45:38.333" v="0" actId="47"/>
        <pc:sldMkLst>
          <pc:docMk/>
          <pc:sldMk cId="703797524" sldId="1124"/>
        </pc:sldMkLst>
      </pc:sldChg>
      <pc:sldChg chg="modSp mod">
        <pc:chgData name="Chris Kohn" userId="3aea2124-5d9e-4894-ae32-e7c983671888" providerId="ADAL" clId="{92FE8F13-A451-43A4-9C35-AA7438CEC4A5}" dt="2022-06-20T12:51:50.899" v="831" actId="20577"/>
        <pc:sldMkLst>
          <pc:docMk/>
          <pc:sldMk cId="2179180876" sldId="1125"/>
        </pc:sldMkLst>
        <pc:spChg chg="mod">
          <ac:chgData name="Chris Kohn" userId="3aea2124-5d9e-4894-ae32-e7c983671888" providerId="ADAL" clId="{92FE8F13-A451-43A4-9C35-AA7438CEC4A5}" dt="2022-06-20T12:51:50.899" v="831" actId="20577"/>
          <ac:spMkLst>
            <pc:docMk/>
            <pc:sldMk cId="2179180876" sldId="1125"/>
            <ac:spMk id="5" creationId="{ABFBDAF6-9D5B-4188-BE9E-4E7DBA43A6FE}"/>
          </ac:spMkLst>
        </pc:spChg>
      </pc:sldChg>
      <pc:sldChg chg="modSp mod">
        <pc:chgData name="Chris Kohn" userId="3aea2124-5d9e-4894-ae32-e7c983671888" providerId="ADAL" clId="{92FE8F13-A451-43A4-9C35-AA7438CEC4A5}" dt="2022-06-20T12:55:25.863" v="1291" actId="20577"/>
        <pc:sldMkLst>
          <pc:docMk/>
          <pc:sldMk cId="4055835674" sldId="1126"/>
        </pc:sldMkLst>
        <pc:spChg chg="mod">
          <ac:chgData name="Chris Kohn" userId="3aea2124-5d9e-4894-ae32-e7c983671888" providerId="ADAL" clId="{92FE8F13-A451-43A4-9C35-AA7438CEC4A5}" dt="2022-06-20T12:55:25.863" v="1291" actId="20577"/>
          <ac:spMkLst>
            <pc:docMk/>
            <pc:sldMk cId="4055835674" sldId="1126"/>
            <ac:spMk id="5" creationId="{ABFBDAF6-9D5B-4188-BE9E-4E7DBA43A6FE}"/>
          </ac:spMkLst>
        </pc:spChg>
      </pc:sldChg>
      <pc:sldChg chg="modSp mod">
        <pc:chgData name="Chris Kohn" userId="3aea2124-5d9e-4894-ae32-e7c983671888" providerId="ADAL" clId="{92FE8F13-A451-43A4-9C35-AA7438CEC4A5}" dt="2022-06-20T12:56:24.534" v="1416" actId="20577"/>
        <pc:sldMkLst>
          <pc:docMk/>
          <pc:sldMk cId="512302509" sldId="1128"/>
        </pc:sldMkLst>
        <pc:spChg chg="mod">
          <ac:chgData name="Chris Kohn" userId="3aea2124-5d9e-4894-ae32-e7c983671888" providerId="ADAL" clId="{92FE8F13-A451-43A4-9C35-AA7438CEC4A5}" dt="2022-06-20T12:56:24.534" v="1416" actId="20577"/>
          <ac:spMkLst>
            <pc:docMk/>
            <pc:sldMk cId="512302509" sldId="1128"/>
            <ac:spMk id="5" creationId="{ABFBDAF6-9D5B-4188-BE9E-4E7DBA43A6FE}"/>
          </ac:spMkLst>
        </pc:spChg>
      </pc:sldChg>
      <pc:sldChg chg="modSp mod">
        <pc:chgData name="Chris Kohn" userId="3aea2124-5d9e-4894-ae32-e7c983671888" providerId="ADAL" clId="{92FE8F13-A451-43A4-9C35-AA7438CEC4A5}" dt="2022-06-20T12:50:46.786" v="601" actId="20577"/>
        <pc:sldMkLst>
          <pc:docMk/>
          <pc:sldMk cId="3517291086" sldId="1130"/>
        </pc:sldMkLst>
        <pc:spChg chg="mod">
          <ac:chgData name="Chris Kohn" userId="3aea2124-5d9e-4894-ae32-e7c983671888" providerId="ADAL" clId="{92FE8F13-A451-43A4-9C35-AA7438CEC4A5}" dt="2022-06-20T12:50:46.786" v="601" actId="20577"/>
          <ac:spMkLst>
            <pc:docMk/>
            <pc:sldMk cId="3517291086" sldId="1130"/>
            <ac:spMk id="5" creationId="{ABFBDAF6-9D5B-4188-BE9E-4E7DBA43A6FE}"/>
          </ac:spMkLst>
        </pc:spChg>
      </pc:sldChg>
      <pc:sldChg chg="delSp modSp mod">
        <pc:chgData name="Chris Kohn" userId="3aea2124-5d9e-4894-ae32-e7c983671888" providerId="ADAL" clId="{92FE8F13-A451-43A4-9C35-AA7438CEC4A5}" dt="2022-07-05T00:20:06.131" v="2505" actId="478"/>
        <pc:sldMkLst>
          <pc:docMk/>
          <pc:sldMk cId="3660332095" sldId="1131"/>
        </pc:sldMkLst>
        <pc:spChg chg="mod">
          <ac:chgData name="Chris Kohn" userId="3aea2124-5d9e-4894-ae32-e7c983671888" providerId="ADAL" clId="{92FE8F13-A451-43A4-9C35-AA7438CEC4A5}" dt="2022-06-20T12:54:10.506" v="1028" actId="20577"/>
          <ac:spMkLst>
            <pc:docMk/>
            <pc:sldMk cId="3660332095" sldId="1131"/>
            <ac:spMk id="5" creationId="{ABFBDAF6-9D5B-4188-BE9E-4E7DBA43A6FE}"/>
          </ac:spMkLst>
        </pc:spChg>
        <pc:picChg chg="del">
          <ac:chgData name="Chris Kohn" userId="3aea2124-5d9e-4894-ae32-e7c983671888" providerId="ADAL" clId="{92FE8F13-A451-43A4-9C35-AA7438CEC4A5}" dt="2022-07-05T00:20:06.131" v="2505" actId="478"/>
          <ac:picMkLst>
            <pc:docMk/>
            <pc:sldMk cId="3660332095" sldId="1131"/>
            <ac:picMk id="4" creationId="{3CDCC4A3-9D5A-9270-6721-CD9452057AD5}"/>
          </ac:picMkLst>
        </pc:picChg>
      </pc:sldChg>
      <pc:sldChg chg="modSp mod">
        <pc:chgData name="Chris Kohn" userId="3aea2124-5d9e-4894-ae32-e7c983671888" providerId="ADAL" clId="{92FE8F13-A451-43A4-9C35-AA7438CEC4A5}" dt="2022-06-20T12:54:32.720" v="1069" actId="20577"/>
        <pc:sldMkLst>
          <pc:docMk/>
          <pc:sldMk cId="1741930515" sldId="1132"/>
        </pc:sldMkLst>
        <pc:spChg chg="mod">
          <ac:chgData name="Chris Kohn" userId="3aea2124-5d9e-4894-ae32-e7c983671888" providerId="ADAL" clId="{92FE8F13-A451-43A4-9C35-AA7438CEC4A5}" dt="2022-06-20T12:52:43.683" v="834" actId="20577"/>
          <ac:spMkLst>
            <pc:docMk/>
            <pc:sldMk cId="1741930515" sldId="1132"/>
            <ac:spMk id="2" creationId="{CB6F634D-463E-423E-AC1A-AE37B5881AB3}"/>
          </ac:spMkLst>
        </pc:spChg>
        <pc:spChg chg="mod">
          <ac:chgData name="Chris Kohn" userId="3aea2124-5d9e-4894-ae32-e7c983671888" providerId="ADAL" clId="{92FE8F13-A451-43A4-9C35-AA7438CEC4A5}" dt="2022-06-20T12:54:32.720" v="1069" actId="20577"/>
          <ac:spMkLst>
            <pc:docMk/>
            <pc:sldMk cId="1741930515" sldId="1132"/>
            <ac:spMk id="5" creationId="{ABFBDAF6-9D5B-4188-BE9E-4E7DBA43A6FE}"/>
          </ac:spMkLst>
        </pc:spChg>
      </pc:sldChg>
      <pc:sldChg chg="modSp mod">
        <pc:chgData name="Chris Kohn" userId="3aea2124-5d9e-4894-ae32-e7c983671888" providerId="ADAL" clId="{92FE8F13-A451-43A4-9C35-AA7438CEC4A5}" dt="2022-06-20T12:56:00.807" v="1359" actId="20577"/>
        <pc:sldMkLst>
          <pc:docMk/>
          <pc:sldMk cId="1615911434" sldId="1133"/>
        </pc:sldMkLst>
        <pc:spChg chg="mod">
          <ac:chgData name="Chris Kohn" userId="3aea2124-5d9e-4894-ae32-e7c983671888" providerId="ADAL" clId="{92FE8F13-A451-43A4-9C35-AA7438CEC4A5}" dt="2022-06-20T12:56:00.807" v="1359" actId="20577"/>
          <ac:spMkLst>
            <pc:docMk/>
            <pc:sldMk cId="1615911434" sldId="1133"/>
            <ac:spMk id="5" creationId="{ABFBDAF6-9D5B-4188-BE9E-4E7DBA43A6FE}"/>
          </ac:spMkLst>
        </pc:spChg>
      </pc:sldChg>
      <pc:sldChg chg="delSp modSp mod">
        <pc:chgData name="Chris Kohn" userId="3aea2124-5d9e-4894-ae32-e7c983671888" providerId="ADAL" clId="{92FE8F13-A451-43A4-9C35-AA7438CEC4A5}" dt="2022-07-07T00:53:38.645" v="2530" actId="21"/>
        <pc:sldMkLst>
          <pc:docMk/>
          <pc:sldMk cId="2584177636" sldId="1134"/>
        </pc:sldMkLst>
        <pc:spChg chg="mod">
          <ac:chgData name="Chris Kohn" userId="3aea2124-5d9e-4894-ae32-e7c983671888" providerId="ADAL" clId="{92FE8F13-A451-43A4-9C35-AA7438CEC4A5}" dt="2022-06-20T12:56:35.023" v="1446" actId="20577"/>
          <ac:spMkLst>
            <pc:docMk/>
            <pc:sldMk cId="2584177636" sldId="1134"/>
            <ac:spMk id="5" creationId="{ABFBDAF6-9D5B-4188-BE9E-4E7DBA43A6FE}"/>
          </ac:spMkLst>
        </pc:spChg>
        <pc:picChg chg="del">
          <ac:chgData name="Chris Kohn" userId="3aea2124-5d9e-4894-ae32-e7c983671888" providerId="ADAL" clId="{92FE8F13-A451-43A4-9C35-AA7438CEC4A5}" dt="2022-07-07T00:53:38.645" v="2530" actId="21"/>
          <ac:picMkLst>
            <pc:docMk/>
            <pc:sldMk cId="2584177636" sldId="1134"/>
            <ac:picMk id="4" creationId="{72C3C9A5-C1CB-DFEB-F0D8-D4BC615BCBAC}"/>
          </ac:picMkLst>
        </pc:picChg>
      </pc:sldChg>
      <pc:sldChg chg="addSp modSp mod">
        <pc:chgData name="Chris Kohn" userId="3aea2124-5d9e-4894-ae32-e7c983671888" providerId="ADAL" clId="{92FE8F13-A451-43A4-9C35-AA7438CEC4A5}" dt="2022-07-07T00:53:55.866" v="2534" actId="1076"/>
        <pc:sldMkLst>
          <pc:docMk/>
          <pc:sldMk cId="3003355255" sldId="1135"/>
        </pc:sldMkLst>
        <pc:spChg chg="mod">
          <ac:chgData name="Chris Kohn" userId="3aea2124-5d9e-4894-ae32-e7c983671888" providerId="ADAL" clId="{92FE8F13-A451-43A4-9C35-AA7438CEC4A5}" dt="2022-07-07T00:53:51.114" v="2533" actId="20577"/>
          <ac:spMkLst>
            <pc:docMk/>
            <pc:sldMk cId="3003355255" sldId="1135"/>
            <ac:spMk id="5" creationId="{ABFBDAF6-9D5B-4188-BE9E-4E7DBA43A6FE}"/>
          </ac:spMkLst>
        </pc:spChg>
        <pc:picChg chg="add mod">
          <ac:chgData name="Chris Kohn" userId="3aea2124-5d9e-4894-ae32-e7c983671888" providerId="ADAL" clId="{92FE8F13-A451-43A4-9C35-AA7438CEC4A5}" dt="2022-07-07T00:53:55.866" v="2534" actId="1076"/>
          <ac:picMkLst>
            <pc:docMk/>
            <pc:sldMk cId="3003355255" sldId="1135"/>
            <ac:picMk id="7" creationId="{3B717A8B-E099-087E-E549-F32E5A329560}"/>
          </ac:picMkLst>
        </pc:picChg>
      </pc:sldChg>
      <pc:sldChg chg="modSp mod">
        <pc:chgData name="Chris Kohn" userId="3aea2124-5d9e-4894-ae32-e7c983671888" providerId="ADAL" clId="{92FE8F13-A451-43A4-9C35-AA7438CEC4A5}" dt="2022-06-20T12:58:36.497" v="1647" actId="20577"/>
        <pc:sldMkLst>
          <pc:docMk/>
          <pc:sldMk cId="1020677656" sldId="1136"/>
        </pc:sldMkLst>
        <pc:spChg chg="mod">
          <ac:chgData name="Chris Kohn" userId="3aea2124-5d9e-4894-ae32-e7c983671888" providerId="ADAL" clId="{92FE8F13-A451-43A4-9C35-AA7438CEC4A5}" dt="2022-06-20T12:58:36.497" v="1647" actId="20577"/>
          <ac:spMkLst>
            <pc:docMk/>
            <pc:sldMk cId="1020677656" sldId="1136"/>
            <ac:spMk id="5" creationId="{ABFBDAF6-9D5B-4188-BE9E-4E7DBA43A6FE}"/>
          </ac:spMkLst>
        </pc:spChg>
      </pc:sldChg>
      <pc:sldChg chg="modSp mod">
        <pc:chgData name="Chris Kohn" userId="3aea2124-5d9e-4894-ae32-e7c983671888" providerId="ADAL" clId="{92FE8F13-A451-43A4-9C35-AA7438CEC4A5}" dt="2022-06-20T12:45:58.989" v="2" actId="20577"/>
        <pc:sldMkLst>
          <pc:docMk/>
          <pc:sldMk cId="2661302037" sldId="1137"/>
        </pc:sldMkLst>
        <pc:spChg chg="mod">
          <ac:chgData name="Chris Kohn" userId="3aea2124-5d9e-4894-ae32-e7c983671888" providerId="ADAL" clId="{92FE8F13-A451-43A4-9C35-AA7438CEC4A5}" dt="2022-06-20T12:45:58.989" v="2" actId="20577"/>
          <ac:spMkLst>
            <pc:docMk/>
            <pc:sldMk cId="2661302037" sldId="1137"/>
            <ac:spMk id="2" creationId="{CB6F634D-463E-423E-AC1A-AE37B5881AB3}"/>
          </ac:spMkLst>
        </pc:spChg>
      </pc:sldChg>
      <pc:sldChg chg="modSp mod ord">
        <pc:chgData name="Chris Kohn" userId="3aea2124-5d9e-4894-ae32-e7c983671888" providerId="ADAL" clId="{92FE8F13-A451-43A4-9C35-AA7438CEC4A5}" dt="2022-06-20T13:00:29.920" v="2022" actId="20577"/>
        <pc:sldMkLst>
          <pc:docMk/>
          <pc:sldMk cId="722039873" sldId="1138"/>
        </pc:sldMkLst>
        <pc:spChg chg="mod">
          <ac:chgData name="Chris Kohn" userId="3aea2124-5d9e-4894-ae32-e7c983671888" providerId="ADAL" clId="{92FE8F13-A451-43A4-9C35-AA7438CEC4A5}" dt="2022-06-20T13:00:29.920" v="2022" actId="20577"/>
          <ac:spMkLst>
            <pc:docMk/>
            <pc:sldMk cId="722039873" sldId="1138"/>
            <ac:spMk id="5" creationId="{ABFBDAF6-9D5B-4188-BE9E-4E7DBA43A6FE}"/>
          </ac:spMkLst>
        </pc:spChg>
      </pc:sldChg>
      <pc:sldChg chg="modSp add mod">
        <pc:chgData name="Chris Kohn" userId="3aea2124-5d9e-4894-ae32-e7c983671888" providerId="ADAL" clId="{92FE8F13-A451-43A4-9C35-AA7438CEC4A5}" dt="2022-06-20T13:00:02.635" v="1951" actId="20577"/>
        <pc:sldMkLst>
          <pc:docMk/>
          <pc:sldMk cId="1992401083" sldId="1139"/>
        </pc:sldMkLst>
        <pc:spChg chg="mod">
          <ac:chgData name="Chris Kohn" userId="3aea2124-5d9e-4894-ae32-e7c983671888" providerId="ADAL" clId="{92FE8F13-A451-43A4-9C35-AA7438CEC4A5}" dt="2022-06-20T12:46:05.402" v="5" actId="20577"/>
          <ac:spMkLst>
            <pc:docMk/>
            <pc:sldMk cId="1992401083" sldId="1139"/>
            <ac:spMk id="2" creationId="{CB6F634D-463E-423E-AC1A-AE37B5881AB3}"/>
          </ac:spMkLst>
        </pc:spChg>
        <pc:spChg chg="mod">
          <ac:chgData name="Chris Kohn" userId="3aea2124-5d9e-4894-ae32-e7c983671888" providerId="ADAL" clId="{92FE8F13-A451-43A4-9C35-AA7438CEC4A5}" dt="2022-06-20T13:00:02.635" v="1951" actId="20577"/>
          <ac:spMkLst>
            <pc:docMk/>
            <pc:sldMk cId="1992401083" sldId="1139"/>
            <ac:spMk id="5" creationId="{ABFBDAF6-9D5B-4188-BE9E-4E7DBA43A6FE}"/>
          </ac:spMkLst>
        </pc:spChg>
      </pc:sldChg>
      <pc:sldChg chg="add">
        <pc:chgData name="Chris Kohn" userId="3aea2124-5d9e-4894-ae32-e7c983671888" providerId="ADAL" clId="{92FE8F13-A451-43A4-9C35-AA7438CEC4A5}" dt="2022-06-20T12:52:04.436" v="832"/>
        <pc:sldMkLst>
          <pc:docMk/>
          <pc:sldMk cId="3841734207" sldId="1140"/>
        </pc:sldMkLst>
      </pc:sldChg>
    </pc:docChg>
  </pc:docChgLst>
  <pc:docChgLst>
    <pc:chgData name="Jane Hooper" userId="S::jhooper@goodtogreatschools.org.au::afd12f8e-9b57-4b10-87a5-8fe4e40dc133" providerId="AD" clId="Web-{714571FE-3FFA-45C8-6703-2595878E92EF}"/>
    <pc:docChg chg="delSld modSld">
      <pc:chgData name="Jane Hooper" userId="S::jhooper@goodtogreatschools.org.au::afd12f8e-9b57-4b10-87a5-8fe4e40dc133" providerId="AD" clId="Web-{714571FE-3FFA-45C8-6703-2595878E92EF}" dt="2022-06-20T22:46:25.540" v="10" actId="1076"/>
      <pc:docMkLst>
        <pc:docMk/>
      </pc:docMkLst>
      <pc:sldChg chg="modSp">
        <pc:chgData name="Jane Hooper" userId="S::jhooper@goodtogreatschools.org.au::afd12f8e-9b57-4b10-87a5-8fe4e40dc133" providerId="AD" clId="Web-{714571FE-3FFA-45C8-6703-2595878E92EF}" dt="2022-06-20T22:42:29.705" v="3" actId="20577"/>
        <pc:sldMkLst>
          <pc:docMk/>
          <pc:sldMk cId="2748093058" sldId="268"/>
        </pc:sldMkLst>
        <pc:spChg chg="mod">
          <ac:chgData name="Jane Hooper" userId="S::jhooper@goodtogreatschools.org.au::afd12f8e-9b57-4b10-87a5-8fe4e40dc133" providerId="AD" clId="Web-{714571FE-3FFA-45C8-6703-2595878E92EF}" dt="2022-06-20T22:42:29.705" v="3" actId="20577"/>
          <ac:spMkLst>
            <pc:docMk/>
            <pc:sldMk cId="2748093058" sldId="268"/>
            <ac:spMk id="17" creationId="{38F0542A-4077-4140-AF53-8C34231F718D}"/>
          </ac:spMkLst>
        </pc:spChg>
      </pc:sldChg>
      <pc:sldChg chg="modSp">
        <pc:chgData name="Jane Hooper" userId="S::jhooper@goodtogreatschools.org.au::afd12f8e-9b57-4b10-87a5-8fe4e40dc133" providerId="AD" clId="Web-{714571FE-3FFA-45C8-6703-2595878E92EF}" dt="2022-06-20T22:46:25.540" v="10" actId="1076"/>
        <pc:sldMkLst>
          <pc:docMk/>
          <pc:sldMk cId="4201451308" sldId="331"/>
        </pc:sldMkLst>
        <pc:spChg chg="mod">
          <ac:chgData name="Jane Hooper" userId="S::jhooper@goodtogreatschools.org.au::afd12f8e-9b57-4b10-87a5-8fe4e40dc133" providerId="AD" clId="Web-{714571FE-3FFA-45C8-6703-2595878E92EF}" dt="2022-06-20T22:46:25.540" v="10" actId="1076"/>
          <ac:spMkLst>
            <pc:docMk/>
            <pc:sldMk cId="4201451308" sldId="331"/>
            <ac:spMk id="5" creationId="{6E36B42E-A063-4B3F-BB5B-A3BD136A138B}"/>
          </ac:spMkLst>
        </pc:spChg>
      </pc:sldChg>
      <pc:sldChg chg="del">
        <pc:chgData name="Jane Hooper" userId="S::jhooper@goodtogreatschools.org.au::afd12f8e-9b57-4b10-87a5-8fe4e40dc133" providerId="AD" clId="Web-{714571FE-3FFA-45C8-6703-2595878E92EF}" dt="2022-06-20T22:39:26.029" v="0"/>
        <pc:sldMkLst>
          <pc:docMk/>
          <pc:sldMk cId="2179180876" sldId="1125"/>
        </pc:sldMkLst>
      </pc:sldChg>
      <pc:sldChg chg="modSp">
        <pc:chgData name="Jane Hooper" userId="S::jhooper@goodtogreatschools.org.au::afd12f8e-9b57-4b10-87a5-8fe4e40dc133" providerId="AD" clId="Web-{714571FE-3FFA-45C8-6703-2595878E92EF}" dt="2022-06-20T22:45:27.538" v="9" actId="20577"/>
        <pc:sldMkLst>
          <pc:docMk/>
          <pc:sldMk cId="4055835674" sldId="1126"/>
        </pc:sldMkLst>
        <pc:spChg chg="mod">
          <ac:chgData name="Jane Hooper" userId="S::jhooper@goodtogreatschools.org.au::afd12f8e-9b57-4b10-87a5-8fe4e40dc133" providerId="AD" clId="Web-{714571FE-3FFA-45C8-6703-2595878E92EF}" dt="2022-06-20T22:45:27.538" v="9" actId="20577"/>
          <ac:spMkLst>
            <pc:docMk/>
            <pc:sldMk cId="4055835674" sldId="1126"/>
            <ac:spMk id="5" creationId="{ABFBDAF6-9D5B-4188-BE9E-4E7DBA43A6FE}"/>
          </ac:spMkLst>
        </pc:spChg>
      </pc:sldChg>
      <pc:sldChg chg="modSp">
        <pc:chgData name="Jane Hooper" userId="S::jhooper@goodtogreatschools.org.au::afd12f8e-9b57-4b10-87a5-8fe4e40dc133" providerId="AD" clId="Web-{714571FE-3FFA-45C8-6703-2595878E92EF}" dt="2022-06-20T22:44:40.787" v="6" actId="20577"/>
        <pc:sldMkLst>
          <pc:docMk/>
          <pc:sldMk cId="3841734207" sldId="1140"/>
        </pc:sldMkLst>
        <pc:spChg chg="mod">
          <ac:chgData name="Jane Hooper" userId="S::jhooper@goodtogreatschools.org.au::afd12f8e-9b57-4b10-87a5-8fe4e40dc133" providerId="AD" clId="Web-{714571FE-3FFA-45C8-6703-2595878E92EF}" dt="2022-06-20T22:44:40.787" v="6" actId="20577"/>
          <ac:spMkLst>
            <pc:docMk/>
            <pc:sldMk cId="3841734207" sldId="1140"/>
            <ac:spMk id="5" creationId="{ABFBDAF6-9D5B-4188-BE9E-4E7DBA43A6FE}"/>
          </ac:spMkLst>
        </pc:spChg>
      </pc:sldChg>
    </pc:docChg>
  </pc:docChgLst>
  <pc:docChgLst>
    <pc:chgData name="Jane Emperado" userId="S::jemperado@goodtogreatschools.org.au::f11f2e2c-abe5-457b-8efd-db449d0a0879" providerId="AD" clId="Web-{20CAF459-F9BE-80C8-7399-340AE537D7CB}"/>
    <pc:docChg chg="modSld">
      <pc:chgData name="Jane Emperado" userId="S::jemperado@goodtogreatschools.org.au::f11f2e2c-abe5-457b-8efd-db449d0a0879" providerId="AD" clId="Web-{20CAF459-F9BE-80C8-7399-340AE537D7CB}" dt="2022-10-21T09:32:20.571" v="5"/>
      <pc:docMkLst>
        <pc:docMk/>
      </pc:docMkLst>
      <pc:sldChg chg="modSp">
        <pc:chgData name="Jane Emperado" userId="S::jemperado@goodtogreatschools.org.au::f11f2e2c-abe5-457b-8efd-db449d0a0879" providerId="AD" clId="Web-{20CAF459-F9BE-80C8-7399-340AE537D7CB}" dt="2022-10-21T09:31:42.108" v="3"/>
        <pc:sldMkLst>
          <pc:docMk/>
          <pc:sldMk cId="4201451308" sldId="331"/>
        </pc:sldMkLst>
        <pc:picChg chg="mod">
          <ac:chgData name="Jane Emperado" userId="S::jemperado@goodtogreatschools.org.au::f11f2e2c-abe5-457b-8efd-db449d0a0879" providerId="AD" clId="Web-{20CAF459-F9BE-80C8-7399-340AE537D7CB}" dt="2022-10-21T09:31:42.108" v="3"/>
          <ac:picMkLst>
            <pc:docMk/>
            <pc:sldMk cId="4201451308" sldId="331"/>
            <ac:picMk id="6" creationId="{70E217A2-032B-A812-0DE2-2CBFF1F8AD9C}"/>
          </ac:picMkLst>
        </pc:picChg>
      </pc:sldChg>
      <pc:sldChg chg="modSp">
        <pc:chgData name="Jane Emperado" userId="S::jemperado@goodtogreatschools.org.au::f11f2e2c-abe5-457b-8efd-db449d0a0879" providerId="AD" clId="Web-{20CAF459-F9BE-80C8-7399-340AE537D7CB}" dt="2022-10-21T09:32:20.571" v="5"/>
        <pc:sldMkLst>
          <pc:docMk/>
          <pc:sldMk cId="1741930515" sldId="1132"/>
        </pc:sldMkLst>
        <pc:picChg chg="mod">
          <ac:chgData name="Jane Emperado" userId="S::jemperado@goodtogreatschools.org.au::f11f2e2c-abe5-457b-8efd-db449d0a0879" providerId="AD" clId="Web-{20CAF459-F9BE-80C8-7399-340AE537D7CB}" dt="2022-10-21T09:32:20.571" v="5"/>
          <ac:picMkLst>
            <pc:docMk/>
            <pc:sldMk cId="1741930515" sldId="1132"/>
            <ac:picMk id="4" creationId="{CDF01D87-607A-7DC8-67BB-EC9228A02F85}"/>
          </ac:picMkLst>
        </pc:picChg>
      </pc:sldChg>
    </pc:docChg>
  </pc:docChgLst>
  <pc:docChgLst>
    <pc:chgData name="Jane Emperado" userId="f11f2e2c-abe5-457b-8efd-db449d0a0879" providerId="ADAL" clId="{D7AFAB0C-BFCD-4C97-AEC9-B1DDF48A3F52}"/>
    <pc:docChg chg="custSel modSld modMainMaster">
      <pc:chgData name="Jane Emperado" userId="f11f2e2c-abe5-457b-8efd-db449d0a0879" providerId="ADAL" clId="{D7AFAB0C-BFCD-4C97-AEC9-B1DDF48A3F52}" dt="2022-12-01T17:57:07.051" v="3"/>
      <pc:docMkLst>
        <pc:docMk/>
      </pc:docMkLst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894041982" sldId="265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894041982" sldId="265"/>
            <ac:spMk id="10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2748093058" sldId="268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2748093058" sldId="268"/>
            <ac:spMk id="7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972945757" sldId="269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972945757" sldId="269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4201451308" sldId="331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4201451308" sldId="331"/>
            <ac:spMk id="10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702577861" sldId="951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702577861" sldId="951"/>
            <ac:spMk id="14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832671850" sldId="957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832671850" sldId="957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278726095" sldId="958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278726095" sldId="958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740073281" sldId="968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740073281" sldId="968"/>
            <ac:spMk id="8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302939589" sldId="969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302939589" sldId="969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2411624118" sldId="1110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2411624118" sldId="1110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4055835674" sldId="1126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4055835674" sldId="1126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2687729524" sldId="1127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2687729524" sldId="1127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512302509" sldId="1128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512302509" sldId="1128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517291086" sldId="1130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517291086" sldId="1130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660332095" sldId="1131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660332095" sldId="1131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741930515" sldId="1132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741930515" sldId="1132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615911434" sldId="1133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615911434" sldId="1133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2584177636" sldId="1134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2584177636" sldId="1134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003355255" sldId="1135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003355255" sldId="1135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020677656" sldId="1136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020677656" sldId="1136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2661302037" sldId="1137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2661302037" sldId="1137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722039873" sldId="1138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722039873" sldId="1138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1992401083" sldId="1139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1992401083" sldId="1139"/>
            <ac:spMk id="6" creationId="{FEFAD5CB-3354-FF40-B39E-2FD73F68762A}"/>
          </ac:spMkLst>
        </pc:spChg>
      </pc:sldChg>
      <pc:sldChg chg="modSp">
        <pc:chgData name="Jane Emperado" userId="f11f2e2c-abe5-457b-8efd-db449d0a0879" providerId="ADAL" clId="{D7AFAB0C-BFCD-4C97-AEC9-B1DDF48A3F52}" dt="2022-12-01T17:57:07.051" v="3"/>
        <pc:sldMkLst>
          <pc:docMk/>
          <pc:sldMk cId="3841734207" sldId="1140"/>
        </pc:sldMkLst>
        <pc:spChg chg="mod">
          <ac:chgData name="Jane Emperado" userId="f11f2e2c-abe5-457b-8efd-db449d0a0879" providerId="ADAL" clId="{D7AFAB0C-BFCD-4C97-AEC9-B1DDF48A3F52}" dt="2022-12-01T17:57:07.051" v="3"/>
          <ac:spMkLst>
            <pc:docMk/>
            <pc:sldMk cId="3841734207" sldId="1140"/>
            <ac:spMk id="6" creationId="{FEFAD5CB-3354-FF40-B39E-2FD73F68762A}"/>
          </ac:spMkLst>
        </pc:spChg>
      </pc:sldChg>
      <pc:sldMasterChg chg="modSldLayout">
        <pc:chgData name="Jane Emperado" userId="f11f2e2c-abe5-457b-8efd-db449d0a0879" providerId="ADAL" clId="{D7AFAB0C-BFCD-4C97-AEC9-B1DDF48A3F52}" dt="2022-12-01T15:45:43.417" v="2" actId="478"/>
        <pc:sldMasterMkLst>
          <pc:docMk/>
          <pc:sldMasterMk cId="2142349000" sldId="2147486213"/>
        </pc:sldMasterMkLst>
        <pc:sldLayoutChg chg="addSp delSp modSp mod">
          <pc:chgData name="Jane Emperado" userId="f11f2e2c-abe5-457b-8efd-db449d0a0879" providerId="ADAL" clId="{D7AFAB0C-BFCD-4C97-AEC9-B1DDF48A3F52}" dt="2022-12-01T15:45:43.417" v="2" actId="478"/>
          <pc:sldLayoutMkLst>
            <pc:docMk/>
            <pc:sldMasterMk cId="2142349000" sldId="2147486213"/>
            <pc:sldLayoutMk cId="3715202268" sldId="2147486381"/>
          </pc:sldLayoutMkLst>
          <pc:spChg chg="del">
            <ac:chgData name="Jane Emperado" userId="f11f2e2c-abe5-457b-8efd-db449d0a0879" providerId="ADAL" clId="{D7AFAB0C-BFCD-4C97-AEC9-B1DDF48A3F52}" dt="2022-12-01T15:45:40.970" v="0" actId="478"/>
            <ac:spMkLst>
              <pc:docMk/>
              <pc:sldMasterMk cId="2142349000" sldId="2147486213"/>
              <pc:sldLayoutMk cId="3715202268" sldId="2147486381"/>
              <ac:spMk id="23" creationId="{3666DD6E-67DD-32DD-A490-82FEB58D2796}"/>
            </ac:spMkLst>
          </pc:spChg>
          <pc:picChg chg="add mod">
            <ac:chgData name="Jane Emperado" userId="f11f2e2c-abe5-457b-8efd-db449d0a0879" providerId="ADAL" clId="{D7AFAB0C-BFCD-4C97-AEC9-B1DDF48A3F52}" dt="2022-12-01T15:45:42.061" v="1"/>
            <ac:picMkLst>
              <pc:docMk/>
              <pc:sldMasterMk cId="2142349000" sldId="2147486213"/>
              <pc:sldLayoutMk cId="3715202268" sldId="2147486381"/>
              <ac:picMk id="2" creationId="{776D7548-AB46-6CF3-4F34-170996B4DB2D}"/>
            </ac:picMkLst>
          </pc:picChg>
          <pc:picChg chg="del">
            <ac:chgData name="Jane Emperado" userId="f11f2e2c-abe5-457b-8efd-db449d0a0879" providerId="ADAL" clId="{D7AFAB0C-BFCD-4C97-AEC9-B1DDF48A3F52}" dt="2022-12-01T15:45:43.417" v="2" actId="478"/>
            <ac:picMkLst>
              <pc:docMk/>
              <pc:sldMasterMk cId="2142349000" sldId="2147486213"/>
              <pc:sldLayoutMk cId="3715202268" sldId="2147486381"/>
              <ac:picMk id="22" creationId="{1285F1D3-0BFA-271B-9142-345D5B2950C7}"/>
            </ac:picMkLst>
          </pc:picChg>
        </pc:sldLayoutChg>
      </pc:sldMasterChg>
    </pc:docChg>
  </pc:docChgLst>
  <pc:docChgLst>
    <pc:chgData name="Jane Hooper" userId="S::jhooper@goodtogreatschools.org.au::afd12f8e-9b57-4b10-87a5-8fe4e40dc133" providerId="AD" clId="Web-{E13EAB87-A399-2487-EAA3-EE83DEBB392F}"/>
    <pc:docChg chg="modSld">
      <pc:chgData name="Jane Hooper" userId="S::jhooper@goodtogreatschools.org.au::afd12f8e-9b57-4b10-87a5-8fe4e40dc133" providerId="AD" clId="Web-{E13EAB87-A399-2487-EAA3-EE83DEBB392F}" dt="2022-06-24T04:09:50.067" v="2" actId="1076"/>
      <pc:docMkLst>
        <pc:docMk/>
      </pc:docMkLst>
      <pc:sldChg chg="addSp modSp">
        <pc:chgData name="Jane Hooper" userId="S::jhooper@goodtogreatschools.org.au::afd12f8e-9b57-4b10-87a5-8fe4e40dc133" providerId="AD" clId="Web-{E13EAB87-A399-2487-EAA3-EE83DEBB392F}" dt="2022-06-24T04:09:50.067" v="2" actId="1076"/>
        <pc:sldMkLst>
          <pc:docMk/>
          <pc:sldMk cId="1020677656" sldId="1136"/>
        </pc:sldMkLst>
        <pc:picChg chg="add mod">
          <ac:chgData name="Jane Hooper" userId="S::jhooper@goodtogreatschools.org.au::afd12f8e-9b57-4b10-87a5-8fe4e40dc133" providerId="AD" clId="Web-{E13EAB87-A399-2487-EAA3-EE83DEBB392F}" dt="2022-06-24T04:09:50.067" v="2" actId="1076"/>
          <ac:picMkLst>
            <pc:docMk/>
            <pc:sldMk cId="1020677656" sldId="1136"/>
            <ac:picMk id="3" creationId="{3DDC064E-E149-0806-EEBC-413C3F7D640F}"/>
          </ac:picMkLst>
        </pc:picChg>
      </pc:sldChg>
    </pc:docChg>
  </pc:docChgLst>
  <pc:docChgLst>
    <pc:chgData name="Jane Hooper" userId="S::jhooper@goodtogreatschools.org.au::afd12f8e-9b57-4b10-87a5-8fe4e40dc133" providerId="AD" clId="Web-{A6F991DB-4A38-78EF-2FFD-AEB8707B5423}"/>
    <pc:docChg chg="modSld">
      <pc:chgData name="Jane Hooper" userId="S::jhooper@goodtogreatschools.org.au::afd12f8e-9b57-4b10-87a5-8fe4e40dc133" providerId="AD" clId="Web-{A6F991DB-4A38-78EF-2FFD-AEB8707B5423}" dt="2023-02-21T02:11:02.373" v="8" actId="1076"/>
      <pc:docMkLst>
        <pc:docMk/>
      </pc:docMkLst>
      <pc:sldChg chg="addSp delSp modSp">
        <pc:chgData name="Jane Hooper" userId="S::jhooper@goodtogreatschools.org.au::afd12f8e-9b57-4b10-87a5-8fe4e40dc133" providerId="AD" clId="Web-{A6F991DB-4A38-78EF-2FFD-AEB8707B5423}" dt="2023-02-21T02:10:38.341" v="4" actId="20577"/>
        <pc:sldMkLst>
          <pc:docMk/>
          <pc:sldMk cId="4275279357" sldId="264"/>
        </pc:sldMkLst>
        <pc:spChg chg="add del mod">
          <ac:chgData name="Jane Hooper" userId="S::jhooper@goodtogreatschools.org.au::afd12f8e-9b57-4b10-87a5-8fe4e40dc133" providerId="AD" clId="Web-{A6F991DB-4A38-78EF-2FFD-AEB8707B5423}" dt="2023-02-21T02:10:27.559" v="1"/>
          <ac:spMkLst>
            <pc:docMk/>
            <pc:sldMk cId="4275279357" sldId="264"/>
            <ac:spMk id="3" creationId="{7E63E487-C0E9-FAA6-62A1-06E25451D04A}"/>
          </ac:spMkLst>
        </pc:spChg>
        <pc:spChg chg="del">
          <ac:chgData name="Jane Hooper" userId="S::jhooper@goodtogreatschools.org.au::afd12f8e-9b57-4b10-87a5-8fe4e40dc133" providerId="AD" clId="Web-{A6F991DB-4A38-78EF-2FFD-AEB8707B5423}" dt="2023-02-21T02:10:23.341" v="0"/>
          <ac:spMkLst>
            <pc:docMk/>
            <pc:sldMk cId="4275279357" sldId="264"/>
            <ac:spMk id="14" creationId="{298C9CA1-E777-83BA-2ACF-2383F148B50B}"/>
          </ac:spMkLst>
        </pc:spChg>
        <pc:spChg chg="mod">
          <ac:chgData name="Jane Hooper" userId="S::jhooper@goodtogreatschools.org.au::afd12f8e-9b57-4b10-87a5-8fe4e40dc133" providerId="AD" clId="Web-{A6F991DB-4A38-78EF-2FFD-AEB8707B5423}" dt="2023-02-21T02:10:30.684" v="2" actId="1076"/>
          <ac:spMkLst>
            <pc:docMk/>
            <pc:sldMk cId="4275279357" sldId="264"/>
            <ac:spMk id="16" creationId="{DA01B13D-33BA-F9AB-DF00-9D1D3C4C692F}"/>
          </ac:spMkLst>
        </pc:spChg>
        <pc:spChg chg="mod">
          <ac:chgData name="Jane Hooper" userId="S::jhooper@goodtogreatschools.org.au::afd12f8e-9b57-4b10-87a5-8fe4e40dc133" providerId="AD" clId="Web-{A6F991DB-4A38-78EF-2FFD-AEB8707B5423}" dt="2023-02-21T02:10:38.341" v="4" actId="20577"/>
          <ac:spMkLst>
            <pc:docMk/>
            <pc:sldMk cId="4275279357" sldId="264"/>
            <ac:spMk id="17" creationId="{4BF9F44A-BAD7-811C-FC1B-FF93E10B8A17}"/>
          </ac:spMkLst>
        </pc:spChg>
      </pc:sldChg>
      <pc:sldChg chg="addSp modSp">
        <pc:chgData name="Jane Hooper" userId="S::jhooper@goodtogreatschools.org.au::afd12f8e-9b57-4b10-87a5-8fe4e40dc133" providerId="AD" clId="Web-{A6F991DB-4A38-78EF-2FFD-AEB8707B5423}" dt="2023-02-21T02:11:02.373" v="8" actId="1076"/>
        <pc:sldMkLst>
          <pc:docMk/>
          <pc:sldMk cId="4168125156" sldId="267"/>
        </pc:sldMkLst>
        <pc:picChg chg="add mod">
          <ac:chgData name="Jane Hooper" userId="S::jhooper@goodtogreatschools.org.au::afd12f8e-9b57-4b10-87a5-8fe4e40dc133" providerId="AD" clId="Web-{A6F991DB-4A38-78EF-2FFD-AEB8707B5423}" dt="2023-02-21T02:11:02.373" v="8" actId="1076"/>
          <ac:picMkLst>
            <pc:docMk/>
            <pc:sldMk cId="4168125156" sldId="267"/>
            <ac:picMk id="2" creationId="{BC2CAC89-295B-24B2-3E5E-31D258E8CDF1}"/>
          </ac:picMkLst>
        </pc:picChg>
      </pc:sldChg>
    </pc:docChg>
  </pc:docChgLst>
  <pc:docChgLst>
    <pc:chgData name="Jane Hooper" userId="afd12f8e-9b57-4b10-87a5-8fe4e40dc133" providerId="ADAL" clId="{D34A6C11-9A30-404C-A872-C73A096EE820}"/>
    <pc:docChg chg="custSel modSld replTag delTag">
      <pc:chgData name="Jane Hooper" userId="afd12f8e-9b57-4b10-87a5-8fe4e40dc133" providerId="ADAL" clId="{D34A6C11-9A30-404C-A872-C73A096EE820}" dt="2022-06-21T00:42:16.664" v="241" actId="1076"/>
      <pc:docMkLst>
        <pc:docMk/>
      </pc:docMkLst>
      <pc:sldChg chg="replTag delTag">
        <pc:chgData name="Jane Hooper" userId="afd12f8e-9b57-4b10-87a5-8fe4e40dc133" providerId="ADAL" clId="{D34A6C11-9A30-404C-A872-C73A096EE820}" dt="2022-06-21T00:14:37.197" v="5"/>
        <pc:sldMkLst>
          <pc:docMk/>
          <pc:sldMk cId="4168125156" sldId="267"/>
        </pc:sldMkLst>
      </pc:sldChg>
      <pc:sldChg chg="replTag delTag">
        <pc:chgData name="Jane Hooper" userId="afd12f8e-9b57-4b10-87a5-8fe4e40dc133" providerId="ADAL" clId="{D34A6C11-9A30-404C-A872-C73A096EE820}" dt="2022-06-21T00:41:44.859" v="227"/>
        <pc:sldMkLst>
          <pc:docMk/>
          <pc:sldMk cId="2748093058" sldId="268"/>
        </pc:sldMkLst>
      </pc:sldChg>
      <pc:sldChg chg="replTag delTag">
        <pc:chgData name="Jane Hooper" userId="afd12f8e-9b57-4b10-87a5-8fe4e40dc133" providerId="ADAL" clId="{D34A6C11-9A30-404C-A872-C73A096EE820}" dt="2022-06-21T00:41:42.148" v="225"/>
        <pc:sldMkLst>
          <pc:docMk/>
          <pc:sldMk cId="3972945757" sldId="269"/>
        </pc:sldMkLst>
      </pc:sldChg>
      <pc:sldChg chg="modSp mod replTag delTag">
        <pc:chgData name="Jane Hooper" userId="afd12f8e-9b57-4b10-87a5-8fe4e40dc133" providerId="ADAL" clId="{D34A6C11-9A30-404C-A872-C73A096EE820}" dt="2022-06-21T00:39:36.514" v="196"/>
        <pc:sldMkLst>
          <pc:docMk/>
          <pc:sldMk cId="4201451308" sldId="331"/>
        </pc:sldMkLst>
        <pc:picChg chg="mod">
          <ac:chgData name="Jane Hooper" userId="afd12f8e-9b57-4b10-87a5-8fe4e40dc133" providerId="ADAL" clId="{D34A6C11-9A30-404C-A872-C73A096EE820}" dt="2022-06-21T00:39:33.247" v="194" actId="1076"/>
          <ac:picMkLst>
            <pc:docMk/>
            <pc:sldMk cId="4201451308" sldId="331"/>
            <ac:picMk id="3" creationId="{508EE4FA-9732-10A4-4894-C8A09845CB49}"/>
          </ac:picMkLst>
        </pc:picChg>
      </pc:sldChg>
      <pc:sldChg chg="replTag delTag">
        <pc:chgData name="Jane Hooper" userId="afd12f8e-9b57-4b10-87a5-8fe4e40dc133" providerId="ADAL" clId="{D34A6C11-9A30-404C-A872-C73A096EE820}" dt="2022-06-21T00:41:35.327" v="221"/>
        <pc:sldMkLst>
          <pc:docMk/>
          <pc:sldMk cId="3740073281" sldId="968"/>
        </pc:sldMkLst>
      </pc:sldChg>
      <pc:sldChg chg="addSp modSp mod replTag delTag">
        <pc:chgData name="Jane Hooper" userId="afd12f8e-9b57-4b10-87a5-8fe4e40dc133" providerId="ADAL" clId="{D34A6C11-9A30-404C-A872-C73A096EE820}" dt="2022-06-21T00:42:16.664" v="241" actId="1076"/>
        <pc:sldMkLst>
          <pc:docMk/>
          <pc:sldMk cId="1302939589" sldId="969"/>
        </pc:sldMkLst>
        <pc:picChg chg="add mod">
          <ac:chgData name="Jane Hooper" userId="afd12f8e-9b57-4b10-87a5-8fe4e40dc133" providerId="ADAL" clId="{D34A6C11-9A30-404C-A872-C73A096EE820}" dt="2022-06-21T00:42:16.664" v="241" actId="1076"/>
          <ac:picMkLst>
            <pc:docMk/>
            <pc:sldMk cId="1302939589" sldId="969"/>
            <ac:picMk id="5" creationId="{3D835B0E-4FF7-E431-ADF1-4D9ECF7D4AE7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27:04.573" v="153"/>
        <pc:sldMkLst>
          <pc:docMk/>
          <pc:sldMk cId="2411624118" sldId="1110"/>
        </pc:sldMkLst>
        <pc:picChg chg="add mod">
          <ac:chgData name="Jane Hooper" userId="afd12f8e-9b57-4b10-87a5-8fe4e40dc133" providerId="ADAL" clId="{D34A6C11-9A30-404C-A872-C73A096EE820}" dt="2022-06-21T00:15:03.767" v="16" actId="962"/>
          <ac:picMkLst>
            <pc:docMk/>
            <pc:sldMk cId="2411624118" sldId="1110"/>
            <ac:picMk id="4" creationId="{427B9F2D-A260-C99F-6197-DE00F934CBE7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42:09.970" v="235"/>
        <pc:sldMkLst>
          <pc:docMk/>
          <pc:sldMk cId="4055835674" sldId="1126"/>
        </pc:sldMkLst>
        <pc:picChg chg="add mod">
          <ac:chgData name="Jane Hooper" userId="afd12f8e-9b57-4b10-87a5-8fe4e40dc133" providerId="ADAL" clId="{D34A6C11-9A30-404C-A872-C73A096EE820}" dt="2022-06-21T00:25:46.888" v="116" actId="1076"/>
          <ac:picMkLst>
            <pc:docMk/>
            <pc:sldMk cId="4055835674" sldId="1126"/>
            <ac:picMk id="4" creationId="{9A912EE8-958D-A192-16B1-3EC713C598BC}"/>
          </ac:picMkLst>
        </pc:picChg>
      </pc:sldChg>
      <pc:sldChg chg="replTag delTag">
        <pc:chgData name="Jane Hooper" userId="afd12f8e-9b57-4b10-87a5-8fe4e40dc133" providerId="ADAL" clId="{D34A6C11-9A30-404C-A872-C73A096EE820}" dt="2022-06-21T00:26:29.663" v="128"/>
        <pc:sldMkLst>
          <pc:docMk/>
          <pc:sldMk cId="2687729524" sldId="1127"/>
        </pc:sldMkLst>
      </pc:sldChg>
      <pc:sldChg chg="addSp modSp mod replTag delTag">
        <pc:chgData name="Jane Hooper" userId="afd12f8e-9b57-4b10-87a5-8fe4e40dc133" providerId="ADAL" clId="{D34A6C11-9A30-404C-A872-C73A096EE820}" dt="2022-06-21T00:27:11.581" v="163"/>
        <pc:sldMkLst>
          <pc:docMk/>
          <pc:sldMk cId="512302509" sldId="1128"/>
        </pc:sldMkLst>
        <pc:picChg chg="add mod">
          <ac:chgData name="Jane Hooper" userId="afd12f8e-9b57-4b10-87a5-8fe4e40dc133" providerId="ADAL" clId="{D34A6C11-9A30-404C-A872-C73A096EE820}" dt="2022-06-21T00:26:44.113" v="141" actId="1076"/>
          <ac:picMkLst>
            <pc:docMk/>
            <pc:sldMk cId="512302509" sldId="1128"/>
            <ac:picMk id="7" creationId="{A02D6627-E8A7-AFB1-ADE9-C57D132E978D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20:50.017" v="66" actId="1076"/>
        <pc:sldMkLst>
          <pc:docMk/>
          <pc:sldMk cId="3517291086" sldId="1130"/>
        </pc:sldMkLst>
        <pc:picChg chg="add mod">
          <ac:chgData name="Jane Hooper" userId="afd12f8e-9b57-4b10-87a5-8fe4e40dc133" providerId="ADAL" clId="{D34A6C11-9A30-404C-A872-C73A096EE820}" dt="2022-06-21T00:20:46.716" v="64" actId="1076"/>
          <ac:picMkLst>
            <pc:docMk/>
            <pc:sldMk cId="3517291086" sldId="1130"/>
            <ac:picMk id="7" creationId="{3780AE61-75F8-D557-76E1-1DFCEF98982E}"/>
          </ac:picMkLst>
        </pc:picChg>
        <pc:picChg chg="add mod">
          <ac:chgData name="Jane Hooper" userId="afd12f8e-9b57-4b10-87a5-8fe4e40dc133" providerId="ADAL" clId="{D34A6C11-9A30-404C-A872-C73A096EE820}" dt="2022-06-21T00:20:50.017" v="66" actId="1076"/>
          <ac:picMkLst>
            <pc:docMk/>
            <pc:sldMk cId="3517291086" sldId="1130"/>
            <ac:picMk id="11266" creationId="{1CEFBA68-F3A1-3D07-6ADA-17A4362BF229}"/>
          </ac:picMkLst>
        </pc:picChg>
        <pc:picChg chg="add mod">
          <ac:chgData name="Jane Hooper" userId="afd12f8e-9b57-4b10-87a5-8fe4e40dc133" providerId="ADAL" clId="{D34A6C11-9A30-404C-A872-C73A096EE820}" dt="2022-06-21T00:20:48.205" v="65" actId="1076"/>
          <ac:picMkLst>
            <pc:docMk/>
            <pc:sldMk cId="3517291086" sldId="1130"/>
            <ac:picMk id="11268" creationId="{5812548F-153F-AC12-0A8E-756EB1C82D88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23:15.979" v="79" actId="1076"/>
        <pc:sldMkLst>
          <pc:docMk/>
          <pc:sldMk cId="3660332095" sldId="1131"/>
        </pc:sldMkLst>
        <pc:picChg chg="add mod">
          <ac:chgData name="Jane Hooper" userId="afd12f8e-9b57-4b10-87a5-8fe4e40dc133" providerId="ADAL" clId="{D34A6C11-9A30-404C-A872-C73A096EE820}" dt="2022-06-21T00:23:15.979" v="79" actId="1076"/>
          <ac:picMkLst>
            <pc:docMk/>
            <pc:sldMk cId="3660332095" sldId="1131"/>
            <ac:picMk id="4" creationId="{3CDCC4A3-9D5A-9270-6721-CD9452057AD5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24:36.761" v="107"/>
        <pc:sldMkLst>
          <pc:docMk/>
          <pc:sldMk cId="1741930515" sldId="1132"/>
        </pc:sldMkLst>
        <pc:spChg chg="mod">
          <ac:chgData name="Jane Hooper" userId="afd12f8e-9b57-4b10-87a5-8fe4e40dc133" providerId="ADAL" clId="{D34A6C11-9A30-404C-A872-C73A096EE820}" dt="2022-06-21T00:24:36.130" v="105" actId="962"/>
          <ac:spMkLst>
            <pc:docMk/>
            <pc:sldMk cId="1741930515" sldId="1132"/>
            <ac:spMk id="5" creationId="{ABFBDAF6-9D5B-4188-BE9E-4E7DBA43A6FE}"/>
          </ac:spMkLst>
        </pc:spChg>
        <pc:picChg chg="add mod">
          <ac:chgData name="Jane Hooper" userId="afd12f8e-9b57-4b10-87a5-8fe4e40dc133" providerId="ADAL" clId="{D34A6C11-9A30-404C-A872-C73A096EE820}" dt="2022-06-21T00:24:36.129" v="104" actId="27614"/>
          <ac:picMkLst>
            <pc:docMk/>
            <pc:sldMk cId="1741930515" sldId="1132"/>
            <ac:picMk id="4" creationId="{CDF01D87-607A-7DC8-67BB-EC9228A02F85}"/>
          </ac:picMkLst>
        </pc:picChg>
      </pc:sldChg>
      <pc:sldChg chg="addSp delSp modSp mod replTag delTag">
        <pc:chgData name="Jane Hooper" userId="afd12f8e-9b57-4b10-87a5-8fe4e40dc133" providerId="ADAL" clId="{D34A6C11-9A30-404C-A872-C73A096EE820}" dt="2022-06-21T00:27:10.848" v="161"/>
        <pc:sldMkLst>
          <pc:docMk/>
          <pc:sldMk cId="1615911434" sldId="1133"/>
        </pc:sldMkLst>
        <pc:picChg chg="add del mod">
          <ac:chgData name="Jane Hooper" userId="afd12f8e-9b57-4b10-87a5-8fe4e40dc133" providerId="ADAL" clId="{D34A6C11-9A30-404C-A872-C73A096EE820}" dt="2022-06-21T00:26:37.121" v="134"/>
          <ac:picMkLst>
            <pc:docMk/>
            <pc:sldMk cId="1615911434" sldId="1133"/>
            <ac:picMk id="7" creationId="{D8CB1DCA-A3E2-4A46-1C28-C38E5AB6A4BA}"/>
          </ac:picMkLst>
        </pc:picChg>
        <pc:picChg chg="add mod">
          <ac:chgData name="Jane Hooper" userId="afd12f8e-9b57-4b10-87a5-8fe4e40dc133" providerId="ADAL" clId="{D34A6C11-9A30-404C-A872-C73A096EE820}" dt="2022-06-21T00:27:09.446" v="159" actId="1076"/>
          <ac:picMkLst>
            <pc:docMk/>
            <pc:sldMk cId="1615911434" sldId="1133"/>
            <ac:picMk id="8" creationId="{3B23CFE5-1DA0-DA37-9048-F376CDDDF864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35:44.726" v="172" actId="1076"/>
        <pc:sldMkLst>
          <pc:docMk/>
          <pc:sldMk cId="2584177636" sldId="1134"/>
        </pc:sldMkLst>
        <pc:spChg chg="mod">
          <ac:chgData name="Jane Hooper" userId="afd12f8e-9b57-4b10-87a5-8fe4e40dc133" providerId="ADAL" clId="{D34A6C11-9A30-404C-A872-C73A096EE820}" dt="2022-06-21T00:28:34.333" v="168" actId="27107"/>
          <ac:spMkLst>
            <pc:docMk/>
            <pc:sldMk cId="2584177636" sldId="1134"/>
            <ac:spMk id="2" creationId="{CB6F634D-463E-423E-AC1A-AE37B5881AB3}"/>
          </ac:spMkLst>
        </pc:spChg>
        <pc:picChg chg="add mod">
          <ac:chgData name="Jane Hooper" userId="afd12f8e-9b57-4b10-87a5-8fe4e40dc133" providerId="ADAL" clId="{D34A6C11-9A30-404C-A872-C73A096EE820}" dt="2022-06-21T00:35:44.726" v="172" actId="1076"/>
          <ac:picMkLst>
            <pc:docMk/>
            <pc:sldMk cId="2584177636" sldId="1134"/>
            <ac:picMk id="4" creationId="{72C3C9A5-C1CB-DFEB-F0D8-D4BC615BCBAC}"/>
          </ac:picMkLst>
        </pc:picChg>
      </pc:sldChg>
      <pc:sldChg chg="replTag delTag">
        <pc:chgData name="Jane Hooper" userId="afd12f8e-9b57-4b10-87a5-8fe4e40dc133" providerId="ADAL" clId="{D34A6C11-9A30-404C-A872-C73A096EE820}" dt="2022-06-21T00:39:41.429" v="198"/>
        <pc:sldMkLst>
          <pc:docMk/>
          <pc:sldMk cId="3003355255" sldId="1135"/>
        </pc:sldMkLst>
      </pc:sldChg>
      <pc:sldChg chg="replTag delTag">
        <pc:chgData name="Jane Hooper" userId="afd12f8e-9b57-4b10-87a5-8fe4e40dc133" providerId="ADAL" clId="{D34A6C11-9A30-404C-A872-C73A096EE820}" dt="2022-06-21T00:39:43.682" v="200"/>
        <pc:sldMkLst>
          <pc:docMk/>
          <pc:sldMk cId="1020677656" sldId="1136"/>
        </pc:sldMkLst>
      </pc:sldChg>
      <pc:sldChg chg="addSp modSp replTag delTag">
        <pc:chgData name="Jane Hooper" userId="afd12f8e-9b57-4b10-87a5-8fe4e40dc133" providerId="ADAL" clId="{D34A6C11-9A30-404C-A872-C73A096EE820}" dt="2022-06-21T00:39:10.475" v="183" actId="1076"/>
        <pc:sldMkLst>
          <pc:docMk/>
          <pc:sldMk cId="2661302037" sldId="1137"/>
        </pc:sldMkLst>
        <pc:picChg chg="add mod">
          <ac:chgData name="Jane Hooper" userId="afd12f8e-9b57-4b10-87a5-8fe4e40dc133" providerId="ADAL" clId="{D34A6C11-9A30-404C-A872-C73A096EE820}" dt="2022-06-21T00:39:10.475" v="183" actId="1076"/>
          <ac:picMkLst>
            <pc:docMk/>
            <pc:sldMk cId="2661302037" sldId="1137"/>
            <ac:picMk id="12290" creationId="{404FE6A4-261F-6D12-D45E-954C1C1C18AA}"/>
          </ac:picMkLst>
        </pc:picChg>
      </pc:sldChg>
      <pc:sldChg chg="addSp modSp replTag delTag">
        <pc:chgData name="Jane Hooper" userId="afd12f8e-9b57-4b10-87a5-8fe4e40dc133" providerId="ADAL" clId="{D34A6C11-9A30-404C-A872-C73A096EE820}" dt="2022-06-21T00:41:34.713" v="219"/>
        <pc:sldMkLst>
          <pc:docMk/>
          <pc:sldMk cId="722039873" sldId="1138"/>
        </pc:sldMkLst>
        <pc:picChg chg="add mod">
          <ac:chgData name="Jane Hooper" userId="afd12f8e-9b57-4b10-87a5-8fe4e40dc133" providerId="ADAL" clId="{D34A6C11-9A30-404C-A872-C73A096EE820}" dt="2022-06-21T00:41:32.845" v="217" actId="1076"/>
          <ac:picMkLst>
            <pc:docMk/>
            <pc:sldMk cId="722039873" sldId="1138"/>
            <ac:picMk id="13314" creationId="{7194FBB2-E056-4517-EC93-2A5C02F72889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40:01.043" v="210"/>
        <pc:sldMkLst>
          <pc:docMk/>
          <pc:sldMk cId="1992401083" sldId="1139"/>
        </pc:sldMkLst>
        <pc:picChg chg="add mod">
          <ac:chgData name="Jane Hooper" userId="afd12f8e-9b57-4b10-87a5-8fe4e40dc133" providerId="ADAL" clId="{D34A6C11-9A30-404C-A872-C73A096EE820}" dt="2022-06-21T00:39:54.118" v="208" actId="1076"/>
          <ac:picMkLst>
            <pc:docMk/>
            <pc:sldMk cId="1992401083" sldId="1139"/>
            <ac:picMk id="7" creationId="{083480B3-86A7-9940-707B-D78569F1B8DC}"/>
          </ac:picMkLst>
        </pc:picChg>
      </pc:sldChg>
      <pc:sldChg chg="addSp modSp mod replTag delTag">
        <pc:chgData name="Jane Hooper" userId="afd12f8e-9b57-4b10-87a5-8fe4e40dc133" providerId="ADAL" clId="{D34A6C11-9A30-404C-A872-C73A096EE820}" dt="2022-06-21T00:23:56.563" v="96"/>
        <pc:sldMkLst>
          <pc:docMk/>
          <pc:sldMk cId="3841734207" sldId="1140"/>
        </pc:sldMkLst>
        <pc:picChg chg="add mod">
          <ac:chgData name="Jane Hooper" userId="afd12f8e-9b57-4b10-87a5-8fe4e40dc133" providerId="ADAL" clId="{D34A6C11-9A30-404C-A872-C73A096EE820}" dt="2022-06-21T00:23:53.059" v="94" actId="1076"/>
          <ac:picMkLst>
            <pc:docMk/>
            <pc:sldMk cId="3841734207" sldId="1140"/>
            <ac:picMk id="4" creationId="{11D15C52-2C03-BC13-8C7B-1B5FA588D8B9}"/>
          </ac:picMkLst>
        </pc:picChg>
      </pc:sldChg>
    </pc:docChg>
  </pc:docChgLst>
  <pc:docChgLst>
    <pc:chgData name="Jane Emperado" userId="f11f2e2c-abe5-457b-8efd-db449d0a0879" providerId="ADAL" clId="{82280F63-F51F-4F1F-9BE5-A6A9E3384507}"/>
    <pc:docChg chg="custSel modMainMaster">
      <pc:chgData name="Jane Emperado" userId="f11f2e2c-abe5-457b-8efd-db449d0a0879" providerId="ADAL" clId="{82280F63-F51F-4F1F-9BE5-A6A9E3384507}" dt="2022-12-13T13:21:13.860" v="1"/>
      <pc:docMkLst>
        <pc:docMk/>
      </pc:docMkLst>
      <pc:sldMasterChg chg="modSldLayout">
        <pc:chgData name="Jane Emperado" userId="f11f2e2c-abe5-457b-8efd-db449d0a0879" providerId="ADAL" clId="{82280F63-F51F-4F1F-9BE5-A6A9E3384507}" dt="2022-12-13T13:21:13.860" v="1"/>
        <pc:sldMasterMkLst>
          <pc:docMk/>
          <pc:sldMasterMk cId="2142349000" sldId="2147486213"/>
        </pc:sldMasterMkLst>
        <pc:sldLayoutChg chg="addSp delSp modSp mod">
          <pc:chgData name="Jane Emperado" userId="f11f2e2c-abe5-457b-8efd-db449d0a0879" providerId="ADAL" clId="{82280F63-F51F-4F1F-9BE5-A6A9E3384507}" dt="2022-12-13T13:21:13.860" v="1"/>
          <pc:sldLayoutMkLst>
            <pc:docMk/>
            <pc:sldMasterMk cId="2142349000" sldId="2147486213"/>
            <pc:sldLayoutMk cId="3715202268" sldId="2147486381"/>
          </pc:sldLayoutMkLst>
          <pc:picChg chg="del">
            <ac:chgData name="Jane Emperado" userId="f11f2e2c-abe5-457b-8efd-db449d0a0879" providerId="ADAL" clId="{82280F63-F51F-4F1F-9BE5-A6A9E3384507}" dt="2022-12-13T13:21:12.808" v="0" actId="478"/>
            <ac:picMkLst>
              <pc:docMk/>
              <pc:sldMasterMk cId="2142349000" sldId="2147486213"/>
              <pc:sldLayoutMk cId="3715202268" sldId="2147486381"/>
              <ac:picMk id="2" creationId="{776D7548-AB46-6CF3-4F34-170996B4DB2D}"/>
            </ac:picMkLst>
          </pc:picChg>
          <pc:picChg chg="add mod">
            <ac:chgData name="Jane Emperado" userId="f11f2e2c-abe5-457b-8efd-db449d0a0879" providerId="ADAL" clId="{82280F63-F51F-4F1F-9BE5-A6A9E3384507}" dt="2022-12-13T13:21:13.860" v="1"/>
            <ac:picMkLst>
              <pc:docMk/>
              <pc:sldMasterMk cId="2142349000" sldId="2147486213"/>
              <pc:sldLayoutMk cId="3715202268" sldId="2147486381"/>
              <ac:picMk id="3" creationId="{C9C3FEFF-0A91-C06C-7F28-6373DFFB16C2}"/>
            </ac:picMkLst>
          </pc:picChg>
        </pc:sldLayoutChg>
      </pc:sldMasterChg>
    </pc:docChg>
  </pc:docChgLst>
  <pc:docChgLst>
    <pc:chgData name="Jane Emperado" userId="S::jemperado@goodtogreatschools.org.au::f11f2e2c-abe5-457b-8efd-db449d0a0879" providerId="AD" clId="Web-{F89E7D10-26BC-562C-C3A6-8C2BDBD301F6}"/>
    <pc:docChg chg="modSld">
      <pc:chgData name="Jane Emperado" userId="S::jemperado@goodtogreatschools.org.au::f11f2e2c-abe5-457b-8efd-db449d0a0879" providerId="AD" clId="Web-{F89E7D10-26BC-562C-C3A6-8C2BDBD301F6}" dt="2022-10-11T13:39:53.283" v="1" actId="20577"/>
      <pc:docMkLst>
        <pc:docMk/>
      </pc:docMkLst>
      <pc:sldChg chg="modSp">
        <pc:chgData name="Jane Emperado" userId="S::jemperado@goodtogreatschools.org.au::f11f2e2c-abe5-457b-8efd-db449d0a0879" providerId="AD" clId="Web-{F89E7D10-26BC-562C-C3A6-8C2BDBD301F6}" dt="2022-10-11T13:39:53.283" v="1" actId="20577"/>
        <pc:sldMkLst>
          <pc:docMk/>
          <pc:sldMk cId="4275279357" sldId="264"/>
        </pc:sldMkLst>
        <pc:spChg chg="mod">
          <ac:chgData name="Jane Emperado" userId="S::jemperado@goodtogreatschools.org.au::f11f2e2c-abe5-457b-8efd-db449d0a0879" providerId="AD" clId="Web-{F89E7D10-26BC-562C-C3A6-8C2BDBD301F6}" dt="2022-10-11T13:39:53.283" v="1" actId="20577"/>
          <ac:spMkLst>
            <pc:docMk/>
            <pc:sldMk cId="4275279357" sldId="264"/>
            <ac:spMk id="17" creationId="{4BF9F44A-BAD7-811C-FC1B-FF93E10B8A17}"/>
          </ac:spMkLst>
        </pc:spChg>
      </pc:sldChg>
    </pc:docChg>
  </pc:docChgLst>
  <pc:docChgLst>
    <pc:chgData name="Kate McGregor" userId="21de1238-db65-4ab3-8376-ea3116b499df" providerId="ADAL" clId="{FC8062BC-4BCE-4CC0-A361-E145AE838D97}"/>
    <pc:docChg chg="modSld">
      <pc:chgData name="Kate McGregor" userId="21de1238-db65-4ab3-8376-ea3116b499df" providerId="ADAL" clId="{FC8062BC-4BCE-4CC0-A361-E145AE838D97}" dt="2022-07-07T05:22:24.688" v="1" actId="20577"/>
      <pc:docMkLst>
        <pc:docMk/>
      </pc:docMkLst>
      <pc:sldChg chg="modSp mod">
        <pc:chgData name="Kate McGregor" userId="21de1238-db65-4ab3-8376-ea3116b499df" providerId="ADAL" clId="{FC8062BC-4BCE-4CC0-A361-E145AE838D97}" dt="2022-07-07T05:21:36.695" v="0" actId="20577"/>
        <pc:sldMkLst>
          <pc:docMk/>
          <pc:sldMk cId="1929879703" sldId="266"/>
        </pc:sldMkLst>
        <pc:spChg chg="mod">
          <ac:chgData name="Kate McGregor" userId="21de1238-db65-4ab3-8376-ea3116b499df" providerId="ADAL" clId="{FC8062BC-4BCE-4CC0-A361-E145AE838D97}" dt="2022-07-07T05:21:36.695" v="0" actId="20577"/>
          <ac:spMkLst>
            <pc:docMk/>
            <pc:sldMk cId="1929879703" sldId="266"/>
            <ac:spMk id="8" creationId="{CBE360D2-A13E-4547-883A-AD0FB8612704}"/>
          </ac:spMkLst>
        </pc:spChg>
      </pc:sldChg>
      <pc:sldChg chg="modSp mod">
        <pc:chgData name="Kate McGregor" userId="21de1238-db65-4ab3-8376-ea3116b499df" providerId="ADAL" clId="{FC8062BC-4BCE-4CC0-A361-E145AE838D97}" dt="2022-07-07T05:22:24.688" v="1" actId="20577"/>
        <pc:sldMkLst>
          <pc:docMk/>
          <pc:sldMk cId="3003355255" sldId="1135"/>
        </pc:sldMkLst>
        <pc:spChg chg="mod">
          <ac:chgData name="Kate McGregor" userId="21de1238-db65-4ab3-8376-ea3116b499df" providerId="ADAL" clId="{FC8062BC-4BCE-4CC0-A361-E145AE838D97}" dt="2022-07-07T05:22:24.688" v="1" actId="20577"/>
          <ac:spMkLst>
            <pc:docMk/>
            <pc:sldMk cId="3003355255" sldId="1135"/>
            <ac:spMk id="5" creationId="{ABFBDAF6-9D5B-4188-BE9E-4E7DBA43A6FE}"/>
          </ac:spMkLst>
        </pc:spChg>
      </pc:sldChg>
    </pc:docChg>
  </pc:docChgLst>
  <pc:docChgLst>
    <pc:chgData name="Jane Hooper" userId="S::jhooper@goodtogreatschools.org.au::afd12f8e-9b57-4b10-87a5-8fe4e40dc133" providerId="AD" clId="Web-{3C8233D8-E07F-4C0F-5C3D-88642656B1B3}"/>
    <pc:docChg chg="modSld">
      <pc:chgData name="Jane Hooper" userId="S::jhooper@goodtogreatschools.org.au::afd12f8e-9b57-4b10-87a5-8fe4e40dc133" providerId="AD" clId="Web-{3C8233D8-E07F-4C0F-5C3D-88642656B1B3}" dt="2022-06-21T00:13:57.022" v="19" actId="1076"/>
      <pc:docMkLst>
        <pc:docMk/>
      </pc:docMkLst>
      <pc:sldChg chg="modSp">
        <pc:chgData name="Jane Hooper" userId="S::jhooper@goodtogreatschools.org.au::afd12f8e-9b57-4b10-87a5-8fe4e40dc133" providerId="AD" clId="Web-{3C8233D8-E07F-4C0F-5C3D-88642656B1B3}" dt="2022-06-21T00:10:03.706" v="4" actId="20577"/>
        <pc:sldMkLst>
          <pc:docMk/>
          <pc:sldMk cId="4168125156" sldId="267"/>
        </pc:sldMkLst>
        <pc:spChg chg="mod">
          <ac:chgData name="Jane Hooper" userId="S::jhooper@goodtogreatschools.org.au::afd12f8e-9b57-4b10-87a5-8fe4e40dc133" providerId="AD" clId="Web-{3C8233D8-E07F-4C0F-5C3D-88642656B1B3}" dt="2022-06-21T00:10:03.706" v="4" actId="20577"/>
          <ac:spMkLst>
            <pc:docMk/>
            <pc:sldMk cId="4168125156" sldId="267"/>
            <ac:spMk id="2" creationId="{9229E94A-5385-4947-A63E-CAE2CB955202}"/>
          </ac:spMkLst>
        </pc:spChg>
      </pc:sldChg>
      <pc:sldChg chg="addSp modSp">
        <pc:chgData name="Jane Hooper" userId="S::jhooper@goodtogreatschools.org.au::afd12f8e-9b57-4b10-87a5-8fe4e40dc133" providerId="AD" clId="Web-{3C8233D8-E07F-4C0F-5C3D-88642656B1B3}" dt="2022-06-21T00:12:16.302" v="12" actId="1076"/>
        <pc:sldMkLst>
          <pc:docMk/>
          <pc:sldMk cId="4201451308" sldId="331"/>
        </pc:sldMkLst>
        <pc:picChg chg="add mod">
          <ac:chgData name="Jane Hooper" userId="S::jhooper@goodtogreatschools.org.au::afd12f8e-9b57-4b10-87a5-8fe4e40dc133" providerId="AD" clId="Web-{3C8233D8-E07F-4C0F-5C3D-88642656B1B3}" dt="2022-06-21T00:11:29.301" v="10" actId="1076"/>
          <ac:picMkLst>
            <pc:docMk/>
            <pc:sldMk cId="4201451308" sldId="331"/>
            <ac:picMk id="3" creationId="{508EE4FA-9732-10A4-4894-C8A09845CB49}"/>
          </ac:picMkLst>
        </pc:picChg>
        <pc:picChg chg="add mod">
          <ac:chgData name="Jane Hooper" userId="S::jhooper@goodtogreatschools.org.au::afd12f8e-9b57-4b10-87a5-8fe4e40dc133" providerId="AD" clId="Web-{3C8233D8-E07F-4C0F-5C3D-88642656B1B3}" dt="2022-06-21T00:12:16.302" v="12" actId="1076"/>
          <ac:picMkLst>
            <pc:docMk/>
            <pc:sldMk cId="4201451308" sldId="331"/>
            <ac:picMk id="6" creationId="{70E217A2-032B-A812-0DE2-2CBFF1F8AD9C}"/>
          </ac:picMkLst>
        </pc:picChg>
      </pc:sldChg>
      <pc:sldChg chg="addSp modSp">
        <pc:chgData name="Jane Hooper" userId="S::jhooper@goodtogreatschools.org.au::afd12f8e-9b57-4b10-87a5-8fe4e40dc133" providerId="AD" clId="Web-{3C8233D8-E07F-4C0F-5C3D-88642656B1B3}" dt="2022-06-21T00:13:57.022" v="19" actId="1076"/>
        <pc:sldMkLst>
          <pc:docMk/>
          <pc:sldMk cId="2687729524" sldId="1127"/>
        </pc:sldMkLst>
        <pc:spChg chg="mod">
          <ac:chgData name="Jane Hooper" userId="S::jhooper@goodtogreatschools.org.au::afd12f8e-9b57-4b10-87a5-8fe4e40dc133" providerId="AD" clId="Web-{3C8233D8-E07F-4C0F-5C3D-88642656B1B3}" dt="2022-06-21T00:12:25.786" v="13" actId="20577"/>
          <ac:spMkLst>
            <pc:docMk/>
            <pc:sldMk cId="2687729524" sldId="1127"/>
            <ac:spMk id="2" creationId="{CB6F634D-463E-423E-AC1A-AE37B5881AB3}"/>
          </ac:spMkLst>
        </pc:spChg>
        <pc:spChg chg="mod">
          <ac:chgData name="Jane Hooper" userId="S::jhooper@goodtogreatschools.org.au::afd12f8e-9b57-4b10-87a5-8fe4e40dc133" providerId="AD" clId="Web-{3C8233D8-E07F-4C0F-5C3D-88642656B1B3}" dt="2022-06-21T00:12:33.833" v="15" actId="20577"/>
          <ac:spMkLst>
            <pc:docMk/>
            <pc:sldMk cId="2687729524" sldId="1127"/>
            <ac:spMk id="5" creationId="{ABFBDAF6-9D5B-4188-BE9E-4E7DBA43A6FE}"/>
          </ac:spMkLst>
        </pc:spChg>
        <pc:picChg chg="add mod">
          <ac:chgData name="Jane Hooper" userId="S::jhooper@goodtogreatschools.org.au::afd12f8e-9b57-4b10-87a5-8fe4e40dc133" providerId="AD" clId="Web-{3C8233D8-E07F-4C0F-5C3D-88642656B1B3}" dt="2022-06-21T00:13:57.022" v="19" actId="1076"/>
          <ac:picMkLst>
            <pc:docMk/>
            <pc:sldMk cId="2687729524" sldId="1127"/>
            <ac:picMk id="3" creationId="{66A46696-79B1-E22C-786B-EA74AA9C3DA8}"/>
          </ac:picMkLst>
        </pc:picChg>
      </pc:sldChg>
    </pc:docChg>
  </pc:docChgLst>
  <pc:docChgLst>
    <pc:chgData name="Jane Emperado" userId="f11f2e2c-abe5-457b-8efd-db449d0a0879" providerId="ADAL" clId="{5783EB9E-5666-495C-9FC9-490F7249277F}"/>
    <pc:docChg chg="modSld">
      <pc:chgData name="Jane Emperado" userId="f11f2e2c-abe5-457b-8efd-db449d0a0879" providerId="ADAL" clId="{5783EB9E-5666-495C-9FC9-490F7249277F}" dt="2022-10-28T16:23:58.724" v="1" actId="22711"/>
      <pc:docMkLst>
        <pc:docMk/>
      </pc:docMkLst>
      <pc:sldChg chg="modSp">
        <pc:chgData name="Jane Emperado" userId="f11f2e2c-abe5-457b-8efd-db449d0a0879" providerId="ADAL" clId="{5783EB9E-5666-495C-9FC9-490F7249277F}" dt="2022-10-28T16:23:58.724" v="1" actId="22711"/>
        <pc:sldMkLst>
          <pc:docMk/>
          <pc:sldMk cId="3517291086" sldId="1130"/>
        </pc:sldMkLst>
        <pc:picChg chg="mod">
          <ac:chgData name="Jane Emperado" userId="f11f2e2c-abe5-457b-8efd-db449d0a0879" providerId="ADAL" clId="{5783EB9E-5666-495C-9FC9-490F7249277F}" dt="2022-10-28T16:23:58.724" v="1" actId="22711"/>
          <ac:picMkLst>
            <pc:docMk/>
            <pc:sldMk cId="3517291086" sldId="1130"/>
            <ac:picMk id="11266" creationId="{1CEFBA68-F3A1-3D07-6ADA-17A4362BF229}"/>
          </ac:picMkLst>
        </pc:picChg>
      </pc:sldChg>
    </pc:docChg>
  </pc:docChgLst>
  <pc:docChgLst>
    <pc:chgData name="Jane Hooper" userId="S::jhooper@goodtogreatschools.org.au::afd12f8e-9b57-4b10-87a5-8fe4e40dc133" providerId="AD" clId="Web-{63093C15-953F-B918-5014-37F3B9AEFC9F}"/>
    <pc:docChg chg="modSld">
      <pc:chgData name="Jane Hooper" userId="S::jhooper@goodtogreatschools.org.au::afd12f8e-9b57-4b10-87a5-8fe4e40dc133" providerId="AD" clId="Web-{63093C15-953F-B918-5014-37F3B9AEFC9F}" dt="2022-06-29T04:56:46.637" v="13" actId="20577"/>
      <pc:docMkLst>
        <pc:docMk/>
      </pc:docMkLst>
      <pc:sldChg chg="addSp delSp modSp">
        <pc:chgData name="Jane Hooper" userId="S::jhooper@goodtogreatschools.org.au::afd12f8e-9b57-4b10-87a5-8fe4e40dc133" providerId="AD" clId="Web-{63093C15-953F-B918-5014-37F3B9AEFC9F}" dt="2022-06-29T04:55:28.150" v="8" actId="1076"/>
        <pc:sldMkLst>
          <pc:docMk/>
          <pc:sldMk cId="4201451308" sldId="331"/>
        </pc:sldMkLst>
        <pc:picChg chg="del">
          <ac:chgData name="Jane Hooper" userId="S::jhooper@goodtogreatschools.org.au::afd12f8e-9b57-4b10-87a5-8fe4e40dc133" providerId="AD" clId="Web-{63093C15-953F-B918-5014-37F3B9AEFC9F}" dt="2022-06-29T04:52:35.129" v="0"/>
          <ac:picMkLst>
            <pc:docMk/>
            <pc:sldMk cId="4201451308" sldId="331"/>
            <ac:picMk id="3" creationId="{508EE4FA-9732-10A4-4894-C8A09845CB49}"/>
          </ac:picMkLst>
        </pc:picChg>
        <pc:picChg chg="add mod">
          <ac:chgData name="Jane Hooper" userId="S::jhooper@goodtogreatschools.org.au::afd12f8e-9b57-4b10-87a5-8fe4e40dc133" providerId="AD" clId="Web-{63093C15-953F-B918-5014-37F3B9AEFC9F}" dt="2022-06-29T04:55:09.321" v="7" actId="1076"/>
          <ac:picMkLst>
            <pc:docMk/>
            <pc:sldMk cId="4201451308" sldId="331"/>
            <ac:picMk id="5" creationId="{F639C4C1-B15B-EDC7-EDD0-8D6D4BAB65A3}"/>
          </ac:picMkLst>
        </pc:picChg>
        <pc:picChg chg="mod">
          <ac:chgData name="Jane Hooper" userId="S::jhooper@goodtogreatschools.org.au::afd12f8e-9b57-4b10-87a5-8fe4e40dc133" providerId="AD" clId="Web-{63093C15-953F-B918-5014-37F3B9AEFC9F}" dt="2022-06-29T04:55:28.150" v="8" actId="1076"/>
          <ac:picMkLst>
            <pc:docMk/>
            <pc:sldMk cId="4201451308" sldId="331"/>
            <ac:picMk id="6" creationId="{70E217A2-032B-A812-0DE2-2CBFF1F8AD9C}"/>
          </ac:picMkLst>
        </pc:picChg>
      </pc:sldChg>
      <pc:sldChg chg="modSp">
        <pc:chgData name="Jane Hooper" userId="S::jhooper@goodtogreatschools.org.au::afd12f8e-9b57-4b10-87a5-8fe4e40dc133" providerId="AD" clId="Web-{63093C15-953F-B918-5014-37F3B9AEFC9F}" dt="2022-06-29T04:55:59.573" v="10" actId="20577"/>
        <pc:sldMkLst>
          <pc:docMk/>
          <pc:sldMk cId="2687729524" sldId="1127"/>
        </pc:sldMkLst>
        <pc:spChg chg="mod">
          <ac:chgData name="Jane Hooper" userId="S::jhooper@goodtogreatschools.org.au::afd12f8e-9b57-4b10-87a5-8fe4e40dc133" providerId="AD" clId="Web-{63093C15-953F-B918-5014-37F3B9AEFC9F}" dt="2022-06-29T04:55:59.573" v="10" actId="20577"/>
          <ac:spMkLst>
            <pc:docMk/>
            <pc:sldMk cId="2687729524" sldId="1127"/>
            <ac:spMk id="5" creationId="{ABFBDAF6-9D5B-4188-BE9E-4E7DBA43A6FE}"/>
          </ac:spMkLst>
        </pc:spChg>
      </pc:sldChg>
      <pc:sldChg chg="modSp">
        <pc:chgData name="Jane Hooper" userId="S::jhooper@goodtogreatschools.org.au::afd12f8e-9b57-4b10-87a5-8fe4e40dc133" providerId="AD" clId="Web-{63093C15-953F-B918-5014-37F3B9AEFC9F}" dt="2022-06-29T04:56:33.028" v="12" actId="20577"/>
        <pc:sldMkLst>
          <pc:docMk/>
          <pc:sldMk cId="3517291086" sldId="1130"/>
        </pc:sldMkLst>
        <pc:spChg chg="mod">
          <ac:chgData name="Jane Hooper" userId="S::jhooper@goodtogreatschools.org.au::afd12f8e-9b57-4b10-87a5-8fe4e40dc133" providerId="AD" clId="Web-{63093C15-953F-B918-5014-37F3B9AEFC9F}" dt="2022-06-29T04:56:33.028" v="12" actId="20577"/>
          <ac:spMkLst>
            <pc:docMk/>
            <pc:sldMk cId="3517291086" sldId="1130"/>
            <ac:spMk id="5" creationId="{ABFBDAF6-9D5B-4188-BE9E-4E7DBA43A6FE}"/>
          </ac:spMkLst>
        </pc:spChg>
      </pc:sldChg>
      <pc:sldChg chg="modSp">
        <pc:chgData name="Jane Hooper" userId="S::jhooper@goodtogreatschools.org.au::afd12f8e-9b57-4b10-87a5-8fe4e40dc133" providerId="AD" clId="Web-{63093C15-953F-B918-5014-37F3B9AEFC9F}" dt="2022-06-29T04:56:46.637" v="13" actId="20577"/>
        <pc:sldMkLst>
          <pc:docMk/>
          <pc:sldMk cId="2584177636" sldId="1134"/>
        </pc:sldMkLst>
        <pc:spChg chg="mod">
          <ac:chgData name="Jane Hooper" userId="S::jhooper@goodtogreatschools.org.au::afd12f8e-9b57-4b10-87a5-8fe4e40dc133" providerId="AD" clId="Web-{63093C15-953F-B918-5014-37F3B9AEFC9F}" dt="2022-06-29T04:56:46.637" v="13" actId="20577"/>
          <ac:spMkLst>
            <pc:docMk/>
            <pc:sldMk cId="2584177636" sldId="1134"/>
            <ac:spMk id="5" creationId="{ABFBDAF6-9D5B-4188-BE9E-4E7DBA43A6FE}"/>
          </ac:spMkLst>
        </pc:spChg>
      </pc:sldChg>
    </pc:docChg>
  </pc:docChgLst>
  <pc:docChgLst>
    <pc:chgData name="Nathan Duff" userId="5454dd5d-9811-49f6-92ba-8b7b8eb9777a" providerId="ADAL" clId="{3217AFC2-83E3-4B43-AFF5-F42F2B8EA25D}"/>
    <pc:docChg chg="custSel modSld">
      <pc:chgData name="Nathan Duff" userId="5454dd5d-9811-49f6-92ba-8b7b8eb9777a" providerId="ADAL" clId="{3217AFC2-83E3-4B43-AFF5-F42F2B8EA25D}" dt="2022-06-24T03:33:47.184" v="11" actId="14826"/>
      <pc:docMkLst>
        <pc:docMk/>
      </pc:docMkLst>
      <pc:sldChg chg="modSp">
        <pc:chgData name="Nathan Duff" userId="5454dd5d-9811-49f6-92ba-8b7b8eb9777a" providerId="ADAL" clId="{3217AFC2-83E3-4B43-AFF5-F42F2B8EA25D}" dt="2022-06-24T03:22:35.649" v="0" actId="14826"/>
        <pc:sldMkLst>
          <pc:docMk/>
          <pc:sldMk cId="1302939589" sldId="969"/>
        </pc:sldMkLst>
        <pc:picChg chg="mod">
          <ac:chgData name="Nathan Duff" userId="5454dd5d-9811-49f6-92ba-8b7b8eb9777a" providerId="ADAL" clId="{3217AFC2-83E3-4B43-AFF5-F42F2B8EA25D}" dt="2022-06-24T03:22:35.649" v="0" actId="14826"/>
          <ac:picMkLst>
            <pc:docMk/>
            <pc:sldMk cId="1302939589" sldId="969"/>
            <ac:picMk id="5" creationId="{3D835B0E-4FF7-E431-ADF1-4D9ECF7D4AE7}"/>
          </ac:picMkLst>
        </pc:picChg>
      </pc:sldChg>
      <pc:sldChg chg="addSp delSp modSp mod">
        <pc:chgData name="Nathan Duff" userId="5454dd5d-9811-49f6-92ba-8b7b8eb9777a" providerId="ADAL" clId="{3217AFC2-83E3-4B43-AFF5-F42F2B8EA25D}" dt="2022-06-24T03:28:39.824" v="9" actId="14100"/>
        <pc:sldMkLst>
          <pc:docMk/>
          <pc:sldMk cId="2411624118" sldId="1110"/>
        </pc:sldMkLst>
        <pc:picChg chg="del">
          <ac:chgData name="Nathan Duff" userId="5454dd5d-9811-49f6-92ba-8b7b8eb9777a" providerId="ADAL" clId="{3217AFC2-83E3-4B43-AFF5-F42F2B8EA25D}" dt="2022-06-24T03:28:34.503" v="6" actId="478"/>
          <ac:picMkLst>
            <pc:docMk/>
            <pc:sldMk cId="2411624118" sldId="1110"/>
            <ac:picMk id="4" creationId="{427B9F2D-A260-C99F-6197-DE00F934CBE7}"/>
          </ac:picMkLst>
        </pc:picChg>
        <pc:picChg chg="add mod">
          <ac:chgData name="Nathan Duff" userId="5454dd5d-9811-49f6-92ba-8b7b8eb9777a" providerId="ADAL" clId="{3217AFC2-83E3-4B43-AFF5-F42F2B8EA25D}" dt="2022-06-24T03:28:39.824" v="9" actId="14100"/>
          <ac:picMkLst>
            <pc:docMk/>
            <pc:sldMk cId="2411624118" sldId="1110"/>
            <ac:picMk id="7" creationId="{57E4E2EF-DE80-C355-9304-6722D3028692}"/>
          </ac:picMkLst>
        </pc:picChg>
      </pc:sldChg>
      <pc:sldChg chg="modSp">
        <pc:chgData name="Nathan Duff" userId="5454dd5d-9811-49f6-92ba-8b7b8eb9777a" providerId="ADAL" clId="{3217AFC2-83E3-4B43-AFF5-F42F2B8EA25D}" dt="2022-06-24T03:24:12.505" v="3" actId="14826"/>
        <pc:sldMkLst>
          <pc:docMk/>
          <pc:sldMk cId="4055835674" sldId="1126"/>
        </pc:sldMkLst>
        <pc:picChg chg="mod">
          <ac:chgData name="Nathan Duff" userId="5454dd5d-9811-49f6-92ba-8b7b8eb9777a" providerId="ADAL" clId="{3217AFC2-83E3-4B43-AFF5-F42F2B8EA25D}" dt="2022-06-24T03:24:12.505" v="3" actId="14826"/>
          <ac:picMkLst>
            <pc:docMk/>
            <pc:sldMk cId="4055835674" sldId="1126"/>
            <ac:picMk id="4" creationId="{9A912EE8-958D-A192-16B1-3EC713C598BC}"/>
          </ac:picMkLst>
        </pc:picChg>
      </pc:sldChg>
      <pc:sldChg chg="modSp">
        <pc:chgData name="Nathan Duff" userId="5454dd5d-9811-49f6-92ba-8b7b8eb9777a" providerId="ADAL" clId="{3217AFC2-83E3-4B43-AFF5-F42F2B8EA25D}" dt="2022-06-24T03:27:52.664" v="5" actId="14826"/>
        <pc:sldMkLst>
          <pc:docMk/>
          <pc:sldMk cId="3517291086" sldId="1130"/>
        </pc:sldMkLst>
        <pc:picChg chg="mod">
          <ac:chgData name="Nathan Duff" userId="5454dd5d-9811-49f6-92ba-8b7b8eb9777a" providerId="ADAL" clId="{3217AFC2-83E3-4B43-AFF5-F42F2B8EA25D}" dt="2022-06-24T03:25:31.023" v="4" actId="14826"/>
          <ac:picMkLst>
            <pc:docMk/>
            <pc:sldMk cId="3517291086" sldId="1130"/>
            <ac:picMk id="11266" creationId="{1CEFBA68-F3A1-3D07-6ADA-17A4362BF229}"/>
          </ac:picMkLst>
        </pc:picChg>
        <pc:picChg chg="mod">
          <ac:chgData name="Nathan Duff" userId="5454dd5d-9811-49f6-92ba-8b7b8eb9777a" providerId="ADAL" clId="{3217AFC2-83E3-4B43-AFF5-F42F2B8EA25D}" dt="2022-06-24T03:27:52.664" v="5" actId="14826"/>
          <ac:picMkLst>
            <pc:docMk/>
            <pc:sldMk cId="3517291086" sldId="1130"/>
            <ac:picMk id="11268" creationId="{5812548F-153F-AC12-0A8E-756EB1C82D88}"/>
          </ac:picMkLst>
        </pc:picChg>
      </pc:sldChg>
      <pc:sldChg chg="modSp">
        <pc:chgData name="Nathan Duff" userId="5454dd5d-9811-49f6-92ba-8b7b8eb9777a" providerId="ADAL" clId="{3217AFC2-83E3-4B43-AFF5-F42F2B8EA25D}" dt="2022-06-24T03:23:48.632" v="2" actId="14826"/>
        <pc:sldMkLst>
          <pc:docMk/>
          <pc:sldMk cId="1615911434" sldId="1133"/>
        </pc:sldMkLst>
        <pc:picChg chg="mod">
          <ac:chgData name="Nathan Duff" userId="5454dd5d-9811-49f6-92ba-8b7b8eb9777a" providerId="ADAL" clId="{3217AFC2-83E3-4B43-AFF5-F42F2B8EA25D}" dt="2022-06-24T03:23:48.632" v="2" actId="14826"/>
          <ac:picMkLst>
            <pc:docMk/>
            <pc:sldMk cId="1615911434" sldId="1133"/>
            <ac:picMk id="8" creationId="{3B23CFE5-1DA0-DA37-9048-F376CDDDF864}"/>
          </ac:picMkLst>
        </pc:picChg>
      </pc:sldChg>
      <pc:sldChg chg="modSp">
        <pc:chgData name="Nathan Duff" userId="5454dd5d-9811-49f6-92ba-8b7b8eb9777a" providerId="ADAL" clId="{3217AFC2-83E3-4B43-AFF5-F42F2B8EA25D}" dt="2022-06-24T03:22:56.395" v="1" actId="14826"/>
        <pc:sldMkLst>
          <pc:docMk/>
          <pc:sldMk cId="722039873" sldId="1138"/>
        </pc:sldMkLst>
        <pc:picChg chg="mod">
          <ac:chgData name="Nathan Duff" userId="5454dd5d-9811-49f6-92ba-8b7b8eb9777a" providerId="ADAL" clId="{3217AFC2-83E3-4B43-AFF5-F42F2B8EA25D}" dt="2022-06-24T03:22:56.395" v="1" actId="14826"/>
          <ac:picMkLst>
            <pc:docMk/>
            <pc:sldMk cId="722039873" sldId="1138"/>
            <ac:picMk id="13314" creationId="{7194FBB2-E056-4517-EC93-2A5C02F72889}"/>
          </ac:picMkLst>
        </pc:picChg>
      </pc:sldChg>
      <pc:sldChg chg="modSp">
        <pc:chgData name="Nathan Duff" userId="5454dd5d-9811-49f6-92ba-8b7b8eb9777a" providerId="ADAL" clId="{3217AFC2-83E3-4B43-AFF5-F42F2B8EA25D}" dt="2022-06-24T03:33:47.184" v="11" actId="14826"/>
        <pc:sldMkLst>
          <pc:docMk/>
          <pc:sldMk cId="3841734207" sldId="1140"/>
        </pc:sldMkLst>
        <pc:picChg chg="mod">
          <ac:chgData name="Nathan Duff" userId="5454dd5d-9811-49f6-92ba-8b7b8eb9777a" providerId="ADAL" clId="{3217AFC2-83E3-4B43-AFF5-F42F2B8EA25D}" dt="2022-06-24T03:33:47.184" v="11" actId="14826"/>
          <ac:picMkLst>
            <pc:docMk/>
            <pc:sldMk cId="3841734207" sldId="1140"/>
            <ac:picMk id="4" creationId="{11D15C52-2C03-BC13-8C7B-1B5FA588D8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0FFFF-BA65-4CAF-8C34-82AECC969FFA}" type="datetimeFigureOut"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2B977-E8EB-4385-9CC8-19A3B0D92A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8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3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87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9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56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74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1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0" y="-1143001"/>
            <a:ext cx="6858001" cy="9143999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402061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accent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1" y="-1143001"/>
            <a:ext cx="6858001" cy="9143999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25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91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4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1" y="402063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9" y="402063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7" y="402063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6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3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6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2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4" y="3334044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4"/>
            <a:ext cx="8237538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575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1" y="6472152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1&amp;2 (use this p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25CFC8-E2FA-47A0-3BAA-483115D8B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01" y="1515687"/>
            <a:ext cx="9143999" cy="534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A092E-78AF-5E3A-5672-3CD47DE7E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763" y="2691328"/>
            <a:ext cx="4124901" cy="3972479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6FD165A-D472-1E2D-730C-169A2F5E7B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FEBAB12F-619D-003D-A5AF-3C3AAAA8DC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6CC8B9BD-5079-9B2A-8FB0-B79D31D7D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3832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B3DD378-CEA1-498F-73E2-54508CF073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01467-013B-F882-CFF6-C7EEA99C8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C8766E-DDF7-1BD6-9BED-74EB994783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194C084-3963-4A42-751F-27FABC7E3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A999B57E-B122-C9A5-E560-AF132D222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C56C27-209E-0AB2-2599-097C8EC55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4855" r="11912" b="36474"/>
          <a:stretch/>
        </p:blipFill>
        <p:spPr>
          <a:xfrm>
            <a:off x="3830139" y="240424"/>
            <a:ext cx="5058096" cy="113583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9C3FEFF-0A91-C06C-7F28-6373DFFB16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31260"/>
            <a:ext cx="2743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2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CF6B-B894-54CC-78A9-D1B4E57CD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F7FA5-F436-9873-1B83-E590B541F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C70F3-5F2A-C701-8610-AB7C731E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CFF24-3804-70D1-0870-D88AD04C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1D112-7C26-DD4F-32F9-4C79032F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06444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DF94-1F26-3EEC-2A60-8758EEFE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86CAE-AECE-9CAC-E912-18CDF363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E2B7B-0283-284E-6040-39392618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C6254-565B-3FC1-DB5D-7376C5EF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7C7B4-A296-319A-6C87-F7A79FA5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1997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4A5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9D7E-9045-A007-306F-00DE0343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5765C-981E-8A59-7DD2-FB88570A3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E710-1050-44E2-CFAB-09AE34E2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5056-2F0C-2A79-CFBE-F79E7373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A7AD2-11F4-5B74-0FBB-250F46DC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4826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BD65-A7A1-6C61-6B46-EBA0F7D4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93E91-AAF3-9A82-174A-3F00E0DCC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704E1-BCC5-0CA6-B592-55B026C16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7E692-B7A2-B114-8DA4-0FE2C292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4E21-25DF-12D9-CE0E-262CD86A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91CF0-2D4F-9569-2388-595ABD25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790800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0F63-2639-B44C-9BF4-CF1DC874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7ADA-5573-83CD-EB53-7A1B0D087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B8400-F2FB-0889-74CC-20B942FA2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7F84B-7D6C-A012-4004-53A92D77A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30275-67B3-11B5-62B0-D03668079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EA619-31FF-5AFB-93C3-0AB020DA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7A9BC-CA39-D3D4-1261-A1155C97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4C447-684F-1D01-048E-D8EA9F9FB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455039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F257-1A10-4198-BFD8-A2A89250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B14DF-F07B-71C7-A931-726B78C7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B4555-9DA6-A14A-9DAE-4C1C306F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EAE-7CD3-6E4D-FA77-21920DCE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7802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6CA83-8F78-3D22-8251-A8E95D94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CC89B-0987-0AD3-2B19-9850103A3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5BB6B-124A-22E0-72E6-0820AB49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807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768D-3F44-A509-3C87-E169F175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F4C1-D454-7712-D740-370B6BF3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848-6476-0DD6-1D8D-53E2EDD89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3EE00-CFAC-795B-49FD-391B62D7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0C59B-0C05-D533-59C5-662EB403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D8215-65C7-A26B-25DB-A328ABE1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874396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F57EC-A4A8-C1E8-3C35-8EBDA3C2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D6C23-396A-413B-F9B0-8AF2ACFFE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85FFA-0954-C47C-2F08-154A70B2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C0D90-796B-004B-3991-ACE341F8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A4896-B7B3-82A9-57BB-CAFA905F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33995-AC04-0255-C8B8-51DD0E7C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21766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710CD-9EA0-5D64-C988-2C9A1A06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38999-3432-508E-F9C2-1520BAE3E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C7345-A018-EAB2-35A8-D8BC379C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D769-D53E-DEDB-8B31-F1E046CC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256A2-FF44-8962-6FD1-CDFCEBDA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33160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DDA8F-C63B-E418-D5FB-6B71C1144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EAF86-070A-B8D0-3197-01EB1AD00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99A0E-2552-E2C3-7030-326469EA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7E185-677F-6A89-9372-F58D2CDE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948E1-3262-81FB-276B-5EEC0247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9754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1" r:id="rId1"/>
    <p:sldLayoutId id="2147486262" r:id="rId2"/>
    <p:sldLayoutId id="2147486263" r:id="rId3"/>
    <p:sldLayoutId id="2147486264" r:id="rId4"/>
    <p:sldLayoutId id="2147486265" r:id="rId5"/>
    <p:sldLayoutId id="2147486266" r:id="rId6"/>
    <p:sldLayoutId id="2147486267" r:id="rId7"/>
    <p:sldLayoutId id="2147486365" r:id="rId8"/>
    <p:sldLayoutId id="2147486268" r:id="rId9"/>
    <p:sldLayoutId id="2147486269" r:id="rId10"/>
    <p:sldLayoutId id="2147486270" r:id="rId11"/>
    <p:sldLayoutId id="2147486271" r:id="rId12"/>
    <p:sldLayoutId id="2147486272" r:id="rId13"/>
    <p:sldLayoutId id="2147486273" r:id="rId14"/>
    <p:sldLayoutId id="2147486274" r:id="rId15"/>
    <p:sldLayoutId id="2147486275" r:id="rId16"/>
    <p:sldLayoutId id="2147486350" r:id="rId17"/>
    <p:sldLayoutId id="2147486351" r:id="rId18"/>
    <p:sldLayoutId id="2147486352" r:id="rId19"/>
    <p:sldLayoutId id="2147486353" r:id="rId20"/>
    <p:sldLayoutId id="2147486354" r:id="rId21"/>
    <p:sldLayoutId id="2147486355" r:id="rId22"/>
    <p:sldLayoutId id="2147486356" r:id="rId23"/>
    <p:sldLayoutId id="2147486357" r:id="rId24"/>
    <p:sldLayoutId id="2147486358" r:id="rId25"/>
    <p:sldLayoutId id="2147486359" r:id="rId26"/>
    <p:sldLayoutId id="2147486360" r:id="rId27"/>
    <p:sldLayoutId id="2147486361" r:id="rId28"/>
    <p:sldLayoutId id="2147486362" r:id="rId29"/>
    <p:sldLayoutId id="2147486276" r:id="rId30"/>
    <p:sldLayoutId id="2147486277" r:id="rId31"/>
    <p:sldLayoutId id="2147486278" r:id="rId32"/>
    <p:sldLayoutId id="2147486279" r:id="rId33"/>
    <p:sldLayoutId id="2147486280" r:id="rId34"/>
    <p:sldLayoutId id="2147486281" r:id="rId35"/>
    <p:sldLayoutId id="2147486282" r:id="rId36"/>
    <p:sldLayoutId id="2147486283" r:id="rId37"/>
    <p:sldLayoutId id="2147486284" r:id="rId38"/>
    <p:sldLayoutId id="2147486285" r:id="rId39"/>
    <p:sldLayoutId id="2147486286" r:id="rId40"/>
    <p:sldLayoutId id="2147486287" r:id="rId41"/>
    <p:sldLayoutId id="2147486288" r:id="rId42"/>
    <p:sldLayoutId id="2147486289" r:id="rId43"/>
    <p:sldLayoutId id="2147486290" r:id="rId44"/>
    <p:sldLayoutId id="2147486363" r:id="rId45"/>
    <p:sldLayoutId id="2147486364" r:id="rId46"/>
    <p:sldLayoutId id="2147486291" r:id="rId47"/>
    <p:sldLayoutId id="2147486292" r:id="rId48"/>
    <p:sldLayoutId id="2147486293" r:id="rId49"/>
    <p:sldLayoutId id="2147486215" r:id="rId50"/>
    <p:sldLayoutId id="2147486252" r:id="rId51"/>
    <p:sldLayoutId id="2147486214" r:id="rId52"/>
    <p:sldLayoutId id="2147486238" r:id="rId53"/>
    <p:sldLayoutId id="2147486216" r:id="rId54"/>
    <p:sldLayoutId id="2147486259" r:id="rId55"/>
    <p:sldLayoutId id="2147486294" r:id="rId56"/>
    <p:sldLayoutId id="2147486366" r:id="rId57"/>
    <p:sldLayoutId id="2147486217" r:id="rId58"/>
    <p:sldLayoutId id="2147486228" r:id="rId59"/>
    <p:sldLayoutId id="2147486229" r:id="rId60"/>
    <p:sldLayoutId id="2147486230" r:id="rId61"/>
    <p:sldLayoutId id="2147486231" r:id="rId62"/>
    <p:sldLayoutId id="2147486256" r:id="rId63"/>
    <p:sldLayoutId id="2147486232" r:id="rId64"/>
    <p:sldLayoutId id="2147486260" r:id="rId65"/>
    <p:sldLayoutId id="2147486233" r:id="rId66"/>
    <p:sldLayoutId id="2147486236" r:id="rId67"/>
    <p:sldLayoutId id="2147486239" r:id="rId68"/>
    <p:sldLayoutId id="2147486240" r:id="rId69"/>
    <p:sldLayoutId id="2147486241" r:id="rId70"/>
    <p:sldLayoutId id="2147486255" r:id="rId71"/>
    <p:sldLayoutId id="2147486242" r:id="rId72"/>
    <p:sldLayoutId id="2147486243" r:id="rId73"/>
    <p:sldLayoutId id="2147486244" r:id="rId74"/>
    <p:sldLayoutId id="2147486246" r:id="rId75"/>
    <p:sldLayoutId id="2147486254" r:id="rId76"/>
    <p:sldLayoutId id="2147486295" r:id="rId77"/>
    <p:sldLayoutId id="2147486367" r:id="rId78"/>
    <p:sldLayoutId id="2147486251" r:id="rId79"/>
    <p:sldLayoutId id="2147486247" r:id="rId80"/>
    <p:sldLayoutId id="2147486248" r:id="rId81"/>
    <p:sldLayoutId id="2147486249" r:id="rId82"/>
    <p:sldLayoutId id="2147486257" r:id="rId83"/>
    <p:sldLayoutId id="2147486250" r:id="rId84"/>
    <p:sldLayoutId id="2147486253" r:id="rId85"/>
    <p:sldLayoutId id="2147486258" r:id="rId86"/>
    <p:sldLayoutId id="2147486381" r:id="rId8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67B3C-51DD-7F47-13F6-9AE62152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54A4F-EEE1-E7F4-4024-2A9F3FB4C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29C24-4CE2-DC30-467D-55D6CA7EE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A608-23A8-4683-A6E2-9DAD83078FF3}" type="datetimeFigureOut">
              <a:rPr lang="en-PH" smtClean="0"/>
              <a:t>20/02/2023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7880A-80AF-2407-562C-75FFB0DAB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87D82-045A-36DA-F21B-351567C4D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DFDAB-721A-4BDA-9B7A-3BA3BA59C93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344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0" r:id="rId1"/>
    <p:sldLayoutId id="2147486371" r:id="rId2"/>
    <p:sldLayoutId id="2147486372" r:id="rId3"/>
    <p:sldLayoutId id="2147486373" r:id="rId4"/>
    <p:sldLayoutId id="2147486374" r:id="rId5"/>
    <p:sldLayoutId id="2147486375" r:id="rId6"/>
    <p:sldLayoutId id="2147486376" r:id="rId7"/>
    <p:sldLayoutId id="2147486377" r:id="rId8"/>
    <p:sldLayoutId id="2147486378" r:id="rId9"/>
    <p:sldLayoutId id="2147486379" r:id="rId10"/>
    <p:sldLayoutId id="21474863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5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microsoft.com/office/2007/relationships/media" Target="../media/media1.m4a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48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5ACE72-507D-30BE-A273-8881495FF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The Arts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F9F44A-BAD7-811C-FC1B-FF93E10B8A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50002" y="4672149"/>
            <a:ext cx="4838328" cy="604208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dirty="0"/>
              <a:t>Unit 3: </a:t>
            </a:r>
            <a:endParaRPr lang="en-US"/>
          </a:p>
          <a:p>
            <a:r>
              <a:rPr lang="en-US" dirty="0"/>
              <a:t>Music in the World - Music for Celebration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01B13D-33BA-F9AB-DF00-9D1D3C4C69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0001" y="3267106"/>
            <a:ext cx="4838329" cy="604208"/>
          </a:xfrm>
        </p:spPr>
        <p:txBody>
          <a:bodyPr/>
          <a:lstStyle/>
          <a:p>
            <a:r>
              <a:rPr lang="en-US" dirty="0"/>
              <a:t>Lesson 1: Week 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727125-976A-ABCF-8555-5CE6346AB5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Version 1</a:t>
            </a:r>
          </a:p>
        </p:txBody>
      </p:sp>
      <p:pic>
        <p:nvPicPr>
          <p:cNvPr id="7" name="Picture Placeholder 6" descr="A picture containing building, light, lit, fountain&#10;&#10;Description automatically generated">
            <a:extLst>
              <a:ext uri="{FF2B5EF4-FFF2-40B4-BE49-F238E27FC236}">
                <a16:creationId xmlns:a16="http://schemas.microsoft.com/office/drawing/2014/main" id="{F2F20334-A8D0-D82F-E6BF-9D1E522CED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6" r="28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527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Sharing a Celebration 1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521681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shared by people in the same culture, country, family or other group like a club or sports team.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One example is when Australians celebrate Anzac 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Anzac Day happens on the same day every year on 25 April.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On Anzac Day, people in Australia and New Zealand think about the sacrifices made by people who served in the army, air force and navy to protect us and our friends.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Anzac Day is shared by people from Australia and New Zealand.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The music heard on Anzac Day is played by a single trumpet. It is called The Last Post. It was played </a:t>
            </a:r>
            <a:r>
              <a:rPr lang="en-AU" sz="2100">
                <a:cs typeface="Arial"/>
              </a:rPr>
              <a:t>every morning to wake the soldiers who were fighting in the war. It is played on Anzac Day to </a:t>
            </a:r>
            <a:r>
              <a:rPr lang="en-AU" sz="2100">
                <a:latin typeface="Calibri"/>
                <a:cs typeface="Arial"/>
              </a:rPr>
              <a:t>remind us of the sound the soldiers heard every 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2100">
              <a:latin typeface="Calibri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15C52-2C03-BC13-8C7B-1B5FA588D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761" y="1688047"/>
            <a:ext cx="1634204" cy="1103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73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Sharing a Celebration 2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29320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shared by people in the same culture, country, family or other group like a club or sports team.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One example is when Aboriginal Australians celebrate NAIDOC week.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During NAIDOC week, we celebrate all the achievements of our people.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NAIDOC is made up of letters that stand for: </a:t>
            </a:r>
            <a:r>
              <a:rPr lang="en-AU" sz="2100" b="1">
                <a:latin typeface="Calibri"/>
                <a:cs typeface="Arial"/>
              </a:rPr>
              <a:t>N</a:t>
            </a:r>
            <a:r>
              <a:rPr lang="en-AU" sz="2100">
                <a:latin typeface="Calibri"/>
                <a:cs typeface="Arial"/>
              </a:rPr>
              <a:t>ational </a:t>
            </a:r>
            <a:r>
              <a:rPr lang="en-AU" sz="2100" b="1">
                <a:latin typeface="Calibri"/>
                <a:cs typeface="Arial"/>
              </a:rPr>
              <a:t>A</a:t>
            </a:r>
            <a:r>
              <a:rPr lang="en-AU" sz="2100">
                <a:latin typeface="Calibri"/>
                <a:cs typeface="Arial"/>
              </a:rPr>
              <a:t>boriginal and </a:t>
            </a:r>
            <a:r>
              <a:rPr lang="en-AU" sz="2100" b="1">
                <a:latin typeface="Calibri"/>
                <a:cs typeface="Arial"/>
              </a:rPr>
              <a:t>I</a:t>
            </a:r>
            <a:r>
              <a:rPr lang="en-AU" sz="2100">
                <a:latin typeface="Calibri"/>
                <a:cs typeface="Arial"/>
              </a:rPr>
              <a:t>slander </a:t>
            </a:r>
            <a:r>
              <a:rPr lang="en-AU" sz="2100" b="1">
                <a:latin typeface="Calibri"/>
                <a:cs typeface="Arial"/>
              </a:rPr>
              <a:t>D</a:t>
            </a:r>
            <a:r>
              <a:rPr lang="en-AU" sz="2100">
                <a:latin typeface="Calibri"/>
                <a:cs typeface="Arial"/>
              </a:rPr>
              <a:t>ay </a:t>
            </a:r>
            <a:r>
              <a:rPr lang="en-AU" sz="2100" b="1">
                <a:latin typeface="Calibri"/>
                <a:cs typeface="Arial"/>
              </a:rPr>
              <a:t>O</a:t>
            </a:r>
            <a:r>
              <a:rPr lang="en-AU" sz="2100">
                <a:latin typeface="Calibri"/>
                <a:cs typeface="Arial"/>
              </a:rPr>
              <a:t>f </a:t>
            </a:r>
            <a:r>
              <a:rPr lang="en-AU" sz="2100" b="1">
                <a:latin typeface="Calibri"/>
                <a:cs typeface="Arial"/>
              </a:rPr>
              <a:t>C</a:t>
            </a:r>
            <a:r>
              <a:rPr lang="en-AU" sz="2100">
                <a:latin typeface="Calibri"/>
                <a:cs typeface="Arial"/>
              </a:rPr>
              <a:t>elebration.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Music that is plated during NAIDOC week includes songs by great Aboriginal musicians like the song Treaty by </a:t>
            </a:r>
            <a:r>
              <a:rPr lang="en-AU" sz="2100" err="1">
                <a:latin typeface="Calibri"/>
                <a:cs typeface="Arial"/>
              </a:rPr>
              <a:t>Yothu</a:t>
            </a:r>
            <a:r>
              <a:rPr lang="en-AU" sz="2100">
                <a:latin typeface="Calibri"/>
                <a:cs typeface="Arial"/>
              </a:rPr>
              <a:t> </a:t>
            </a:r>
            <a:r>
              <a:rPr lang="en-AU" sz="2100" err="1">
                <a:latin typeface="Calibri"/>
                <a:cs typeface="Arial"/>
              </a:rPr>
              <a:t>Yindi</a:t>
            </a:r>
            <a:r>
              <a:rPr lang="en-AU" sz="2100">
                <a:latin typeface="Calibri"/>
                <a:cs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33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Sharing a Celebration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264687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Let’s think of some other celebrations we share with people in the same culture, country, family or other group like a club or sports team.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more celebrations on </a:t>
            </a:r>
            <a:r>
              <a:rPr lang="en-AU" sz="2100">
                <a:latin typeface="Calibri"/>
                <a:cs typeface="Arial"/>
              </a:rPr>
              <a:t>the board.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Who do we share them with?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Why do we have these celebrations?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music goes with them? </a:t>
            </a:r>
          </a:p>
        </p:txBody>
      </p:sp>
      <p:pic>
        <p:nvPicPr>
          <p:cNvPr id="4" name="Picture 3" descr="A picture containing dancer, sport, outdoor, person&#10;&#10;Description automatically generated">
            <a:extLst>
              <a:ext uri="{FF2B5EF4-FFF2-40B4-BE49-F238E27FC236}">
                <a16:creationId xmlns:a16="http://schemas.microsoft.com/office/drawing/2014/main" id="{CDF01D87-607A-7DC8-67BB-EC9228A02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89" y="3926635"/>
            <a:ext cx="3506771" cy="222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93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Once a Year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29700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</a:t>
            </a:r>
            <a:r>
              <a:rPr lang="en-AU" sz="2100" i="0">
                <a:latin typeface="Calibri"/>
                <a:cs typeface="Arial"/>
              </a:rPr>
              <a:t>elebration </a:t>
            </a:r>
            <a:r>
              <a:rPr lang="en-AU" sz="2100">
                <a:latin typeface="Calibri"/>
                <a:cs typeface="Arial"/>
              </a:rPr>
              <a:t>often happens on the same day each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New Year’s Day happens on the same day each year.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New Year’s Day happens on 1 January every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On this day, we celebrate that a new year is beginning, and we think back on all the things we did in the previous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In many countries, they sing a song at the start of New Year's Day called Auld Lang </a:t>
            </a:r>
            <a:r>
              <a:rPr lang="en-AU" sz="2100" err="1">
                <a:latin typeface="Calibri"/>
                <a:cs typeface="Arial"/>
              </a:rPr>
              <a:t>Syne</a:t>
            </a:r>
            <a:r>
              <a:rPr lang="en-AU" sz="2100">
                <a:latin typeface="Calibri"/>
                <a:cs typeface="Arial"/>
              </a:rPr>
              <a:t>. The song is about remembering the days gone by.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12EE8-958D-A192-16B1-3EC713C59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258" y="4264083"/>
            <a:ext cx="5064633" cy="1837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83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Once a Year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1239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</a:t>
            </a:r>
            <a:r>
              <a:rPr lang="en-AU" sz="2100" i="0">
                <a:latin typeface="Calibri"/>
                <a:cs typeface="Arial"/>
              </a:rPr>
              <a:t>elebration </a:t>
            </a:r>
            <a:r>
              <a:rPr lang="en-AU" sz="2100">
                <a:latin typeface="Calibri"/>
                <a:cs typeface="Arial"/>
              </a:rPr>
              <a:t>often happens on the same day each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Let’s think of some celebrations that happen once a year. It is okay if we think about the same ones as earlier.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</a:t>
            </a:r>
            <a:r>
              <a:rPr lang="en-AU" sz="2100">
                <a:latin typeface="Calibri"/>
                <a:cs typeface="Arial"/>
              </a:rPr>
              <a:t>celebrations </a:t>
            </a:r>
            <a:r>
              <a:rPr lang="en-AU" sz="2100">
                <a:cs typeface="Arial"/>
              </a:rPr>
              <a:t>on the board</a:t>
            </a:r>
            <a:r>
              <a:rPr lang="en-AU" sz="2100">
                <a:latin typeface="Calibri"/>
                <a:cs typeface="Arial"/>
              </a:rPr>
              <a:t>.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date does the celebration happen?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Why is it on this date?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music is sung or played on this day?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CFE5-1DA0-DA37-9048-F376CDDDF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2766" y="4314211"/>
            <a:ext cx="2896468" cy="1931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1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Gather Together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29700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usually a time when people gather together in one place.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gather together to celebrate somebody’s birthday.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come together in one place to celebrate the day that our friend or family member was born. We celebrate them because we love them.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Usually there is a birthday cake to share. There may be candles on the cake. The </a:t>
            </a:r>
            <a:r>
              <a:rPr lang="en-AU" sz="2100">
                <a:cs typeface="Arial"/>
              </a:rPr>
              <a:t>person whose birthday it is </a:t>
            </a:r>
            <a:r>
              <a:rPr lang="en-AU" sz="2100">
                <a:latin typeface="Calibri"/>
                <a:cs typeface="Arial"/>
              </a:rPr>
              <a:t>blows out the candles.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At a birthday, people sing the song, Happy Birthday.</a:t>
            </a:r>
          </a:p>
        </p:txBody>
      </p:sp>
      <p:pic>
        <p:nvPicPr>
          <p:cNvPr id="7" name="Picture 3" descr="A picture containing candle, cake, birthday, lit&#10;&#10;Description automatically generated">
            <a:extLst>
              <a:ext uri="{FF2B5EF4-FFF2-40B4-BE49-F238E27FC236}">
                <a16:creationId xmlns:a16="http://schemas.microsoft.com/office/drawing/2014/main" id="{A02D6627-E8A7-AFB1-ADE9-C57D132E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81" y="4477867"/>
            <a:ext cx="2668811" cy="1785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0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Gather Together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6009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usually a time when people gather together in one place.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Let’s think of some celebrations that bring us together in one place. </a:t>
            </a:r>
            <a:r>
              <a:rPr lang="en-GB" sz="2100">
                <a:cs typeface="Arial"/>
              </a:rPr>
              <a:t>It is okay if we think about the same ones as earlier.</a:t>
            </a:r>
            <a:endParaRPr lang="en-AU" sz="2100">
              <a:latin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celebrations on </a:t>
            </a:r>
            <a:r>
              <a:rPr lang="en-AU" sz="2100">
                <a:latin typeface="Calibri"/>
                <a:cs typeface="Arial"/>
              </a:rPr>
              <a:t>the board.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Who comes to this celebration?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Where do they gather?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Is it the same day every year?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music or songs are used?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177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Customs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4684617" cy="507831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usually has its own traditions or rules. They are called </a:t>
            </a:r>
            <a:r>
              <a:rPr lang="en-AU" sz="2100" err="1">
                <a:latin typeface="Calibri"/>
                <a:cs typeface="Arial"/>
              </a:rPr>
              <a:t>customs</a:t>
            </a:r>
            <a:r>
              <a:rPr lang="en-AU" sz="2100">
                <a:latin typeface="Calibri"/>
                <a:cs typeface="Arial"/>
              </a:rPr>
              <a:t>. </a:t>
            </a:r>
            <a:r>
              <a:rPr lang="en-AU" sz="2100">
                <a:cs typeface="Arial"/>
              </a:rPr>
              <a:t>Easter </a:t>
            </a:r>
            <a:r>
              <a:rPr lang="en-AU" sz="2100">
                <a:latin typeface="Calibri"/>
                <a:cs typeface="Arial"/>
              </a:rPr>
              <a:t>has its own customs.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During Easter in many places around the world, children search for chocolate eggs that have been hidden by the Easter bunny. This is called an Easter egg hunt.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In some parts of the world, Easter is celebrated with a hat parade. People compete to make and wear the fanciest hat.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Some people go to church at Easter and listen to Easter hymns like Christ the Lord is Risen Today.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17A8B-E099-087E-E549-F32E5A32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97" y="2694654"/>
            <a:ext cx="3185234" cy="1857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35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Customs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4470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usually has its own traditions or rules. They are called customs.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Let’s think of some celebrations that have their own customs. </a:t>
            </a:r>
            <a:r>
              <a:rPr lang="en-GB" sz="2100">
                <a:cs typeface="Arial"/>
              </a:rPr>
              <a:t>It is okay if we think about the same ones as earlier.</a:t>
            </a:r>
            <a:endParaRPr lang="en-AU" sz="2100">
              <a:latin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celebrations on </a:t>
            </a:r>
            <a:r>
              <a:rPr lang="en-AU" sz="2100">
                <a:latin typeface="Calibri"/>
                <a:cs typeface="Arial"/>
              </a:rPr>
              <a:t>the board.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are the customs?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Is there more than one custom?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Is a song part of the custom? If so, what song?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DDC064E-E149-0806-EEBC-413C3F7D6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623" y="3753966"/>
            <a:ext cx="2015837" cy="2507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677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Happy Times 1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281615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usually a happy time.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Some celebrations </a:t>
            </a:r>
            <a:r>
              <a:rPr lang="en-AU" sz="2100">
                <a:cs typeface="Arial"/>
              </a:rPr>
              <a:t>are sad. At funerals, </a:t>
            </a:r>
            <a:r>
              <a:rPr lang="en-AU" sz="2100">
                <a:latin typeface="Calibri"/>
                <a:cs typeface="Arial"/>
              </a:rPr>
              <a:t>we celebrate the life of a person who has died, but we are sad because they have passed.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Other </a:t>
            </a:r>
            <a:r>
              <a:rPr lang="en-AU" sz="2100">
                <a:cs typeface="Arial"/>
              </a:rPr>
              <a:t>celebrations are happy</a:t>
            </a:r>
            <a:r>
              <a:rPr lang="en-AU" sz="2100">
                <a:latin typeface="Calibri"/>
                <a:cs typeface="Arial"/>
              </a:rPr>
              <a:t>. When a sporting team wins a game or a championship, </a:t>
            </a:r>
            <a:r>
              <a:rPr lang="en-AU" sz="2100">
                <a:cs typeface="Arial"/>
              </a:rPr>
              <a:t>they celebrate the victory</a:t>
            </a:r>
            <a:r>
              <a:rPr lang="en-AU" sz="2100">
                <a:latin typeface="Calibri"/>
                <a:cs typeface="Arial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Usually the members of a team, or the fans, sing a song. Sometimes the players pour water or sports drinks all over each other.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04FE6A4-261F-6D12-D45E-954C1C1C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83" y="4538514"/>
            <a:ext cx="2993565" cy="16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30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AFFCB-21DE-4ADA-B843-EEC2F2CC0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899" y="4093080"/>
            <a:ext cx="6172199" cy="621020"/>
          </a:xfrm>
        </p:spPr>
        <p:txBody>
          <a:bodyPr lIns="68580" tIns="34290" rIns="68580" bIns="34290" anchor="t">
            <a:noAutofit/>
          </a:bodyPr>
          <a:lstStyle/>
          <a:p>
            <a:r>
              <a:rPr lang="en-US" sz="4800" dirty="0"/>
              <a:t>Introduction to a World of Celebration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2CAC89-295B-24B2-3E5E-31D258E8C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785" y="688893"/>
            <a:ext cx="4745892" cy="3125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125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Happy Times 2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139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usually a happy time.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cs typeface="Arial"/>
              </a:rPr>
              <a:t>A wedding </a:t>
            </a:r>
            <a:r>
              <a:rPr lang="en-AU" sz="2100">
                <a:latin typeface="Calibri"/>
                <a:cs typeface="Arial"/>
              </a:rPr>
              <a:t>is a happy celebration.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wedding is different from some celebrations because it happens </a:t>
            </a:r>
            <a:r>
              <a:rPr lang="en-AU" sz="2100">
                <a:cs typeface="Arial"/>
              </a:rPr>
              <a:t>only once. </a:t>
            </a:r>
            <a:r>
              <a:rPr lang="en-AU" sz="2100">
                <a:latin typeface="Calibri"/>
                <a:cs typeface="Arial"/>
              </a:rPr>
              <a:t>A wedding is when two people choose to marry each other in front of their family and friends.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cs typeface="Arial"/>
              </a:rPr>
              <a:t>The Wedding March is often played </a:t>
            </a:r>
            <a:r>
              <a:rPr lang="en-AU" sz="2100">
                <a:latin typeface="Calibri"/>
                <a:cs typeface="Arial"/>
              </a:rPr>
              <a:t>on an organ while the bride walks down the aisle. At the wedding party, a band or DJ plays music so everyone can dance.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83480B3-86A7-9940-707B-D78569F1B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96" y="4414481"/>
            <a:ext cx="3202014" cy="1809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401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Happy Times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1239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celebration is usually a happy time.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Let’s think of some celebrations that are happy times. </a:t>
            </a:r>
            <a:r>
              <a:rPr lang="en-GB" sz="2100">
                <a:cs typeface="Arial"/>
              </a:rPr>
              <a:t>It is okay if we think about the same ones as earlier.</a:t>
            </a:r>
            <a:endParaRPr lang="en-AU" sz="2100">
              <a:latin typeface="Calibri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celebrations on </a:t>
            </a:r>
            <a:r>
              <a:rPr lang="en-AU" sz="2100">
                <a:latin typeface="Calibri"/>
                <a:cs typeface="Arial"/>
              </a:rPr>
              <a:t>the board.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Why are people happy at this celebration?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Is there more than one custom?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Is there music? Does the music sound happy? Why?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194FBB2-E056-4517-EC93-2A5C02F7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1319" y="4469344"/>
            <a:ext cx="2659406" cy="17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039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z="3600" spc="-38"/>
              <a:t>Respond: </a:t>
            </a:r>
            <a:r>
              <a:rPr lang="en-US" sz="3600" spc="-38">
                <a:solidFill>
                  <a:schemeClr val="accent3"/>
                </a:solidFill>
              </a:rPr>
              <a:t>Student Work Sheet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E8C3F91-0DBC-4C98-BCE7-47C019F690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425" y="1283467"/>
            <a:ext cx="8247065" cy="1097736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AU" sz="2100" i="0">
                <a:solidFill>
                  <a:schemeClr val="tx1"/>
                </a:solidFill>
              </a:rPr>
              <a:t>Let’s </a:t>
            </a:r>
            <a:r>
              <a:rPr lang="en-AU" sz="2100">
                <a:solidFill>
                  <a:schemeClr val="tx1"/>
                </a:solidFill>
              </a:rPr>
              <a:t>write a list of some celebrations we have learnt about in today’s lesson and the music that goes with it.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AU" sz="2100" i="0">
              <a:solidFill>
                <a:schemeClr val="tx1"/>
              </a:solidFill>
              <a:ea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01894"/>
              </p:ext>
            </p:extLst>
          </p:nvPr>
        </p:nvGraphicFramePr>
        <p:xfrm>
          <a:off x="1524000" y="2538815"/>
          <a:ext cx="6096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Celebration</a:t>
                      </a:r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Music</a:t>
                      </a:r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/>
                        <a:t>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4007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Summary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BE90D9F-A2CA-0C4E-8BCF-A52D21B9B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2438" y="1268413"/>
            <a:ext cx="8239124" cy="1123384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pc="-10">
                <a:solidFill>
                  <a:schemeClr val="tx1"/>
                </a:solidFill>
                <a:effectLst/>
                <a:ea typeface="Calibri"/>
                <a:cs typeface="Times New Roman"/>
              </a:rPr>
              <a:t>In this lesson, we learnt </a:t>
            </a:r>
            <a:r>
              <a:rPr lang="en-AU" spc="-10">
                <a:solidFill>
                  <a:schemeClr val="tx1"/>
                </a:solidFill>
                <a:ea typeface="Calibri"/>
                <a:cs typeface="Times New Roman"/>
              </a:rPr>
              <a:t>what it means to celebrate.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pc="-10">
                <a:solidFill>
                  <a:schemeClr val="tx1"/>
                </a:solidFill>
                <a:ea typeface="Calibri"/>
                <a:cs typeface="Times New Roman"/>
              </a:rPr>
              <a:t>We learnt about celebrations from our own culture and the music we listen to when we celebrate our customs.</a:t>
            </a:r>
            <a:endParaRPr lang="en-AU" spc="-10"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35B0E-4FF7-E431-ADF1-4D9ECF7D4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498" y="3780784"/>
            <a:ext cx="6455689" cy="2341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93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Reflect 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and Connect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BE90D9F-A2CA-0C4E-8BCF-A52D21B9B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740" y="1279815"/>
            <a:ext cx="8239124" cy="1754326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pc="-10">
                <a:solidFill>
                  <a:schemeClr val="tx1"/>
                </a:solidFill>
                <a:effectLst/>
                <a:ea typeface="Calibri"/>
                <a:cs typeface="Times New Roman"/>
              </a:rPr>
              <a:t>How well are you able to: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explain what a celebration is?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name some celebrations from your culture?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give examples of music used in different celebrations?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0BE4EEBA-2567-473A-8A0A-273AE5BC5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15" y="3395693"/>
            <a:ext cx="1372937" cy="278491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AE40AF5-4B34-4212-8C7A-C9B6C1580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78" y="3398641"/>
            <a:ext cx="1730358" cy="2832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94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Reflect and </a:t>
            </a:r>
            <a:r>
              <a:rPr lang="en-US">
                <a:solidFill>
                  <a:schemeClr val="accent1"/>
                </a:solidFill>
              </a:rPr>
              <a:t>Connect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F0542A-4077-4140-AF53-8C34231F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740" y="1268413"/>
            <a:ext cx="8239124" cy="646331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pc="-1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next lesson, we will learn more about how the Do Re Mi </a:t>
            </a:r>
            <a:r>
              <a:rPr lang="en-GB" spc="-1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helps us to read, sing and play celebration music from around the world</a:t>
            </a:r>
            <a:endParaRPr lang="en-AU" spc="-1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8" name="Picture 7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2F64FCB-41E2-4F77-9A58-10A182A24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75" y="3052960"/>
            <a:ext cx="2225452" cy="3105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09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Goodbye Song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986630C-9E1C-404D-B308-95B11E7AC5C3}"/>
              </a:ext>
            </a:extLst>
          </p:cNvPr>
          <p:cNvSpPr txBox="1">
            <a:spLocks/>
          </p:cNvSpPr>
          <p:nvPr/>
        </p:nvSpPr>
        <p:spPr>
          <a:xfrm>
            <a:off x="441960" y="2196143"/>
            <a:ext cx="3319662" cy="22313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Goodbye everybody.</a:t>
            </a:r>
          </a:p>
          <a:p>
            <a:r>
              <a:rPr lang="en-AU" i="0"/>
              <a:t>Goodbye everybody.</a:t>
            </a:r>
          </a:p>
          <a:p>
            <a:r>
              <a:rPr lang="en-AU" i="0"/>
              <a:t>Goodbye. </a:t>
            </a:r>
          </a:p>
          <a:p>
            <a:r>
              <a:rPr lang="en-AU" i="0"/>
              <a:t>Goodbye. </a:t>
            </a:r>
          </a:p>
          <a:p>
            <a:r>
              <a:rPr lang="en-AU" i="0"/>
              <a:t>Goodbye.</a:t>
            </a:r>
          </a:p>
        </p:txBody>
      </p:sp>
      <p:pic>
        <p:nvPicPr>
          <p:cNvPr id="3" name="Goodbye Song">
            <a:hlinkClick r:id="" action="ppaction://media"/>
            <a:extLst>
              <a:ext uri="{FF2B5EF4-FFF2-40B4-BE49-F238E27FC236}">
                <a16:creationId xmlns:a16="http://schemas.microsoft.com/office/drawing/2014/main" id="{D2CBC526-0B81-47ED-AF46-610F5D5EC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0472" y="402061"/>
            <a:ext cx="524335" cy="524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1143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6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Good Listening Behaviours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1F7DC88-243E-4F3E-98E7-FAAF3C1ED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596461"/>
              </p:ext>
            </p:extLst>
          </p:nvPr>
        </p:nvGraphicFramePr>
        <p:xfrm>
          <a:off x="1275796" y="1430973"/>
          <a:ext cx="6565557" cy="4663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2961514" imgH="9204786" progId="AcroExch.Document.DC">
                  <p:embed/>
                </p:oleObj>
              </mc:Choice>
              <mc:Fallback>
                <p:oleObj name="Acrobat Document" r:id="rId3" imgW="12961514" imgH="9204786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1F7DC88-243E-4F3E-98E7-FAAF3C1EDA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5796" y="1430973"/>
                        <a:ext cx="6565557" cy="4663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72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4B613F0D-DA6F-D20E-B6E2-AC97E6D3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718" y="1449819"/>
            <a:ext cx="709698" cy="118291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 spc="-50"/>
              <a:t>Recite: </a:t>
            </a:r>
            <a:r>
              <a:rPr lang="en-US" spc="-50">
                <a:solidFill>
                  <a:schemeClr val="accent3"/>
                </a:solidFill>
              </a:rPr>
              <a:t>Do Re Mi Family Song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D3096-2204-4FD6-A6B3-B7B521745B16}"/>
              </a:ext>
            </a:extLst>
          </p:cNvPr>
          <p:cNvSpPr txBox="1">
            <a:spLocks/>
          </p:cNvSpPr>
          <p:nvPr/>
        </p:nvSpPr>
        <p:spPr>
          <a:xfrm>
            <a:off x="443866" y="1280418"/>
            <a:ext cx="8235948" cy="46166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F0000"/>
                </a:solidFill>
                <a:effectLst/>
              </a:rPr>
              <a:t>Mister Do is dozing in his bright red underwear. 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99B27"/>
                </a:solidFill>
                <a:effectLst/>
              </a:rPr>
              <a:t>Missus Re is radiant with spiky orange hair. 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C000"/>
                </a:solidFill>
              </a:rPr>
              <a:t>Miss Mi is a meanie in her shiny crown so yellow.</a:t>
            </a:r>
            <a:endParaRPr lang="en-US" b="0" i="0">
              <a:solidFill>
                <a:srgbClr val="FFC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B050"/>
                </a:solidFill>
                <a:effectLst/>
              </a:rPr>
              <a:t>Mister Fa’s a farmer; he’s a jolly green-faced fellow. 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177F99"/>
                </a:solidFill>
                <a:effectLst/>
              </a:rPr>
              <a:t>Missus So loves sewing with her ball of string so blue.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7030A0"/>
                </a:solidFill>
              </a:rPr>
              <a:t>Missus La sings opera dressed in purple hues.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513E5"/>
                </a:solidFill>
                <a:effectLst/>
              </a:rPr>
              <a:t>Mister </a:t>
            </a:r>
            <a:r>
              <a:rPr lang="en-US" b="0" i="0" err="1">
                <a:solidFill>
                  <a:srgbClr val="F513E5"/>
                </a:solidFill>
                <a:effectLst/>
              </a:rPr>
              <a:t>Ti</a:t>
            </a:r>
            <a:r>
              <a:rPr lang="en-US" err="1">
                <a:solidFill>
                  <a:srgbClr val="F513E5"/>
                </a:solidFill>
              </a:rPr>
              <a:t>’s</a:t>
            </a:r>
            <a:r>
              <a:rPr lang="en-US">
                <a:solidFill>
                  <a:srgbClr val="F513E5"/>
                </a:solidFill>
              </a:rPr>
              <a:t> a teacher and he likes to drink pink tea.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FF0000"/>
                </a:solidFill>
                <a:effectLst/>
              </a:rPr>
              <a:t>Little Do is way up high as red as red can be.</a:t>
            </a: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chemeClr val="accent1"/>
                </a:solidFill>
              </a:rPr>
              <a:t>Now we’ve met the members of our music family,</a:t>
            </a:r>
            <a:endParaRPr lang="en-US" b="0" i="0">
              <a:solidFill>
                <a:schemeClr val="accent1"/>
              </a:solidFill>
              <a:effectLst/>
            </a:endParaRPr>
          </a:p>
          <a:p>
            <a:pPr algn="l" rtl="0" fontAlgn="base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Children join together and sing along with me.</a:t>
            </a:r>
            <a:r>
              <a:rPr lang="en-US" b="0" i="0">
                <a:solidFill>
                  <a:schemeClr val="tx1"/>
                </a:solidFill>
                <a:effectLst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FE731-569B-430E-9247-4E1A260CAAEE}"/>
              </a:ext>
            </a:extLst>
          </p:cNvPr>
          <p:cNvSpPr txBox="1"/>
          <p:nvPr/>
        </p:nvSpPr>
        <p:spPr>
          <a:xfrm>
            <a:off x="8220173" y="5920033"/>
            <a:ext cx="575035" cy="20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D24A28-4ABE-FF68-2AF7-1ECF0489E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433" y="1556315"/>
            <a:ext cx="751746" cy="140212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96BEA38F-EB18-5390-36FF-3AEA9A3EF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81" y="2482559"/>
            <a:ext cx="876392" cy="1126417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5C50F97-C500-C2A3-1ABC-E63AD1C59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04" y="2795583"/>
            <a:ext cx="697279" cy="1057429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1CDE83F-BC4D-CADA-4314-38CF400359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13" y="3283430"/>
            <a:ext cx="751747" cy="1410976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F9B6F91-872F-3869-CE1C-6AA343649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93" y="3897551"/>
            <a:ext cx="901011" cy="15190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86628F3-ACF2-AFAE-2412-9D14E3134D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76" y="4076507"/>
            <a:ext cx="868304" cy="1747869"/>
          </a:xfrm>
          <a:prstGeom prst="rect">
            <a:avLst/>
          </a:prstGeom>
        </p:spPr>
      </p:pic>
      <p:pic>
        <p:nvPicPr>
          <p:cNvPr id="19" name="Picture 18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3DC09184-5321-073E-CD94-FC9E671535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13" y="4489628"/>
            <a:ext cx="943497" cy="1802279"/>
          </a:xfrm>
          <a:prstGeom prst="rect">
            <a:avLst/>
          </a:prstGeom>
        </p:spPr>
      </p:pic>
      <p:pic>
        <p:nvPicPr>
          <p:cNvPr id="9" name="DO RE MI full family song">
            <a:hlinkClick r:id="" action="ppaction://media"/>
            <a:extLst>
              <a:ext uri="{FF2B5EF4-FFF2-40B4-BE49-F238E27FC236}">
                <a16:creationId xmlns:a16="http://schemas.microsoft.com/office/drawing/2014/main" id="{6BD7EEFA-8334-4671-869A-2B7621D2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93336" y="355697"/>
            <a:ext cx="544647" cy="544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5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974B-96DB-4C15-B1C2-D5BEC34FB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41" y="421015"/>
            <a:ext cx="8239124" cy="539859"/>
          </a:xfrm>
        </p:spPr>
        <p:txBody>
          <a:bodyPr lIns="0" tIns="0" rIns="0" bIns="0" anchor="t"/>
          <a:lstStyle/>
          <a:p>
            <a:r>
              <a:rPr lang="en-AU" sz="3600"/>
              <a:t>Learning Objective</a:t>
            </a:r>
            <a:endParaRPr lang="en-AU" sz="3600">
              <a:solidFill>
                <a:schemeClr val="accent3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B4B30A6-9194-493E-8C76-7C713CE74979}"/>
              </a:ext>
            </a:extLst>
          </p:cNvPr>
          <p:cNvSpPr txBox="1">
            <a:spLocks/>
          </p:cNvSpPr>
          <p:nvPr/>
        </p:nvSpPr>
        <p:spPr>
          <a:xfrm>
            <a:off x="447365" y="1280157"/>
            <a:ext cx="8228323" cy="20774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In this lesson, you will learn: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that every culture in the world has different celebrations and music traditions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/>
              <a:t>s</a:t>
            </a:r>
            <a:r>
              <a:rPr lang="en-AU" i="0"/>
              <a:t>ome celebration songs from your own culture.</a:t>
            </a:r>
            <a:endParaRPr lang="en-US" i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i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2DD0BB-8E6C-4517-9FE5-0CEDBDF91F8F}"/>
              </a:ext>
            </a:extLst>
          </p:cNvPr>
          <p:cNvSpPr txBox="1">
            <a:spLocks/>
          </p:cNvSpPr>
          <p:nvPr/>
        </p:nvSpPr>
        <p:spPr>
          <a:xfrm>
            <a:off x="437206" y="3124217"/>
            <a:ext cx="8199847" cy="40489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177F9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Success Criteria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07501D-6D02-4D92-8CD8-260DDB976812}"/>
              </a:ext>
            </a:extLst>
          </p:cNvPr>
          <p:cNvSpPr txBox="1">
            <a:spLocks/>
          </p:cNvSpPr>
          <p:nvPr/>
        </p:nvSpPr>
        <p:spPr>
          <a:xfrm>
            <a:off x="445167" y="3891630"/>
            <a:ext cx="8233697" cy="17543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You will be successful when you can:</a:t>
            </a:r>
            <a:r>
              <a:rPr lang="en-AU"/>
              <a:t> 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/>
              <a:t>explain what it means to celebrate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/>
              <a:t>explain why we use music to celebrate special occasions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/>
              <a:t>list some occasions where you use music to celebrate.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04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12DCCC-5338-4F80-963A-B6E438F187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Activating Prior 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388BE-4EEE-45DD-9B10-3242F4BF7D1F}"/>
              </a:ext>
            </a:extLst>
          </p:cNvPr>
          <p:cNvSpPr txBox="1"/>
          <p:nvPr/>
        </p:nvSpPr>
        <p:spPr>
          <a:xfrm>
            <a:off x="349720" y="1190279"/>
            <a:ext cx="8325967" cy="89255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 i="0">
                <a:latin typeface="Calibri"/>
                <a:cs typeface="Arial"/>
              </a:rPr>
              <a:t>We know that: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there are many different cultures all around the world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pic>
        <p:nvPicPr>
          <p:cNvPr id="6" name="Picture 6" descr="A picture containing candle, light, lit&#10;&#10;Description automatically generated">
            <a:extLst>
              <a:ext uri="{FF2B5EF4-FFF2-40B4-BE49-F238E27FC236}">
                <a16:creationId xmlns:a16="http://schemas.microsoft.com/office/drawing/2014/main" id="{70E217A2-032B-A812-0DE2-2CBFF1F8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08" y="3327390"/>
            <a:ext cx="3724334" cy="2340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45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C</a:t>
            </a:r>
            <a:r>
              <a:rPr lang="en-AU" err="1"/>
              <a:t>oncept</a:t>
            </a:r>
            <a:r>
              <a:rPr lang="en-AU"/>
              <a:t> Development: </a:t>
            </a:r>
            <a:r>
              <a:rPr lang="en-AU">
                <a:solidFill>
                  <a:schemeClr val="accent3"/>
                </a:solidFill>
              </a:rPr>
              <a:t>Celebrations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92415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 i="0">
                <a:latin typeface="Calibri"/>
                <a:cs typeface="Arial"/>
              </a:rPr>
              <a:t>Every culture in the world has its own celebrations.</a:t>
            </a:r>
            <a:r>
              <a:rPr lang="en-AU" sz="2100">
                <a:cs typeface="Arial"/>
              </a:rPr>
              <a:t> They are called traditions or customs.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</a:t>
            </a:r>
            <a:r>
              <a:rPr lang="en-AU" sz="2100" i="0">
                <a:latin typeface="Calibri"/>
                <a:cs typeface="Arial"/>
              </a:rPr>
              <a:t>elebration is: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a special occasion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shared by people in the same culture, country, family or other group like a club or sports team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often on the same day each year 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usually a time that people gather together in one place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cs typeface="Arial"/>
              </a:rPr>
              <a:t>usually a happy time.</a:t>
            </a:r>
          </a:p>
        </p:txBody>
      </p:sp>
      <p:pic>
        <p:nvPicPr>
          <p:cNvPr id="3" name="Picture 3" descr="A picture containing candle, cake, birthday, lit&#10;&#10;Description automatically generated">
            <a:extLst>
              <a:ext uri="{FF2B5EF4-FFF2-40B4-BE49-F238E27FC236}">
                <a16:creationId xmlns:a16="http://schemas.microsoft.com/office/drawing/2014/main" id="{66A46696-79B1-E22C-786B-EA74AA9C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95" y="4652327"/>
            <a:ext cx="2299225" cy="153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72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I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Special Occasions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36009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A c</a:t>
            </a:r>
            <a:r>
              <a:rPr lang="en-AU" sz="2100" i="0">
                <a:latin typeface="Calibri"/>
                <a:cs typeface="Arial"/>
              </a:rPr>
              <a:t>elebration </a:t>
            </a:r>
            <a:r>
              <a:rPr lang="en-AU" sz="2100">
                <a:latin typeface="Calibri"/>
                <a:cs typeface="Arial"/>
              </a:rPr>
              <a:t>is a special occasion.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One example of a special occasion is Christmas.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It is a special occasion because Christian people commemorate the birth of Christ. Many people who aren’t Christian still celebrate this time of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It is a special occasion because it happens once every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Music that is played at Christmas includes: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Christmas carols like Jingle Bells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religious music like church hymns.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4E2EF-DE80-C355-9304-6722D3028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948" y="4402199"/>
            <a:ext cx="2677824" cy="178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62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US"/>
              <a:t>We Do</a:t>
            </a:r>
            <a:r>
              <a:rPr lang="en-AU"/>
              <a:t>: </a:t>
            </a:r>
            <a:r>
              <a:rPr lang="en-AU">
                <a:solidFill>
                  <a:schemeClr val="accent3"/>
                </a:solidFill>
              </a:rPr>
              <a:t>Special Occasions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FAD5CB-3354-FF40-B39E-2FD73F68762A}"/>
              </a:ext>
            </a:extLst>
          </p:cNvPr>
          <p:cNvSpPr txBox="1"/>
          <p:nvPr/>
        </p:nvSpPr>
        <p:spPr>
          <a:xfrm>
            <a:off x="448468" y="6308725"/>
            <a:ext cx="2090195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DAF6-9D5B-4188-BE9E-4E7DBA43A6FE}"/>
              </a:ext>
            </a:extLst>
          </p:cNvPr>
          <p:cNvSpPr txBox="1"/>
          <p:nvPr/>
        </p:nvSpPr>
        <p:spPr>
          <a:xfrm>
            <a:off x="349720" y="1190279"/>
            <a:ext cx="8325967" cy="232371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>
                <a:latin typeface="Calibri"/>
                <a:cs typeface="Arial"/>
              </a:rPr>
              <a:t>L</a:t>
            </a:r>
            <a:r>
              <a:rPr lang="en-AU" sz="2100">
                <a:latin typeface="Calibri"/>
                <a:cs typeface="Arial"/>
              </a:rPr>
              <a:t>et’s think of some other special occasions.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100">
                <a:latin typeface="Calibri"/>
                <a:cs typeface="Arial"/>
              </a:rPr>
              <a:t>We will write </a:t>
            </a:r>
            <a:r>
              <a:rPr lang="en-AU" sz="2100">
                <a:cs typeface="Arial"/>
              </a:rPr>
              <a:t>three more </a:t>
            </a:r>
            <a:r>
              <a:rPr lang="en-AU" sz="2100">
                <a:latin typeface="Calibri"/>
                <a:cs typeface="Arial"/>
              </a:rPr>
              <a:t>special occasions </a:t>
            </a:r>
            <a:r>
              <a:rPr lang="en-AU" sz="2100">
                <a:cs typeface="Arial"/>
              </a:rPr>
              <a:t>on the board.</a:t>
            </a:r>
            <a:endParaRPr lang="en-AU" sz="2100">
              <a:latin typeface="Calibri"/>
              <a:cs typeface="Arial"/>
            </a:endParaRP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Do they happen once a year? 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Do they happen for a reason?</a:t>
            </a:r>
          </a:p>
          <a:p>
            <a:pPr marL="323850" indent="-3238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100">
                <a:latin typeface="Calibri"/>
                <a:cs typeface="Arial"/>
              </a:rPr>
              <a:t>What music goes with them?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CEFBA68-F3A1-3D07-6ADA-17A4362B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67211" y="4329950"/>
            <a:ext cx="2435629" cy="1583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picture containing candle, cake, birthday, lit&#10;&#10;Description automatically generated">
            <a:extLst>
              <a:ext uri="{FF2B5EF4-FFF2-40B4-BE49-F238E27FC236}">
                <a16:creationId xmlns:a16="http://schemas.microsoft.com/office/drawing/2014/main" id="{3780AE61-75F8-D557-76E1-1DFCEF98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33" y="4329951"/>
            <a:ext cx="2433294" cy="1585381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812548F-153F-AC12-0A8E-756EB1C8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286" y="4329950"/>
            <a:ext cx="3089296" cy="90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291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079873C6E3AB4EACD63ED1E8B5A8E2" ma:contentTypeVersion="18" ma:contentTypeDescription="Create a new document." ma:contentTypeScope="" ma:versionID="2f39b9737ce0fd05615ddb62068aba5f">
  <xsd:schema xmlns:xsd="http://www.w3.org/2001/XMLSchema" xmlns:xs="http://www.w3.org/2001/XMLSchema" xmlns:p="http://schemas.microsoft.com/office/2006/metadata/properties" xmlns:ns2="5b26b094-24a4-4ccd-b7e3-3edda354eb3c" xmlns:ns3="b1c3f57c-7c49-4651-ad41-fce25e67615e" targetNamespace="http://schemas.microsoft.com/office/2006/metadata/properties" ma:root="true" ma:fieldsID="acb5294cd739471e325ac21305a12da9" ns2:_="" ns3:_="">
    <xsd:import namespace="5b26b094-24a4-4ccd-b7e3-3edda354eb3c"/>
    <xsd:import namespace="b1c3f57c-7c49-4651-ad41-fce25e6761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6b094-24a4-4ccd-b7e3-3edda354e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b671d25-694d-439f-9863-07d436487715}" ma:internalName="TaxCatchAll" ma:showField="CatchAllData" ma:web="5b26b094-24a4-4ccd-b7e3-3edda354eb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3f57c-7c49-4651-ad41-fce25e6761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5b26b094-24a4-4ccd-b7e3-3edda354eb3c">false</_dlc_DocIdPersistId>
    <_dlc_DocId xmlns="5b26b094-24a4-4ccd-b7e3-3edda354eb3c">GGSAWS-273948688-6578</_dlc_DocId>
    <_dlc_DocIdUrl xmlns="5b26b094-24a4-4ccd-b7e3-3edda354eb3c">
      <Url>https://ggsaus.sharepoint.com/sites/WebShare/_layouts/15/DocIdRedir.aspx?ID=GGSAWS-273948688-6578</Url>
      <Description>GGSAWS-273948688-6578</Description>
    </_dlc_DocIdUrl>
    <SharedWithUsers xmlns="5b26b094-24a4-4ccd-b7e3-3edda354eb3c">
      <UserInfo>
        <DisplayName/>
        <AccountId xsi:nil="true"/>
        <AccountType/>
      </UserInfo>
    </SharedWithUsers>
    <TaxCatchAll xmlns="5b26b094-24a4-4ccd-b7e3-3edda354eb3c" xsi:nil="true"/>
    <_Flow_SignoffStatus xmlns="b1c3f57c-7c49-4651-ad41-fce25e67615e">Signed Off</_Flow_SignoffStatus>
    <lcf76f155ced4ddcb4097134ff3c332f xmlns="b1c3f57c-7c49-4651-ad41-fce25e67615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3742BD-F6F8-4C6A-A9EB-F5D770C58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6b094-24a4-4ccd-b7e3-3edda354eb3c"/>
    <ds:schemaRef ds:uri="b1c3f57c-7c49-4651-ad41-fce25e6761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3A16AE-CB0B-4911-9D54-BD5929352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ACC29D-0F77-4C62-B1D8-84EFCD66905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DF4D46-0D02-4B23-8997-71593298D4B3}">
  <ds:schemaRefs>
    <ds:schemaRef ds:uri="http://schemas.microsoft.com/office/2006/metadata/properties"/>
    <ds:schemaRef ds:uri="http://schemas.openxmlformats.org/package/2006/metadata/core-properties"/>
    <ds:schemaRef ds:uri="57fb03f4-929e-4d29-b303-a87e068400e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515f5425-9a1b-4621-946e-313c9245e8dc"/>
    <ds:schemaRef ds:uri="http://www.w3.org/XML/1998/namespace"/>
    <ds:schemaRef ds:uri="http://purl.org/dc/dcmitype/"/>
    <ds:schemaRef ds:uri="5b26b094-24a4-4ccd-b7e3-3edda354eb3c"/>
    <ds:schemaRef ds:uri="b1c3f57c-7c49-4651-ad41-fce25e6761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1688</Words>
  <Application>Microsoft Office PowerPoint</Application>
  <PresentationFormat>On-screen Show (4:3)</PresentationFormat>
  <Paragraphs>182</Paragraphs>
  <Slides>26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Hooper</dc:creator>
  <cp:lastModifiedBy>Jane Emperado</cp:lastModifiedBy>
  <cp:revision>16</cp:revision>
  <dcterms:created xsi:type="dcterms:W3CDTF">2022-03-22T23:31:27Z</dcterms:created>
  <dcterms:modified xsi:type="dcterms:W3CDTF">2023-02-21T02:11:08Z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0x010100CF079873C6E3AB4EACD63ED1E8B5A8E2</vt:lpwstr>
  </property>
  <property fmtid="{D5CDD505-2E9C-101B-9397-08002B2CF9AE}" pid="3" name="ArticulateGUID">
    <vt:lpwstr>958473FB-63A8-4D14-8F4C-ED754058254D</vt:lpwstr>
  </property>
  <property fmtid="{D5CDD505-2E9C-101B-9397-08002B2CF9AE}" pid="4" name="ArticulatePath">
    <vt:lpwstr>https://ggsaus.sharepoint.com/sites/ProductDevelopment/Shared Documents/03 Club/Music for Learning/01 Curriculum/02 Build/Classroom music 2022/2022/01 Foundation/02 Unit 2/Week 1/Unit 2 Foundation MUS Concept Slides</vt:lpwstr>
  </property>
  <property fmtid="{D5CDD505-2E9C-101B-9397-08002B2CF9AE}" pid="5" name="_dlc_DocIdItemGuid">
    <vt:lpwstr>61e9b179-3ee2-4b2e-98b3-c76d1921e68c</vt:lpwstr>
  </property>
  <property fmtid="{D5CDD505-2E9C-101B-9397-08002B2CF9AE}" pid="6" name="MediaServiceImageTags">
    <vt:lpwstr/>
  </property>
  <property fmtid="{D5CDD505-2E9C-101B-9397-08002B2CF9AE}" pid="7" name="Order">
    <vt:r8>26989400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auditStatus">
    <vt:lpwstr>Publish ready</vt:lpwstr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Sign-off status">
    <vt:lpwstr>Signed Off</vt:lpwstr>
  </property>
  <property fmtid="{D5CDD505-2E9C-101B-9397-08002B2CF9AE}" pid="16" name="Request">
    <vt:lpwstr>, </vt:lpwstr>
  </property>
  <property fmtid="{D5CDD505-2E9C-101B-9397-08002B2CF9AE}" pid="17" name="_ExtendedDescription">
    <vt:lpwstr/>
  </property>
  <property fmtid="{D5CDD505-2E9C-101B-9397-08002B2CF9AE}" pid="18" name="TriggerFlowInfo">
    <vt:lpwstr/>
  </property>
</Properties>
</file>