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6213" r:id="rId5"/>
    <p:sldMasterId id="2147486369" r:id="rId6"/>
  </p:sldMasterIdLst>
  <p:notesMasterIdLst>
    <p:notesMasterId r:id="rId45"/>
  </p:notesMasterIdLst>
  <p:handoutMasterIdLst>
    <p:handoutMasterId r:id="rId46"/>
  </p:handoutMasterIdLst>
  <p:sldIdLst>
    <p:sldId id="264" r:id="rId7"/>
    <p:sldId id="706" r:id="rId8"/>
    <p:sldId id="715" r:id="rId9"/>
    <p:sldId id="1184" r:id="rId10"/>
    <p:sldId id="275" r:id="rId11"/>
    <p:sldId id="1148" r:id="rId12"/>
    <p:sldId id="1153" r:id="rId13"/>
    <p:sldId id="1154" r:id="rId14"/>
    <p:sldId id="1147" r:id="rId15"/>
    <p:sldId id="1012" r:id="rId16"/>
    <p:sldId id="1069" r:id="rId17"/>
    <p:sldId id="1168" r:id="rId18"/>
    <p:sldId id="1169" r:id="rId19"/>
    <p:sldId id="1170" r:id="rId20"/>
    <p:sldId id="1171" r:id="rId21"/>
    <p:sldId id="1047" r:id="rId22"/>
    <p:sldId id="1158" r:id="rId23"/>
    <p:sldId id="1183" r:id="rId24"/>
    <p:sldId id="1156" r:id="rId25"/>
    <p:sldId id="1159" r:id="rId26"/>
    <p:sldId id="1157" r:id="rId27"/>
    <p:sldId id="1160" r:id="rId28"/>
    <p:sldId id="1161" r:id="rId29"/>
    <p:sldId id="858" r:id="rId30"/>
    <p:sldId id="1163" r:id="rId31"/>
    <p:sldId id="860" r:id="rId32"/>
    <p:sldId id="1162" r:id="rId33"/>
    <p:sldId id="1164" r:id="rId34"/>
    <p:sldId id="1174" r:id="rId35"/>
    <p:sldId id="1175" r:id="rId36"/>
    <p:sldId id="1177" r:id="rId37"/>
    <p:sldId id="1176" r:id="rId38"/>
    <p:sldId id="1178" r:id="rId39"/>
    <p:sldId id="1179" r:id="rId40"/>
    <p:sldId id="1180" r:id="rId41"/>
    <p:sldId id="269" r:id="rId42"/>
    <p:sldId id="268" r:id="rId43"/>
    <p:sldId id="961" r:id="rId44"/>
  </p:sldIdLst>
  <p:sldSz cx="9144000" cy="6858000" type="screen4x3"/>
  <p:notesSz cx="9939338" cy="68072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Gotham Book" charset="0"/>
      <p:regular r:id="rId51"/>
    </p:embeddedFont>
    <p:embeddedFont>
      <p:font typeface="Gotham-Light" panose="020B0604020202020204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A465CF5-7E65-49CB-B84C-50FBA1E1CC40}">
          <p14:sldIdLst>
            <p14:sldId id="264"/>
            <p14:sldId id="706"/>
            <p14:sldId id="715"/>
            <p14:sldId id="1184"/>
            <p14:sldId id="275"/>
            <p14:sldId id="1148"/>
            <p14:sldId id="1153"/>
            <p14:sldId id="1154"/>
            <p14:sldId id="1147"/>
            <p14:sldId id="1012"/>
            <p14:sldId id="1069"/>
            <p14:sldId id="1168"/>
            <p14:sldId id="1169"/>
            <p14:sldId id="1170"/>
            <p14:sldId id="1171"/>
            <p14:sldId id="1047"/>
            <p14:sldId id="1158"/>
            <p14:sldId id="1183"/>
            <p14:sldId id="1156"/>
            <p14:sldId id="1159"/>
            <p14:sldId id="1157"/>
            <p14:sldId id="1160"/>
            <p14:sldId id="1161"/>
            <p14:sldId id="858"/>
          </p14:sldIdLst>
        </p14:section>
        <p14:section name="Untitled Section" id="{EF49036C-31E8-4DF0-9DC9-DFAD99D3C4DD}">
          <p14:sldIdLst>
            <p14:sldId id="1163"/>
            <p14:sldId id="860"/>
            <p14:sldId id="1162"/>
            <p14:sldId id="1164"/>
            <p14:sldId id="1174"/>
            <p14:sldId id="1175"/>
            <p14:sldId id="1177"/>
            <p14:sldId id="1176"/>
            <p14:sldId id="1178"/>
            <p14:sldId id="1179"/>
            <p14:sldId id="1180"/>
            <p14:sldId id="269"/>
            <p14:sldId id="268"/>
            <p14:sldId id="9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72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4FAC26-656B-03EA-D460-90D68F984FBA}" name="Chris Kohn" initials="CK" userId="S::ckohn@goodtogreatschools.org.au::3aea2124-5d9e-4894-ae32-e7c983671888" providerId="AD"/>
  <p188:author id="{9136AA56-46D4-4334-1D20-AFB96207BF1F}" name="Chris Kohn" initials="CK" userId="S::CKohn@goodtogreatschools.org.au::3aea2124-5d9e-4894-ae32-e7c983671888" providerId="AD"/>
  <p188:author id="{C0950F68-8F2F-FED6-A843-79A43ACF7562}" name="Noel Pearson" initials="NP" userId="0aa20bbba02047f7" providerId="Windows Live"/>
  <p188:author id="{0CFF6A6C-F775-7EF9-6044-119895A6EBFE}" name="Jane Hooper" initials="JH" userId="S::jhooper@goodtogreatschools.org.au::afd12f8e-9b57-4b10-87a5-8fe4e40dc133" providerId="AD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  <p:cmAuthor id="3" name="Emma Davies" initials="ED" lastIdx="1" clrIdx="2">
    <p:extLst>
      <p:ext uri="{19B8F6BF-5375-455C-9EA6-DF929625EA0E}">
        <p15:presenceInfo xmlns:p15="http://schemas.microsoft.com/office/powerpoint/2012/main" userId="S::edavies@goodtogreatschools.org.au::c388106c-fcc1-4b94-b57d-b351bf2299cb" providerId="AD"/>
      </p:ext>
    </p:extLst>
  </p:cmAuthor>
  <p:cmAuthor id="4" name="Chris Kohn" initials="CK" lastIdx="9" clrIdx="3">
    <p:extLst>
      <p:ext uri="{19B8F6BF-5375-455C-9EA6-DF929625EA0E}">
        <p15:presenceInfo xmlns:p15="http://schemas.microsoft.com/office/powerpoint/2012/main" userId="S::ckohn@goodtogreatschools.org.au::3aea2124-5d9e-4894-ae32-e7c9836718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5BF"/>
    <a:srgbClr val="FF6174"/>
    <a:srgbClr val="F99B27"/>
    <a:srgbClr val="FF5B45"/>
    <a:srgbClr val="FD5C7A"/>
    <a:srgbClr val="FF2600"/>
    <a:srgbClr val="FFFF00"/>
    <a:srgbClr val="177F99"/>
    <a:srgbClr val="009900"/>
    <a:srgbClr val="FAA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C3C8A0-0C5C-1DB0-84A3-7BE6F846AD1D}" v="27" dt="2023-02-21T02:38:19.245"/>
    <p1510:client id="{F0F3378F-844A-4D66-8096-6D1AADD2F7F5}" v="1" dt="2022-12-13T13:21:48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60"/>
      </p:cViewPr>
      <p:guideLst>
        <p:guide orient="horz" pos="2160"/>
        <p:guide pos="2880"/>
        <p:guide pos="272"/>
        <p:guide orient="horz" pos="799"/>
        <p:guide orient="horz" pos="3974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2.fntdata"/><Relationship Id="rId56" Type="http://schemas.openxmlformats.org/officeDocument/2006/relationships/tags" Target="tags/tag1.xml"/><Relationship Id="rId64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8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3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Hooper" userId="afd12f8e-9b57-4b10-87a5-8fe4e40dc133" providerId="ADAL" clId="{4B64D317-057F-4A10-92EB-B8C3B0051779}"/>
    <pc:docChg chg="custSel addSld delSld modSld sldOrd replTag delTag">
      <pc:chgData name="Jane Hooper" userId="afd12f8e-9b57-4b10-87a5-8fe4e40dc133" providerId="ADAL" clId="{4B64D317-057F-4A10-92EB-B8C3B0051779}" dt="2022-06-23T02:54:50.240" v="4290"/>
      <pc:docMkLst>
        <pc:docMk/>
      </pc:docMkLst>
      <pc:sldChg chg="modSp mod replTag delTag delCm">
        <pc:chgData name="Jane Hooper" userId="afd12f8e-9b57-4b10-87a5-8fe4e40dc133" providerId="ADAL" clId="{4B64D317-057F-4A10-92EB-B8C3B0051779}" dt="2022-06-21T06:12:43.321" v="3615"/>
        <pc:sldMkLst>
          <pc:docMk/>
          <pc:sldMk cId="2748093058" sldId="268"/>
        </pc:sldMkLst>
        <pc:spChg chg="mod">
          <ac:chgData name="Jane Hooper" userId="afd12f8e-9b57-4b10-87a5-8fe4e40dc133" providerId="ADAL" clId="{4B64D317-057F-4A10-92EB-B8C3B0051779}" dt="2022-06-21T06:12:38.235" v="3613" actId="20577"/>
          <ac:spMkLst>
            <pc:docMk/>
            <pc:sldMk cId="2748093058" sldId="268"/>
            <ac:spMk id="7" creationId="{38F0542A-4077-4140-AF53-8C34231F718D}"/>
          </ac:spMkLst>
        </pc:spChg>
      </pc:sldChg>
      <pc:sldChg chg="modSp mod replTag delTag">
        <pc:chgData name="Jane Hooper" userId="afd12f8e-9b57-4b10-87a5-8fe4e40dc133" providerId="ADAL" clId="{4B64D317-057F-4A10-92EB-B8C3B0051779}" dt="2022-06-21T06:09:14.699" v="3542"/>
        <pc:sldMkLst>
          <pc:docMk/>
          <pc:sldMk cId="3972945757" sldId="269"/>
        </pc:sldMkLst>
        <pc:spChg chg="mod">
          <ac:chgData name="Jane Hooper" userId="afd12f8e-9b57-4b10-87a5-8fe4e40dc133" providerId="ADAL" clId="{4B64D317-057F-4A10-92EB-B8C3B0051779}" dt="2022-06-21T01:33:20.055" v="1989" actId="20577"/>
          <ac:spMkLst>
            <pc:docMk/>
            <pc:sldMk cId="3972945757" sldId="269"/>
            <ac:spMk id="7" creationId="{EBE90D9F-A2CA-0C4E-8BCF-A52D21B9B6BE}"/>
          </ac:spMkLst>
        </pc:spChg>
      </pc:sldChg>
      <pc:sldChg chg="delSp add mod delAnim replTag delTag">
        <pc:chgData name="Jane Hooper" userId="afd12f8e-9b57-4b10-87a5-8fe4e40dc133" providerId="ADAL" clId="{4B64D317-057F-4A10-92EB-B8C3B0051779}" dt="2022-06-22T03:05:35.580" v="4173"/>
        <pc:sldMkLst>
          <pc:docMk/>
          <pc:sldMk cId="2474969144" sldId="275"/>
        </pc:sldMkLst>
        <pc:picChg chg="del">
          <ac:chgData name="Jane Hooper" userId="afd12f8e-9b57-4b10-87a5-8fe4e40dc133" providerId="ADAL" clId="{4B64D317-057F-4A10-92EB-B8C3B0051779}" dt="2022-06-20T05:06:24.505" v="32" actId="21"/>
          <ac:picMkLst>
            <pc:docMk/>
            <pc:sldMk cId="2474969144" sldId="275"/>
            <ac:picMk id="12" creationId="{10EDE2A4-3EE9-418C-81B9-3907F28D69E8}"/>
          </ac:picMkLst>
        </pc:picChg>
      </pc:sldChg>
      <pc:sldChg chg="replTag delTag">
        <pc:chgData name="Jane Hooper" userId="afd12f8e-9b57-4b10-87a5-8fe4e40dc133" providerId="ADAL" clId="{4B64D317-057F-4A10-92EB-B8C3B0051779}" dt="2022-06-21T06:13:26.744" v="3619"/>
        <pc:sldMkLst>
          <pc:docMk/>
          <pc:sldMk cId="614229097" sldId="574"/>
        </pc:sldMkLst>
      </pc:sldChg>
      <pc:sldChg chg="addSp modSp replTag delTag">
        <pc:chgData name="Jane Hooper" userId="afd12f8e-9b57-4b10-87a5-8fe4e40dc133" providerId="ADAL" clId="{4B64D317-057F-4A10-92EB-B8C3B0051779}" dt="2022-06-22T23:55:24.463" v="4181"/>
        <pc:sldMkLst>
          <pc:docMk/>
          <pc:sldMk cId="1355969124" sldId="706"/>
        </pc:sldMkLst>
        <pc:picChg chg="add mod">
          <ac:chgData name="Jane Hooper" userId="afd12f8e-9b57-4b10-87a5-8fe4e40dc133" providerId="ADAL" clId="{4B64D317-057F-4A10-92EB-B8C3B0051779}" dt="2022-06-20T05:06:46.083" v="41"/>
          <ac:picMkLst>
            <pc:docMk/>
            <pc:sldMk cId="1355969124" sldId="706"/>
            <ac:picMk id="5" creationId="{514153E7-76FE-49CC-824B-88DD409612B1}"/>
          </ac:picMkLst>
        </pc:picChg>
      </pc:sldChg>
      <pc:sldChg chg="replTag delTag">
        <pc:chgData name="Jane Hooper" userId="afd12f8e-9b57-4b10-87a5-8fe4e40dc133" providerId="ADAL" clId="{4B64D317-057F-4A10-92EB-B8C3B0051779}" dt="2022-06-21T06:13:32.213" v="3623"/>
        <pc:sldMkLst>
          <pc:docMk/>
          <pc:sldMk cId="3032690415" sldId="715"/>
        </pc:sldMkLst>
      </pc:sldChg>
      <pc:sldChg chg="del replTag delTag">
        <pc:chgData name="Jane Hooper" userId="afd12f8e-9b57-4b10-87a5-8fe4e40dc133" providerId="ADAL" clId="{4B64D317-057F-4A10-92EB-B8C3B0051779}" dt="2022-06-20T05:07:58.076" v="62" actId="2696"/>
        <pc:sldMkLst>
          <pc:docMk/>
          <pc:sldMk cId="591968476" sldId="745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1433752821" sldId="745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755396951" sldId="848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462642884" sldId="848"/>
        </pc:sldMkLst>
      </pc:sldChg>
      <pc:sldChg chg="addSp delSp modSp add mod delAnim modAnim replTag delTag">
        <pc:chgData name="Jane Hooper" userId="afd12f8e-9b57-4b10-87a5-8fe4e40dc133" providerId="ADAL" clId="{4B64D317-057F-4A10-92EB-B8C3B0051779}" dt="2022-06-22T01:11:21.788" v="4039"/>
        <pc:sldMkLst>
          <pc:docMk/>
          <pc:sldMk cId="3619764661" sldId="858"/>
        </pc:sldMkLst>
        <pc:spChg chg="del">
          <ac:chgData name="Jane Hooper" userId="afd12f8e-9b57-4b10-87a5-8fe4e40dc133" providerId="ADAL" clId="{4B64D317-057F-4A10-92EB-B8C3B0051779}" dt="2022-06-21T01:17:00.616" v="1748" actId="21"/>
          <ac:spMkLst>
            <pc:docMk/>
            <pc:sldMk cId="3619764661" sldId="858"/>
            <ac:spMk id="97" creationId="{A8F33E15-9952-4544-9179-DB419C1B23E1}"/>
          </ac:spMkLst>
        </pc:spChg>
        <pc:spChg chg="del">
          <ac:chgData name="Jane Hooper" userId="afd12f8e-9b57-4b10-87a5-8fe4e40dc133" providerId="ADAL" clId="{4B64D317-057F-4A10-92EB-B8C3B0051779}" dt="2022-06-21T01:17:00.616" v="1748" actId="21"/>
          <ac:spMkLst>
            <pc:docMk/>
            <pc:sldMk cId="3619764661" sldId="858"/>
            <ac:spMk id="102" creationId="{A1F0F03C-9AB0-443C-A041-316B5C670AC7}"/>
          </ac:spMkLst>
        </pc:spChg>
        <pc:picChg chg="del mod">
          <ac:chgData name="Jane Hooper" userId="afd12f8e-9b57-4b10-87a5-8fe4e40dc133" providerId="ADAL" clId="{4B64D317-057F-4A10-92EB-B8C3B0051779}" dt="2022-06-22T01:11:14.197" v="4028" actId="21"/>
          <ac:picMkLst>
            <pc:docMk/>
            <pc:sldMk cId="3619764661" sldId="858"/>
            <ac:picMk id="3" creationId="{785F617F-BEF2-9883-B9C8-AF3B442D375A}"/>
          </ac:picMkLst>
        </pc:picChg>
        <pc:picChg chg="add del mod">
          <ac:chgData name="Jane Hooper" userId="afd12f8e-9b57-4b10-87a5-8fe4e40dc133" providerId="ADAL" clId="{4B64D317-057F-4A10-92EB-B8C3B0051779}" dt="2022-06-20T06:52:58.716" v="920"/>
          <ac:picMkLst>
            <pc:docMk/>
            <pc:sldMk cId="3619764661" sldId="858"/>
            <ac:picMk id="37" creationId="{393CD265-7420-4872-BE08-C941D952D1F8}"/>
          </ac:picMkLst>
        </pc:picChg>
        <pc:picChg chg="add mod">
          <ac:chgData name="Jane Hooper" userId="afd12f8e-9b57-4b10-87a5-8fe4e40dc133" providerId="ADAL" clId="{4B64D317-057F-4A10-92EB-B8C3B0051779}" dt="2022-06-22T01:11:19.696" v="4037"/>
          <ac:picMkLst>
            <pc:docMk/>
            <pc:sldMk cId="3619764661" sldId="858"/>
            <ac:picMk id="37" creationId="{D5C4DF0E-74F0-88C8-B99B-0488E8402254}"/>
          </ac:picMkLst>
        </pc:picChg>
        <pc:picChg chg="add del mod">
          <ac:chgData name="Jane Hooper" userId="afd12f8e-9b57-4b10-87a5-8fe4e40dc133" providerId="ADAL" clId="{4B64D317-057F-4A10-92EB-B8C3B0051779}" dt="2022-06-20T06:52:58.716" v="920"/>
          <ac:picMkLst>
            <pc:docMk/>
            <pc:sldMk cId="3619764661" sldId="858"/>
            <ac:picMk id="38" creationId="{C4EEB738-DF56-4D8A-A69B-BA64B4B76530}"/>
          </ac:picMkLst>
        </pc:picChg>
        <pc:picChg chg="add del mod">
          <ac:chgData name="Jane Hooper" userId="afd12f8e-9b57-4b10-87a5-8fe4e40dc133" providerId="ADAL" clId="{4B64D317-057F-4A10-92EB-B8C3B0051779}" dt="2022-06-20T06:52:58.716" v="920"/>
          <ac:picMkLst>
            <pc:docMk/>
            <pc:sldMk cId="3619764661" sldId="858"/>
            <ac:picMk id="39" creationId="{449F70EE-5C0F-42B0-A8DE-0D6A96F27797}"/>
          </ac:picMkLst>
        </pc:picChg>
        <pc:picChg chg="add del mod">
          <ac:chgData name="Jane Hooper" userId="afd12f8e-9b57-4b10-87a5-8fe4e40dc133" providerId="ADAL" clId="{4B64D317-057F-4A10-92EB-B8C3B0051779}" dt="2022-06-20T06:52:58.716" v="920"/>
          <ac:picMkLst>
            <pc:docMk/>
            <pc:sldMk cId="3619764661" sldId="858"/>
            <ac:picMk id="40" creationId="{D8536ABF-65A6-4A7E-A1F6-F45D8D272AD5}"/>
          </ac:picMkLst>
        </pc:picChg>
        <pc:picChg chg="add del mod">
          <ac:chgData name="Jane Hooper" userId="afd12f8e-9b57-4b10-87a5-8fe4e40dc133" providerId="ADAL" clId="{4B64D317-057F-4A10-92EB-B8C3B0051779}" dt="2022-06-20T06:52:58.716" v="920"/>
          <ac:picMkLst>
            <pc:docMk/>
            <pc:sldMk cId="3619764661" sldId="858"/>
            <ac:picMk id="41" creationId="{CCE786DA-C291-4BA5-AE40-34097D4893AC}"/>
          </ac:picMkLst>
        </pc:picChg>
        <pc:picChg chg="add del mod">
          <ac:chgData name="Jane Hooper" userId="afd12f8e-9b57-4b10-87a5-8fe4e40dc133" providerId="ADAL" clId="{4B64D317-057F-4A10-92EB-B8C3B0051779}" dt="2022-06-20T06:52:58.716" v="920"/>
          <ac:picMkLst>
            <pc:docMk/>
            <pc:sldMk cId="3619764661" sldId="858"/>
            <ac:picMk id="42" creationId="{53B59108-2401-4428-A6E3-45D1AD524095}"/>
          </ac:picMkLst>
        </pc:picChg>
        <pc:picChg chg="add del mod">
          <ac:chgData name="Jane Hooper" userId="afd12f8e-9b57-4b10-87a5-8fe4e40dc133" providerId="ADAL" clId="{4B64D317-057F-4A10-92EB-B8C3B0051779}" dt="2022-06-20T06:52:58.716" v="920"/>
          <ac:picMkLst>
            <pc:docMk/>
            <pc:sldMk cId="3619764661" sldId="858"/>
            <ac:picMk id="44" creationId="{FAE38BDD-DB49-447E-ABD2-A2716C49E87F}"/>
          </ac:picMkLst>
        </pc:picChg>
        <pc:picChg chg="add del mod">
          <ac:chgData name="Jane Hooper" userId="afd12f8e-9b57-4b10-87a5-8fe4e40dc133" providerId="ADAL" clId="{4B64D317-057F-4A10-92EB-B8C3B0051779}" dt="2022-06-20T06:52:58.716" v="920"/>
          <ac:picMkLst>
            <pc:docMk/>
            <pc:sldMk cId="3619764661" sldId="858"/>
            <ac:picMk id="45" creationId="{73A1EABC-0EBD-438E-8DA3-41F67A4F4CEB}"/>
          </ac:picMkLst>
        </pc:picChg>
        <pc:picChg chg="del">
          <ac:chgData name="Jane Hooper" userId="afd12f8e-9b57-4b10-87a5-8fe4e40dc133" providerId="ADAL" clId="{4B64D317-057F-4A10-92EB-B8C3B0051779}" dt="2022-06-21T01:17:00.616" v="1748" actId="21"/>
          <ac:picMkLst>
            <pc:docMk/>
            <pc:sldMk cId="3619764661" sldId="858"/>
            <ac:picMk id="51" creationId="{C7B13679-30A6-44A5-9183-AE9F174A225B}"/>
          </ac:picMkLst>
        </pc:picChg>
        <pc:picChg chg="del">
          <ac:chgData name="Jane Hooper" userId="afd12f8e-9b57-4b10-87a5-8fe4e40dc133" providerId="ADAL" clId="{4B64D317-057F-4A10-92EB-B8C3B0051779}" dt="2022-06-21T01:17:00.616" v="1748" actId="21"/>
          <ac:picMkLst>
            <pc:docMk/>
            <pc:sldMk cId="3619764661" sldId="858"/>
            <ac:picMk id="52" creationId="{59F380CE-0587-430F-8FE6-E4A959558868}"/>
          </ac:picMkLst>
        </pc:picChg>
        <pc:picChg chg="del">
          <ac:chgData name="Jane Hooper" userId="afd12f8e-9b57-4b10-87a5-8fe4e40dc133" providerId="ADAL" clId="{4B64D317-057F-4A10-92EB-B8C3B0051779}" dt="2022-06-21T01:17:00.616" v="1748" actId="21"/>
          <ac:picMkLst>
            <pc:docMk/>
            <pc:sldMk cId="3619764661" sldId="858"/>
            <ac:picMk id="53" creationId="{C5238F03-B724-4F4B-B965-C171CEC1439E}"/>
          </ac:picMkLst>
        </pc:picChg>
        <pc:picChg chg="del">
          <ac:chgData name="Jane Hooper" userId="afd12f8e-9b57-4b10-87a5-8fe4e40dc133" providerId="ADAL" clId="{4B64D317-057F-4A10-92EB-B8C3B0051779}" dt="2022-06-21T01:17:00.616" v="1748" actId="21"/>
          <ac:picMkLst>
            <pc:docMk/>
            <pc:sldMk cId="3619764661" sldId="858"/>
            <ac:picMk id="54" creationId="{387FCC61-A0AA-4544-A0CF-2A9AD3DDD55B}"/>
          </ac:picMkLst>
        </pc:picChg>
        <pc:cxnChg chg="add del mod">
          <ac:chgData name="Jane Hooper" userId="afd12f8e-9b57-4b10-87a5-8fe4e40dc133" providerId="ADAL" clId="{4B64D317-057F-4A10-92EB-B8C3B0051779}" dt="2022-06-20T06:52:58.716" v="920"/>
          <ac:cxnSpMkLst>
            <pc:docMk/>
            <pc:sldMk cId="3619764661" sldId="858"/>
            <ac:cxnSpMk id="43" creationId="{A824E8B8-2F35-4D1E-AEF4-D12C4F231F61}"/>
          </ac:cxnSpMkLst>
        </pc:cxnChg>
      </pc:sldChg>
      <pc:sldChg chg="modSp add mod replTag delTag">
        <pc:chgData name="Jane Hooper" userId="afd12f8e-9b57-4b10-87a5-8fe4e40dc133" providerId="ADAL" clId="{4B64D317-057F-4A10-92EB-B8C3B0051779}" dt="2022-06-22T01:12:39.519" v="4056"/>
        <pc:sldMkLst>
          <pc:docMk/>
          <pc:sldMk cId="2434671714" sldId="860"/>
        </pc:sldMkLst>
        <pc:spChg chg="mod">
          <ac:chgData name="Jane Hooper" userId="afd12f8e-9b57-4b10-87a5-8fe4e40dc133" providerId="ADAL" clId="{4B64D317-057F-4A10-92EB-B8C3B0051779}" dt="2022-06-20T05:28:05.403" v="593" actId="20577"/>
          <ac:spMkLst>
            <pc:docMk/>
            <pc:sldMk cId="2434671714" sldId="860"/>
            <ac:spMk id="2" creationId="{CB6F634D-463E-423E-AC1A-AE37B5881AB3}"/>
          </ac:spMkLst>
        </pc:spChg>
        <pc:spChg chg="mod">
          <ac:chgData name="Jane Hooper" userId="afd12f8e-9b57-4b10-87a5-8fe4e40dc133" providerId="ADAL" clId="{4B64D317-057F-4A10-92EB-B8C3B0051779}" dt="2022-06-21T01:41:12.830" v="2254" actId="20577"/>
          <ac:spMkLst>
            <pc:docMk/>
            <pc:sldMk cId="2434671714" sldId="860"/>
            <ac:spMk id="78" creationId="{C6112B94-DD7D-42E8-90BD-F28B6645B0F5}"/>
          </ac:spMkLst>
        </pc:spChg>
        <pc:picChg chg="mod">
          <ac:chgData name="Jane Hooper" userId="afd12f8e-9b57-4b10-87a5-8fe4e40dc133" providerId="ADAL" clId="{4B64D317-057F-4A10-92EB-B8C3B0051779}" dt="2022-06-22T01:12:37.255" v="4054" actId="1076"/>
          <ac:picMkLst>
            <pc:docMk/>
            <pc:sldMk cId="2434671714" sldId="860"/>
            <ac:picMk id="3" creationId="{179A36F4-70F5-8937-EF53-703FF32E43E0}"/>
          </ac:picMkLst>
        </pc:picChg>
      </pc:sldChg>
      <pc:sldChg chg="addSp delSp modSp mod ord delAnim replTag delTag addCm">
        <pc:chgData name="Jane Hooper" userId="afd12f8e-9b57-4b10-87a5-8fe4e40dc133" providerId="ADAL" clId="{4B64D317-057F-4A10-92EB-B8C3B0051779}" dt="2022-06-21T05:42:50.312" v="2967"/>
        <pc:sldMkLst>
          <pc:docMk/>
          <pc:sldMk cId="2623427482" sldId="882"/>
        </pc:sldMkLst>
        <pc:spChg chg="mod">
          <ac:chgData name="Jane Hooper" userId="afd12f8e-9b57-4b10-87a5-8fe4e40dc133" providerId="ADAL" clId="{4B64D317-057F-4A10-92EB-B8C3B0051779}" dt="2022-06-20T05:24:08.587" v="492" actId="20577"/>
          <ac:spMkLst>
            <pc:docMk/>
            <pc:sldMk cId="2623427482" sldId="882"/>
            <ac:spMk id="2" creationId="{59D19E08-CF1B-CF4A-A64B-890EDCD2376E}"/>
          </ac:spMkLst>
        </pc:spChg>
        <pc:spChg chg="del mod">
          <ac:chgData name="Jane Hooper" userId="afd12f8e-9b57-4b10-87a5-8fe4e40dc133" providerId="ADAL" clId="{4B64D317-057F-4A10-92EB-B8C3B0051779}" dt="2022-06-20T05:26:42.624" v="529" actId="21"/>
          <ac:spMkLst>
            <pc:docMk/>
            <pc:sldMk cId="2623427482" sldId="882"/>
            <ac:spMk id="3" creationId="{1CBD0118-7D39-4900-9CDF-7800934BEB3B}"/>
          </ac:spMkLst>
        </pc:spChg>
        <pc:spChg chg="add mod">
          <ac:chgData name="Jane Hooper" userId="afd12f8e-9b57-4b10-87a5-8fe4e40dc133" providerId="ADAL" clId="{4B64D317-057F-4A10-92EB-B8C3B0051779}" dt="2022-06-21T01:40:23.976" v="2212" actId="114"/>
          <ac:spMkLst>
            <pc:docMk/>
            <pc:sldMk cId="2623427482" sldId="882"/>
            <ac:spMk id="6" creationId="{2477794F-C976-4CBE-AFD5-A1F8867B7F13}"/>
          </ac:spMkLst>
        </pc:spChg>
        <pc:picChg chg="add mod">
          <ac:chgData name="Jane Hooper" userId="afd12f8e-9b57-4b10-87a5-8fe4e40dc133" providerId="ADAL" clId="{4B64D317-057F-4A10-92EB-B8C3B0051779}" dt="2022-06-20T05:24:25.677" v="494" actId="14100"/>
          <ac:picMkLst>
            <pc:docMk/>
            <pc:sldMk cId="2623427482" sldId="882"/>
            <ac:picMk id="5" creationId="{F966CB07-C3EB-4699-8787-ED584426BFFB}"/>
          </ac:picMkLst>
        </pc:picChg>
        <pc:picChg chg="mod">
          <ac:chgData name="Jane Hooper" userId="afd12f8e-9b57-4b10-87a5-8fe4e40dc133" providerId="ADAL" clId="{4B64D317-057F-4A10-92EB-B8C3B0051779}" dt="2022-06-20T05:26:31.865" v="527" actId="1076"/>
          <ac:picMkLst>
            <pc:docMk/>
            <pc:sldMk cId="2623427482" sldId="882"/>
            <ac:picMk id="7" creationId="{394DCBFA-CF03-4A5E-97D4-CCF5664AC6FC}"/>
          </ac:picMkLst>
        </pc:picChg>
        <pc:picChg chg="del mod">
          <ac:chgData name="Jane Hooper" userId="afd12f8e-9b57-4b10-87a5-8fe4e40dc133" providerId="ADAL" clId="{4B64D317-057F-4A10-92EB-B8C3B0051779}" dt="2022-06-20T05:10:41.575" v="348" actId="21"/>
          <ac:picMkLst>
            <pc:docMk/>
            <pc:sldMk cId="2623427482" sldId="882"/>
            <ac:picMk id="8" creationId="{FE44CE3B-F378-471B-B7B9-B90B4A9377D6}"/>
          </ac:picMkLst>
        </pc:picChg>
        <pc:picChg chg="del mod">
          <ac:chgData name="Jane Hooper" userId="afd12f8e-9b57-4b10-87a5-8fe4e40dc133" providerId="ADAL" clId="{4B64D317-057F-4A10-92EB-B8C3B0051779}" dt="2022-06-20T05:10:44.132" v="349" actId="21"/>
          <ac:picMkLst>
            <pc:docMk/>
            <pc:sldMk cId="2623427482" sldId="882"/>
            <ac:picMk id="11" creationId="{DCF5C4DB-3169-4E3F-9A68-9387020AAB2E}"/>
          </ac:picMkLst>
        </pc:picChg>
        <pc:picChg chg="del mod">
          <ac:chgData name="Jane Hooper" userId="afd12f8e-9b57-4b10-87a5-8fe4e40dc133" providerId="ADAL" clId="{4B64D317-057F-4A10-92EB-B8C3B0051779}" dt="2022-06-20T05:10:37.233" v="347" actId="21"/>
          <ac:picMkLst>
            <pc:docMk/>
            <pc:sldMk cId="2623427482" sldId="882"/>
            <ac:picMk id="14" creationId="{00FCAC51-A116-48D1-8481-86263F63672D}"/>
          </ac:picMkLst>
        </pc:picChg>
      </pc:sldChg>
      <pc:sldChg chg="replTag delTag">
        <pc:chgData name="Jane Hooper" userId="afd12f8e-9b57-4b10-87a5-8fe4e40dc133" providerId="ADAL" clId="{4B64D317-057F-4A10-92EB-B8C3B0051779}" dt="2022-06-21T01:45:23.856" v="2285"/>
        <pc:sldMkLst>
          <pc:docMk/>
          <pc:sldMk cId="2149150573" sldId="961"/>
        </pc:sldMkLst>
      </pc:sldChg>
      <pc:sldChg chg="del replTag delTag">
        <pc:chgData name="Jane Hooper" userId="afd12f8e-9b57-4b10-87a5-8fe4e40dc133" providerId="ADAL" clId="{4B64D317-057F-4A10-92EB-B8C3B0051779}" dt="2022-06-20T07:03:38.513" v="1069" actId="2696"/>
        <pc:sldMkLst>
          <pc:docMk/>
          <pc:sldMk cId="140279963" sldId="962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4088491032" sldId="962"/>
        </pc:sldMkLst>
      </pc:sldChg>
      <pc:sldChg chg="del replTag delTag">
        <pc:chgData name="Jane Hooper" userId="afd12f8e-9b57-4b10-87a5-8fe4e40dc133" providerId="ADAL" clId="{4B64D317-057F-4A10-92EB-B8C3B0051779}" dt="2022-06-20T05:07:58.076" v="62" actId="2696"/>
        <pc:sldMkLst>
          <pc:docMk/>
          <pc:sldMk cId="893992147" sldId="1017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925679333" sldId="1017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723907151" sldId="1039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484417874" sldId="1039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2240105816" sldId="1040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3743922424" sldId="1040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915363015" sldId="1041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1485830588" sldId="1041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101595500" sldId="1042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924385046" sldId="1042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219823551" sldId="1043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2157186089" sldId="1043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634251409" sldId="1044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1953600989" sldId="1044"/>
        </pc:sldMkLst>
      </pc:sldChg>
      <pc:sldChg chg="addSp delSp modSp mod modAnim replTag delTag">
        <pc:chgData name="Jane Hooper" userId="afd12f8e-9b57-4b10-87a5-8fe4e40dc133" providerId="ADAL" clId="{4B64D317-057F-4A10-92EB-B8C3B0051779}" dt="2022-06-21T06:25:41.679" v="3652"/>
        <pc:sldMkLst>
          <pc:docMk/>
          <pc:sldMk cId="929778889" sldId="1046"/>
        </pc:sldMkLst>
        <pc:spChg chg="add mod">
          <ac:chgData name="Jane Hooper" userId="afd12f8e-9b57-4b10-87a5-8fe4e40dc133" providerId="ADAL" clId="{4B64D317-057F-4A10-92EB-B8C3B0051779}" dt="2022-06-20T06:53:57.892" v="957" actId="20577"/>
          <ac:spMkLst>
            <pc:docMk/>
            <pc:sldMk cId="929778889" sldId="1046"/>
            <ac:spMk id="13" creationId="{7EFC406C-B2B9-469F-B05B-FBD9E40EBAB5}"/>
          </ac:spMkLst>
        </pc:spChg>
        <pc:spChg chg="add mod">
          <ac:chgData name="Jane Hooper" userId="afd12f8e-9b57-4b10-87a5-8fe4e40dc133" providerId="ADAL" clId="{4B64D317-057F-4A10-92EB-B8C3B0051779}" dt="2022-06-21T03:35:43.801" v="2593" actId="1076"/>
          <ac:spMkLst>
            <pc:docMk/>
            <pc:sldMk cId="929778889" sldId="1046"/>
            <ac:spMk id="17" creationId="{5BDF1ADA-75C7-444D-A50A-F0F4765DFEA6}"/>
          </ac:spMkLst>
        </pc:spChg>
        <pc:spChg chg="mod">
          <ac:chgData name="Jane Hooper" userId="afd12f8e-9b57-4b10-87a5-8fe4e40dc133" providerId="ADAL" clId="{4B64D317-057F-4A10-92EB-B8C3B0051779}" dt="2022-06-20T06:54:31.947" v="971" actId="20577"/>
          <ac:spMkLst>
            <pc:docMk/>
            <pc:sldMk cId="929778889" sldId="1046"/>
            <ac:spMk id="18" creationId="{CB6F634D-463E-423E-AC1A-AE37B5881AB3}"/>
          </ac:spMkLst>
        </pc:spChg>
        <pc:spChg chg="add mod">
          <ac:chgData name="Jane Hooper" userId="afd12f8e-9b57-4b10-87a5-8fe4e40dc133" providerId="ADAL" clId="{4B64D317-057F-4A10-92EB-B8C3B0051779}" dt="2022-06-21T03:36:13.945" v="2601" actId="1076"/>
          <ac:spMkLst>
            <pc:docMk/>
            <pc:sldMk cId="929778889" sldId="1046"/>
            <ac:spMk id="19" creationId="{56F6C73D-F828-A62E-5DE4-D905153C38A5}"/>
          </ac:spMkLst>
        </pc:spChg>
        <pc:spChg chg="del mod">
          <ac:chgData name="Jane Hooper" userId="afd12f8e-9b57-4b10-87a5-8fe4e40dc133" providerId="ADAL" clId="{4B64D317-057F-4A10-92EB-B8C3B0051779}" dt="2022-06-20T06:53:44.930" v="950" actId="21"/>
          <ac:spMkLst>
            <pc:docMk/>
            <pc:sldMk cId="929778889" sldId="1046"/>
            <ac:spMk id="19" creationId="{6CD6AB60-9749-442B-B615-AC308908EE17}"/>
          </ac:spMkLst>
        </pc:spChg>
        <pc:spChg chg="add mod">
          <ac:chgData name="Jane Hooper" userId="afd12f8e-9b57-4b10-87a5-8fe4e40dc133" providerId="ADAL" clId="{4B64D317-057F-4A10-92EB-B8C3B0051779}" dt="2022-06-21T03:36:15.623" v="2602" actId="1076"/>
          <ac:spMkLst>
            <pc:docMk/>
            <pc:sldMk cId="929778889" sldId="1046"/>
            <ac:spMk id="26" creationId="{C5638363-1D46-AA8D-9C84-50AAD44A4299}"/>
          </ac:spMkLst>
        </pc:spChg>
        <pc:spChg chg="add mod">
          <ac:chgData name="Jane Hooper" userId="afd12f8e-9b57-4b10-87a5-8fe4e40dc133" providerId="ADAL" clId="{4B64D317-057F-4A10-92EB-B8C3B0051779}" dt="2022-06-21T03:36:07.059" v="2599" actId="1076"/>
          <ac:spMkLst>
            <pc:docMk/>
            <pc:sldMk cId="929778889" sldId="1046"/>
            <ac:spMk id="28" creationId="{4D0313BF-4AE0-4C5D-9D57-38D5EDAC8CBA}"/>
          </ac:spMkLst>
        </pc:spChg>
        <pc:spChg chg="add mod">
          <ac:chgData name="Jane Hooper" userId="afd12f8e-9b57-4b10-87a5-8fe4e40dc133" providerId="ADAL" clId="{4B64D317-057F-4A10-92EB-B8C3B0051779}" dt="2022-06-21T03:36:04.003" v="2598" actId="1076"/>
          <ac:spMkLst>
            <pc:docMk/>
            <pc:sldMk cId="929778889" sldId="1046"/>
            <ac:spMk id="31" creationId="{2EF3E900-D732-D603-0DD1-06512D7F76AD}"/>
          </ac:spMkLst>
        </pc:spChg>
        <pc:picChg chg="del mod">
          <ac:chgData name="Jane Hooper" userId="afd12f8e-9b57-4b10-87a5-8fe4e40dc133" providerId="ADAL" clId="{4B64D317-057F-4A10-92EB-B8C3B0051779}" dt="2022-06-20T06:53:44.930" v="950" actId="21"/>
          <ac:picMkLst>
            <pc:docMk/>
            <pc:sldMk cId="929778889" sldId="1046"/>
            <ac:picMk id="3" creationId="{E1002262-8F5D-D643-AFD1-F1BB0C586772}"/>
          </ac:picMkLst>
        </pc:picChg>
        <pc:picChg chg="del mod">
          <ac:chgData name="Jane Hooper" userId="afd12f8e-9b57-4b10-87a5-8fe4e40dc133" providerId="ADAL" clId="{4B64D317-057F-4A10-92EB-B8C3B0051779}" dt="2022-06-20T06:53:44.930" v="950" actId="21"/>
          <ac:picMkLst>
            <pc:docMk/>
            <pc:sldMk cId="929778889" sldId="1046"/>
            <ac:picMk id="5" creationId="{E7EB89FC-E81F-2845-903C-EDDD1C241BC7}"/>
          </ac:picMkLst>
        </pc:picChg>
        <pc:picChg chg="add mod">
          <ac:chgData name="Jane Hooper" userId="afd12f8e-9b57-4b10-87a5-8fe4e40dc133" providerId="ADAL" clId="{4B64D317-057F-4A10-92EB-B8C3B0051779}" dt="2022-06-20T06:53:30.544" v="940" actId="1076"/>
          <ac:picMkLst>
            <pc:docMk/>
            <pc:sldMk cId="929778889" sldId="1046"/>
            <ac:picMk id="14" creationId="{61EB4FE3-7A2E-4B2A-B0BA-00D8BB1EEF19}"/>
          </ac:picMkLst>
        </pc:picChg>
        <pc:picChg chg="del mod">
          <ac:chgData name="Jane Hooper" userId="afd12f8e-9b57-4b10-87a5-8fe4e40dc133" providerId="ADAL" clId="{4B64D317-057F-4A10-92EB-B8C3B0051779}" dt="2022-06-20T06:53:44.930" v="950" actId="21"/>
          <ac:picMkLst>
            <pc:docMk/>
            <pc:sldMk cId="929778889" sldId="1046"/>
            <ac:picMk id="15" creationId="{12DC5ACC-1BCF-3A42-91F4-4378AB51A607}"/>
          </ac:picMkLst>
        </pc:picChg>
        <pc:picChg chg="mod">
          <ac:chgData name="Jane Hooper" userId="afd12f8e-9b57-4b10-87a5-8fe4e40dc133" providerId="ADAL" clId="{4B64D317-057F-4A10-92EB-B8C3B0051779}" dt="2022-06-20T06:52:26.060" v="907" actId="1076"/>
          <ac:picMkLst>
            <pc:docMk/>
            <pc:sldMk cId="929778889" sldId="1046"/>
            <ac:picMk id="16" creationId="{87CA8647-5473-4DAC-8C59-C43D6FA08783}"/>
          </ac:picMkLst>
        </pc:picChg>
        <pc:picChg chg="del mod">
          <ac:chgData name="Jane Hooper" userId="afd12f8e-9b57-4b10-87a5-8fe4e40dc133" providerId="ADAL" clId="{4B64D317-057F-4A10-92EB-B8C3B0051779}" dt="2022-06-20T06:53:44.930" v="950" actId="21"/>
          <ac:picMkLst>
            <pc:docMk/>
            <pc:sldMk cId="929778889" sldId="1046"/>
            <ac:picMk id="17" creationId="{FCBB3B3E-1BA2-8946-9ACD-B6322236097C}"/>
          </ac:picMkLst>
        </pc:picChg>
        <pc:picChg chg="add mod">
          <ac:chgData name="Jane Hooper" userId="afd12f8e-9b57-4b10-87a5-8fe4e40dc133" providerId="ADAL" clId="{4B64D317-057F-4A10-92EB-B8C3B0051779}" dt="2022-06-20T06:53:27.397" v="937" actId="1076"/>
          <ac:picMkLst>
            <pc:docMk/>
            <pc:sldMk cId="929778889" sldId="1046"/>
            <ac:picMk id="20" creationId="{F9FEF9B9-89FA-49A0-B813-C5DC5D249A64}"/>
          </ac:picMkLst>
        </pc:picChg>
        <pc:picChg chg="add mod">
          <ac:chgData name="Jane Hooper" userId="afd12f8e-9b57-4b10-87a5-8fe4e40dc133" providerId="ADAL" clId="{4B64D317-057F-4A10-92EB-B8C3B0051779}" dt="2022-06-20T06:53:28.292" v="938" actId="1076"/>
          <ac:picMkLst>
            <pc:docMk/>
            <pc:sldMk cId="929778889" sldId="1046"/>
            <ac:picMk id="21" creationId="{815E6DC2-4E7E-4305-9E6A-9C5184510ACA}"/>
          </ac:picMkLst>
        </pc:picChg>
        <pc:picChg chg="add mod">
          <ac:chgData name="Jane Hooper" userId="afd12f8e-9b57-4b10-87a5-8fe4e40dc133" providerId="ADAL" clId="{4B64D317-057F-4A10-92EB-B8C3B0051779}" dt="2022-06-20T06:53:29.548" v="939" actId="1076"/>
          <ac:picMkLst>
            <pc:docMk/>
            <pc:sldMk cId="929778889" sldId="1046"/>
            <ac:picMk id="22" creationId="{167DEA29-70BB-48D2-A951-3683EB02076F}"/>
          </ac:picMkLst>
        </pc:picChg>
        <pc:picChg chg="add mod">
          <ac:chgData name="Jane Hooper" userId="afd12f8e-9b57-4b10-87a5-8fe4e40dc133" providerId="ADAL" clId="{4B64D317-057F-4A10-92EB-B8C3B0051779}" dt="2022-06-20T06:53:33.445" v="942" actId="1076"/>
          <ac:picMkLst>
            <pc:docMk/>
            <pc:sldMk cId="929778889" sldId="1046"/>
            <ac:picMk id="23" creationId="{39452894-AB60-4CB6-8E0D-0DD45B300E1B}"/>
          </ac:picMkLst>
        </pc:picChg>
        <pc:picChg chg="add mod">
          <ac:chgData name="Jane Hooper" userId="afd12f8e-9b57-4b10-87a5-8fe4e40dc133" providerId="ADAL" clId="{4B64D317-057F-4A10-92EB-B8C3B0051779}" dt="2022-06-20T06:53:31.767" v="941" actId="1076"/>
          <ac:picMkLst>
            <pc:docMk/>
            <pc:sldMk cId="929778889" sldId="1046"/>
            <ac:picMk id="24" creationId="{ABA0566E-E748-4DB8-9A3B-17617F0D62D9}"/>
          </ac:picMkLst>
        </pc:picChg>
        <pc:picChg chg="del mod">
          <ac:chgData name="Jane Hooper" userId="afd12f8e-9b57-4b10-87a5-8fe4e40dc133" providerId="ADAL" clId="{4B64D317-057F-4A10-92EB-B8C3B0051779}" dt="2022-06-20T06:53:44.930" v="950" actId="21"/>
          <ac:picMkLst>
            <pc:docMk/>
            <pc:sldMk cId="929778889" sldId="1046"/>
            <ac:picMk id="26" creationId="{D780EF58-EF09-BB4F-814A-010008221AE2}"/>
          </ac:picMkLst>
        </pc:picChg>
        <pc:picChg chg="del mod">
          <ac:chgData name="Jane Hooper" userId="afd12f8e-9b57-4b10-87a5-8fe4e40dc133" providerId="ADAL" clId="{4B64D317-057F-4A10-92EB-B8C3B0051779}" dt="2022-06-20T06:53:44.930" v="950" actId="21"/>
          <ac:picMkLst>
            <pc:docMk/>
            <pc:sldMk cId="929778889" sldId="1046"/>
            <ac:picMk id="28" creationId="{98B7B5FD-7A57-D142-9AF4-1CC4A3A7E82B}"/>
          </ac:picMkLst>
        </pc:picChg>
        <pc:picChg chg="add mod">
          <ac:chgData name="Jane Hooper" userId="afd12f8e-9b57-4b10-87a5-8fe4e40dc133" providerId="ADAL" clId="{4B64D317-057F-4A10-92EB-B8C3B0051779}" dt="2022-06-20T06:53:19.663" v="932" actId="1076"/>
          <ac:picMkLst>
            <pc:docMk/>
            <pc:sldMk cId="929778889" sldId="1046"/>
            <ac:picMk id="29" creationId="{50D13EA7-1BC9-47E0-B155-EF48A2BC3133}"/>
          </ac:picMkLst>
        </pc:picChg>
        <pc:picChg chg="add mod">
          <ac:chgData name="Jane Hooper" userId="afd12f8e-9b57-4b10-87a5-8fe4e40dc133" providerId="ADAL" clId="{4B64D317-057F-4A10-92EB-B8C3B0051779}" dt="2022-06-20T06:53:36.671" v="944" actId="1076"/>
          <ac:picMkLst>
            <pc:docMk/>
            <pc:sldMk cId="929778889" sldId="1046"/>
            <ac:picMk id="30" creationId="{E82C8581-E9D4-43F7-B590-670D3525BF79}"/>
          </ac:picMkLst>
        </pc:picChg>
        <pc:cxnChg chg="add mod">
          <ac:chgData name="Jane Hooper" userId="afd12f8e-9b57-4b10-87a5-8fe4e40dc133" providerId="ADAL" clId="{4B64D317-057F-4A10-92EB-B8C3B0051779}" dt="2022-06-20T06:53:17.259" v="931" actId="1076"/>
          <ac:cxnSpMkLst>
            <pc:docMk/>
            <pc:sldMk cId="929778889" sldId="1046"/>
            <ac:cxnSpMk id="25" creationId="{693358D7-9AAD-4B5B-BF50-D795B722625C}"/>
          </ac:cxnSpMkLst>
        </pc:cxnChg>
      </pc:sldChg>
      <pc:sldChg chg="addSp delSp modSp add mod ord delAnim replTag delTag">
        <pc:chgData name="Jane Hooper" userId="afd12f8e-9b57-4b10-87a5-8fe4e40dc133" providerId="ADAL" clId="{4B64D317-057F-4A10-92EB-B8C3B0051779}" dt="2022-06-21T06:26:11.934" v="3664" actId="313"/>
        <pc:sldMkLst>
          <pc:docMk/>
          <pc:sldMk cId="824992337" sldId="1047"/>
        </pc:sldMkLst>
        <pc:spChg chg="mod">
          <ac:chgData name="Jane Hooper" userId="afd12f8e-9b57-4b10-87a5-8fe4e40dc133" providerId="ADAL" clId="{4B64D317-057F-4A10-92EB-B8C3B0051779}" dt="2022-06-21T06:06:16.572" v="3412" actId="20577"/>
          <ac:spMkLst>
            <pc:docMk/>
            <pc:sldMk cId="824992337" sldId="1047"/>
            <ac:spMk id="2" creationId="{EE8B1041-7B41-D95C-3963-03815F329344}"/>
          </ac:spMkLst>
        </pc:spChg>
        <pc:spChg chg="mod">
          <ac:chgData name="Jane Hooper" userId="afd12f8e-9b57-4b10-87a5-8fe4e40dc133" providerId="ADAL" clId="{4B64D317-057F-4A10-92EB-B8C3B0051779}" dt="2022-06-21T06:26:11.934" v="3664" actId="313"/>
          <ac:spMkLst>
            <pc:docMk/>
            <pc:sldMk cId="824992337" sldId="1047"/>
            <ac:spMk id="3" creationId="{861DBE68-45FF-338B-122E-294397FFAF97}"/>
          </ac:spMkLst>
        </pc:spChg>
        <pc:spChg chg="del">
          <ac:chgData name="Jane Hooper" userId="afd12f8e-9b57-4b10-87a5-8fe4e40dc133" providerId="ADAL" clId="{4B64D317-057F-4A10-92EB-B8C3B0051779}" dt="2022-06-21T06:06:54.790" v="3474" actId="21"/>
          <ac:spMkLst>
            <pc:docMk/>
            <pc:sldMk cId="824992337" sldId="1047"/>
            <ac:spMk id="4" creationId="{453BC35B-061F-48F7-A64D-C4B9E9801C7E}"/>
          </ac:spMkLst>
        </pc:spChg>
        <pc:spChg chg="del">
          <ac:chgData name="Jane Hooper" userId="afd12f8e-9b57-4b10-87a5-8fe4e40dc133" providerId="ADAL" clId="{4B64D317-057F-4A10-92EB-B8C3B0051779}" dt="2022-06-21T06:06:49.150" v="3473" actId="21"/>
          <ac:spMkLst>
            <pc:docMk/>
            <pc:sldMk cId="824992337" sldId="1047"/>
            <ac:spMk id="5" creationId="{D84630EE-C863-1E1E-1F92-104742671CD7}"/>
          </ac:spMkLst>
        </pc:spChg>
        <pc:spChg chg="del mod">
          <ac:chgData name="Jane Hooper" userId="afd12f8e-9b57-4b10-87a5-8fe4e40dc133" providerId="ADAL" clId="{4B64D317-057F-4A10-92EB-B8C3B0051779}" dt="2022-06-21T06:06:49.150" v="3473" actId="21"/>
          <ac:spMkLst>
            <pc:docMk/>
            <pc:sldMk cId="824992337" sldId="1047"/>
            <ac:spMk id="13" creationId="{D17FA613-82EC-1B94-663F-BDB3D016E29D}"/>
          </ac:spMkLst>
        </pc:spChg>
        <pc:spChg chg="del mod">
          <ac:chgData name="Jane Hooper" userId="afd12f8e-9b57-4b10-87a5-8fe4e40dc133" providerId="ADAL" clId="{4B64D317-057F-4A10-92EB-B8C3B0051779}" dt="2022-06-21T06:06:49.150" v="3473" actId="21"/>
          <ac:spMkLst>
            <pc:docMk/>
            <pc:sldMk cId="824992337" sldId="1047"/>
            <ac:spMk id="14" creationId="{931ADA5A-146F-E3AD-4FF3-BCD1828C955C}"/>
          </ac:spMkLst>
        </pc:spChg>
        <pc:spChg chg="del">
          <ac:chgData name="Jane Hooper" userId="afd12f8e-9b57-4b10-87a5-8fe4e40dc133" providerId="ADAL" clId="{4B64D317-057F-4A10-92EB-B8C3B0051779}" dt="2022-06-21T06:06:49.150" v="3473" actId="21"/>
          <ac:spMkLst>
            <pc:docMk/>
            <pc:sldMk cId="824992337" sldId="1047"/>
            <ac:spMk id="15" creationId="{C53F3B91-A61C-001B-85DC-36CFA591DA1F}"/>
          </ac:spMkLst>
        </pc:spChg>
        <pc:spChg chg="del">
          <ac:chgData name="Jane Hooper" userId="afd12f8e-9b57-4b10-87a5-8fe4e40dc133" providerId="ADAL" clId="{4B64D317-057F-4A10-92EB-B8C3B0051779}" dt="2022-06-21T06:06:49.150" v="3473" actId="21"/>
          <ac:spMkLst>
            <pc:docMk/>
            <pc:sldMk cId="824992337" sldId="1047"/>
            <ac:spMk id="16" creationId="{A74059F6-EA6B-1EE1-A8CB-C4C3E7124ABB}"/>
          </ac:spMkLst>
        </pc:spChg>
        <pc:spChg chg="del">
          <ac:chgData name="Jane Hooper" userId="afd12f8e-9b57-4b10-87a5-8fe4e40dc133" providerId="ADAL" clId="{4B64D317-057F-4A10-92EB-B8C3B0051779}" dt="2022-06-21T06:06:49.150" v="3473" actId="21"/>
          <ac:spMkLst>
            <pc:docMk/>
            <pc:sldMk cId="824992337" sldId="1047"/>
            <ac:spMk id="17" creationId="{9645F430-BCF7-01C6-2D7C-AC6695D30F84}"/>
          </ac:spMkLst>
        </pc:spChg>
        <pc:spChg chg="del">
          <ac:chgData name="Jane Hooper" userId="afd12f8e-9b57-4b10-87a5-8fe4e40dc133" providerId="ADAL" clId="{4B64D317-057F-4A10-92EB-B8C3B0051779}" dt="2022-06-21T06:06:49.150" v="3473" actId="21"/>
          <ac:spMkLst>
            <pc:docMk/>
            <pc:sldMk cId="824992337" sldId="1047"/>
            <ac:spMk id="27" creationId="{10247B45-2F5D-46CE-B06D-3E48161348D3}"/>
          </ac:spMkLst>
        </pc:spChg>
        <pc:spChg chg="del mod">
          <ac:chgData name="Jane Hooper" userId="afd12f8e-9b57-4b10-87a5-8fe4e40dc133" providerId="ADAL" clId="{4B64D317-057F-4A10-92EB-B8C3B0051779}" dt="2022-06-21T03:35:30.428" v="2584" actId="21"/>
          <ac:spMkLst>
            <pc:docMk/>
            <pc:sldMk cId="824992337" sldId="1047"/>
            <ac:spMk id="28" creationId="{340D0630-348F-4A69-82C2-9B86F21398AD}"/>
          </ac:spMkLst>
        </pc:spChg>
        <pc:picChg chg="del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7" creationId="{33E87645-60A9-2EC5-30E4-4C79FA4F431C}"/>
          </ac:picMkLst>
        </pc:picChg>
        <pc:picChg chg="del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8" creationId="{48510596-F814-7358-5599-49137218F657}"/>
          </ac:picMkLst>
        </pc:picChg>
        <pc:picChg chg="del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9" creationId="{5A159BA1-9812-8A05-ACB0-47FB7E994FE4}"/>
          </ac:picMkLst>
        </pc:picChg>
        <pc:picChg chg="del mod">
          <ac:chgData name="Jane Hooper" userId="afd12f8e-9b57-4b10-87a5-8fe4e40dc133" providerId="ADAL" clId="{4B64D317-057F-4A10-92EB-B8C3B0051779}" dt="2022-06-21T06:07:01.011" v="3476" actId="21"/>
          <ac:picMkLst>
            <pc:docMk/>
            <pc:sldMk cId="824992337" sldId="1047"/>
            <ac:picMk id="12" creationId="{13D05B94-B768-5EA6-BED3-984E953B3FD5}"/>
          </ac:picMkLst>
        </pc:picChg>
        <pc:picChg chg="del mod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19" creationId="{4B4994BA-5C75-4501-A279-67830D5FDDDE}"/>
          </ac:picMkLst>
        </pc:picChg>
        <pc:picChg chg="del mod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20" creationId="{9AEC3C84-5290-4F4B-8DFC-3FBD599292FE}"/>
          </ac:picMkLst>
        </pc:picChg>
        <pc:picChg chg="del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22" creationId="{3D424704-B984-48EA-931C-EEA4B671F9F6}"/>
          </ac:picMkLst>
        </pc:picChg>
        <pc:picChg chg="del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24" creationId="{67F0DA29-4517-47A1-9047-08364130A6E6}"/>
          </ac:picMkLst>
        </pc:picChg>
        <pc:picChg chg="del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25" creationId="{2925BF06-F61C-2BBA-F286-E8E5F027B6B0}"/>
          </ac:picMkLst>
        </pc:picChg>
        <pc:picChg chg="del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26" creationId="{D83ED87D-AAA7-40E1-B57A-1A692430EE81}"/>
          </ac:picMkLst>
        </pc:picChg>
        <pc:picChg chg="del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30" creationId="{DA6DDD8C-42ED-4780-A8A6-8BB129EFDFF7}"/>
          </ac:picMkLst>
        </pc:picChg>
        <pc:picChg chg="del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32" creationId="{39B10B3F-0E67-4C55-A8F0-45E43ED26E3C}"/>
          </ac:picMkLst>
        </pc:picChg>
        <pc:picChg chg="del mod">
          <ac:chgData name="Jane Hooper" userId="afd12f8e-9b57-4b10-87a5-8fe4e40dc133" providerId="ADAL" clId="{4B64D317-057F-4A10-92EB-B8C3B0051779}" dt="2022-06-21T06:06:49.150" v="3473" actId="21"/>
          <ac:picMkLst>
            <pc:docMk/>
            <pc:sldMk cId="824992337" sldId="1047"/>
            <ac:picMk id="33" creationId="{F5E00108-E990-49EA-845C-F89FAB758DD7}"/>
          </ac:picMkLst>
        </pc:picChg>
        <pc:picChg chg="del mod">
          <ac:chgData name="Jane Hooper" userId="afd12f8e-9b57-4b10-87a5-8fe4e40dc133" providerId="ADAL" clId="{4B64D317-057F-4A10-92EB-B8C3B0051779}" dt="2022-06-21T06:06:57.477" v="3475" actId="21"/>
          <ac:picMkLst>
            <pc:docMk/>
            <pc:sldMk cId="824992337" sldId="1047"/>
            <ac:picMk id="34" creationId="{D027268E-49BD-4972-B794-0C7C7D20C061}"/>
          </ac:picMkLst>
        </pc:picChg>
        <pc:picChg chg="add mod">
          <ac:chgData name="Jane Hooper" userId="afd12f8e-9b57-4b10-87a5-8fe4e40dc133" providerId="ADAL" clId="{4B64D317-057F-4A10-92EB-B8C3B0051779}" dt="2022-06-21T06:08:43.815" v="3486" actId="1076"/>
          <ac:picMkLst>
            <pc:docMk/>
            <pc:sldMk cId="824992337" sldId="1047"/>
            <ac:picMk id="1026" creationId="{0F7F3BFD-2896-4E74-932E-81907E527A57}"/>
          </ac:picMkLst>
        </pc:picChg>
      </pc:sldChg>
      <pc:sldChg chg="modSp del mod replTag delTag">
        <pc:chgData name="Jane Hooper" userId="afd12f8e-9b57-4b10-87a5-8fe4e40dc133" providerId="ADAL" clId="{4B64D317-057F-4A10-92EB-B8C3B0051779}" dt="2022-06-21T01:45:21.498" v="2279" actId="2696"/>
        <pc:sldMkLst>
          <pc:docMk/>
          <pc:sldMk cId="4056906637" sldId="1047"/>
        </pc:sldMkLst>
        <pc:spChg chg="mod">
          <ac:chgData name="Jane Hooper" userId="afd12f8e-9b57-4b10-87a5-8fe4e40dc133" providerId="ADAL" clId="{4B64D317-057F-4A10-92EB-B8C3B0051779}" dt="2022-06-20T06:51:25.818" v="861" actId="20577"/>
          <ac:spMkLst>
            <pc:docMk/>
            <pc:sldMk cId="4056906637" sldId="1047"/>
            <ac:spMk id="2" creationId="{EE8B1041-7B41-D95C-3963-03815F329344}"/>
          </ac:spMkLst>
        </pc:spChg>
        <pc:spChg chg="mod">
          <ac:chgData name="Jane Hooper" userId="afd12f8e-9b57-4b10-87a5-8fe4e40dc133" providerId="ADAL" clId="{4B64D317-057F-4A10-92EB-B8C3B0051779}" dt="2022-06-20T06:51:00.116" v="843" actId="1076"/>
          <ac:spMkLst>
            <pc:docMk/>
            <pc:sldMk cId="4056906637" sldId="1047"/>
            <ac:spMk id="4" creationId="{453BC35B-061F-48F7-A64D-C4B9E9801C7E}"/>
          </ac:spMkLst>
        </pc:spChg>
        <pc:spChg chg="mod">
          <ac:chgData name="Jane Hooper" userId="afd12f8e-9b57-4b10-87a5-8fe4e40dc133" providerId="ADAL" clId="{4B64D317-057F-4A10-92EB-B8C3B0051779}" dt="2022-06-20T06:51:05.110" v="845" actId="1076"/>
          <ac:spMkLst>
            <pc:docMk/>
            <pc:sldMk cId="4056906637" sldId="1047"/>
            <ac:spMk id="27" creationId="{10247B45-2F5D-46CE-B06D-3E48161348D3}"/>
          </ac:spMkLst>
        </pc:spChg>
        <pc:spChg chg="mod">
          <ac:chgData name="Jane Hooper" userId="afd12f8e-9b57-4b10-87a5-8fe4e40dc133" providerId="ADAL" clId="{4B64D317-057F-4A10-92EB-B8C3B0051779}" dt="2022-06-20T06:51:12.842" v="847" actId="1076"/>
          <ac:spMkLst>
            <pc:docMk/>
            <pc:sldMk cId="4056906637" sldId="1047"/>
            <ac:spMk id="28" creationId="{340D0630-348F-4A69-82C2-9B86F21398AD}"/>
          </ac:spMkLst>
        </pc:spChg>
        <pc:picChg chg="mod">
          <ac:chgData name="Jane Hooper" userId="afd12f8e-9b57-4b10-87a5-8fe4e40dc133" providerId="ADAL" clId="{4B64D317-057F-4A10-92EB-B8C3B0051779}" dt="2022-06-20T06:51:02.475" v="844" actId="1076"/>
          <ac:picMkLst>
            <pc:docMk/>
            <pc:sldMk cId="4056906637" sldId="1047"/>
            <ac:picMk id="32" creationId="{39B10B3F-0E67-4C55-A8F0-45E43ED26E3C}"/>
          </ac:picMkLst>
        </pc:picChg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913188094" sldId="1048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2678320054" sldId="1048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2478222821" sldId="1049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3183385146" sldId="1049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1662262657" sldId="1050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2496916707" sldId="1050"/>
        </pc:sldMkLst>
      </pc:sldChg>
      <pc:sldChg chg="addSp delSp modSp mod delAnim modAnim replTag delTag">
        <pc:chgData name="Jane Hooper" userId="afd12f8e-9b57-4b10-87a5-8fe4e40dc133" providerId="ADAL" clId="{4B64D317-057F-4A10-92EB-B8C3B0051779}" dt="2022-06-22T01:19:30.022" v="4143"/>
        <pc:sldMkLst>
          <pc:docMk/>
          <pc:sldMk cId="3262168409" sldId="1051"/>
        </pc:sldMkLst>
        <pc:spChg chg="mod">
          <ac:chgData name="Jane Hooper" userId="afd12f8e-9b57-4b10-87a5-8fe4e40dc133" providerId="ADAL" clId="{4B64D317-057F-4A10-92EB-B8C3B0051779}" dt="2022-06-21T02:00:38.311" v="2561" actId="20577"/>
          <ac:spMkLst>
            <pc:docMk/>
            <pc:sldMk cId="3262168409" sldId="1051"/>
            <ac:spMk id="2" creationId="{EE8B1041-7B41-D95C-3963-03815F329344}"/>
          </ac:spMkLst>
        </pc:spChg>
        <pc:spChg chg="del mod">
          <ac:chgData name="Jane Hooper" userId="afd12f8e-9b57-4b10-87a5-8fe4e40dc133" providerId="ADAL" clId="{4B64D317-057F-4A10-92EB-B8C3B0051779}" dt="2022-06-21T01:49:13.916" v="2350" actId="21"/>
          <ac:spMkLst>
            <pc:docMk/>
            <pc:sldMk cId="3262168409" sldId="1051"/>
            <ac:spMk id="3" creationId="{861DBE68-45FF-338B-122E-294397FFAF97}"/>
          </ac:spMkLst>
        </pc:spChg>
        <pc:spChg chg="add mod">
          <ac:chgData name="Jane Hooper" userId="afd12f8e-9b57-4b10-87a5-8fe4e40dc133" providerId="ADAL" clId="{4B64D317-057F-4A10-92EB-B8C3B0051779}" dt="2022-06-21T05:54:51.259" v="3305" actId="20577"/>
          <ac:spMkLst>
            <pc:docMk/>
            <pc:sldMk cId="3262168409" sldId="1051"/>
            <ac:spMk id="23" creationId="{B71D1BE4-D9D6-A363-27D3-AB2DA318A6D3}"/>
          </ac:spMkLst>
        </pc:spChg>
        <pc:picChg chg="del mod">
          <ac:chgData name="Jane Hooper" userId="afd12f8e-9b57-4b10-87a5-8fe4e40dc133" providerId="ADAL" clId="{4B64D317-057F-4A10-92EB-B8C3B0051779}" dt="2022-06-21T01:49:03.915" v="2340" actId="21"/>
          <ac:picMkLst>
            <pc:docMk/>
            <pc:sldMk cId="3262168409" sldId="1051"/>
            <ac:picMk id="10" creationId="{A026049C-7153-9CA2-02DE-B284F2203C04}"/>
          </ac:picMkLst>
        </pc:picChg>
        <pc:picChg chg="add mod">
          <ac:chgData name="Jane Hooper" userId="afd12f8e-9b57-4b10-87a5-8fe4e40dc133" providerId="ADAL" clId="{4B64D317-057F-4A10-92EB-B8C3B0051779}" dt="2022-06-20T07:12:00.020" v="1249" actId="1076"/>
          <ac:picMkLst>
            <pc:docMk/>
            <pc:sldMk cId="3262168409" sldId="1051"/>
            <ac:picMk id="38" creationId="{A54ECEB7-3D8D-4304-AA70-6AACA54BB962}"/>
          </ac:picMkLst>
        </pc:picChg>
        <pc:picChg chg="add mod">
          <ac:chgData name="Jane Hooper" userId="afd12f8e-9b57-4b10-87a5-8fe4e40dc133" providerId="ADAL" clId="{4B64D317-057F-4A10-92EB-B8C3B0051779}" dt="2022-06-21T01:58:59.116" v="2438" actId="1076"/>
          <ac:picMkLst>
            <pc:docMk/>
            <pc:sldMk cId="3262168409" sldId="1051"/>
            <ac:picMk id="39" creationId="{65578193-62A3-E95F-C1FD-CCC500CA92A4}"/>
          </ac:picMkLst>
        </pc:picChg>
        <pc:picChg chg="add mod">
          <ac:chgData name="Jane Hooper" userId="afd12f8e-9b57-4b10-87a5-8fe4e40dc133" providerId="ADAL" clId="{4B64D317-057F-4A10-92EB-B8C3B0051779}" dt="2022-06-21T01:59:03.051" v="2441" actId="1076"/>
          <ac:picMkLst>
            <pc:docMk/>
            <pc:sldMk cId="3262168409" sldId="1051"/>
            <ac:picMk id="40" creationId="{73656CF1-EBC0-410A-CD92-5849536BDC6C}"/>
          </ac:picMkLst>
        </pc:picChg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582937082" sldId="1052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830782736" sldId="1052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2758970322" sldId="1053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486334328" sldId="1053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699045720" sldId="1054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557629966" sldId="1054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2524143430" sldId="1055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837468929" sldId="1055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1122050630" sldId="1056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4261922711" sldId="1056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1737373939" sldId="1057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2518063136" sldId="1057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86499298" sldId="1058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1484137131" sldId="1058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2712620961" sldId="1059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588227629" sldId="1059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2191255651" sldId="1060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322241926" sldId="1060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1025052054" sldId="1061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337155309" sldId="1061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527119381" sldId="1062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2158585836" sldId="1062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1437445318" sldId="1063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3375342920" sldId="1063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2961529372" sldId="1064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4047824736" sldId="1064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630934968" sldId="1065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898726167" sldId="1065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683702156" sldId="1066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748358908" sldId="1066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2330752394" sldId="1067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228323227" sldId="1067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589435519" sldId="1068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3820348759" sldId="1068"/>
        </pc:sldMkLst>
      </pc:sldChg>
      <pc:sldChg chg="addSp delSp modSp mod modAnim replTag delTag">
        <pc:chgData name="Jane Hooper" userId="afd12f8e-9b57-4b10-87a5-8fe4e40dc133" providerId="ADAL" clId="{4B64D317-057F-4A10-92EB-B8C3B0051779}" dt="2022-06-21T05:43:42.121" v="2973"/>
        <pc:sldMkLst>
          <pc:docMk/>
          <pc:sldMk cId="3373277016" sldId="1069"/>
        </pc:sldMkLst>
        <pc:spChg chg="mod">
          <ac:chgData name="Jane Hooper" userId="afd12f8e-9b57-4b10-87a5-8fe4e40dc133" providerId="ADAL" clId="{4B64D317-057F-4A10-92EB-B8C3B0051779}" dt="2022-06-21T01:09:06.555" v="1427" actId="20577"/>
          <ac:spMkLst>
            <pc:docMk/>
            <pc:sldMk cId="3373277016" sldId="1069"/>
            <ac:spMk id="2" creationId="{E7C510A3-E36A-FA12-4D46-884B471C1C6D}"/>
          </ac:spMkLst>
        </pc:spChg>
        <pc:picChg chg="del mod">
          <ac:chgData name="Jane Hooper" userId="afd12f8e-9b57-4b10-87a5-8fe4e40dc133" providerId="ADAL" clId="{4B64D317-057F-4A10-92EB-B8C3B0051779}" dt="2022-06-21T03:56:38.331" v="2673" actId="21"/>
          <ac:picMkLst>
            <pc:docMk/>
            <pc:sldMk cId="3373277016" sldId="1069"/>
            <ac:picMk id="5" creationId="{B59D0F01-6FAD-4A82-BAD6-1837F502BB22}"/>
          </ac:picMkLst>
        </pc:picChg>
        <pc:picChg chg="add mod">
          <ac:chgData name="Jane Hooper" userId="afd12f8e-9b57-4b10-87a5-8fe4e40dc133" providerId="ADAL" clId="{4B64D317-057F-4A10-92EB-B8C3B0051779}" dt="2022-06-21T03:58:50.049" v="2719" actId="555"/>
          <ac:picMkLst>
            <pc:docMk/>
            <pc:sldMk cId="3373277016" sldId="1069"/>
            <ac:picMk id="16" creationId="{9329F1A4-740D-AD81-B4A1-B4F6716605D3}"/>
          </ac:picMkLst>
        </pc:picChg>
        <pc:picChg chg="add mod">
          <ac:chgData name="Jane Hooper" userId="afd12f8e-9b57-4b10-87a5-8fe4e40dc133" providerId="ADAL" clId="{4B64D317-057F-4A10-92EB-B8C3B0051779}" dt="2022-06-21T03:58:50.049" v="2719" actId="555"/>
          <ac:picMkLst>
            <pc:docMk/>
            <pc:sldMk cId="3373277016" sldId="1069"/>
            <ac:picMk id="17" creationId="{BC27DC58-3E5B-EFDA-9A79-9DBFA0AA94C9}"/>
          </ac:picMkLst>
        </pc:picChg>
        <pc:picChg chg="mod">
          <ac:chgData name="Jane Hooper" userId="afd12f8e-9b57-4b10-87a5-8fe4e40dc133" providerId="ADAL" clId="{4B64D317-057F-4A10-92EB-B8C3B0051779}" dt="2022-06-21T03:58:35.160" v="2715" actId="1076"/>
          <ac:picMkLst>
            <pc:docMk/>
            <pc:sldMk cId="3373277016" sldId="1069"/>
            <ac:picMk id="18" creationId="{F4980EDA-90BB-4324-BC10-89710B7FE5FF}"/>
          </ac:picMkLst>
        </pc:picChg>
        <pc:picChg chg="del mod">
          <ac:chgData name="Jane Hooper" userId="afd12f8e-9b57-4b10-87a5-8fe4e40dc133" providerId="ADAL" clId="{4B64D317-057F-4A10-92EB-B8C3B0051779}" dt="2022-06-21T03:56:29.444" v="2669" actId="21"/>
          <ac:picMkLst>
            <pc:docMk/>
            <pc:sldMk cId="3373277016" sldId="1069"/>
            <ac:picMk id="19" creationId="{FC20DCD8-E0FA-4E9A-BA1C-2887D410165D}"/>
          </ac:picMkLst>
        </pc:picChg>
        <pc:picChg chg="del mod">
          <ac:chgData name="Jane Hooper" userId="afd12f8e-9b57-4b10-87a5-8fe4e40dc133" providerId="ADAL" clId="{4B64D317-057F-4A10-92EB-B8C3B0051779}" dt="2022-06-21T03:56:38.331" v="2673" actId="21"/>
          <ac:picMkLst>
            <pc:docMk/>
            <pc:sldMk cId="3373277016" sldId="1069"/>
            <ac:picMk id="20" creationId="{48E3A850-CF50-4FF4-AF21-6CFCD9986031}"/>
          </ac:picMkLst>
        </pc:picChg>
        <pc:picChg chg="add mod">
          <ac:chgData name="Jane Hooper" userId="afd12f8e-9b57-4b10-87a5-8fe4e40dc133" providerId="ADAL" clId="{4B64D317-057F-4A10-92EB-B8C3B0051779}" dt="2022-06-21T03:58:00.522" v="2698" actId="1076"/>
          <ac:picMkLst>
            <pc:docMk/>
            <pc:sldMk cId="3373277016" sldId="1069"/>
            <ac:picMk id="23" creationId="{F505E49C-4E8C-B7F6-9559-2537E4341CA5}"/>
          </ac:picMkLst>
        </pc:picChg>
        <pc:picChg chg="add mod">
          <ac:chgData name="Jane Hooper" userId="afd12f8e-9b57-4b10-87a5-8fe4e40dc133" providerId="ADAL" clId="{4B64D317-057F-4A10-92EB-B8C3B0051779}" dt="2022-06-21T03:58:29.062" v="2714" actId="1076"/>
          <ac:picMkLst>
            <pc:docMk/>
            <pc:sldMk cId="3373277016" sldId="1069"/>
            <ac:picMk id="24" creationId="{9181CE1B-7E46-9A5E-1B86-7F731F11567C}"/>
          </ac:picMkLst>
        </pc:picChg>
        <pc:picChg chg="mod">
          <ac:chgData name="Jane Hooper" userId="afd12f8e-9b57-4b10-87a5-8fe4e40dc133" providerId="ADAL" clId="{4B64D317-057F-4A10-92EB-B8C3B0051779}" dt="2022-06-21T03:56:42.227" v="2674" actId="1076"/>
          <ac:picMkLst>
            <pc:docMk/>
            <pc:sldMk cId="3373277016" sldId="1069"/>
            <ac:picMk id="28" creationId="{60319838-BDC8-444D-9F0C-891DBC605458}"/>
          </ac:picMkLst>
        </pc:picChg>
        <pc:picChg chg="mod">
          <ac:chgData name="Jane Hooper" userId="afd12f8e-9b57-4b10-87a5-8fe4e40dc133" providerId="ADAL" clId="{4B64D317-057F-4A10-92EB-B8C3B0051779}" dt="2022-06-21T03:58:50.049" v="2719" actId="555"/>
          <ac:picMkLst>
            <pc:docMk/>
            <pc:sldMk cId="3373277016" sldId="1069"/>
            <ac:picMk id="35" creationId="{F5A8B378-82E3-4D0B-B099-2CF8A0DE1378}"/>
          </ac:picMkLst>
        </pc:picChg>
        <pc:picChg chg="del mod">
          <ac:chgData name="Jane Hooper" userId="afd12f8e-9b57-4b10-87a5-8fe4e40dc133" providerId="ADAL" clId="{4B64D317-057F-4A10-92EB-B8C3B0051779}" dt="2022-06-21T03:56:38.331" v="2673" actId="21"/>
          <ac:picMkLst>
            <pc:docMk/>
            <pc:sldMk cId="3373277016" sldId="1069"/>
            <ac:picMk id="36" creationId="{5510D24A-D614-409F-AED7-9271E9AEA081}"/>
          </ac:picMkLst>
        </pc:picChg>
        <pc:picChg chg="mod">
          <ac:chgData name="Jane Hooper" userId="afd12f8e-9b57-4b10-87a5-8fe4e40dc133" providerId="ADAL" clId="{4B64D317-057F-4A10-92EB-B8C3B0051779}" dt="2022-06-21T03:58:50.049" v="2719" actId="555"/>
          <ac:picMkLst>
            <pc:docMk/>
            <pc:sldMk cId="3373277016" sldId="1069"/>
            <ac:picMk id="37" creationId="{EF8FB75B-4BAD-4BCC-81D0-9C1F490A1929}"/>
          </ac:picMkLst>
        </pc:picChg>
        <pc:picChg chg="del mod">
          <ac:chgData name="Jane Hooper" userId="afd12f8e-9b57-4b10-87a5-8fe4e40dc133" providerId="ADAL" clId="{4B64D317-057F-4A10-92EB-B8C3B0051779}" dt="2022-06-21T03:56:38.331" v="2673" actId="21"/>
          <ac:picMkLst>
            <pc:docMk/>
            <pc:sldMk cId="3373277016" sldId="1069"/>
            <ac:picMk id="39" creationId="{FE44CE3B-F378-471B-B7B9-B90B4A9377D6}"/>
          </ac:picMkLst>
        </pc:picChg>
        <pc:picChg chg="del mod">
          <ac:chgData name="Jane Hooper" userId="afd12f8e-9b57-4b10-87a5-8fe4e40dc133" providerId="ADAL" clId="{4B64D317-057F-4A10-92EB-B8C3B0051779}" dt="2022-06-21T03:56:29.444" v="2669" actId="21"/>
          <ac:picMkLst>
            <pc:docMk/>
            <pc:sldMk cId="3373277016" sldId="1069"/>
            <ac:picMk id="40" creationId="{D9B56E67-8D7C-40FF-8243-58A082437402}"/>
          </ac:picMkLst>
        </pc:picChg>
        <pc:cxnChg chg="add mod">
          <ac:chgData name="Jane Hooper" userId="afd12f8e-9b57-4b10-87a5-8fe4e40dc133" providerId="ADAL" clId="{4B64D317-057F-4A10-92EB-B8C3B0051779}" dt="2022-06-21T03:57:57.829" v="2697" actId="1076"/>
          <ac:cxnSpMkLst>
            <pc:docMk/>
            <pc:sldMk cId="3373277016" sldId="1069"/>
            <ac:cxnSpMk id="22" creationId="{829CE2C8-256F-2051-A272-1B08F84B48A3}"/>
          </ac:cxnSpMkLst>
        </pc:cxnChg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2145517582" sldId="1070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2275026910" sldId="1070"/>
        </pc:sldMkLst>
      </pc:sldChg>
      <pc:sldChg chg="add 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651552812" sldId="1071"/>
        </pc:sldMkLst>
      </pc:sldChg>
      <pc:sldChg chg="del replTag delTag">
        <pc:chgData name="Jane Hooper" userId="afd12f8e-9b57-4b10-87a5-8fe4e40dc133" providerId="ADAL" clId="{4B64D317-057F-4A10-92EB-B8C3B0051779}" dt="2022-06-20T07:12:31.028" v="1312" actId="2696"/>
        <pc:sldMkLst>
          <pc:docMk/>
          <pc:sldMk cId="851886257" sldId="1071"/>
        </pc:sldMkLst>
      </pc:sldChg>
      <pc:sldChg chg="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347080911" sldId="1072"/>
        </pc:sldMkLst>
      </pc:sldChg>
      <pc:sldChg chg="del replTag delTag">
        <pc:chgData name="Jane Hooper" userId="afd12f8e-9b57-4b10-87a5-8fe4e40dc133" providerId="ADAL" clId="{4B64D317-057F-4A10-92EB-B8C3B0051779}" dt="2022-06-21T01:33:36.911" v="2062" actId="2696"/>
        <pc:sldMkLst>
          <pc:docMk/>
          <pc:sldMk cId="3980111998" sldId="1073"/>
        </pc:sldMkLst>
      </pc:sldChg>
      <pc:sldChg chg="add replTag delTag">
        <pc:chgData name="Jane Hooper" userId="afd12f8e-9b57-4b10-87a5-8fe4e40dc133" providerId="ADAL" clId="{4B64D317-057F-4A10-92EB-B8C3B0051779}" dt="2022-06-20T05:07:15.728" v="51"/>
        <pc:sldMkLst>
          <pc:docMk/>
          <pc:sldMk cId="1649653607" sldId="1147"/>
        </pc:sldMkLst>
      </pc:sldChg>
      <pc:sldChg chg="add replTag delTag">
        <pc:chgData name="Jane Hooper" userId="afd12f8e-9b57-4b10-87a5-8fe4e40dc133" providerId="ADAL" clId="{4B64D317-057F-4A10-92EB-B8C3B0051779}" dt="2022-06-20T05:06:56.010" v="47"/>
        <pc:sldMkLst>
          <pc:docMk/>
          <pc:sldMk cId="1377101590" sldId="1148"/>
        </pc:sldMkLst>
      </pc:sldChg>
      <pc:sldChg chg="add replTag delTag">
        <pc:chgData name="Jane Hooper" userId="afd12f8e-9b57-4b10-87a5-8fe4e40dc133" providerId="ADAL" clId="{4B64D317-057F-4A10-92EB-B8C3B0051779}" dt="2022-06-20T05:06:12.287" v="23"/>
        <pc:sldMkLst>
          <pc:docMk/>
          <pc:sldMk cId="1008785703" sldId="1153"/>
        </pc:sldMkLst>
      </pc:sldChg>
      <pc:sldChg chg="add replTag delTag">
        <pc:chgData name="Jane Hooper" userId="afd12f8e-9b57-4b10-87a5-8fe4e40dc133" providerId="ADAL" clId="{4B64D317-057F-4A10-92EB-B8C3B0051779}" dt="2022-06-20T05:06:12.288" v="25"/>
        <pc:sldMkLst>
          <pc:docMk/>
          <pc:sldMk cId="2517184398" sldId="1154"/>
        </pc:sldMkLst>
      </pc:sldChg>
      <pc:sldChg chg="addSp delSp modSp add mod ord delAnim replTag delTag">
        <pc:chgData name="Jane Hooper" userId="afd12f8e-9b57-4b10-87a5-8fe4e40dc133" providerId="ADAL" clId="{4B64D317-057F-4A10-92EB-B8C3B0051779}" dt="2022-06-22T01:05:30.772" v="3920"/>
        <pc:sldMkLst>
          <pc:docMk/>
          <pc:sldMk cId="310781944" sldId="1155"/>
        </pc:sldMkLst>
        <pc:spChg chg="mod">
          <ac:chgData name="Jane Hooper" userId="afd12f8e-9b57-4b10-87a5-8fe4e40dc133" providerId="ADAL" clId="{4B64D317-057F-4A10-92EB-B8C3B0051779}" dt="2022-06-20T07:03:08.228" v="1040" actId="20577"/>
          <ac:spMkLst>
            <pc:docMk/>
            <pc:sldMk cId="310781944" sldId="1155"/>
            <ac:spMk id="2" creationId="{59D19E08-CF1B-CF4A-A64B-890EDCD2376E}"/>
          </ac:spMkLst>
        </pc:spChg>
        <pc:spChg chg="mod">
          <ac:chgData name="Jane Hooper" userId="afd12f8e-9b57-4b10-87a5-8fe4e40dc133" providerId="ADAL" clId="{4B64D317-057F-4A10-92EB-B8C3B0051779}" dt="2022-06-21T02:00:58.404" v="2570" actId="20577"/>
          <ac:spMkLst>
            <pc:docMk/>
            <pc:sldMk cId="310781944" sldId="1155"/>
            <ac:spMk id="3" creationId="{1CBD0118-7D39-4900-9CDF-7800934BEB3B}"/>
          </ac:spMkLst>
        </pc:spChg>
        <pc:picChg chg="add mod">
          <ac:chgData name="Jane Hooper" userId="afd12f8e-9b57-4b10-87a5-8fe4e40dc133" providerId="ADAL" clId="{4B64D317-057F-4A10-92EB-B8C3B0051779}" dt="2022-06-21T01:39:35.704" v="2122" actId="1076"/>
          <ac:picMkLst>
            <pc:docMk/>
            <pc:sldMk cId="310781944" sldId="1155"/>
            <ac:picMk id="5" creationId="{B46ABA57-918B-448D-BC23-77D80A3E6E42}"/>
          </ac:picMkLst>
        </pc:picChg>
        <pc:picChg chg="add mod">
          <ac:chgData name="Jane Hooper" userId="afd12f8e-9b57-4b10-87a5-8fe4e40dc133" providerId="ADAL" clId="{4B64D317-057F-4A10-92EB-B8C3B0051779}" dt="2022-06-20T06:56:59.537" v="1023" actId="1076"/>
          <ac:picMkLst>
            <pc:docMk/>
            <pc:sldMk cId="310781944" sldId="1155"/>
            <ac:picMk id="7" creationId="{CAA2B235-9FA1-4395-B336-913E8838E198}"/>
          </ac:picMkLst>
        </pc:picChg>
        <pc:picChg chg="del mod">
          <ac:chgData name="Jane Hooper" userId="afd12f8e-9b57-4b10-87a5-8fe4e40dc133" providerId="ADAL" clId="{4B64D317-057F-4A10-92EB-B8C3B0051779}" dt="2022-06-20T07:03:29.709" v="1064" actId="21"/>
          <ac:picMkLst>
            <pc:docMk/>
            <pc:sldMk cId="310781944" sldId="1155"/>
            <ac:picMk id="8" creationId="{FE44CE3B-F378-471B-B7B9-B90B4A9377D6}"/>
          </ac:picMkLst>
        </pc:picChg>
        <pc:picChg chg="del mod">
          <ac:chgData name="Jane Hooper" userId="afd12f8e-9b57-4b10-87a5-8fe4e40dc133" providerId="ADAL" clId="{4B64D317-057F-4A10-92EB-B8C3B0051779}" dt="2022-06-20T07:03:26.727" v="1063" actId="21"/>
          <ac:picMkLst>
            <pc:docMk/>
            <pc:sldMk cId="310781944" sldId="1155"/>
            <ac:picMk id="14" creationId="{00FCAC51-A116-48D1-8481-86263F63672D}"/>
          </ac:picMkLst>
        </pc:picChg>
      </pc:sldChg>
      <pc:sldChg chg="modSp add mod replTag delTag">
        <pc:chgData name="Jane Hooper" userId="afd12f8e-9b57-4b10-87a5-8fe4e40dc133" providerId="ADAL" clId="{4B64D317-057F-4A10-92EB-B8C3B0051779}" dt="2022-06-22T23:57:13.465" v="4278"/>
        <pc:sldMkLst>
          <pc:docMk/>
          <pc:sldMk cId="2630284623" sldId="1156"/>
        </pc:sldMkLst>
        <pc:spChg chg="mod">
          <ac:chgData name="Jane Hooper" userId="afd12f8e-9b57-4b10-87a5-8fe4e40dc133" providerId="ADAL" clId="{4B64D317-057F-4A10-92EB-B8C3B0051779}" dt="2022-06-20T05:19:44.942" v="432" actId="20577"/>
          <ac:spMkLst>
            <pc:docMk/>
            <pc:sldMk cId="2630284623" sldId="1156"/>
            <ac:spMk id="2" creationId="{59D19E08-CF1B-CF4A-A64B-890EDCD2376E}"/>
          </ac:spMkLst>
        </pc:spChg>
        <pc:spChg chg="mod">
          <ac:chgData name="Jane Hooper" userId="afd12f8e-9b57-4b10-87a5-8fe4e40dc133" providerId="ADAL" clId="{4B64D317-057F-4A10-92EB-B8C3B0051779}" dt="2022-06-21T01:16:30.274" v="1736" actId="114"/>
          <ac:spMkLst>
            <pc:docMk/>
            <pc:sldMk cId="2630284623" sldId="1156"/>
            <ac:spMk id="3" creationId="{1CBD0118-7D39-4900-9CDF-7800934BEB3B}"/>
          </ac:spMkLst>
        </pc:spChg>
      </pc:sldChg>
      <pc:sldChg chg="modSp add mod replTag delTag">
        <pc:chgData name="Jane Hooper" userId="afd12f8e-9b57-4b10-87a5-8fe4e40dc133" providerId="ADAL" clId="{4B64D317-057F-4A10-92EB-B8C3B0051779}" dt="2022-06-23T02:54:50.240" v="4290"/>
        <pc:sldMkLst>
          <pc:docMk/>
          <pc:sldMk cId="3717284393" sldId="1157"/>
        </pc:sldMkLst>
        <pc:spChg chg="mod">
          <ac:chgData name="Jane Hooper" userId="afd12f8e-9b57-4b10-87a5-8fe4e40dc133" providerId="ADAL" clId="{4B64D317-057F-4A10-92EB-B8C3B0051779}" dt="2022-06-20T05:19:52.783" v="446" actId="20577"/>
          <ac:spMkLst>
            <pc:docMk/>
            <pc:sldMk cId="3717284393" sldId="1157"/>
            <ac:spMk id="2" creationId="{59D19E08-CF1B-CF4A-A64B-890EDCD2376E}"/>
          </ac:spMkLst>
        </pc:spChg>
      </pc:sldChg>
      <pc:sldChg chg="addSp delSp modSp add mod delAnim modAnim replTag delTag">
        <pc:chgData name="Jane Hooper" userId="afd12f8e-9b57-4b10-87a5-8fe4e40dc133" providerId="ADAL" clId="{4B64D317-057F-4A10-92EB-B8C3B0051779}" dt="2022-06-22T23:56:56.302" v="4265"/>
        <pc:sldMkLst>
          <pc:docMk/>
          <pc:sldMk cId="190260965" sldId="1158"/>
        </pc:sldMkLst>
        <pc:spChg chg="mod">
          <ac:chgData name="Jane Hooper" userId="afd12f8e-9b57-4b10-87a5-8fe4e40dc133" providerId="ADAL" clId="{4B64D317-057F-4A10-92EB-B8C3B0051779}" dt="2022-06-22T23:55:39.751" v="4202" actId="20577"/>
          <ac:spMkLst>
            <pc:docMk/>
            <pc:sldMk cId="190260965" sldId="1158"/>
            <ac:spMk id="2" creationId="{59D19E08-CF1B-CF4A-A64B-890EDCD2376E}"/>
          </ac:spMkLst>
        </pc:spChg>
        <pc:spChg chg="mod">
          <ac:chgData name="Jane Hooper" userId="afd12f8e-9b57-4b10-87a5-8fe4e40dc133" providerId="ADAL" clId="{4B64D317-057F-4A10-92EB-B8C3B0051779}" dt="2022-06-22T23:56:42.701" v="4261" actId="20577"/>
          <ac:spMkLst>
            <pc:docMk/>
            <pc:sldMk cId="190260965" sldId="1158"/>
            <ac:spMk id="3" creationId="{1CBD0118-7D39-4900-9CDF-7800934BEB3B}"/>
          </ac:spMkLst>
        </pc:spChg>
        <pc:picChg chg="add mod">
          <ac:chgData name="Jane Hooper" userId="afd12f8e-9b57-4b10-87a5-8fe4e40dc133" providerId="ADAL" clId="{4B64D317-057F-4A10-92EB-B8C3B0051779}" dt="2022-06-22T23:56:09.977" v="4206" actId="1076"/>
          <ac:picMkLst>
            <pc:docMk/>
            <pc:sldMk cId="190260965" sldId="1158"/>
            <ac:picMk id="4" creationId="{01B188EE-2D89-212B-15F7-826CE4089EDA}"/>
          </ac:picMkLst>
        </pc:picChg>
        <pc:picChg chg="del mod">
          <ac:chgData name="Jane Hooper" userId="afd12f8e-9b57-4b10-87a5-8fe4e40dc133" providerId="ADAL" clId="{4B64D317-057F-4A10-92EB-B8C3B0051779}" dt="2022-06-21T06:22:51.563" v="3635" actId="21"/>
          <ac:picMkLst>
            <pc:docMk/>
            <pc:sldMk cId="190260965" sldId="1158"/>
            <ac:picMk id="4" creationId="{2D4364E3-5871-45BF-02DB-F6B16A579F8C}"/>
          </ac:picMkLst>
        </pc:picChg>
      </pc:sldChg>
      <pc:sldChg chg="modSp add mod replTag delTag">
        <pc:chgData name="Jane Hooper" userId="afd12f8e-9b57-4b10-87a5-8fe4e40dc133" providerId="ADAL" clId="{4B64D317-057F-4A10-92EB-B8C3B0051779}" dt="2022-06-21T06:24:42.007" v="3641"/>
        <pc:sldMkLst>
          <pc:docMk/>
          <pc:sldMk cId="1386962025" sldId="1159"/>
        </pc:sldMkLst>
        <pc:spChg chg="mod">
          <ac:chgData name="Jane Hooper" userId="afd12f8e-9b57-4b10-87a5-8fe4e40dc133" providerId="ADAL" clId="{4B64D317-057F-4A10-92EB-B8C3B0051779}" dt="2022-06-20T05:27:00.768" v="545" actId="20577"/>
          <ac:spMkLst>
            <pc:docMk/>
            <pc:sldMk cId="1386962025" sldId="1159"/>
            <ac:spMk id="2" creationId="{59D19E08-CF1B-CF4A-A64B-890EDCD2376E}"/>
          </ac:spMkLst>
        </pc:spChg>
      </pc:sldChg>
      <pc:sldChg chg="modSp add mod replTag delTag">
        <pc:chgData name="Jane Hooper" userId="afd12f8e-9b57-4b10-87a5-8fe4e40dc133" providerId="ADAL" clId="{4B64D317-057F-4A10-92EB-B8C3B0051779}" dt="2022-06-21T05:43:52.471" v="2975"/>
        <pc:sldMkLst>
          <pc:docMk/>
          <pc:sldMk cId="1600313781" sldId="1160"/>
        </pc:sldMkLst>
        <pc:spChg chg="mod">
          <ac:chgData name="Jane Hooper" userId="afd12f8e-9b57-4b10-87a5-8fe4e40dc133" providerId="ADAL" clId="{4B64D317-057F-4A10-92EB-B8C3B0051779}" dt="2022-06-20T05:27:11.656" v="561" actId="20577"/>
          <ac:spMkLst>
            <pc:docMk/>
            <pc:sldMk cId="1600313781" sldId="1160"/>
            <ac:spMk id="2" creationId="{59D19E08-CF1B-CF4A-A64B-890EDCD2376E}"/>
          </ac:spMkLst>
        </pc:spChg>
      </pc:sldChg>
      <pc:sldChg chg="delSp modSp add mod ord delAnim replTag delTag">
        <pc:chgData name="Jane Hooper" userId="afd12f8e-9b57-4b10-87a5-8fe4e40dc133" providerId="ADAL" clId="{4B64D317-057F-4A10-92EB-B8C3B0051779}" dt="2022-06-22T01:11:16.241" v="4032"/>
        <pc:sldMkLst>
          <pc:docMk/>
          <pc:sldMk cId="3277954809" sldId="1161"/>
        </pc:sldMkLst>
        <pc:spChg chg="mod">
          <ac:chgData name="Jane Hooper" userId="afd12f8e-9b57-4b10-87a5-8fe4e40dc133" providerId="ADAL" clId="{4B64D317-057F-4A10-92EB-B8C3B0051779}" dt="2022-06-20T05:27:53.172" v="575" actId="20577"/>
          <ac:spMkLst>
            <pc:docMk/>
            <pc:sldMk cId="3277954809" sldId="1161"/>
            <ac:spMk id="2" creationId="{CB6F634D-463E-423E-AC1A-AE37B5881AB3}"/>
          </ac:spMkLst>
        </pc:spChg>
        <pc:spChg chg="del">
          <ac:chgData name="Jane Hooper" userId="afd12f8e-9b57-4b10-87a5-8fe4e40dc133" providerId="ADAL" clId="{4B64D317-057F-4A10-92EB-B8C3B0051779}" dt="2022-06-21T01:16:50.285" v="1743" actId="21"/>
          <ac:spMkLst>
            <pc:docMk/>
            <pc:sldMk cId="3277954809" sldId="1161"/>
            <ac:spMk id="97" creationId="{A8F33E15-9952-4544-9179-DB419C1B23E1}"/>
          </ac:spMkLst>
        </pc:spChg>
        <pc:spChg chg="del">
          <ac:chgData name="Jane Hooper" userId="afd12f8e-9b57-4b10-87a5-8fe4e40dc133" providerId="ADAL" clId="{4B64D317-057F-4A10-92EB-B8C3B0051779}" dt="2022-06-21T01:16:50.285" v="1743" actId="21"/>
          <ac:spMkLst>
            <pc:docMk/>
            <pc:sldMk cId="3277954809" sldId="1161"/>
            <ac:spMk id="102" creationId="{A1F0F03C-9AB0-443C-A041-316B5C670AC7}"/>
          </ac:spMkLst>
        </pc:spChg>
        <pc:picChg chg="mod">
          <ac:chgData name="Jane Hooper" userId="afd12f8e-9b57-4b10-87a5-8fe4e40dc133" providerId="ADAL" clId="{4B64D317-057F-4A10-92EB-B8C3B0051779}" dt="2022-06-22T01:10:58.521" v="4022" actId="1076"/>
          <ac:picMkLst>
            <pc:docMk/>
            <pc:sldMk cId="3277954809" sldId="1161"/>
            <ac:picMk id="3" creationId="{9226A98E-3CE7-4135-474A-61F5B8BB6CCE}"/>
          </ac:picMkLst>
        </pc:picChg>
        <pc:picChg chg="mod">
          <ac:chgData name="Jane Hooper" userId="afd12f8e-9b57-4b10-87a5-8fe4e40dc133" providerId="ADAL" clId="{4B64D317-057F-4A10-92EB-B8C3B0051779}" dt="2022-06-20T07:05:04.907" v="1094" actId="1076"/>
          <ac:picMkLst>
            <pc:docMk/>
            <pc:sldMk cId="3277954809" sldId="1161"/>
            <ac:picMk id="30" creationId="{2842BB38-A9AE-4CC9-ADC9-C7AC96F456DB}"/>
          </ac:picMkLst>
        </pc:picChg>
        <pc:picChg chg="mod">
          <ac:chgData name="Jane Hooper" userId="afd12f8e-9b57-4b10-87a5-8fe4e40dc133" providerId="ADAL" clId="{4B64D317-057F-4A10-92EB-B8C3B0051779}" dt="2022-06-20T07:05:04.907" v="1094" actId="1076"/>
          <ac:picMkLst>
            <pc:docMk/>
            <pc:sldMk cId="3277954809" sldId="1161"/>
            <ac:picMk id="32" creationId="{9D76BCEC-237A-4BDC-B5B4-15F7F81C9EC6}"/>
          </ac:picMkLst>
        </pc:picChg>
        <pc:picChg chg="mod">
          <ac:chgData name="Jane Hooper" userId="afd12f8e-9b57-4b10-87a5-8fe4e40dc133" providerId="ADAL" clId="{4B64D317-057F-4A10-92EB-B8C3B0051779}" dt="2022-06-20T07:05:04.907" v="1094" actId="1076"/>
          <ac:picMkLst>
            <pc:docMk/>
            <pc:sldMk cId="3277954809" sldId="1161"/>
            <ac:picMk id="33" creationId="{DE1FA553-8F41-4C1F-941B-A72430CE571C}"/>
          </ac:picMkLst>
        </pc:picChg>
        <pc:picChg chg="mod">
          <ac:chgData name="Jane Hooper" userId="afd12f8e-9b57-4b10-87a5-8fe4e40dc133" providerId="ADAL" clId="{4B64D317-057F-4A10-92EB-B8C3B0051779}" dt="2022-06-20T07:05:04.907" v="1094" actId="1076"/>
          <ac:picMkLst>
            <pc:docMk/>
            <pc:sldMk cId="3277954809" sldId="1161"/>
            <ac:picMk id="34" creationId="{A39C3B5D-8C6F-4CC9-A328-8FE659807B0D}"/>
          </ac:picMkLst>
        </pc:picChg>
        <pc:picChg chg="mod">
          <ac:chgData name="Jane Hooper" userId="afd12f8e-9b57-4b10-87a5-8fe4e40dc133" providerId="ADAL" clId="{4B64D317-057F-4A10-92EB-B8C3B0051779}" dt="2022-06-20T07:05:04.907" v="1094" actId="1076"/>
          <ac:picMkLst>
            <pc:docMk/>
            <pc:sldMk cId="3277954809" sldId="1161"/>
            <ac:picMk id="50" creationId="{B0FE6B09-D872-49EE-ACD4-D44CB5C10769}"/>
          </ac:picMkLst>
        </pc:picChg>
        <pc:picChg chg="del">
          <ac:chgData name="Jane Hooper" userId="afd12f8e-9b57-4b10-87a5-8fe4e40dc133" providerId="ADAL" clId="{4B64D317-057F-4A10-92EB-B8C3B0051779}" dt="2022-06-21T01:16:50.285" v="1743" actId="21"/>
          <ac:picMkLst>
            <pc:docMk/>
            <pc:sldMk cId="3277954809" sldId="1161"/>
            <ac:picMk id="51" creationId="{C7B13679-30A6-44A5-9183-AE9F174A225B}"/>
          </ac:picMkLst>
        </pc:picChg>
        <pc:picChg chg="del">
          <ac:chgData name="Jane Hooper" userId="afd12f8e-9b57-4b10-87a5-8fe4e40dc133" providerId="ADAL" clId="{4B64D317-057F-4A10-92EB-B8C3B0051779}" dt="2022-06-21T01:16:50.285" v="1743" actId="21"/>
          <ac:picMkLst>
            <pc:docMk/>
            <pc:sldMk cId="3277954809" sldId="1161"/>
            <ac:picMk id="52" creationId="{59F380CE-0587-430F-8FE6-E4A959558868}"/>
          </ac:picMkLst>
        </pc:picChg>
        <pc:picChg chg="del">
          <ac:chgData name="Jane Hooper" userId="afd12f8e-9b57-4b10-87a5-8fe4e40dc133" providerId="ADAL" clId="{4B64D317-057F-4A10-92EB-B8C3B0051779}" dt="2022-06-21T01:16:50.285" v="1743" actId="21"/>
          <ac:picMkLst>
            <pc:docMk/>
            <pc:sldMk cId="3277954809" sldId="1161"/>
            <ac:picMk id="53" creationId="{C5238F03-B724-4F4B-B965-C171CEC1439E}"/>
          </ac:picMkLst>
        </pc:picChg>
        <pc:picChg chg="del">
          <ac:chgData name="Jane Hooper" userId="afd12f8e-9b57-4b10-87a5-8fe4e40dc133" providerId="ADAL" clId="{4B64D317-057F-4A10-92EB-B8C3B0051779}" dt="2022-06-21T01:16:50.285" v="1743" actId="21"/>
          <ac:picMkLst>
            <pc:docMk/>
            <pc:sldMk cId="3277954809" sldId="1161"/>
            <ac:picMk id="54" creationId="{387FCC61-A0AA-4544-A0CF-2A9AD3DDD55B}"/>
          </ac:picMkLst>
        </pc:picChg>
        <pc:picChg chg="mod">
          <ac:chgData name="Jane Hooper" userId="afd12f8e-9b57-4b10-87a5-8fe4e40dc133" providerId="ADAL" clId="{4B64D317-057F-4A10-92EB-B8C3B0051779}" dt="2022-06-20T07:05:04.907" v="1094" actId="1076"/>
          <ac:picMkLst>
            <pc:docMk/>
            <pc:sldMk cId="3277954809" sldId="1161"/>
            <ac:picMk id="66" creationId="{59CAB55D-1868-413F-9BB2-E91D49211BCA}"/>
          </ac:picMkLst>
        </pc:picChg>
      </pc:sldChg>
      <pc:sldChg chg="addSp modSp add modAnim replTag delTag">
        <pc:chgData name="Jane Hooper" userId="afd12f8e-9b57-4b10-87a5-8fe4e40dc133" providerId="ADAL" clId="{4B64D317-057F-4A10-92EB-B8C3B0051779}" dt="2022-06-22T01:12:42.880" v="4063"/>
        <pc:sldMkLst>
          <pc:docMk/>
          <pc:sldMk cId="1023759293" sldId="1162"/>
        </pc:sldMkLst>
        <pc:picChg chg="add mod">
          <ac:chgData name="Jane Hooper" userId="afd12f8e-9b57-4b10-87a5-8fe4e40dc133" providerId="ADAL" clId="{4B64D317-057F-4A10-92EB-B8C3B0051779}" dt="2022-06-22T01:12:41.477" v="4061"/>
          <ac:picMkLst>
            <pc:docMk/>
            <pc:sldMk cId="1023759293" sldId="1162"/>
            <ac:picMk id="28" creationId="{82D24534-1B97-B04B-37B9-75CA24019660}"/>
          </ac:picMkLst>
        </pc:picChg>
      </pc:sldChg>
      <pc:sldChg chg="addSp delSp modSp add mod delAnim modAnim replTag delTag">
        <pc:chgData name="Jane Hooper" userId="afd12f8e-9b57-4b10-87a5-8fe4e40dc133" providerId="ADAL" clId="{4B64D317-057F-4A10-92EB-B8C3B0051779}" dt="2022-06-22T01:11:27.527" v="4047"/>
        <pc:sldMkLst>
          <pc:docMk/>
          <pc:sldMk cId="2639902105" sldId="1163"/>
        </pc:sldMkLst>
        <pc:spChg chg="mod">
          <ac:chgData name="Jane Hooper" userId="afd12f8e-9b57-4b10-87a5-8fe4e40dc133" providerId="ADAL" clId="{4B64D317-057F-4A10-92EB-B8C3B0051779}" dt="2022-06-20T05:30:23.383" v="623" actId="20577"/>
          <ac:spMkLst>
            <pc:docMk/>
            <pc:sldMk cId="2639902105" sldId="1163"/>
            <ac:spMk id="2" creationId="{CB6F634D-463E-423E-AC1A-AE37B5881AB3}"/>
          </ac:spMkLst>
        </pc:spChg>
        <pc:spChg chg="mod">
          <ac:chgData name="Jane Hooper" userId="afd12f8e-9b57-4b10-87a5-8fe4e40dc133" providerId="ADAL" clId="{4B64D317-057F-4A10-92EB-B8C3B0051779}" dt="2022-06-20T05:37:51.882" v="740" actId="1076"/>
          <ac:spMkLst>
            <pc:docMk/>
            <pc:sldMk cId="2639902105" sldId="1163"/>
            <ac:spMk id="77" creationId="{2B36DB6E-E31F-4C8E-ACC1-08B09BEAF5C9}"/>
          </ac:spMkLst>
        </pc:spChg>
        <pc:spChg chg="mod">
          <ac:chgData name="Jane Hooper" userId="afd12f8e-9b57-4b10-87a5-8fe4e40dc133" providerId="ADAL" clId="{4B64D317-057F-4A10-92EB-B8C3B0051779}" dt="2022-06-20T05:38:12.918" v="763" actId="20577"/>
          <ac:spMkLst>
            <pc:docMk/>
            <pc:sldMk cId="2639902105" sldId="1163"/>
            <ac:spMk id="78" creationId="{C6112B94-DD7D-42E8-90BD-F28B6645B0F5}"/>
          </ac:spMkLst>
        </pc:spChg>
        <pc:spChg chg="del mod">
          <ac:chgData name="Jane Hooper" userId="afd12f8e-9b57-4b10-87a5-8fe4e40dc133" providerId="ADAL" clId="{4B64D317-057F-4A10-92EB-B8C3B0051779}" dt="2022-06-20T05:38:51.029" v="772" actId="21"/>
          <ac:spMkLst>
            <pc:docMk/>
            <pc:sldMk cId="2639902105" sldId="1163"/>
            <ac:spMk id="97" creationId="{A8F33E15-9952-4544-9179-DB419C1B23E1}"/>
          </ac:spMkLst>
        </pc:spChg>
        <pc:spChg chg="del mod">
          <ac:chgData name="Jane Hooper" userId="afd12f8e-9b57-4b10-87a5-8fe4e40dc133" providerId="ADAL" clId="{4B64D317-057F-4A10-92EB-B8C3B0051779}" dt="2022-06-20T05:38:51.029" v="772" actId="21"/>
          <ac:spMkLst>
            <pc:docMk/>
            <pc:sldMk cId="2639902105" sldId="1163"/>
            <ac:spMk id="102" creationId="{A1F0F03C-9AB0-443C-A041-316B5C670AC7}"/>
          </ac:spMkLst>
        </pc:spChg>
        <pc:picChg chg="del">
          <ac:chgData name="Jane Hooper" userId="afd12f8e-9b57-4b10-87a5-8fe4e40dc133" providerId="ADAL" clId="{4B64D317-057F-4A10-92EB-B8C3B0051779}" dt="2022-06-20T05:30:44.766" v="625" actId="21"/>
          <ac:picMkLst>
            <pc:docMk/>
            <pc:sldMk cId="2639902105" sldId="1163"/>
            <ac:picMk id="4" creationId="{1AEB4400-199E-5184-C969-EE3981DDEFA3}"/>
          </ac:picMkLst>
        </pc:picChg>
        <pc:picChg chg="del">
          <ac:chgData name="Jane Hooper" userId="afd12f8e-9b57-4b10-87a5-8fe4e40dc133" providerId="ADAL" clId="{4B64D317-057F-4A10-92EB-B8C3B0051779}" dt="2022-06-20T05:30:44.766" v="625" actId="21"/>
          <ac:picMkLst>
            <pc:docMk/>
            <pc:sldMk cId="2639902105" sldId="1163"/>
            <ac:picMk id="5" creationId="{AFAA97CD-3AFE-0506-CFCF-9235B84CE0CE}"/>
          </ac:picMkLst>
        </pc:picChg>
        <pc:picChg chg="del mod">
          <ac:chgData name="Jane Hooper" userId="afd12f8e-9b57-4b10-87a5-8fe4e40dc133" providerId="ADAL" clId="{4B64D317-057F-4A10-92EB-B8C3B0051779}" dt="2022-06-20T05:38:28.514" v="766" actId="21"/>
          <ac:picMkLst>
            <pc:docMk/>
            <pc:sldMk cId="2639902105" sldId="1163"/>
            <ac:picMk id="23" creationId="{A6FA1EC7-52DA-4640-91B3-243F93346895}"/>
          </ac:picMkLst>
        </pc:picChg>
        <pc:picChg chg="add mod">
          <ac:chgData name="Jane Hooper" userId="afd12f8e-9b57-4b10-87a5-8fe4e40dc133" providerId="ADAL" clId="{4B64D317-057F-4A10-92EB-B8C3B0051779}" dt="2022-06-22T01:11:26.624" v="4045" actId="1076"/>
          <ac:picMkLst>
            <pc:docMk/>
            <pc:sldMk cId="2639902105" sldId="1163"/>
            <ac:picMk id="28" creationId="{EC0F1B03-0BC1-AA7D-EF12-F1CFEB077484}"/>
          </ac:picMkLst>
        </pc:picChg>
        <pc:picChg chg="del mod">
          <ac:chgData name="Jane Hooper" userId="afd12f8e-9b57-4b10-87a5-8fe4e40dc133" providerId="ADAL" clId="{4B64D317-057F-4A10-92EB-B8C3B0051779}" dt="2022-06-20T05:30:44.766" v="625" actId="21"/>
          <ac:picMkLst>
            <pc:docMk/>
            <pc:sldMk cId="2639902105" sldId="1163"/>
            <ac:picMk id="28" creationId="{ED5CBB83-99B8-424C-B11A-CA16A2868A38}"/>
          </ac:picMkLst>
        </pc:picChg>
        <pc:picChg chg="del">
          <ac:chgData name="Jane Hooper" userId="afd12f8e-9b57-4b10-87a5-8fe4e40dc133" providerId="ADAL" clId="{4B64D317-057F-4A10-92EB-B8C3B0051779}" dt="2022-06-20T05:30:44.766" v="625" actId="21"/>
          <ac:picMkLst>
            <pc:docMk/>
            <pc:sldMk cId="2639902105" sldId="1163"/>
            <ac:picMk id="29" creationId="{9FCC4807-FBF6-4460-837F-9597442388E5}"/>
          </ac:picMkLst>
        </pc:picChg>
        <pc:picChg chg="del mod">
          <ac:chgData name="Jane Hooper" userId="afd12f8e-9b57-4b10-87a5-8fe4e40dc133" providerId="ADAL" clId="{4B64D317-057F-4A10-92EB-B8C3B0051779}" dt="2022-06-20T05:38:40.261" v="769" actId="21"/>
          <ac:picMkLst>
            <pc:docMk/>
            <pc:sldMk cId="2639902105" sldId="1163"/>
            <ac:picMk id="30" creationId="{2842BB38-A9AE-4CC9-ADC9-C7AC96F456DB}"/>
          </ac:picMkLst>
        </pc:picChg>
        <pc:picChg chg="del mod">
          <ac:chgData name="Jane Hooper" userId="afd12f8e-9b57-4b10-87a5-8fe4e40dc133" providerId="ADAL" clId="{4B64D317-057F-4A10-92EB-B8C3B0051779}" dt="2022-06-20T05:38:51.029" v="772" actId="21"/>
          <ac:picMkLst>
            <pc:docMk/>
            <pc:sldMk cId="2639902105" sldId="1163"/>
            <ac:picMk id="31" creationId="{DD8C6568-14D4-4122-A21F-E8759FCAC26C}"/>
          </ac:picMkLst>
        </pc:picChg>
        <pc:picChg chg="del mod">
          <ac:chgData name="Jane Hooper" userId="afd12f8e-9b57-4b10-87a5-8fe4e40dc133" providerId="ADAL" clId="{4B64D317-057F-4A10-92EB-B8C3B0051779}" dt="2022-06-20T05:38:40.261" v="769" actId="21"/>
          <ac:picMkLst>
            <pc:docMk/>
            <pc:sldMk cId="2639902105" sldId="1163"/>
            <ac:picMk id="32" creationId="{9D76BCEC-237A-4BDC-B5B4-15F7F81C9EC6}"/>
          </ac:picMkLst>
        </pc:picChg>
        <pc:picChg chg="del mod">
          <ac:chgData name="Jane Hooper" userId="afd12f8e-9b57-4b10-87a5-8fe4e40dc133" providerId="ADAL" clId="{4B64D317-057F-4A10-92EB-B8C3B0051779}" dt="2022-06-20T05:38:40.261" v="769" actId="21"/>
          <ac:picMkLst>
            <pc:docMk/>
            <pc:sldMk cId="2639902105" sldId="1163"/>
            <ac:picMk id="33" creationId="{DE1FA553-8F41-4C1F-941B-A72430CE571C}"/>
          </ac:picMkLst>
        </pc:picChg>
        <pc:picChg chg="del mod">
          <ac:chgData name="Jane Hooper" userId="afd12f8e-9b57-4b10-87a5-8fe4e40dc133" providerId="ADAL" clId="{4B64D317-057F-4A10-92EB-B8C3B0051779}" dt="2022-06-20T05:38:40.261" v="769" actId="21"/>
          <ac:picMkLst>
            <pc:docMk/>
            <pc:sldMk cId="2639902105" sldId="1163"/>
            <ac:picMk id="34" creationId="{A39C3B5D-8C6F-4CC9-A328-8FE659807B0D}"/>
          </ac:picMkLst>
        </pc:picChg>
        <pc:picChg chg="del mod">
          <ac:chgData name="Jane Hooper" userId="afd12f8e-9b57-4b10-87a5-8fe4e40dc133" providerId="ADAL" clId="{4B64D317-057F-4A10-92EB-B8C3B0051779}" dt="2022-06-20T05:38:40.261" v="769" actId="21"/>
          <ac:picMkLst>
            <pc:docMk/>
            <pc:sldMk cId="2639902105" sldId="1163"/>
            <ac:picMk id="35" creationId="{33057A21-A2C2-498F-AB28-F1E5FCF45A07}"/>
          </ac:picMkLst>
        </pc:picChg>
        <pc:picChg chg="del mod">
          <ac:chgData name="Jane Hooper" userId="afd12f8e-9b57-4b10-87a5-8fe4e40dc133" providerId="ADAL" clId="{4B64D317-057F-4A10-92EB-B8C3B0051779}" dt="2022-06-20T05:38:40.261" v="769" actId="21"/>
          <ac:picMkLst>
            <pc:docMk/>
            <pc:sldMk cId="2639902105" sldId="1163"/>
            <ac:picMk id="36" creationId="{426CC236-32ED-465B-8606-DF1856E7F1AF}"/>
          </ac:picMkLst>
        </pc:picChg>
        <pc:picChg chg="add mod">
          <ac:chgData name="Jane Hooper" userId="afd12f8e-9b57-4b10-87a5-8fe4e40dc133" providerId="ADAL" clId="{4B64D317-057F-4A10-92EB-B8C3B0051779}" dt="2022-06-20T05:37:53.187" v="741" actId="1076"/>
          <ac:picMkLst>
            <pc:docMk/>
            <pc:sldMk cId="2639902105" sldId="1163"/>
            <ac:picMk id="37" creationId="{5166B738-BFD3-4428-8619-8462C6F71E10}"/>
          </ac:picMkLst>
        </pc:picChg>
        <pc:picChg chg="add mod">
          <ac:chgData name="Jane Hooper" userId="afd12f8e-9b57-4b10-87a5-8fe4e40dc133" providerId="ADAL" clId="{4B64D317-057F-4A10-92EB-B8C3B0051779}" dt="2022-06-20T05:37:54.941" v="742" actId="1076"/>
          <ac:picMkLst>
            <pc:docMk/>
            <pc:sldMk cId="2639902105" sldId="1163"/>
            <ac:picMk id="38" creationId="{8452892B-9312-4ACD-B709-AA4D718E546B}"/>
          </ac:picMkLst>
        </pc:picChg>
        <pc:picChg chg="add mod">
          <ac:chgData name="Jane Hooper" userId="afd12f8e-9b57-4b10-87a5-8fe4e40dc133" providerId="ADAL" clId="{4B64D317-057F-4A10-92EB-B8C3B0051779}" dt="2022-06-20T05:37:35.998" v="732" actId="1076"/>
          <ac:picMkLst>
            <pc:docMk/>
            <pc:sldMk cId="2639902105" sldId="1163"/>
            <ac:picMk id="39" creationId="{A98B5438-61CB-49DB-B600-8F80BA90D93B}"/>
          </ac:picMkLst>
        </pc:picChg>
        <pc:picChg chg="add mod">
          <ac:chgData name="Jane Hooper" userId="afd12f8e-9b57-4b10-87a5-8fe4e40dc133" providerId="ADAL" clId="{4B64D317-057F-4A10-92EB-B8C3B0051779}" dt="2022-06-20T05:37:37.260" v="733" actId="1076"/>
          <ac:picMkLst>
            <pc:docMk/>
            <pc:sldMk cId="2639902105" sldId="1163"/>
            <ac:picMk id="40" creationId="{35B5E0E1-FAB6-4C16-ABBE-9F366396847A}"/>
          </ac:picMkLst>
        </pc:picChg>
        <pc:picChg chg="add mod">
          <ac:chgData name="Jane Hooper" userId="afd12f8e-9b57-4b10-87a5-8fe4e40dc133" providerId="ADAL" clId="{4B64D317-057F-4A10-92EB-B8C3B0051779}" dt="2022-06-20T05:38:15.299" v="764" actId="1076"/>
          <ac:picMkLst>
            <pc:docMk/>
            <pc:sldMk cId="2639902105" sldId="1163"/>
            <ac:picMk id="41" creationId="{9E2185C6-EA07-4E0B-97CD-9B5465A02A55}"/>
          </ac:picMkLst>
        </pc:picChg>
        <pc:picChg chg="add mod">
          <ac:chgData name="Jane Hooper" userId="afd12f8e-9b57-4b10-87a5-8fe4e40dc133" providerId="ADAL" clId="{4B64D317-057F-4A10-92EB-B8C3B0051779}" dt="2022-06-20T05:38:17.044" v="765" actId="1076"/>
          <ac:picMkLst>
            <pc:docMk/>
            <pc:sldMk cId="2639902105" sldId="1163"/>
            <ac:picMk id="42" creationId="{F63B2710-0A89-4255-80FE-146170F21702}"/>
          </ac:picMkLst>
        </pc:picChg>
        <pc:picChg chg="add mod">
          <ac:chgData name="Jane Hooper" userId="afd12f8e-9b57-4b10-87a5-8fe4e40dc133" providerId="ADAL" clId="{4B64D317-057F-4A10-92EB-B8C3B0051779}" dt="2022-06-20T05:37:56.906" v="743" actId="1076"/>
          <ac:picMkLst>
            <pc:docMk/>
            <pc:sldMk cId="2639902105" sldId="1163"/>
            <ac:picMk id="43" creationId="{679EBB43-A2D3-4F8D-A5B8-60EEA21278AD}"/>
          </ac:picMkLst>
        </pc:picChg>
        <pc:picChg chg="add mod">
          <ac:chgData name="Jane Hooper" userId="afd12f8e-9b57-4b10-87a5-8fe4e40dc133" providerId="ADAL" clId="{4B64D317-057F-4A10-92EB-B8C3B0051779}" dt="2022-06-20T05:37:58.967" v="744" actId="1076"/>
          <ac:picMkLst>
            <pc:docMk/>
            <pc:sldMk cId="2639902105" sldId="1163"/>
            <ac:picMk id="44" creationId="{B5354D2A-4BDE-468F-99EF-1C872E583915}"/>
          </ac:picMkLst>
        </pc:picChg>
        <pc:picChg chg="del mod">
          <ac:chgData name="Jane Hooper" userId="afd12f8e-9b57-4b10-87a5-8fe4e40dc133" providerId="ADAL" clId="{4B64D317-057F-4A10-92EB-B8C3B0051779}" dt="2022-06-20T05:38:40.261" v="769" actId="21"/>
          <ac:picMkLst>
            <pc:docMk/>
            <pc:sldMk cId="2639902105" sldId="1163"/>
            <ac:picMk id="50" creationId="{B0FE6B09-D872-49EE-ACD4-D44CB5C10769}"/>
          </ac:picMkLst>
        </pc:picChg>
        <pc:picChg chg="del mod">
          <ac:chgData name="Jane Hooper" userId="afd12f8e-9b57-4b10-87a5-8fe4e40dc133" providerId="ADAL" clId="{4B64D317-057F-4A10-92EB-B8C3B0051779}" dt="2022-06-20T05:38:51.029" v="772" actId="21"/>
          <ac:picMkLst>
            <pc:docMk/>
            <pc:sldMk cId="2639902105" sldId="1163"/>
            <ac:picMk id="51" creationId="{C7B13679-30A6-44A5-9183-AE9F174A225B}"/>
          </ac:picMkLst>
        </pc:picChg>
        <pc:picChg chg="del mod">
          <ac:chgData name="Jane Hooper" userId="afd12f8e-9b57-4b10-87a5-8fe4e40dc133" providerId="ADAL" clId="{4B64D317-057F-4A10-92EB-B8C3B0051779}" dt="2022-06-20T05:38:51.029" v="772" actId="21"/>
          <ac:picMkLst>
            <pc:docMk/>
            <pc:sldMk cId="2639902105" sldId="1163"/>
            <ac:picMk id="52" creationId="{59F380CE-0587-430F-8FE6-E4A959558868}"/>
          </ac:picMkLst>
        </pc:picChg>
        <pc:picChg chg="del mod">
          <ac:chgData name="Jane Hooper" userId="afd12f8e-9b57-4b10-87a5-8fe4e40dc133" providerId="ADAL" clId="{4B64D317-057F-4A10-92EB-B8C3B0051779}" dt="2022-06-20T05:38:51.029" v="772" actId="21"/>
          <ac:picMkLst>
            <pc:docMk/>
            <pc:sldMk cId="2639902105" sldId="1163"/>
            <ac:picMk id="53" creationId="{C5238F03-B724-4F4B-B965-C171CEC1439E}"/>
          </ac:picMkLst>
        </pc:picChg>
        <pc:picChg chg="del mod">
          <ac:chgData name="Jane Hooper" userId="afd12f8e-9b57-4b10-87a5-8fe4e40dc133" providerId="ADAL" clId="{4B64D317-057F-4A10-92EB-B8C3B0051779}" dt="2022-06-20T05:38:51.029" v="772" actId="21"/>
          <ac:picMkLst>
            <pc:docMk/>
            <pc:sldMk cId="2639902105" sldId="1163"/>
            <ac:picMk id="54" creationId="{387FCC61-A0AA-4544-A0CF-2A9AD3DDD55B}"/>
          </ac:picMkLst>
        </pc:picChg>
        <pc:picChg chg="del">
          <ac:chgData name="Jane Hooper" userId="afd12f8e-9b57-4b10-87a5-8fe4e40dc133" providerId="ADAL" clId="{4B64D317-057F-4A10-92EB-B8C3B0051779}" dt="2022-06-20T05:30:44.766" v="625" actId="21"/>
          <ac:picMkLst>
            <pc:docMk/>
            <pc:sldMk cId="2639902105" sldId="1163"/>
            <ac:picMk id="55" creationId="{BFF35E4E-5BA3-46AB-9D3F-6E3C638D5056}"/>
          </ac:picMkLst>
        </pc:picChg>
        <pc:picChg chg="del">
          <ac:chgData name="Jane Hooper" userId="afd12f8e-9b57-4b10-87a5-8fe4e40dc133" providerId="ADAL" clId="{4B64D317-057F-4A10-92EB-B8C3B0051779}" dt="2022-06-20T05:30:44.766" v="625" actId="21"/>
          <ac:picMkLst>
            <pc:docMk/>
            <pc:sldMk cId="2639902105" sldId="1163"/>
            <ac:picMk id="56" creationId="{6B9E413C-AF20-4856-A7E6-57CABF2524F1}"/>
          </ac:picMkLst>
        </pc:picChg>
        <pc:picChg chg="del">
          <ac:chgData name="Jane Hooper" userId="afd12f8e-9b57-4b10-87a5-8fe4e40dc133" providerId="ADAL" clId="{4B64D317-057F-4A10-92EB-B8C3B0051779}" dt="2022-06-20T05:30:44.766" v="625" actId="21"/>
          <ac:picMkLst>
            <pc:docMk/>
            <pc:sldMk cId="2639902105" sldId="1163"/>
            <ac:picMk id="63" creationId="{8993EE42-F7DD-4B10-9080-12945F326E07}"/>
          </ac:picMkLst>
        </pc:picChg>
        <pc:picChg chg="del">
          <ac:chgData name="Jane Hooper" userId="afd12f8e-9b57-4b10-87a5-8fe4e40dc133" providerId="ADAL" clId="{4B64D317-057F-4A10-92EB-B8C3B0051779}" dt="2022-06-20T05:30:44.766" v="625" actId="21"/>
          <ac:picMkLst>
            <pc:docMk/>
            <pc:sldMk cId="2639902105" sldId="1163"/>
            <ac:picMk id="64" creationId="{965B3BAD-F9AB-4704-8FD4-B9BE6BC7C12C}"/>
          </ac:picMkLst>
        </pc:picChg>
        <pc:picChg chg="del mod">
          <ac:chgData name="Jane Hooper" userId="afd12f8e-9b57-4b10-87a5-8fe4e40dc133" providerId="ADAL" clId="{4B64D317-057F-4A10-92EB-B8C3B0051779}" dt="2022-06-20T05:38:40.261" v="769" actId="21"/>
          <ac:picMkLst>
            <pc:docMk/>
            <pc:sldMk cId="2639902105" sldId="1163"/>
            <ac:picMk id="66" creationId="{59CAB55D-1868-413F-9BB2-E91D49211BCA}"/>
          </ac:picMkLst>
        </pc:picChg>
        <pc:picChg chg="del mod">
          <ac:chgData name="Jane Hooper" userId="afd12f8e-9b57-4b10-87a5-8fe4e40dc133" providerId="ADAL" clId="{4B64D317-057F-4A10-92EB-B8C3B0051779}" dt="2022-06-20T05:38:40.261" v="769" actId="21"/>
          <ac:picMkLst>
            <pc:docMk/>
            <pc:sldMk cId="2639902105" sldId="1163"/>
            <ac:picMk id="114" creationId="{107F47AA-D74A-440B-964E-8746E20F04DE}"/>
          </ac:picMkLst>
        </pc:picChg>
        <pc:cxnChg chg="add mod">
          <ac:chgData name="Jane Hooper" userId="afd12f8e-9b57-4b10-87a5-8fe4e40dc133" providerId="ADAL" clId="{4B64D317-057F-4A10-92EB-B8C3B0051779}" dt="2022-06-21T04:03:59.135" v="2883" actId="13822"/>
          <ac:cxnSpMkLst>
            <pc:docMk/>
            <pc:sldMk cId="2639902105" sldId="1163"/>
            <ac:cxnSpMk id="4" creationId="{382E1D47-47D3-65B4-E16E-65307914816D}"/>
          </ac:cxnSpMkLst>
        </pc:cxnChg>
        <pc:cxnChg chg="add mod">
          <ac:chgData name="Jane Hooper" userId="afd12f8e-9b57-4b10-87a5-8fe4e40dc133" providerId="ADAL" clId="{4B64D317-057F-4A10-92EB-B8C3B0051779}" dt="2022-06-21T04:04:23.334" v="2889" actId="1076"/>
          <ac:cxnSpMkLst>
            <pc:docMk/>
            <pc:sldMk cId="2639902105" sldId="1163"/>
            <ac:cxnSpMk id="17" creationId="{F17E700A-B6B0-E837-F30B-AD5638E4DCD5}"/>
          </ac:cxnSpMkLst>
        </pc:cxnChg>
        <pc:cxnChg chg="add mod">
          <ac:chgData name="Jane Hooper" userId="afd12f8e-9b57-4b10-87a5-8fe4e40dc133" providerId="ADAL" clId="{4B64D317-057F-4A10-92EB-B8C3B0051779}" dt="2022-06-21T04:04:18.222" v="2888" actId="1076"/>
          <ac:cxnSpMkLst>
            <pc:docMk/>
            <pc:sldMk cId="2639902105" sldId="1163"/>
            <ac:cxnSpMk id="18" creationId="{01F6C396-89E2-FDB0-B932-10A0ACB6AF10}"/>
          </ac:cxnSpMkLst>
        </pc:cxnChg>
        <pc:cxnChg chg="add mod">
          <ac:chgData name="Jane Hooper" userId="afd12f8e-9b57-4b10-87a5-8fe4e40dc133" providerId="ADAL" clId="{4B64D317-057F-4A10-92EB-B8C3B0051779}" dt="2022-06-21T04:04:15.289" v="2887" actId="1076"/>
          <ac:cxnSpMkLst>
            <pc:docMk/>
            <pc:sldMk cId="2639902105" sldId="1163"/>
            <ac:cxnSpMk id="19" creationId="{3F283BE4-EC20-1583-A520-F46E898444D5}"/>
          </ac:cxnSpMkLst>
        </pc:cxnChg>
        <pc:cxnChg chg="del">
          <ac:chgData name="Jane Hooper" userId="afd12f8e-9b57-4b10-87a5-8fe4e40dc133" providerId="ADAL" clId="{4B64D317-057F-4A10-92EB-B8C3B0051779}" dt="2022-06-20T05:30:44.766" v="625" actId="21"/>
          <ac:cxnSpMkLst>
            <pc:docMk/>
            <pc:sldMk cId="2639902105" sldId="1163"/>
            <ac:cxnSpMk id="27" creationId="{A448F1DD-BFB2-49C0-8B7D-F64FA970B003}"/>
          </ac:cxnSpMkLst>
        </pc:cxnChg>
      </pc:sldChg>
      <pc:sldChg chg="addSp delSp modSp add mod delAnim modAnim replTag delTag">
        <pc:chgData name="Jane Hooper" userId="afd12f8e-9b57-4b10-87a5-8fe4e40dc133" providerId="ADAL" clId="{4B64D317-057F-4A10-92EB-B8C3B0051779}" dt="2022-06-22T01:12:58.898" v="4073"/>
        <pc:sldMkLst>
          <pc:docMk/>
          <pc:sldMk cId="298208021" sldId="1164"/>
        </pc:sldMkLst>
        <pc:spChg chg="mod">
          <ac:chgData name="Jane Hooper" userId="afd12f8e-9b57-4b10-87a5-8fe4e40dc133" providerId="ADAL" clId="{4B64D317-057F-4A10-92EB-B8C3B0051779}" dt="2022-06-20T05:31:28.467" v="657" actId="20577"/>
          <ac:spMkLst>
            <pc:docMk/>
            <pc:sldMk cId="298208021" sldId="1164"/>
            <ac:spMk id="2" creationId="{CB6F634D-463E-423E-AC1A-AE37B5881AB3}"/>
          </ac:spMkLst>
        </pc:spChg>
        <pc:spChg chg="mod">
          <ac:chgData name="Jane Hooper" userId="afd12f8e-9b57-4b10-87a5-8fe4e40dc133" providerId="ADAL" clId="{4B64D317-057F-4A10-92EB-B8C3B0051779}" dt="2022-06-20T05:33:28.092" v="679" actId="1076"/>
          <ac:spMkLst>
            <pc:docMk/>
            <pc:sldMk cId="298208021" sldId="1164"/>
            <ac:spMk id="77" creationId="{2B36DB6E-E31F-4C8E-ACC1-08B09BEAF5C9}"/>
          </ac:spMkLst>
        </pc:spChg>
        <pc:spChg chg="mod">
          <ac:chgData name="Jane Hooper" userId="afd12f8e-9b57-4b10-87a5-8fe4e40dc133" providerId="ADAL" clId="{4B64D317-057F-4A10-92EB-B8C3B0051779}" dt="2022-06-20T05:33:56.022" v="691" actId="1076"/>
          <ac:spMkLst>
            <pc:docMk/>
            <pc:sldMk cId="298208021" sldId="1164"/>
            <ac:spMk id="78" creationId="{C6112B94-DD7D-42E8-90BD-F28B6645B0F5}"/>
          </ac:spMkLst>
        </pc:sp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4" creationId="{1AEB4400-199E-5184-C969-EE3981DDEFA3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5" creationId="{AFAA97CD-3AFE-0506-CFCF-9235B84CE0CE}"/>
          </ac:picMkLst>
        </pc:picChg>
        <pc:picChg chg="del mod">
          <ac:chgData name="Jane Hooper" userId="afd12f8e-9b57-4b10-87a5-8fe4e40dc133" providerId="ADAL" clId="{4B64D317-057F-4A10-92EB-B8C3B0051779}" dt="2022-06-20T05:36:46.474" v="702" actId="21"/>
          <ac:picMkLst>
            <pc:docMk/>
            <pc:sldMk cId="298208021" sldId="1164"/>
            <ac:picMk id="23" creationId="{A6FA1EC7-52DA-4640-91B3-243F93346895}"/>
          </ac:picMkLst>
        </pc:picChg>
        <pc:picChg chg="add mod">
          <ac:chgData name="Jane Hooper" userId="afd12f8e-9b57-4b10-87a5-8fe4e40dc133" providerId="ADAL" clId="{4B64D317-057F-4A10-92EB-B8C3B0051779}" dt="2022-06-22T01:12:50.521" v="4071" actId="1076"/>
          <ac:picMkLst>
            <pc:docMk/>
            <pc:sldMk cId="298208021" sldId="1164"/>
            <ac:picMk id="26" creationId="{762337E8-2CED-F7B3-739B-AF38133788D4}"/>
          </ac:picMkLst>
        </pc:picChg>
        <pc:picChg chg="add mod">
          <ac:chgData name="Jane Hooper" userId="afd12f8e-9b57-4b10-87a5-8fe4e40dc133" providerId="ADAL" clId="{4B64D317-057F-4A10-92EB-B8C3B0051779}" dt="2022-06-20T05:33:29.798" v="680" actId="1076"/>
          <ac:picMkLst>
            <pc:docMk/>
            <pc:sldMk cId="298208021" sldId="1164"/>
            <ac:picMk id="28" creationId="{19EBA359-9854-4C06-9F94-9698DD014C82}"/>
          </ac:picMkLst>
        </pc:picChg>
        <pc:picChg chg="del mod">
          <ac:chgData name="Jane Hooper" userId="afd12f8e-9b57-4b10-87a5-8fe4e40dc133" providerId="ADAL" clId="{4B64D317-057F-4A10-92EB-B8C3B0051779}" dt="2022-06-20T05:36:59.374" v="705" actId="21"/>
          <ac:picMkLst>
            <pc:docMk/>
            <pc:sldMk cId="298208021" sldId="1164"/>
            <ac:picMk id="29" creationId="{9FCC4807-FBF6-4460-837F-9597442388E5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30" creationId="{2842BB38-A9AE-4CC9-ADC9-C7AC96F456DB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31" creationId="{DD8C6568-14D4-4122-A21F-E8759FCAC26C}"/>
          </ac:picMkLst>
        </pc:picChg>
        <pc:picChg chg="add mod">
          <ac:chgData name="Jane Hooper" userId="afd12f8e-9b57-4b10-87a5-8fe4e40dc133" providerId="ADAL" clId="{4B64D317-057F-4A10-92EB-B8C3B0051779}" dt="2022-06-20T05:33:31.876" v="681" actId="1076"/>
          <ac:picMkLst>
            <pc:docMk/>
            <pc:sldMk cId="298208021" sldId="1164"/>
            <ac:picMk id="32" creationId="{EE220B6C-79C5-432C-9E7D-D8E43E46C23C}"/>
          </ac:picMkLst>
        </pc:picChg>
        <pc:picChg chg="add mod">
          <ac:chgData name="Jane Hooper" userId="afd12f8e-9b57-4b10-87a5-8fe4e40dc133" providerId="ADAL" clId="{4B64D317-057F-4A10-92EB-B8C3B0051779}" dt="2022-06-20T05:33:35.368" v="682" actId="1076"/>
          <ac:picMkLst>
            <pc:docMk/>
            <pc:sldMk cId="298208021" sldId="1164"/>
            <ac:picMk id="33" creationId="{652AB3B8-0B41-4CC9-8037-B8D1DF726AB6}"/>
          </ac:picMkLst>
        </pc:picChg>
        <pc:picChg chg="del mod">
          <ac:chgData name="Jane Hooper" userId="afd12f8e-9b57-4b10-87a5-8fe4e40dc133" providerId="ADAL" clId="{4B64D317-057F-4A10-92EB-B8C3B0051779}" dt="2022-06-20T05:36:59.374" v="705" actId="21"/>
          <ac:picMkLst>
            <pc:docMk/>
            <pc:sldMk cId="298208021" sldId="1164"/>
            <ac:picMk id="34" creationId="{A39C3B5D-8C6F-4CC9-A328-8FE659807B0D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35" creationId="{33057A21-A2C2-498F-AB28-F1E5FCF45A07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36" creationId="{426CC236-32ED-465B-8606-DF1856E7F1AF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37" creationId="{24B8E694-CC49-404B-A199-D6D073F3B52A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38" creationId="{F19AACA4-4BD8-4A4B-A1BE-9805EAF23E21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39" creationId="{45488259-D39C-490C-86C9-410432EB1CDA}"/>
          </ac:picMkLst>
        </pc:picChg>
        <pc:picChg chg="del mod">
          <ac:chgData name="Jane Hooper" userId="afd12f8e-9b57-4b10-87a5-8fe4e40dc133" providerId="ADAL" clId="{4B64D317-057F-4A10-92EB-B8C3B0051779}" dt="2022-06-20T05:36:59.374" v="705" actId="21"/>
          <ac:picMkLst>
            <pc:docMk/>
            <pc:sldMk cId="298208021" sldId="1164"/>
            <ac:picMk id="40" creationId="{CB9B7933-9B5E-473D-9060-789C0DFF0166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41" creationId="{3CDD510D-0604-455F-88B2-691320E8F90D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42" creationId="{0C3285F3-5094-4D57-80B4-AD15940B9FD0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43" creationId="{199B5ADA-6E06-44C9-A865-DE592709B031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44" creationId="{604A0B3F-4F92-476B-854B-49618E628FE2}"/>
          </ac:picMkLst>
        </pc:picChg>
        <pc:picChg chg="add mod">
          <ac:chgData name="Jane Hooper" userId="afd12f8e-9b57-4b10-87a5-8fe4e40dc133" providerId="ADAL" clId="{4B64D317-057F-4A10-92EB-B8C3B0051779}" dt="2022-06-20T05:33:40.495" v="684" actId="1076"/>
          <ac:picMkLst>
            <pc:docMk/>
            <pc:sldMk cId="298208021" sldId="1164"/>
            <ac:picMk id="45" creationId="{D15F4C34-78E7-43F0-BF60-9ECBADC062C1}"/>
          </ac:picMkLst>
        </pc:picChg>
        <pc:picChg chg="add mod">
          <ac:chgData name="Jane Hooper" userId="afd12f8e-9b57-4b10-87a5-8fe4e40dc133" providerId="ADAL" clId="{4B64D317-057F-4A10-92EB-B8C3B0051779}" dt="2022-06-20T05:33:57.724" v="692" actId="1076"/>
          <ac:picMkLst>
            <pc:docMk/>
            <pc:sldMk cId="298208021" sldId="1164"/>
            <ac:picMk id="46" creationId="{8A70FA63-EF52-4B3D-879E-67164235C283}"/>
          </ac:picMkLst>
        </pc:picChg>
        <pc:picChg chg="add mod">
          <ac:chgData name="Jane Hooper" userId="afd12f8e-9b57-4b10-87a5-8fe4e40dc133" providerId="ADAL" clId="{4B64D317-057F-4A10-92EB-B8C3B0051779}" dt="2022-06-20T05:33:59.285" v="693" actId="1076"/>
          <ac:picMkLst>
            <pc:docMk/>
            <pc:sldMk cId="298208021" sldId="1164"/>
            <ac:picMk id="47" creationId="{1A31DCED-6E6C-4058-9FB6-0D573F2F82F8}"/>
          </ac:picMkLst>
        </pc:picChg>
        <pc:picChg chg="add mod">
          <ac:chgData name="Jane Hooper" userId="afd12f8e-9b57-4b10-87a5-8fe4e40dc133" providerId="ADAL" clId="{4B64D317-057F-4A10-92EB-B8C3B0051779}" dt="2022-06-20T05:34:00.768" v="694" actId="1076"/>
          <ac:picMkLst>
            <pc:docMk/>
            <pc:sldMk cId="298208021" sldId="1164"/>
            <ac:picMk id="48" creationId="{B80E3351-6CDD-496B-87FD-D340F08C97FA}"/>
          </ac:picMkLst>
        </pc:picChg>
        <pc:picChg chg="add mod">
          <ac:chgData name="Jane Hooper" userId="afd12f8e-9b57-4b10-87a5-8fe4e40dc133" providerId="ADAL" clId="{4B64D317-057F-4A10-92EB-B8C3B0051779}" dt="2022-06-20T05:34:05.365" v="696" actId="1076"/>
          <ac:picMkLst>
            <pc:docMk/>
            <pc:sldMk cId="298208021" sldId="1164"/>
            <ac:picMk id="49" creationId="{5FB8D797-FB8B-4B67-8004-E3F7439FCEF4}"/>
          </ac:picMkLst>
        </pc:picChg>
        <pc:picChg chg="del mod">
          <ac:chgData name="Jane Hooper" userId="afd12f8e-9b57-4b10-87a5-8fe4e40dc133" providerId="ADAL" clId="{4B64D317-057F-4A10-92EB-B8C3B0051779}" dt="2022-06-20T05:36:39.809" v="701" actId="21"/>
          <ac:picMkLst>
            <pc:docMk/>
            <pc:sldMk cId="298208021" sldId="1164"/>
            <ac:picMk id="56" creationId="{6B9E413C-AF20-4856-A7E6-57CABF2524F1}"/>
          </ac:picMkLst>
        </pc:picChg>
        <pc:picChg chg="del mod">
          <ac:chgData name="Jane Hooper" userId="afd12f8e-9b57-4b10-87a5-8fe4e40dc133" providerId="ADAL" clId="{4B64D317-057F-4A10-92EB-B8C3B0051779}" dt="2022-06-20T05:36:59.374" v="705" actId="21"/>
          <ac:picMkLst>
            <pc:docMk/>
            <pc:sldMk cId="298208021" sldId="1164"/>
            <ac:picMk id="63" creationId="{8993EE42-F7DD-4B10-9080-12945F326E07}"/>
          </ac:picMkLst>
        </pc:picChg>
        <pc:picChg chg="del mod">
          <ac:chgData name="Jane Hooper" userId="afd12f8e-9b57-4b10-87a5-8fe4e40dc133" providerId="ADAL" clId="{4B64D317-057F-4A10-92EB-B8C3B0051779}" dt="2022-06-20T05:36:59.374" v="705" actId="21"/>
          <ac:picMkLst>
            <pc:docMk/>
            <pc:sldMk cId="298208021" sldId="1164"/>
            <ac:picMk id="66" creationId="{59CAB55D-1868-413F-9BB2-E91D49211BCA}"/>
          </ac:picMkLst>
        </pc:picChg>
        <pc:picChg chg="del mod">
          <ac:chgData name="Jane Hooper" userId="afd12f8e-9b57-4b10-87a5-8fe4e40dc133" providerId="ADAL" clId="{4B64D317-057F-4A10-92EB-B8C3B0051779}" dt="2022-06-20T05:36:49.305" v="703" actId="21"/>
          <ac:picMkLst>
            <pc:docMk/>
            <pc:sldMk cId="298208021" sldId="1164"/>
            <ac:picMk id="114" creationId="{107F47AA-D74A-440B-964E-8746E20F04DE}"/>
          </ac:picMkLst>
        </pc:picChg>
        <pc:cxnChg chg="add mod">
          <ac:chgData name="Jane Hooper" userId="afd12f8e-9b57-4b10-87a5-8fe4e40dc133" providerId="ADAL" clId="{4B64D317-057F-4A10-92EB-B8C3B0051779}" dt="2022-06-21T04:05:01.881" v="2903" actId="1076"/>
          <ac:cxnSpMkLst>
            <pc:docMk/>
            <pc:sldMk cId="298208021" sldId="1164"/>
            <ac:cxnSpMk id="15" creationId="{B3631684-8CC6-8096-2FB0-D63CBD9C1D21}"/>
          </ac:cxnSpMkLst>
        </pc:cxnChg>
        <pc:cxnChg chg="add mod">
          <ac:chgData name="Jane Hooper" userId="afd12f8e-9b57-4b10-87a5-8fe4e40dc133" providerId="ADAL" clId="{4B64D317-057F-4A10-92EB-B8C3B0051779}" dt="2022-06-21T04:04:59.420" v="2902" actId="1076"/>
          <ac:cxnSpMkLst>
            <pc:docMk/>
            <pc:sldMk cId="298208021" sldId="1164"/>
            <ac:cxnSpMk id="16" creationId="{8A15B528-DCE0-49E2-7E2D-2C3EB066C0B5}"/>
          </ac:cxnSpMkLst>
        </pc:cxnChg>
        <pc:cxnChg chg="add mod">
          <ac:chgData name="Jane Hooper" userId="afd12f8e-9b57-4b10-87a5-8fe4e40dc133" providerId="ADAL" clId="{4B64D317-057F-4A10-92EB-B8C3B0051779}" dt="2022-06-21T04:04:57.202" v="2901" actId="1076"/>
          <ac:cxnSpMkLst>
            <pc:docMk/>
            <pc:sldMk cId="298208021" sldId="1164"/>
            <ac:cxnSpMk id="17" creationId="{FFCA4CB6-63F4-A6B7-FB32-43CE9CCB9B5E}"/>
          </ac:cxnSpMkLst>
        </pc:cxnChg>
        <pc:cxnChg chg="add mod">
          <ac:chgData name="Jane Hooper" userId="afd12f8e-9b57-4b10-87a5-8fe4e40dc133" providerId="ADAL" clId="{4B64D317-057F-4A10-92EB-B8C3B0051779}" dt="2022-06-21T04:04:54.368" v="2900" actId="1076"/>
          <ac:cxnSpMkLst>
            <pc:docMk/>
            <pc:sldMk cId="298208021" sldId="1164"/>
            <ac:cxnSpMk id="18" creationId="{44B7558E-CC09-2E00-26F2-3B8B803FFFB4}"/>
          </ac:cxnSpMkLst>
        </pc:cxnChg>
      </pc:sldChg>
      <pc:sldChg chg="modSp add mod replTag delTag">
        <pc:chgData name="Jane Hooper" userId="afd12f8e-9b57-4b10-87a5-8fe4e40dc133" providerId="ADAL" clId="{4B64D317-057F-4A10-92EB-B8C3B0051779}" dt="2022-06-21T05:55:31.151" v="3334"/>
        <pc:sldMkLst>
          <pc:docMk/>
          <pc:sldMk cId="2516078263" sldId="1165"/>
        </pc:sldMkLst>
        <pc:spChg chg="mod">
          <ac:chgData name="Jane Hooper" userId="afd12f8e-9b57-4b10-87a5-8fe4e40dc133" providerId="ADAL" clId="{4B64D317-057F-4A10-92EB-B8C3B0051779}" dt="2022-06-20T07:10:00.320" v="1235" actId="20577"/>
          <ac:spMkLst>
            <pc:docMk/>
            <pc:sldMk cId="2516078263" sldId="1165"/>
            <ac:spMk id="13" creationId="{7EFC406C-B2B9-469F-B05B-FBD9E40EBAB5}"/>
          </ac:spMkLst>
        </pc:spChg>
        <pc:spChg chg="mod">
          <ac:chgData name="Jane Hooper" userId="afd12f8e-9b57-4b10-87a5-8fe4e40dc133" providerId="ADAL" clId="{4B64D317-057F-4A10-92EB-B8C3B0051779}" dt="2022-06-21T05:55:29.251" v="3332" actId="20577"/>
          <ac:spMkLst>
            <pc:docMk/>
            <pc:sldMk cId="2516078263" sldId="1165"/>
            <ac:spMk id="18" creationId="{CB6F634D-463E-423E-AC1A-AE37B5881AB3}"/>
          </ac:spMkLst>
        </pc:spChg>
      </pc:sldChg>
      <pc:sldChg chg="addSp delSp modSp add mod delAnim modAnim replTag delTag addCm">
        <pc:chgData name="Jane Hooper" userId="afd12f8e-9b57-4b10-87a5-8fe4e40dc133" providerId="ADAL" clId="{4B64D317-057F-4A10-92EB-B8C3B0051779}" dt="2022-06-21T06:13:17.727" v="3617"/>
        <pc:sldMkLst>
          <pc:docMk/>
          <pc:sldMk cId="688678764" sldId="1166"/>
        </pc:sldMkLst>
        <pc:spChg chg="del mod">
          <ac:chgData name="Jane Hooper" userId="afd12f8e-9b57-4b10-87a5-8fe4e40dc133" providerId="ADAL" clId="{4B64D317-057F-4A10-92EB-B8C3B0051779}" dt="2022-06-20T07:08:02.197" v="1169" actId="21"/>
          <ac:spMkLst>
            <pc:docMk/>
            <pc:sldMk cId="688678764" sldId="1166"/>
            <ac:spMk id="13" creationId="{7EFC406C-B2B9-469F-B05B-FBD9E40EBAB5}"/>
          </ac:spMkLst>
        </pc:spChg>
        <pc:spChg chg="mod">
          <ac:chgData name="Jane Hooper" userId="afd12f8e-9b57-4b10-87a5-8fe4e40dc133" providerId="ADAL" clId="{4B64D317-057F-4A10-92EB-B8C3B0051779}" dt="2022-06-20T07:05:26.470" v="1107" actId="20577"/>
          <ac:spMkLst>
            <pc:docMk/>
            <pc:sldMk cId="688678764" sldId="1166"/>
            <ac:spMk id="18" creationId="{CB6F634D-463E-423E-AC1A-AE37B5881AB3}"/>
          </ac:spMkLst>
        </pc:spChg>
        <pc:spChg chg="add mod">
          <ac:chgData name="Jane Hooper" userId="afd12f8e-9b57-4b10-87a5-8fe4e40dc133" providerId="ADAL" clId="{4B64D317-057F-4A10-92EB-B8C3B0051779}" dt="2022-06-21T05:55:46.947" v="3348" actId="1076"/>
          <ac:spMkLst>
            <pc:docMk/>
            <pc:sldMk cId="688678764" sldId="1166"/>
            <ac:spMk id="20" creationId="{C53197F0-412B-D388-1C22-48E22FE6A5D2}"/>
          </ac:spMkLst>
        </pc:spChg>
        <pc:spChg chg="add mod">
          <ac:chgData name="Jane Hooper" userId="afd12f8e-9b57-4b10-87a5-8fe4e40dc133" providerId="ADAL" clId="{4B64D317-057F-4A10-92EB-B8C3B0051779}" dt="2022-06-21T04:18:32.164" v="2953" actId="20577"/>
          <ac:spMkLst>
            <pc:docMk/>
            <pc:sldMk cId="688678764" sldId="1166"/>
            <ac:spMk id="36" creationId="{FF3BA745-124E-40DB-A2D6-FF2EF59F40D3}"/>
          </ac:spMkLst>
        </pc:spChg>
        <pc:picChg chg="del mod">
          <ac:chgData name="Jane Hooper" userId="afd12f8e-9b57-4b10-87a5-8fe4e40dc133" providerId="ADAL" clId="{4B64D317-057F-4A10-92EB-B8C3B0051779}" dt="2022-06-20T07:08:26.423" v="1182" actId="21"/>
          <ac:picMkLst>
            <pc:docMk/>
            <pc:sldMk cId="688678764" sldId="1166"/>
            <ac:picMk id="14" creationId="{61EB4FE3-7A2E-4B2A-B0BA-00D8BB1EEF19}"/>
          </ac:picMkLst>
        </pc:picChg>
        <pc:picChg chg="add mod">
          <ac:chgData name="Jane Hooper" userId="afd12f8e-9b57-4b10-87a5-8fe4e40dc133" providerId="ADAL" clId="{4B64D317-057F-4A10-92EB-B8C3B0051779}" dt="2022-06-20T07:06:20.793" v="1115" actId="1076"/>
          <ac:picMkLst>
            <pc:docMk/>
            <pc:sldMk cId="688678764" sldId="1166"/>
            <ac:picMk id="17" creationId="{43FDD3C3-CD20-4C88-8B1C-EC3979B8E74C}"/>
          </ac:picMkLst>
        </pc:picChg>
        <pc:picChg chg="add mod">
          <ac:chgData name="Jane Hooper" userId="afd12f8e-9b57-4b10-87a5-8fe4e40dc133" providerId="ADAL" clId="{4B64D317-057F-4A10-92EB-B8C3B0051779}" dt="2022-06-20T07:06:22.211" v="1116" actId="1076"/>
          <ac:picMkLst>
            <pc:docMk/>
            <pc:sldMk cId="688678764" sldId="1166"/>
            <ac:picMk id="19" creationId="{6776A921-3325-4CC3-B03F-66274C4F8F90}"/>
          </ac:picMkLst>
        </pc:picChg>
        <pc:picChg chg="del mod">
          <ac:chgData name="Jane Hooper" userId="afd12f8e-9b57-4b10-87a5-8fe4e40dc133" providerId="ADAL" clId="{4B64D317-057F-4A10-92EB-B8C3B0051779}" dt="2022-06-20T07:08:23.196" v="1181" actId="21"/>
          <ac:picMkLst>
            <pc:docMk/>
            <pc:sldMk cId="688678764" sldId="1166"/>
            <ac:picMk id="20" creationId="{F9FEF9B9-89FA-49A0-B813-C5DC5D249A64}"/>
          </ac:picMkLst>
        </pc:picChg>
        <pc:picChg chg="del mod">
          <ac:chgData name="Jane Hooper" userId="afd12f8e-9b57-4b10-87a5-8fe4e40dc133" providerId="ADAL" clId="{4B64D317-057F-4A10-92EB-B8C3B0051779}" dt="2022-06-20T07:08:23.196" v="1181" actId="21"/>
          <ac:picMkLst>
            <pc:docMk/>
            <pc:sldMk cId="688678764" sldId="1166"/>
            <ac:picMk id="21" creationId="{815E6DC2-4E7E-4305-9E6A-9C5184510ACA}"/>
          </ac:picMkLst>
        </pc:picChg>
        <pc:picChg chg="del mod">
          <ac:chgData name="Jane Hooper" userId="afd12f8e-9b57-4b10-87a5-8fe4e40dc133" providerId="ADAL" clId="{4B64D317-057F-4A10-92EB-B8C3B0051779}" dt="2022-06-20T07:08:23.196" v="1181" actId="21"/>
          <ac:picMkLst>
            <pc:docMk/>
            <pc:sldMk cId="688678764" sldId="1166"/>
            <ac:picMk id="22" creationId="{167DEA29-70BB-48D2-A951-3683EB02076F}"/>
          </ac:picMkLst>
        </pc:picChg>
        <pc:picChg chg="del mod">
          <ac:chgData name="Jane Hooper" userId="afd12f8e-9b57-4b10-87a5-8fe4e40dc133" providerId="ADAL" clId="{4B64D317-057F-4A10-92EB-B8C3B0051779}" dt="2022-06-20T07:08:23.196" v="1181" actId="21"/>
          <ac:picMkLst>
            <pc:docMk/>
            <pc:sldMk cId="688678764" sldId="1166"/>
            <ac:picMk id="23" creationId="{39452894-AB60-4CB6-8E0D-0DD45B300E1B}"/>
          </ac:picMkLst>
        </pc:picChg>
        <pc:picChg chg="del mod">
          <ac:chgData name="Jane Hooper" userId="afd12f8e-9b57-4b10-87a5-8fe4e40dc133" providerId="ADAL" clId="{4B64D317-057F-4A10-92EB-B8C3B0051779}" dt="2022-06-20T07:08:23.196" v="1181" actId="21"/>
          <ac:picMkLst>
            <pc:docMk/>
            <pc:sldMk cId="688678764" sldId="1166"/>
            <ac:picMk id="24" creationId="{ABA0566E-E748-4DB8-9A3B-17617F0D62D9}"/>
          </ac:picMkLst>
        </pc:picChg>
        <pc:picChg chg="add mod">
          <ac:chgData name="Jane Hooper" userId="afd12f8e-9b57-4b10-87a5-8fe4e40dc133" providerId="ADAL" clId="{4B64D317-057F-4A10-92EB-B8C3B0051779}" dt="2022-06-20T07:06:23.813" v="1117" actId="1076"/>
          <ac:picMkLst>
            <pc:docMk/>
            <pc:sldMk cId="688678764" sldId="1166"/>
            <ac:picMk id="26" creationId="{6403B27B-265D-4216-8303-AD80ACD8E5F3}"/>
          </ac:picMkLst>
        </pc:picChg>
        <pc:picChg chg="add mod">
          <ac:chgData name="Jane Hooper" userId="afd12f8e-9b57-4b10-87a5-8fe4e40dc133" providerId="ADAL" clId="{4B64D317-057F-4A10-92EB-B8C3B0051779}" dt="2022-06-20T07:06:31.419" v="1121" actId="1076"/>
          <ac:picMkLst>
            <pc:docMk/>
            <pc:sldMk cId="688678764" sldId="1166"/>
            <ac:picMk id="28" creationId="{F9960D6B-A865-42D9-8D0B-BA162147A2A7}"/>
          </ac:picMkLst>
        </pc:picChg>
        <pc:picChg chg="del mod">
          <ac:chgData name="Jane Hooper" userId="afd12f8e-9b57-4b10-87a5-8fe4e40dc133" providerId="ADAL" clId="{4B64D317-057F-4A10-92EB-B8C3B0051779}" dt="2022-06-20T07:08:23.196" v="1181" actId="21"/>
          <ac:picMkLst>
            <pc:docMk/>
            <pc:sldMk cId="688678764" sldId="1166"/>
            <ac:picMk id="29" creationId="{50D13EA7-1BC9-47E0-B155-EF48A2BC3133}"/>
          </ac:picMkLst>
        </pc:picChg>
        <pc:picChg chg="del mod">
          <ac:chgData name="Jane Hooper" userId="afd12f8e-9b57-4b10-87a5-8fe4e40dc133" providerId="ADAL" clId="{4B64D317-057F-4A10-92EB-B8C3B0051779}" dt="2022-06-20T07:08:35.435" v="1185" actId="21"/>
          <ac:picMkLst>
            <pc:docMk/>
            <pc:sldMk cId="688678764" sldId="1166"/>
            <ac:picMk id="30" creationId="{E82C8581-E9D4-43F7-B590-670D3525BF79}"/>
          </ac:picMkLst>
        </pc:picChg>
        <pc:picChg chg="add mod">
          <ac:chgData name="Jane Hooper" userId="afd12f8e-9b57-4b10-87a5-8fe4e40dc133" providerId="ADAL" clId="{4B64D317-057F-4A10-92EB-B8C3B0051779}" dt="2022-06-20T07:06:27.770" v="1119" actId="1076"/>
          <ac:picMkLst>
            <pc:docMk/>
            <pc:sldMk cId="688678764" sldId="1166"/>
            <ac:picMk id="31" creationId="{4F0A9680-EAF8-4747-9AE5-1BDC561FBF1D}"/>
          </ac:picMkLst>
        </pc:picChg>
        <pc:picChg chg="add mod">
          <ac:chgData name="Jane Hooper" userId="afd12f8e-9b57-4b10-87a5-8fe4e40dc133" providerId="ADAL" clId="{4B64D317-057F-4A10-92EB-B8C3B0051779}" dt="2022-06-20T07:06:29.902" v="1120" actId="1076"/>
          <ac:picMkLst>
            <pc:docMk/>
            <pc:sldMk cId="688678764" sldId="1166"/>
            <ac:picMk id="32" creationId="{C553277F-3184-4C6A-81BE-7258AD0E7DF2}"/>
          </ac:picMkLst>
        </pc:picChg>
        <pc:picChg chg="add mod">
          <ac:chgData name="Jane Hooper" userId="afd12f8e-9b57-4b10-87a5-8fe4e40dc133" providerId="ADAL" clId="{4B64D317-057F-4A10-92EB-B8C3B0051779}" dt="2022-06-20T07:06:25.533" v="1118" actId="1076"/>
          <ac:picMkLst>
            <pc:docMk/>
            <pc:sldMk cId="688678764" sldId="1166"/>
            <ac:picMk id="33" creationId="{1F24AF1C-E47D-4D3F-B044-DEF96EDC8714}"/>
          </ac:picMkLst>
        </pc:picChg>
        <pc:picChg chg="add mod">
          <ac:chgData name="Jane Hooper" userId="afd12f8e-9b57-4b10-87a5-8fe4e40dc133" providerId="ADAL" clId="{4B64D317-057F-4A10-92EB-B8C3B0051779}" dt="2022-06-20T07:06:36.311" v="1124" actId="1076"/>
          <ac:picMkLst>
            <pc:docMk/>
            <pc:sldMk cId="688678764" sldId="1166"/>
            <ac:picMk id="34" creationId="{820D9661-6374-4E96-84FD-9205F2C17B61}"/>
          </ac:picMkLst>
        </pc:picChg>
        <pc:picChg chg="add mod">
          <ac:chgData name="Jane Hooper" userId="afd12f8e-9b57-4b10-87a5-8fe4e40dc133" providerId="ADAL" clId="{4B64D317-057F-4A10-92EB-B8C3B0051779}" dt="2022-06-20T07:06:34.879" v="1123" actId="1076"/>
          <ac:picMkLst>
            <pc:docMk/>
            <pc:sldMk cId="688678764" sldId="1166"/>
            <ac:picMk id="35" creationId="{2EA254A9-149B-4BA2-A99B-11AADCDA8923}"/>
          </ac:picMkLst>
        </pc:picChg>
        <pc:cxnChg chg="del mod">
          <ac:chgData name="Jane Hooper" userId="afd12f8e-9b57-4b10-87a5-8fe4e40dc133" providerId="ADAL" clId="{4B64D317-057F-4A10-92EB-B8C3B0051779}" dt="2022-06-20T07:08:29.285" v="1183" actId="21"/>
          <ac:cxnSpMkLst>
            <pc:docMk/>
            <pc:sldMk cId="688678764" sldId="1166"/>
            <ac:cxnSpMk id="25" creationId="{693358D7-9AAD-4B5B-BF50-D795B722625C}"/>
          </ac:cxnSpMkLst>
        </pc:cxnChg>
      </pc:sldChg>
      <pc:sldChg chg="addSp delSp modSp add mod delAnim replTag delTag">
        <pc:chgData name="Jane Hooper" userId="afd12f8e-9b57-4b10-87a5-8fe4e40dc133" providerId="ADAL" clId="{4B64D317-057F-4A10-92EB-B8C3B0051779}" dt="2022-06-21T05:57:23.022" v="3376"/>
        <pc:sldMkLst>
          <pc:docMk/>
          <pc:sldMk cId="610907603" sldId="1167"/>
        </pc:sldMkLst>
        <pc:spChg chg="del">
          <ac:chgData name="Jane Hooper" userId="afd12f8e-9b57-4b10-87a5-8fe4e40dc133" providerId="ADAL" clId="{4B64D317-057F-4A10-92EB-B8C3B0051779}" dt="2022-06-20T07:07:28.328" v="1147" actId="21"/>
          <ac:spMkLst>
            <pc:docMk/>
            <pc:sldMk cId="610907603" sldId="1167"/>
            <ac:spMk id="13" creationId="{7EFC406C-B2B9-469F-B05B-FBD9E40EBAB5}"/>
          </ac:spMkLst>
        </pc:spChg>
        <pc:spChg chg="mod">
          <ac:chgData name="Jane Hooper" userId="afd12f8e-9b57-4b10-87a5-8fe4e40dc133" providerId="ADAL" clId="{4B64D317-057F-4A10-92EB-B8C3B0051779}" dt="2022-06-21T05:55:52.549" v="3361" actId="20577"/>
          <ac:spMkLst>
            <pc:docMk/>
            <pc:sldMk cId="610907603" sldId="1167"/>
            <ac:spMk id="18" creationId="{CB6F634D-463E-423E-AC1A-AE37B5881AB3}"/>
          </ac:spMkLst>
        </pc:spChg>
        <pc:spChg chg="add mod">
          <ac:chgData name="Jane Hooper" userId="afd12f8e-9b57-4b10-87a5-8fe4e40dc133" providerId="ADAL" clId="{4B64D317-057F-4A10-92EB-B8C3B0051779}" dt="2022-06-20T07:09:40.113" v="1217" actId="14100"/>
          <ac:spMkLst>
            <pc:docMk/>
            <pc:sldMk cId="610907603" sldId="1167"/>
            <ac:spMk id="36" creationId="{06A1D3DF-C537-4CF3-AC49-CCF46AC7DF50}"/>
          </ac:spMkLst>
        </pc:spChg>
        <pc:picChg chg="del mod">
          <ac:chgData name="Jane Hooper" userId="afd12f8e-9b57-4b10-87a5-8fe4e40dc133" providerId="ADAL" clId="{4B64D317-057F-4A10-92EB-B8C3B0051779}" dt="2022-06-20T07:07:05.022" v="1142" actId="21"/>
          <ac:picMkLst>
            <pc:docMk/>
            <pc:sldMk cId="610907603" sldId="1167"/>
            <ac:picMk id="14" creationId="{61EB4FE3-7A2E-4B2A-B0BA-00D8BB1EEF19}"/>
          </ac:picMkLst>
        </pc:picChg>
        <pc:picChg chg="mod">
          <ac:chgData name="Jane Hooper" userId="afd12f8e-9b57-4b10-87a5-8fe4e40dc133" providerId="ADAL" clId="{4B64D317-057F-4A10-92EB-B8C3B0051779}" dt="2022-06-21T05:56:41.391" v="3370" actId="1076"/>
          <ac:picMkLst>
            <pc:docMk/>
            <pc:sldMk cId="610907603" sldId="1167"/>
            <ac:picMk id="19" creationId="{6776A921-3325-4CC3-B03F-66274C4F8F90}"/>
          </ac:picMkLst>
        </pc:picChg>
        <pc:picChg chg="del mod">
          <ac:chgData name="Jane Hooper" userId="afd12f8e-9b57-4b10-87a5-8fe4e40dc133" providerId="ADAL" clId="{4B64D317-057F-4A10-92EB-B8C3B0051779}" dt="2022-06-20T07:07:05.022" v="1142" actId="21"/>
          <ac:picMkLst>
            <pc:docMk/>
            <pc:sldMk cId="610907603" sldId="1167"/>
            <ac:picMk id="20" creationId="{F9FEF9B9-89FA-49A0-B813-C5DC5D249A64}"/>
          </ac:picMkLst>
        </pc:picChg>
        <pc:picChg chg="del mod">
          <ac:chgData name="Jane Hooper" userId="afd12f8e-9b57-4b10-87a5-8fe4e40dc133" providerId="ADAL" clId="{4B64D317-057F-4A10-92EB-B8C3B0051779}" dt="2022-06-20T07:07:05.022" v="1142" actId="21"/>
          <ac:picMkLst>
            <pc:docMk/>
            <pc:sldMk cId="610907603" sldId="1167"/>
            <ac:picMk id="21" creationId="{815E6DC2-4E7E-4305-9E6A-9C5184510ACA}"/>
          </ac:picMkLst>
        </pc:picChg>
        <pc:picChg chg="del mod">
          <ac:chgData name="Jane Hooper" userId="afd12f8e-9b57-4b10-87a5-8fe4e40dc133" providerId="ADAL" clId="{4B64D317-057F-4A10-92EB-B8C3B0051779}" dt="2022-06-20T07:07:05.022" v="1142" actId="21"/>
          <ac:picMkLst>
            <pc:docMk/>
            <pc:sldMk cId="610907603" sldId="1167"/>
            <ac:picMk id="22" creationId="{167DEA29-70BB-48D2-A951-3683EB02076F}"/>
          </ac:picMkLst>
        </pc:picChg>
        <pc:picChg chg="del">
          <ac:chgData name="Jane Hooper" userId="afd12f8e-9b57-4b10-87a5-8fe4e40dc133" providerId="ADAL" clId="{4B64D317-057F-4A10-92EB-B8C3B0051779}" dt="2022-06-20T07:07:05.022" v="1142" actId="21"/>
          <ac:picMkLst>
            <pc:docMk/>
            <pc:sldMk cId="610907603" sldId="1167"/>
            <ac:picMk id="23" creationId="{39452894-AB60-4CB6-8E0D-0DD45B300E1B}"/>
          </ac:picMkLst>
        </pc:picChg>
        <pc:picChg chg="del mod">
          <ac:chgData name="Jane Hooper" userId="afd12f8e-9b57-4b10-87a5-8fe4e40dc133" providerId="ADAL" clId="{4B64D317-057F-4A10-92EB-B8C3B0051779}" dt="2022-06-20T07:07:05.022" v="1142" actId="21"/>
          <ac:picMkLst>
            <pc:docMk/>
            <pc:sldMk cId="610907603" sldId="1167"/>
            <ac:picMk id="24" creationId="{ABA0566E-E748-4DB8-9A3B-17617F0D62D9}"/>
          </ac:picMkLst>
        </pc:picChg>
        <pc:picChg chg="del mod">
          <ac:chgData name="Jane Hooper" userId="afd12f8e-9b57-4b10-87a5-8fe4e40dc133" providerId="ADAL" clId="{4B64D317-057F-4A10-92EB-B8C3B0051779}" dt="2022-06-20T07:07:05.022" v="1142" actId="21"/>
          <ac:picMkLst>
            <pc:docMk/>
            <pc:sldMk cId="610907603" sldId="1167"/>
            <ac:picMk id="29" creationId="{50D13EA7-1BC9-47E0-B155-EF48A2BC3133}"/>
          </ac:picMkLst>
        </pc:picChg>
        <pc:picChg chg="del">
          <ac:chgData name="Jane Hooper" userId="afd12f8e-9b57-4b10-87a5-8fe4e40dc133" providerId="ADAL" clId="{4B64D317-057F-4A10-92EB-B8C3B0051779}" dt="2022-06-20T07:07:09.815" v="1143" actId="21"/>
          <ac:picMkLst>
            <pc:docMk/>
            <pc:sldMk cId="610907603" sldId="1167"/>
            <ac:picMk id="30" creationId="{E82C8581-E9D4-43F7-B590-670D3525BF79}"/>
          </ac:picMkLst>
        </pc:picChg>
        <pc:picChg chg="mod">
          <ac:chgData name="Jane Hooper" userId="afd12f8e-9b57-4b10-87a5-8fe4e40dc133" providerId="ADAL" clId="{4B64D317-057F-4A10-92EB-B8C3B0051779}" dt="2022-06-20T07:07:17.194" v="1146" actId="1076"/>
          <ac:picMkLst>
            <pc:docMk/>
            <pc:sldMk cId="610907603" sldId="1167"/>
            <ac:picMk id="32" creationId="{C553277F-3184-4C6A-81BE-7258AD0E7DF2}"/>
          </ac:picMkLst>
        </pc:picChg>
        <pc:cxnChg chg="del mod">
          <ac:chgData name="Jane Hooper" userId="afd12f8e-9b57-4b10-87a5-8fe4e40dc133" providerId="ADAL" clId="{4B64D317-057F-4A10-92EB-B8C3B0051779}" dt="2022-06-20T07:07:05.022" v="1142" actId="21"/>
          <ac:cxnSpMkLst>
            <pc:docMk/>
            <pc:sldMk cId="610907603" sldId="1167"/>
            <ac:cxnSpMk id="25" creationId="{693358D7-9AAD-4B5B-BF50-D795B722625C}"/>
          </ac:cxnSpMkLst>
        </pc:cxnChg>
      </pc:sldChg>
      <pc:sldChg chg="addSp delSp modSp add mod modAnim replTag delTag">
        <pc:chgData name="Jane Hooper" userId="afd12f8e-9b57-4b10-87a5-8fe4e40dc133" providerId="ADAL" clId="{4B64D317-057F-4A10-92EB-B8C3B0051779}" dt="2022-06-21T04:00:35.454" v="2783"/>
        <pc:sldMkLst>
          <pc:docMk/>
          <pc:sldMk cId="2199454797" sldId="1168"/>
        </pc:sldMkLst>
        <pc:spChg chg="mod">
          <ac:chgData name="Jane Hooper" userId="afd12f8e-9b57-4b10-87a5-8fe4e40dc133" providerId="ADAL" clId="{4B64D317-057F-4A10-92EB-B8C3B0051779}" dt="2022-06-21T03:59:10.544" v="2737" actId="20577"/>
          <ac:spMkLst>
            <pc:docMk/>
            <pc:sldMk cId="2199454797" sldId="1168"/>
            <ac:spMk id="2" creationId="{E7C510A3-E36A-FA12-4D46-884B471C1C6D}"/>
          </ac:spMkLst>
        </pc:spChg>
        <pc:picChg chg="del">
          <ac:chgData name="Jane Hooper" userId="afd12f8e-9b57-4b10-87a5-8fe4e40dc133" providerId="ADAL" clId="{4B64D317-057F-4A10-92EB-B8C3B0051779}" dt="2022-06-21T01:11:04.267" v="1542" actId="21"/>
          <ac:picMkLst>
            <pc:docMk/>
            <pc:sldMk cId="2199454797" sldId="1168"/>
            <ac:picMk id="5" creationId="{B59D0F01-6FAD-4A82-BAD6-1837F502BB22}"/>
          </ac:picMkLst>
        </pc:picChg>
        <pc:picChg chg="add del mod">
          <ac:chgData name="Jane Hooper" userId="afd12f8e-9b57-4b10-87a5-8fe4e40dc133" providerId="ADAL" clId="{4B64D317-057F-4A10-92EB-B8C3B0051779}" dt="2022-06-21T03:59:21.772" v="2748" actId="21"/>
          <ac:picMkLst>
            <pc:docMk/>
            <pc:sldMk cId="2199454797" sldId="1168"/>
            <ac:picMk id="16" creationId="{0976EB6B-1002-9DFD-7695-368B2262945A}"/>
          </ac:picMkLst>
        </pc:picChg>
        <pc:picChg chg="add del mod">
          <ac:chgData name="Jane Hooper" userId="afd12f8e-9b57-4b10-87a5-8fe4e40dc133" providerId="ADAL" clId="{4B64D317-057F-4A10-92EB-B8C3B0051779}" dt="2022-06-21T03:59:21.772" v="2748" actId="21"/>
          <ac:picMkLst>
            <pc:docMk/>
            <pc:sldMk cId="2199454797" sldId="1168"/>
            <ac:picMk id="17" creationId="{32FAFCF3-84AB-3251-D270-BBFFCF08B379}"/>
          </ac:picMkLst>
        </pc:picChg>
        <pc:picChg chg="del mod">
          <ac:chgData name="Jane Hooper" userId="afd12f8e-9b57-4b10-87a5-8fe4e40dc133" providerId="ADAL" clId="{4B64D317-057F-4A10-92EB-B8C3B0051779}" dt="2022-06-21T01:11:04.267" v="1542" actId="21"/>
          <ac:picMkLst>
            <pc:docMk/>
            <pc:sldMk cId="2199454797" sldId="1168"/>
            <ac:picMk id="18" creationId="{F4980EDA-90BB-4324-BC10-89710B7FE5FF}"/>
          </ac:picMkLst>
        </pc:picChg>
        <pc:picChg chg="del mod">
          <ac:chgData name="Jane Hooper" userId="afd12f8e-9b57-4b10-87a5-8fe4e40dc133" providerId="ADAL" clId="{4B64D317-057F-4A10-92EB-B8C3B0051779}" dt="2022-06-21T03:59:21.772" v="2748" actId="21"/>
          <ac:picMkLst>
            <pc:docMk/>
            <pc:sldMk cId="2199454797" sldId="1168"/>
            <ac:picMk id="19" creationId="{FC20DCD8-E0FA-4E9A-BA1C-2887D410165D}"/>
          </ac:picMkLst>
        </pc:picChg>
        <pc:picChg chg="del mod">
          <ac:chgData name="Jane Hooper" userId="afd12f8e-9b57-4b10-87a5-8fe4e40dc133" providerId="ADAL" clId="{4B64D317-057F-4A10-92EB-B8C3B0051779}" dt="2022-06-21T01:11:04.267" v="1542" actId="21"/>
          <ac:picMkLst>
            <pc:docMk/>
            <pc:sldMk cId="2199454797" sldId="1168"/>
            <ac:picMk id="20" creationId="{48E3A850-CF50-4FF4-AF21-6CFCD9986031}"/>
          </ac:picMkLst>
        </pc:picChg>
        <pc:picChg chg="add del mod">
          <ac:chgData name="Jane Hooper" userId="afd12f8e-9b57-4b10-87a5-8fe4e40dc133" providerId="ADAL" clId="{4B64D317-057F-4A10-92EB-B8C3B0051779}" dt="2022-06-21T03:59:21.772" v="2748" actId="21"/>
          <ac:picMkLst>
            <pc:docMk/>
            <pc:sldMk cId="2199454797" sldId="1168"/>
            <ac:picMk id="22" creationId="{53E90466-A439-067D-4D3A-7AE06E847C0B}"/>
          </ac:picMkLst>
        </pc:picChg>
        <pc:picChg chg="add del mod">
          <ac:chgData name="Jane Hooper" userId="afd12f8e-9b57-4b10-87a5-8fe4e40dc133" providerId="ADAL" clId="{4B64D317-057F-4A10-92EB-B8C3B0051779}" dt="2022-06-21T03:59:21.772" v="2748" actId="21"/>
          <ac:picMkLst>
            <pc:docMk/>
            <pc:sldMk cId="2199454797" sldId="1168"/>
            <ac:picMk id="23" creationId="{DBB5BF6F-EF60-A5A9-0A43-A1058F280AEE}"/>
          </ac:picMkLst>
        </pc:picChg>
        <pc:picChg chg="add del mod">
          <ac:chgData name="Jane Hooper" userId="afd12f8e-9b57-4b10-87a5-8fe4e40dc133" providerId="ADAL" clId="{4B64D317-057F-4A10-92EB-B8C3B0051779}" dt="2022-06-21T03:59:21.772" v="2748" actId="21"/>
          <ac:picMkLst>
            <pc:docMk/>
            <pc:sldMk cId="2199454797" sldId="1168"/>
            <ac:picMk id="24" creationId="{C6BFC619-0674-02D2-2001-35C5C4AF14B7}"/>
          </ac:picMkLst>
        </pc:picChg>
        <pc:picChg chg="add del mod">
          <ac:chgData name="Jane Hooper" userId="afd12f8e-9b57-4b10-87a5-8fe4e40dc133" providerId="ADAL" clId="{4B64D317-057F-4A10-92EB-B8C3B0051779}" dt="2022-06-21T03:59:21.772" v="2748" actId="21"/>
          <ac:picMkLst>
            <pc:docMk/>
            <pc:sldMk cId="2199454797" sldId="1168"/>
            <ac:picMk id="25" creationId="{53D2F889-269E-137A-AD56-2388FE3CFBEE}"/>
          </ac:picMkLst>
        </pc:picChg>
        <pc:picChg chg="add mod">
          <ac:chgData name="Jane Hooper" userId="afd12f8e-9b57-4b10-87a5-8fe4e40dc133" providerId="ADAL" clId="{4B64D317-057F-4A10-92EB-B8C3B0051779}" dt="2022-06-21T04:00:31.646" v="2781" actId="555"/>
          <ac:picMkLst>
            <pc:docMk/>
            <pc:sldMk cId="2199454797" sldId="1168"/>
            <ac:picMk id="26" creationId="{AD3EAEF3-9D8D-9EF8-5B3F-F52B31990975}"/>
          </ac:picMkLst>
        </pc:picChg>
        <pc:picChg chg="del mod">
          <ac:chgData name="Jane Hooper" userId="afd12f8e-9b57-4b10-87a5-8fe4e40dc133" providerId="ADAL" clId="{4B64D317-057F-4A10-92EB-B8C3B0051779}" dt="2022-06-21T01:11:04.267" v="1542" actId="21"/>
          <ac:picMkLst>
            <pc:docMk/>
            <pc:sldMk cId="2199454797" sldId="1168"/>
            <ac:picMk id="28" creationId="{60319838-BDC8-444D-9F0C-891DBC605458}"/>
          </ac:picMkLst>
        </pc:picChg>
        <pc:picChg chg="add mod">
          <ac:chgData name="Jane Hooper" userId="afd12f8e-9b57-4b10-87a5-8fe4e40dc133" providerId="ADAL" clId="{4B64D317-057F-4A10-92EB-B8C3B0051779}" dt="2022-06-21T03:59:31.567" v="2759"/>
          <ac:picMkLst>
            <pc:docMk/>
            <pc:sldMk cId="2199454797" sldId="1168"/>
            <ac:picMk id="29" creationId="{65705CDC-994E-11C0-5F7E-0FAABC58BD98}"/>
          </ac:picMkLst>
        </pc:picChg>
        <pc:picChg chg="add mod">
          <ac:chgData name="Jane Hooper" userId="afd12f8e-9b57-4b10-87a5-8fe4e40dc133" providerId="ADAL" clId="{4B64D317-057F-4A10-92EB-B8C3B0051779}" dt="2022-06-21T04:00:31.646" v="2781" actId="555"/>
          <ac:picMkLst>
            <pc:docMk/>
            <pc:sldMk cId="2199454797" sldId="1168"/>
            <ac:picMk id="30" creationId="{717FFD33-F877-5BC6-715A-BBF77879B208}"/>
          </ac:picMkLst>
        </pc:picChg>
        <pc:picChg chg="add mod">
          <ac:chgData name="Jane Hooper" userId="afd12f8e-9b57-4b10-87a5-8fe4e40dc133" providerId="ADAL" clId="{4B64D317-057F-4A10-92EB-B8C3B0051779}" dt="2022-06-21T04:00:09.657" v="2775" actId="1076"/>
          <ac:picMkLst>
            <pc:docMk/>
            <pc:sldMk cId="2199454797" sldId="1168"/>
            <ac:picMk id="32" creationId="{2BD3A553-6B10-C22C-CAE8-92D60A38BE9C}"/>
          </ac:picMkLst>
        </pc:picChg>
        <pc:picChg chg="add mod">
          <ac:chgData name="Jane Hooper" userId="afd12f8e-9b57-4b10-87a5-8fe4e40dc133" providerId="ADAL" clId="{4B64D317-057F-4A10-92EB-B8C3B0051779}" dt="2022-06-21T04:00:31.646" v="2781" actId="555"/>
          <ac:picMkLst>
            <pc:docMk/>
            <pc:sldMk cId="2199454797" sldId="1168"/>
            <ac:picMk id="33" creationId="{C36CDFC6-9957-0B20-B56C-A71EAAB32149}"/>
          </ac:picMkLst>
        </pc:picChg>
        <pc:picChg chg="del">
          <ac:chgData name="Jane Hooper" userId="afd12f8e-9b57-4b10-87a5-8fe4e40dc133" providerId="ADAL" clId="{4B64D317-057F-4A10-92EB-B8C3B0051779}" dt="2022-06-21T01:10:50.588" v="1540" actId="21"/>
          <ac:picMkLst>
            <pc:docMk/>
            <pc:sldMk cId="2199454797" sldId="1168"/>
            <ac:picMk id="35" creationId="{F5A8B378-82E3-4D0B-B099-2CF8A0DE1378}"/>
          </ac:picMkLst>
        </pc:picChg>
        <pc:picChg chg="del">
          <ac:chgData name="Jane Hooper" userId="afd12f8e-9b57-4b10-87a5-8fe4e40dc133" providerId="ADAL" clId="{4B64D317-057F-4A10-92EB-B8C3B0051779}" dt="2022-06-21T01:10:50.588" v="1540" actId="21"/>
          <ac:picMkLst>
            <pc:docMk/>
            <pc:sldMk cId="2199454797" sldId="1168"/>
            <ac:picMk id="36" creationId="{5510D24A-D614-409F-AED7-9271E9AEA081}"/>
          </ac:picMkLst>
        </pc:picChg>
        <pc:picChg chg="del">
          <ac:chgData name="Jane Hooper" userId="afd12f8e-9b57-4b10-87a5-8fe4e40dc133" providerId="ADAL" clId="{4B64D317-057F-4A10-92EB-B8C3B0051779}" dt="2022-06-21T01:10:50.588" v="1540" actId="21"/>
          <ac:picMkLst>
            <pc:docMk/>
            <pc:sldMk cId="2199454797" sldId="1168"/>
            <ac:picMk id="37" creationId="{EF8FB75B-4BAD-4BCC-81D0-9C1F490A1929}"/>
          </ac:picMkLst>
        </pc:picChg>
        <pc:picChg chg="del mod">
          <ac:chgData name="Jane Hooper" userId="afd12f8e-9b57-4b10-87a5-8fe4e40dc133" providerId="ADAL" clId="{4B64D317-057F-4A10-92EB-B8C3B0051779}" dt="2022-06-21T01:10:50.588" v="1540" actId="21"/>
          <ac:picMkLst>
            <pc:docMk/>
            <pc:sldMk cId="2199454797" sldId="1168"/>
            <ac:picMk id="39" creationId="{FE44CE3B-F378-471B-B7B9-B90B4A9377D6}"/>
          </ac:picMkLst>
        </pc:picChg>
        <pc:picChg chg="del mod">
          <ac:chgData name="Jane Hooper" userId="afd12f8e-9b57-4b10-87a5-8fe4e40dc133" providerId="ADAL" clId="{4B64D317-057F-4A10-92EB-B8C3B0051779}" dt="2022-06-21T03:59:21.772" v="2748" actId="21"/>
          <ac:picMkLst>
            <pc:docMk/>
            <pc:sldMk cId="2199454797" sldId="1168"/>
            <ac:picMk id="40" creationId="{D9B56E67-8D7C-40FF-8243-58A082437402}"/>
          </ac:picMkLst>
        </pc:picChg>
        <pc:picChg chg="add mod">
          <ac:chgData name="Jane Hooper" userId="afd12f8e-9b57-4b10-87a5-8fe4e40dc133" providerId="ADAL" clId="{4B64D317-057F-4A10-92EB-B8C3B0051779}" dt="2022-06-21T04:00:01.509" v="2771" actId="1076"/>
          <ac:picMkLst>
            <pc:docMk/>
            <pc:sldMk cId="2199454797" sldId="1168"/>
            <ac:picMk id="41" creationId="{FDC12BF8-ACDD-AC9A-0844-6B8C3D6497A0}"/>
          </ac:picMkLst>
        </pc:picChg>
        <pc:picChg chg="add mod">
          <ac:chgData name="Jane Hooper" userId="afd12f8e-9b57-4b10-87a5-8fe4e40dc133" providerId="ADAL" clId="{4B64D317-057F-4A10-92EB-B8C3B0051779}" dt="2022-06-21T04:00:25.594" v="2780" actId="1076"/>
          <ac:picMkLst>
            <pc:docMk/>
            <pc:sldMk cId="2199454797" sldId="1168"/>
            <ac:picMk id="42" creationId="{91AD56FE-4157-AC6B-CF27-E9F37D0C463C}"/>
          </ac:picMkLst>
        </pc:picChg>
        <pc:picChg chg="add mod">
          <ac:chgData name="Jane Hooper" userId="afd12f8e-9b57-4b10-87a5-8fe4e40dc133" providerId="ADAL" clId="{4B64D317-057F-4A10-92EB-B8C3B0051779}" dt="2022-06-21T04:00:05.500" v="2773" actId="1076"/>
          <ac:picMkLst>
            <pc:docMk/>
            <pc:sldMk cId="2199454797" sldId="1168"/>
            <ac:picMk id="44" creationId="{FF921A15-0F79-6874-8A77-9E6BFE091009}"/>
          </ac:picMkLst>
        </pc:picChg>
        <pc:cxnChg chg="add mod">
          <ac:chgData name="Jane Hooper" userId="afd12f8e-9b57-4b10-87a5-8fe4e40dc133" providerId="ADAL" clId="{4B64D317-057F-4A10-92EB-B8C3B0051779}" dt="2022-06-21T03:59:31.567" v="2759"/>
          <ac:cxnSpMkLst>
            <pc:docMk/>
            <pc:sldMk cId="2199454797" sldId="1168"/>
            <ac:cxnSpMk id="27" creationId="{765E5348-95AB-9889-8ED4-13F43E69C593}"/>
          </ac:cxnSpMkLst>
        </pc:cxnChg>
        <pc:cxnChg chg="add mod">
          <ac:chgData name="Jane Hooper" userId="afd12f8e-9b57-4b10-87a5-8fe4e40dc133" providerId="ADAL" clId="{4B64D317-057F-4A10-92EB-B8C3B0051779}" dt="2022-06-21T04:00:08.292" v="2774" actId="1076"/>
          <ac:cxnSpMkLst>
            <pc:docMk/>
            <pc:sldMk cId="2199454797" sldId="1168"/>
            <ac:cxnSpMk id="31" creationId="{E8FEB969-E7DF-6837-BAFA-0C83C5116529}"/>
          </ac:cxnSpMkLst>
        </pc:cxnChg>
        <pc:cxnChg chg="add mod">
          <ac:chgData name="Jane Hooper" userId="afd12f8e-9b57-4b10-87a5-8fe4e40dc133" providerId="ADAL" clId="{4B64D317-057F-4A10-92EB-B8C3B0051779}" dt="2022-06-21T04:00:00.053" v="2770" actId="1076"/>
          <ac:cxnSpMkLst>
            <pc:docMk/>
            <pc:sldMk cId="2199454797" sldId="1168"/>
            <ac:cxnSpMk id="38" creationId="{A5F6C04C-C7E2-A664-CBD7-0441786A8281}"/>
          </ac:cxnSpMkLst>
        </pc:cxnChg>
        <pc:cxnChg chg="add mod">
          <ac:chgData name="Jane Hooper" userId="afd12f8e-9b57-4b10-87a5-8fe4e40dc133" providerId="ADAL" clId="{4B64D317-057F-4A10-92EB-B8C3B0051779}" dt="2022-06-21T04:00:04.212" v="2772" actId="1076"/>
          <ac:cxnSpMkLst>
            <pc:docMk/>
            <pc:sldMk cId="2199454797" sldId="1168"/>
            <ac:cxnSpMk id="43" creationId="{8D21B631-1247-5BBA-0DF1-33844EA3DE40}"/>
          </ac:cxnSpMkLst>
        </pc:cxnChg>
      </pc:sldChg>
      <pc:sldChg chg="addSp delSp modSp add mod modAnim replTag delTag">
        <pc:chgData name="Jane Hooper" userId="afd12f8e-9b57-4b10-87a5-8fe4e40dc133" providerId="ADAL" clId="{4B64D317-057F-4A10-92EB-B8C3B0051779}" dt="2022-06-21T04:02:29.983" v="2857"/>
        <pc:sldMkLst>
          <pc:docMk/>
          <pc:sldMk cId="1756184367" sldId="1169"/>
        </pc:sldMkLst>
        <pc:spChg chg="mod">
          <ac:chgData name="Jane Hooper" userId="afd12f8e-9b57-4b10-87a5-8fe4e40dc133" providerId="ADAL" clId="{4B64D317-057F-4A10-92EB-B8C3B0051779}" dt="2022-06-21T04:02:00.612" v="2845" actId="20577"/>
          <ac:spMkLst>
            <pc:docMk/>
            <pc:sldMk cId="1756184367" sldId="1169"/>
            <ac:spMk id="2" creationId="{E7C510A3-E36A-FA12-4D46-884B471C1C6D}"/>
          </ac:spMkLst>
        </pc:spChg>
        <pc:picChg chg="del mod">
          <ac:chgData name="Jane Hooper" userId="afd12f8e-9b57-4b10-87a5-8fe4e40dc133" providerId="ADAL" clId="{4B64D317-057F-4A10-92EB-B8C3B0051779}" dt="2022-06-21T01:12:03.860" v="1572" actId="21"/>
          <ac:picMkLst>
            <pc:docMk/>
            <pc:sldMk cId="1756184367" sldId="1169"/>
            <ac:picMk id="5" creationId="{B59D0F01-6FAD-4A82-BAD6-1837F502BB22}"/>
          </ac:picMkLst>
        </pc:picChg>
        <pc:picChg chg="add del mod">
          <ac:chgData name="Jane Hooper" userId="afd12f8e-9b57-4b10-87a5-8fe4e40dc133" providerId="ADAL" clId="{4B64D317-057F-4A10-92EB-B8C3B0051779}" dt="2022-06-21T04:00:48.970" v="2793" actId="21"/>
          <ac:picMkLst>
            <pc:docMk/>
            <pc:sldMk cId="1756184367" sldId="1169"/>
            <ac:picMk id="16" creationId="{F4B6D6F3-7D40-141B-CAB8-62F42AA1C466}"/>
          </ac:picMkLst>
        </pc:picChg>
        <pc:picChg chg="add del mod">
          <ac:chgData name="Jane Hooper" userId="afd12f8e-9b57-4b10-87a5-8fe4e40dc133" providerId="ADAL" clId="{4B64D317-057F-4A10-92EB-B8C3B0051779}" dt="2022-06-21T04:00:48.970" v="2793" actId="21"/>
          <ac:picMkLst>
            <pc:docMk/>
            <pc:sldMk cId="1756184367" sldId="1169"/>
            <ac:picMk id="17" creationId="{983E9716-F4AB-67FC-A4DE-D3A2CB9C14CF}"/>
          </ac:picMkLst>
        </pc:picChg>
        <pc:picChg chg="del mod">
          <ac:chgData name="Jane Hooper" userId="afd12f8e-9b57-4b10-87a5-8fe4e40dc133" providerId="ADAL" clId="{4B64D317-057F-4A10-92EB-B8C3B0051779}" dt="2022-06-21T01:12:03.860" v="1572" actId="21"/>
          <ac:picMkLst>
            <pc:docMk/>
            <pc:sldMk cId="1756184367" sldId="1169"/>
            <ac:picMk id="18" creationId="{F4980EDA-90BB-4324-BC10-89710B7FE5FF}"/>
          </ac:picMkLst>
        </pc:picChg>
        <pc:picChg chg="del mod">
          <ac:chgData name="Jane Hooper" userId="afd12f8e-9b57-4b10-87a5-8fe4e40dc133" providerId="ADAL" clId="{4B64D317-057F-4A10-92EB-B8C3B0051779}" dt="2022-06-21T01:12:03.860" v="1572" actId="21"/>
          <ac:picMkLst>
            <pc:docMk/>
            <pc:sldMk cId="1756184367" sldId="1169"/>
            <ac:picMk id="19" creationId="{FC20DCD8-E0FA-4E9A-BA1C-2887D410165D}"/>
          </ac:picMkLst>
        </pc:picChg>
        <pc:picChg chg="del mod">
          <ac:chgData name="Jane Hooper" userId="afd12f8e-9b57-4b10-87a5-8fe4e40dc133" providerId="ADAL" clId="{4B64D317-057F-4A10-92EB-B8C3B0051779}" dt="2022-06-21T04:00:48.970" v="2793" actId="21"/>
          <ac:picMkLst>
            <pc:docMk/>
            <pc:sldMk cId="1756184367" sldId="1169"/>
            <ac:picMk id="20" creationId="{48E3A850-CF50-4FF4-AF21-6CFCD9986031}"/>
          </ac:picMkLst>
        </pc:picChg>
        <pc:picChg chg="mod">
          <ac:chgData name="Jane Hooper" userId="afd12f8e-9b57-4b10-87a5-8fe4e40dc133" providerId="ADAL" clId="{4B64D317-057F-4A10-92EB-B8C3B0051779}" dt="2022-06-21T04:02:04.478" v="2847" actId="1076"/>
          <ac:picMkLst>
            <pc:docMk/>
            <pc:sldMk cId="1756184367" sldId="1169"/>
            <ac:picMk id="21" creationId="{F1C3411C-8AD6-4C64-A3B2-2FC9CFE15F94}"/>
          </ac:picMkLst>
        </pc:picChg>
        <pc:picChg chg="add del mod">
          <ac:chgData name="Jane Hooper" userId="afd12f8e-9b57-4b10-87a5-8fe4e40dc133" providerId="ADAL" clId="{4B64D317-057F-4A10-92EB-B8C3B0051779}" dt="2022-06-21T04:00:48.970" v="2793" actId="21"/>
          <ac:picMkLst>
            <pc:docMk/>
            <pc:sldMk cId="1756184367" sldId="1169"/>
            <ac:picMk id="22" creationId="{97436721-4DC8-B8B9-4EA5-9C9B62D83837}"/>
          </ac:picMkLst>
        </pc:picChg>
        <pc:picChg chg="add del mod">
          <ac:chgData name="Jane Hooper" userId="afd12f8e-9b57-4b10-87a5-8fe4e40dc133" providerId="ADAL" clId="{4B64D317-057F-4A10-92EB-B8C3B0051779}" dt="2022-06-21T04:00:48.970" v="2793" actId="21"/>
          <ac:picMkLst>
            <pc:docMk/>
            <pc:sldMk cId="1756184367" sldId="1169"/>
            <ac:picMk id="23" creationId="{973B147E-EE74-07EA-ED99-23652EE048B7}"/>
          </ac:picMkLst>
        </pc:picChg>
        <pc:picChg chg="add del mod">
          <ac:chgData name="Jane Hooper" userId="afd12f8e-9b57-4b10-87a5-8fe4e40dc133" providerId="ADAL" clId="{4B64D317-057F-4A10-92EB-B8C3B0051779}" dt="2022-06-21T04:00:48.970" v="2793" actId="21"/>
          <ac:picMkLst>
            <pc:docMk/>
            <pc:sldMk cId="1756184367" sldId="1169"/>
            <ac:picMk id="24" creationId="{3A2A68B9-3496-48EA-78F0-22F72C1A8F71}"/>
          </ac:picMkLst>
        </pc:picChg>
        <pc:picChg chg="add del mod">
          <ac:chgData name="Jane Hooper" userId="afd12f8e-9b57-4b10-87a5-8fe4e40dc133" providerId="ADAL" clId="{4B64D317-057F-4A10-92EB-B8C3B0051779}" dt="2022-06-21T04:00:48.970" v="2793" actId="21"/>
          <ac:picMkLst>
            <pc:docMk/>
            <pc:sldMk cId="1756184367" sldId="1169"/>
            <ac:picMk id="25" creationId="{DB549FB4-1EF0-CC37-BDF2-63FC7D9AAD88}"/>
          </ac:picMkLst>
        </pc:picChg>
        <pc:picChg chg="add mod">
          <ac:chgData name="Jane Hooper" userId="afd12f8e-9b57-4b10-87a5-8fe4e40dc133" providerId="ADAL" clId="{4B64D317-057F-4A10-92EB-B8C3B0051779}" dt="2022-06-21T04:01:12.606" v="2808" actId="1076"/>
          <ac:picMkLst>
            <pc:docMk/>
            <pc:sldMk cId="1756184367" sldId="1169"/>
            <ac:picMk id="26" creationId="{8CA8C892-912F-02D3-DA65-8EC2ABFBCD8C}"/>
          </ac:picMkLst>
        </pc:picChg>
        <pc:picChg chg="add mod">
          <ac:chgData name="Jane Hooper" userId="afd12f8e-9b57-4b10-87a5-8fe4e40dc133" providerId="ADAL" clId="{4B64D317-057F-4A10-92EB-B8C3B0051779}" dt="2022-06-21T04:01:23.817" v="2814" actId="1076"/>
          <ac:picMkLst>
            <pc:docMk/>
            <pc:sldMk cId="1756184367" sldId="1169"/>
            <ac:picMk id="27" creationId="{4AD34BCF-80D2-15C2-30D6-B73510E4F567}"/>
          </ac:picMkLst>
        </pc:picChg>
        <pc:picChg chg="del mod">
          <ac:chgData name="Jane Hooper" userId="afd12f8e-9b57-4b10-87a5-8fe4e40dc133" providerId="ADAL" clId="{4B64D317-057F-4A10-92EB-B8C3B0051779}" dt="2022-06-21T01:12:03.860" v="1572" actId="21"/>
          <ac:picMkLst>
            <pc:docMk/>
            <pc:sldMk cId="1756184367" sldId="1169"/>
            <ac:picMk id="28" creationId="{60319838-BDC8-444D-9F0C-891DBC605458}"/>
          </ac:picMkLst>
        </pc:picChg>
        <pc:picChg chg="add mod">
          <ac:chgData name="Jane Hooper" userId="afd12f8e-9b57-4b10-87a5-8fe4e40dc133" providerId="ADAL" clId="{4B64D317-057F-4A10-92EB-B8C3B0051779}" dt="2022-06-21T04:01:21.224" v="2813" actId="1076"/>
          <ac:picMkLst>
            <pc:docMk/>
            <pc:sldMk cId="1756184367" sldId="1169"/>
            <ac:picMk id="29" creationId="{14978029-0823-2470-91DF-D2DEC7D0519C}"/>
          </ac:picMkLst>
        </pc:picChg>
        <pc:picChg chg="add mod">
          <ac:chgData name="Jane Hooper" userId="afd12f8e-9b57-4b10-87a5-8fe4e40dc133" providerId="ADAL" clId="{4B64D317-057F-4A10-92EB-B8C3B0051779}" dt="2022-06-21T04:01:18.555" v="2812" actId="1076"/>
          <ac:picMkLst>
            <pc:docMk/>
            <pc:sldMk cId="1756184367" sldId="1169"/>
            <ac:picMk id="30" creationId="{0EA46BA6-D799-CCD8-28FE-708C37231A1D}"/>
          </ac:picMkLst>
        </pc:picChg>
        <pc:picChg chg="add mod">
          <ac:chgData name="Jane Hooper" userId="afd12f8e-9b57-4b10-87a5-8fe4e40dc133" providerId="ADAL" clId="{4B64D317-057F-4A10-92EB-B8C3B0051779}" dt="2022-06-21T04:02:25.698" v="2855" actId="555"/>
          <ac:picMkLst>
            <pc:docMk/>
            <pc:sldMk cId="1756184367" sldId="1169"/>
            <ac:picMk id="31" creationId="{A3DAC92F-38CB-A245-B63D-2CD8C49C51A7}"/>
          </ac:picMkLst>
        </pc:picChg>
        <pc:picChg chg="add mod">
          <ac:chgData name="Jane Hooper" userId="afd12f8e-9b57-4b10-87a5-8fe4e40dc133" providerId="ADAL" clId="{4B64D317-057F-4A10-92EB-B8C3B0051779}" dt="2022-06-21T04:02:25.698" v="2855" actId="555"/>
          <ac:picMkLst>
            <pc:docMk/>
            <pc:sldMk cId="1756184367" sldId="1169"/>
            <ac:picMk id="32" creationId="{7CECD235-C3E0-8BC2-EA5F-1DE6F15A294E}"/>
          </ac:picMkLst>
        </pc:picChg>
        <pc:picChg chg="add mod">
          <ac:chgData name="Jane Hooper" userId="afd12f8e-9b57-4b10-87a5-8fe4e40dc133" providerId="ADAL" clId="{4B64D317-057F-4A10-92EB-B8C3B0051779}" dt="2022-06-21T04:02:25.698" v="2855" actId="555"/>
          <ac:picMkLst>
            <pc:docMk/>
            <pc:sldMk cId="1756184367" sldId="1169"/>
            <ac:picMk id="33" creationId="{7C074348-3314-A527-D52E-87681CAF3EC5}"/>
          </ac:picMkLst>
        </pc:picChg>
        <pc:picChg chg="del mod">
          <ac:chgData name="Jane Hooper" userId="afd12f8e-9b57-4b10-87a5-8fe4e40dc133" providerId="ADAL" clId="{4B64D317-057F-4A10-92EB-B8C3B0051779}" dt="2022-06-21T01:12:03.860" v="1572" actId="21"/>
          <ac:picMkLst>
            <pc:docMk/>
            <pc:sldMk cId="1756184367" sldId="1169"/>
            <ac:picMk id="35" creationId="{F5A8B378-82E3-4D0B-B099-2CF8A0DE1378}"/>
          </ac:picMkLst>
        </pc:picChg>
        <pc:picChg chg="del">
          <ac:chgData name="Jane Hooper" userId="afd12f8e-9b57-4b10-87a5-8fe4e40dc133" providerId="ADAL" clId="{4B64D317-057F-4A10-92EB-B8C3B0051779}" dt="2022-06-21T01:12:03.860" v="1572" actId="21"/>
          <ac:picMkLst>
            <pc:docMk/>
            <pc:sldMk cId="1756184367" sldId="1169"/>
            <ac:picMk id="36" creationId="{5510D24A-D614-409F-AED7-9271E9AEA081}"/>
          </ac:picMkLst>
        </pc:picChg>
        <pc:picChg chg="del mod">
          <ac:chgData name="Jane Hooper" userId="afd12f8e-9b57-4b10-87a5-8fe4e40dc133" providerId="ADAL" clId="{4B64D317-057F-4A10-92EB-B8C3B0051779}" dt="2022-06-21T01:12:03.860" v="1572" actId="21"/>
          <ac:picMkLst>
            <pc:docMk/>
            <pc:sldMk cId="1756184367" sldId="1169"/>
            <ac:picMk id="37" creationId="{EF8FB75B-4BAD-4BCC-81D0-9C1F490A1929}"/>
          </ac:picMkLst>
        </pc:picChg>
        <pc:picChg chg="add mod">
          <ac:chgData name="Jane Hooper" userId="afd12f8e-9b57-4b10-87a5-8fe4e40dc133" providerId="ADAL" clId="{4B64D317-057F-4A10-92EB-B8C3B0051779}" dt="2022-06-21T04:02:25.698" v="2855" actId="555"/>
          <ac:picMkLst>
            <pc:docMk/>
            <pc:sldMk cId="1756184367" sldId="1169"/>
            <ac:picMk id="38" creationId="{07ED634D-FFF3-250C-06F0-B7025A919790}"/>
          </ac:picMkLst>
        </pc:picChg>
        <pc:picChg chg="del mod">
          <ac:chgData name="Jane Hooper" userId="afd12f8e-9b57-4b10-87a5-8fe4e40dc133" providerId="ADAL" clId="{4B64D317-057F-4A10-92EB-B8C3B0051779}" dt="2022-06-21T04:00:48.970" v="2793" actId="21"/>
          <ac:picMkLst>
            <pc:docMk/>
            <pc:sldMk cId="1756184367" sldId="1169"/>
            <ac:picMk id="39" creationId="{FE44CE3B-F378-471B-B7B9-B90B4A9377D6}"/>
          </ac:picMkLst>
        </pc:picChg>
        <pc:picChg chg="del mod">
          <ac:chgData name="Jane Hooper" userId="afd12f8e-9b57-4b10-87a5-8fe4e40dc133" providerId="ADAL" clId="{4B64D317-057F-4A10-92EB-B8C3B0051779}" dt="2022-06-21T01:12:03.860" v="1572" actId="21"/>
          <ac:picMkLst>
            <pc:docMk/>
            <pc:sldMk cId="1756184367" sldId="1169"/>
            <ac:picMk id="40" creationId="{D9B56E67-8D7C-40FF-8243-58A082437402}"/>
          </ac:picMkLst>
        </pc:picChg>
      </pc:sldChg>
      <pc:sldChg chg="addSp delSp modSp add mod replTag delTag">
        <pc:chgData name="Jane Hooper" userId="afd12f8e-9b57-4b10-87a5-8fe4e40dc133" providerId="ADAL" clId="{4B64D317-057F-4A10-92EB-B8C3B0051779}" dt="2022-06-21T01:58:43.823" v="2429"/>
        <pc:sldMkLst>
          <pc:docMk/>
          <pc:sldMk cId="1212962478" sldId="1170"/>
        </pc:sldMkLst>
        <pc:spChg chg="mod">
          <ac:chgData name="Jane Hooper" userId="afd12f8e-9b57-4b10-87a5-8fe4e40dc133" providerId="ADAL" clId="{4B64D317-057F-4A10-92EB-B8C3B0051779}" dt="2022-06-21T01:10:01.510" v="1495" actId="20577"/>
          <ac:spMkLst>
            <pc:docMk/>
            <pc:sldMk cId="1212962478" sldId="1170"/>
            <ac:spMk id="2" creationId="{E7C510A3-E36A-FA12-4D46-884B471C1C6D}"/>
          </ac:spMkLst>
        </pc:spChg>
        <pc:picChg chg="del">
          <ac:chgData name="Jane Hooper" userId="afd12f8e-9b57-4b10-87a5-8fe4e40dc133" providerId="ADAL" clId="{4B64D317-057F-4A10-92EB-B8C3B0051779}" dt="2022-06-21T01:12:48.102" v="1602" actId="21"/>
          <ac:picMkLst>
            <pc:docMk/>
            <pc:sldMk cId="1212962478" sldId="1170"/>
            <ac:picMk id="5" creationId="{B59D0F01-6FAD-4A82-BAD6-1837F502BB22}"/>
          </ac:picMkLst>
        </pc:picChg>
        <pc:picChg chg="add mod">
          <ac:chgData name="Jane Hooper" userId="afd12f8e-9b57-4b10-87a5-8fe4e40dc133" providerId="ADAL" clId="{4B64D317-057F-4A10-92EB-B8C3B0051779}" dt="2022-06-21T01:13:26.314" v="1623" actId="1076"/>
          <ac:picMkLst>
            <pc:docMk/>
            <pc:sldMk cId="1212962478" sldId="1170"/>
            <ac:picMk id="16" creationId="{31CB02DA-4EDB-7ABC-CAF6-E46DE15527DD}"/>
          </ac:picMkLst>
        </pc:picChg>
        <pc:picChg chg="add mod">
          <ac:chgData name="Jane Hooper" userId="afd12f8e-9b57-4b10-87a5-8fe4e40dc133" providerId="ADAL" clId="{4B64D317-057F-4A10-92EB-B8C3B0051779}" dt="2022-06-21T01:12:56.877" v="1607" actId="1076"/>
          <ac:picMkLst>
            <pc:docMk/>
            <pc:sldMk cId="1212962478" sldId="1170"/>
            <ac:picMk id="17" creationId="{2DCE0D66-EF11-FD5E-DC2C-CDEE49D90F18}"/>
          </ac:picMkLst>
        </pc:picChg>
        <pc:picChg chg="mod">
          <ac:chgData name="Jane Hooper" userId="afd12f8e-9b57-4b10-87a5-8fe4e40dc133" providerId="ADAL" clId="{4B64D317-057F-4A10-92EB-B8C3B0051779}" dt="2022-06-21T01:13:24.173" v="1622" actId="1076"/>
          <ac:picMkLst>
            <pc:docMk/>
            <pc:sldMk cId="1212962478" sldId="1170"/>
            <ac:picMk id="18" creationId="{F4980EDA-90BB-4324-BC10-89710B7FE5FF}"/>
          </ac:picMkLst>
        </pc:picChg>
        <pc:picChg chg="del mod">
          <ac:chgData name="Jane Hooper" userId="afd12f8e-9b57-4b10-87a5-8fe4e40dc133" providerId="ADAL" clId="{4B64D317-057F-4A10-92EB-B8C3B0051779}" dt="2022-06-21T01:12:48.102" v="1602" actId="21"/>
          <ac:picMkLst>
            <pc:docMk/>
            <pc:sldMk cId="1212962478" sldId="1170"/>
            <ac:picMk id="19" creationId="{FC20DCD8-E0FA-4E9A-BA1C-2887D410165D}"/>
          </ac:picMkLst>
        </pc:picChg>
        <pc:picChg chg="del mod">
          <ac:chgData name="Jane Hooper" userId="afd12f8e-9b57-4b10-87a5-8fe4e40dc133" providerId="ADAL" clId="{4B64D317-057F-4A10-92EB-B8C3B0051779}" dt="2022-06-21T01:12:48.102" v="1602" actId="21"/>
          <ac:picMkLst>
            <pc:docMk/>
            <pc:sldMk cId="1212962478" sldId="1170"/>
            <ac:picMk id="20" creationId="{48E3A850-CF50-4FF4-AF21-6CFCD9986031}"/>
          </ac:picMkLst>
        </pc:picChg>
        <pc:picChg chg="add mod">
          <ac:chgData name="Jane Hooper" userId="afd12f8e-9b57-4b10-87a5-8fe4e40dc133" providerId="ADAL" clId="{4B64D317-057F-4A10-92EB-B8C3B0051779}" dt="2022-06-21T01:13:22.290" v="1621" actId="1076"/>
          <ac:picMkLst>
            <pc:docMk/>
            <pc:sldMk cId="1212962478" sldId="1170"/>
            <ac:picMk id="22" creationId="{8641CB42-4F53-9E1A-C26E-76DCDE430245}"/>
          </ac:picMkLst>
        </pc:picChg>
        <pc:picChg chg="add mod">
          <ac:chgData name="Jane Hooper" userId="afd12f8e-9b57-4b10-87a5-8fe4e40dc133" providerId="ADAL" clId="{4B64D317-057F-4A10-92EB-B8C3B0051779}" dt="2022-06-21T01:13:17.600" v="1618" actId="1076"/>
          <ac:picMkLst>
            <pc:docMk/>
            <pc:sldMk cId="1212962478" sldId="1170"/>
            <ac:picMk id="23" creationId="{9DE3E597-7D97-9830-8FBE-163BDEBC3CF4}"/>
          </ac:picMkLst>
        </pc:picChg>
        <pc:picChg chg="add mod">
          <ac:chgData name="Jane Hooper" userId="afd12f8e-9b57-4b10-87a5-8fe4e40dc133" providerId="ADAL" clId="{4B64D317-057F-4A10-92EB-B8C3B0051779}" dt="2022-06-21T01:13:29.350" v="1624" actId="1076"/>
          <ac:picMkLst>
            <pc:docMk/>
            <pc:sldMk cId="1212962478" sldId="1170"/>
            <ac:picMk id="24" creationId="{DF5770E1-AF3D-F19E-5F0E-7567644F6181}"/>
          </ac:picMkLst>
        </pc:picChg>
        <pc:picChg chg="add mod">
          <ac:chgData name="Jane Hooper" userId="afd12f8e-9b57-4b10-87a5-8fe4e40dc133" providerId="ADAL" clId="{4B64D317-057F-4A10-92EB-B8C3B0051779}" dt="2022-06-21T01:13:16.546" v="1617" actId="1076"/>
          <ac:picMkLst>
            <pc:docMk/>
            <pc:sldMk cId="1212962478" sldId="1170"/>
            <ac:picMk id="25" creationId="{1EC067C8-236A-DF28-FFE2-453855878E79}"/>
          </ac:picMkLst>
        </pc:picChg>
        <pc:picChg chg="del mod">
          <ac:chgData name="Jane Hooper" userId="afd12f8e-9b57-4b10-87a5-8fe4e40dc133" providerId="ADAL" clId="{4B64D317-057F-4A10-92EB-B8C3B0051779}" dt="2022-06-21T01:12:48.102" v="1602" actId="21"/>
          <ac:picMkLst>
            <pc:docMk/>
            <pc:sldMk cId="1212962478" sldId="1170"/>
            <ac:picMk id="28" creationId="{60319838-BDC8-444D-9F0C-891DBC605458}"/>
          </ac:picMkLst>
        </pc:picChg>
        <pc:picChg chg="del mod">
          <ac:chgData name="Jane Hooper" userId="afd12f8e-9b57-4b10-87a5-8fe4e40dc133" providerId="ADAL" clId="{4B64D317-057F-4A10-92EB-B8C3B0051779}" dt="2022-06-21T01:12:48.102" v="1602" actId="21"/>
          <ac:picMkLst>
            <pc:docMk/>
            <pc:sldMk cId="1212962478" sldId="1170"/>
            <ac:picMk id="35" creationId="{F5A8B378-82E3-4D0B-B099-2CF8A0DE1378}"/>
          </ac:picMkLst>
        </pc:picChg>
        <pc:picChg chg="del mod">
          <ac:chgData name="Jane Hooper" userId="afd12f8e-9b57-4b10-87a5-8fe4e40dc133" providerId="ADAL" clId="{4B64D317-057F-4A10-92EB-B8C3B0051779}" dt="2022-06-21T01:12:48.102" v="1602" actId="21"/>
          <ac:picMkLst>
            <pc:docMk/>
            <pc:sldMk cId="1212962478" sldId="1170"/>
            <ac:picMk id="36" creationId="{5510D24A-D614-409F-AED7-9271E9AEA081}"/>
          </ac:picMkLst>
        </pc:picChg>
        <pc:picChg chg="mod">
          <ac:chgData name="Jane Hooper" userId="afd12f8e-9b57-4b10-87a5-8fe4e40dc133" providerId="ADAL" clId="{4B64D317-057F-4A10-92EB-B8C3B0051779}" dt="2022-06-21T01:13:19.274" v="1619" actId="1076"/>
          <ac:picMkLst>
            <pc:docMk/>
            <pc:sldMk cId="1212962478" sldId="1170"/>
            <ac:picMk id="37" creationId="{EF8FB75B-4BAD-4BCC-81D0-9C1F490A1929}"/>
          </ac:picMkLst>
        </pc:picChg>
        <pc:picChg chg="del mod">
          <ac:chgData name="Jane Hooper" userId="afd12f8e-9b57-4b10-87a5-8fe4e40dc133" providerId="ADAL" clId="{4B64D317-057F-4A10-92EB-B8C3B0051779}" dt="2022-06-21T01:12:48.102" v="1602" actId="21"/>
          <ac:picMkLst>
            <pc:docMk/>
            <pc:sldMk cId="1212962478" sldId="1170"/>
            <ac:picMk id="39" creationId="{FE44CE3B-F378-471B-B7B9-B90B4A9377D6}"/>
          </ac:picMkLst>
        </pc:picChg>
        <pc:picChg chg="del mod">
          <ac:chgData name="Jane Hooper" userId="afd12f8e-9b57-4b10-87a5-8fe4e40dc133" providerId="ADAL" clId="{4B64D317-057F-4A10-92EB-B8C3B0051779}" dt="2022-06-21T01:12:48.102" v="1602" actId="21"/>
          <ac:picMkLst>
            <pc:docMk/>
            <pc:sldMk cId="1212962478" sldId="1170"/>
            <ac:picMk id="40" creationId="{D9B56E67-8D7C-40FF-8243-58A082437402}"/>
          </ac:picMkLst>
        </pc:picChg>
      </pc:sldChg>
      <pc:sldChg chg="addSp delSp modSp add mod replTag delTag">
        <pc:chgData name="Jane Hooper" userId="afd12f8e-9b57-4b10-87a5-8fe4e40dc133" providerId="ADAL" clId="{4B64D317-057F-4A10-92EB-B8C3B0051779}" dt="2022-06-21T01:14:24.222" v="1657" actId="1076"/>
        <pc:sldMkLst>
          <pc:docMk/>
          <pc:sldMk cId="918884897" sldId="1171"/>
        </pc:sldMkLst>
        <pc:spChg chg="mod">
          <ac:chgData name="Jane Hooper" userId="afd12f8e-9b57-4b10-87a5-8fe4e40dc133" providerId="ADAL" clId="{4B64D317-057F-4A10-92EB-B8C3B0051779}" dt="2022-06-21T01:10:11.186" v="1508" actId="20577"/>
          <ac:spMkLst>
            <pc:docMk/>
            <pc:sldMk cId="918884897" sldId="1171"/>
            <ac:spMk id="2" creationId="{E7C510A3-E36A-FA12-4D46-884B471C1C6D}"/>
          </ac:spMkLst>
        </pc:spChg>
        <pc:picChg chg="del mod">
          <ac:chgData name="Jane Hooper" userId="afd12f8e-9b57-4b10-87a5-8fe4e40dc133" providerId="ADAL" clId="{4B64D317-057F-4A10-92EB-B8C3B0051779}" dt="2022-06-21T01:13:49.804" v="1638" actId="21"/>
          <ac:picMkLst>
            <pc:docMk/>
            <pc:sldMk cId="918884897" sldId="1171"/>
            <ac:picMk id="5" creationId="{B59D0F01-6FAD-4A82-BAD6-1837F502BB22}"/>
          </ac:picMkLst>
        </pc:picChg>
        <pc:picChg chg="add mod">
          <ac:chgData name="Jane Hooper" userId="afd12f8e-9b57-4b10-87a5-8fe4e40dc133" providerId="ADAL" clId="{4B64D317-057F-4A10-92EB-B8C3B0051779}" dt="2022-06-21T01:14:00.144" v="1645" actId="1076"/>
          <ac:picMkLst>
            <pc:docMk/>
            <pc:sldMk cId="918884897" sldId="1171"/>
            <ac:picMk id="16" creationId="{B6F24A73-613E-B9A6-DCAF-983878C39D18}"/>
          </ac:picMkLst>
        </pc:picChg>
        <pc:picChg chg="add mod">
          <ac:chgData name="Jane Hooper" userId="afd12f8e-9b57-4b10-87a5-8fe4e40dc133" providerId="ADAL" clId="{4B64D317-057F-4A10-92EB-B8C3B0051779}" dt="2022-06-21T01:13:58.749" v="1644" actId="1076"/>
          <ac:picMkLst>
            <pc:docMk/>
            <pc:sldMk cId="918884897" sldId="1171"/>
            <ac:picMk id="17" creationId="{6F99CF22-5F8F-FB62-9558-AC50D525E635}"/>
          </ac:picMkLst>
        </pc:picChg>
        <pc:picChg chg="del mod">
          <ac:chgData name="Jane Hooper" userId="afd12f8e-9b57-4b10-87a5-8fe4e40dc133" providerId="ADAL" clId="{4B64D317-057F-4A10-92EB-B8C3B0051779}" dt="2022-06-21T01:13:49.804" v="1638" actId="21"/>
          <ac:picMkLst>
            <pc:docMk/>
            <pc:sldMk cId="918884897" sldId="1171"/>
            <ac:picMk id="18" creationId="{F4980EDA-90BB-4324-BC10-89710B7FE5FF}"/>
          </ac:picMkLst>
        </pc:picChg>
        <pc:picChg chg="del mod">
          <ac:chgData name="Jane Hooper" userId="afd12f8e-9b57-4b10-87a5-8fe4e40dc133" providerId="ADAL" clId="{4B64D317-057F-4A10-92EB-B8C3B0051779}" dt="2022-06-21T01:13:49.804" v="1638" actId="21"/>
          <ac:picMkLst>
            <pc:docMk/>
            <pc:sldMk cId="918884897" sldId="1171"/>
            <ac:picMk id="19" creationId="{FC20DCD8-E0FA-4E9A-BA1C-2887D410165D}"/>
          </ac:picMkLst>
        </pc:picChg>
        <pc:picChg chg="del mod">
          <ac:chgData name="Jane Hooper" userId="afd12f8e-9b57-4b10-87a5-8fe4e40dc133" providerId="ADAL" clId="{4B64D317-057F-4A10-92EB-B8C3B0051779}" dt="2022-06-21T01:13:49.804" v="1638" actId="21"/>
          <ac:picMkLst>
            <pc:docMk/>
            <pc:sldMk cId="918884897" sldId="1171"/>
            <ac:picMk id="20" creationId="{48E3A850-CF50-4FF4-AF21-6CFCD9986031}"/>
          </ac:picMkLst>
        </pc:picChg>
        <pc:picChg chg="add mod">
          <ac:chgData name="Jane Hooper" userId="afd12f8e-9b57-4b10-87a5-8fe4e40dc133" providerId="ADAL" clId="{4B64D317-057F-4A10-92EB-B8C3B0051779}" dt="2022-06-21T01:13:56.027" v="1643" actId="1076"/>
          <ac:picMkLst>
            <pc:docMk/>
            <pc:sldMk cId="918884897" sldId="1171"/>
            <ac:picMk id="22" creationId="{2D7238BD-206E-BA9D-70E1-DFFC2A42B1FC}"/>
          </ac:picMkLst>
        </pc:picChg>
        <pc:picChg chg="add mod">
          <ac:chgData name="Jane Hooper" userId="afd12f8e-9b57-4b10-87a5-8fe4e40dc133" providerId="ADAL" clId="{4B64D317-057F-4A10-92EB-B8C3B0051779}" dt="2022-06-21T01:14:18.790" v="1655" actId="1076"/>
          <ac:picMkLst>
            <pc:docMk/>
            <pc:sldMk cId="918884897" sldId="1171"/>
            <ac:picMk id="23" creationId="{D7B01A60-0580-7B2B-5A03-4C50EACF191D}"/>
          </ac:picMkLst>
        </pc:picChg>
        <pc:picChg chg="add mod">
          <ac:chgData name="Jane Hooper" userId="afd12f8e-9b57-4b10-87a5-8fe4e40dc133" providerId="ADAL" clId="{4B64D317-057F-4A10-92EB-B8C3B0051779}" dt="2022-06-21T01:14:21.884" v="1656" actId="1076"/>
          <ac:picMkLst>
            <pc:docMk/>
            <pc:sldMk cId="918884897" sldId="1171"/>
            <ac:picMk id="24" creationId="{D55C2534-79D2-3C34-63C4-0E48E850DD01}"/>
          </ac:picMkLst>
        </pc:picChg>
        <pc:picChg chg="add mod">
          <ac:chgData name="Jane Hooper" userId="afd12f8e-9b57-4b10-87a5-8fe4e40dc133" providerId="ADAL" clId="{4B64D317-057F-4A10-92EB-B8C3B0051779}" dt="2022-06-21T01:14:24.222" v="1657" actId="1076"/>
          <ac:picMkLst>
            <pc:docMk/>
            <pc:sldMk cId="918884897" sldId="1171"/>
            <ac:picMk id="25" creationId="{E47BD684-FAE5-4669-B068-59BD0C1C728E}"/>
          </ac:picMkLst>
        </pc:picChg>
        <pc:picChg chg="mod">
          <ac:chgData name="Jane Hooper" userId="afd12f8e-9b57-4b10-87a5-8fe4e40dc133" providerId="ADAL" clId="{4B64D317-057F-4A10-92EB-B8C3B0051779}" dt="2022-06-21T01:14:01.578" v="1646" actId="1076"/>
          <ac:picMkLst>
            <pc:docMk/>
            <pc:sldMk cId="918884897" sldId="1171"/>
            <ac:picMk id="28" creationId="{60319838-BDC8-444D-9F0C-891DBC605458}"/>
          </ac:picMkLst>
        </pc:picChg>
        <pc:picChg chg="mod">
          <ac:chgData name="Jane Hooper" userId="afd12f8e-9b57-4b10-87a5-8fe4e40dc133" providerId="ADAL" clId="{4B64D317-057F-4A10-92EB-B8C3B0051779}" dt="2022-06-21T01:14:17.248" v="1654" actId="1076"/>
          <ac:picMkLst>
            <pc:docMk/>
            <pc:sldMk cId="918884897" sldId="1171"/>
            <ac:picMk id="35" creationId="{F5A8B378-82E3-4D0B-B099-2CF8A0DE1378}"/>
          </ac:picMkLst>
        </pc:picChg>
        <pc:picChg chg="del mod">
          <ac:chgData name="Jane Hooper" userId="afd12f8e-9b57-4b10-87a5-8fe4e40dc133" providerId="ADAL" clId="{4B64D317-057F-4A10-92EB-B8C3B0051779}" dt="2022-06-21T01:13:49.804" v="1638" actId="21"/>
          <ac:picMkLst>
            <pc:docMk/>
            <pc:sldMk cId="918884897" sldId="1171"/>
            <ac:picMk id="36" creationId="{5510D24A-D614-409F-AED7-9271E9AEA081}"/>
          </ac:picMkLst>
        </pc:picChg>
        <pc:picChg chg="del mod">
          <ac:chgData name="Jane Hooper" userId="afd12f8e-9b57-4b10-87a5-8fe4e40dc133" providerId="ADAL" clId="{4B64D317-057F-4A10-92EB-B8C3B0051779}" dt="2022-06-21T01:13:49.804" v="1638" actId="21"/>
          <ac:picMkLst>
            <pc:docMk/>
            <pc:sldMk cId="918884897" sldId="1171"/>
            <ac:picMk id="37" creationId="{EF8FB75B-4BAD-4BCC-81D0-9C1F490A1929}"/>
          </ac:picMkLst>
        </pc:picChg>
        <pc:picChg chg="del mod">
          <ac:chgData name="Jane Hooper" userId="afd12f8e-9b57-4b10-87a5-8fe4e40dc133" providerId="ADAL" clId="{4B64D317-057F-4A10-92EB-B8C3B0051779}" dt="2022-06-21T01:13:49.804" v="1638" actId="21"/>
          <ac:picMkLst>
            <pc:docMk/>
            <pc:sldMk cId="918884897" sldId="1171"/>
            <ac:picMk id="39" creationId="{FE44CE3B-F378-471B-B7B9-B90B4A9377D6}"/>
          </ac:picMkLst>
        </pc:picChg>
        <pc:picChg chg="del mod">
          <ac:chgData name="Jane Hooper" userId="afd12f8e-9b57-4b10-87a5-8fe4e40dc133" providerId="ADAL" clId="{4B64D317-057F-4A10-92EB-B8C3B0051779}" dt="2022-06-21T01:13:49.804" v="1638" actId="21"/>
          <ac:picMkLst>
            <pc:docMk/>
            <pc:sldMk cId="918884897" sldId="1171"/>
            <ac:picMk id="40" creationId="{D9B56E67-8D7C-40FF-8243-58A082437402}"/>
          </ac:picMkLst>
        </pc:picChg>
      </pc:sldChg>
      <pc:sldChg chg="addSp delSp modSp add del mod replTag delTag">
        <pc:chgData name="Jane Hooper" userId="afd12f8e-9b57-4b10-87a5-8fe4e40dc133" providerId="ADAL" clId="{4B64D317-057F-4A10-92EB-B8C3B0051779}" dt="2022-06-21T04:02:37.793" v="2860" actId="2696"/>
        <pc:sldMkLst>
          <pc:docMk/>
          <pc:sldMk cId="3872414620" sldId="1172"/>
        </pc:sldMkLst>
        <pc:spChg chg="mod">
          <ac:chgData name="Jane Hooper" userId="afd12f8e-9b57-4b10-87a5-8fe4e40dc133" providerId="ADAL" clId="{4B64D317-057F-4A10-92EB-B8C3B0051779}" dt="2022-06-21T01:10:31.735" v="1527" actId="20577"/>
          <ac:spMkLst>
            <pc:docMk/>
            <pc:sldMk cId="3872414620" sldId="1172"/>
            <ac:spMk id="2" creationId="{E7C510A3-E36A-FA12-4D46-884B471C1C6D}"/>
          </ac:spMkLst>
        </pc:spChg>
        <pc:picChg chg="mod">
          <ac:chgData name="Jane Hooper" userId="afd12f8e-9b57-4b10-87a5-8fe4e40dc133" providerId="ADAL" clId="{4B64D317-057F-4A10-92EB-B8C3B0051779}" dt="2022-06-21T01:15:23.661" v="1687" actId="1076"/>
          <ac:picMkLst>
            <pc:docMk/>
            <pc:sldMk cId="3872414620" sldId="1172"/>
            <ac:picMk id="5" creationId="{B59D0F01-6FAD-4A82-BAD6-1837F502BB22}"/>
          </ac:picMkLst>
        </pc:picChg>
        <pc:picChg chg="add mod">
          <ac:chgData name="Jane Hooper" userId="afd12f8e-9b57-4b10-87a5-8fe4e40dc133" providerId="ADAL" clId="{4B64D317-057F-4A10-92EB-B8C3B0051779}" dt="2022-06-21T01:15:25.776" v="1688" actId="1076"/>
          <ac:picMkLst>
            <pc:docMk/>
            <pc:sldMk cId="3872414620" sldId="1172"/>
            <ac:picMk id="16" creationId="{091EAF5A-8D29-B2F1-DB85-FEDA46C69D1D}"/>
          </ac:picMkLst>
        </pc:picChg>
        <pc:picChg chg="add mod">
          <ac:chgData name="Jane Hooper" userId="afd12f8e-9b57-4b10-87a5-8fe4e40dc133" providerId="ADAL" clId="{4B64D317-057F-4A10-92EB-B8C3B0051779}" dt="2022-06-21T01:15:27.596" v="1689" actId="1076"/>
          <ac:picMkLst>
            <pc:docMk/>
            <pc:sldMk cId="3872414620" sldId="1172"/>
            <ac:picMk id="17" creationId="{763934B6-AC40-D3EC-8D98-9A61EEFF349F}"/>
          </ac:picMkLst>
        </pc:picChg>
        <pc:picChg chg="del mod">
          <ac:chgData name="Jane Hooper" userId="afd12f8e-9b57-4b10-87a5-8fe4e40dc133" providerId="ADAL" clId="{4B64D317-057F-4A10-92EB-B8C3B0051779}" dt="2022-06-21T01:14:39.526" v="1666" actId="21"/>
          <ac:picMkLst>
            <pc:docMk/>
            <pc:sldMk cId="3872414620" sldId="1172"/>
            <ac:picMk id="18" creationId="{F4980EDA-90BB-4324-BC10-89710B7FE5FF}"/>
          </ac:picMkLst>
        </pc:picChg>
        <pc:picChg chg="del mod">
          <ac:chgData name="Jane Hooper" userId="afd12f8e-9b57-4b10-87a5-8fe4e40dc133" providerId="ADAL" clId="{4B64D317-057F-4A10-92EB-B8C3B0051779}" dt="2022-06-21T01:14:39.526" v="1666" actId="21"/>
          <ac:picMkLst>
            <pc:docMk/>
            <pc:sldMk cId="3872414620" sldId="1172"/>
            <ac:picMk id="19" creationId="{FC20DCD8-E0FA-4E9A-BA1C-2887D410165D}"/>
          </ac:picMkLst>
        </pc:picChg>
        <pc:picChg chg="del mod">
          <ac:chgData name="Jane Hooper" userId="afd12f8e-9b57-4b10-87a5-8fe4e40dc133" providerId="ADAL" clId="{4B64D317-057F-4A10-92EB-B8C3B0051779}" dt="2022-06-21T01:14:39.526" v="1666" actId="21"/>
          <ac:picMkLst>
            <pc:docMk/>
            <pc:sldMk cId="3872414620" sldId="1172"/>
            <ac:picMk id="20" creationId="{48E3A850-CF50-4FF4-AF21-6CFCD9986031}"/>
          </ac:picMkLst>
        </pc:picChg>
        <pc:picChg chg="add mod">
          <ac:chgData name="Jane Hooper" userId="afd12f8e-9b57-4b10-87a5-8fe4e40dc133" providerId="ADAL" clId="{4B64D317-057F-4A10-92EB-B8C3B0051779}" dt="2022-06-21T01:15:21.610" v="1686" actId="1076"/>
          <ac:picMkLst>
            <pc:docMk/>
            <pc:sldMk cId="3872414620" sldId="1172"/>
            <ac:picMk id="22" creationId="{91800277-F2BB-AE54-E348-5B0E41B2FE01}"/>
          </ac:picMkLst>
        </pc:picChg>
        <pc:picChg chg="add mod">
          <ac:chgData name="Jane Hooper" userId="afd12f8e-9b57-4b10-87a5-8fe4e40dc133" providerId="ADAL" clId="{4B64D317-057F-4A10-92EB-B8C3B0051779}" dt="2022-06-21T01:15:13.555" v="1684" actId="1076"/>
          <ac:picMkLst>
            <pc:docMk/>
            <pc:sldMk cId="3872414620" sldId="1172"/>
            <ac:picMk id="23" creationId="{E3FF3529-5B89-4C89-B4C9-7FCE45D12C66}"/>
          </ac:picMkLst>
        </pc:picChg>
        <pc:picChg chg="add mod">
          <ac:chgData name="Jane Hooper" userId="afd12f8e-9b57-4b10-87a5-8fe4e40dc133" providerId="ADAL" clId="{4B64D317-057F-4A10-92EB-B8C3B0051779}" dt="2022-06-21T01:15:12.077" v="1683" actId="1076"/>
          <ac:picMkLst>
            <pc:docMk/>
            <pc:sldMk cId="3872414620" sldId="1172"/>
            <ac:picMk id="24" creationId="{529AE92B-C2F1-5C76-CCBB-BF18ACF64854}"/>
          </ac:picMkLst>
        </pc:picChg>
        <pc:picChg chg="add mod">
          <ac:chgData name="Jane Hooper" userId="afd12f8e-9b57-4b10-87a5-8fe4e40dc133" providerId="ADAL" clId="{4B64D317-057F-4A10-92EB-B8C3B0051779}" dt="2022-06-21T01:15:10.316" v="1682" actId="1076"/>
          <ac:picMkLst>
            <pc:docMk/>
            <pc:sldMk cId="3872414620" sldId="1172"/>
            <ac:picMk id="25" creationId="{4DD8F5C2-073F-E321-8BA8-1C73E73D5762}"/>
          </ac:picMkLst>
        </pc:picChg>
        <pc:picChg chg="del">
          <ac:chgData name="Jane Hooper" userId="afd12f8e-9b57-4b10-87a5-8fe4e40dc133" providerId="ADAL" clId="{4B64D317-057F-4A10-92EB-B8C3B0051779}" dt="2022-06-21T01:14:39.526" v="1666" actId="21"/>
          <ac:picMkLst>
            <pc:docMk/>
            <pc:sldMk cId="3872414620" sldId="1172"/>
            <ac:picMk id="28" creationId="{60319838-BDC8-444D-9F0C-891DBC605458}"/>
          </ac:picMkLst>
        </pc:picChg>
        <pc:picChg chg="del mod">
          <ac:chgData name="Jane Hooper" userId="afd12f8e-9b57-4b10-87a5-8fe4e40dc133" providerId="ADAL" clId="{4B64D317-057F-4A10-92EB-B8C3B0051779}" dt="2022-06-21T01:14:39.526" v="1666" actId="21"/>
          <ac:picMkLst>
            <pc:docMk/>
            <pc:sldMk cId="3872414620" sldId="1172"/>
            <ac:picMk id="35" creationId="{F5A8B378-82E3-4D0B-B099-2CF8A0DE1378}"/>
          </ac:picMkLst>
        </pc:picChg>
        <pc:picChg chg="mod">
          <ac:chgData name="Jane Hooper" userId="afd12f8e-9b57-4b10-87a5-8fe4e40dc133" providerId="ADAL" clId="{4B64D317-057F-4A10-92EB-B8C3B0051779}" dt="2022-06-21T01:15:17.085" v="1685" actId="1076"/>
          <ac:picMkLst>
            <pc:docMk/>
            <pc:sldMk cId="3872414620" sldId="1172"/>
            <ac:picMk id="36" creationId="{5510D24A-D614-409F-AED7-9271E9AEA081}"/>
          </ac:picMkLst>
        </pc:picChg>
        <pc:picChg chg="del mod">
          <ac:chgData name="Jane Hooper" userId="afd12f8e-9b57-4b10-87a5-8fe4e40dc133" providerId="ADAL" clId="{4B64D317-057F-4A10-92EB-B8C3B0051779}" dt="2022-06-21T01:14:39.526" v="1666" actId="21"/>
          <ac:picMkLst>
            <pc:docMk/>
            <pc:sldMk cId="3872414620" sldId="1172"/>
            <ac:picMk id="37" creationId="{EF8FB75B-4BAD-4BCC-81D0-9C1F490A1929}"/>
          </ac:picMkLst>
        </pc:picChg>
        <pc:picChg chg="del mod">
          <ac:chgData name="Jane Hooper" userId="afd12f8e-9b57-4b10-87a5-8fe4e40dc133" providerId="ADAL" clId="{4B64D317-057F-4A10-92EB-B8C3B0051779}" dt="2022-06-21T01:14:39.526" v="1666" actId="21"/>
          <ac:picMkLst>
            <pc:docMk/>
            <pc:sldMk cId="3872414620" sldId="1172"/>
            <ac:picMk id="39" creationId="{FE44CE3B-F378-471B-B7B9-B90B4A9377D6}"/>
          </ac:picMkLst>
        </pc:picChg>
        <pc:picChg chg="del mod">
          <ac:chgData name="Jane Hooper" userId="afd12f8e-9b57-4b10-87a5-8fe4e40dc133" providerId="ADAL" clId="{4B64D317-057F-4A10-92EB-B8C3B0051779}" dt="2022-06-21T01:14:39.526" v="1666" actId="21"/>
          <ac:picMkLst>
            <pc:docMk/>
            <pc:sldMk cId="3872414620" sldId="1172"/>
            <ac:picMk id="40" creationId="{D9B56E67-8D7C-40FF-8243-58A082437402}"/>
          </ac:picMkLst>
        </pc:picChg>
      </pc:sldChg>
      <pc:sldChg chg="delSp modSp add mod ord delAnim replTag delTag">
        <pc:chgData name="Jane Hooper" userId="afd12f8e-9b57-4b10-87a5-8fe4e40dc133" providerId="ADAL" clId="{4B64D317-057F-4A10-92EB-B8C3B0051779}" dt="2022-06-22T01:18:23.990" v="4129" actId="1076"/>
        <pc:sldMkLst>
          <pc:docMk/>
          <pc:sldMk cId="813088091" sldId="1173"/>
        </pc:sldMkLst>
        <pc:spChg chg="mod">
          <ac:chgData name="Jane Hooper" userId="afd12f8e-9b57-4b10-87a5-8fe4e40dc133" providerId="ADAL" clId="{4B64D317-057F-4A10-92EB-B8C3B0051779}" dt="2022-06-21T01:45:48.681" v="2331" actId="20577"/>
          <ac:spMkLst>
            <pc:docMk/>
            <pc:sldMk cId="813088091" sldId="1173"/>
            <ac:spMk id="2" creationId="{EE8B1041-7B41-D95C-3963-03815F329344}"/>
          </ac:spMkLst>
        </pc:spChg>
        <pc:spChg chg="mod">
          <ac:chgData name="Jane Hooper" userId="afd12f8e-9b57-4b10-87a5-8fe4e40dc133" providerId="ADAL" clId="{4B64D317-057F-4A10-92EB-B8C3B0051779}" dt="2022-06-21T01:59:33.677" v="2494" actId="1076"/>
          <ac:spMkLst>
            <pc:docMk/>
            <pc:sldMk cId="813088091" sldId="1173"/>
            <ac:spMk id="3" creationId="{861DBE68-45FF-338B-122E-294397FFAF97}"/>
          </ac:spMkLst>
        </pc:spChg>
        <pc:spChg chg="mod">
          <ac:chgData name="Jane Hooper" userId="afd12f8e-9b57-4b10-87a5-8fe4e40dc133" providerId="ADAL" clId="{4B64D317-057F-4A10-92EB-B8C3B0051779}" dt="2022-06-22T01:14:43.599" v="4092" actId="1076"/>
          <ac:spMkLst>
            <pc:docMk/>
            <pc:sldMk cId="813088091" sldId="1173"/>
            <ac:spMk id="5" creationId="{D84630EE-C863-1E1E-1F92-104742671CD7}"/>
          </ac:spMkLst>
        </pc:spChg>
        <pc:spChg chg="mod">
          <ac:chgData name="Jane Hooper" userId="afd12f8e-9b57-4b10-87a5-8fe4e40dc133" providerId="ADAL" clId="{4B64D317-057F-4A10-92EB-B8C3B0051779}" dt="2022-06-22T01:14:47.006" v="4093" actId="1076"/>
          <ac:spMkLst>
            <pc:docMk/>
            <pc:sldMk cId="813088091" sldId="1173"/>
            <ac:spMk id="13" creationId="{D17FA613-82EC-1B94-663F-BDB3D016E29D}"/>
          </ac:spMkLst>
        </pc:spChg>
        <pc:spChg chg="mod">
          <ac:chgData name="Jane Hooper" userId="afd12f8e-9b57-4b10-87a5-8fe4e40dc133" providerId="ADAL" clId="{4B64D317-057F-4A10-92EB-B8C3B0051779}" dt="2022-06-22T01:14:49.422" v="4094" actId="1076"/>
          <ac:spMkLst>
            <pc:docMk/>
            <pc:sldMk cId="813088091" sldId="1173"/>
            <ac:spMk id="14" creationId="{931ADA5A-146F-E3AD-4FF3-BCD1828C955C}"/>
          </ac:spMkLst>
        </pc:spChg>
        <pc:spChg chg="mod">
          <ac:chgData name="Jane Hooper" userId="afd12f8e-9b57-4b10-87a5-8fe4e40dc133" providerId="ADAL" clId="{4B64D317-057F-4A10-92EB-B8C3B0051779}" dt="2022-06-22T01:14:43.599" v="4092" actId="1076"/>
          <ac:spMkLst>
            <pc:docMk/>
            <pc:sldMk cId="813088091" sldId="1173"/>
            <ac:spMk id="15" creationId="{C53F3B91-A61C-001B-85DC-36CFA591DA1F}"/>
          </ac:spMkLst>
        </pc:spChg>
        <pc:spChg chg="mod">
          <ac:chgData name="Jane Hooper" userId="afd12f8e-9b57-4b10-87a5-8fe4e40dc133" providerId="ADAL" clId="{4B64D317-057F-4A10-92EB-B8C3B0051779}" dt="2022-06-22T01:14:50.998" v="4095" actId="1076"/>
          <ac:spMkLst>
            <pc:docMk/>
            <pc:sldMk cId="813088091" sldId="1173"/>
            <ac:spMk id="16" creationId="{A74059F6-EA6B-1EE1-A8CB-C4C3E7124ABB}"/>
          </ac:spMkLst>
        </pc:spChg>
        <pc:spChg chg="mod">
          <ac:chgData name="Jane Hooper" userId="afd12f8e-9b57-4b10-87a5-8fe4e40dc133" providerId="ADAL" clId="{4B64D317-057F-4A10-92EB-B8C3B0051779}" dt="2022-06-22T01:14:53.266" v="4096" actId="1076"/>
          <ac:spMkLst>
            <pc:docMk/>
            <pc:sldMk cId="813088091" sldId="1173"/>
            <ac:spMk id="17" creationId="{9645F430-BCF7-01C6-2D7C-AC6695D30F84}"/>
          </ac:spMkLst>
        </pc:spChg>
        <pc:spChg chg="mod">
          <ac:chgData name="Jane Hooper" userId="afd12f8e-9b57-4b10-87a5-8fe4e40dc133" providerId="ADAL" clId="{4B64D317-057F-4A10-92EB-B8C3B0051779}" dt="2022-06-22T01:14:59.711" v="4099" actId="1076"/>
          <ac:spMkLst>
            <pc:docMk/>
            <pc:sldMk cId="813088091" sldId="1173"/>
            <ac:spMk id="29" creationId="{DBCC2A1D-A111-46AA-9AA4-EBD08247DF87}"/>
          </ac:spMkLst>
        </pc:spChg>
        <pc:picChg chg="mod">
          <ac:chgData name="Jane Hooper" userId="afd12f8e-9b57-4b10-87a5-8fe4e40dc133" providerId="ADAL" clId="{4B64D317-057F-4A10-92EB-B8C3B0051779}" dt="2022-06-22T01:15:02.483" v="4100" actId="1076"/>
          <ac:picMkLst>
            <pc:docMk/>
            <pc:sldMk cId="813088091" sldId="1173"/>
            <ac:picMk id="4" creationId="{5D943BAE-4AAF-477A-B6CD-2ABADEB8F52C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6" creationId="{814FEE7C-ECB0-42A4-9F26-9E2F26168E6A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7" creationId="{33E87645-60A9-2EC5-30E4-4C79FA4F431C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8" creationId="{48510596-F814-7358-5599-49137218F657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9" creationId="{5A159BA1-9812-8A05-ACB0-47FB7E994FE4}"/>
          </ac:picMkLst>
        </pc:picChg>
        <pc:picChg chg="del">
          <ac:chgData name="Jane Hooper" userId="afd12f8e-9b57-4b10-87a5-8fe4e40dc133" providerId="ADAL" clId="{4B64D317-057F-4A10-92EB-B8C3B0051779}" dt="2022-06-21T01:49:07.305" v="2345" actId="21"/>
          <ac:picMkLst>
            <pc:docMk/>
            <pc:sldMk cId="813088091" sldId="1173"/>
            <ac:picMk id="10" creationId="{A026049C-7153-9CA2-02DE-B284F2203C04}"/>
          </ac:picMkLst>
        </pc:picChg>
        <pc:picChg chg="mod">
          <ac:chgData name="Jane Hooper" userId="afd12f8e-9b57-4b10-87a5-8fe4e40dc133" providerId="ADAL" clId="{4B64D317-057F-4A10-92EB-B8C3B0051779}" dt="2022-06-22T01:18:23.990" v="4129" actId="1076"/>
          <ac:picMkLst>
            <pc:docMk/>
            <pc:sldMk cId="813088091" sldId="1173"/>
            <ac:picMk id="10" creationId="{A20CAEEA-F80E-4281-84CC-A8D2A4E9ECAA}"/>
          </ac:picMkLst>
        </pc:picChg>
        <pc:picChg chg="mod">
          <ac:chgData name="Jane Hooper" userId="afd12f8e-9b57-4b10-87a5-8fe4e40dc133" providerId="ADAL" clId="{4B64D317-057F-4A10-92EB-B8C3B0051779}" dt="2022-06-22T01:14:57.619" v="4098" actId="1076"/>
          <ac:picMkLst>
            <pc:docMk/>
            <pc:sldMk cId="813088091" sldId="1173"/>
            <ac:picMk id="11" creationId="{4464ED3A-0911-4C46-9024-48E0BF52E4D2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12" creationId="{13D05B94-B768-5EA6-BED3-984E953B3FD5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19" creationId="{4B4994BA-5C75-4501-A279-67830D5FDDDE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20" creationId="{9AEC3C84-5290-4F4B-8DFC-3FBD599292FE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21" creationId="{33D6BBC3-108E-48D4-A761-A35364647244}"/>
          </ac:picMkLst>
        </pc:picChg>
        <pc:picChg chg="mod">
          <ac:chgData name="Jane Hooper" userId="afd12f8e-9b57-4b10-87a5-8fe4e40dc133" providerId="ADAL" clId="{4B64D317-057F-4A10-92EB-B8C3B0051779}" dt="2022-06-22T01:15:04.610" v="4101" actId="1076"/>
          <ac:picMkLst>
            <pc:docMk/>
            <pc:sldMk cId="813088091" sldId="1173"/>
            <ac:picMk id="22" creationId="{3D424704-B984-48EA-931C-EEA4B671F9F6}"/>
          </ac:picMkLst>
        </pc:picChg>
        <pc:picChg chg="mod">
          <ac:chgData name="Jane Hooper" userId="afd12f8e-9b57-4b10-87a5-8fe4e40dc133" providerId="ADAL" clId="{4B64D317-057F-4A10-92EB-B8C3B0051779}" dt="2022-06-22T01:15:07.976" v="4103" actId="1076"/>
          <ac:picMkLst>
            <pc:docMk/>
            <pc:sldMk cId="813088091" sldId="1173"/>
            <ac:picMk id="24" creationId="{67F0DA29-4517-47A1-9047-08364130A6E6}"/>
          </ac:picMkLst>
        </pc:picChg>
        <pc:picChg chg="mod">
          <ac:chgData name="Jane Hooper" userId="afd12f8e-9b57-4b10-87a5-8fe4e40dc133" providerId="ADAL" clId="{4B64D317-057F-4A10-92EB-B8C3B0051779}" dt="2022-06-22T01:15:15.324" v="4107" actId="1076"/>
          <ac:picMkLst>
            <pc:docMk/>
            <pc:sldMk cId="813088091" sldId="1173"/>
            <ac:picMk id="25" creationId="{2925BF06-F61C-2BBA-F286-E8E5F027B6B0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26" creationId="{D83ED87D-AAA7-40E1-B57A-1A692430EE81}"/>
          </ac:picMkLst>
        </pc:picChg>
        <pc:picChg chg="mod">
          <ac:chgData name="Jane Hooper" userId="afd12f8e-9b57-4b10-87a5-8fe4e40dc133" providerId="ADAL" clId="{4B64D317-057F-4A10-92EB-B8C3B0051779}" dt="2022-06-22T01:15:14.058" v="4106" actId="1076"/>
          <ac:picMkLst>
            <pc:docMk/>
            <pc:sldMk cId="813088091" sldId="1173"/>
            <ac:picMk id="30" creationId="{DA6DDD8C-42ED-4780-A8A6-8BB129EFDFF7}"/>
          </ac:picMkLst>
        </pc:picChg>
        <pc:picChg chg="mod">
          <ac:chgData name="Jane Hooper" userId="afd12f8e-9b57-4b10-87a5-8fe4e40dc133" providerId="ADAL" clId="{4B64D317-057F-4A10-92EB-B8C3B0051779}" dt="2022-06-22T01:15:16.300" v="4108" actId="1076"/>
          <ac:picMkLst>
            <pc:docMk/>
            <pc:sldMk cId="813088091" sldId="1173"/>
            <ac:picMk id="32" creationId="{39B10B3F-0E67-4C55-A8F0-45E43ED26E3C}"/>
          </ac:picMkLst>
        </pc:picChg>
        <pc:picChg chg="mod">
          <ac:chgData name="Jane Hooper" userId="afd12f8e-9b57-4b10-87a5-8fe4e40dc133" providerId="ADAL" clId="{4B64D317-057F-4A10-92EB-B8C3B0051779}" dt="2022-06-22T01:15:18.011" v="4109" actId="1076"/>
          <ac:picMkLst>
            <pc:docMk/>
            <pc:sldMk cId="813088091" sldId="1173"/>
            <ac:picMk id="33" creationId="{F5E00108-E990-49EA-845C-F89FAB758DD7}"/>
          </ac:picMkLst>
        </pc:picChg>
        <pc:picChg chg="mod">
          <ac:chgData name="Jane Hooper" userId="afd12f8e-9b57-4b10-87a5-8fe4e40dc133" providerId="ADAL" clId="{4B64D317-057F-4A10-92EB-B8C3B0051779}" dt="2022-06-22T01:14:43.599" v="4092" actId="1076"/>
          <ac:picMkLst>
            <pc:docMk/>
            <pc:sldMk cId="813088091" sldId="1173"/>
            <ac:picMk id="34" creationId="{D027268E-49BD-4972-B794-0C7C7D20C061}"/>
          </ac:picMkLst>
        </pc:picChg>
        <pc:picChg chg="mod">
          <ac:chgData name="Jane Hooper" userId="afd12f8e-9b57-4b10-87a5-8fe4e40dc133" providerId="ADAL" clId="{4B64D317-057F-4A10-92EB-B8C3B0051779}" dt="2022-06-22T01:15:11.722" v="4104" actId="1076"/>
          <ac:picMkLst>
            <pc:docMk/>
            <pc:sldMk cId="813088091" sldId="1173"/>
            <ac:picMk id="35" creationId="{D5DF7083-6980-43FA-ACC5-5102D58014BD}"/>
          </ac:picMkLst>
        </pc:picChg>
        <pc:picChg chg="mod">
          <ac:chgData name="Jane Hooper" userId="afd12f8e-9b57-4b10-87a5-8fe4e40dc133" providerId="ADAL" clId="{4B64D317-057F-4A10-92EB-B8C3B0051779}" dt="2022-06-22T01:15:12.824" v="4105" actId="1076"/>
          <ac:picMkLst>
            <pc:docMk/>
            <pc:sldMk cId="813088091" sldId="1173"/>
            <ac:picMk id="36" creationId="{6FF2EB47-F84A-4ACE-87EC-065A16CCEB0E}"/>
          </ac:picMkLst>
        </pc:picChg>
        <pc:picChg chg="del mod">
          <ac:chgData name="Jane Hooper" userId="afd12f8e-9b57-4b10-87a5-8fe4e40dc133" providerId="ADAL" clId="{4B64D317-057F-4A10-92EB-B8C3B0051779}" dt="2022-06-21T01:59:36.445" v="2495" actId="21"/>
          <ac:picMkLst>
            <pc:docMk/>
            <pc:sldMk cId="813088091" sldId="1173"/>
            <ac:picMk id="38" creationId="{A54ECEB7-3D8D-4304-AA70-6AACA54BB962}"/>
          </ac:picMkLst>
        </pc:picChg>
      </pc:sldChg>
      <pc:sldChg chg="modSp add mod replTag delTag">
        <pc:chgData name="Jane Hooper" userId="afd12f8e-9b57-4b10-87a5-8fe4e40dc133" providerId="ADAL" clId="{4B64D317-057F-4A10-92EB-B8C3B0051779}" dt="2022-06-21T05:54:14.535" v="3281"/>
        <pc:sldMkLst>
          <pc:docMk/>
          <pc:sldMk cId="215638914" sldId="1174"/>
        </pc:sldMkLst>
        <pc:spChg chg="mod">
          <ac:chgData name="Jane Hooper" userId="afd12f8e-9b57-4b10-87a5-8fe4e40dc133" providerId="ADAL" clId="{4B64D317-057F-4A10-92EB-B8C3B0051779}" dt="2022-06-21T05:44:21.133" v="3029" actId="20577"/>
          <ac:spMkLst>
            <pc:docMk/>
            <pc:sldMk cId="215638914" sldId="1174"/>
            <ac:spMk id="2" creationId="{E7C510A3-E36A-FA12-4D46-884B471C1C6D}"/>
          </ac:spMkLst>
        </pc:spChg>
      </pc:sldChg>
      <pc:sldChg chg="addSp delSp modSp add mod delAnim replTag delTag">
        <pc:chgData name="Jane Hooper" userId="afd12f8e-9b57-4b10-87a5-8fe4e40dc133" providerId="ADAL" clId="{4B64D317-057F-4A10-92EB-B8C3B0051779}" dt="2022-06-22T01:13:39.129" v="4075"/>
        <pc:sldMkLst>
          <pc:docMk/>
          <pc:sldMk cId="592027305" sldId="1175"/>
        </pc:sldMkLst>
        <pc:spChg chg="mod">
          <ac:chgData name="Jane Hooper" userId="afd12f8e-9b57-4b10-87a5-8fe4e40dc133" providerId="ADAL" clId="{4B64D317-057F-4A10-92EB-B8C3B0051779}" dt="2022-06-21T05:47:13.593" v="3095" actId="20577"/>
          <ac:spMkLst>
            <pc:docMk/>
            <pc:sldMk cId="592027305" sldId="1175"/>
            <ac:spMk id="2" creationId="{E7C510A3-E36A-FA12-4D46-884B471C1C6D}"/>
          </ac:spMkLst>
        </pc:spChg>
        <pc:spChg chg="add mod">
          <ac:chgData name="Jane Hooper" userId="afd12f8e-9b57-4b10-87a5-8fe4e40dc133" providerId="ADAL" clId="{4B64D317-057F-4A10-92EB-B8C3B0051779}" dt="2022-06-21T05:46:58.872" v="3071" actId="1076"/>
          <ac:spMkLst>
            <pc:docMk/>
            <pc:sldMk cId="592027305" sldId="1175"/>
            <ac:spMk id="15" creationId="{CD35B3CF-AF01-9342-ED1C-438E8B769A70}"/>
          </ac:spMkLst>
        </pc:spChg>
        <pc:picChg chg="del mod">
          <ac:chgData name="Jane Hooper" userId="afd12f8e-9b57-4b10-87a5-8fe4e40dc133" providerId="ADAL" clId="{4B64D317-057F-4A10-92EB-B8C3B0051779}" dt="2022-06-21T05:46:31.015" v="3056" actId="21"/>
          <ac:picMkLst>
            <pc:docMk/>
            <pc:sldMk cId="592027305" sldId="1175"/>
            <ac:picMk id="17" creationId="{BC27DC58-3E5B-EFDA-9A79-9DBFA0AA94C9}"/>
          </ac:picMkLst>
        </pc:picChg>
        <pc:picChg chg="del">
          <ac:chgData name="Jane Hooper" userId="afd12f8e-9b57-4b10-87a5-8fe4e40dc133" providerId="ADAL" clId="{4B64D317-057F-4A10-92EB-B8C3B0051779}" dt="2022-06-21T05:46:31.015" v="3056" actId="21"/>
          <ac:picMkLst>
            <pc:docMk/>
            <pc:sldMk cId="592027305" sldId="1175"/>
            <ac:picMk id="18" creationId="{F4980EDA-90BB-4324-BC10-89710B7FE5FF}"/>
          </ac:picMkLst>
        </pc:picChg>
        <pc:picChg chg="mod">
          <ac:chgData name="Jane Hooper" userId="afd12f8e-9b57-4b10-87a5-8fe4e40dc133" providerId="ADAL" clId="{4B64D317-057F-4A10-92EB-B8C3B0051779}" dt="2022-06-21T05:46:52.672" v="3070" actId="1076"/>
          <ac:picMkLst>
            <pc:docMk/>
            <pc:sldMk cId="592027305" sldId="1175"/>
            <ac:picMk id="21" creationId="{F1C3411C-8AD6-4C64-A3B2-2FC9CFE15F94}"/>
          </ac:picMkLst>
        </pc:picChg>
        <pc:picChg chg="del mod">
          <ac:chgData name="Jane Hooper" userId="afd12f8e-9b57-4b10-87a5-8fe4e40dc133" providerId="ADAL" clId="{4B64D317-057F-4A10-92EB-B8C3B0051779}" dt="2022-06-21T05:46:31.015" v="3056" actId="21"/>
          <ac:picMkLst>
            <pc:docMk/>
            <pc:sldMk cId="592027305" sldId="1175"/>
            <ac:picMk id="24" creationId="{9181CE1B-7E46-9A5E-1B86-7F731F11567C}"/>
          </ac:picMkLst>
        </pc:picChg>
        <pc:picChg chg="del">
          <ac:chgData name="Jane Hooper" userId="afd12f8e-9b57-4b10-87a5-8fe4e40dc133" providerId="ADAL" clId="{4B64D317-057F-4A10-92EB-B8C3B0051779}" dt="2022-06-21T05:46:31.015" v="3056" actId="21"/>
          <ac:picMkLst>
            <pc:docMk/>
            <pc:sldMk cId="592027305" sldId="1175"/>
            <ac:picMk id="28" creationId="{60319838-BDC8-444D-9F0C-891DBC605458}"/>
          </ac:picMkLst>
        </pc:picChg>
        <pc:picChg chg="del">
          <ac:chgData name="Jane Hooper" userId="afd12f8e-9b57-4b10-87a5-8fe4e40dc133" providerId="ADAL" clId="{4B64D317-057F-4A10-92EB-B8C3B0051779}" dt="2022-06-21T05:46:31.015" v="3056" actId="21"/>
          <ac:picMkLst>
            <pc:docMk/>
            <pc:sldMk cId="592027305" sldId="1175"/>
            <ac:picMk id="35" creationId="{F5A8B378-82E3-4D0B-B099-2CF8A0DE1378}"/>
          </ac:picMkLst>
        </pc:picChg>
        <pc:picChg chg="del mod">
          <ac:chgData name="Jane Hooper" userId="afd12f8e-9b57-4b10-87a5-8fe4e40dc133" providerId="ADAL" clId="{4B64D317-057F-4A10-92EB-B8C3B0051779}" dt="2022-06-21T05:46:31.015" v="3056" actId="21"/>
          <ac:picMkLst>
            <pc:docMk/>
            <pc:sldMk cId="592027305" sldId="1175"/>
            <ac:picMk id="37" creationId="{EF8FB75B-4BAD-4BCC-81D0-9C1F490A1929}"/>
          </ac:picMkLst>
        </pc:picChg>
      </pc:sldChg>
      <pc:sldChg chg="addSp delSp modSp add mod delAnim replTag delTag">
        <pc:chgData name="Jane Hooper" userId="afd12f8e-9b57-4b10-87a5-8fe4e40dc133" providerId="ADAL" clId="{4B64D317-057F-4A10-92EB-B8C3B0051779}" dt="2022-06-21T05:53:51.839" v="3271"/>
        <pc:sldMkLst>
          <pc:docMk/>
          <pc:sldMk cId="83000167" sldId="1176"/>
        </pc:sldMkLst>
        <pc:spChg chg="mod">
          <ac:chgData name="Jane Hooper" userId="afd12f8e-9b57-4b10-87a5-8fe4e40dc133" providerId="ADAL" clId="{4B64D317-057F-4A10-92EB-B8C3B0051779}" dt="2022-06-21T05:50:28.157" v="3196" actId="20577"/>
          <ac:spMkLst>
            <pc:docMk/>
            <pc:sldMk cId="83000167" sldId="1176"/>
            <ac:spMk id="2" creationId="{E7C510A3-E36A-FA12-4D46-884B471C1C6D}"/>
          </ac:spMkLst>
        </pc:spChg>
        <pc:spChg chg="add mod">
          <ac:chgData name="Jane Hooper" userId="afd12f8e-9b57-4b10-87a5-8fe4e40dc133" providerId="ADAL" clId="{4B64D317-057F-4A10-92EB-B8C3B0051779}" dt="2022-06-21T05:50:57.570" v="3213" actId="1076"/>
          <ac:spMkLst>
            <pc:docMk/>
            <pc:sldMk cId="83000167" sldId="1176"/>
            <ac:spMk id="15" creationId="{69CDF9A0-65DF-9C9F-D543-F7899BA0AD3E}"/>
          </ac:spMkLst>
        </pc:spChg>
        <pc:picChg chg="del mod">
          <ac:chgData name="Jane Hooper" userId="afd12f8e-9b57-4b10-87a5-8fe4e40dc133" providerId="ADAL" clId="{4B64D317-057F-4A10-92EB-B8C3B0051779}" dt="2022-06-21T05:50:36.265" v="3200" actId="21"/>
          <ac:picMkLst>
            <pc:docMk/>
            <pc:sldMk cId="83000167" sldId="1176"/>
            <ac:picMk id="16" creationId="{9329F1A4-740D-AD81-B4A1-B4F6716605D3}"/>
          </ac:picMkLst>
        </pc:picChg>
        <pc:picChg chg="del mod">
          <ac:chgData name="Jane Hooper" userId="afd12f8e-9b57-4b10-87a5-8fe4e40dc133" providerId="ADAL" clId="{4B64D317-057F-4A10-92EB-B8C3B0051779}" dt="2022-06-21T05:50:36.265" v="3200" actId="21"/>
          <ac:picMkLst>
            <pc:docMk/>
            <pc:sldMk cId="83000167" sldId="1176"/>
            <ac:picMk id="17" creationId="{BC27DC58-3E5B-EFDA-9A79-9DBFA0AA94C9}"/>
          </ac:picMkLst>
        </pc:picChg>
        <pc:picChg chg="del mod">
          <ac:chgData name="Jane Hooper" userId="afd12f8e-9b57-4b10-87a5-8fe4e40dc133" providerId="ADAL" clId="{4B64D317-057F-4A10-92EB-B8C3B0051779}" dt="2022-06-21T05:50:36.265" v="3200" actId="21"/>
          <ac:picMkLst>
            <pc:docMk/>
            <pc:sldMk cId="83000167" sldId="1176"/>
            <ac:picMk id="18" creationId="{F4980EDA-90BB-4324-BC10-89710B7FE5FF}"/>
          </ac:picMkLst>
        </pc:picChg>
        <pc:picChg chg="del mod">
          <ac:chgData name="Jane Hooper" userId="afd12f8e-9b57-4b10-87a5-8fe4e40dc133" providerId="ADAL" clId="{4B64D317-057F-4A10-92EB-B8C3B0051779}" dt="2022-06-21T05:50:36.265" v="3200" actId="21"/>
          <ac:picMkLst>
            <pc:docMk/>
            <pc:sldMk cId="83000167" sldId="1176"/>
            <ac:picMk id="23" creationId="{F505E49C-4E8C-B7F6-9559-2537E4341CA5}"/>
          </ac:picMkLst>
        </pc:picChg>
        <pc:picChg chg="del mod">
          <ac:chgData name="Jane Hooper" userId="afd12f8e-9b57-4b10-87a5-8fe4e40dc133" providerId="ADAL" clId="{4B64D317-057F-4A10-92EB-B8C3B0051779}" dt="2022-06-21T05:50:36.265" v="3200" actId="21"/>
          <ac:picMkLst>
            <pc:docMk/>
            <pc:sldMk cId="83000167" sldId="1176"/>
            <ac:picMk id="24" creationId="{9181CE1B-7E46-9A5E-1B86-7F731F11567C}"/>
          </ac:picMkLst>
        </pc:picChg>
        <pc:picChg chg="mod">
          <ac:chgData name="Jane Hooper" userId="afd12f8e-9b57-4b10-87a5-8fe4e40dc133" providerId="ADAL" clId="{4B64D317-057F-4A10-92EB-B8C3B0051779}" dt="2022-06-21T05:50:40.626" v="3202" actId="1076"/>
          <ac:picMkLst>
            <pc:docMk/>
            <pc:sldMk cId="83000167" sldId="1176"/>
            <ac:picMk id="28" creationId="{60319838-BDC8-444D-9F0C-891DBC605458}"/>
          </ac:picMkLst>
        </pc:picChg>
        <pc:picChg chg="mod">
          <ac:chgData name="Jane Hooper" userId="afd12f8e-9b57-4b10-87a5-8fe4e40dc133" providerId="ADAL" clId="{4B64D317-057F-4A10-92EB-B8C3B0051779}" dt="2022-06-21T05:50:43.698" v="3203" actId="1076"/>
          <ac:picMkLst>
            <pc:docMk/>
            <pc:sldMk cId="83000167" sldId="1176"/>
            <ac:picMk id="35" creationId="{F5A8B378-82E3-4D0B-B099-2CF8A0DE1378}"/>
          </ac:picMkLst>
        </pc:picChg>
        <pc:picChg chg="del">
          <ac:chgData name="Jane Hooper" userId="afd12f8e-9b57-4b10-87a5-8fe4e40dc133" providerId="ADAL" clId="{4B64D317-057F-4A10-92EB-B8C3B0051779}" dt="2022-06-21T05:50:36.265" v="3200" actId="21"/>
          <ac:picMkLst>
            <pc:docMk/>
            <pc:sldMk cId="83000167" sldId="1176"/>
            <ac:picMk id="37" creationId="{EF8FB75B-4BAD-4BCC-81D0-9C1F490A1929}"/>
          </ac:picMkLst>
        </pc:picChg>
        <pc:cxnChg chg="del">
          <ac:chgData name="Jane Hooper" userId="afd12f8e-9b57-4b10-87a5-8fe4e40dc133" providerId="ADAL" clId="{4B64D317-057F-4A10-92EB-B8C3B0051779}" dt="2022-06-21T05:50:39.007" v="3201" actId="21"/>
          <ac:cxnSpMkLst>
            <pc:docMk/>
            <pc:sldMk cId="83000167" sldId="1176"/>
            <ac:cxnSpMk id="22" creationId="{829CE2C8-256F-2051-A272-1B08F84B48A3}"/>
          </ac:cxnSpMkLst>
        </pc:cxnChg>
      </pc:sldChg>
      <pc:sldChg chg="addSp delSp modSp add mod delAnim modAnim replTag delTag">
        <pc:chgData name="Jane Hooper" userId="afd12f8e-9b57-4b10-87a5-8fe4e40dc133" providerId="ADAL" clId="{4B64D317-057F-4A10-92EB-B8C3B0051779}" dt="2022-06-21T05:53:48.108" v="3269" actId="1076"/>
        <pc:sldMkLst>
          <pc:docMk/>
          <pc:sldMk cId="2043508927" sldId="1177"/>
        </pc:sldMkLst>
        <pc:spChg chg="mod">
          <ac:chgData name="Jane Hooper" userId="afd12f8e-9b57-4b10-87a5-8fe4e40dc133" providerId="ADAL" clId="{4B64D317-057F-4A10-92EB-B8C3B0051779}" dt="2022-06-21T05:47:54.983" v="3125" actId="20577"/>
          <ac:spMkLst>
            <pc:docMk/>
            <pc:sldMk cId="2043508927" sldId="1177"/>
            <ac:spMk id="2" creationId="{E7C510A3-E36A-FA12-4D46-884B471C1C6D}"/>
          </ac:spMkLst>
        </pc:spChg>
        <pc:spChg chg="add mod">
          <ac:chgData name="Jane Hooper" userId="afd12f8e-9b57-4b10-87a5-8fe4e40dc133" providerId="ADAL" clId="{4B64D317-057F-4A10-92EB-B8C3B0051779}" dt="2022-06-21T05:49:49.851" v="3169" actId="20577"/>
          <ac:spMkLst>
            <pc:docMk/>
            <pc:sldMk cId="2043508927" sldId="1177"/>
            <ac:spMk id="15" creationId="{92935916-7D00-7ADF-41F9-32436E7918F5}"/>
          </ac:spMkLst>
        </pc:spChg>
        <pc:picChg chg="del mod">
          <ac:chgData name="Jane Hooper" userId="afd12f8e-9b57-4b10-87a5-8fe4e40dc133" providerId="ADAL" clId="{4B64D317-057F-4A10-92EB-B8C3B0051779}" dt="2022-06-21T05:47:26.252" v="3103" actId="21"/>
          <ac:picMkLst>
            <pc:docMk/>
            <pc:sldMk cId="2043508927" sldId="1177"/>
            <ac:picMk id="16" creationId="{9329F1A4-740D-AD81-B4A1-B4F6716605D3}"/>
          </ac:picMkLst>
        </pc:picChg>
        <pc:picChg chg="mod">
          <ac:chgData name="Jane Hooper" userId="afd12f8e-9b57-4b10-87a5-8fe4e40dc133" providerId="ADAL" clId="{4B64D317-057F-4A10-92EB-B8C3B0051779}" dt="2022-06-21T05:48:57.657" v="3146" actId="1076"/>
          <ac:picMkLst>
            <pc:docMk/>
            <pc:sldMk cId="2043508927" sldId="1177"/>
            <ac:picMk id="17" creationId="{BC27DC58-3E5B-EFDA-9A79-9DBFA0AA94C9}"/>
          </ac:picMkLst>
        </pc:picChg>
        <pc:picChg chg="del mod">
          <ac:chgData name="Jane Hooper" userId="afd12f8e-9b57-4b10-87a5-8fe4e40dc133" providerId="ADAL" clId="{4B64D317-057F-4A10-92EB-B8C3B0051779}" dt="2022-06-21T05:47:26.252" v="3103" actId="21"/>
          <ac:picMkLst>
            <pc:docMk/>
            <pc:sldMk cId="2043508927" sldId="1177"/>
            <ac:picMk id="18" creationId="{F4980EDA-90BB-4324-BC10-89710B7FE5FF}"/>
          </ac:picMkLst>
        </pc:picChg>
        <pc:picChg chg="add mod">
          <ac:chgData name="Jane Hooper" userId="afd12f8e-9b57-4b10-87a5-8fe4e40dc133" providerId="ADAL" clId="{4B64D317-057F-4A10-92EB-B8C3B0051779}" dt="2022-06-21T05:49:55.245" v="3171" actId="1076"/>
          <ac:picMkLst>
            <pc:docMk/>
            <pc:sldMk cId="2043508927" sldId="1177"/>
            <ac:picMk id="19" creationId="{AE4C247C-D9EE-EB97-BEE7-69B2A716D9F5}"/>
          </ac:picMkLst>
        </pc:picChg>
        <pc:picChg chg="add mod">
          <ac:chgData name="Jane Hooper" userId="afd12f8e-9b57-4b10-87a5-8fe4e40dc133" providerId="ADAL" clId="{4B64D317-057F-4A10-92EB-B8C3B0051779}" dt="2022-06-21T05:49:56.390" v="3172" actId="1076"/>
          <ac:picMkLst>
            <pc:docMk/>
            <pc:sldMk cId="2043508927" sldId="1177"/>
            <ac:picMk id="20" creationId="{085FCB8C-5657-F530-9C43-B7609A155EBF}"/>
          </ac:picMkLst>
        </pc:picChg>
        <pc:picChg chg="del mod">
          <ac:chgData name="Jane Hooper" userId="afd12f8e-9b57-4b10-87a5-8fe4e40dc133" providerId="ADAL" clId="{4B64D317-057F-4A10-92EB-B8C3B0051779}" dt="2022-06-21T05:47:26.252" v="3103" actId="21"/>
          <ac:picMkLst>
            <pc:docMk/>
            <pc:sldMk cId="2043508927" sldId="1177"/>
            <ac:picMk id="23" creationId="{F505E49C-4E8C-B7F6-9559-2537E4341CA5}"/>
          </ac:picMkLst>
        </pc:picChg>
        <pc:picChg chg="mod">
          <ac:chgData name="Jane Hooper" userId="afd12f8e-9b57-4b10-87a5-8fe4e40dc133" providerId="ADAL" clId="{4B64D317-057F-4A10-92EB-B8C3B0051779}" dt="2022-06-21T05:49:43.100" v="3156" actId="1076"/>
          <ac:picMkLst>
            <pc:docMk/>
            <pc:sldMk cId="2043508927" sldId="1177"/>
            <ac:picMk id="24" creationId="{9181CE1B-7E46-9A5E-1B86-7F731F11567C}"/>
          </ac:picMkLst>
        </pc:picChg>
        <pc:picChg chg="add mod">
          <ac:chgData name="Jane Hooper" userId="afd12f8e-9b57-4b10-87a5-8fe4e40dc133" providerId="ADAL" clId="{4B64D317-057F-4A10-92EB-B8C3B0051779}" dt="2022-06-21T05:53:31.485" v="3264" actId="1076"/>
          <ac:picMkLst>
            <pc:docMk/>
            <pc:sldMk cId="2043508927" sldId="1177"/>
            <ac:picMk id="25" creationId="{6B8E19FF-5030-CECF-0540-EA79649B8EEE}"/>
          </ac:picMkLst>
        </pc:picChg>
        <pc:picChg chg="add mod">
          <ac:chgData name="Jane Hooper" userId="afd12f8e-9b57-4b10-87a5-8fe4e40dc133" providerId="ADAL" clId="{4B64D317-057F-4A10-92EB-B8C3B0051779}" dt="2022-06-21T05:49:01.189" v="3147" actId="1076"/>
          <ac:picMkLst>
            <pc:docMk/>
            <pc:sldMk cId="2043508927" sldId="1177"/>
            <ac:picMk id="26" creationId="{6289F0B1-D019-7398-EF5F-457EC639441F}"/>
          </ac:picMkLst>
        </pc:picChg>
        <pc:picChg chg="add mod">
          <ac:chgData name="Jane Hooper" userId="afd12f8e-9b57-4b10-87a5-8fe4e40dc133" providerId="ADAL" clId="{4B64D317-057F-4A10-92EB-B8C3B0051779}" dt="2022-06-21T05:48:56.419" v="3145" actId="1076"/>
          <ac:picMkLst>
            <pc:docMk/>
            <pc:sldMk cId="2043508927" sldId="1177"/>
            <ac:picMk id="27" creationId="{4B0A5F87-FDD5-7432-B5C2-C3AE9A305448}"/>
          </ac:picMkLst>
        </pc:picChg>
        <pc:picChg chg="del">
          <ac:chgData name="Jane Hooper" userId="afd12f8e-9b57-4b10-87a5-8fe4e40dc133" providerId="ADAL" clId="{4B64D317-057F-4A10-92EB-B8C3B0051779}" dt="2022-06-21T05:47:26.252" v="3103" actId="21"/>
          <ac:picMkLst>
            <pc:docMk/>
            <pc:sldMk cId="2043508927" sldId="1177"/>
            <ac:picMk id="28" creationId="{60319838-BDC8-444D-9F0C-891DBC605458}"/>
          </ac:picMkLst>
        </pc:picChg>
        <pc:picChg chg="add mod">
          <ac:chgData name="Jane Hooper" userId="afd12f8e-9b57-4b10-87a5-8fe4e40dc133" providerId="ADAL" clId="{4B64D317-057F-4A10-92EB-B8C3B0051779}" dt="2022-06-21T05:48:55.194" v="3144" actId="1076"/>
          <ac:picMkLst>
            <pc:docMk/>
            <pc:sldMk cId="2043508927" sldId="1177"/>
            <ac:picMk id="29" creationId="{EE75888F-17A5-9314-DFC1-FA554DEBADC2}"/>
          </ac:picMkLst>
        </pc:picChg>
        <pc:picChg chg="add mod">
          <ac:chgData name="Jane Hooper" userId="afd12f8e-9b57-4b10-87a5-8fe4e40dc133" providerId="ADAL" clId="{4B64D317-057F-4A10-92EB-B8C3B0051779}" dt="2022-06-21T05:53:48.108" v="3269" actId="1076"/>
          <ac:picMkLst>
            <pc:docMk/>
            <pc:sldMk cId="2043508927" sldId="1177"/>
            <ac:picMk id="30" creationId="{15E3865B-5177-51F8-7452-0340E92BCBA8}"/>
          </ac:picMkLst>
        </pc:picChg>
        <pc:picChg chg="add mod">
          <ac:chgData name="Jane Hooper" userId="afd12f8e-9b57-4b10-87a5-8fe4e40dc133" providerId="ADAL" clId="{4B64D317-057F-4A10-92EB-B8C3B0051779}" dt="2022-06-21T05:53:44.874" v="3268" actId="1076"/>
          <ac:picMkLst>
            <pc:docMk/>
            <pc:sldMk cId="2043508927" sldId="1177"/>
            <ac:picMk id="31" creationId="{429CE50C-4E21-A01F-B442-AD07959AE036}"/>
          </ac:picMkLst>
        </pc:picChg>
        <pc:picChg chg="del">
          <ac:chgData name="Jane Hooper" userId="afd12f8e-9b57-4b10-87a5-8fe4e40dc133" providerId="ADAL" clId="{4B64D317-057F-4A10-92EB-B8C3B0051779}" dt="2022-06-21T05:47:26.252" v="3103" actId="21"/>
          <ac:picMkLst>
            <pc:docMk/>
            <pc:sldMk cId="2043508927" sldId="1177"/>
            <ac:picMk id="35" creationId="{F5A8B378-82E3-4D0B-B099-2CF8A0DE1378}"/>
          </ac:picMkLst>
        </pc:picChg>
        <pc:picChg chg="del mod">
          <ac:chgData name="Jane Hooper" userId="afd12f8e-9b57-4b10-87a5-8fe4e40dc133" providerId="ADAL" clId="{4B64D317-057F-4A10-92EB-B8C3B0051779}" dt="2022-06-21T05:47:26.252" v="3103" actId="21"/>
          <ac:picMkLst>
            <pc:docMk/>
            <pc:sldMk cId="2043508927" sldId="1177"/>
            <ac:picMk id="37" creationId="{EF8FB75B-4BAD-4BCC-81D0-9C1F490A1929}"/>
          </ac:picMkLst>
        </pc:picChg>
        <pc:cxnChg chg="del">
          <ac:chgData name="Jane Hooper" userId="afd12f8e-9b57-4b10-87a5-8fe4e40dc133" providerId="ADAL" clId="{4B64D317-057F-4A10-92EB-B8C3B0051779}" dt="2022-06-21T05:47:29.934" v="3104" actId="21"/>
          <ac:cxnSpMkLst>
            <pc:docMk/>
            <pc:sldMk cId="2043508927" sldId="1177"/>
            <ac:cxnSpMk id="22" creationId="{829CE2C8-256F-2051-A272-1B08F84B48A3}"/>
          </ac:cxnSpMkLst>
        </pc:cxnChg>
      </pc:sldChg>
      <pc:sldChg chg="addSp delSp modSp add mod delAnim replTag delTag">
        <pc:chgData name="Jane Hooper" userId="afd12f8e-9b57-4b10-87a5-8fe4e40dc133" providerId="ADAL" clId="{4B64D317-057F-4A10-92EB-B8C3B0051779}" dt="2022-06-21T05:54:26.447" v="3287" actId="14100"/>
        <pc:sldMkLst>
          <pc:docMk/>
          <pc:sldMk cId="2202263302" sldId="1178"/>
        </pc:sldMkLst>
        <pc:spChg chg="mod">
          <ac:chgData name="Jane Hooper" userId="afd12f8e-9b57-4b10-87a5-8fe4e40dc133" providerId="ADAL" clId="{4B64D317-057F-4A10-92EB-B8C3B0051779}" dt="2022-06-21T05:51:23.429" v="3228" actId="20577"/>
          <ac:spMkLst>
            <pc:docMk/>
            <pc:sldMk cId="2202263302" sldId="1178"/>
            <ac:spMk id="2" creationId="{E7C510A3-E36A-FA12-4D46-884B471C1C6D}"/>
          </ac:spMkLst>
        </pc:spChg>
        <pc:spChg chg="add mod">
          <ac:chgData name="Jane Hooper" userId="afd12f8e-9b57-4b10-87a5-8fe4e40dc133" providerId="ADAL" clId="{4B64D317-057F-4A10-92EB-B8C3B0051779}" dt="2022-06-21T05:54:03.460" v="3277" actId="1076"/>
          <ac:spMkLst>
            <pc:docMk/>
            <pc:sldMk cId="2202263302" sldId="1178"/>
            <ac:spMk id="20" creationId="{6DF92CDE-2A6E-FC7F-CFED-B2983A9EF4A9}"/>
          </ac:spMkLst>
        </pc:spChg>
        <pc:picChg chg="add del mod">
          <ac:chgData name="Jane Hooper" userId="afd12f8e-9b57-4b10-87a5-8fe4e40dc133" providerId="ADAL" clId="{4B64D317-057F-4A10-92EB-B8C3B0051779}" dt="2022-06-21T05:53:23.484" v="3257" actId="21"/>
          <ac:picMkLst>
            <pc:docMk/>
            <pc:sldMk cId="2202263302" sldId="1178"/>
            <ac:picMk id="15" creationId="{5F89CACD-B182-A02A-D9CB-FBE44B469001}"/>
          </ac:picMkLst>
        </pc:picChg>
        <pc:picChg chg="del mod">
          <ac:chgData name="Jane Hooper" userId="afd12f8e-9b57-4b10-87a5-8fe4e40dc133" providerId="ADAL" clId="{4B64D317-057F-4A10-92EB-B8C3B0051779}" dt="2022-06-21T05:51:35.264" v="3235" actId="21"/>
          <ac:picMkLst>
            <pc:docMk/>
            <pc:sldMk cId="2202263302" sldId="1178"/>
            <ac:picMk id="16" creationId="{9329F1A4-740D-AD81-B4A1-B4F6716605D3}"/>
          </ac:picMkLst>
        </pc:picChg>
        <pc:picChg chg="del mod">
          <ac:chgData name="Jane Hooper" userId="afd12f8e-9b57-4b10-87a5-8fe4e40dc133" providerId="ADAL" clId="{4B64D317-057F-4A10-92EB-B8C3B0051779}" dt="2022-06-21T05:51:35.264" v="3235" actId="21"/>
          <ac:picMkLst>
            <pc:docMk/>
            <pc:sldMk cId="2202263302" sldId="1178"/>
            <ac:picMk id="17" creationId="{BC27DC58-3E5B-EFDA-9A79-9DBFA0AA94C9}"/>
          </ac:picMkLst>
        </pc:picChg>
        <pc:picChg chg="mod">
          <ac:chgData name="Jane Hooper" userId="afd12f8e-9b57-4b10-87a5-8fe4e40dc133" providerId="ADAL" clId="{4B64D317-057F-4A10-92EB-B8C3B0051779}" dt="2022-06-21T05:54:26.447" v="3287" actId="14100"/>
          <ac:picMkLst>
            <pc:docMk/>
            <pc:sldMk cId="2202263302" sldId="1178"/>
            <ac:picMk id="18" creationId="{F4980EDA-90BB-4324-BC10-89710B7FE5FF}"/>
          </ac:picMkLst>
        </pc:picChg>
        <pc:picChg chg="add del mod">
          <ac:chgData name="Jane Hooper" userId="afd12f8e-9b57-4b10-87a5-8fe4e40dc133" providerId="ADAL" clId="{4B64D317-057F-4A10-92EB-B8C3B0051779}" dt="2022-06-21T05:53:23.484" v="3257" actId="21"/>
          <ac:picMkLst>
            <pc:docMk/>
            <pc:sldMk cId="2202263302" sldId="1178"/>
            <ac:picMk id="19" creationId="{855248CA-8F25-66CA-472E-5F3A6AC490B1}"/>
          </ac:picMkLst>
        </pc:picChg>
        <pc:picChg chg="del mod">
          <ac:chgData name="Jane Hooper" userId="afd12f8e-9b57-4b10-87a5-8fe4e40dc133" providerId="ADAL" clId="{4B64D317-057F-4A10-92EB-B8C3B0051779}" dt="2022-06-21T05:51:35.264" v="3235" actId="21"/>
          <ac:picMkLst>
            <pc:docMk/>
            <pc:sldMk cId="2202263302" sldId="1178"/>
            <ac:picMk id="23" creationId="{F505E49C-4E8C-B7F6-9559-2537E4341CA5}"/>
          </ac:picMkLst>
        </pc:picChg>
        <pc:picChg chg="del mod">
          <ac:chgData name="Jane Hooper" userId="afd12f8e-9b57-4b10-87a5-8fe4e40dc133" providerId="ADAL" clId="{4B64D317-057F-4A10-92EB-B8C3B0051779}" dt="2022-06-21T05:51:35.264" v="3235" actId="21"/>
          <ac:picMkLst>
            <pc:docMk/>
            <pc:sldMk cId="2202263302" sldId="1178"/>
            <ac:picMk id="24" creationId="{9181CE1B-7E46-9A5E-1B86-7F731F11567C}"/>
          </ac:picMkLst>
        </pc:picChg>
        <pc:picChg chg="del">
          <ac:chgData name="Jane Hooper" userId="afd12f8e-9b57-4b10-87a5-8fe4e40dc133" providerId="ADAL" clId="{4B64D317-057F-4A10-92EB-B8C3B0051779}" dt="2022-06-21T05:51:35.264" v="3235" actId="21"/>
          <ac:picMkLst>
            <pc:docMk/>
            <pc:sldMk cId="2202263302" sldId="1178"/>
            <ac:picMk id="28" creationId="{60319838-BDC8-444D-9F0C-891DBC605458}"/>
          </ac:picMkLst>
        </pc:picChg>
        <pc:picChg chg="del mod">
          <ac:chgData name="Jane Hooper" userId="afd12f8e-9b57-4b10-87a5-8fe4e40dc133" providerId="ADAL" clId="{4B64D317-057F-4A10-92EB-B8C3B0051779}" dt="2022-06-21T05:51:35.264" v="3235" actId="21"/>
          <ac:picMkLst>
            <pc:docMk/>
            <pc:sldMk cId="2202263302" sldId="1178"/>
            <ac:picMk id="35" creationId="{F5A8B378-82E3-4D0B-B099-2CF8A0DE1378}"/>
          </ac:picMkLst>
        </pc:picChg>
        <pc:picChg chg="mod">
          <ac:chgData name="Jane Hooper" userId="afd12f8e-9b57-4b10-87a5-8fe4e40dc133" providerId="ADAL" clId="{4B64D317-057F-4A10-92EB-B8C3B0051779}" dt="2022-06-21T05:54:00.819" v="3276" actId="1076"/>
          <ac:picMkLst>
            <pc:docMk/>
            <pc:sldMk cId="2202263302" sldId="1178"/>
            <ac:picMk id="37" creationId="{EF8FB75B-4BAD-4BCC-81D0-9C1F490A1929}"/>
          </ac:picMkLst>
        </pc:picChg>
        <pc:cxnChg chg="del">
          <ac:chgData name="Jane Hooper" userId="afd12f8e-9b57-4b10-87a5-8fe4e40dc133" providerId="ADAL" clId="{4B64D317-057F-4A10-92EB-B8C3B0051779}" dt="2022-06-21T05:51:39.292" v="3236" actId="21"/>
          <ac:cxnSpMkLst>
            <pc:docMk/>
            <pc:sldMk cId="2202263302" sldId="1178"/>
            <ac:cxnSpMk id="22" creationId="{829CE2C8-256F-2051-A272-1B08F84B48A3}"/>
          </ac:cxnSpMkLst>
        </pc:cxnChg>
      </pc:sldChg>
      <pc:sldChg chg="modSp mod replTag delTag">
        <pc:chgData name="Jane Hooper" userId="afd12f8e-9b57-4b10-87a5-8fe4e40dc133" providerId="ADAL" clId="{4B64D317-057F-4A10-92EB-B8C3B0051779}" dt="2022-06-22T01:13:59.795" v="4077"/>
        <pc:sldMkLst>
          <pc:docMk/>
          <pc:sldMk cId="3612220044" sldId="1179"/>
        </pc:sldMkLst>
        <pc:spChg chg="mod">
          <ac:chgData name="Jane Hooper" userId="afd12f8e-9b57-4b10-87a5-8fe4e40dc133" providerId="ADAL" clId="{4B64D317-057F-4A10-92EB-B8C3B0051779}" dt="2022-06-22T00:50:15.224" v="3772" actId="20577"/>
          <ac:spMkLst>
            <pc:docMk/>
            <pc:sldMk cId="3612220044" sldId="1179"/>
            <ac:spMk id="2" creationId="{CB6F634D-463E-423E-AC1A-AE37B5881AB3}"/>
          </ac:spMkLst>
        </pc:spChg>
        <pc:spChg chg="mod">
          <ac:chgData name="Jane Hooper" userId="afd12f8e-9b57-4b10-87a5-8fe4e40dc133" providerId="ADAL" clId="{4B64D317-057F-4A10-92EB-B8C3B0051779}" dt="2022-06-22T00:49:19.751" v="3710" actId="1076"/>
          <ac:spMkLst>
            <pc:docMk/>
            <pc:sldMk cId="3612220044" sldId="1179"/>
            <ac:spMk id="77" creationId="{2B36DB6E-E31F-4C8E-ACC1-08B09BEAF5C9}"/>
          </ac:spMkLst>
        </pc:spChg>
        <pc:picChg chg="mod">
          <ac:chgData name="Jane Hooper" userId="afd12f8e-9b57-4b10-87a5-8fe4e40dc133" providerId="ADAL" clId="{4B64D317-057F-4A10-92EB-B8C3B0051779}" dt="2022-06-22T00:49:19.751" v="3710" actId="1076"/>
          <ac:picMkLst>
            <pc:docMk/>
            <pc:sldMk cId="3612220044" sldId="1179"/>
            <ac:picMk id="4" creationId="{1AEB4400-199E-5184-C969-EE3981DDEFA3}"/>
          </ac:picMkLst>
        </pc:picChg>
        <pc:picChg chg="mod">
          <ac:chgData name="Jane Hooper" userId="afd12f8e-9b57-4b10-87a5-8fe4e40dc133" providerId="ADAL" clId="{4B64D317-057F-4A10-92EB-B8C3B0051779}" dt="2022-06-22T00:49:19.751" v="3710" actId="1076"/>
          <ac:picMkLst>
            <pc:docMk/>
            <pc:sldMk cId="3612220044" sldId="1179"/>
            <ac:picMk id="5" creationId="{AFAA97CD-3AFE-0506-CFCF-9235B84CE0CE}"/>
          </ac:picMkLst>
        </pc:picChg>
        <pc:picChg chg="mod">
          <ac:chgData name="Jane Hooper" userId="afd12f8e-9b57-4b10-87a5-8fe4e40dc133" providerId="ADAL" clId="{4B64D317-057F-4A10-92EB-B8C3B0051779}" dt="2022-06-22T00:48:59.517" v="3704" actId="1076"/>
          <ac:picMkLst>
            <pc:docMk/>
            <pc:sldMk cId="3612220044" sldId="1179"/>
            <ac:picMk id="6" creationId="{9251EA86-F6CF-C1DF-DD20-BA8F639CC582}"/>
          </ac:picMkLst>
        </pc:picChg>
        <pc:picChg chg="mod">
          <ac:chgData name="Jane Hooper" userId="afd12f8e-9b57-4b10-87a5-8fe4e40dc133" providerId="ADAL" clId="{4B64D317-057F-4A10-92EB-B8C3B0051779}" dt="2022-06-22T00:49:01.477" v="3705" actId="1076"/>
          <ac:picMkLst>
            <pc:docMk/>
            <pc:sldMk cId="3612220044" sldId="1179"/>
            <ac:picMk id="8" creationId="{92E81B85-F506-7981-A97B-FFFBA1BBBD15}"/>
          </ac:picMkLst>
        </pc:picChg>
        <pc:picChg chg="mod">
          <ac:chgData name="Jane Hooper" userId="afd12f8e-9b57-4b10-87a5-8fe4e40dc133" providerId="ADAL" clId="{4B64D317-057F-4A10-92EB-B8C3B0051779}" dt="2022-06-22T00:48:53.313" v="3699" actId="1076"/>
          <ac:picMkLst>
            <pc:docMk/>
            <pc:sldMk cId="3612220044" sldId="1179"/>
            <ac:picMk id="11" creationId="{806436AC-0261-B6F4-5C39-1CADB2DFE13A}"/>
          </ac:picMkLst>
        </pc:picChg>
        <pc:picChg chg="mod">
          <ac:chgData name="Jane Hooper" userId="afd12f8e-9b57-4b10-87a5-8fe4e40dc133" providerId="ADAL" clId="{4B64D317-057F-4A10-92EB-B8C3B0051779}" dt="2022-06-22T00:48:55.096" v="3700" actId="1076"/>
          <ac:picMkLst>
            <pc:docMk/>
            <pc:sldMk cId="3612220044" sldId="1179"/>
            <ac:picMk id="13" creationId="{3694E54C-C510-2B62-CD53-16AD1C0FECC6}"/>
          </ac:picMkLst>
        </pc:picChg>
        <pc:picChg chg="mod ord">
          <ac:chgData name="Jane Hooper" userId="afd12f8e-9b57-4b10-87a5-8fe4e40dc133" providerId="ADAL" clId="{4B64D317-057F-4A10-92EB-B8C3B0051779}" dt="2022-06-22T00:48:56.143" v="3701" actId="1076"/>
          <ac:picMkLst>
            <pc:docMk/>
            <pc:sldMk cId="3612220044" sldId="1179"/>
            <ac:picMk id="14" creationId="{E9B40CC3-CF23-F8A2-BBEE-12AC07254FC2}"/>
          </ac:picMkLst>
        </pc:picChg>
        <pc:picChg chg="mod ord">
          <ac:chgData name="Jane Hooper" userId="afd12f8e-9b57-4b10-87a5-8fe4e40dc133" providerId="ADAL" clId="{4B64D317-057F-4A10-92EB-B8C3B0051779}" dt="2022-06-22T00:48:57.215" v="3702" actId="1076"/>
          <ac:picMkLst>
            <pc:docMk/>
            <pc:sldMk cId="3612220044" sldId="1179"/>
            <ac:picMk id="15" creationId="{7D92396F-48A3-CFEF-2EC2-5BDF2C8889EB}"/>
          </ac:picMkLst>
        </pc:picChg>
        <pc:picChg chg="mod ord">
          <ac:chgData name="Jane Hooper" userId="afd12f8e-9b57-4b10-87a5-8fe4e40dc133" providerId="ADAL" clId="{4B64D317-057F-4A10-92EB-B8C3B0051779}" dt="2022-06-22T00:48:58.279" v="3703" actId="1076"/>
          <ac:picMkLst>
            <pc:docMk/>
            <pc:sldMk cId="3612220044" sldId="1179"/>
            <ac:picMk id="16" creationId="{C2BDD500-427B-19ED-3997-466E71504DCB}"/>
          </ac:picMkLst>
        </pc:picChg>
        <pc:picChg chg="mod">
          <ac:chgData name="Jane Hooper" userId="afd12f8e-9b57-4b10-87a5-8fe4e40dc133" providerId="ADAL" clId="{4B64D317-057F-4A10-92EB-B8C3B0051779}" dt="2022-06-22T00:49:04.623" v="3706" actId="1076"/>
          <ac:picMkLst>
            <pc:docMk/>
            <pc:sldMk cId="3612220044" sldId="1179"/>
            <ac:picMk id="17" creationId="{780A7591-71B2-C9FD-B0AE-F71A9A55ECE8}"/>
          </ac:picMkLst>
        </pc:picChg>
        <pc:picChg chg="mod">
          <ac:chgData name="Jane Hooper" userId="afd12f8e-9b57-4b10-87a5-8fe4e40dc133" providerId="ADAL" clId="{4B64D317-057F-4A10-92EB-B8C3B0051779}" dt="2022-06-22T00:49:19.751" v="3710" actId="1076"/>
          <ac:picMkLst>
            <pc:docMk/>
            <pc:sldMk cId="3612220044" sldId="1179"/>
            <ac:picMk id="23" creationId="{A6FA1EC7-52DA-4640-91B3-243F93346895}"/>
          </ac:picMkLst>
        </pc:picChg>
        <pc:picChg chg="mod">
          <ac:chgData name="Jane Hooper" userId="afd12f8e-9b57-4b10-87a5-8fe4e40dc133" providerId="ADAL" clId="{4B64D317-057F-4A10-92EB-B8C3B0051779}" dt="2022-06-22T00:49:33.187" v="3713" actId="1076"/>
          <ac:picMkLst>
            <pc:docMk/>
            <pc:sldMk cId="3612220044" sldId="1179"/>
            <ac:picMk id="28" creationId="{ED5CBB83-99B8-424C-B11A-CA16A2868A38}"/>
          </ac:picMkLst>
        </pc:picChg>
        <pc:picChg chg="mod">
          <ac:chgData name="Jane Hooper" userId="afd12f8e-9b57-4b10-87a5-8fe4e40dc133" providerId="ADAL" clId="{4B64D317-057F-4A10-92EB-B8C3B0051779}" dt="2022-06-22T00:49:19.751" v="3710" actId="1076"/>
          <ac:picMkLst>
            <pc:docMk/>
            <pc:sldMk cId="3612220044" sldId="1179"/>
            <ac:picMk id="29" creationId="{9FCC4807-FBF6-4460-837F-9597442388E5}"/>
          </ac:picMkLst>
        </pc:picChg>
        <pc:picChg chg="mod">
          <ac:chgData name="Jane Hooper" userId="afd12f8e-9b57-4b10-87a5-8fe4e40dc133" providerId="ADAL" clId="{4B64D317-057F-4A10-92EB-B8C3B0051779}" dt="2022-06-22T00:49:19.751" v="3710" actId="1076"/>
          <ac:picMkLst>
            <pc:docMk/>
            <pc:sldMk cId="3612220044" sldId="1179"/>
            <ac:picMk id="55" creationId="{BFF35E4E-5BA3-46AB-9D3F-6E3C638D5056}"/>
          </ac:picMkLst>
        </pc:picChg>
        <pc:picChg chg="mod">
          <ac:chgData name="Jane Hooper" userId="afd12f8e-9b57-4b10-87a5-8fe4e40dc133" providerId="ADAL" clId="{4B64D317-057F-4A10-92EB-B8C3B0051779}" dt="2022-06-22T00:49:19.751" v="3710" actId="1076"/>
          <ac:picMkLst>
            <pc:docMk/>
            <pc:sldMk cId="3612220044" sldId="1179"/>
            <ac:picMk id="56" creationId="{6B9E413C-AF20-4856-A7E6-57CABF2524F1}"/>
          </ac:picMkLst>
        </pc:picChg>
        <pc:picChg chg="mod">
          <ac:chgData name="Jane Hooper" userId="afd12f8e-9b57-4b10-87a5-8fe4e40dc133" providerId="ADAL" clId="{4B64D317-057F-4A10-92EB-B8C3B0051779}" dt="2022-06-22T00:49:19.751" v="3710" actId="1076"/>
          <ac:picMkLst>
            <pc:docMk/>
            <pc:sldMk cId="3612220044" sldId="1179"/>
            <ac:picMk id="63" creationId="{8993EE42-F7DD-4B10-9080-12945F326E07}"/>
          </ac:picMkLst>
        </pc:picChg>
        <pc:picChg chg="mod">
          <ac:chgData name="Jane Hooper" userId="afd12f8e-9b57-4b10-87a5-8fe4e40dc133" providerId="ADAL" clId="{4B64D317-057F-4A10-92EB-B8C3B0051779}" dt="2022-06-22T00:49:19.751" v="3710" actId="1076"/>
          <ac:picMkLst>
            <pc:docMk/>
            <pc:sldMk cId="3612220044" sldId="1179"/>
            <ac:picMk id="64" creationId="{965B3BAD-F9AB-4704-8FD4-B9BE6BC7C12C}"/>
          </ac:picMkLst>
        </pc:picChg>
        <pc:cxnChg chg="mod">
          <ac:chgData name="Jane Hooper" userId="afd12f8e-9b57-4b10-87a5-8fe4e40dc133" providerId="ADAL" clId="{4B64D317-057F-4A10-92EB-B8C3B0051779}" dt="2022-06-22T00:49:27.396" v="3712" actId="1076"/>
          <ac:cxnSpMkLst>
            <pc:docMk/>
            <pc:sldMk cId="3612220044" sldId="1179"/>
            <ac:cxnSpMk id="27" creationId="{A448F1DD-BFB2-49C0-8B7D-F64FA970B003}"/>
          </ac:cxnSpMkLst>
        </pc:cxnChg>
      </pc:sldChg>
      <pc:sldChg chg="modSp add mod replTag delTag">
        <pc:chgData name="Jane Hooper" userId="afd12f8e-9b57-4b10-87a5-8fe4e40dc133" providerId="ADAL" clId="{4B64D317-057F-4A10-92EB-B8C3B0051779}" dt="2022-06-22T01:14:00.483" v="4079"/>
        <pc:sldMkLst>
          <pc:docMk/>
          <pc:sldMk cId="218333761" sldId="1180"/>
        </pc:sldMkLst>
        <pc:spChg chg="mod">
          <ac:chgData name="Jane Hooper" userId="afd12f8e-9b57-4b10-87a5-8fe4e40dc133" providerId="ADAL" clId="{4B64D317-057F-4A10-92EB-B8C3B0051779}" dt="2022-06-22T00:50:00.555" v="3750" actId="20577"/>
          <ac:spMkLst>
            <pc:docMk/>
            <pc:sldMk cId="218333761" sldId="1180"/>
            <ac:spMk id="2" creationId="{CB6F634D-463E-423E-AC1A-AE37B5881AB3}"/>
          </ac:spMkLst>
        </pc:spChg>
      </pc:sldChg>
      <pc:sldChg chg="del replTag delTag">
        <pc:chgData name="Jane Hooper" userId="afd12f8e-9b57-4b10-87a5-8fe4e40dc133" providerId="ADAL" clId="{4B64D317-057F-4A10-92EB-B8C3B0051779}" dt="2022-06-22T00:49:44.998" v="3716" actId="2696"/>
        <pc:sldMkLst>
          <pc:docMk/>
          <pc:sldMk cId="1793147489" sldId="1180"/>
        </pc:sldMkLst>
      </pc:sldChg>
      <pc:sldChg chg="delSp modSp add mod delAnim modAnim replTag delTag">
        <pc:chgData name="Jane Hooper" userId="afd12f8e-9b57-4b10-87a5-8fe4e40dc133" providerId="ADAL" clId="{4B64D317-057F-4A10-92EB-B8C3B0051779}" dt="2022-06-22T01:19:50.166" v="4147"/>
        <pc:sldMkLst>
          <pc:docMk/>
          <pc:sldMk cId="2350486284" sldId="1181"/>
        </pc:sldMkLst>
        <pc:spChg chg="mod">
          <ac:chgData name="Jane Hooper" userId="afd12f8e-9b57-4b10-87a5-8fe4e40dc133" providerId="ADAL" clId="{4B64D317-057F-4A10-92EB-B8C3B0051779}" dt="2022-06-22T00:51:43.601" v="3857" actId="207"/>
          <ac:spMkLst>
            <pc:docMk/>
            <pc:sldMk cId="2350486284" sldId="1181"/>
            <ac:spMk id="2" creationId="{EE8B1041-7B41-D95C-3963-03815F329344}"/>
          </ac:spMkLst>
        </pc:spChg>
        <pc:spChg chg="mod">
          <ac:chgData name="Jane Hooper" userId="afd12f8e-9b57-4b10-87a5-8fe4e40dc133" providerId="ADAL" clId="{4B64D317-057F-4A10-92EB-B8C3B0051779}" dt="2022-06-22T01:02:41.530" v="3900" actId="1076"/>
          <ac:spMkLst>
            <pc:docMk/>
            <pc:sldMk cId="2350486284" sldId="1181"/>
            <ac:spMk id="5" creationId="{D84630EE-C863-1E1E-1F92-104742671CD7}"/>
          </ac:spMkLst>
        </pc:spChg>
        <pc:spChg chg="del mod">
          <ac:chgData name="Jane Hooper" userId="afd12f8e-9b57-4b10-87a5-8fe4e40dc133" providerId="ADAL" clId="{4B64D317-057F-4A10-92EB-B8C3B0051779}" dt="2022-06-22T00:58:49.781" v="3860" actId="21"/>
          <ac:spMkLst>
            <pc:docMk/>
            <pc:sldMk cId="2350486284" sldId="1181"/>
            <ac:spMk id="13" creationId="{D17FA613-82EC-1B94-663F-BDB3D016E29D}"/>
          </ac:spMkLst>
        </pc:spChg>
        <pc:spChg chg="del mod">
          <ac:chgData name="Jane Hooper" userId="afd12f8e-9b57-4b10-87a5-8fe4e40dc133" providerId="ADAL" clId="{4B64D317-057F-4A10-92EB-B8C3B0051779}" dt="2022-06-22T00:58:49.781" v="3860" actId="21"/>
          <ac:spMkLst>
            <pc:docMk/>
            <pc:sldMk cId="2350486284" sldId="1181"/>
            <ac:spMk id="14" creationId="{931ADA5A-146F-E3AD-4FF3-BCD1828C955C}"/>
          </ac:spMkLst>
        </pc:spChg>
        <pc:spChg chg="del">
          <ac:chgData name="Jane Hooper" userId="afd12f8e-9b57-4b10-87a5-8fe4e40dc133" providerId="ADAL" clId="{4B64D317-057F-4A10-92EB-B8C3B0051779}" dt="2022-06-22T00:58:49.781" v="3860" actId="21"/>
          <ac:spMkLst>
            <pc:docMk/>
            <pc:sldMk cId="2350486284" sldId="1181"/>
            <ac:spMk id="15" creationId="{C53F3B91-A61C-001B-85DC-36CFA591DA1F}"/>
          </ac:spMkLst>
        </pc:spChg>
        <pc:spChg chg="mod">
          <ac:chgData name="Jane Hooper" userId="afd12f8e-9b57-4b10-87a5-8fe4e40dc133" providerId="ADAL" clId="{4B64D317-057F-4A10-92EB-B8C3B0051779}" dt="2022-06-22T01:02:00.822" v="3890" actId="1076"/>
          <ac:spMkLst>
            <pc:docMk/>
            <pc:sldMk cId="2350486284" sldId="1181"/>
            <ac:spMk id="16" creationId="{A74059F6-EA6B-1EE1-A8CB-C4C3E7124ABB}"/>
          </ac:spMkLst>
        </pc:spChg>
        <pc:spChg chg="mod">
          <ac:chgData name="Jane Hooper" userId="afd12f8e-9b57-4b10-87a5-8fe4e40dc133" providerId="ADAL" clId="{4B64D317-057F-4A10-92EB-B8C3B0051779}" dt="2022-06-22T01:02:49.064" v="3903" actId="1076"/>
          <ac:spMkLst>
            <pc:docMk/>
            <pc:sldMk cId="2350486284" sldId="1181"/>
            <ac:spMk id="17" creationId="{9645F430-BCF7-01C6-2D7C-AC6695D30F84}"/>
          </ac:spMkLst>
        </pc:spChg>
        <pc:spChg chg="mod">
          <ac:chgData name="Jane Hooper" userId="afd12f8e-9b57-4b10-87a5-8fe4e40dc133" providerId="ADAL" clId="{4B64D317-057F-4A10-92EB-B8C3B0051779}" dt="2022-06-22T01:06:16.914" v="4010" actId="20577"/>
          <ac:spMkLst>
            <pc:docMk/>
            <pc:sldMk cId="2350486284" sldId="1181"/>
            <ac:spMk id="23" creationId="{B71D1BE4-D9D6-A363-27D3-AB2DA318A6D3}"/>
          </ac:spMkLst>
        </pc:spChg>
        <pc:spChg chg="mod">
          <ac:chgData name="Jane Hooper" userId="afd12f8e-9b57-4b10-87a5-8fe4e40dc133" providerId="ADAL" clId="{4B64D317-057F-4A10-92EB-B8C3B0051779}" dt="2022-06-22T01:03:06.684" v="3908" actId="1076"/>
          <ac:spMkLst>
            <pc:docMk/>
            <pc:sldMk cId="2350486284" sldId="1181"/>
            <ac:spMk id="29" creationId="{DBCC2A1D-A111-46AA-9AA4-EBD08247DF87}"/>
          </ac:spMkLst>
        </pc:spChg>
        <pc:picChg chg="mod">
          <ac:chgData name="Jane Hooper" userId="afd12f8e-9b57-4b10-87a5-8fe4e40dc133" providerId="ADAL" clId="{4B64D317-057F-4A10-92EB-B8C3B0051779}" dt="2022-06-22T01:03:04.954" v="3907" actId="1076"/>
          <ac:picMkLst>
            <pc:docMk/>
            <pc:sldMk cId="2350486284" sldId="1181"/>
            <ac:picMk id="4" creationId="{5D943BAE-4AAF-477A-B6CD-2ABADEB8F52C}"/>
          </ac:picMkLst>
        </pc:picChg>
        <pc:picChg chg="del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6" creationId="{814FEE7C-ECB0-42A4-9F26-9E2F26168E6A}"/>
          </ac:picMkLst>
        </pc:picChg>
        <pc:picChg chg="del">
          <ac:chgData name="Jane Hooper" userId="afd12f8e-9b57-4b10-87a5-8fe4e40dc133" providerId="ADAL" clId="{4B64D317-057F-4A10-92EB-B8C3B0051779}" dt="2022-06-22T00:58:56.122" v="3861" actId="21"/>
          <ac:picMkLst>
            <pc:docMk/>
            <pc:sldMk cId="2350486284" sldId="1181"/>
            <ac:picMk id="7" creationId="{33E87645-60A9-2EC5-30E4-4C79FA4F431C}"/>
          </ac:picMkLst>
        </pc:picChg>
        <pc:picChg chg="del">
          <ac:chgData name="Jane Hooper" userId="afd12f8e-9b57-4b10-87a5-8fe4e40dc133" providerId="ADAL" clId="{4B64D317-057F-4A10-92EB-B8C3B0051779}" dt="2022-06-22T00:58:59.289" v="3862" actId="21"/>
          <ac:picMkLst>
            <pc:docMk/>
            <pc:sldMk cId="2350486284" sldId="1181"/>
            <ac:picMk id="8" creationId="{48510596-F814-7358-5599-49137218F657}"/>
          </ac:picMkLst>
        </pc:picChg>
        <pc:picChg chg="mod">
          <ac:chgData name="Jane Hooper" userId="afd12f8e-9b57-4b10-87a5-8fe4e40dc133" providerId="ADAL" clId="{4B64D317-057F-4A10-92EB-B8C3B0051779}" dt="2022-06-22T01:01:55.064" v="3888" actId="1076"/>
          <ac:picMkLst>
            <pc:docMk/>
            <pc:sldMk cId="2350486284" sldId="1181"/>
            <ac:picMk id="9" creationId="{5A159BA1-9812-8A05-ACB0-47FB7E994FE4}"/>
          </ac:picMkLst>
        </pc:picChg>
        <pc:picChg chg="mod">
          <ac:chgData name="Jane Hooper" userId="afd12f8e-9b57-4b10-87a5-8fe4e40dc133" providerId="ADAL" clId="{4B64D317-057F-4A10-92EB-B8C3B0051779}" dt="2022-06-22T01:03:02.916" v="3906" actId="1076"/>
          <ac:picMkLst>
            <pc:docMk/>
            <pc:sldMk cId="2350486284" sldId="1181"/>
            <ac:picMk id="11" creationId="{4464ED3A-0911-4C46-9024-48E0BF52E4D2}"/>
          </ac:picMkLst>
        </pc:picChg>
        <pc:picChg chg="del mod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12" creationId="{13D05B94-B768-5EA6-BED3-984E953B3FD5}"/>
          </ac:picMkLst>
        </pc:picChg>
        <pc:picChg chg="del mod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19" creationId="{4B4994BA-5C75-4501-A279-67830D5FDDDE}"/>
          </ac:picMkLst>
        </pc:picChg>
        <pc:picChg chg="del mod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20" creationId="{9AEC3C84-5290-4F4B-8DFC-3FBD599292FE}"/>
          </ac:picMkLst>
        </pc:picChg>
        <pc:picChg chg="del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21" creationId="{33D6BBC3-108E-48D4-A761-A35364647244}"/>
          </ac:picMkLst>
        </pc:picChg>
        <pc:picChg chg="del mod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22" creationId="{3D424704-B984-48EA-931C-EEA4B671F9F6}"/>
          </ac:picMkLst>
        </pc:picChg>
        <pc:picChg chg="mod">
          <ac:chgData name="Jane Hooper" userId="afd12f8e-9b57-4b10-87a5-8fe4e40dc133" providerId="ADAL" clId="{4B64D317-057F-4A10-92EB-B8C3B0051779}" dt="2022-06-22T01:01:56.963" v="3889" actId="1076"/>
          <ac:picMkLst>
            <pc:docMk/>
            <pc:sldMk cId="2350486284" sldId="1181"/>
            <ac:picMk id="24" creationId="{67F0DA29-4517-47A1-9047-08364130A6E6}"/>
          </ac:picMkLst>
        </pc:picChg>
        <pc:picChg chg="mod">
          <ac:chgData name="Jane Hooper" userId="afd12f8e-9b57-4b10-87a5-8fe4e40dc133" providerId="ADAL" clId="{4B64D317-057F-4A10-92EB-B8C3B0051779}" dt="2022-06-22T01:02:32.471" v="3897" actId="1076"/>
          <ac:picMkLst>
            <pc:docMk/>
            <pc:sldMk cId="2350486284" sldId="1181"/>
            <ac:picMk id="25" creationId="{2925BF06-F61C-2BBA-F286-E8E5F027B6B0}"/>
          </ac:picMkLst>
        </pc:picChg>
        <pc:picChg chg="mod">
          <ac:chgData name="Jane Hooper" userId="afd12f8e-9b57-4b10-87a5-8fe4e40dc133" providerId="ADAL" clId="{4B64D317-057F-4A10-92EB-B8C3B0051779}" dt="2022-06-22T01:02:44.990" v="3902" actId="1076"/>
          <ac:picMkLst>
            <pc:docMk/>
            <pc:sldMk cId="2350486284" sldId="1181"/>
            <ac:picMk id="26" creationId="{D83ED87D-AAA7-40E1-B57A-1A692430EE81}"/>
          </ac:picMkLst>
        </pc:picChg>
        <pc:picChg chg="mod">
          <ac:chgData name="Jane Hooper" userId="afd12f8e-9b57-4b10-87a5-8fe4e40dc133" providerId="ADAL" clId="{4B64D317-057F-4A10-92EB-B8C3B0051779}" dt="2022-06-22T01:02:53.201" v="3904" actId="1076"/>
          <ac:picMkLst>
            <pc:docMk/>
            <pc:sldMk cId="2350486284" sldId="1181"/>
            <ac:picMk id="30" creationId="{DA6DDD8C-42ED-4780-A8A6-8BB129EFDFF7}"/>
          </ac:picMkLst>
        </pc:picChg>
        <pc:picChg chg="del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32" creationId="{39B10B3F-0E67-4C55-A8F0-45E43ED26E3C}"/>
          </ac:picMkLst>
        </pc:picChg>
        <pc:picChg chg="del mod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33" creationId="{F5E00108-E990-49EA-845C-F89FAB758DD7}"/>
          </ac:picMkLst>
        </pc:picChg>
        <pc:picChg chg="del mod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34" creationId="{D027268E-49BD-4972-B794-0C7C7D20C061}"/>
          </ac:picMkLst>
        </pc:picChg>
        <pc:picChg chg="mod">
          <ac:chgData name="Jane Hooper" userId="afd12f8e-9b57-4b10-87a5-8fe4e40dc133" providerId="ADAL" clId="{4B64D317-057F-4A10-92EB-B8C3B0051779}" dt="2022-06-22T01:03:10.634" v="3909" actId="1076"/>
          <ac:picMkLst>
            <pc:docMk/>
            <pc:sldMk cId="2350486284" sldId="1181"/>
            <ac:picMk id="35" creationId="{D5DF7083-6980-43FA-ACC5-5102D58014BD}"/>
          </ac:picMkLst>
        </pc:picChg>
        <pc:picChg chg="del">
          <ac:chgData name="Jane Hooper" userId="afd12f8e-9b57-4b10-87a5-8fe4e40dc133" providerId="ADAL" clId="{4B64D317-057F-4A10-92EB-B8C3B0051779}" dt="2022-06-22T00:58:49.781" v="3860" actId="21"/>
          <ac:picMkLst>
            <pc:docMk/>
            <pc:sldMk cId="2350486284" sldId="1181"/>
            <ac:picMk id="36" creationId="{6FF2EB47-F84A-4ACE-87EC-065A16CCEB0E}"/>
          </ac:picMkLst>
        </pc:picChg>
        <pc:picChg chg="mod">
          <ac:chgData name="Jane Hooper" userId="afd12f8e-9b57-4b10-87a5-8fe4e40dc133" providerId="ADAL" clId="{4B64D317-057F-4A10-92EB-B8C3B0051779}" dt="2022-06-22T01:02:02.297" v="3891" actId="1076"/>
          <ac:picMkLst>
            <pc:docMk/>
            <pc:sldMk cId="2350486284" sldId="1181"/>
            <ac:picMk id="38" creationId="{A54ECEB7-3D8D-4304-AA70-6AACA54BB962}"/>
          </ac:picMkLst>
        </pc:picChg>
        <pc:picChg chg="mod">
          <ac:chgData name="Jane Hooper" userId="afd12f8e-9b57-4b10-87a5-8fe4e40dc133" providerId="ADAL" clId="{4B64D317-057F-4A10-92EB-B8C3B0051779}" dt="2022-06-22T01:02:57.368" v="3905" actId="1076"/>
          <ac:picMkLst>
            <pc:docMk/>
            <pc:sldMk cId="2350486284" sldId="1181"/>
            <ac:picMk id="39" creationId="{65578193-62A3-E95F-C1FD-CCC500CA92A4}"/>
          </ac:picMkLst>
        </pc:picChg>
        <pc:picChg chg="mod">
          <ac:chgData name="Jane Hooper" userId="afd12f8e-9b57-4b10-87a5-8fe4e40dc133" providerId="ADAL" clId="{4B64D317-057F-4A10-92EB-B8C3B0051779}" dt="2022-06-22T01:02:42.906" v="3901" actId="1076"/>
          <ac:picMkLst>
            <pc:docMk/>
            <pc:sldMk cId="2350486284" sldId="1181"/>
            <ac:picMk id="40" creationId="{73656CF1-EBC0-410A-CD92-5849536BDC6C}"/>
          </ac:picMkLst>
        </pc:picChg>
      </pc:sldChg>
      <pc:sldChg chg="modSp add mod modAnim replTag delTag">
        <pc:chgData name="Jane Hooper" userId="afd12f8e-9b57-4b10-87a5-8fe4e40dc133" providerId="ADAL" clId="{4B64D317-057F-4A10-92EB-B8C3B0051779}" dt="2022-06-22T01:34:05.803" v="4155"/>
        <pc:sldMkLst>
          <pc:docMk/>
          <pc:sldMk cId="1544179769" sldId="1182"/>
        </pc:sldMkLst>
        <pc:spChg chg="mod">
          <ac:chgData name="Jane Hooper" userId="afd12f8e-9b57-4b10-87a5-8fe4e40dc133" providerId="ADAL" clId="{4B64D317-057F-4A10-92EB-B8C3B0051779}" dt="2022-06-22T01:05:40.675" v="3943" actId="20577"/>
          <ac:spMkLst>
            <pc:docMk/>
            <pc:sldMk cId="1544179769" sldId="1182"/>
            <ac:spMk id="2" creationId="{EE8B1041-7B41-D95C-3963-03815F329344}"/>
          </ac:spMkLst>
        </pc:spChg>
        <pc:spChg chg="mod">
          <ac:chgData name="Jane Hooper" userId="afd12f8e-9b57-4b10-87a5-8fe4e40dc133" providerId="ADAL" clId="{4B64D317-057F-4A10-92EB-B8C3B0051779}" dt="2022-06-22T01:06:09.846" v="4000" actId="20577"/>
          <ac:spMkLst>
            <pc:docMk/>
            <pc:sldMk cId="1544179769" sldId="1182"/>
            <ac:spMk id="23" creationId="{B71D1BE4-D9D6-A363-27D3-AB2DA318A6D3}"/>
          </ac:spMkLst>
        </pc:spChg>
      </pc:sldChg>
      <pc:sldChg chg="addSp modSp add mod modAnim replTag delTag">
        <pc:chgData name="Jane Hooper" userId="afd12f8e-9b57-4b10-87a5-8fe4e40dc133" providerId="ADAL" clId="{4B64D317-057F-4A10-92EB-B8C3B0051779}" dt="2022-06-22T23:57:12.567" v="4276"/>
        <pc:sldMkLst>
          <pc:docMk/>
          <pc:sldMk cId="238833013" sldId="1183"/>
        </pc:sldMkLst>
        <pc:spChg chg="mod">
          <ac:chgData name="Jane Hooper" userId="afd12f8e-9b57-4b10-87a5-8fe4e40dc133" providerId="ADAL" clId="{4B64D317-057F-4A10-92EB-B8C3B0051779}" dt="2022-06-22T23:57:11.624" v="4274" actId="14100"/>
          <ac:spMkLst>
            <pc:docMk/>
            <pc:sldMk cId="238833013" sldId="1183"/>
            <ac:spMk id="3" creationId="{1CBD0118-7D39-4900-9CDF-7800934BEB3B}"/>
          </ac:spMkLst>
        </pc:spChg>
        <pc:picChg chg="add mod">
          <ac:chgData name="Jane Hooper" userId="afd12f8e-9b57-4b10-87a5-8fe4e40dc133" providerId="ADAL" clId="{4B64D317-057F-4A10-92EB-B8C3B0051779}" dt="2022-06-22T23:57:07.809" v="4273" actId="1076"/>
          <ac:picMkLst>
            <pc:docMk/>
            <pc:sldMk cId="238833013" sldId="1183"/>
            <ac:picMk id="6" creationId="{D520E8B1-E189-AAE5-C7D8-738A44EB7964}"/>
          </ac:picMkLst>
        </pc:picChg>
      </pc:sldChg>
    </pc:docChg>
  </pc:docChgLst>
  <pc:docChgLst>
    <pc:chgData name="Nathan Duff" userId="5454dd5d-9811-49f6-92ba-8b7b8eb9777a" providerId="ADAL" clId="{B87DBFDD-1663-2C4A-8AB8-E45CBF47FAE3}"/>
    <pc:docChg chg="custSel modSld">
      <pc:chgData name="Nathan Duff" userId="5454dd5d-9811-49f6-92ba-8b7b8eb9777a" providerId="ADAL" clId="{B87DBFDD-1663-2C4A-8AB8-E45CBF47FAE3}" dt="2022-06-21T23:17:16.729" v="57" actId="1076"/>
      <pc:docMkLst>
        <pc:docMk/>
      </pc:docMkLst>
      <pc:sldChg chg="modSp">
        <pc:chgData name="Nathan Duff" userId="5454dd5d-9811-49f6-92ba-8b7b8eb9777a" providerId="ADAL" clId="{B87DBFDD-1663-2C4A-8AB8-E45CBF47FAE3}" dt="2022-06-21T23:14:05.015" v="0" actId="14826"/>
        <pc:sldMkLst>
          <pc:docMk/>
          <pc:sldMk cId="1355969124" sldId="706"/>
        </pc:sldMkLst>
        <pc:picChg chg="mod">
          <ac:chgData name="Nathan Duff" userId="5454dd5d-9811-49f6-92ba-8b7b8eb9777a" providerId="ADAL" clId="{B87DBFDD-1663-2C4A-8AB8-E45CBF47FAE3}" dt="2022-06-21T23:14:05.015" v="0" actId="14826"/>
          <ac:picMkLst>
            <pc:docMk/>
            <pc:sldMk cId="1355969124" sldId="706"/>
            <ac:picMk id="5" creationId="{514153E7-76FE-49CC-824B-88DD409612B1}"/>
          </ac:picMkLst>
        </pc:picChg>
      </pc:sldChg>
      <pc:sldChg chg="addSp delSp modSp mod">
        <pc:chgData name="Nathan Duff" userId="5454dd5d-9811-49f6-92ba-8b7b8eb9777a" providerId="ADAL" clId="{B87DBFDD-1663-2C4A-8AB8-E45CBF47FAE3}" dt="2022-06-21T23:17:16.729" v="57" actId="1076"/>
        <pc:sldMkLst>
          <pc:docMk/>
          <pc:sldMk cId="2639902105" sldId="1163"/>
        </pc:sldMkLst>
        <pc:picChg chg="add mod">
          <ac:chgData name="Nathan Duff" userId="5454dd5d-9811-49f6-92ba-8b7b8eb9777a" providerId="ADAL" clId="{B87DBFDD-1663-2C4A-8AB8-E45CBF47FAE3}" dt="2022-06-21T23:16:55.470" v="44" actId="167"/>
          <ac:picMkLst>
            <pc:docMk/>
            <pc:sldMk cId="2639902105" sldId="1163"/>
            <ac:picMk id="20" creationId="{CB19294C-D882-15DC-6D43-175CB7A4CB4A}"/>
          </ac:picMkLst>
        </pc:picChg>
        <pc:picChg chg="add mod">
          <ac:chgData name="Nathan Duff" userId="5454dd5d-9811-49f6-92ba-8b7b8eb9777a" providerId="ADAL" clId="{B87DBFDD-1663-2C4A-8AB8-E45CBF47FAE3}" dt="2022-06-21T23:16:55.470" v="44" actId="167"/>
          <ac:picMkLst>
            <pc:docMk/>
            <pc:sldMk cId="2639902105" sldId="1163"/>
            <ac:picMk id="21" creationId="{EDDF626A-1F76-FB35-580C-34C0DFAB9431}"/>
          </ac:picMkLst>
        </pc:picChg>
        <pc:picChg chg="add mod">
          <ac:chgData name="Nathan Duff" userId="5454dd5d-9811-49f6-92ba-8b7b8eb9777a" providerId="ADAL" clId="{B87DBFDD-1663-2C4A-8AB8-E45CBF47FAE3}" dt="2022-06-21T23:16:55.470" v="44" actId="167"/>
          <ac:picMkLst>
            <pc:docMk/>
            <pc:sldMk cId="2639902105" sldId="1163"/>
            <ac:picMk id="22" creationId="{0D426C9A-3BB7-EF4F-C264-4C4A747D88F2}"/>
          </ac:picMkLst>
        </pc:picChg>
        <pc:picChg chg="add mod">
          <ac:chgData name="Nathan Duff" userId="5454dd5d-9811-49f6-92ba-8b7b8eb9777a" providerId="ADAL" clId="{B87DBFDD-1663-2C4A-8AB8-E45CBF47FAE3}" dt="2022-06-21T23:17:16.729" v="57" actId="1076"/>
          <ac:picMkLst>
            <pc:docMk/>
            <pc:sldMk cId="2639902105" sldId="1163"/>
            <ac:picMk id="23" creationId="{615D43DD-CD75-2C47-D256-32BADF8B07EC}"/>
          </ac:picMkLst>
        </pc:picChg>
        <pc:picChg chg="add mod">
          <ac:chgData name="Nathan Duff" userId="5454dd5d-9811-49f6-92ba-8b7b8eb9777a" providerId="ADAL" clId="{B87DBFDD-1663-2C4A-8AB8-E45CBF47FAE3}" dt="2022-06-21T23:16:55.470" v="44" actId="167"/>
          <ac:picMkLst>
            <pc:docMk/>
            <pc:sldMk cId="2639902105" sldId="1163"/>
            <ac:picMk id="24" creationId="{55853CAF-F619-0C05-7145-14A6C4B1842B}"/>
          </ac:picMkLst>
        </pc:picChg>
        <pc:picChg chg="add mod">
          <ac:chgData name="Nathan Duff" userId="5454dd5d-9811-49f6-92ba-8b7b8eb9777a" providerId="ADAL" clId="{B87DBFDD-1663-2C4A-8AB8-E45CBF47FAE3}" dt="2022-06-21T23:16:55.470" v="44" actId="167"/>
          <ac:picMkLst>
            <pc:docMk/>
            <pc:sldMk cId="2639902105" sldId="1163"/>
            <ac:picMk id="25" creationId="{D1A11A48-590A-2A8C-486D-DCECA896DB6B}"/>
          </ac:picMkLst>
        </pc:picChg>
        <pc:picChg chg="add mod">
          <ac:chgData name="Nathan Duff" userId="5454dd5d-9811-49f6-92ba-8b7b8eb9777a" providerId="ADAL" clId="{B87DBFDD-1663-2C4A-8AB8-E45CBF47FAE3}" dt="2022-06-21T23:17:04.095" v="53" actId="1076"/>
          <ac:picMkLst>
            <pc:docMk/>
            <pc:sldMk cId="2639902105" sldId="1163"/>
            <ac:picMk id="26" creationId="{BFCC8D55-377E-B9F3-D03C-BDFAB0A88CD9}"/>
          </ac:picMkLst>
        </pc:picChg>
        <pc:picChg chg="add mod">
          <ac:chgData name="Nathan Duff" userId="5454dd5d-9811-49f6-92ba-8b7b8eb9777a" providerId="ADAL" clId="{B87DBFDD-1663-2C4A-8AB8-E45CBF47FAE3}" dt="2022-06-21T23:17:10.215" v="55" actId="1076"/>
          <ac:picMkLst>
            <pc:docMk/>
            <pc:sldMk cId="2639902105" sldId="1163"/>
            <ac:picMk id="27" creationId="{0054378D-E114-3092-EDE0-3CB5B79EB9B5}"/>
          </ac:picMkLst>
        </pc:picChg>
        <pc:picChg chg="del">
          <ac:chgData name="Nathan Duff" userId="5454dd5d-9811-49f6-92ba-8b7b8eb9777a" providerId="ADAL" clId="{B87DBFDD-1663-2C4A-8AB8-E45CBF47FAE3}" dt="2022-06-21T23:16:57.905" v="45" actId="478"/>
          <ac:picMkLst>
            <pc:docMk/>
            <pc:sldMk cId="2639902105" sldId="1163"/>
            <ac:picMk id="37" creationId="{5166B738-BFD3-4428-8619-8462C6F71E10}"/>
          </ac:picMkLst>
        </pc:picChg>
        <pc:picChg chg="del">
          <ac:chgData name="Nathan Duff" userId="5454dd5d-9811-49f6-92ba-8b7b8eb9777a" providerId="ADAL" clId="{B87DBFDD-1663-2C4A-8AB8-E45CBF47FAE3}" dt="2022-06-21T23:16:58.468" v="46" actId="478"/>
          <ac:picMkLst>
            <pc:docMk/>
            <pc:sldMk cId="2639902105" sldId="1163"/>
            <ac:picMk id="38" creationId="{8452892B-9312-4ACD-B709-AA4D718E546B}"/>
          </ac:picMkLst>
        </pc:picChg>
        <pc:picChg chg="del">
          <ac:chgData name="Nathan Duff" userId="5454dd5d-9811-49f6-92ba-8b7b8eb9777a" providerId="ADAL" clId="{B87DBFDD-1663-2C4A-8AB8-E45CBF47FAE3}" dt="2022-06-21T23:17:01.989" v="52" actId="478"/>
          <ac:picMkLst>
            <pc:docMk/>
            <pc:sldMk cId="2639902105" sldId="1163"/>
            <ac:picMk id="39" creationId="{A98B5438-61CB-49DB-B600-8F80BA90D93B}"/>
          </ac:picMkLst>
        </pc:picChg>
        <pc:picChg chg="del">
          <ac:chgData name="Nathan Duff" userId="5454dd5d-9811-49f6-92ba-8b7b8eb9777a" providerId="ADAL" clId="{B87DBFDD-1663-2C4A-8AB8-E45CBF47FAE3}" dt="2022-06-21T23:17:01.393" v="51" actId="478"/>
          <ac:picMkLst>
            <pc:docMk/>
            <pc:sldMk cId="2639902105" sldId="1163"/>
            <ac:picMk id="40" creationId="{35B5E0E1-FAB6-4C16-ABBE-9F366396847A}"/>
          </ac:picMkLst>
        </pc:picChg>
        <pc:picChg chg="del">
          <ac:chgData name="Nathan Duff" userId="5454dd5d-9811-49f6-92ba-8b7b8eb9777a" providerId="ADAL" clId="{B87DBFDD-1663-2C4A-8AB8-E45CBF47FAE3}" dt="2022-06-21T23:17:00.931" v="50" actId="478"/>
          <ac:picMkLst>
            <pc:docMk/>
            <pc:sldMk cId="2639902105" sldId="1163"/>
            <ac:picMk id="41" creationId="{9E2185C6-EA07-4E0B-97CD-9B5465A02A55}"/>
          </ac:picMkLst>
        </pc:picChg>
        <pc:picChg chg="del">
          <ac:chgData name="Nathan Duff" userId="5454dd5d-9811-49f6-92ba-8b7b8eb9777a" providerId="ADAL" clId="{B87DBFDD-1663-2C4A-8AB8-E45CBF47FAE3}" dt="2022-06-21T23:17:00.426" v="49" actId="478"/>
          <ac:picMkLst>
            <pc:docMk/>
            <pc:sldMk cId="2639902105" sldId="1163"/>
            <ac:picMk id="42" creationId="{F63B2710-0A89-4255-80FE-146170F21702}"/>
          </ac:picMkLst>
        </pc:picChg>
        <pc:picChg chg="del">
          <ac:chgData name="Nathan Duff" userId="5454dd5d-9811-49f6-92ba-8b7b8eb9777a" providerId="ADAL" clId="{B87DBFDD-1663-2C4A-8AB8-E45CBF47FAE3}" dt="2022-06-21T23:16:59.086" v="47" actId="478"/>
          <ac:picMkLst>
            <pc:docMk/>
            <pc:sldMk cId="2639902105" sldId="1163"/>
            <ac:picMk id="43" creationId="{679EBB43-A2D3-4F8D-A5B8-60EEA21278AD}"/>
          </ac:picMkLst>
        </pc:picChg>
        <pc:picChg chg="del">
          <ac:chgData name="Nathan Duff" userId="5454dd5d-9811-49f6-92ba-8b7b8eb9777a" providerId="ADAL" clId="{B87DBFDD-1663-2C4A-8AB8-E45CBF47FAE3}" dt="2022-06-21T23:16:59.555" v="48" actId="478"/>
          <ac:picMkLst>
            <pc:docMk/>
            <pc:sldMk cId="2639902105" sldId="1163"/>
            <ac:picMk id="44" creationId="{B5354D2A-4BDE-468F-99EF-1C872E583915}"/>
          </ac:picMkLst>
        </pc:picChg>
      </pc:sldChg>
      <pc:sldChg chg="addSp delSp modSp mod">
        <pc:chgData name="Nathan Duff" userId="5454dd5d-9811-49f6-92ba-8b7b8eb9777a" providerId="ADAL" clId="{B87DBFDD-1663-2C4A-8AB8-E45CBF47FAE3}" dt="2022-06-21T23:15:59.400" v="27" actId="478"/>
        <pc:sldMkLst>
          <pc:docMk/>
          <pc:sldMk cId="298208021" sldId="1164"/>
        </pc:sldMkLst>
        <pc:picChg chg="add mod">
          <ac:chgData name="Nathan Duff" userId="5454dd5d-9811-49f6-92ba-8b7b8eb9777a" providerId="ADAL" clId="{B87DBFDD-1663-2C4A-8AB8-E45CBF47FAE3}" dt="2022-06-21T23:15:51.827" v="20" actId="167"/>
          <ac:picMkLst>
            <pc:docMk/>
            <pc:sldMk cId="298208021" sldId="1164"/>
            <ac:picMk id="19" creationId="{67E7F716-714C-5043-F37C-B941B9F9BBD8}"/>
          </ac:picMkLst>
        </pc:picChg>
        <pc:picChg chg="add mod">
          <ac:chgData name="Nathan Duff" userId="5454dd5d-9811-49f6-92ba-8b7b8eb9777a" providerId="ADAL" clId="{B87DBFDD-1663-2C4A-8AB8-E45CBF47FAE3}" dt="2022-06-21T23:15:51.827" v="20" actId="167"/>
          <ac:picMkLst>
            <pc:docMk/>
            <pc:sldMk cId="298208021" sldId="1164"/>
            <ac:picMk id="20" creationId="{0CFDB5A6-11AD-68D0-7641-3775F52ECF9E}"/>
          </ac:picMkLst>
        </pc:picChg>
        <pc:picChg chg="add mod">
          <ac:chgData name="Nathan Duff" userId="5454dd5d-9811-49f6-92ba-8b7b8eb9777a" providerId="ADAL" clId="{B87DBFDD-1663-2C4A-8AB8-E45CBF47FAE3}" dt="2022-06-21T23:15:51.827" v="20" actId="167"/>
          <ac:picMkLst>
            <pc:docMk/>
            <pc:sldMk cId="298208021" sldId="1164"/>
            <ac:picMk id="21" creationId="{141B2E75-6ED4-E66A-CC46-07A3A9B0F32B}"/>
          </ac:picMkLst>
        </pc:picChg>
        <pc:picChg chg="add mod">
          <ac:chgData name="Nathan Duff" userId="5454dd5d-9811-49f6-92ba-8b7b8eb9777a" providerId="ADAL" clId="{B87DBFDD-1663-2C4A-8AB8-E45CBF47FAE3}" dt="2022-06-21T23:15:51.827" v="20" actId="167"/>
          <ac:picMkLst>
            <pc:docMk/>
            <pc:sldMk cId="298208021" sldId="1164"/>
            <ac:picMk id="22" creationId="{2FCB1B5F-11C3-549A-296A-89814F09F347}"/>
          </ac:picMkLst>
        </pc:picChg>
        <pc:picChg chg="add mod">
          <ac:chgData name="Nathan Duff" userId="5454dd5d-9811-49f6-92ba-8b7b8eb9777a" providerId="ADAL" clId="{B87DBFDD-1663-2C4A-8AB8-E45CBF47FAE3}" dt="2022-06-21T23:15:51.827" v="20" actId="167"/>
          <ac:picMkLst>
            <pc:docMk/>
            <pc:sldMk cId="298208021" sldId="1164"/>
            <ac:picMk id="23" creationId="{EB9298C6-870F-70EA-0345-B6891A417646}"/>
          </ac:picMkLst>
        </pc:picChg>
        <pc:picChg chg="add mod">
          <ac:chgData name="Nathan Duff" userId="5454dd5d-9811-49f6-92ba-8b7b8eb9777a" providerId="ADAL" clId="{B87DBFDD-1663-2C4A-8AB8-E45CBF47FAE3}" dt="2022-06-21T23:15:51.827" v="20" actId="167"/>
          <ac:picMkLst>
            <pc:docMk/>
            <pc:sldMk cId="298208021" sldId="1164"/>
            <ac:picMk id="24" creationId="{B15F6100-AE6C-1BE3-2BBD-23AA04AD2C58}"/>
          </ac:picMkLst>
        </pc:picChg>
        <pc:picChg chg="add mod">
          <ac:chgData name="Nathan Duff" userId="5454dd5d-9811-49f6-92ba-8b7b8eb9777a" providerId="ADAL" clId="{B87DBFDD-1663-2C4A-8AB8-E45CBF47FAE3}" dt="2022-06-21T23:15:51.827" v="20" actId="167"/>
          <ac:picMkLst>
            <pc:docMk/>
            <pc:sldMk cId="298208021" sldId="1164"/>
            <ac:picMk id="25" creationId="{07C3E00A-24D4-7637-8F06-627359EC7095}"/>
          </ac:picMkLst>
        </pc:picChg>
        <pc:picChg chg="mod">
          <ac:chgData name="Nathan Duff" userId="5454dd5d-9811-49f6-92ba-8b7b8eb9777a" providerId="ADAL" clId="{B87DBFDD-1663-2C4A-8AB8-E45CBF47FAE3}" dt="2022-06-21T23:15:51.827" v="20" actId="167"/>
          <ac:picMkLst>
            <pc:docMk/>
            <pc:sldMk cId="298208021" sldId="1164"/>
            <ac:picMk id="28" creationId="{19EBA359-9854-4C06-9F94-9698DD014C82}"/>
          </ac:picMkLst>
        </pc:picChg>
        <pc:picChg chg="del">
          <ac:chgData name="Nathan Duff" userId="5454dd5d-9811-49f6-92ba-8b7b8eb9777a" providerId="ADAL" clId="{B87DBFDD-1663-2C4A-8AB8-E45CBF47FAE3}" dt="2022-06-21T23:15:56.097" v="23" actId="478"/>
          <ac:picMkLst>
            <pc:docMk/>
            <pc:sldMk cId="298208021" sldId="1164"/>
            <ac:picMk id="32" creationId="{EE220B6C-79C5-432C-9E7D-D8E43E46C23C}"/>
          </ac:picMkLst>
        </pc:picChg>
        <pc:picChg chg="del">
          <ac:chgData name="Nathan Duff" userId="5454dd5d-9811-49f6-92ba-8b7b8eb9777a" providerId="ADAL" clId="{B87DBFDD-1663-2C4A-8AB8-E45CBF47FAE3}" dt="2022-06-21T23:15:54.028" v="21" actId="478"/>
          <ac:picMkLst>
            <pc:docMk/>
            <pc:sldMk cId="298208021" sldId="1164"/>
            <ac:picMk id="33" creationId="{652AB3B8-0B41-4CC9-8037-B8D1DF726AB6}"/>
          </ac:picMkLst>
        </pc:picChg>
        <pc:picChg chg="del">
          <ac:chgData name="Nathan Duff" userId="5454dd5d-9811-49f6-92ba-8b7b8eb9777a" providerId="ADAL" clId="{B87DBFDD-1663-2C4A-8AB8-E45CBF47FAE3}" dt="2022-06-21T23:15:54.995" v="22" actId="478"/>
          <ac:picMkLst>
            <pc:docMk/>
            <pc:sldMk cId="298208021" sldId="1164"/>
            <ac:picMk id="45" creationId="{D15F4C34-78E7-43F0-BF60-9ECBADC062C1}"/>
          </ac:picMkLst>
        </pc:picChg>
        <pc:picChg chg="del">
          <ac:chgData name="Nathan Duff" userId="5454dd5d-9811-49f6-92ba-8b7b8eb9777a" providerId="ADAL" clId="{B87DBFDD-1663-2C4A-8AB8-E45CBF47FAE3}" dt="2022-06-21T23:15:57.819" v="24" actId="478"/>
          <ac:picMkLst>
            <pc:docMk/>
            <pc:sldMk cId="298208021" sldId="1164"/>
            <ac:picMk id="46" creationId="{8A70FA63-EF52-4B3D-879E-67164235C283}"/>
          </ac:picMkLst>
        </pc:picChg>
        <pc:picChg chg="del">
          <ac:chgData name="Nathan Duff" userId="5454dd5d-9811-49f6-92ba-8b7b8eb9777a" providerId="ADAL" clId="{B87DBFDD-1663-2C4A-8AB8-E45CBF47FAE3}" dt="2022-06-21T23:15:58.336" v="25" actId="478"/>
          <ac:picMkLst>
            <pc:docMk/>
            <pc:sldMk cId="298208021" sldId="1164"/>
            <ac:picMk id="47" creationId="{1A31DCED-6E6C-4058-9FB6-0D573F2F82F8}"/>
          </ac:picMkLst>
        </pc:picChg>
        <pc:picChg chg="del">
          <ac:chgData name="Nathan Duff" userId="5454dd5d-9811-49f6-92ba-8b7b8eb9777a" providerId="ADAL" clId="{B87DBFDD-1663-2C4A-8AB8-E45CBF47FAE3}" dt="2022-06-21T23:15:58.877" v="26" actId="478"/>
          <ac:picMkLst>
            <pc:docMk/>
            <pc:sldMk cId="298208021" sldId="1164"/>
            <ac:picMk id="48" creationId="{B80E3351-6CDD-496B-87FD-D340F08C97FA}"/>
          </ac:picMkLst>
        </pc:picChg>
        <pc:picChg chg="del">
          <ac:chgData name="Nathan Duff" userId="5454dd5d-9811-49f6-92ba-8b7b8eb9777a" providerId="ADAL" clId="{B87DBFDD-1663-2C4A-8AB8-E45CBF47FAE3}" dt="2022-06-21T23:15:59.400" v="27" actId="478"/>
          <ac:picMkLst>
            <pc:docMk/>
            <pc:sldMk cId="298208021" sldId="1164"/>
            <ac:picMk id="49" creationId="{5FB8D797-FB8B-4B67-8004-E3F7439FCEF4}"/>
          </ac:picMkLst>
        </pc:picChg>
      </pc:sldChg>
    </pc:docChg>
  </pc:docChgLst>
  <pc:docChgLst>
    <pc:chgData name="Jane Hooper" userId="S::jhooper@goodtogreatschools.org.au::afd12f8e-9b57-4b10-87a5-8fe4e40dc133" providerId="AD" clId="Web-{BE5B97A1-D3D8-E737-B322-E0D62275F4E5}"/>
    <pc:docChg chg="delSld">
      <pc:chgData name="Jane Hooper" userId="S::jhooper@goodtogreatschools.org.au::afd12f8e-9b57-4b10-87a5-8fe4e40dc133" providerId="AD" clId="Web-{BE5B97A1-D3D8-E737-B322-E0D62275F4E5}" dt="2022-06-22T23:42:23.509" v="1"/>
      <pc:docMkLst>
        <pc:docMk/>
      </pc:docMkLst>
      <pc:sldChg chg="del delCm">
        <pc:chgData name="Jane Hooper" userId="S::jhooper@goodtogreatschools.org.au::afd12f8e-9b57-4b10-87a5-8fe4e40dc133" providerId="AD" clId="Web-{BE5B97A1-D3D8-E737-B322-E0D62275F4E5}" dt="2022-06-22T23:42:23.509" v="1"/>
        <pc:sldMkLst>
          <pc:docMk/>
          <pc:sldMk cId="2623427482" sldId="882"/>
        </pc:sldMkLst>
      </pc:sldChg>
    </pc:docChg>
  </pc:docChgLst>
  <pc:docChgLst>
    <pc:chgData name="Jane Emperado" userId="f11f2e2c-abe5-457b-8efd-db449d0a0879" providerId="ADAL" clId="{CE2A1A99-C2BA-44C7-9774-14E3FB17E095}"/>
    <pc:docChg chg="custSel modSld modMainMaster">
      <pc:chgData name="Jane Emperado" userId="f11f2e2c-abe5-457b-8efd-db449d0a0879" providerId="ADAL" clId="{CE2A1A99-C2BA-44C7-9774-14E3FB17E095}" dt="2022-12-02T15:29:31.379" v="3"/>
      <pc:docMkLst>
        <pc:docMk/>
      </pc:docMkLst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748093058" sldId="268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748093058" sldId="268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3972945757" sldId="269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3972945757" sldId="269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474969144" sldId="275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474969144" sldId="275"/>
            <ac:spMk id="13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3032690415" sldId="715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3032690415" sldId="715"/>
            <ac:spMk id="6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3619764661" sldId="858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3619764661" sldId="858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434671714" sldId="860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434671714" sldId="860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149150573" sldId="961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149150573" sldId="961"/>
            <ac:spMk id="61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3128086706" sldId="1012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3128086706" sldId="1012"/>
            <ac:spMk id="16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824992337" sldId="1047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824992337" sldId="1047"/>
            <ac:spMk id="29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3373277016" sldId="1069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3373277016" sldId="1069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1649653607" sldId="1147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1649653607" sldId="1147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1377101590" sldId="1148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1377101590" sldId="1148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1008785703" sldId="1153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1008785703" sldId="1153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517184398" sldId="1154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517184398" sldId="1154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630284623" sldId="1156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630284623" sldId="1156"/>
            <ac:spMk id="10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3717284393" sldId="1157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3717284393" sldId="1157"/>
            <ac:spMk id="10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190260965" sldId="1158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190260965" sldId="1158"/>
            <ac:spMk id="10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1386962025" sldId="1159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1386962025" sldId="1159"/>
            <ac:spMk id="10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1600313781" sldId="1160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1600313781" sldId="1160"/>
            <ac:spMk id="10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3277954809" sldId="1161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3277954809" sldId="1161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1023759293" sldId="1162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1023759293" sldId="1162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639902105" sldId="1163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639902105" sldId="1163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98208021" sldId="1164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98208021" sldId="1164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199454797" sldId="1168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199454797" sldId="1168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1756184367" sldId="1169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1756184367" sldId="1169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1212962478" sldId="1170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1212962478" sldId="1170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918884897" sldId="1171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918884897" sldId="1171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15638914" sldId="1174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15638914" sldId="1174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592027305" sldId="1175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592027305" sldId="1175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83000167" sldId="1176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83000167" sldId="1176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043508927" sldId="1177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043508927" sldId="1177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202263302" sldId="1178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202263302" sldId="1178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3612220044" sldId="1179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3612220044" sldId="1179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18333761" sldId="1180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18333761" sldId="1180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238833013" sldId="1183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238833013" sldId="1183"/>
            <ac:spMk id="10" creationId="{66F9F95F-3FA4-1F47-8CBE-8C21E283C0A4}"/>
          </ac:spMkLst>
        </pc:spChg>
      </pc:sldChg>
      <pc:sldChg chg="modSp">
        <pc:chgData name="Jane Emperado" userId="f11f2e2c-abe5-457b-8efd-db449d0a0879" providerId="ADAL" clId="{CE2A1A99-C2BA-44C7-9774-14E3FB17E095}" dt="2022-12-02T15:29:31.379" v="3"/>
        <pc:sldMkLst>
          <pc:docMk/>
          <pc:sldMk cId="384466281" sldId="1184"/>
        </pc:sldMkLst>
        <pc:spChg chg="mod">
          <ac:chgData name="Jane Emperado" userId="f11f2e2c-abe5-457b-8efd-db449d0a0879" providerId="ADAL" clId="{CE2A1A99-C2BA-44C7-9774-14E3FB17E095}" dt="2022-12-02T15:29:31.379" v="3"/>
          <ac:spMkLst>
            <pc:docMk/>
            <pc:sldMk cId="384466281" sldId="1184"/>
            <ac:spMk id="10" creationId="{66F9F95F-3FA4-1F47-8CBE-8C21E283C0A4}"/>
          </ac:spMkLst>
        </pc:spChg>
      </pc:sldChg>
      <pc:sldMasterChg chg="modSldLayout">
        <pc:chgData name="Jane Emperado" userId="f11f2e2c-abe5-457b-8efd-db449d0a0879" providerId="ADAL" clId="{CE2A1A99-C2BA-44C7-9774-14E3FB17E095}" dt="2022-12-01T15:46:38.078" v="2" actId="478"/>
        <pc:sldMasterMkLst>
          <pc:docMk/>
          <pc:sldMasterMk cId="598215977" sldId="2147486369"/>
        </pc:sldMasterMkLst>
        <pc:sldLayoutChg chg="addSp delSp modSp mod">
          <pc:chgData name="Jane Emperado" userId="f11f2e2c-abe5-457b-8efd-db449d0a0879" providerId="ADAL" clId="{CE2A1A99-C2BA-44C7-9774-14E3FB17E095}" dt="2022-12-01T15:46:38.078" v="2" actId="478"/>
          <pc:sldLayoutMkLst>
            <pc:docMk/>
            <pc:sldMasterMk cId="598215977" sldId="2147486369"/>
            <pc:sldLayoutMk cId="2444858687" sldId="2147486368"/>
          </pc:sldLayoutMkLst>
          <pc:spChg chg="del">
            <ac:chgData name="Jane Emperado" userId="f11f2e2c-abe5-457b-8efd-db449d0a0879" providerId="ADAL" clId="{CE2A1A99-C2BA-44C7-9774-14E3FB17E095}" dt="2022-12-01T15:46:35.125" v="0" actId="478"/>
            <ac:spMkLst>
              <pc:docMk/>
              <pc:sldMasterMk cId="598215977" sldId="2147486369"/>
              <pc:sldLayoutMk cId="2444858687" sldId="2147486368"/>
              <ac:spMk id="23" creationId="{3666DD6E-67DD-32DD-A490-82FEB58D2796}"/>
            </ac:spMkLst>
          </pc:spChg>
          <pc:picChg chg="add mod">
            <ac:chgData name="Jane Emperado" userId="f11f2e2c-abe5-457b-8efd-db449d0a0879" providerId="ADAL" clId="{CE2A1A99-C2BA-44C7-9774-14E3FB17E095}" dt="2022-12-01T15:46:35.931" v="1"/>
            <ac:picMkLst>
              <pc:docMk/>
              <pc:sldMasterMk cId="598215977" sldId="2147486369"/>
              <pc:sldLayoutMk cId="2444858687" sldId="2147486368"/>
              <ac:picMk id="2" creationId="{0BEF5FDE-054D-AB22-1845-3A0007024667}"/>
            </ac:picMkLst>
          </pc:picChg>
          <pc:picChg chg="del">
            <ac:chgData name="Jane Emperado" userId="f11f2e2c-abe5-457b-8efd-db449d0a0879" providerId="ADAL" clId="{CE2A1A99-C2BA-44C7-9774-14E3FB17E095}" dt="2022-12-01T15:46:38.078" v="2" actId="478"/>
            <ac:picMkLst>
              <pc:docMk/>
              <pc:sldMasterMk cId="598215977" sldId="2147486369"/>
              <pc:sldLayoutMk cId="2444858687" sldId="2147486368"/>
              <ac:picMk id="22" creationId="{1285F1D3-0BFA-271B-9142-345D5B2950C7}"/>
            </ac:picMkLst>
          </pc:picChg>
        </pc:sldLayoutChg>
      </pc:sldMasterChg>
    </pc:docChg>
  </pc:docChgLst>
  <pc:docChgLst>
    <pc:chgData name="Jane Emperado" userId="f11f2e2c-abe5-457b-8efd-db449d0a0879" providerId="ADAL" clId="{F0F3378F-844A-4D66-8096-6D1AADD2F7F5}"/>
    <pc:docChg chg="custSel modMainMaster">
      <pc:chgData name="Jane Emperado" userId="f11f2e2c-abe5-457b-8efd-db449d0a0879" providerId="ADAL" clId="{F0F3378F-844A-4D66-8096-6D1AADD2F7F5}" dt="2022-12-13T13:21:48.117" v="1"/>
      <pc:docMkLst>
        <pc:docMk/>
      </pc:docMkLst>
      <pc:sldMasterChg chg="modSldLayout">
        <pc:chgData name="Jane Emperado" userId="f11f2e2c-abe5-457b-8efd-db449d0a0879" providerId="ADAL" clId="{F0F3378F-844A-4D66-8096-6D1AADD2F7F5}" dt="2022-12-13T13:21:48.117" v="1"/>
        <pc:sldMasterMkLst>
          <pc:docMk/>
          <pc:sldMasterMk cId="598215977" sldId="2147486369"/>
        </pc:sldMasterMkLst>
        <pc:sldLayoutChg chg="addSp delSp modSp mod">
          <pc:chgData name="Jane Emperado" userId="f11f2e2c-abe5-457b-8efd-db449d0a0879" providerId="ADAL" clId="{F0F3378F-844A-4D66-8096-6D1AADD2F7F5}" dt="2022-12-13T13:21:48.117" v="1"/>
          <pc:sldLayoutMkLst>
            <pc:docMk/>
            <pc:sldMasterMk cId="598215977" sldId="2147486369"/>
            <pc:sldLayoutMk cId="2444858687" sldId="2147486368"/>
          </pc:sldLayoutMkLst>
          <pc:picChg chg="del">
            <ac:chgData name="Jane Emperado" userId="f11f2e2c-abe5-457b-8efd-db449d0a0879" providerId="ADAL" clId="{F0F3378F-844A-4D66-8096-6D1AADD2F7F5}" dt="2022-12-13T13:21:47.216" v="0" actId="478"/>
            <ac:picMkLst>
              <pc:docMk/>
              <pc:sldMasterMk cId="598215977" sldId="2147486369"/>
              <pc:sldLayoutMk cId="2444858687" sldId="2147486368"/>
              <ac:picMk id="2" creationId="{0BEF5FDE-054D-AB22-1845-3A0007024667}"/>
            </ac:picMkLst>
          </pc:picChg>
          <pc:picChg chg="add mod">
            <ac:chgData name="Jane Emperado" userId="f11f2e2c-abe5-457b-8efd-db449d0a0879" providerId="ADAL" clId="{F0F3378F-844A-4D66-8096-6D1AADD2F7F5}" dt="2022-12-13T13:21:48.117" v="1"/>
            <ac:picMkLst>
              <pc:docMk/>
              <pc:sldMasterMk cId="598215977" sldId="2147486369"/>
              <pc:sldLayoutMk cId="2444858687" sldId="2147486368"/>
              <ac:picMk id="3" creationId="{0B9D9E79-A62F-2CE3-23E2-95D0F44D9F03}"/>
            </ac:picMkLst>
          </pc:picChg>
        </pc:sldLayoutChg>
      </pc:sldMasterChg>
    </pc:docChg>
  </pc:docChgLst>
  <pc:docChgLst>
    <pc:chgData name="Jane Hooper" userId="S::jhooper@goodtogreatschools.org.au::afd12f8e-9b57-4b10-87a5-8fe4e40dc133" providerId="AD" clId="Web-{117E1B5C-9E6B-B7B6-0426-23CAF84272BE}"/>
    <pc:docChg chg="modSld">
      <pc:chgData name="Jane Hooper" userId="S::jhooper@goodtogreatschools.org.au::afd12f8e-9b57-4b10-87a5-8fe4e40dc133" providerId="AD" clId="Web-{117E1B5C-9E6B-B7B6-0426-23CAF84272BE}" dt="2022-06-22T01:21:40.110" v="11" actId="20577"/>
      <pc:docMkLst>
        <pc:docMk/>
      </pc:docMkLst>
      <pc:sldChg chg="addSp modSp addAnim">
        <pc:chgData name="Jane Hooper" userId="S::jhooper@goodtogreatschools.org.au::afd12f8e-9b57-4b10-87a5-8fe4e40dc133" providerId="AD" clId="Web-{117E1B5C-9E6B-B7B6-0426-23CAF84272BE}" dt="2022-06-22T01:21:00.562" v="1" actId="1076"/>
        <pc:sldMkLst>
          <pc:docMk/>
          <pc:sldMk cId="3717284393" sldId="1157"/>
        </pc:sldMkLst>
        <pc:picChg chg="add mod">
          <ac:chgData name="Jane Hooper" userId="S::jhooper@goodtogreatschools.org.au::afd12f8e-9b57-4b10-87a5-8fe4e40dc133" providerId="AD" clId="Web-{117E1B5C-9E6B-B7B6-0426-23CAF84272BE}" dt="2022-06-22T01:21:00.562" v="1" actId="1076"/>
          <ac:picMkLst>
            <pc:docMk/>
            <pc:sldMk cId="3717284393" sldId="1157"/>
            <ac:picMk id="6" creationId="{23E27363-7F40-43F1-AA9E-17983EC6E37F}"/>
          </ac:picMkLst>
        </pc:picChg>
      </pc:sldChg>
      <pc:sldChg chg="addSp modSp addAnim">
        <pc:chgData name="Jane Hooper" userId="S::jhooper@goodtogreatschools.org.au::afd12f8e-9b57-4b10-87a5-8fe4e40dc133" providerId="AD" clId="Web-{117E1B5C-9E6B-B7B6-0426-23CAF84272BE}" dt="2022-06-22T01:21:12.656" v="3" actId="14100"/>
        <pc:sldMkLst>
          <pc:docMk/>
          <pc:sldMk cId="1600313781" sldId="1160"/>
        </pc:sldMkLst>
        <pc:spChg chg="mod">
          <ac:chgData name="Jane Hooper" userId="S::jhooper@goodtogreatschools.org.au::afd12f8e-9b57-4b10-87a5-8fe4e40dc133" providerId="AD" clId="Web-{117E1B5C-9E6B-B7B6-0426-23CAF84272BE}" dt="2022-06-22T01:21:12.656" v="3" actId="14100"/>
          <ac:spMkLst>
            <pc:docMk/>
            <pc:sldMk cId="1600313781" sldId="1160"/>
            <ac:spMk id="3" creationId="{1CBD0118-7D39-4900-9CDF-7800934BEB3B}"/>
          </ac:spMkLst>
        </pc:spChg>
        <pc:picChg chg="add">
          <ac:chgData name="Jane Hooper" userId="S::jhooper@goodtogreatschools.org.au::afd12f8e-9b57-4b10-87a5-8fe4e40dc133" providerId="AD" clId="Web-{117E1B5C-9E6B-B7B6-0426-23CAF84272BE}" dt="2022-06-22T01:21:05.530" v="2"/>
          <ac:picMkLst>
            <pc:docMk/>
            <pc:sldMk cId="1600313781" sldId="1160"/>
            <ac:picMk id="6" creationId="{C0C8959F-1692-B424-C8A8-345948977473}"/>
          </ac:picMkLst>
        </pc:picChg>
      </pc:sldChg>
      <pc:sldChg chg="modSp">
        <pc:chgData name="Jane Hooper" userId="S::jhooper@goodtogreatschools.org.au::afd12f8e-9b57-4b10-87a5-8fe4e40dc133" providerId="AD" clId="Web-{117E1B5C-9E6B-B7B6-0426-23CAF84272BE}" dt="2022-06-22T01:21:40.110" v="11" actId="20577"/>
        <pc:sldMkLst>
          <pc:docMk/>
          <pc:sldMk cId="592027305" sldId="1175"/>
        </pc:sldMkLst>
        <pc:spChg chg="mod">
          <ac:chgData name="Jane Hooper" userId="S::jhooper@goodtogreatschools.org.au::afd12f8e-9b57-4b10-87a5-8fe4e40dc133" providerId="AD" clId="Web-{117E1B5C-9E6B-B7B6-0426-23CAF84272BE}" dt="2022-06-22T01:21:40.110" v="11" actId="20577"/>
          <ac:spMkLst>
            <pc:docMk/>
            <pc:sldMk cId="592027305" sldId="1175"/>
            <ac:spMk id="15" creationId="{CD35B3CF-AF01-9342-ED1C-438E8B769A70}"/>
          </ac:spMkLst>
        </pc:spChg>
      </pc:sldChg>
    </pc:docChg>
  </pc:docChgLst>
  <pc:docChgLst>
    <pc:chgData name="Jane Hooper" userId="S::jhooper@goodtogreatschools.org.au::afd12f8e-9b57-4b10-87a5-8fe4e40dc133" providerId="AD" clId="Web-{EE50DC71-50B0-383C-3C4F-2C54568121D1}"/>
    <pc:docChg chg="addSld modSld">
      <pc:chgData name="Jane Hooper" userId="S::jhooper@goodtogreatschools.org.au::afd12f8e-9b57-4b10-87a5-8fe4e40dc133" providerId="AD" clId="Web-{EE50DC71-50B0-383C-3C4F-2C54568121D1}" dt="2022-06-22T00:47:00.634" v="87" actId="1076"/>
      <pc:docMkLst>
        <pc:docMk/>
      </pc:docMkLst>
      <pc:sldChg chg="addSp delSp modSp add replId delAnim">
        <pc:chgData name="Jane Hooper" userId="S::jhooper@goodtogreatschools.org.au::afd12f8e-9b57-4b10-87a5-8fe4e40dc133" providerId="AD" clId="Web-{EE50DC71-50B0-383C-3C4F-2C54568121D1}" dt="2022-06-22T00:47:00.634" v="87" actId="1076"/>
        <pc:sldMkLst>
          <pc:docMk/>
          <pc:sldMk cId="3612220044" sldId="1179"/>
        </pc:sldMkLst>
        <pc:spChg chg="mod">
          <ac:chgData name="Jane Hooper" userId="S::jhooper@goodtogreatschools.org.au::afd12f8e-9b57-4b10-87a5-8fe4e40dc133" providerId="AD" clId="Web-{EE50DC71-50B0-383C-3C4F-2C54568121D1}" dt="2022-06-22T00:46:39.852" v="74" actId="20577"/>
          <ac:spMkLst>
            <pc:docMk/>
            <pc:sldMk cId="3612220044" sldId="1179"/>
            <ac:spMk id="2" creationId="{CB6F634D-463E-423E-AC1A-AE37B5881AB3}"/>
          </ac:spMkLst>
        </pc:spChg>
        <pc:spChg chg="mod">
          <ac:chgData name="Jane Hooper" userId="S::jhooper@goodtogreatschools.org.au::afd12f8e-9b57-4b10-87a5-8fe4e40dc133" providerId="AD" clId="Web-{EE50DC71-50B0-383C-3C4F-2C54568121D1}" dt="2022-06-22T00:45:43.866" v="33" actId="1076"/>
          <ac:spMkLst>
            <pc:docMk/>
            <pc:sldMk cId="3612220044" sldId="1179"/>
            <ac:spMk id="77" creationId="{2B36DB6E-E31F-4C8E-ACC1-08B09BEAF5C9}"/>
          </ac:spMkLst>
        </pc:spChg>
        <pc:spChg chg="del">
          <ac:chgData name="Jane Hooper" userId="S::jhooper@goodtogreatschools.org.au::afd12f8e-9b57-4b10-87a5-8fe4e40dc133" providerId="AD" clId="Web-{EE50DC71-50B0-383C-3C4F-2C54568121D1}" dt="2022-06-22T00:45:31.413" v="32"/>
          <ac:spMkLst>
            <pc:docMk/>
            <pc:sldMk cId="3612220044" sldId="1179"/>
            <ac:spMk id="78" creationId="{C6112B94-DD7D-42E8-90BD-F28B6645B0F5}"/>
          </ac:spMkLst>
        </pc:spChg>
        <pc:picChg chg="add mod">
          <ac:chgData name="Jane Hooper" userId="S::jhooper@goodtogreatschools.org.au::afd12f8e-9b57-4b10-87a5-8fe4e40dc133" providerId="AD" clId="Web-{EE50DC71-50B0-383C-3C4F-2C54568121D1}" dt="2022-06-22T00:47:00.603" v="85" actId="1076"/>
          <ac:picMkLst>
            <pc:docMk/>
            <pc:sldMk cId="3612220044" sldId="1179"/>
            <ac:picMk id="6" creationId="{9251EA86-F6CF-C1DF-DD20-BA8F639CC582}"/>
          </ac:picMkLst>
        </pc:picChg>
        <pc:picChg chg="add mod">
          <ac:chgData name="Jane Hooper" userId="S::jhooper@goodtogreatschools.org.au::afd12f8e-9b57-4b10-87a5-8fe4e40dc133" providerId="AD" clId="Web-{EE50DC71-50B0-383C-3C4F-2C54568121D1}" dt="2022-06-22T00:46:47.602" v="77" actId="1076"/>
          <ac:picMkLst>
            <pc:docMk/>
            <pc:sldMk cId="3612220044" sldId="1179"/>
            <ac:picMk id="8" creationId="{92E81B85-F506-7981-A97B-FFFBA1BBBD15}"/>
          </ac:picMkLst>
        </pc:picChg>
        <pc:picChg chg="add mod">
          <ac:chgData name="Jane Hooper" userId="S::jhooper@goodtogreatschools.org.au::afd12f8e-9b57-4b10-87a5-8fe4e40dc133" providerId="AD" clId="Web-{EE50DC71-50B0-383C-3C4F-2C54568121D1}" dt="2022-06-22T00:47:00.634" v="87" actId="1076"/>
          <ac:picMkLst>
            <pc:docMk/>
            <pc:sldMk cId="3612220044" sldId="1179"/>
            <ac:picMk id="11" creationId="{806436AC-0261-B6F4-5C39-1CADB2DFE13A}"/>
          </ac:picMkLst>
        </pc:picChg>
        <pc:picChg chg="add mod">
          <ac:chgData name="Jane Hooper" userId="S::jhooper@goodtogreatschools.org.au::afd12f8e-9b57-4b10-87a5-8fe4e40dc133" providerId="AD" clId="Web-{EE50DC71-50B0-383C-3C4F-2C54568121D1}" dt="2022-06-22T00:47:00.618" v="86" actId="1076"/>
          <ac:picMkLst>
            <pc:docMk/>
            <pc:sldMk cId="3612220044" sldId="1179"/>
            <ac:picMk id="13" creationId="{3694E54C-C510-2B62-CD53-16AD1C0FECC6}"/>
          </ac:picMkLst>
        </pc:picChg>
        <pc:picChg chg="add mod">
          <ac:chgData name="Jane Hooper" userId="S::jhooper@goodtogreatschools.org.au::afd12f8e-9b57-4b10-87a5-8fe4e40dc133" providerId="AD" clId="Web-{EE50DC71-50B0-383C-3C4F-2C54568121D1}" dt="2022-06-22T00:47:00.603" v="84" actId="1076"/>
          <ac:picMkLst>
            <pc:docMk/>
            <pc:sldMk cId="3612220044" sldId="1179"/>
            <ac:picMk id="14" creationId="{E9B40CC3-CF23-F8A2-BBEE-12AC07254FC2}"/>
          </ac:picMkLst>
        </pc:picChg>
        <pc:picChg chg="add mod">
          <ac:chgData name="Jane Hooper" userId="S::jhooper@goodtogreatschools.org.au::afd12f8e-9b57-4b10-87a5-8fe4e40dc133" providerId="AD" clId="Web-{EE50DC71-50B0-383C-3C4F-2C54568121D1}" dt="2022-06-22T00:47:00.587" v="83" actId="1076"/>
          <ac:picMkLst>
            <pc:docMk/>
            <pc:sldMk cId="3612220044" sldId="1179"/>
            <ac:picMk id="15" creationId="{7D92396F-48A3-CFEF-2EC2-5BDF2C8889EB}"/>
          </ac:picMkLst>
        </pc:picChg>
        <pc:picChg chg="add mod">
          <ac:chgData name="Jane Hooper" userId="S::jhooper@goodtogreatschools.org.au::afd12f8e-9b57-4b10-87a5-8fe4e40dc133" providerId="AD" clId="Web-{EE50DC71-50B0-383C-3C4F-2C54568121D1}" dt="2022-06-22T00:47:00.571" v="82" actId="1076"/>
          <ac:picMkLst>
            <pc:docMk/>
            <pc:sldMk cId="3612220044" sldId="1179"/>
            <ac:picMk id="16" creationId="{C2BDD500-427B-19ED-3997-466E71504DCB}"/>
          </ac:picMkLst>
        </pc:picChg>
        <pc:picChg chg="add mod">
          <ac:chgData name="Jane Hooper" userId="S::jhooper@goodtogreatschools.org.au::afd12f8e-9b57-4b10-87a5-8fe4e40dc133" providerId="AD" clId="Web-{EE50DC71-50B0-383C-3C4F-2C54568121D1}" dt="2022-06-22T00:46:49.399" v="78" actId="1076"/>
          <ac:picMkLst>
            <pc:docMk/>
            <pc:sldMk cId="3612220044" sldId="1179"/>
            <ac:picMk id="17" creationId="{780A7591-71B2-C9FD-B0AE-F71A9A55ECE8}"/>
          </ac:picMkLst>
        </pc:picChg>
        <pc:picChg chg="del mod">
          <ac:chgData name="Jane Hooper" userId="S::jhooper@goodtogreatschools.org.au::afd12f8e-9b57-4b10-87a5-8fe4e40dc133" providerId="AD" clId="Web-{EE50DC71-50B0-383C-3C4F-2C54568121D1}" dt="2022-06-22T00:45:28.100" v="28"/>
          <ac:picMkLst>
            <pc:docMk/>
            <pc:sldMk cId="3612220044" sldId="1179"/>
            <ac:picMk id="30" creationId="{2842BB38-A9AE-4CC9-ADC9-C7AC96F456DB}"/>
          </ac:picMkLst>
        </pc:picChg>
        <pc:picChg chg="del">
          <ac:chgData name="Jane Hooper" userId="S::jhooper@goodtogreatschools.org.au::afd12f8e-9b57-4b10-87a5-8fe4e40dc133" providerId="AD" clId="Web-{EE50DC71-50B0-383C-3C4F-2C54568121D1}" dt="2022-06-22T00:45:28.022" v="27"/>
          <ac:picMkLst>
            <pc:docMk/>
            <pc:sldMk cId="3612220044" sldId="1179"/>
            <ac:picMk id="31" creationId="{DD8C6568-14D4-4122-A21F-E8759FCAC26C}"/>
          </ac:picMkLst>
        </pc:picChg>
        <pc:picChg chg="del mod">
          <ac:chgData name="Jane Hooper" userId="S::jhooper@goodtogreatschools.org.au::afd12f8e-9b57-4b10-87a5-8fe4e40dc133" providerId="AD" clId="Web-{EE50DC71-50B0-383C-3C4F-2C54568121D1}" dt="2022-06-22T00:45:27.944" v="26"/>
          <ac:picMkLst>
            <pc:docMk/>
            <pc:sldMk cId="3612220044" sldId="1179"/>
            <ac:picMk id="32" creationId="{9D76BCEC-237A-4BDC-B5B4-15F7F81C9EC6}"/>
          </ac:picMkLst>
        </pc:picChg>
        <pc:picChg chg="del mod">
          <ac:chgData name="Jane Hooper" userId="S::jhooper@goodtogreatschools.org.au::afd12f8e-9b57-4b10-87a5-8fe4e40dc133" providerId="AD" clId="Web-{EE50DC71-50B0-383C-3C4F-2C54568121D1}" dt="2022-06-22T00:45:27.866" v="25"/>
          <ac:picMkLst>
            <pc:docMk/>
            <pc:sldMk cId="3612220044" sldId="1179"/>
            <ac:picMk id="33" creationId="{DE1FA553-8F41-4C1F-941B-A72430CE571C}"/>
          </ac:picMkLst>
        </pc:picChg>
        <pc:picChg chg="del mod">
          <ac:chgData name="Jane Hooper" userId="S::jhooper@goodtogreatschools.org.au::afd12f8e-9b57-4b10-87a5-8fe4e40dc133" providerId="AD" clId="Web-{EE50DC71-50B0-383C-3C4F-2C54568121D1}" dt="2022-06-22T00:45:27.787" v="24"/>
          <ac:picMkLst>
            <pc:docMk/>
            <pc:sldMk cId="3612220044" sldId="1179"/>
            <ac:picMk id="34" creationId="{A39C3B5D-8C6F-4CC9-A328-8FE659807B0D}"/>
          </ac:picMkLst>
        </pc:picChg>
        <pc:picChg chg="del">
          <ac:chgData name="Jane Hooper" userId="S::jhooper@goodtogreatschools.org.au::afd12f8e-9b57-4b10-87a5-8fe4e40dc133" providerId="AD" clId="Web-{EE50DC71-50B0-383C-3C4F-2C54568121D1}" dt="2022-06-22T00:45:27.678" v="23"/>
          <ac:picMkLst>
            <pc:docMk/>
            <pc:sldMk cId="3612220044" sldId="1179"/>
            <ac:picMk id="35" creationId="{33057A21-A2C2-498F-AB28-F1E5FCF45A07}"/>
          </ac:picMkLst>
        </pc:picChg>
        <pc:picChg chg="del">
          <ac:chgData name="Jane Hooper" userId="S::jhooper@goodtogreatschools.org.au::afd12f8e-9b57-4b10-87a5-8fe4e40dc133" providerId="AD" clId="Web-{EE50DC71-50B0-383C-3C4F-2C54568121D1}" dt="2022-06-22T00:45:27.569" v="22"/>
          <ac:picMkLst>
            <pc:docMk/>
            <pc:sldMk cId="3612220044" sldId="1179"/>
            <ac:picMk id="36" creationId="{426CC236-32ED-465B-8606-DF1856E7F1AF}"/>
          </ac:picMkLst>
        </pc:picChg>
        <pc:picChg chg="del mod">
          <ac:chgData name="Jane Hooper" userId="S::jhooper@goodtogreatschools.org.au::afd12f8e-9b57-4b10-87a5-8fe4e40dc133" providerId="AD" clId="Web-{EE50DC71-50B0-383C-3C4F-2C54568121D1}" dt="2022-06-22T00:45:28.225" v="30"/>
          <ac:picMkLst>
            <pc:docMk/>
            <pc:sldMk cId="3612220044" sldId="1179"/>
            <ac:picMk id="50" creationId="{B0FE6B09-D872-49EE-ACD4-D44CB5C10769}"/>
          </ac:picMkLst>
        </pc:picChg>
        <pc:picChg chg="del mod">
          <ac:chgData name="Jane Hooper" userId="S::jhooper@goodtogreatschools.org.au::afd12f8e-9b57-4b10-87a5-8fe4e40dc133" providerId="AD" clId="Web-{EE50DC71-50B0-383C-3C4F-2C54568121D1}" dt="2022-06-22T00:45:28.162" v="29"/>
          <ac:picMkLst>
            <pc:docMk/>
            <pc:sldMk cId="3612220044" sldId="1179"/>
            <ac:picMk id="66" creationId="{59CAB55D-1868-413F-9BB2-E91D49211BCA}"/>
          </ac:picMkLst>
        </pc:picChg>
        <pc:picChg chg="del">
          <ac:chgData name="Jane Hooper" userId="S::jhooper@goodtogreatschools.org.au::afd12f8e-9b57-4b10-87a5-8fe4e40dc133" providerId="AD" clId="Web-{EE50DC71-50B0-383C-3C4F-2C54568121D1}" dt="2022-06-22T00:45:28.287" v="31"/>
          <ac:picMkLst>
            <pc:docMk/>
            <pc:sldMk cId="3612220044" sldId="1179"/>
            <ac:picMk id="114" creationId="{107F47AA-D74A-440B-964E-8746E20F04DE}"/>
          </ac:picMkLst>
        </pc:picChg>
      </pc:sldChg>
      <pc:sldChg chg="add replId">
        <pc:chgData name="Jane Hooper" userId="S::jhooper@goodtogreatschools.org.au::afd12f8e-9b57-4b10-87a5-8fe4e40dc133" providerId="AD" clId="Web-{EE50DC71-50B0-383C-3C4F-2C54568121D1}" dt="2022-06-22T00:44:52.193" v="1"/>
        <pc:sldMkLst>
          <pc:docMk/>
          <pc:sldMk cId="1793147489" sldId="1180"/>
        </pc:sldMkLst>
      </pc:sldChg>
    </pc:docChg>
  </pc:docChgLst>
  <pc:docChgLst>
    <pc:chgData name="Chris Kohn" userId="3aea2124-5d9e-4894-ae32-e7c983671888" providerId="ADAL" clId="{709B0105-42EB-4B3C-AC83-61B686A39B3C}"/>
    <pc:docChg chg="undo redo custSel delSld modSld sldOrd addSection modSection">
      <pc:chgData name="Chris Kohn" userId="3aea2124-5d9e-4894-ae32-e7c983671888" providerId="ADAL" clId="{709B0105-42EB-4B3C-AC83-61B686A39B3C}" dt="2022-07-11T02:30:36.888" v="968" actId="1076"/>
      <pc:docMkLst>
        <pc:docMk/>
      </pc:docMkLst>
      <pc:sldChg chg="modSp mod">
        <pc:chgData name="Chris Kohn" userId="3aea2124-5d9e-4894-ae32-e7c983671888" providerId="ADAL" clId="{709B0105-42EB-4B3C-AC83-61B686A39B3C}" dt="2022-06-23T04:29:22.154" v="637" actId="20577"/>
        <pc:sldMkLst>
          <pc:docMk/>
          <pc:sldMk cId="3972945757" sldId="269"/>
        </pc:sldMkLst>
        <pc:spChg chg="mod">
          <ac:chgData name="Chris Kohn" userId="3aea2124-5d9e-4894-ae32-e7c983671888" providerId="ADAL" clId="{709B0105-42EB-4B3C-AC83-61B686A39B3C}" dt="2022-06-23T04:29:22.154" v="637" actId="20577"/>
          <ac:spMkLst>
            <pc:docMk/>
            <pc:sldMk cId="3972945757" sldId="269"/>
            <ac:spMk id="7" creationId="{EBE90D9F-A2CA-0C4E-8BCF-A52D21B9B6BE}"/>
          </ac:spMkLst>
        </pc:spChg>
      </pc:sldChg>
      <pc:sldChg chg="del">
        <pc:chgData name="Chris Kohn" userId="3aea2124-5d9e-4894-ae32-e7c983671888" providerId="ADAL" clId="{709B0105-42EB-4B3C-AC83-61B686A39B3C}" dt="2022-06-23T04:27:26.797" v="418" actId="47"/>
        <pc:sldMkLst>
          <pc:docMk/>
          <pc:sldMk cId="929778889" sldId="1046"/>
        </pc:sldMkLst>
      </pc:sldChg>
      <pc:sldChg chg="modSp mod ord">
        <pc:chgData name="Chris Kohn" userId="3aea2124-5d9e-4894-ae32-e7c983671888" providerId="ADAL" clId="{709B0105-42EB-4B3C-AC83-61B686A39B3C}" dt="2022-06-23T04:24:51.071" v="417" actId="20577"/>
        <pc:sldMkLst>
          <pc:docMk/>
          <pc:sldMk cId="824992337" sldId="1047"/>
        </pc:sldMkLst>
        <pc:spChg chg="mod">
          <ac:chgData name="Chris Kohn" userId="3aea2124-5d9e-4894-ae32-e7c983671888" providerId="ADAL" clId="{709B0105-42EB-4B3C-AC83-61B686A39B3C}" dt="2022-06-23T04:24:51.071" v="417" actId="20577"/>
          <ac:spMkLst>
            <pc:docMk/>
            <pc:sldMk cId="824992337" sldId="1047"/>
            <ac:spMk id="2" creationId="{EE8B1041-7B41-D95C-3963-03815F329344}"/>
          </ac:spMkLst>
        </pc:spChg>
        <pc:spChg chg="mod">
          <ac:chgData name="Chris Kohn" userId="3aea2124-5d9e-4894-ae32-e7c983671888" providerId="ADAL" clId="{709B0105-42EB-4B3C-AC83-61B686A39B3C}" dt="2022-06-23T04:24:34.397" v="415" actId="20577"/>
          <ac:spMkLst>
            <pc:docMk/>
            <pc:sldMk cId="824992337" sldId="1047"/>
            <ac:spMk id="3" creationId="{861DBE68-45FF-338B-122E-294397FFAF97}"/>
          </ac:spMkLst>
        </pc:spChg>
      </pc:sldChg>
      <pc:sldChg chg="del">
        <pc:chgData name="Chris Kohn" userId="3aea2124-5d9e-4894-ae32-e7c983671888" providerId="ADAL" clId="{709B0105-42EB-4B3C-AC83-61B686A39B3C}" dt="2022-06-23T04:27:26.797" v="418" actId="47"/>
        <pc:sldMkLst>
          <pc:docMk/>
          <pc:sldMk cId="3262168409" sldId="1051"/>
        </pc:sldMkLst>
      </pc:sldChg>
      <pc:sldChg chg="modSp mod">
        <pc:chgData name="Chris Kohn" userId="3aea2124-5d9e-4894-ae32-e7c983671888" providerId="ADAL" clId="{709B0105-42EB-4B3C-AC83-61B686A39B3C}" dt="2022-07-06T03:33:17.227" v="695" actId="20577"/>
        <pc:sldMkLst>
          <pc:docMk/>
          <pc:sldMk cId="3373277016" sldId="1069"/>
        </pc:sldMkLst>
        <pc:spChg chg="mod">
          <ac:chgData name="Chris Kohn" userId="3aea2124-5d9e-4894-ae32-e7c983671888" providerId="ADAL" clId="{709B0105-42EB-4B3C-AC83-61B686A39B3C}" dt="2022-07-06T03:33:17.227" v="695" actId="20577"/>
          <ac:spMkLst>
            <pc:docMk/>
            <pc:sldMk cId="3373277016" sldId="1069"/>
            <ac:spMk id="2" creationId="{E7C510A3-E36A-FA12-4D46-884B471C1C6D}"/>
          </ac:spMkLst>
        </pc:spChg>
      </pc:sldChg>
      <pc:sldChg chg="addSp delSp modSp mod delAnim">
        <pc:chgData name="Chris Kohn" userId="3aea2124-5d9e-4894-ae32-e7c983671888" providerId="ADAL" clId="{709B0105-42EB-4B3C-AC83-61B686A39B3C}" dt="2022-07-06T04:00:48.702" v="940"/>
        <pc:sldMkLst>
          <pc:docMk/>
          <pc:sldMk cId="1649653607" sldId="1147"/>
        </pc:sldMkLst>
        <pc:spChg chg="mod">
          <ac:chgData name="Chris Kohn" userId="3aea2124-5d9e-4894-ae32-e7c983671888" providerId="ADAL" clId="{709B0105-42EB-4B3C-AC83-61B686A39B3C}" dt="2022-06-23T04:08:06.103" v="0" actId="20577"/>
          <ac:spMkLst>
            <pc:docMk/>
            <pc:sldMk cId="1649653607" sldId="1147"/>
            <ac:spMk id="2" creationId="{CB6F634D-463E-423E-AC1A-AE37B5881AB3}"/>
          </ac:spMkLst>
        </pc:spChg>
        <pc:spChg chg="del">
          <ac:chgData name="Chris Kohn" userId="3aea2124-5d9e-4894-ae32-e7c983671888" providerId="ADAL" clId="{709B0105-42EB-4B3C-AC83-61B686A39B3C}" dt="2022-07-06T04:00:33.532" v="935" actId="478"/>
          <ac:spMkLst>
            <pc:docMk/>
            <pc:sldMk cId="1649653607" sldId="1147"/>
            <ac:spMk id="9" creationId="{00000000-0000-0000-0000-000000000000}"/>
          </ac:spMkLst>
        </pc:spChg>
        <pc:spChg chg="add mod">
          <ac:chgData name="Chris Kohn" userId="3aea2124-5d9e-4894-ae32-e7c983671888" providerId="ADAL" clId="{709B0105-42EB-4B3C-AC83-61B686A39B3C}" dt="2022-07-06T04:00:48.702" v="940"/>
          <ac:spMkLst>
            <pc:docMk/>
            <pc:sldMk cId="1649653607" sldId="1147"/>
            <ac:spMk id="32" creationId="{5758B72A-8958-6EA8-34A3-EB4879C60DEE}"/>
          </ac:spMkLst>
        </pc:spChg>
        <pc:spChg chg="add mod">
          <ac:chgData name="Chris Kohn" userId="3aea2124-5d9e-4894-ae32-e7c983671888" providerId="ADAL" clId="{709B0105-42EB-4B3C-AC83-61B686A39B3C}" dt="2022-07-06T04:00:48.702" v="940"/>
          <ac:spMkLst>
            <pc:docMk/>
            <pc:sldMk cId="1649653607" sldId="1147"/>
            <ac:spMk id="36" creationId="{FE629788-87B7-560E-82C0-B5DF9B260348}"/>
          </ac:spMkLst>
        </pc:spChg>
        <pc:spChg chg="add mod">
          <ac:chgData name="Chris Kohn" userId="3aea2124-5d9e-4894-ae32-e7c983671888" providerId="ADAL" clId="{709B0105-42EB-4B3C-AC83-61B686A39B3C}" dt="2022-07-06T04:00:48.702" v="940"/>
          <ac:spMkLst>
            <pc:docMk/>
            <pc:sldMk cId="1649653607" sldId="1147"/>
            <ac:spMk id="39" creationId="{98F71FD9-F9CD-F100-70D1-20AF848A4C4B}"/>
          </ac:spMkLst>
        </pc:spChg>
        <pc:spChg chg="del mod">
          <ac:chgData name="Chris Kohn" userId="3aea2124-5d9e-4894-ae32-e7c983671888" providerId="ADAL" clId="{709B0105-42EB-4B3C-AC83-61B686A39B3C}" dt="2022-07-06T04:00:38.525" v="939" actId="478"/>
          <ac:spMkLst>
            <pc:docMk/>
            <pc:sldMk cId="1649653607" sldId="1147"/>
            <ac:spMk id="52" creationId="{CE158207-D250-EC4D-9324-216E3C0FC6AD}"/>
          </ac:spMkLst>
        </pc:spChg>
        <pc:spChg chg="del">
          <ac:chgData name="Chris Kohn" userId="3aea2124-5d9e-4894-ae32-e7c983671888" providerId="ADAL" clId="{709B0105-42EB-4B3C-AC83-61B686A39B3C}" dt="2022-07-06T04:00:33.532" v="935" actId="478"/>
          <ac:spMkLst>
            <pc:docMk/>
            <pc:sldMk cId="1649653607" sldId="1147"/>
            <ac:spMk id="99" creationId="{E7BE4593-3C60-45FD-86DC-3645A1AF81C5}"/>
          </ac:spMkLst>
        </pc:sp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5" creationId="{37BA2849-2483-2197-DF70-5BB3C9D04D07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7" creationId="{190EBB44-959C-4450-11A1-5A9BFC04954A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12" creationId="{5ADF1222-935E-7494-EC2A-1390F111D109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14" creationId="{59069264-8B71-990D-583C-C116D4A4E8AF}"/>
          </ac:picMkLst>
        </pc:picChg>
        <pc:picChg chg="del">
          <ac:chgData name="Chris Kohn" userId="3aea2124-5d9e-4894-ae32-e7c983671888" providerId="ADAL" clId="{709B0105-42EB-4B3C-AC83-61B686A39B3C}" dt="2022-07-06T04:00:34.392" v="936" actId="478"/>
          <ac:picMkLst>
            <pc:docMk/>
            <pc:sldMk cId="1649653607" sldId="1147"/>
            <ac:picMk id="23" creationId="{A6FA1EC7-52DA-4640-91B3-243F93346895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29" creationId="{7A33D869-3B5F-4698-B770-B0F0C852D268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30" creationId="{6E1777D1-7141-41C6-B157-51699249AC2A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31" creationId="{15A143B4-3E89-493F-8AC7-379D4B232A77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33" creationId="{11249FB4-852C-43D3-BCC1-190639D2FF0F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34" creationId="{9B9137D7-6C08-D402-F493-61DFA20C1AC8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35" creationId="{994DB43A-B8E9-4D19-89E7-877A41BD6AE2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37" creationId="{2E8962B9-8F42-738A-04A1-5BE5AA682840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38" creationId="{BDED7946-46CD-4D61-B2E1-870F384A77D6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40" creationId="{F568320E-BB34-40BE-7552-7E7BAEDA299D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41" creationId="{29B07D4A-B9F9-5955-19C2-3B7AF0640EAA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42" creationId="{B7BCAF73-D7A0-9860-7962-7D7066A97DBE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43" creationId="{92EF1A45-063A-4D26-8252-E27753683A80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44" creationId="{6F87ADB3-4747-4CB2-98E1-2A9B1835D3A1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45" creationId="{FCE4C574-8FEC-4255-8CD0-14E6DA5A6180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46" creationId="{9ACD4D4E-8340-4E9B-9AA0-39794E21BE1D}"/>
          </ac:picMkLst>
        </pc:picChg>
        <pc:picChg chg="del">
          <ac:chgData name="Chris Kohn" userId="3aea2124-5d9e-4894-ae32-e7c983671888" providerId="ADAL" clId="{709B0105-42EB-4B3C-AC83-61B686A39B3C}" dt="2022-07-06T04:00:34.966" v="937" actId="478"/>
          <ac:picMkLst>
            <pc:docMk/>
            <pc:sldMk cId="1649653607" sldId="1147"/>
            <ac:picMk id="47" creationId="{4DD8F61F-CB36-1444-840D-B7E2D9D23366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48" creationId="{D474E681-ECE8-4459-8342-0185070E7A88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49" creationId="{6058C122-0CDC-4CE7-A253-741299F89982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51" creationId="{5B4A2B49-FACD-BCF6-D2E6-02138419B4BA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53" creationId="{981C4030-7E25-238A-B5AB-F5FC9A3A3385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54" creationId="{EF4662E8-8A88-2639-77EA-82108FF615B8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55" creationId="{15AB08C6-1E28-E35A-1D49-568A4F339D00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56" creationId="{46FABA27-34FD-4B7F-68A0-08D463DBB4FD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58" creationId="{3F20A6F2-4291-43BC-9D13-F006BCEB1D0B}"/>
          </ac:picMkLst>
        </pc:picChg>
        <pc:picChg chg="del">
          <ac:chgData name="Chris Kohn" userId="3aea2124-5d9e-4894-ae32-e7c983671888" providerId="ADAL" clId="{709B0105-42EB-4B3C-AC83-61B686A39B3C}" dt="2022-07-06T04:00:33.532" v="935" actId="478"/>
          <ac:picMkLst>
            <pc:docMk/>
            <pc:sldMk cId="1649653607" sldId="1147"/>
            <ac:picMk id="59" creationId="{8477279F-8E4D-499F-A384-87B0A97EB0B5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0" creationId="{97E7E73A-46BE-0465-7E16-CC20A11462FB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1" creationId="{284487A4-902C-7D01-FD55-2BB0048136B2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2" creationId="{8D0836ED-DBC9-CA87-BF62-961EDD88C499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3" creationId="{BA98CB0D-E9FD-139D-5671-F38EA540AE2B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4" creationId="{488265EF-6BA8-E8FE-6886-4A4FB9355413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5" creationId="{1645322F-E9D6-7118-F6CF-A1C3699DB20F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6" creationId="{3F545D1B-7B0D-52CB-554B-C648212720DC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7" creationId="{6EAEBBD9-FCF8-6DFF-A9FF-EFCE9CE535B3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8" creationId="{DBE09523-0B08-3551-C353-E6682279AC05}"/>
          </ac:picMkLst>
        </pc:picChg>
        <pc:picChg chg="add mod">
          <ac:chgData name="Chris Kohn" userId="3aea2124-5d9e-4894-ae32-e7c983671888" providerId="ADAL" clId="{709B0105-42EB-4B3C-AC83-61B686A39B3C}" dt="2022-07-06T04:00:48.702" v="940"/>
          <ac:picMkLst>
            <pc:docMk/>
            <pc:sldMk cId="1649653607" sldId="1147"/>
            <ac:picMk id="69" creationId="{7E0D0E8E-5264-8BCC-31EE-D1B28880FA3E}"/>
          </ac:picMkLst>
        </pc:picChg>
        <pc:cxnChg chg="add mod">
          <ac:chgData name="Chris Kohn" userId="3aea2124-5d9e-4894-ae32-e7c983671888" providerId="ADAL" clId="{709B0105-42EB-4B3C-AC83-61B686A39B3C}" dt="2022-07-06T04:00:48.702" v="940"/>
          <ac:cxnSpMkLst>
            <pc:docMk/>
            <pc:sldMk cId="1649653607" sldId="1147"/>
            <ac:cxnSpMk id="28" creationId="{E15C22B5-A77F-44BA-35BF-8A6E58C323E5}"/>
          </ac:cxnSpMkLst>
        </pc:cxnChg>
      </pc:sldChg>
      <pc:sldChg chg="addSp delSp modSp mod addAnim delAnim">
        <pc:chgData name="Chris Kohn" userId="3aea2124-5d9e-4894-ae32-e7c983671888" providerId="ADAL" clId="{709B0105-42EB-4B3C-AC83-61B686A39B3C}" dt="2022-07-11T02:30:36.888" v="968" actId="1076"/>
        <pc:sldMkLst>
          <pc:docMk/>
          <pc:sldMk cId="1377101590" sldId="1148"/>
        </pc:sldMkLst>
        <pc:spChg chg="mod">
          <ac:chgData name="Chris Kohn" userId="3aea2124-5d9e-4894-ae32-e7c983671888" providerId="ADAL" clId="{709B0105-42EB-4B3C-AC83-61B686A39B3C}" dt="2022-07-06T03:25:20.678" v="651" actId="20577"/>
          <ac:spMkLst>
            <pc:docMk/>
            <pc:sldMk cId="1377101590" sldId="1148"/>
            <ac:spMk id="2" creationId="{CB6F634D-463E-423E-AC1A-AE37B5881AB3}"/>
          </ac:spMkLst>
        </pc:spChg>
        <pc:spChg chg="del">
          <ac:chgData name="Chris Kohn" userId="3aea2124-5d9e-4894-ae32-e7c983671888" providerId="ADAL" clId="{709B0105-42EB-4B3C-AC83-61B686A39B3C}" dt="2022-07-06T04:03:33.399" v="963" actId="478"/>
          <ac:spMkLst>
            <pc:docMk/>
            <pc:sldMk cId="1377101590" sldId="1148"/>
            <ac:spMk id="9" creationId="{00000000-0000-0000-0000-000000000000}"/>
          </ac:spMkLst>
        </pc:spChg>
        <pc:spChg chg="add mod">
          <ac:chgData name="Chris Kohn" userId="3aea2124-5d9e-4894-ae32-e7c983671888" providerId="ADAL" clId="{709B0105-42EB-4B3C-AC83-61B686A39B3C}" dt="2022-07-06T04:03:36.737" v="967"/>
          <ac:spMkLst>
            <pc:docMk/>
            <pc:sldMk cId="1377101590" sldId="1148"/>
            <ac:spMk id="51" creationId="{C73C4CB6-4016-44BD-A2C4-AAECD1778161}"/>
          </ac:spMkLst>
        </pc:spChg>
        <pc:spChg chg="del mod">
          <ac:chgData name="Chris Kohn" userId="3aea2124-5d9e-4894-ae32-e7c983671888" providerId="ADAL" clId="{709B0105-42EB-4B3C-AC83-61B686A39B3C}" dt="2022-07-06T04:03:35.840" v="966" actId="478"/>
          <ac:spMkLst>
            <pc:docMk/>
            <pc:sldMk cId="1377101590" sldId="1148"/>
            <ac:spMk id="52" creationId="{CE158207-D250-EC4D-9324-216E3C0FC6AD}"/>
          </ac:spMkLst>
        </pc:spChg>
        <pc:spChg chg="add mod">
          <ac:chgData name="Chris Kohn" userId="3aea2124-5d9e-4894-ae32-e7c983671888" providerId="ADAL" clId="{709B0105-42EB-4B3C-AC83-61B686A39B3C}" dt="2022-07-06T04:03:36.737" v="967"/>
          <ac:spMkLst>
            <pc:docMk/>
            <pc:sldMk cId="1377101590" sldId="1148"/>
            <ac:spMk id="54" creationId="{A7161EDD-5CDA-60A5-78DD-466FFD8B2815}"/>
          </ac:spMkLst>
        </pc:spChg>
        <pc:spChg chg="del">
          <ac:chgData name="Chris Kohn" userId="3aea2124-5d9e-4894-ae32-e7c983671888" providerId="ADAL" clId="{709B0105-42EB-4B3C-AC83-61B686A39B3C}" dt="2022-07-06T04:03:33.399" v="963" actId="478"/>
          <ac:spMkLst>
            <pc:docMk/>
            <pc:sldMk cId="1377101590" sldId="1148"/>
            <ac:spMk id="99" creationId="{E7BE4593-3C60-45FD-86DC-3645A1AF81C5}"/>
          </ac:spMkLst>
        </pc:spChg>
        <pc:picChg chg="mod">
          <ac:chgData name="Chris Kohn" userId="3aea2124-5d9e-4894-ae32-e7c983671888" providerId="ADAL" clId="{709B0105-42EB-4B3C-AC83-61B686A39B3C}" dt="2022-07-11T02:30:36.888" v="968" actId="1076"/>
          <ac:picMkLst>
            <pc:docMk/>
            <pc:sldMk cId="1377101590" sldId="1148"/>
            <ac:picMk id="3" creationId="{CA210491-B968-4924-B5E9-1D33BADEF996}"/>
          </ac:picMkLst>
        </pc:picChg>
        <pc:picChg chg="del">
          <ac:chgData name="Chris Kohn" userId="3aea2124-5d9e-4894-ae32-e7c983671888" providerId="ADAL" clId="{709B0105-42EB-4B3C-AC83-61B686A39B3C}" dt="2022-07-06T03:30:22.374" v="669" actId="478"/>
          <ac:picMkLst>
            <pc:docMk/>
            <pc:sldMk cId="1377101590" sldId="1148"/>
            <ac:picMk id="5" creationId="{37BA2849-2483-2197-DF70-5BB3C9D04D07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6" creationId="{8F50E818-8ED6-41A5-0171-BCDAFBEA7FE5}"/>
          </ac:picMkLst>
        </pc:picChg>
        <pc:picChg chg="del">
          <ac:chgData name="Chris Kohn" userId="3aea2124-5d9e-4894-ae32-e7c983671888" providerId="ADAL" clId="{709B0105-42EB-4B3C-AC83-61B686A39B3C}" dt="2022-07-06T03:47:46.431" v="730" actId="478"/>
          <ac:picMkLst>
            <pc:docMk/>
            <pc:sldMk cId="1377101590" sldId="1148"/>
            <ac:picMk id="7" creationId="{190EBB44-959C-4450-11A1-5A9BFC04954A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10" creationId="{2409E77E-090D-1B14-8712-7AA83BFC02B5}"/>
          </ac:picMkLst>
        </pc:picChg>
        <pc:picChg chg="del">
          <ac:chgData name="Chris Kohn" userId="3aea2124-5d9e-4894-ae32-e7c983671888" providerId="ADAL" clId="{709B0105-42EB-4B3C-AC83-61B686A39B3C}" dt="2022-07-06T03:47:45.793" v="729" actId="478"/>
          <ac:picMkLst>
            <pc:docMk/>
            <pc:sldMk cId="1377101590" sldId="1148"/>
            <ac:picMk id="12" creationId="{5ADF1222-935E-7494-EC2A-1390F111D109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13" creationId="{37B13109-59E7-4F50-102C-A9C78F2E9454}"/>
          </ac:picMkLst>
        </pc:picChg>
        <pc:picChg chg="del">
          <ac:chgData name="Chris Kohn" userId="3aea2124-5d9e-4894-ae32-e7c983671888" providerId="ADAL" clId="{709B0105-42EB-4B3C-AC83-61B686A39B3C}" dt="2022-07-06T03:30:23.102" v="670" actId="478"/>
          <ac:picMkLst>
            <pc:docMk/>
            <pc:sldMk cId="1377101590" sldId="1148"/>
            <ac:picMk id="14" creationId="{59069264-8B71-990D-583C-C116D4A4E8AF}"/>
          </ac:picMkLst>
        </pc:picChg>
        <pc:picChg chg="del">
          <ac:chgData name="Chris Kohn" userId="3aea2124-5d9e-4894-ae32-e7c983671888" providerId="ADAL" clId="{709B0105-42EB-4B3C-AC83-61B686A39B3C}" dt="2022-07-06T03:49:15.316" v="761" actId="478"/>
          <ac:picMkLst>
            <pc:docMk/>
            <pc:sldMk cId="1377101590" sldId="1148"/>
            <ac:picMk id="16" creationId="{ECBDE18C-FCE1-0DE8-F4A6-AE1F0E24CEA6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17" creationId="{D879B8D8-A7CC-C74E-FD80-4696952A44D5}"/>
          </ac:picMkLst>
        </pc:picChg>
        <pc:picChg chg="del">
          <ac:chgData name="Chris Kohn" userId="3aea2124-5d9e-4894-ae32-e7c983671888" providerId="ADAL" clId="{709B0105-42EB-4B3C-AC83-61B686A39B3C}" dt="2022-07-06T04:03:34.158" v="964" actId="478"/>
          <ac:picMkLst>
            <pc:docMk/>
            <pc:sldMk cId="1377101590" sldId="1148"/>
            <ac:picMk id="23" creationId="{A6FA1EC7-52DA-4640-91B3-243F93346895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28" creationId="{DFA78B6A-3925-4AA1-1D35-2D73BF091A79}"/>
          </ac:picMkLst>
        </pc:picChg>
        <pc:picChg chg="del">
          <ac:chgData name="Chris Kohn" userId="3aea2124-5d9e-4894-ae32-e7c983671888" providerId="ADAL" clId="{709B0105-42EB-4B3C-AC83-61B686A39B3C}" dt="2022-07-06T03:29:56.973" v="657" actId="478"/>
          <ac:picMkLst>
            <pc:docMk/>
            <pc:sldMk cId="1377101590" sldId="1148"/>
            <ac:picMk id="29" creationId="{7A33D869-3B5F-4698-B770-B0F0C852D268}"/>
          </ac:picMkLst>
        </pc:picChg>
        <pc:picChg chg="del">
          <ac:chgData name="Chris Kohn" userId="3aea2124-5d9e-4894-ae32-e7c983671888" providerId="ADAL" clId="{709B0105-42EB-4B3C-AC83-61B686A39B3C}" dt="2022-07-06T03:30:01.093" v="659" actId="478"/>
          <ac:picMkLst>
            <pc:docMk/>
            <pc:sldMk cId="1377101590" sldId="1148"/>
            <ac:picMk id="30" creationId="{6E1777D1-7141-41C6-B157-51699249AC2A}"/>
          </ac:picMkLst>
        </pc:picChg>
        <pc:picChg chg="del">
          <ac:chgData name="Chris Kohn" userId="3aea2124-5d9e-4894-ae32-e7c983671888" providerId="ADAL" clId="{709B0105-42EB-4B3C-AC83-61B686A39B3C}" dt="2022-07-06T03:30:03.095" v="661" actId="478"/>
          <ac:picMkLst>
            <pc:docMk/>
            <pc:sldMk cId="1377101590" sldId="1148"/>
            <ac:picMk id="31" creationId="{15A143B4-3E89-493F-8AC7-379D4B232A77}"/>
          </ac:picMkLst>
        </pc:picChg>
        <pc:picChg chg="del">
          <ac:chgData name="Chris Kohn" userId="3aea2124-5d9e-4894-ae32-e7c983671888" providerId="ADAL" clId="{709B0105-42EB-4B3C-AC83-61B686A39B3C}" dt="2022-07-06T03:49:30.073" v="767" actId="478"/>
          <ac:picMkLst>
            <pc:docMk/>
            <pc:sldMk cId="1377101590" sldId="1148"/>
            <ac:picMk id="32" creationId="{59D7ACE7-1178-4EB7-97D9-882944816A12}"/>
          </ac:picMkLst>
        </pc:picChg>
        <pc:picChg chg="del">
          <ac:chgData name="Chris Kohn" userId="3aea2124-5d9e-4894-ae32-e7c983671888" providerId="ADAL" clId="{709B0105-42EB-4B3C-AC83-61B686A39B3C}" dt="2022-07-06T03:30:02.037" v="660" actId="478"/>
          <ac:picMkLst>
            <pc:docMk/>
            <pc:sldMk cId="1377101590" sldId="1148"/>
            <ac:picMk id="33" creationId="{11249FB4-852C-43D3-BCC1-190639D2FF0F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34" creationId="{A12469DF-B68C-0033-08D5-EA11EBEA4568}"/>
          </ac:picMkLst>
        </pc:picChg>
        <pc:picChg chg="del">
          <ac:chgData name="Chris Kohn" userId="3aea2124-5d9e-4894-ae32-e7c983671888" providerId="ADAL" clId="{709B0105-42EB-4B3C-AC83-61B686A39B3C}" dt="2022-07-06T03:47:52.360" v="733" actId="478"/>
          <ac:picMkLst>
            <pc:docMk/>
            <pc:sldMk cId="1377101590" sldId="1148"/>
            <ac:picMk id="35" creationId="{994DB43A-B8E9-4D19-89E7-877A41BD6AE2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36" creationId="{A6164F25-6E22-B3F8-57A1-D89D8BDF521B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37" creationId="{34D89D8E-12BD-6E0F-781F-A8398B17D9FE}"/>
          </ac:picMkLst>
        </pc:picChg>
        <pc:picChg chg="del">
          <ac:chgData name="Chris Kohn" userId="3aea2124-5d9e-4894-ae32-e7c983671888" providerId="ADAL" clId="{709B0105-42EB-4B3C-AC83-61B686A39B3C}" dt="2022-07-06T03:30:58.949" v="683" actId="478"/>
          <ac:picMkLst>
            <pc:docMk/>
            <pc:sldMk cId="1377101590" sldId="1148"/>
            <ac:picMk id="38" creationId="{BDED7946-46CD-4D61-B2E1-870F384A77D6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39" creationId="{EDE09347-B408-2804-0887-20D76E1D6B8D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40" creationId="{A9864037-5C37-8A1C-955A-72270AD6CE0E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41" creationId="{FD47FC4A-93F0-0BC3-5F2D-E359FC91002B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42" creationId="{7B3BE9DC-F814-5515-E783-4A99839637E5}"/>
          </ac:picMkLst>
        </pc:picChg>
        <pc:picChg chg="del">
          <ac:chgData name="Chris Kohn" userId="3aea2124-5d9e-4894-ae32-e7c983671888" providerId="ADAL" clId="{709B0105-42EB-4B3C-AC83-61B686A39B3C}" dt="2022-07-06T03:48:51.082" v="754" actId="478"/>
          <ac:picMkLst>
            <pc:docMk/>
            <pc:sldMk cId="1377101590" sldId="1148"/>
            <ac:picMk id="43" creationId="{92EF1A45-063A-4D26-8252-E27753683A80}"/>
          </ac:picMkLst>
        </pc:picChg>
        <pc:picChg chg="del">
          <ac:chgData name="Chris Kohn" userId="3aea2124-5d9e-4894-ae32-e7c983671888" providerId="ADAL" clId="{709B0105-42EB-4B3C-AC83-61B686A39B3C}" dt="2022-07-06T03:48:51.511" v="755" actId="478"/>
          <ac:picMkLst>
            <pc:docMk/>
            <pc:sldMk cId="1377101590" sldId="1148"/>
            <ac:picMk id="44" creationId="{6F87ADB3-4747-4CB2-98E1-2A9B1835D3A1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45" creationId="{B3399655-89A6-AADB-1432-49538DAE1394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46" creationId="{0D1E2DAC-E225-629F-0F26-E3F0F39B844D}"/>
          </ac:picMkLst>
        </pc:picChg>
        <pc:picChg chg="del">
          <ac:chgData name="Chris Kohn" userId="3aea2124-5d9e-4894-ae32-e7c983671888" providerId="ADAL" clId="{709B0105-42EB-4B3C-AC83-61B686A39B3C}" dt="2022-07-06T04:03:34.696" v="965" actId="478"/>
          <ac:picMkLst>
            <pc:docMk/>
            <pc:sldMk cId="1377101590" sldId="1148"/>
            <ac:picMk id="47" creationId="{4DD8F61F-CB36-1444-840D-B7E2D9D23366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48" creationId="{562C74B0-7AD3-6B11-75F4-E3E3EAB418F6}"/>
          </ac:picMkLst>
        </pc:picChg>
        <pc:picChg chg="add del mod">
          <ac:chgData name="Chris Kohn" userId="3aea2124-5d9e-4894-ae32-e7c983671888" providerId="ADAL" clId="{709B0105-42EB-4B3C-AC83-61B686A39B3C}" dt="2022-07-06T04:03:33.399" v="963" actId="478"/>
          <ac:picMkLst>
            <pc:docMk/>
            <pc:sldMk cId="1377101590" sldId="1148"/>
            <ac:picMk id="49" creationId="{EEC89840-8826-38EC-89F3-C81D37FFD9F2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50" creationId="{8E38633A-BF0C-6827-7B15-AFCE254D6D79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53" creationId="{6E59345E-82A0-B812-6298-92CAC3DC1A64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55" creationId="{373780D4-50F2-9836-4548-6A8C885A30BC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56" creationId="{AE1CDEAF-015A-1A17-151A-0F21E4E93051}"/>
          </ac:picMkLst>
        </pc:picChg>
        <pc:picChg chg="del">
          <ac:chgData name="Chris Kohn" userId="3aea2124-5d9e-4894-ae32-e7c983671888" providerId="ADAL" clId="{709B0105-42EB-4B3C-AC83-61B686A39B3C}" dt="2022-07-06T03:48:27.353" v="743" actId="478"/>
          <ac:picMkLst>
            <pc:docMk/>
            <pc:sldMk cId="1377101590" sldId="1148"/>
            <ac:picMk id="58" creationId="{3F20A6F2-4291-43BC-9D13-F006BCEB1D0B}"/>
          </ac:picMkLst>
        </pc:picChg>
        <pc:picChg chg="add del">
          <ac:chgData name="Chris Kohn" userId="3aea2124-5d9e-4894-ae32-e7c983671888" providerId="ADAL" clId="{709B0105-42EB-4B3C-AC83-61B686A39B3C}" dt="2022-07-06T03:48:41.090" v="749" actId="478"/>
          <ac:picMkLst>
            <pc:docMk/>
            <pc:sldMk cId="1377101590" sldId="1148"/>
            <ac:picMk id="59" creationId="{8477279F-8E4D-499F-A384-87B0A97EB0B5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0" creationId="{32795EFD-92FA-3541-4111-0DA5362DF7D8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1" creationId="{AA313FB1-A580-7186-2CE7-82B456456E25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2" creationId="{2B76AD05-713F-B956-C896-3927F4E3BD85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3" creationId="{F29CCF6B-B34B-1D27-9411-4EF7EFDFF2AE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4" creationId="{C2337F20-7218-2ECF-FD39-A2FCFE9CAA02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5" creationId="{10B34F2E-7887-B187-4BB2-236813B1FEE7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6" creationId="{613215F6-81FF-389C-15FE-174AE8E2DF75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7" creationId="{CC856977-7449-EFA9-8C22-7EAA53941DD9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8" creationId="{E00CE20F-8238-2A1C-220C-27DC6B3C1F0B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69" creationId="{CB72F886-5A0D-A09A-95A2-446BC91A9107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70" creationId="{40C236D3-957F-1937-7CFE-4B48CFC8B709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71" creationId="{F77CF66E-61C7-AA43-72F2-26FDCA8C5CC8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72" creationId="{0B86C91A-6E79-1056-EB9C-B014B473852F}"/>
          </ac:picMkLst>
        </pc:picChg>
        <pc:picChg chg="add mod">
          <ac:chgData name="Chris Kohn" userId="3aea2124-5d9e-4894-ae32-e7c983671888" providerId="ADAL" clId="{709B0105-42EB-4B3C-AC83-61B686A39B3C}" dt="2022-07-06T04:03:36.737" v="967"/>
          <ac:picMkLst>
            <pc:docMk/>
            <pc:sldMk cId="1377101590" sldId="1148"/>
            <ac:picMk id="73" creationId="{CD0F2608-C388-2B9C-3E08-AE6CF3A48020}"/>
          </ac:picMkLst>
        </pc:picChg>
      </pc:sldChg>
      <pc:sldChg chg="addSp delSp modSp mod delAnim">
        <pc:chgData name="Chris Kohn" userId="3aea2124-5d9e-4894-ae32-e7c983671888" providerId="ADAL" clId="{709B0105-42EB-4B3C-AC83-61B686A39B3C}" dt="2022-07-06T04:03:11.622" v="962" actId="478"/>
        <pc:sldMkLst>
          <pc:docMk/>
          <pc:sldMk cId="1008785703" sldId="1153"/>
        </pc:sldMkLst>
        <pc:spChg chg="mod">
          <ac:chgData name="Chris Kohn" userId="3aea2124-5d9e-4894-ae32-e7c983671888" providerId="ADAL" clId="{709B0105-42EB-4B3C-AC83-61B686A39B3C}" dt="2022-06-23T04:08:18.529" v="3" actId="20577"/>
          <ac:spMkLst>
            <pc:docMk/>
            <pc:sldMk cId="1008785703" sldId="1153"/>
            <ac:spMk id="2" creationId="{CB6F634D-463E-423E-AC1A-AE37B5881AB3}"/>
          </ac:spMkLst>
        </pc:spChg>
        <pc:spChg chg="add mod">
          <ac:chgData name="Chris Kohn" userId="3aea2124-5d9e-4894-ae32-e7c983671888" providerId="ADAL" clId="{709B0105-42EB-4B3C-AC83-61B686A39B3C}" dt="2022-07-06T03:49:59.872" v="775"/>
          <ac:spMkLst>
            <pc:docMk/>
            <pc:sldMk cId="1008785703" sldId="1153"/>
            <ac:spMk id="27" creationId="{F70BFE04-28AA-4D38-9392-C5776316A011}"/>
          </ac:spMkLst>
        </pc:spChg>
        <pc:spChg chg="add del mod">
          <ac:chgData name="Chris Kohn" userId="3aea2124-5d9e-4894-ae32-e7c983671888" providerId="ADAL" clId="{709B0105-42EB-4B3C-AC83-61B686A39B3C}" dt="2022-07-06T04:01:21.177" v="942" actId="478"/>
          <ac:spMkLst>
            <pc:docMk/>
            <pc:sldMk cId="1008785703" sldId="1153"/>
            <ac:spMk id="28" creationId="{97C70CB9-A5AC-59E3-F429-81904AEBE72C}"/>
          </ac:spMkLst>
        </pc:spChg>
        <pc:spChg chg="del">
          <ac:chgData name="Chris Kohn" userId="3aea2124-5d9e-4894-ae32-e7c983671888" providerId="ADAL" clId="{709B0105-42EB-4B3C-AC83-61B686A39B3C}" dt="2022-07-06T03:49:59.006" v="774" actId="478"/>
          <ac:spMkLst>
            <pc:docMk/>
            <pc:sldMk cId="1008785703" sldId="1153"/>
            <ac:spMk id="52" creationId="{CE158207-D250-EC4D-9324-216E3C0FC6AD}"/>
          </ac:spMkLst>
        </pc:spChg>
        <pc:spChg chg="add mod">
          <ac:chgData name="Chris Kohn" userId="3aea2124-5d9e-4894-ae32-e7c983671888" providerId="ADAL" clId="{709B0105-42EB-4B3C-AC83-61B686A39B3C}" dt="2022-07-06T03:50:05.830" v="776"/>
          <ac:spMkLst>
            <pc:docMk/>
            <pc:sldMk cId="1008785703" sldId="1153"/>
            <ac:spMk id="60" creationId="{6F74137C-A895-8403-8633-58DB6652D01D}"/>
          </ac:spMkLst>
        </pc:spChg>
        <pc:spChg chg="add mod">
          <ac:chgData name="Chris Kohn" userId="3aea2124-5d9e-4894-ae32-e7c983671888" providerId="ADAL" clId="{709B0105-42EB-4B3C-AC83-61B686A39B3C}" dt="2022-07-06T04:01:22.181" v="943"/>
          <ac:spMkLst>
            <pc:docMk/>
            <pc:sldMk cId="1008785703" sldId="1153"/>
            <ac:spMk id="62" creationId="{5E0954DF-065C-22F1-0813-D7B1A97480A1}"/>
          </ac:spMkLst>
        </pc:spChg>
        <pc:spChg chg="del">
          <ac:chgData name="Chris Kohn" userId="3aea2124-5d9e-4894-ae32-e7c983671888" providerId="ADAL" clId="{709B0105-42EB-4B3C-AC83-61B686A39B3C}" dt="2022-07-06T03:49:54.653" v="771" actId="478"/>
          <ac:spMkLst>
            <pc:docMk/>
            <pc:sldMk cId="1008785703" sldId="1153"/>
            <ac:spMk id="99" creationId="{E7BE4593-3C60-45FD-86DC-3645A1AF81C5}"/>
          </ac:spMkLst>
        </pc:sp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5" creationId="{37BA2849-2483-2197-DF70-5BB3C9D04D07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7" creationId="{190EBB44-959C-4450-11A1-5A9BFC04954A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12" creationId="{5ADF1222-935E-7494-EC2A-1390F111D109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14" creationId="{59069264-8B71-990D-583C-C116D4A4E8AF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16" creationId="{ECBDE18C-FCE1-0DE8-F4A6-AE1F0E24CEA6}"/>
          </ac:picMkLst>
        </pc:picChg>
        <pc:picChg chg="del">
          <ac:chgData name="Chris Kohn" userId="3aea2124-5d9e-4894-ae32-e7c983671888" providerId="ADAL" clId="{709B0105-42EB-4B3C-AC83-61B686A39B3C}" dt="2022-07-06T03:49:56.927" v="772" actId="478"/>
          <ac:picMkLst>
            <pc:docMk/>
            <pc:sldMk cId="1008785703" sldId="1153"/>
            <ac:picMk id="23" creationId="{A6FA1EC7-52DA-4640-91B3-243F93346895}"/>
          </ac:picMkLst>
        </pc:picChg>
        <pc:picChg chg="add del mod">
          <ac:chgData name="Chris Kohn" userId="3aea2124-5d9e-4894-ae32-e7c983671888" providerId="ADAL" clId="{709B0105-42EB-4B3C-AC83-61B686A39B3C}" dt="2022-07-06T04:01:19.487" v="941" actId="478"/>
          <ac:picMkLst>
            <pc:docMk/>
            <pc:sldMk cId="1008785703" sldId="1153"/>
            <ac:picMk id="26" creationId="{76541A64-5DF2-3455-27D7-334EC2697BFC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29" creationId="{7A33D869-3B5F-4698-B770-B0F0C852D268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30" creationId="{6E1777D1-7141-41C6-B157-51699249AC2A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31" creationId="{15A143B4-3E89-493F-8AC7-379D4B232A77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32" creationId="{59D7ACE7-1178-4EB7-97D9-882944816A12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33" creationId="{11249FB4-852C-43D3-BCC1-190639D2FF0F}"/>
          </ac:picMkLst>
        </pc:picChg>
        <pc:picChg chg="add del mod">
          <ac:chgData name="Chris Kohn" userId="3aea2124-5d9e-4894-ae32-e7c983671888" providerId="ADAL" clId="{709B0105-42EB-4B3C-AC83-61B686A39B3C}" dt="2022-07-06T04:01:57.561" v="948" actId="478"/>
          <ac:picMkLst>
            <pc:docMk/>
            <pc:sldMk cId="1008785703" sldId="1153"/>
            <ac:picMk id="34" creationId="{DFE0FDB4-58FA-DA74-2F32-F6C4579CF558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35" creationId="{994DB43A-B8E9-4D19-89E7-877A41BD6AE2}"/>
          </ac:picMkLst>
        </pc:picChg>
        <pc:picChg chg="add del mod">
          <ac:chgData name="Chris Kohn" userId="3aea2124-5d9e-4894-ae32-e7c983671888" providerId="ADAL" clId="{709B0105-42EB-4B3C-AC83-61B686A39B3C}" dt="2022-07-06T04:01:19.487" v="941" actId="478"/>
          <ac:picMkLst>
            <pc:docMk/>
            <pc:sldMk cId="1008785703" sldId="1153"/>
            <ac:picMk id="36" creationId="{D3176815-D98E-3F33-3DC4-BF0AC26B4E8E}"/>
          </ac:picMkLst>
        </pc:picChg>
        <pc:picChg chg="add del mod">
          <ac:chgData name="Chris Kohn" userId="3aea2124-5d9e-4894-ae32-e7c983671888" providerId="ADAL" clId="{709B0105-42EB-4B3C-AC83-61B686A39B3C}" dt="2022-07-06T04:01:19.487" v="941" actId="478"/>
          <ac:picMkLst>
            <pc:docMk/>
            <pc:sldMk cId="1008785703" sldId="1153"/>
            <ac:picMk id="37" creationId="{A597A2A7-B817-1419-CF6B-A5A05A20DB44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38" creationId="{BDED7946-46CD-4D61-B2E1-870F384A77D6}"/>
          </ac:picMkLst>
        </pc:picChg>
        <pc:picChg chg="add del mod">
          <ac:chgData name="Chris Kohn" userId="3aea2124-5d9e-4894-ae32-e7c983671888" providerId="ADAL" clId="{709B0105-42EB-4B3C-AC83-61B686A39B3C}" dt="2022-07-06T04:01:19.487" v="941" actId="478"/>
          <ac:picMkLst>
            <pc:docMk/>
            <pc:sldMk cId="1008785703" sldId="1153"/>
            <ac:picMk id="39" creationId="{16B8877B-DD16-A986-80C9-CAC69B6B9C83}"/>
          </ac:picMkLst>
        </pc:picChg>
        <pc:picChg chg="add del mod">
          <ac:chgData name="Chris Kohn" userId="3aea2124-5d9e-4894-ae32-e7c983671888" providerId="ADAL" clId="{709B0105-42EB-4B3C-AC83-61B686A39B3C}" dt="2022-07-06T04:01:19.487" v="941" actId="478"/>
          <ac:picMkLst>
            <pc:docMk/>
            <pc:sldMk cId="1008785703" sldId="1153"/>
            <ac:picMk id="40" creationId="{5913C48D-4A6C-FCD3-A979-87548B05C9B4}"/>
          </ac:picMkLst>
        </pc:picChg>
        <pc:picChg chg="add del mod">
          <ac:chgData name="Chris Kohn" userId="3aea2124-5d9e-4894-ae32-e7c983671888" providerId="ADAL" clId="{709B0105-42EB-4B3C-AC83-61B686A39B3C}" dt="2022-07-06T04:01:19.487" v="941" actId="478"/>
          <ac:picMkLst>
            <pc:docMk/>
            <pc:sldMk cId="1008785703" sldId="1153"/>
            <ac:picMk id="41" creationId="{62167861-1B38-4BED-21EF-03A23AD7E3A8}"/>
          </ac:picMkLst>
        </pc:picChg>
        <pc:picChg chg="add del mod">
          <ac:chgData name="Chris Kohn" userId="3aea2124-5d9e-4894-ae32-e7c983671888" providerId="ADAL" clId="{709B0105-42EB-4B3C-AC83-61B686A39B3C}" dt="2022-07-06T04:01:19.487" v="941" actId="478"/>
          <ac:picMkLst>
            <pc:docMk/>
            <pc:sldMk cId="1008785703" sldId="1153"/>
            <ac:picMk id="42" creationId="{F8ED24C2-96DF-3935-0085-B4F66E6263D7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43" creationId="{92EF1A45-063A-4D26-8252-E27753683A80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44" creationId="{6F87ADB3-4747-4CB2-98E1-2A9B1835D3A1}"/>
          </ac:picMkLst>
        </pc:picChg>
        <pc:picChg chg="add del mod">
          <ac:chgData name="Chris Kohn" userId="3aea2124-5d9e-4894-ae32-e7c983671888" providerId="ADAL" clId="{709B0105-42EB-4B3C-AC83-61B686A39B3C}" dt="2022-07-06T04:01:19.487" v="941" actId="478"/>
          <ac:picMkLst>
            <pc:docMk/>
            <pc:sldMk cId="1008785703" sldId="1153"/>
            <ac:picMk id="45" creationId="{DC770C07-B5DF-7F23-FD5F-28069D0D719E}"/>
          </ac:picMkLst>
        </pc:picChg>
        <pc:picChg chg="add del mod">
          <ac:chgData name="Chris Kohn" userId="3aea2124-5d9e-4894-ae32-e7c983671888" providerId="ADAL" clId="{709B0105-42EB-4B3C-AC83-61B686A39B3C}" dt="2022-07-06T04:02:08.063" v="951" actId="478"/>
          <ac:picMkLst>
            <pc:docMk/>
            <pc:sldMk cId="1008785703" sldId="1153"/>
            <ac:picMk id="46" creationId="{149BEBED-04F4-7D6A-3A94-7567B5BF8EFC}"/>
          </ac:picMkLst>
        </pc:picChg>
        <pc:picChg chg="del">
          <ac:chgData name="Chris Kohn" userId="3aea2124-5d9e-4894-ae32-e7c983671888" providerId="ADAL" clId="{709B0105-42EB-4B3C-AC83-61B686A39B3C}" dt="2022-07-06T03:49:57.606" v="773" actId="478"/>
          <ac:picMkLst>
            <pc:docMk/>
            <pc:sldMk cId="1008785703" sldId="1153"/>
            <ac:picMk id="47" creationId="{4DD8F61F-CB36-1444-840D-B7E2D9D23366}"/>
          </ac:picMkLst>
        </pc:picChg>
        <pc:picChg chg="add del mod">
          <ac:chgData name="Chris Kohn" userId="3aea2124-5d9e-4894-ae32-e7c983671888" providerId="ADAL" clId="{709B0105-42EB-4B3C-AC83-61B686A39B3C}" dt="2022-07-06T04:02:03.888" v="950" actId="478"/>
          <ac:picMkLst>
            <pc:docMk/>
            <pc:sldMk cId="1008785703" sldId="1153"/>
            <ac:picMk id="48" creationId="{6A77A34B-FCF3-8BC5-45EE-435EAF791991}"/>
          </ac:picMkLst>
        </pc:picChg>
        <pc:picChg chg="add del mod">
          <ac:chgData name="Chris Kohn" userId="3aea2124-5d9e-4894-ae32-e7c983671888" providerId="ADAL" clId="{709B0105-42EB-4B3C-AC83-61B686A39B3C}" dt="2022-07-06T04:01:59.537" v="949" actId="478"/>
          <ac:picMkLst>
            <pc:docMk/>
            <pc:sldMk cId="1008785703" sldId="1153"/>
            <ac:picMk id="49" creationId="{AA838821-3C1A-C271-4084-1A976014C81A}"/>
          </ac:picMkLst>
        </pc:picChg>
        <pc:picChg chg="add del mod">
          <ac:chgData name="Chris Kohn" userId="3aea2124-5d9e-4894-ae32-e7c983671888" providerId="ADAL" clId="{709B0105-42EB-4B3C-AC83-61B686A39B3C}" dt="2022-07-06T04:01:19.487" v="941" actId="478"/>
          <ac:picMkLst>
            <pc:docMk/>
            <pc:sldMk cId="1008785703" sldId="1153"/>
            <ac:picMk id="50" creationId="{807F8D77-7F28-A6E9-EFB9-4A8ECA9D3C5D}"/>
          </ac:picMkLst>
        </pc:picChg>
        <pc:picChg chg="add del mod">
          <ac:chgData name="Chris Kohn" userId="3aea2124-5d9e-4894-ae32-e7c983671888" providerId="ADAL" clId="{709B0105-42EB-4B3C-AC83-61B686A39B3C}" dt="2022-07-06T04:01:54.825" v="946" actId="478"/>
          <ac:picMkLst>
            <pc:docMk/>
            <pc:sldMk cId="1008785703" sldId="1153"/>
            <ac:picMk id="51" creationId="{5AE05376-1B96-8999-8FF3-539C05D7E11F}"/>
          </ac:picMkLst>
        </pc:picChg>
        <pc:picChg chg="add del mod">
          <ac:chgData name="Chris Kohn" userId="3aea2124-5d9e-4894-ae32-e7c983671888" providerId="ADAL" clId="{709B0105-42EB-4B3C-AC83-61B686A39B3C}" dt="2022-07-06T04:02:53.158" v="955" actId="478"/>
          <ac:picMkLst>
            <pc:docMk/>
            <pc:sldMk cId="1008785703" sldId="1153"/>
            <ac:picMk id="53" creationId="{4F108559-06B2-B507-3032-59198FE37E94}"/>
          </ac:picMkLst>
        </pc:picChg>
        <pc:picChg chg="add del mod">
          <ac:chgData name="Chris Kohn" userId="3aea2124-5d9e-4894-ae32-e7c983671888" providerId="ADAL" clId="{709B0105-42EB-4B3C-AC83-61B686A39B3C}" dt="2022-07-06T04:03:11.622" v="962" actId="478"/>
          <ac:picMkLst>
            <pc:docMk/>
            <pc:sldMk cId="1008785703" sldId="1153"/>
            <ac:picMk id="54" creationId="{D550BAE3-561D-3E3C-BF22-1A7F0DEA1DDF}"/>
          </ac:picMkLst>
        </pc:picChg>
        <pc:picChg chg="add del mod">
          <ac:chgData name="Chris Kohn" userId="3aea2124-5d9e-4894-ae32-e7c983671888" providerId="ADAL" clId="{709B0105-42EB-4B3C-AC83-61B686A39B3C}" dt="2022-07-06T04:02:54.949" v="956" actId="478"/>
          <ac:picMkLst>
            <pc:docMk/>
            <pc:sldMk cId="1008785703" sldId="1153"/>
            <ac:picMk id="55" creationId="{61E41313-F1EA-3C1A-409A-D1BCFDC7C264}"/>
          </ac:picMkLst>
        </pc:picChg>
        <pc:picChg chg="add del mod">
          <ac:chgData name="Chris Kohn" userId="3aea2124-5d9e-4894-ae32-e7c983671888" providerId="ADAL" clId="{709B0105-42EB-4B3C-AC83-61B686A39B3C}" dt="2022-07-06T04:03:09.686" v="961" actId="478"/>
          <ac:picMkLst>
            <pc:docMk/>
            <pc:sldMk cId="1008785703" sldId="1153"/>
            <ac:picMk id="56" creationId="{C288E999-334C-C4B3-7B83-32B49F25DABE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58" creationId="{3F20A6F2-4291-43BC-9D13-F006BCEB1D0B}"/>
          </ac:picMkLst>
        </pc:picChg>
        <pc:picChg chg="del">
          <ac:chgData name="Chris Kohn" userId="3aea2124-5d9e-4894-ae32-e7c983671888" providerId="ADAL" clId="{709B0105-42EB-4B3C-AC83-61B686A39B3C}" dt="2022-07-06T03:49:54.653" v="771" actId="478"/>
          <ac:picMkLst>
            <pc:docMk/>
            <pc:sldMk cId="1008785703" sldId="1153"/>
            <ac:picMk id="59" creationId="{8477279F-8E4D-499F-A384-87B0A97EB0B5}"/>
          </ac:picMkLst>
        </pc:picChg>
        <pc:picChg chg="add mod">
          <ac:chgData name="Chris Kohn" userId="3aea2124-5d9e-4894-ae32-e7c983671888" providerId="ADAL" clId="{709B0105-42EB-4B3C-AC83-61B686A39B3C}" dt="2022-07-06T04:01:22.181" v="943"/>
          <ac:picMkLst>
            <pc:docMk/>
            <pc:sldMk cId="1008785703" sldId="1153"/>
            <ac:picMk id="61" creationId="{3948392C-0E79-AB70-E5DC-E296FD1D3762}"/>
          </ac:picMkLst>
        </pc:picChg>
        <pc:picChg chg="add mod">
          <ac:chgData name="Chris Kohn" userId="3aea2124-5d9e-4894-ae32-e7c983671888" providerId="ADAL" clId="{709B0105-42EB-4B3C-AC83-61B686A39B3C}" dt="2022-07-06T04:01:22.181" v="943"/>
          <ac:picMkLst>
            <pc:docMk/>
            <pc:sldMk cId="1008785703" sldId="1153"/>
            <ac:picMk id="63" creationId="{4D270CBB-1BBE-8596-160A-407864162083}"/>
          </ac:picMkLst>
        </pc:picChg>
        <pc:picChg chg="add mod">
          <ac:chgData name="Chris Kohn" userId="3aea2124-5d9e-4894-ae32-e7c983671888" providerId="ADAL" clId="{709B0105-42EB-4B3C-AC83-61B686A39B3C}" dt="2022-07-06T04:01:22.181" v="943"/>
          <ac:picMkLst>
            <pc:docMk/>
            <pc:sldMk cId="1008785703" sldId="1153"/>
            <ac:picMk id="64" creationId="{4505152A-C34F-D5F3-EF4A-FE0188CEBB7E}"/>
          </ac:picMkLst>
        </pc:picChg>
        <pc:picChg chg="add mod">
          <ac:chgData name="Chris Kohn" userId="3aea2124-5d9e-4894-ae32-e7c983671888" providerId="ADAL" clId="{709B0105-42EB-4B3C-AC83-61B686A39B3C}" dt="2022-07-06T04:01:22.181" v="943"/>
          <ac:picMkLst>
            <pc:docMk/>
            <pc:sldMk cId="1008785703" sldId="1153"/>
            <ac:picMk id="65" creationId="{1A6957EB-E5A5-2B87-A77B-A170DC778655}"/>
          </ac:picMkLst>
        </pc:picChg>
        <pc:picChg chg="add mod">
          <ac:chgData name="Chris Kohn" userId="3aea2124-5d9e-4894-ae32-e7c983671888" providerId="ADAL" clId="{709B0105-42EB-4B3C-AC83-61B686A39B3C}" dt="2022-07-06T04:01:22.181" v="943"/>
          <ac:picMkLst>
            <pc:docMk/>
            <pc:sldMk cId="1008785703" sldId="1153"/>
            <ac:picMk id="66" creationId="{B22A0B9A-C77A-3927-9E00-E957D724A8AB}"/>
          </ac:picMkLst>
        </pc:picChg>
        <pc:picChg chg="add mod">
          <ac:chgData name="Chris Kohn" userId="3aea2124-5d9e-4894-ae32-e7c983671888" providerId="ADAL" clId="{709B0105-42EB-4B3C-AC83-61B686A39B3C}" dt="2022-07-06T04:01:22.181" v="943"/>
          <ac:picMkLst>
            <pc:docMk/>
            <pc:sldMk cId="1008785703" sldId="1153"/>
            <ac:picMk id="67" creationId="{4804C977-8BEB-4B8F-552C-D0E7BA52DAF3}"/>
          </ac:picMkLst>
        </pc:picChg>
        <pc:picChg chg="add mod">
          <ac:chgData name="Chris Kohn" userId="3aea2124-5d9e-4894-ae32-e7c983671888" providerId="ADAL" clId="{709B0105-42EB-4B3C-AC83-61B686A39B3C}" dt="2022-07-06T04:01:22.181" v="943"/>
          <ac:picMkLst>
            <pc:docMk/>
            <pc:sldMk cId="1008785703" sldId="1153"/>
            <ac:picMk id="68" creationId="{54AC49C9-D442-066E-60C3-5DDFF4848B52}"/>
          </ac:picMkLst>
        </pc:picChg>
        <pc:picChg chg="add mod">
          <ac:chgData name="Chris Kohn" userId="3aea2124-5d9e-4894-ae32-e7c983671888" providerId="ADAL" clId="{709B0105-42EB-4B3C-AC83-61B686A39B3C}" dt="2022-07-06T04:01:22.181" v="943"/>
          <ac:picMkLst>
            <pc:docMk/>
            <pc:sldMk cId="1008785703" sldId="1153"/>
            <ac:picMk id="69" creationId="{D97C4FC4-9ED5-8326-0427-D06986232AA1}"/>
          </ac:picMkLst>
        </pc:picChg>
        <pc:picChg chg="add mod">
          <ac:chgData name="Chris Kohn" userId="3aea2124-5d9e-4894-ae32-e7c983671888" providerId="ADAL" clId="{709B0105-42EB-4B3C-AC83-61B686A39B3C}" dt="2022-07-06T04:01:22.181" v="943"/>
          <ac:picMkLst>
            <pc:docMk/>
            <pc:sldMk cId="1008785703" sldId="1153"/>
            <ac:picMk id="70" creationId="{0B9FA685-CDD1-71FE-1F7F-18AC5D940B02}"/>
          </ac:picMkLst>
        </pc:picChg>
        <pc:picChg chg="add mod">
          <ac:chgData name="Chris Kohn" userId="3aea2124-5d9e-4894-ae32-e7c983671888" providerId="ADAL" clId="{709B0105-42EB-4B3C-AC83-61B686A39B3C}" dt="2022-07-06T04:01:51.932" v="945" actId="1076"/>
          <ac:picMkLst>
            <pc:docMk/>
            <pc:sldMk cId="1008785703" sldId="1153"/>
            <ac:picMk id="71" creationId="{2471A965-C9A6-CA8D-7F4C-3B9E65B17630}"/>
          </ac:picMkLst>
        </pc:picChg>
        <pc:picChg chg="add mod">
          <ac:chgData name="Chris Kohn" userId="3aea2124-5d9e-4894-ae32-e7c983671888" providerId="ADAL" clId="{709B0105-42EB-4B3C-AC83-61B686A39B3C}" dt="2022-07-06T04:01:51.932" v="945" actId="1076"/>
          <ac:picMkLst>
            <pc:docMk/>
            <pc:sldMk cId="1008785703" sldId="1153"/>
            <ac:picMk id="72" creationId="{261A1E41-C35D-AC44-4C3D-DC373B441008}"/>
          </ac:picMkLst>
        </pc:picChg>
        <pc:picChg chg="add mod">
          <ac:chgData name="Chris Kohn" userId="3aea2124-5d9e-4894-ae32-e7c983671888" providerId="ADAL" clId="{709B0105-42EB-4B3C-AC83-61B686A39B3C}" dt="2022-07-06T04:01:51.932" v="945" actId="1076"/>
          <ac:picMkLst>
            <pc:docMk/>
            <pc:sldMk cId="1008785703" sldId="1153"/>
            <ac:picMk id="73" creationId="{B5E7DBFE-9CAD-0780-7D93-E0A3C47A750B}"/>
          </ac:picMkLst>
        </pc:picChg>
        <pc:picChg chg="add mod">
          <ac:chgData name="Chris Kohn" userId="3aea2124-5d9e-4894-ae32-e7c983671888" providerId="ADAL" clId="{709B0105-42EB-4B3C-AC83-61B686A39B3C}" dt="2022-07-06T04:01:51.932" v="945" actId="1076"/>
          <ac:picMkLst>
            <pc:docMk/>
            <pc:sldMk cId="1008785703" sldId="1153"/>
            <ac:picMk id="74" creationId="{E9B96E8E-B9FF-3E7B-92F7-DC7ABA667E89}"/>
          </ac:picMkLst>
        </pc:picChg>
        <pc:picChg chg="add mod">
          <ac:chgData name="Chris Kohn" userId="3aea2124-5d9e-4894-ae32-e7c983671888" providerId="ADAL" clId="{709B0105-42EB-4B3C-AC83-61B686A39B3C}" dt="2022-07-06T04:02:49.612" v="954" actId="14100"/>
          <ac:picMkLst>
            <pc:docMk/>
            <pc:sldMk cId="1008785703" sldId="1153"/>
            <ac:picMk id="75" creationId="{4FD606C3-8B18-60BC-EE53-E1A2C386EB96}"/>
          </ac:picMkLst>
        </pc:picChg>
        <pc:picChg chg="add mod">
          <ac:chgData name="Chris Kohn" userId="3aea2124-5d9e-4894-ae32-e7c983671888" providerId="ADAL" clId="{709B0105-42EB-4B3C-AC83-61B686A39B3C}" dt="2022-07-06T04:02:49.612" v="954" actId="14100"/>
          <ac:picMkLst>
            <pc:docMk/>
            <pc:sldMk cId="1008785703" sldId="1153"/>
            <ac:picMk id="76" creationId="{3A9B58F9-1D4B-47A6-B68F-0FD0B9EADE85}"/>
          </ac:picMkLst>
        </pc:picChg>
        <pc:picChg chg="add mod">
          <ac:chgData name="Chris Kohn" userId="3aea2124-5d9e-4894-ae32-e7c983671888" providerId="ADAL" clId="{709B0105-42EB-4B3C-AC83-61B686A39B3C}" dt="2022-07-06T04:03:01.839" v="958" actId="1076"/>
          <ac:picMkLst>
            <pc:docMk/>
            <pc:sldMk cId="1008785703" sldId="1153"/>
            <ac:picMk id="77" creationId="{818B21B7-2A1C-1770-6471-732C43DBFF7B}"/>
          </ac:picMkLst>
        </pc:picChg>
        <pc:picChg chg="add mod">
          <ac:chgData name="Chris Kohn" userId="3aea2124-5d9e-4894-ae32-e7c983671888" providerId="ADAL" clId="{709B0105-42EB-4B3C-AC83-61B686A39B3C}" dt="2022-07-06T04:03:06.927" v="960" actId="1076"/>
          <ac:picMkLst>
            <pc:docMk/>
            <pc:sldMk cId="1008785703" sldId="1153"/>
            <ac:picMk id="78" creationId="{F0271B37-C7FE-5CF6-B527-12AAB17AD7AA}"/>
          </ac:picMkLst>
        </pc:picChg>
      </pc:sldChg>
      <pc:sldChg chg="addSp delSp modSp mod delAnim">
        <pc:chgData name="Chris Kohn" userId="3aea2124-5d9e-4894-ae32-e7c983671888" providerId="ADAL" clId="{709B0105-42EB-4B3C-AC83-61B686A39B3C}" dt="2022-07-06T04:00:22.624" v="934" actId="1076"/>
        <pc:sldMkLst>
          <pc:docMk/>
          <pc:sldMk cId="2517184398" sldId="1154"/>
        </pc:sldMkLst>
        <pc:spChg chg="mod">
          <ac:chgData name="Chris Kohn" userId="3aea2124-5d9e-4894-ae32-e7c983671888" providerId="ADAL" clId="{709B0105-42EB-4B3C-AC83-61B686A39B3C}" dt="2022-06-23T04:08:12.562" v="1" actId="20577"/>
          <ac:spMkLst>
            <pc:docMk/>
            <pc:sldMk cId="2517184398" sldId="1154"/>
            <ac:spMk id="2" creationId="{CB6F634D-463E-423E-AC1A-AE37B5881AB3}"/>
          </ac:spMkLst>
        </pc:spChg>
        <pc:spChg chg="add mod">
          <ac:chgData name="Chris Kohn" userId="3aea2124-5d9e-4894-ae32-e7c983671888" providerId="ADAL" clId="{709B0105-42EB-4B3C-AC83-61B686A39B3C}" dt="2022-07-06T03:55:14.670" v="842" actId="1076"/>
          <ac:spMkLst>
            <pc:docMk/>
            <pc:sldMk cId="2517184398" sldId="1154"/>
            <ac:spMk id="32" creationId="{4AEF7B46-B998-9E0D-7A55-8132EC7E045F}"/>
          </ac:spMkLst>
        </pc:spChg>
        <pc:spChg chg="mod">
          <ac:chgData name="Chris Kohn" userId="3aea2124-5d9e-4894-ae32-e7c983671888" providerId="ADAL" clId="{709B0105-42EB-4B3C-AC83-61B686A39B3C}" dt="2022-07-06T03:51:40.091" v="818" actId="20577"/>
          <ac:spMkLst>
            <pc:docMk/>
            <pc:sldMk cId="2517184398" sldId="1154"/>
            <ac:spMk id="52" creationId="{CE158207-D250-EC4D-9324-216E3C0FC6AD}"/>
          </ac:spMkLst>
        </pc:spChg>
        <pc:spChg chg="del">
          <ac:chgData name="Chris Kohn" userId="3aea2124-5d9e-4894-ae32-e7c983671888" providerId="ADAL" clId="{709B0105-42EB-4B3C-AC83-61B686A39B3C}" dt="2022-07-06T03:50:33.848" v="782" actId="478"/>
          <ac:spMkLst>
            <pc:docMk/>
            <pc:sldMk cId="2517184398" sldId="1154"/>
            <ac:spMk id="99" creationId="{E7BE4593-3C60-45FD-86DC-3645A1AF81C5}"/>
          </ac:spMkLst>
        </pc:spChg>
        <pc:picChg chg="del">
          <ac:chgData name="Chris Kohn" userId="3aea2124-5d9e-4894-ae32-e7c983671888" providerId="ADAL" clId="{709B0105-42EB-4B3C-AC83-61B686A39B3C}" dt="2022-07-06T03:50:28.913" v="781" actId="478"/>
          <ac:picMkLst>
            <pc:docMk/>
            <pc:sldMk cId="2517184398" sldId="1154"/>
            <ac:picMk id="5" creationId="{37BA2849-2483-2197-DF70-5BB3C9D04D07}"/>
          </ac:picMkLst>
        </pc:picChg>
        <pc:picChg chg="add mod">
          <ac:chgData name="Chris Kohn" userId="3aea2124-5d9e-4894-ae32-e7c983671888" providerId="ADAL" clId="{709B0105-42EB-4B3C-AC83-61B686A39B3C}" dt="2022-07-06T03:57:34.910" v="876" actId="1076"/>
          <ac:picMkLst>
            <pc:docMk/>
            <pc:sldMk cId="2517184398" sldId="1154"/>
            <ac:picMk id="6" creationId="{3AE28958-77E4-E85A-180D-68080625A659}"/>
          </ac:picMkLst>
        </pc:picChg>
        <pc:picChg chg="del">
          <ac:chgData name="Chris Kohn" userId="3aea2124-5d9e-4894-ae32-e7c983671888" providerId="ADAL" clId="{709B0105-42EB-4B3C-AC83-61B686A39B3C}" dt="2022-07-06T03:50:50.662" v="785" actId="478"/>
          <ac:picMkLst>
            <pc:docMk/>
            <pc:sldMk cId="2517184398" sldId="1154"/>
            <ac:picMk id="7" creationId="{190EBB44-959C-4450-11A1-5A9BFC04954A}"/>
          </ac:picMkLst>
        </pc:picChg>
        <pc:picChg chg="add del mod">
          <ac:chgData name="Chris Kohn" userId="3aea2124-5d9e-4894-ae32-e7c983671888" providerId="ADAL" clId="{709B0105-42EB-4B3C-AC83-61B686A39B3C}" dt="2022-07-06T03:59:15.838" v="919" actId="478"/>
          <ac:picMkLst>
            <pc:docMk/>
            <pc:sldMk cId="2517184398" sldId="1154"/>
            <ac:picMk id="10" creationId="{A7E15D66-D245-0320-75A6-17F9AF3CD0B1}"/>
          </ac:picMkLst>
        </pc:picChg>
        <pc:picChg chg="del">
          <ac:chgData name="Chris Kohn" userId="3aea2124-5d9e-4894-ae32-e7c983671888" providerId="ADAL" clId="{709B0105-42EB-4B3C-AC83-61B686A39B3C}" dt="2022-07-06T03:50:50.005" v="784" actId="478"/>
          <ac:picMkLst>
            <pc:docMk/>
            <pc:sldMk cId="2517184398" sldId="1154"/>
            <ac:picMk id="12" creationId="{5ADF1222-935E-7494-EC2A-1390F111D109}"/>
          </ac:picMkLst>
        </pc:picChg>
        <pc:picChg chg="add mod">
          <ac:chgData name="Chris Kohn" userId="3aea2124-5d9e-4894-ae32-e7c983671888" providerId="ADAL" clId="{709B0105-42EB-4B3C-AC83-61B686A39B3C}" dt="2022-07-06T03:57:30.366" v="874" actId="1076"/>
          <ac:picMkLst>
            <pc:docMk/>
            <pc:sldMk cId="2517184398" sldId="1154"/>
            <ac:picMk id="13" creationId="{9BB468D7-5C6B-D0D3-C1D5-DE8418FE28EC}"/>
          </ac:picMkLst>
        </pc:picChg>
        <pc:picChg chg="del">
          <ac:chgData name="Chris Kohn" userId="3aea2124-5d9e-4894-ae32-e7c983671888" providerId="ADAL" clId="{709B0105-42EB-4B3C-AC83-61B686A39B3C}" dt="2022-07-06T03:50:27.217" v="778" actId="478"/>
          <ac:picMkLst>
            <pc:docMk/>
            <pc:sldMk cId="2517184398" sldId="1154"/>
            <ac:picMk id="14" creationId="{59069264-8B71-990D-583C-C116D4A4E8AF}"/>
          </ac:picMkLst>
        </pc:picChg>
        <pc:picChg chg="add mod">
          <ac:chgData name="Chris Kohn" userId="3aea2124-5d9e-4894-ae32-e7c983671888" providerId="ADAL" clId="{709B0105-42EB-4B3C-AC83-61B686A39B3C}" dt="2022-07-06T03:59:38.877" v="926" actId="1076"/>
          <ac:picMkLst>
            <pc:docMk/>
            <pc:sldMk cId="2517184398" sldId="1154"/>
            <ac:picMk id="16" creationId="{1D1A0860-CF31-9867-3F28-F8BD816AA3C3}"/>
          </ac:picMkLst>
        </pc:picChg>
        <pc:picChg chg="del">
          <ac:chgData name="Chris Kohn" userId="3aea2124-5d9e-4894-ae32-e7c983671888" providerId="ADAL" clId="{709B0105-42EB-4B3C-AC83-61B686A39B3C}" dt="2022-07-06T03:50:33.848" v="782" actId="478"/>
          <ac:picMkLst>
            <pc:docMk/>
            <pc:sldMk cId="2517184398" sldId="1154"/>
            <ac:picMk id="23" creationId="{A6FA1EC7-52DA-4640-91B3-243F93346895}"/>
          </ac:picMkLst>
        </pc:picChg>
        <pc:picChg chg="add mod">
          <ac:chgData name="Chris Kohn" userId="3aea2124-5d9e-4894-ae32-e7c983671888" providerId="ADAL" clId="{709B0105-42EB-4B3C-AC83-61B686A39B3C}" dt="2022-07-06T03:50:42.875" v="783"/>
          <ac:picMkLst>
            <pc:docMk/>
            <pc:sldMk cId="2517184398" sldId="1154"/>
            <ac:picMk id="28" creationId="{B5F640A2-C01B-C366-E027-5EF68AC0BED7}"/>
          </ac:picMkLst>
        </pc:picChg>
        <pc:picChg chg="del">
          <ac:chgData name="Chris Kohn" userId="3aea2124-5d9e-4894-ae32-e7c983671888" providerId="ADAL" clId="{709B0105-42EB-4B3C-AC83-61B686A39B3C}" dt="2022-07-06T03:50:26.169" v="777" actId="478"/>
          <ac:picMkLst>
            <pc:docMk/>
            <pc:sldMk cId="2517184398" sldId="1154"/>
            <ac:picMk id="29" creationId="{7A33D869-3B5F-4698-B770-B0F0C852D268}"/>
          </ac:picMkLst>
        </pc:picChg>
        <pc:picChg chg="del">
          <ac:chgData name="Chris Kohn" userId="3aea2124-5d9e-4894-ae32-e7c983671888" providerId="ADAL" clId="{709B0105-42EB-4B3C-AC83-61B686A39B3C}" dt="2022-07-06T03:50:33.848" v="782" actId="478"/>
          <ac:picMkLst>
            <pc:docMk/>
            <pc:sldMk cId="2517184398" sldId="1154"/>
            <ac:picMk id="30" creationId="{6E1777D1-7141-41C6-B157-51699249AC2A}"/>
          </ac:picMkLst>
        </pc:picChg>
        <pc:picChg chg="del">
          <ac:chgData name="Chris Kohn" userId="3aea2124-5d9e-4894-ae32-e7c983671888" providerId="ADAL" clId="{709B0105-42EB-4B3C-AC83-61B686A39B3C}" dt="2022-07-06T03:50:33.848" v="782" actId="478"/>
          <ac:picMkLst>
            <pc:docMk/>
            <pc:sldMk cId="2517184398" sldId="1154"/>
            <ac:picMk id="31" creationId="{15A143B4-3E89-493F-8AC7-379D4B232A77}"/>
          </ac:picMkLst>
        </pc:picChg>
        <pc:picChg chg="del">
          <ac:chgData name="Chris Kohn" userId="3aea2124-5d9e-4894-ae32-e7c983671888" providerId="ADAL" clId="{709B0105-42EB-4B3C-AC83-61B686A39B3C}" dt="2022-07-06T03:50:33.848" v="782" actId="478"/>
          <ac:picMkLst>
            <pc:docMk/>
            <pc:sldMk cId="2517184398" sldId="1154"/>
            <ac:picMk id="33" creationId="{11249FB4-852C-43D3-BCC1-190639D2FF0F}"/>
          </ac:picMkLst>
        </pc:picChg>
        <pc:picChg chg="add del mod">
          <ac:chgData name="Chris Kohn" userId="3aea2124-5d9e-4894-ae32-e7c983671888" providerId="ADAL" clId="{709B0105-42EB-4B3C-AC83-61B686A39B3C}" dt="2022-07-06T03:57:37.896" v="877" actId="478"/>
          <ac:picMkLst>
            <pc:docMk/>
            <pc:sldMk cId="2517184398" sldId="1154"/>
            <ac:picMk id="34" creationId="{DC766CCA-864D-BFF7-CC1A-03F7D88D1276}"/>
          </ac:picMkLst>
        </pc:picChg>
        <pc:picChg chg="del">
          <ac:chgData name="Chris Kohn" userId="3aea2124-5d9e-4894-ae32-e7c983671888" providerId="ADAL" clId="{709B0105-42EB-4B3C-AC83-61B686A39B3C}" dt="2022-07-06T03:50:51.543" v="786" actId="478"/>
          <ac:picMkLst>
            <pc:docMk/>
            <pc:sldMk cId="2517184398" sldId="1154"/>
            <ac:picMk id="35" creationId="{994DB43A-B8E9-4D19-89E7-877A41BD6AE2}"/>
          </ac:picMkLst>
        </pc:picChg>
        <pc:picChg chg="add del mod">
          <ac:chgData name="Chris Kohn" userId="3aea2124-5d9e-4894-ae32-e7c983671888" providerId="ADAL" clId="{709B0105-42EB-4B3C-AC83-61B686A39B3C}" dt="2022-07-06T03:57:43.089" v="880" actId="478"/>
          <ac:picMkLst>
            <pc:docMk/>
            <pc:sldMk cId="2517184398" sldId="1154"/>
            <ac:picMk id="36" creationId="{CD241B21-A215-F10B-9176-F93DDD641F4C}"/>
          </ac:picMkLst>
        </pc:picChg>
        <pc:picChg chg="add del mod">
          <ac:chgData name="Chris Kohn" userId="3aea2124-5d9e-4894-ae32-e7c983671888" providerId="ADAL" clId="{709B0105-42EB-4B3C-AC83-61B686A39B3C}" dt="2022-07-06T03:57:44.801" v="881" actId="478"/>
          <ac:picMkLst>
            <pc:docMk/>
            <pc:sldMk cId="2517184398" sldId="1154"/>
            <ac:picMk id="37" creationId="{60B5DED6-6FE5-7153-677D-6E353752EE06}"/>
          </ac:picMkLst>
        </pc:picChg>
        <pc:picChg chg="del">
          <ac:chgData name="Chris Kohn" userId="3aea2124-5d9e-4894-ae32-e7c983671888" providerId="ADAL" clId="{709B0105-42EB-4B3C-AC83-61B686A39B3C}" dt="2022-07-06T03:50:27.737" v="779" actId="478"/>
          <ac:picMkLst>
            <pc:docMk/>
            <pc:sldMk cId="2517184398" sldId="1154"/>
            <ac:picMk id="38" creationId="{BDED7946-46CD-4D61-B2E1-870F384A77D6}"/>
          </ac:picMkLst>
        </pc:picChg>
        <pc:picChg chg="add del mod">
          <ac:chgData name="Chris Kohn" userId="3aea2124-5d9e-4894-ae32-e7c983671888" providerId="ADAL" clId="{709B0105-42EB-4B3C-AC83-61B686A39B3C}" dt="2022-07-06T03:57:45.942" v="882" actId="478"/>
          <ac:picMkLst>
            <pc:docMk/>
            <pc:sldMk cId="2517184398" sldId="1154"/>
            <ac:picMk id="39" creationId="{BA27D8AC-FF0D-FB4A-B925-A1B0A71202E5}"/>
          </ac:picMkLst>
        </pc:picChg>
        <pc:picChg chg="add del mod">
          <ac:chgData name="Chris Kohn" userId="3aea2124-5d9e-4894-ae32-e7c983671888" providerId="ADAL" clId="{709B0105-42EB-4B3C-AC83-61B686A39B3C}" dt="2022-07-06T03:57:52.455" v="885" actId="478"/>
          <ac:picMkLst>
            <pc:docMk/>
            <pc:sldMk cId="2517184398" sldId="1154"/>
            <ac:picMk id="40" creationId="{B44E7F91-96AD-A4A0-DF3C-73740129B06C}"/>
          </ac:picMkLst>
        </pc:picChg>
        <pc:picChg chg="add del mod">
          <ac:chgData name="Chris Kohn" userId="3aea2124-5d9e-4894-ae32-e7c983671888" providerId="ADAL" clId="{709B0105-42EB-4B3C-AC83-61B686A39B3C}" dt="2022-07-06T03:57:53.857" v="886" actId="478"/>
          <ac:picMkLst>
            <pc:docMk/>
            <pc:sldMk cId="2517184398" sldId="1154"/>
            <ac:picMk id="41" creationId="{BC0520BC-0C09-B5E4-379C-27385283C91C}"/>
          </ac:picMkLst>
        </pc:picChg>
        <pc:picChg chg="add del mod">
          <ac:chgData name="Chris Kohn" userId="3aea2124-5d9e-4894-ae32-e7c983671888" providerId="ADAL" clId="{709B0105-42EB-4B3C-AC83-61B686A39B3C}" dt="2022-07-06T03:57:57.384" v="887" actId="478"/>
          <ac:picMkLst>
            <pc:docMk/>
            <pc:sldMk cId="2517184398" sldId="1154"/>
            <ac:picMk id="42" creationId="{8D84D2B5-3E1D-435D-B38D-6FE4BBF5B0B5}"/>
          </ac:picMkLst>
        </pc:picChg>
        <pc:picChg chg="del">
          <ac:chgData name="Chris Kohn" userId="3aea2124-5d9e-4894-ae32-e7c983671888" providerId="ADAL" clId="{709B0105-42EB-4B3C-AC83-61B686A39B3C}" dt="2022-07-06T03:51:21.753" v="804" actId="478"/>
          <ac:picMkLst>
            <pc:docMk/>
            <pc:sldMk cId="2517184398" sldId="1154"/>
            <ac:picMk id="43" creationId="{92EF1A45-063A-4D26-8252-E27753683A80}"/>
          </ac:picMkLst>
        </pc:picChg>
        <pc:picChg chg="del">
          <ac:chgData name="Chris Kohn" userId="3aea2124-5d9e-4894-ae32-e7c983671888" providerId="ADAL" clId="{709B0105-42EB-4B3C-AC83-61B686A39B3C}" dt="2022-07-06T03:51:25.881" v="807" actId="478"/>
          <ac:picMkLst>
            <pc:docMk/>
            <pc:sldMk cId="2517184398" sldId="1154"/>
            <ac:picMk id="44" creationId="{6F87ADB3-4747-4CB2-98E1-2A9B1835D3A1}"/>
          </ac:picMkLst>
        </pc:picChg>
        <pc:picChg chg="del">
          <ac:chgData name="Chris Kohn" userId="3aea2124-5d9e-4894-ae32-e7c983671888" providerId="ADAL" clId="{709B0105-42EB-4B3C-AC83-61B686A39B3C}" dt="2022-07-06T03:51:27.033" v="808" actId="478"/>
          <ac:picMkLst>
            <pc:docMk/>
            <pc:sldMk cId="2517184398" sldId="1154"/>
            <ac:picMk id="45" creationId="{FCE4C574-8FEC-4255-8CD0-14E6DA5A6180}"/>
          </ac:picMkLst>
        </pc:picChg>
        <pc:picChg chg="del">
          <ac:chgData name="Chris Kohn" userId="3aea2124-5d9e-4894-ae32-e7c983671888" providerId="ADAL" clId="{709B0105-42EB-4B3C-AC83-61B686A39B3C}" dt="2022-07-06T03:51:44" v="821" actId="478"/>
          <ac:picMkLst>
            <pc:docMk/>
            <pc:sldMk cId="2517184398" sldId="1154"/>
            <ac:picMk id="46" creationId="{9ACD4D4E-8340-4E9B-9AA0-39794E21BE1D}"/>
          </ac:picMkLst>
        </pc:picChg>
        <pc:picChg chg="add del mod">
          <ac:chgData name="Chris Kohn" userId="3aea2124-5d9e-4894-ae32-e7c983671888" providerId="ADAL" clId="{709B0105-42EB-4B3C-AC83-61B686A39B3C}" dt="2022-07-06T03:51:43.197" v="820" actId="1076"/>
          <ac:picMkLst>
            <pc:docMk/>
            <pc:sldMk cId="2517184398" sldId="1154"/>
            <ac:picMk id="47" creationId="{4DD8F61F-CB36-1444-840D-B7E2D9D23366}"/>
          </ac:picMkLst>
        </pc:picChg>
        <pc:picChg chg="del">
          <ac:chgData name="Chris Kohn" userId="3aea2124-5d9e-4894-ae32-e7c983671888" providerId="ADAL" clId="{709B0105-42EB-4B3C-AC83-61B686A39B3C}" dt="2022-07-06T03:51:42.103" v="819" actId="478"/>
          <ac:picMkLst>
            <pc:docMk/>
            <pc:sldMk cId="2517184398" sldId="1154"/>
            <ac:picMk id="48" creationId="{D474E681-ECE8-4459-8342-0185070E7A88}"/>
          </ac:picMkLst>
        </pc:picChg>
        <pc:picChg chg="del">
          <ac:chgData name="Chris Kohn" userId="3aea2124-5d9e-4894-ae32-e7c983671888" providerId="ADAL" clId="{709B0105-42EB-4B3C-AC83-61B686A39B3C}" dt="2022-07-06T03:51:28.055" v="809" actId="478"/>
          <ac:picMkLst>
            <pc:docMk/>
            <pc:sldMk cId="2517184398" sldId="1154"/>
            <ac:picMk id="49" creationId="{6058C122-0CDC-4CE7-A253-741299F89982}"/>
          </ac:picMkLst>
        </pc:picChg>
        <pc:picChg chg="add del mod">
          <ac:chgData name="Chris Kohn" userId="3aea2124-5d9e-4894-ae32-e7c983671888" providerId="ADAL" clId="{709B0105-42EB-4B3C-AC83-61B686A39B3C}" dt="2022-07-06T03:57:59.288" v="888" actId="478"/>
          <ac:picMkLst>
            <pc:docMk/>
            <pc:sldMk cId="2517184398" sldId="1154"/>
            <ac:picMk id="50" creationId="{8060C1B1-0326-4344-58F8-D671C020F980}"/>
          </ac:picMkLst>
        </pc:picChg>
        <pc:picChg chg="add del mod">
          <ac:chgData name="Chris Kohn" userId="3aea2124-5d9e-4894-ae32-e7c983671888" providerId="ADAL" clId="{709B0105-42EB-4B3C-AC83-61B686A39B3C}" dt="2022-07-06T03:58:10.138" v="891" actId="478"/>
          <ac:picMkLst>
            <pc:docMk/>
            <pc:sldMk cId="2517184398" sldId="1154"/>
            <ac:picMk id="51" creationId="{CB9A84D4-96F9-7576-B3DF-41EEC36A2F63}"/>
          </ac:picMkLst>
        </pc:picChg>
        <pc:picChg chg="add del mod">
          <ac:chgData name="Chris Kohn" userId="3aea2124-5d9e-4894-ae32-e7c983671888" providerId="ADAL" clId="{709B0105-42EB-4B3C-AC83-61B686A39B3C}" dt="2022-07-06T03:58:12.143" v="892" actId="478"/>
          <ac:picMkLst>
            <pc:docMk/>
            <pc:sldMk cId="2517184398" sldId="1154"/>
            <ac:picMk id="53" creationId="{A1A25225-FA9C-03B2-B42E-5B2A9A778774}"/>
          </ac:picMkLst>
        </pc:picChg>
        <pc:picChg chg="add del mod">
          <ac:chgData name="Chris Kohn" userId="3aea2124-5d9e-4894-ae32-e7c983671888" providerId="ADAL" clId="{709B0105-42EB-4B3C-AC83-61B686A39B3C}" dt="2022-07-06T03:58:35.914" v="899" actId="478"/>
          <ac:picMkLst>
            <pc:docMk/>
            <pc:sldMk cId="2517184398" sldId="1154"/>
            <ac:picMk id="54" creationId="{7E96B0E9-CF0E-0600-C564-934B48627C55}"/>
          </ac:picMkLst>
        </pc:picChg>
        <pc:picChg chg="add del mod">
          <ac:chgData name="Chris Kohn" userId="3aea2124-5d9e-4894-ae32-e7c983671888" providerId="ADAL" clId="{709B0105-42EB-4B3C-AC83-61B686A39B3C}" dt="2022-07-06T03:58:37.086" v="900" actId="478"/>
          <ac:picMkLst>
            <pc:docMk/>
            <pc:sldMk cId="2517184398" sldId="1154"/>
            <ac:picMk id="55" creationId="{BB7CF731-E0EA-D5CC-110B-1B58B861567B}"/>
          </ac:picMkLst>
        </pc:picChg>
        <pc:picChg chg="add del mod">
          <ac:chgData name="Chris Kohn" userId="3aea2124-5d9e-4894-ae32-e7c983671888" providerId="ADAL" clId="{709B0105-42EB-4B3C-AC83-61B686A39B3C}" dt="2022-07-06T03:58:40.007" v="901" actId="478"/>
          <ac:picMkLst>
            <pc:docMk/>
            <pc:sldMk cId="2517184398" sldId="1154"/>
            <ac:picMk id="56" creationId="{BF577D0F-590F-BC29-C34F-BAA069D71105}"/>
          </ac:picMkLst>
        </pc:picChg>
        <pc:picChg chg="del">
          <ac:chgData name="Chris Kohn" userId="3aea2124-5d9e-4894-ae32-e7c983671888" providerId="ADAL" clId="{709B0105-42EB-4B3C-AC83-61B686A39B3C}" dt="2022-07-06T03:50:28.291" v="780" actId="478"/>
          <ac:picMkLst>
            <pc:docMk/>
            <pc:sldMk cId="2517184398" sldId="1154"/>
            <ac:picMk id="58" creationId="{3F20A6F2-4291-43BC-9D13-F006BCEB1D0B}"/>
          </ac:picMkLst>
        </pc:picChg>
        <pc:picChg chg="del">
          <ac:chgData name="Chris Kohn" userId="3aea2124-5d9e-4894-ae32-e7c983671888" providerId="ADAL" clId="{709B0105-42EB-4B3C-AC83-61B686A39B3C}" dt="2022-07-06T03:50:52.176" v="787" actId="478"/>
          <ac:picMkLst>
            <pc:docMk/>
            <pc:sldMk cId="2517184398" sldId="1154"/>
            <ac:picMk id="59" creationId="{8477279F-8E4D-499F-A384-87B0A97EB0B5}"/>
          </ac:picMkLst>
        </pc:picChg>
        <pc:picChg chg="add del mod">
          <ac:chgData name="Chris Kohn" userId="3aea2124-5d9e-4894-ae32-e7c983671888" providerId="ADAL" clId="{709B0105-42EB-4B3C-AC83-61B686A39B3C}" dt="2022-07-06T03:58:55.161" v="908" actId="478"/>
          <ac:picMkLst>
            <pc:docMk/>
            <pc:sldMk cId="2517184398" sldId="1154"/>
            <ac:picMk id="60" creationId="{91383843-47FC-9776-3605-CE4864B09A85}"/>
          </ac:picMkLst>
        </pc:picChg>
        <pc:picChg chg="add del mod">
          <ac:chgData name="Chris Kohn" userId="3aea2124-5d9e-4894-ae32-e7c983671888" providerId="ADAL" clId="{709B0105-42EB-4B3C-AC83-61B686A39B3C}" dt="2022-07-06T03:58:56.464" v="909" actId="478"/>
          <ac:picMkLst>
            <pc:docMk/>
            <pc:sldMk cId="2517184398" sldId="1154"/>
            <ac:picMk id="61" creationId="{121724FA-09F4-038C-2533-4D34FF28B75E}"/>
          </ac:picMkLst>
        </pc:picChg>
        <pc:picChg chg="add del mod">
          <ac:chgData name="Chris Kohn" userId="3aea2124-5d9e-4894-ae32-e7c983671888" providerId="ADAL" clId="{709B0105-42EB-4B3C-AC83-61B686A39B3C}" dt="2022-07-06T03:58:57.071" v="910" actId="478"/>
          <ac:picMkLst>
            <pc:docMk/>
            <pc:sldMk cId="2517184398" sldId="1154"/>
            <ac:picMk id="62" creationId="{98C8CEFD-6FB5-00D3-1616-F5537EC77586}"/>
          </ac:picMkLst>
        </pc:picChg>
        <pc:picChg chg="add del mod">
          <ac:chgData name="Chris Kohn" userId="3aea2124-5d9e-4894-ae32-e7c983671888" providerId="ADAL" clId="{709B0105-42EB-4B3C-AC83-61B686A39B3C}" dt="2022-07-06T03:57:40.291" v="879" actId="478"/>
          <ac:picMkLst>
            <pc:docMk/>
            <pc:sldMk cId="2517184398" sldId="1154"/>
            <ac:picMk id="63" creationId="{C1E80E5F-7D1B-B93C-4E8D-5698CE154BE8}"/>
          </ac:picMkLst>
        </pc:picChg>
        <pc:picChg chg="add mod">
          <ac:chgData name="Chris Kohn" userId="3aea2124-5d9e-4894-ae32-e7c983671888" providerId="ADAL" clId="{709B0105-42EB-4B3C-AC83-61B686A39B3C}" dt="2022-07-06T03:55:38.615" v="850" actId="1076"/>
          <ac:picMkLst>
            <pc:docMk/>
            <pc:sldMk cId="2517184398" sldId="1154"/>
            <ac:picMk id="64" creationId="{CABB3F17-1EA1-3B7C-1BB2-D5DEE192A2DC}"/>
          </ac:picMkLst>
        </pc:picChg>
        <pc:picChg chg="add mod">
          <ac:chgData name="Chris Kohn" userId="3aea2124-5d9e-4894-ae32-e7c983671888" providerId="ADAL" clId="{709B0105-42EB-4B3C-AC83-61B686A39B3C}" dt="2022-07-06T03:55:35.680" v="849" actId="1076"/>
          <ac:picMkLst>
            <pc:docMk/>
            <pc:sldMk cId="2517184398" sldId="1154"/>
            <ac:picMk id="65" creationId="{0124FE8F-B0C9-6737-E14E-99E45B60BC7F}"/>
          </ac:picMkLst>
        </pc:picChg>
        <pc:picChg chg="add del mod">
          <ac:chgData name="Chris Kohn" userId="3aea2124-5d9e-4894-ae32-e7c983671888" providerId="ADAL" clId="{709B0105-42EB-4B3C-AC83-61B686A39B3C}" dt="2022-07-06T03:55:20.305" v="847" actId="478"/>
          <ac:picMkLst>
            <pc:docMk/>
            <pc:sldMk cId="2517184398" sldId="1154"/>
            <ac:picMk id="66" creationId="{A1ABDD4D-210B-CE19-598D-C85C5C4B4C07}"/>
          </ac:picMkLst>
        </pc:picChg>
        <pc:picChg chg="add del mod">
          <ac:chgData name="Chris Kohn" userId="3aea2124-5d9e-4894-ae32-e7c983671888" providerId="ADAL" clId="{709B0105-42EB-4B3C-AC83-61B686A39B3C}" dt="2022-07-06T03:56:35.252" v="859" actId="478"/>
          <ac:picMkLst>
            <pc:docMk/>
            <pc:sldMk cId="2517184398" sldId="1154"/>
            <ac:picMk id="67" creationId="{D7A7E3C3-3F71-7145-17F8-1FA98DFF9664}"/>
          </ac:picMkLst>
        </pc:picChg>
        <pc:picChg chg="add del mod">
          <ac:chgData name="Chris Kohn" userId="3aea2124-5d9e-4894-ae32-e7c983671888" providerId="ADAL" clId="{709B0105-42EB-4B3C-AC83-61B686A39B3C}" dt="2022-07-06T03:56:36.044" v="860" actId="478"/>
          <ac:picMkLst>
            <pc:docMk/>
            <pc:sldMk cId="2517184398" sldId="1154"/>
            <ac:picMk id="68" creationId="{A50FE1E7-6C0A-FDC0-3F95-85CE0917DBBD}"/>
          </ac:picMkLst>
        </pc:picChg>
        <pc:picChg chg="add del mod">
          <ac:chgData name="Chris Kohn" userId="3aea2124-5d9e-4894-ae32-e7c983671888" providerId="ADAL" clId="{709B0105-42EB-4B3C-AC83-61B686A39B3C}" dt="2022-07-06T03:56:36.758" v="861" actId="478"/>
          <ac:picMkLst>
            <pc:docMk/>
            <pc:sldMk cId="2517184398" sldId="1154"/>
            <ac:picMk id="69" creationId="{687C13F8-96D8-547B-AE7C-B12A504FE237}"/>
          </ac:picMkLst>
        </pc:picChg>
        <pc:picChg chg="add mod">
          <ac:chgData name="Chris Kohn" userId="3aea2124-5d9e-4894-ae32-e7c983671888" providerId="ADAL" clId="{709B0105-42EB-4B3C-AC83-61B686A39B3C}" dt="2022-07-06T03:56:50.465" v="865" actId="1076"/>
          <ac:picMkLst>
            <pc:docMk/>
            <pc:sldMk cId="2517184398" sldId="1154"/>
            <ac:picMk id="70" creationId="{BC0B3DA8-5B6B-1867-4ABF-4225B6FE463C}"/>
          </ac:picMkLst>
        </pc:picChg>
        <pc:picChg chg="add del mod">
          <ac:chgData name="Chris Kohn" userId="3aea2124-5d9e-4894-ae32-e7c983671888" providerId="ADAL" clId="{709B0105-42EB-4B3C-AC83-61B686A39B3C}" dt="2022-07-06T03:57:50.032" v="884" actId="478"/>
          <ac:picMkLst>
            <pc:docMk/>
            <pc:sldMk cId="2517184398" sldId="1154"/>
            <ac:picMk id="71" creationId="{F5BB24D9-F90C-5DC3-1FF1-63F1B8BB2A8E}"/>
          </ac:picMkLst>
        </pc:picChg>
        <pc:picChg chg="add mod">
          <ac:chgData name="Chris Kohn" userId="3aea2124-5d9e-4894-ae32-e7c983671888" providerId="ADAL" clId="{709B0105-42EB-4B3C-AC83-61B686A39B3C}" dt="2022-07-06T03:57:08.832" v="867" actId="1076"/>
          <ac:picMkLst>
            <pc:docMk/>
            <pc:sldMk cId="2517184398" sldId="1154"/>
            <ac:picMk id="72" creationId="{C53D8B2F-3B4B-C17D-6322-CCD3A93F099B}"/>
          </ac:picMkLst>
        </pc:picChg>
        <pc:picChg chg="add mod">
          <ac:chgData name="Chris Kohn" userId="3aea2124-5d9e-4894-ae32-e7c983671888" providerId="ADAL" clId="{709B0105-42EB-4B3C-AC83-61B686A39B3C}" dt="2022-07-06T03:58:08.087" v="890" actId="1076"/>
          <ac:picMkLst>
            <pc:docMk/>
            <pc:sldMk cId="2517184398" sldId="1154"/>
            <ac:picMk id="73" creationId="{97EA2DFD-A053-638F-683A-1F1550A65CBB}"/>
          </ac:picMkLst>
        </pc:picChg>
        <pc:picChg chg="add mod">
          <ac:chgData name="Chris Kohn" userId="3aea2124-5d9e-4894-ae32-e7c983671888" providerId="ADAL" clId="{709B0105-42EB-4B3C-AC83-61B686A39B3C}" dt="2022-07-06T03:58:08.087" v="890" actId="1076"/>
          <ac:picMkLst>
            <pc:docMk/>
            <pc:sldMk cId="2517184398" sldId="1154"/>
            <ac:picMk id="74" creationId="{26FD3364-9653-1928-52B7-063E22E4A1A8}"/>
          </ac:picMkLst>
        </pc:picChg>
        <pc:picChg chg="add mod">
          <ac:chgData name="Chris Kohn" userId="3aea2124-5d9e-4894-ae32-e7c983671888" providerId="ADAL" clId="{709B0105-42EB-4B3C-AC83-61B686A39B3C}" dt="2022-07-06T03:58:24.355" v="895" actId="1076"/>
          <ac:picMkLst>
            <pc:docMk/>
            <pc:sldMk cId="2517184398" sldId="1154"/>
            <ac:picMk id="75" creationId="{209278E8-C81E-5F85-6475-1022498EB027}"/>
          </ac:picMkLst>
        </pc:picChg>
        <pc:picChg chg="add mod">
          <ac:chgData name="Chris Kohn" userId="3aea2124-5d9e-4894-ae32-e7c983671888" providerId="ADAL" clId="{709B0105-42EB-4B3C-AC83-61B686A39B3C}" dt="2022-07-06T03:58:32.833" v="898" actId="1076"/>
          <ac:picMkLst>
            <pc:docMk/>
            <pc:sldMk cId="2517184398" sldId="1154"/>
            <ac:picMk id="76" creationId="{927DE392-D649-F1B4-BEA5-0369956835A6}"/>
          </ac:picMkLst>
        </pc:picChg>
        <pc:picChg chg="add mod">
          <ac:chgData name="Chris Kohn" userId="3aea2124-5d9e-4894-ae32-e7c983671888" providerId="ADAL" clId="{709B0105-42EB-4B3C-AC83-61B686A39B3C}" dt="2022-07-06T03:59:00.146" v="912" actId="1076"/>
          <ac:picMkLst>
            <pc:docMk/>
            <pc:sldMk cId="2517184398" sldId="1154"/>
            <ac:picMk id="77" creationId="{7424844F-FA87-5383-F7CD-FBC05E9A8E92}"/>
          </ac:picMkLst>
        </pc:picChg>
        <pc:picChg chg="add mod">
          <ac:chgData name="Chris Kohn" userId="3aea2124-5d9e-4894-ae32-e7c983671888" providerId="ADAL" clId="{709B0105-42EB-4B3C-AC83-61B686A39B3C}" dt="2022-07-06T03:59:10.278" v="918" actId="1076"/>
          <ac:picMkLst>
            <pc:docMk/>
            <pc:sldMk cId="2517184398" sldId="1154"/>
            <ac:picMk id="78" creationId="{DDAFC554-ADDA-4F8E-13D7-D48A6698FE11}"/>
          </ac:picMkLst>
        </pc:picChg>
        <pc:picChg chg="add mod">
          <ac:chgData name="Chris Kohn" userId="3aea2124-5d9e-4894-ae32-e7c983671888" providerId="ADAL" clId="{709B0105-42EB-4B3C-AC83-61B686A39B3C}" dt="2022-07-06T03:59:06.415" v="917" actId="1076"/>
          <ac:picMkLst>
            <pc:docMk/>
            <pc:sldMk cId="2517184398" sldId="1154"/>
            <ac:picMk id="79" creationId="{8FACA465-FCC0-005D-78CF-8457B60277B5}"/>
          </ac:picMkLst>
        </pc:picChg>
        <pc:picChg chg="add mod">
          <ac:chgData name="Chris Kohn" userId="3aea2124-5d9e-4894-ae32-e7c983671888" providerId="ADAL" clId="{709B0105-42EB-4B3C-AC83-61B686A39B3C}" dt="2022-07-06T03:59:03.992" v="916" actId="1076"/>
          <ac:picMkLst>
            <pc:docMk/>
            <pc:sldMk cId="2517184398" sldId="1154"/>
            <ac:picMk id="80" creationId="{208FBB7A-4464-D6A3-66F6-1612C601AF55}"/>
          </ac:picMkLst>
        </pc:picChg>
        <pc:picChg chg="add mod">
          <ac:chgData name="Chris Kohn" userId="3aea2124-5d9e-4894-ae32-e7c983671888" providerId="ADAL" clId="{709B0105-42EB-4B3C-AC83-61B686A39B3C}" dt="2022-07-06T04:00:22.624" v="934" actId="1076"/>
          <ac:picMkLst>
            <pc:docMk/>
            <pc:sldMk cId="2517184398" sldId="1154"/>
            <ac:picMk id="81" creationId="{439F06F5-C823-16E2-67DA-64DBEE3D19E9}"/>
          </ac:picMkLst>
        </pc:picChg>
        <pc:cxnChg chg="add mod ord">
          <ac:chgData name="Chris Kohn" userId="3aea2124-5d9e-4894-ae32-e7c983671888" providerId="ADAL" clId="{709B0105-42EB-4B3C-AC83-61B686A39B3C}" dt="2022-07-06T03:59:56.527" v="930" actId="167"/>
          <ac:cxnSpMkLst>
            <pc:docMk/>
            <pc:sldMk cId="2517184398" sldId="1154"/>
            <ac:cxnSpMk id="18" creationId="{94DF9976-7772-8A2A-4B64-909BA3F5641A}"/>
          </ac:cxnSpMkLst>
        </pc:cxnChg>
      </pc:sldChg>
      <pc:sldChg chg="del">
        <pc:chgData name="Chris Kohn" userId="3aea2124-5d9e-4894-ae32-e7c983671888" providerId="ADAL" clId="{709B0105-42EB-4B3C-AC83-61B686A39B3C}" dt="2022-06-23T04:27:26.797" v="418" actId="47"/>
        <pc:sldMkLst>
          <pc:docMk/>
          <pc:sldMk cId="310781944" sldId="1155"/>
        </pc:sldMkLst>
      </pc:sldChg>
      <pc:sldChg chg="addSp delSp modSp mod delAnim modAnim">
        <pc:chgData name="Chris Kohn" userId="3aea2124-5d9e-4894-ae32-e7c983671888" providerId="ADAL" clId="{709B0105-42EB-4B3C-AC83-61B686A39B3C}" dt="2022-06-23T04:14:16.627" v="116" actId="20577"/>
        <pc:sldMkLst>
          <pc:docMk/>
          <pc:sldMk cId="2630284623" sldId="1156"/>
        </pc:sldMkLst>
        <pc:spChg chg="mod">
          <ac:chgData name="Chris Kohn" userId="3aea2124-5d9e-4894-ae32-e7c983671888" providerId="ADAL" clId="{709B0105-42EB-4B3C-AC83-61B686A39B3C}" dt="2022-06-23T04:13:31.985" v="108"/>
          <ac:spMkLst>
            <pc:docMk/>
            <pc:sldMk cId="2630284623" sldId="1156"/>
            <ac:spMk id="2" creationId="{59D19E08-CF1B-CF4A-A64B-890EDCD2376E}"/>
          </ac:spMkLst>
        </pc:spChg>
        <pc:spChg chg="del mod">
          <ac:chgData name="Chris Kohn" userId="3aea2124-5d9e-4894-ae32-e7c983671888" providerId="ADAL" clId="{709B0105-42EB-4B3C-AC83-61B686A39B3C}" dt="2022-06-23T04:13:15.201" v="105" actId="478"/>
          <ac:spMkLst>
            <pc:docMk/>
            <pc:sldMk cId="2630284623" sldId="1156"/>
            <ac:spMk id="3" creationId="{1CBD0118-7D39-4900-9CDF-7800934BEB3B}"/>
          </ac:spMkLst>
        </pc:spChg>
        <pc:spChg chg="add mod">
          <ac:chgData name="Chris Kohn" userId="3aea2124-5d9e-4894-ae32-e7c983671888" providerId="ADAL" clId="{709B0105-42EB-4B3C-AC83-61B686A39B3C}" dt="2022-06-23T04:14:16.627" v="116" actId="20577"/>
          <ac:spMkLst>
            <pc:docMk/>
            <pc:sldMk cId="2630284623" sldId="1156"/>
            <ac:spMk id="6" creationId="{4B18000D-840F-43DA-A2FB-4AC93F05C262}"/>
          </ac:spMkLst>
        </pc:spChg>
        <pc:picChg chg="del">
          <ac:chgData name="Chris Kohn" userId="3aea2124-5d9e-4894-ae32-e7c983671888" providerId="ADAL" clId="{709B0105-42EB-4B3C-AC83-61B686A39B3C}" dt="2022-06-23T04:13:09.600" v="103" actId="478"/>
          <ac:picMkLst>
            <pc:docMk/>
            <pc:sldMk cId="2630284623" sldId="1156"/>
            <ac:picMk id="5" creationId="{F966CB07-C3EB-4699-8787-ED584426BFFB}"/>
          </ac:picMkLst>
        </pc:picChg>
        <pc:picChg chg="add mod">
          <ac:chgData name="Chris Kohn" userId="3aea2124-5d9e-4894-ae32-e7c983671888" providerId="ADAL" clId="{709B0105-42EB-4B3C-AC83-61B686A39B3C}" dt="2022-06-23T04:13:16.736" v="106"/>
          <ac:picMkLst>
            <pc:docMk/>
            <pc:sldMk cId="2630284623" sldId="1156"/>
            <ac:picMk id="7" creationId="{DAAA5AF3-7730-4D25-B7B2-D5E816631158}"/>
          </ac:picMkLst>
        </pc:picChg>
        <pc:picChg chg="add del mod">
          <ac:chgData name="Chris Kohn" userId="3aea2124-5d9e-4894-ae32-e7c983671888" providerId="ADAL" clId="{709B0105-42EB-4B3C-AC83-61B686A39B3C}" dt="2022-06-23T04:13:18.850" v="107" actId="478"/>
          <ac:picMkLst>
            <pc:docMk/>
            <pc:sldMk cId="2630284623" sldId="1156"/>
            <ac:picMk id="8" creationId="{E3D960E5-7DA9-46B0-B9B6-36CC1C964591}"/>
          </ac:picMkLst>
        </pc:picChg>
      </pc:sldChg>
      <pc:sldChg chg="addSp delSp modSp mod">
        <pc:chgData name="Chris Kohn" userId="3aea2124-5d9e-4894-ae32-e7c983671888" providerId="ADAL" clId="{709B0105-42EB-4B3C-AC83-61B686A39B3C}" dt="2022-06-23T04:14:36.749" v="120" actId="20577"/>
        <pc:sldMkLst>
          <pc:docMk/>
          <pc:sldMk cId="3717284393" sldId="1157"/>
        </pc:sldMkLst>
        <pc:spChg chg="del">
          <ac:chgData name="Chris Kohn" userId="3aea2124-5d9e-4894-ae32-e7c983671888" providerId="ADAL" clId="{709B0105-42EB-4B3C-AC83-61B686A39B3C}" dt="2022-06-23T04:14:05.603" v="114" actId="478"/>
          <ac:spMkLst>
            <pc:docMk/>
            <pc:sldMk cId="3717284393" sldId="1157"/>
            <ac:spMk id="3" creationId="{1CBD0118-7D39-4900-9CDF-7800934BEB3B}"/>
          </ac:spMkLst>
        </pc:spChg>
        <pc:spChg chg="add mod">
          <ac:chgData name="Chris Kohn" userId="3aea2124-5d9e-4894-ae32-e7c983671888" providerId="ADAL" clId="{709B0105-42EB-4B3C-AC83-61B686A39B3C}" dt="2022-06-23T04:14:36.749" v="120" actId="20577"/>
          <ac:spMkLst>
            <pc:docMk/>
            <pc:sldMk cId="3717284393" sldId="1157"/>
            <ac:spMk id="7" creationId="{2EBADA4E-0F87-40EC-A7C4-BFCA6B56E810}"/>
          </ac:spMkLst>
        </pc:spChg>
        <pc:picChg chg="del">
          <ac:chgData name="Chris Kohn" userId="3aea2124-5d9e-4894-ae32-e7c983671888" providerId="ADAL" clId="{709B0105-42EB-4B3C-AC83-61B686A39B3C}" dt="2022-06-23T04:13:55.276" v="113" actId="478"/>
          <ac:picMkLst>
            <pc:docMk/>
            <pc:sldMk cId="3717284393" sldId="1157"/>
            <ac:picMk id="5" creationId="{F966CB07-C3EB-4699-8787-ED584426BFFB}"/>
          </ac:picMkLst>
        </pc:picChg>
        <pc:picChg chg="add mod">
          <ac:chgData name="Chris Kohn" userId="3aea2124-5d9e-4894-ae32-e7c983671888" providerId="ADAL" clId="{709B0105-42EB-4B3C-AC83-61B686A39B3C}" dt="2022-06-23T04:14:12.863" v="115"/>
          <ac:picMkLst>
            <pc:docMk/>
            <pc:sldMk cId="3717284393" sldId="1157"/>
            <ac:picMk id="8" creationId="{6127452F-A14E-43D2-8242-2CC4BC0C46AB}"/>
          </ac:picMkLst>
        </pc:picChg>
      </pc:sldChg>
      <pc:sldChg chg="modSp mod">
        <pc:chgData name="Chris Kohn" userId="3aea2124-5d9e-4894-ae32-e7c983671888" providerId="ADAL" clId="{709B0105-42EB-4B3C-AC83-61B686A39B3C}" dt="2022-06-23T04:14:27.861" v="118" actId="20577"/>
        <pc:sldMkLst>
          <pc:docMk/>
          <pc:sldMk cId="190260965" sldId="1158"/>
        </pc:sldMkLst>
        <pc:spChg chg="mod">
          <ac:chgData name="Chris Kohn" userId="3aea2124-5d9e-4894-ae32-e7c983671888" providerId="ADAL" clId="{709B0105-42EB-4B3C-AC83-61B686A39B3C}" dt="2022-06-23T04:14:27.861" v="118" actId="20577"/>
          <ac:spMkLst>
            <pc:docMk/>
            <pc:sldMk cId="190260965" sldId="1158"/>
            <ac:spMk id="3" creationId="{1CBD0118-7D39-4900-9CDF-7800934BEB3B}"/>
          </ac:spMkLst>
        </pc:spChg>
        <pc:picChg chg="mod">
          <ac:chgData name="Chris Kohn" userId="3aea2124-5d9e-4894-ae32-e7c983671888" providerId="ADAL" clId="{709B0105-42EB-4B3C-AC83-61B686A39B3C}" dt="2022-06-23T04:12:57.157" v="101" actId="14100"/>
          <ac:picMkLst>
            <pc:docMk/>
            <pc:sldMk cId="190260965" sldId="1158"/>
            <ac:picMk id="4" creationId="{01B188EE-2D89-212B-15F7-826CE4089EDA}"/>
          </ac:picMkLst>
        </pc:picChg>
        <pc:picChg chg="mod">
          <ac:chgData name="Chris Kohn" userId="3aea2124-5d9e-4894-ae32-e7c983671888" providerId="ADAL" clId="{709B0105-42EB-4B3C-AC83-61B686A39B3C}" dt="2022-06-23T04:11:24.846" v="24" actId="1076"/>
          <ac:picMkLst>
            <pc:docMk/>
            <pc:sldMk cId="190260965" sldId="1158"/>
            <ac:picMk id="5" creationId="{F966CB07-C3EB-4699-8787-ED584426BFFB}"/>
          </ac:picMkLst>
        </pc:picChg>
      </pc:sldChg>
      <pc:sldChg chg="addSp delSp modSp mod">
        <pc:chgData name="Chris Kohn" userId="3aea2124-5d9e-4894-ae32-e7c983671888" providerId="ADAL" clId="{709B0105-42EB-4B3C-AC83-61B686A39B3C}" dt="2022-06-23T04:14:33.665" v="119" actId="20577"/>
        <pc:sldMkLst>
          <pc:docMk/>
          <pc:sldMk cId="1386962025" sldId="1159"/>
        </pc:sldMkLst>
        <pc:spChg chg="mod">
          <ac:chgData name="Chris Kohn" userId="3aea2124-5d9e-4894-ae32-e7c983671888" providerId="ADAL" clId="{709B0105-42EB-4B3C-AC83-61B686A39B3C}" dt="2022-06-23T04:13:36.393" v="109"/>
          <ac:spMkLst>
            <pc:docMk/>
            <pc:sldMk cId="1386962025" sldId="1159"/>
            <ac:spMk id="2" creationId="{59D19E08-CF1B-CF4A-A64B-890EDCD2376E}"/>
          </ac:spMkLst>
        </pc:spChg>
        <pc:spChg chg="del">
          <ac:chgData name="Chris Kohn" userId="3aea2124-5d9e-4894-ae32-e7c983671888" providerId="ADAL" clId="{709B0105-42EB-4B3C-AC83-61B686A39B3C}" dt="2022-06-23T04:13:48.068" v="111" actId="478"/>
          <ac:spMkLst>
            <pc:docMk/>
            <pc:sldMk cId="1386962025" sldId="1159"/>
            <ac:spMk id="3" creationId="{1CBD0118-7D39-4900-9CDF-7800934BEB3B}"/>
          </ac:spMkLst>
        </pc:spChg>
        <pc:spChg chg="add mod">
          <ac:chgData name="Chris Kohn" userId="3aea2124-5d9e-4894-ae32-e7c983671888" providerId="ADAL" clId="{709B0105-42EB-4B3C-AC83-61B686A39B3C}" dt="2022-06-23T04:14:33.665" v="119" actId="20577"/>
          <ac:spMkLst>
            <pc:docMk/>
            <pc:sldMk cId="1386962025" sldId="1159"/>
            <ac:spMk id="6" creationId="{695843DF-1D06-4DA6-AC62-20309FE7F561}"/>
          </ac:spMkLst>
        </pc:spChg>
        <pc:picChg chg="del">
          <ac:chgData name="Chris Kohn" userId="3aea2124-5d9e-4894-ae32-e7c983671888" providerId="ADAL" clId="{709B0105-42EB-4B3C-AC83-61B686A39B3C}" dt="2022-06-23T04:13:46.337" v="110" actId="478"/>
          <ac:picMkLst>
            <pc:docMk/>
            <pc:sldMk cId="1386962025" sldId="1159"/>
            <ac:picMk id="5" creationId="{F966CB07-C3EB-4699-8787-ED584426BFFB}"/>
          </ac:picMkLst>
        </pc:picChg>
        <pc:picChg chg="add mod">
          <ac:chgData name="Chris Kohn" userId="3aea2124-5d9e-4894-ae32-e7c983671888" providerId="ADAL" clId="{709B0105-42EB-4B3C-AC83-61B686A39B3C}" dt="2022-06-23T04:13:49.165" v="112"/>
          <ac:picMkLst>
            <pc:docMk/>
            <pc:sldMk cId="1386962025" sldId="1159"/>
            <ac:picMk id="7" creationId="{38A159C9-5B46-41C6-9E57-5774143646B3}"/>
          </ac:picMkLst>
        </pc:picChg>
      </pc:sldChg>
      <pc:sldChg chg="addSp delSp modSp mod">
        <pc:chgData name="Chris Kohn" userId="3aea2124-5d9e-4894-ae32-e7c983671888" providerId="ADAL" clId="{709B0105-42EB-4B3C-AC83-61B686A39B3C}" dt="2022-06-23T04:14:43.804" v="124"/>
        <pc:sldMkLst>
          <pc:docMk/>
          <pc:sldMk cId="1600313781" sldId="1160"/>
        </pc:sldMkLst>
        <pc:spChg chg="del mod">
          <ac:chgData name="Chris Kohn" userId="3aea2124-5d9e-4894-ae32-e7c983671888" providerId="ADAL" clId="{709B0105-42EB-4B3C-AC83-61B686A39B3C}" dt="2022-06-23T04:14:42.975" v="123" actId="478"/>
          <ac:spMkLst>
            <pc:docMk/>
            <pc:sldMk cId="1600313781" sldId="1160"/>
            <ac:spMk id="3" creationId="{1CBD0118-7D39-4900-9CDF-7800934BEB3B}"/>
          </ac:spMkLst>
        </pc:spChg>
        <pc:spChg chg="add mod">
          <ac:chgData name="Chris Kohn" userId="3aea2124-5d9e-4894-ae32-e7c983671888" providerId="ADAL" clId="{709B0105-42EB-4B3C-AC83-61B686A39B3C}" dt="2022-06-23T04:14:43.804" v="124"/>
          <ac:spMkLst>
            <pc:docMk/>
            <pc:sldMk cId="1600313781" sldId="1160"/>
            <ac:spMk id="7" creationId="{F834F68F-CD3D-47FA-8A06-5C5C43F2A254}"/>
          </ac:spMkLst>
        </pc:spChg>
        <pc:picChg chg="del">
          <ac:chgData name="Chris Kohn" userId="3aea2124-5d9e-4894-ae32-e7c983671888" providerId="ADAL" clId="{709B0105-42EB-4B3C-AC83-61B686A39B3C}" dt="2022-06-23T04:14:40.007" v="121" actId="478"/>
          <ac:picMkLst>
            <pc:docMk/>
            <pc:sldMk cId="1600313781" sldId="1160"/>
            <ac:picMk id="5" creationId="{F966CB07-C3EB-4699-8787-ED584426BFFB}"/>
          </ac:picMkLst>
        </pc:picChg>
        <pc:picChg chg="add mod">
          <ac:chgData name="Chris Kohn" userId="3aea2124-5d9e-4894-ae32-e7c983671888" providerId="ADAL" clId="{709B0105-42EB-4B3C-AC83-61B686A39B3C}" dt="2022-06-23T04:14:43.804" v="124"/>
          <ac:picMkLst>
            <pc:docMk/>
            <pc:sldMk cId="1600313781" sldId="1160"/>
            <ac:picMk id="8" creationId="{589B2F29-03B7-43F3-AF16-E09829C412DE}"/>
          </ac:picMkLst>
        </pc:picChg>
      </pc:sldChg>
      <pc:sldChg chg="modSp mod">
        <pc:chgData name="Chris Kohn" userId="3aea2124-5d9e-4894-ae32-e7c983671888" providerId="ADAL" clId="{709B0105-42EB-4B3C-AC83-61B686A39B3C}" dt="2022-07-06T03:38:39.203" v="727" actId="20577"/>
        <pc:sldMkLst>
          <pc:docMk/>
          <pc:sldMk cId="2639902105" sldId="1163"/>
        </pc:sldMkLst>
        <pc:spChg chg="mod">
          <ac:chgData name="Chris Kohn" userId="3aea2124-5d9e-4894-ae32-e7c983671888" providerId="ADAL" clId="{709B0105-42EB-4B3C-AC83-61B686A39B3C}" dt="2022-07-06T03:38:25.060" v="724" actId="20577"/>
          <ac:spMkLst>
            <pc:docMk/>
            <pc:sldMk cId="2639902105" sldId="1163"/>
            <ac:spMk id="77" creationId="{2B36DB6E-E31F-4C8E-ACC1-08B09BEAF5C9}"/>
          </ac:spMkLst>
        </pc:spChg>
        <pc:spChg chg="mod">
          <ac:chgData name="Chris Kohn" userId="3aea2124-5d9e-4894-ae32-e7c983671888" providerId="ADAL" clId="{709B0105-42EB-4B3C-AC83-61B686A39B3C}" dt="2022-07-06T03:38:39.203" v="727" actId="20577"/>
          <ac:spMkLst>
            <pc:docMk/>
            <pc:sldMk cId="2639902105" sldId="1163"/>
            <ac:spMk id="78" creationId="{C6112B94-DD7D-42E8-90BD-F28B6645B0F5}"/>
          </ac:spMkLst>
        </pc:spChg>
      </pc:sldChg>
      <pc:sldChg chg="addSp delSp modSp mod">
        <pc:chgData name="Chris Kohn" userId="3aea2124-5d9e-4894-ae32-e7c983671888" providerId="ADAL" clId="{709B0105-42EB-4B3C-AC83-61B686A39B3C}" dt="2022-06-23T04:19:37.194" v="297" actId="1076"/>
        <pc:sldMkLst>
          <pc:docMk/>
          <pc:sldMk cId="298208021" sldId="1164"/>
        </pc:sldMkLst>
        <pc:spChg chg="mod">
          <ac:chgData name="Chris Kohn" userId="3aea2124-5d9e-4894-ae32-e7c983671888" providerId="ADAL" clId="{709B0105-42EB-4B3C-AC83-61B686A39B3C}" dt="2022-06-23T04:19:04.795" v="283" actId="20577"/>
          <ac:spMkLst>
            <pc:docMk/>
            <pc:sldMk cId="298208021" sldId="1164"/>
            <ac:spMk id="77" creationId="{2B36DB6E-E31F-4C8E-ACC1-08B09BEAF5C9}"/>
          </ac:spMkLst>
        </pc:spChg>
        <pc:spChg chg="mod">
          <ac:chgData name="Chris Kohn" userId="3aea2124-5d9e-4894-ae32-e7c983671888" providerId="ADAL" clId="{709B0105-42EB-4B3C-AC83-61B686A39B3C}" dt="2022-06-23T04:19:32.015" v="295" actId="20577"/>
          <ac:spMkLst>
            <pc:docMk/>
            <pc:sldMk cId="298208021" sldId="1164"/>
            <ac:spMk id="78" creationId="{C6112B94-DD7D-42E8-90BD-F28B6645B0F5}"/>
          </ac:spMkLst>
        </pc:spChg>
        <pc:picChg chg="mod">
          <ac:chgData name="Chris Kohn" userId="3aea2124-5d9e-4894-ae32-e7c983671888" providerId="ADAL" clId="{709B0105-42EB-4B3C-AC83-61B686A39B3C}" dt="2022-06-23T04:19:12.337" v="284" actId="1076"/>
          <ac:picMkLst>
            <pc:docMk/>
            <pc:sldMk cId="298208021" sldId="1164"/>
            <ac:picMk id="19" creationId="{67E7F716-714C-5043-F37C-B941B9F9BBD8}"/>
          </ac:picMkLst>
        </pc:picChg>
        <pc:picChg chg="mod">
          <ac:chgData name="Chris Kohn" userId="3aea2124-5d9e-4894-ae32-e7c983671888" providerId="ADAL" clId="{709B0105-42EB-4B3C-AC83-61B686A39B3C}" dt="2022-06-23T04:19:12.337" v="284" actId="1076"/>
          <ac:picMkLst>
            <pc:docMk/>
            <pc:sldMk cId="298208021" sldId="1164"/>
            <ac:picMk id="20" creationId="{0CFDB5A6-11AD-68D0-7641-3775F52ECF9E}"/>
          </ac:picMkLst>
        </pc:picChg>
        <pc:picChg chg="add del mod">
          <ac:chgData name="Chris Kohn" userId="3aea2124-5d9e-4894-ae32-e7c983671888" providerId="ADAL" clId="{709B0105-42EB-4B3C-AC83-61B686A39B3C}" dt="2022-06-23T04:19:12.337" v="284" actId="1076"/>
          <ac:picMkLst>
            <pc:docMk/>
            <pc:sldMk cId="298208021" sldId="1164"/>
            <ac:picMk id="21" creationId="{141B2E75-6ED4-E66A-CC46-07A3A9B0F32B}"/>
          </ac:picMkLst>
        </pc:picChg>
        <pc:picChg chg="mod">
          <ac:chgData name="Chris Kohn" userId="3aea2124-5d9e-4894-ae32-e7c983671888" providerId="ADAL" clId="{709B0105-42EB-4B3C-AC83-61B686A39B3C}" dt="2022-06-23T04:19:23.484" v="285" actId="1076"/>
          <ac:picMkLst>
            <pc:docMk/>
            <pc:sldMk cId="298208021" sldId="1164"/>
            <ac:picMk id="22" creationId="{2FCB1B5F-11C3-549A-296A-89814F09F347}"/>
          </ac:picMkLst>
        </pc:picChg>
        <pc:picChg chg="mod">
          <ac:chgData name="Chris Kohn" userId="3aea2124-5d9e-4894-ae32-e7c983671888" providerId="ADAL" clId="{709B0105-42EB-4B3C-AC83-61B686A39B3C}" dt="2022-06-23T04:19:25.073" v="286" actId="1076"/>
          <ac:picMkLst>
            <pc:docMk/>
            <pc:sldMk cId="298208021" sldId="1164"/>
            <ac:picMk id="23" creationId="{EB9298C6-870F-70EA-0345-B6891A417646}"/>
          </ac:picMkLst>
        </pc:picChg>
        <pc:picChg chg="mod">
          <ac:chgData name="Chris Kohn" userId="3aea2124-5d9e-4894-ae32-e7c983671888" providerId="ADAL" clId="{709B0105-42EB-4B3C-AC83-61B686A39B3C}" dt="2022-06-23T04:19:33.941" v="296" actId="1076"/>
          <ac:picMkLst>
            <pc:docMk/>
            <pc:sldMk cId="298208021" sldId="1164"/>
            <ac:picMk id="24" creationId="{B15F6100-AE6C-1BE3-2BBD-23AA04AD2C58}"/>
          </ac:picMkLst>
        </pc:picChg>
        <pc:picChg chg="mod">
          <ac:chgData name="Chris Kohn" userId="3aea2124-5d9e-4894-ae32-e7c983671888" providerId="ADAL" clId="{709B0105-42EB-4B3C-AC83-61B686A39B3C}" dt="2022-06-23T04:19:37.194" v="297" actId="1076"/>
          <ac:picMkLst>
            <pc:docMk/>
            <pc:sldMk cId="298208021" sldId="1164"/>
            <ac:picMk id="25" creationId="{07C3E00A-24D4-7637-8F06-627359EC7095}"/>
          </ac:picMkLst>
        </pc:picChg>
        <pc:picChg chg="mod">
          <ac:chgData name="Chris Kohn" userId="3aea2124-5d9e-4894-ae32-e7c983671888" providerId="ADAL" clId="{709B0105-42EB-4B3C-AC83-61B686A39B3C}" dt="2022-06-23T04:19:12.337" v="284" actId="1076"/>
          <ac:picMkLst>
            <pc:docMk/>
            <pc:sldMk cId="298208021" sldId="1164"/>
            <ac:picMk id="28" creationId="{19EBA359-9854-4C06-9F94-9698DD014C82}"/>
          </ac:picMkLst>
        </pc:picChg>
        <pc:cxnChg chg="mod">
          <ac:chgData name="Chris Kohn" userId="3aea2124-5d9e-4894-ae32-e7c983671888" providerId="ADAL" clId="{709B0105-42EB-4B3C-AC83-61B686A39B3C}" dt="2022-06-23T04:19:12.337" v="284" actId="1076"/>
          <ac:cxnSpMkLst>
            <pc:docMk/>
            <pc:sldMk cId="298208021" sldId="1164"/>
            <ac:cxnSpMk id="15" creationId="{B3631684-8CC6-8096-2FB0-D63CBD9C1D21}"/>
          </ac:cxnSpMkLst>
        </pc:cxnChg>
        <pc:cxnChg chg="mod">
          <ac:chgData name="Chris Kohn" userId="3aea2124-5d9e-4894-ae32-e7c983671888" providerId="ADAL" clId="{709B0105-42EB-4B3C-AC83-61B686A39B3C}" dt="2022-06-23T04:19:12.337" v="284" actId="1076"/>
          <ac:cxnSpMkLst>
            <pc:docMk/>
            <pc:sldMk cId="298208021" sldId="1164"/>
            <ac:cxnSpMk id="16" creationId="{8A15B528-DCE0-49E2-7E2D-2C3EB066C0B5}"/>
          </ac:cxnSpMkLst>
        </pc:cxnChg>
        <pc:cxnChg chg="mod">
          <ac:chgData name="Chris Kohn" userId="3aea2124-5d9e-4894-ae32-e7c983671888" providerId="ADAL" clId="{709B0105-42EB-4B3C-AC83-61B686A39B3C}" dt="2022-06-23T04:19:12.337" v="284" actId="1076"/>
          <ac:cxnSpMkLst>
            <pc:docMk/>
            <pc:sldMk cId="298208021" sldId="1164"/>
            <ac:cxnSpMk id="17" creationId="{FFCA4CB6-63F4-A6B7-FB32-43CE9CCB9B5E}"/>
          </ac:cxnSpMkLst>
        </pc:cxnChg>
        <pc:cxnChg chg="add del mod">
          <ac:chgData name="Chris Kohn" userId="3aea2124-5d9e-4894-ae32-e7c983671888" providerId="ADAL" clId="{709B0105-42EB-4B3C-AC83-61B686A39B3C}" dt="2022-06-23T04:19:12.337" v="284" actId="1076"/>
          <ac:cxnSpMkLst>
            <pc:docMk/>
            <pc:sldMk cId="298208021" sldId="1164"/>
            <ac:cxnSpMk id="18" creationId="{44B7558E-CC09-2E00-26F2-3B8B803FFFB4}"/>
          </ac:cxnSpMkLst>
        </pc:cxnChg>
      </pc:sldChg>
      <pc:sldChg chg="del">
        <pc:chgData name="Chris Kohn" userId="3aea2124-5d9e-4894-ae32-e7c983671888" providerId="ADAL" clId="{709B0105-42EB-4B3C-AC83-61B686A39B3C}" dt="2022-06-23T04:27:26.797" v="418" actId="47"/>
        <pc:sldMkLst>
          <pc:docMk/>
          <pc:sldMk cId="2516078263" sldId="1165"/>
        </pc:sldMkLst>
      </pc:sldChg>
      <pc:sldChg chg="del">
        <pc:chgData name="Chris Kohn" userId="3aea2124-5d9e-4894-ae32-e7c983671888" providerId="ADAL" clId="{709B0105-42EB-4B3C-AC83-61B686A39B3C}" dt="2022-06-23T04:27:26.797" v="418" actId="47"/>
        <pc:sldMkLst>
          <pc:docMk/>
          <pc:sldMk cId="688678764" sldId="1166"/>
        </pc:sldMkLst>
      </pc:sldChg>
      <pc:sldChg chg="del">
        <pc:chgData name="Chris Kohn" userId="3aea2124-5d9e-4894-ae32-e7c983671888" providerId="ADAL" clId="{709B0105-42EB-4B3C-AC83-61B686A39B3C}" dt="2022-06-23T04:27:26.797" v="418" actId="47"/>
        <pc:sldMkLst>
          <pc:docMk/>
          <pc:sldMk cId="610907603" sldId="1167"/>
        </pc:sldMkLst>
      </pc:sldChg>
      <pc:sldChg chg="modSp mod">
        <pc:chgData name="Chris Kohn" userId="3aea2124-5d9e-4894-ae32-e7c983671888" providerId="ADAL" clId="{709B0105-42EB-4B3C-AC83-61B686A39B3C}" dt="2022-07-06T03:33:36.627" v="700" actId="20577"/>
        <pc:sldMkLst>
          <pc:docMk/>
          <pc:sldMk cId="2199454797" sldId="1168"/>
        </pc:sldMkLst>
        <pc:spChg chg="mod">
          <ac:chgData name="Chris Kohn" userId="3aea2124-5d9e-4894-ae32-e7c983671888" providerId="ADAL" clId="{709B0105-42EB-4B3C-AC83-61B686A39B3C}" dt="2022-07-06T03:33:36.627" v="700" actId="20577"/>
          <ac:spMkLst>
            <pc:docMk/>
            <pc:sldMk cId="2199454797" sldId="1168"/>
            <ac:spMk id="2" creationId="{E7C510A3-E36A-FA12-4D46-884B471C1C6D}"/>
          </ac:spMkLst>
        </pc:spChg>
      </pc:sldChg>
      <pc:sldChg chg="modSp mod">
        <pc:chgData name="Chris Kohn" userId="3aea2124-5d9e-4894-ae32-e7c983671888" providerId="ADAL" clId="{709B0105-42EB-4B3C-AC83-61B686A39B3C}" dt="2022-07-06T03:33:54.372" v="705" actId="20577"/>
        <pc:sldMkLst>
          <pc:docMk/>
          <pc:sldMk cId="1756184367" sldId="1169"/>
        </pc:sldMkLst>
        <pc:spChg chg="mod">
          <ac:chgData name="Chris Kohn" userId="3aea2124-5d9e-4894-ae32-e7c983671888" providerId="ADAL" clId="{709B0105-42EB-4B3C-AC83-61B686A39B3C}" dt="2022-07-06T03:33:54.372" v="705" actId="20577"/>
          <ac:spMkLst>
            <pc:docMk/>
            <pc:sldMk cId="1756184367" sldId="1169"/>
            <ac:spMk id="2" creationId="{E7C510A3-E36A-FA12-4D46-884B471C1C6D}"/>
          </ac:spMkLst>
        </pc:spChg>
      </pc:sldChg>
      <pc:sldChg chg="modSp mod">
        <pc:chgData name="Chris Kohn" userId="3aea2124-5d9e-4894-ae32-e7c983671888" providerId="ADAL" clId="{709B0105-42EB-4B3C-AC83-61B686A39B3C}" dt="2022-07-06T03:33:58.500" v="710" actId="20577"/>
        <pc:sldMkLst>
          <pc:docMk/>
          <pc:sldMk cId="1212962478" sldId="1170"/>
        </pc:sldMkLst>
        <pc:spChg chg="mod">
          <ac:chgData name="Chris Kohn" userId="3aea2124-5d9e-4894-ae32-e7c983671888" providerId="ADAL" clId="{709B0105-42EB-4B3C-AC83-61B686A39B3C}" dt="2022-07-06T03:33:58.500" v="710" actId="20577"/>
          <ac:spMkLst>
            <pc:docMk/>
            <pc:sldMk cId="1212962478" sldId="1170"/>
            <ac:spMk id="2" creationId="{E7C510A3-E36A-FA12-4D46-884B471C1C6D}"/>
          </ac:spMkLst>
        </pc:spChg>
      </pc:sldChg>
      <pc:sldChg chg="modSp mod">
        <pc:chgData name="Chris Kohn" userId="3aea2124-5d9e-4894-ae32-e7c983671888" providerId="ADAL" clId="{709B0105-42EB-4B3C-AC83-61B686A39B3C}" dt="2022-07-06T03:34:03.375" v="715" actId="20577"/>
        <pc:sldMkLst>
          <pc:docMk/>
          <pc:sldMk cId="918884897" sldId="1171"/>
        </pc:sldMkLst>
        <pc:spChg chg="mod">
          <ac:chgData name="Chris Kohn" userId="3aea2124-5d9e-4894-ae32-e7c983671888" providerId="ADAL" clId="{709B0105-42EB-4B3C-AC83-61B686A39B3C}" dt="2022-07-06T03:34:03.375" v="715" actId="20577"/>
          <ac:spMkLst>
            <pc:docMk/>
            <pc:sldMk cId="918884897" sldId="1171"/>
            <ac:spMk id="2" creationId="{E7C510A3-E36A-FA12-4D46-884B471C1C6D}"/>
          </ac:spMkLst>
        </pc:spChg>
      </pc:sldChg>
      <pc:sldChg chg="del">
        <pc:chgData name="Chris Kohn" userId="3aea2124-5d9e-4894-ae32-e7c983671888" providerId="ADAL" clId="{709B0105-42EB-4B3C-AC83-61B686A39B3C}" dt="2022-06-23T04:27:26.797" v="418" actId="47"/>
        <pc:sldMkLst>
          <pc:docMk/>
          <pc:sldMk cId="813088091" sldId="1173"/>
        </pc:sldMkLst>
      </pc:sldChg>
      <pc:sldChg chg="addSp delSp modSp mod delAnim modAnim">
        <pc:chgData name="Chris Kohn" userId="3aea2124-5d9e-4894-ae32-e7c983671888" providerId="ADAL" clId="{709B0105-42EB-4B3C-AC83-61B686A39B3C}" dt="2022-07-05T06:49:39.024" v="644" actId="478"/>
        <pc:sldMkLst>
          <pc:docMk/>
          <pc:sldMk cId="592027305" sldId="1175"/>
        </pc:sldMkLst>
        <pc:picChg chg="add del mod">
          <ac:chgData name="Chris Kohn" userId="3aea2124-5d9e-4894-ae32-e7c983671888" providerId="ADAL" clId="{709B0105-42EB-4B3C-AC83-61B686A39B3C}" dt="2022-07-05T06:49:39.024" v="644" actId="478"/>
          <ac:picMkLst>
            <pc:docMk/>
            <pc:sldMk cId="592027305" sldId="1175"/>
            <ac:picMk id="10" creationId="{AF36DF2A-5DE0-92C5-6261-C5F61BD115C4}"/>
          </ac:picMkLst>
        </pc:picChg>
        <pc:picChg chg="add del mod">
          <ac:chgData name="Chris Kohn" userId="3aea2124-5d9e-4894-ae32-e7c983671888" providerId="ADAL" clId="{709B0105-42EB-4B3C-AC83-61B686A39B3C}" dt="2022-07-05T06:49:38.299" v="643" actId="478"/>
          <ac:picMkLst>
            <pc:docMk/>
            <pc:sldMk cId="592027305" sldId="1175"/>
            <ac:picMk id="11" creationId="{02036115-7D3F-5DAF-F58D-C63E941C4BEE}"/>
          </ac:picMkLst>
        </pc:picChg>
      </pc:sldChg>
      <pc:sldChg chg="del">
        <pc:chgData name="Chris Kohn" userId="3aea2124-5d9e-4894-ae32-e7c983671888" providerId="ADAL" clId="{709B0105-42EB-4B3C-AC83-61B686A39B3C}" dt="2022-06-23T04:27:26.797" v="418" actId="47"/>
        <pc:sldMkLst>
          <pc:docMk/>
          <pc:sldMk cId="2350486284" sldId="1181"/>
        </pc:sldMkLst>
      </pc:sldChg>
      <pc:sldChg chg="del">
        <pc:chgData name="Chris Kohn" userId="3aea2124-5d9e-4894-ae32-e7c983671888" providerId="ADAL" clId="{709B0105-42EB-4B3C-AC83-61B686A39B3C}" dt="2022-06-23T04:27:26.797" v="418" actId="47"/>
        <pc:sldMkLst>
          <pc:docMk/>
          <pc:sldMk cId="1544179769" sldId="1182"/>
        </pc:sldMkLst>
      </pc:sldChg>
      <pc:sldChg chg="addSp delSp modSp mod delAnim modAnim">
        <pc:chgData name="Chris Kohn" userId="3aea2124-5d9e-4894-ae32-e7c983671888" providerId="ADAL" clId="{709B0105-42EB-4B3C-AC83-61B686A39B3C}" dt="2022-06-23T04:14:21.487" v="117" actId="20577"/>
        <pc:sldMkLst>
          <pc:docMk/>
          <pc:sldMk cId="238833013" sldId="1183"/>
        </pc:sldMkLst>
        <pc:spChg chg="del">
          <ac:chgData name="Chris Kohn" userId="3aea2124-5d9e-4894-ae32-e7c983671888" providerId="ADAL" clId="{709B0105-42EB-4B3C-AC83-61B686A39B3C}" dt="2022-06-23T04:12:51.068" v="99" actId="478"/>
          <ac:spMkLst>
            <pc:docMk/>
            <pc:sldMk cId="238833013" sldId="1183"/>
            <ac:spMk id="3" creationId="{1CBD0118-7D39-4900-9CDF-7800934BEB3B}"/>
          </ac:spMkLst>
        </pc:spChg>
        <pc:spChg chg="add mod">
          <ac:chgData name="Chris Kohn" userId="3aea2124-5d9e-4894-ae32-e7c983671888" providerId="ADAL" clId="{709B0105-42EB-4B3C-AC83-61B686A39B3C}" dt="2022-06-23T04:14:21.487" v="117" actId="20577"/>
          <ac:spMkLst>
            <pc:docMk/>
            <pc:sldMk cId="238833013" sldId="1183"/>
            <ac:spMk id="7" creationId="{21A2C98D-C07B-4280-A2FB-026338D0C1E5}"/>
          </ac:spMkLst>
        </pc:spChg>
        <pc:picChg chg="del">
          <ac:chgData name="Chris Kohn" userId="3aea2124-5d9e-4894-ae32-e7c983671888" providerId="ADAL" clId="{709B0105-42EB-4B3C-AC83-61B686A39B3C}" dt="2022-06-23T04:12:48.298" v="98" actId="478"/>
          <ac:picMkLst>
            <pc:docMk/>
            <pc:sldMk cId="238833013" sldId="1183"/>
            <ac:picMk id="5" creationId="{F966CB07-C3EB-4699-8787-ED584426BFFB}"/>
          </ac:picMkLst>
        </pc:picChg>
        <pc:picChg chg="del">
          <ac:chgData name="Chris Kohn" userId="3aea2124-5d9e-4894-ae32-e7c983671888" providerId="ADAL" clId="{709B0105-42EB-4B3C-AC83-61B686A39B3C}" dt="2022-06-23T04:12:52.176" v="100" actId="478"/>
          <ac:picMkLst>
            <pc:docMk/>
            <pc:sldMk cId="238833013" sldId="1183"/>
            <ac:picMk id="6" creationId="{D520E8B1-E189-AAE5-C7D8-738A44EB7964}"/>
          </ac:picMkLst>
        </pc:picChg>
        <pc:picChg chg="add mod">
          <ac:chgData name="Chris Kohn" userId="3aea2124-5d9e-4894-ae32-e7c983671888" providerId="ADAL" clId="{709B0105-42EB-4B3C-AC83-61B686A39B3C}" dt="2022-06-23T04:13:02.770" v="102"/>
          <ac:picMkLst>
            <pc:docMk/>
            <pc:sldMk cId="238833013" sldId="1183"/>
            <ac:picMk id="8" creationId="{F54A92EF-2717-4161-9DE1-F42F39D6CF0C}"/>
          </ac:picMkLst>
        </pc:picChg>
        <pc:picChg chg="add mod">
          <ac:chgData name="Chris Kohn" userId="3aea2124-5d9e-4894-ae32-e7c983671888" providerId="ADAL" clId="{709B0105-42EB-4B3C-AC83-61B686A39B3C}" dt="2022-06-23T04:13:02.770" v="102"/>
          <ac:picMkLst>
            <pc:docMk/>
            <pc:sldMk cId="238833013" sldId="1183"/>
            <ac:picMk id="9" creationId="{D09A6BCE-15D6-4BF9-AD51-EE47CCD44941}"/>
          </ac:picMkLst>
        </pc:picChg>
      </pc:sldChg>
      <pc:sldChg chg="addCm">
        <pc:chgData name="Chris Kohn" userId="3aea2124-5d9e-4894-ae32-e7c983671888" providerId="ADAL" clId="{709B0105-42EB-4B3C-AC83-61B686A39B3C}" dt="2022-07-05T06:53:55.818" v="645"/>
        <pc:sldMkLst>
          <pc:docMk/>
          <pc:sldMk cId="384466281" sldId="1184"/>
        </pc:sldMkLst>
      </pc:sldChg>
    </pc:docChg>
  </pc:docChgLst>
  <pc:docChgLst>
    <pc:chgData name="Jane Emperado" userId="S::jemperado@goodtogreatschools.org.au::f11f2e2c-abe5-457b-8efd-db449d0a0879" providerId="AD" clId="Web-{7F2A95E3-A415-621E-E64B-D09C85BA882E}"/>
    <pc:docChg chg="modSld">
      <pc:chgData name="Jane Emperado" userId="S::jemperado@goodtogreatschools.org.au::f11f2e2c-abe5-457b-8efd-db449d0a0879" providerId="AD" clId="Web-{7F2A95E3-A415-621E-E64B-D09C85BA882E}" dt="2022-10-11T13:39:20.363" v="1" actId="20577"/>
      <pc:docMkLst>
        <pc:docMk/>
      </pc:docMkLst>
      <pc:sldChg chg="modSp">
        <pc:chgData name="Jane Emperado" userId="S::jemperado@goodtogreatschools.org.au::f11f2e2c-abe5-457b-8efd-db449d0a0879" providerId="AD" clId="Web-{7F2A95E3-A415-621E-E64B-D09C85BA882E}" dt="2022-10-11T13:39:20.363" v="1" actId="20577"/>
        <pc:sldMkLst>
          <pc:docMk/>
          <pc:sldMk cId="4275279357" sldId="264"/>
        </pc:sldMkLst>
        <pc:spChg chg="mod">
          <ac:chgData name="Jane Emperado" userId="S::jemperado@goodtogreatschools.org.au::f11f2e2c-abe5-457b-8efd-db449d0a0879" providerId="AD" clId="Web-{7F2A95E3-A415-621E-E64B-D09C85BA882E}" dt="2022-10-11T13:39:20.363" v="1" actId="20577"/>
          <ac:spMkLst>
            <pc:docMk/>
            <pc:sldMk cId="4275279357" sldId="264"/>
            <ac:spMk id="17" creationId="{4BF9F44A-BAD7-811C-FC1B-FF93E10B8A17}"/>
          </ac:spMkLst>
        </pc:spChg>
      </pc:sldChg>
    </pc:docChg>
  </pc:docChgLst>
  <pc:docChgLst>
    <pc:chgData name="Dominic O'Mara" userId="99421c47-6652-4802-88e5-20769f4dd2ce" providerId="ADAL" clId="{EFE6C8FB-F656-49B1-A0B3-6D0CD9BD9116}"/>
    <pc:docChg chg="modSld">
      <pc:chgData name="Dominic O'Mara" userId="99421c47-6652-4802-88e5-20769f4dd2ce" providerId="ADAL" clId="{EFE6C8FB-F656-49B1-A0B3-6D0CD9BD9116}" dt="2022-07-06T03:02:37.695" v="99" actId="1037"/>
      <pc:docMkLst>
        <pc:docMk/>
      </pc:docMkLst>
      <pc:sldChg chg="modSp mod">
        <pc:chgData name="Dominic O'Mara" userId="99421c47-6652-4802-88e5-20769f4dd2ce" providerId="ADAL" clId="{EFE6C8FB-F656-49B1-A0B3-6D0CD9BD9116}" dt="2022-07-06T03:02:37.695" v="99" actId="1037"/>
        <pc:sldMkLst>
          <pc:docMk/>
          <pc:sldMk cId="2748093058" sldId="268"/>
        </pc:sldMkLst>
        <pc:spChg chg="mod">
          <ac:chgData name="Dominic O'Mara" userId="99421c47-6652-4802-88e5-20769f4dd2ce" providerId="ADAL" clId="{EFE6C8FB-F656-49B1-A0B3-6D0CD9BD9116}" dt="2022-07-06T03:02:37.695" v="99" actId="1037"/>
          <ac:spMkLst>
            <pc:docMk/>
            <pc:sldMk cId="2748093058" sldId="268"/>
            <ac:spMk id="7" creationId="{38F0542A-4077-4140-AF53-8C34231F718D}"/>
          </ac:spMkLst>
        </pc:spChg>
      </pc:sldChg>
      <pc:sldChg chg="modSp mod">
        <pc:chgData name="Dominic O'Mara" userId="99421c47-6652-4802-88e5-20769f4dd2ce" providerId="ADAL" clId="{EFE6C8FB-F656-49B1-A0B3-6D0CD9BD9116}" dt="2022-07-06T03:02:32.942" v="95" actId="948"/>
        <pc:sldMkLst>
          <pc:docMk/>
          <pc:sldMk cId="3972945757" sldId="269"/>
        </pc:sldMkLst>
        <pc:spChg chg="mod">
          <ac:chgData name="Dominic O'Mara" userId="99421c47-6652-4802-88e5-20769f4dd2ce" providerId="ADAL" clId="{EFE6C8FB-F656-49B1-A0B3-6D0CD9BD9116}" dt="2022-07-06T03:02:32.942" v="95" actId="948"/>
          <ac:spMkLst>
            <pc:docMk/>
            <pc:sldMk cId="3972945757" sldId="269"/>
            <ac:spMk id="7" creationId="{EBE90D9F-A2CA-0C4E-8BCF-A52D21B9B6BE}"/>
          </ac:spMkLst>
        </pc:spChg>
      </pc:sldChg>
      <pc:sldChg chg="modSp mod">
        <pc:chgData name="Dominic O'Mara" userId="99421c47-6652-4802-88e5-20769f4dd2ce" providerId="ADAL" clId="{EFE6C8FB-F656-49B1-A0B3-6D0CD9BD9116}" dt="2022-07-06T02:59:20.429" v="20" actId="14100"/>
        <pc:sldMkLst>
          <pc:docMk/>
          <pc:sldMk cId="2474969144" sldId="275"/>
        </pc:sldMkLst>
        <pc:spChg chg="mod">
          <ac:chgData name="Dominic O'Mara" userId="99421c47-6652-4802-88e5-20769f4dd2ce" providerId="ADAL" clId="{EFE6C8FB-F656-49B1-A0B3-6D0CD9BD9116}" dt="2022-07-06T02:59:20.429" v="20" actId="14100"/>
          <ac:spMkLst>
            <pc:docMk/>
            <pc:sldMk cId="2474969144" sldId="275"/>
            <ac:spMk id="11" creationId="{0C39ED8D-A8DE-4703-A93A-93B604722EA8}"/>
          </ac:spMkLst>
        </pc:spChg>
      </pc:sldChg>
      <pc:sldChg chg="modSp mod">
        <pc:chgData name="Dominic O'Mara" userId="99421c47-6652-4802-88e5-20769f4dd2ce" providerId="ADAL" clId="{EFE6C8FB-F656-49B1-A0B3-6D0CD9BD9116}" dt="2022-07-06T01:54:04.117" v="6" actId="14100"/>
        <pc:sldMkLst>
          <pc:docMk/>
          <pc:sldMk cId="614229097" sldId="574"/>
        </pc:sldMkLst>
        <pc:spChg chg="mod">
          <ac:chgData name="Dominic O'Mara" userId="99421c47-6652-4802-88e5-20769f4dd2ce" providerId="ADAL" clId="{EFE6C8FB-F656-49B1-A0B3-6D0CD9BD9116}" dt="2022-07-06T01:54:04.117" v="6" actId="14100"/>
          <ac:spMkLst>
            <pc:docMk/>
            <pc:sldMk cId="614229097" sldId="574"/>
            <ac:spMk id="8" creationId="{536D3E9F-A191-4BFD-8582-E3E8C82D505E}"/>
          </ac:spMkLst>
        </pc:spChg>
        <pc:spChg chg="mod">
          <ac:chgData name="Dominic O'Mara" userId="99421c47-6652-4802-88e5-20769f4dd2ce" providerId="ADAL" clId="{EFE6C8FB-F656-49B1-A0B3-6D0CD9BD9116}" dt="2022-07-06T01:53:59.285" v="4" actId="14100"/>
          <ac:spMkLst>
            <pc:docMk/>
            <pc:sldMk cId="614229097" sldId="574"/>
            <ac:spMk id="16" creationId="{9C0E0934-4334-4F6E-9804-756183CA8479}"/>
          </ac:spMkLst>
        </pc:spChg>
      </pc:sldChg>
      <pc:sldChg chg="modSp mod">
        <pc:chgData name="Dominic O'Mara" userId="99421c47-6652-4802-88e5-20769f4dd2ce" providerId="ADAL" clId="{EFE6C8FB-F656-49B1-A0B3-6D0CD9BD9116}" dt="2022-07-06T01:53:42.742" v="1" actId="948"/>
        <pc:sldMkLst>
          <pc:docMk/>
          <pc:sldMk cId="1355969124" sldId="706"/>
        </pc:sldMkLst>
        <pc:spChg chg="mod">
          <ac:chgData name="Dominic O'Mara" userId="99421c47-6652-4802-88e5-20769f4dd2ce" providerId="ADAL" clId="{EFE6C8FB-F656-49B1-A0B3-6D0CD9BD9116}" dt="2022-07-06T01:53:42.742" v="1" actId="948"/>
          <ac:spMkLst>
            <pc:docMk/>
            <pc:sldMk cId="1355969124" sldId="706"/>
            <ac:spMk id="4" creationId="{CE60BB07-01EC-457C-A5CB-70289B639069}"/>
          </ac:spMkLst>
        </pc:spChg>
        <pc:picChg chg="mod">
          <ac:chgData name="Dominic O'Mara" userId="99421c47-6652-4802-88e5-20769f4dd2ce" providerId="ADAL" clId="{EFE6C8FB-F656-49B1-A0B3-6D0CD9BD9116}" dt="2022-07-06T01:53:38.261" v="0" actId="1076"/>
          <ac:picMkLst>
            <pc:docMk/>
            <pc:sldMk cId="1355969124" sldId="706"/>
            <ac:picMk id="5" creationId="{514153E7-76FE-49CC-824B-88DD409612B1}"/>
          </ac:picMkLst>
        </pc:picChg>
      </pc:sldChg>
      <pc:sldChg chg="modSp mod">
        <pc:chgData name="Dominic O'Mara" userId="99421c47-6652-4802-88e5-20769f4dd2ce" providerId="ADAL" clId="{EFE6C8FB-F656-49B1-A0B3-6D0CD9BD9116}" dt="2022-07-06T01:54:08.293" v="7" actId="1076"/>
        <pc:sldMkLst>
          <pc:docMk/>
          <pc:sldMk cId="3032690415" sldId="715"/>
        </pc:sldMkLst>
        <pc:graphicFrameChg chg="mod">
          <ac:chgData name="Dominic O'Mara" userId="99421c47-6652-4802-88e5-20769f4dd2ce" providerId="ADAL" clId="{EFE6C8FB-F656-49B1-A0B3-6D0CD9BD9116}" dt="2022-07-06T01:54:08.293" v="7" actId="1076"/>
          <ac:graphicFrameMkLst>
            <pc:docMk/>
            <pc:sldMk cId="3032690415" sldId="715"/>
            <ac:graphicFrameMk id="3" creationId="{205B6E80-1AC9-4DC9-96CB-B88D92EC322B}"/>
          </ac:graphicFrameMkLst>
        </pc:graphicFrameChg>
      </pc:sldChg>
      <pc:sldChg chg="modSp mod">
        <pc:chgData name="Dominic O'Mara" userId="99421c47-6652-4802-88e5-20769f4dd2ce" providerId="ADAL" clId="{EFE6C8FB-F656-49B1-A0B3-6D0CD9BD9116}" dt="2022-07-06T02:59:39.413" v="25" actId="14100"/>
        <pc:sldMkLst>
          <pc:docMk/>
          <pc:sldMk cId="3128086706" sldId="1012"/>
        </pc:sldMkLst>
        <pc:spChg chg="mod">
          <ac:chgData name="Dominic O'Mara" userId="99421c47-6652-4802-88e5-20769f4dd2ce" providerId="ADAL" clId="{EFE6C8FB-F656-49B1-A0B3-6D0CD9BD9116}" dt="2022-07-06T02:59:39.413" v="25" actId="14100"/>
          <ac:spMkLst>
            <pc:docMk/>
            <pc:sldMk cId="3128086706" sldId="1012"/>
            <ac:spMk id="5" creationId="{A37D3096-2204-4FD6-A6B3-B7B521745B16}"/>
          </ac:spMkLst>
        </pc:spChg>
      </pc:sldChg>
      <pc:sldChg chg="modSp mod">
        <pc:chgData name="Dominic O'Mara" userId="99421c47-6652-4802-88e5-20769f4dd2ce" providerId="ADAL" clId="{EFE6C8FB-F656-49B1-A0B3-6D0CD9BD9116}" dt="2022-07-06T02:59:58.932" v="30" actId="1076"/>
        <pc:sldMkLst>
          <pc:docMk/>
          <pc:sldMk cId="824992337" sldId="1047"/>
        </pc:sldMkLst>
        <pc:spChg chg="mod">
          <ac:chgData name="Dominic O'Mara" userId="99421c47-6652-4802-88e5-20769f4dd2ce" providerId="ADAL" clId="{EFE6C8FB-F656-49B1-A0B3-6D0CD9BD9116}" dt="2022-07-06T02:59:51.988" v="28" actId="948"/>
          <ac:spMkLst>
            <pc:docMk/>
            <pc:sldMk cId="824992337" sldId="1047"/>
            <ac:spMk id="3" creationId="{861DBE68-45FF-338B-122E-294397FFAF97}"/>
          </ac:spMkLst>
        </pc:spChg>
        <pc:picChg chg="mod">
          <ac:chgData name="Dominic O'Mara" userId="99421c47-6652-4802-88e5-20769f4dd2ce" providerId="ADAL" clId="{EFE6C8FB-F656-49B1-A0B3-6D0CD9BD9116}" dt="2022-07-06T02:59:58.932" v="30" actId="1076"/>
          <ac:picMkLst>
            <pc:docMk/>
            <pc:sldMk cId="824992337" sldId="1047"/>
            <ac:picMk id="1026" creationId="{0F7F3BFD-2896-4E74-932E-81907E527A57}"/>
          </ac:picMkLst>
        </pc:picChg>
      </pc:sldChg>
      <pc:sldChg chg="modSp mod">
        <pc:chgData name="Dominic O'Mara" userId="99421c47-6652-4802-88e5-20769f4dd2ce" providerId="ADAL" clId="{EFE6C8FB-F656-49B1-A0B3-6D0CD9BD9116}" dt="2022-07-06T03:00:23.182" v="65" actId="1035"/>
        <pc:sldMkLst>
          <pc:docMk/>
          <pc:sldMk cId="2630284623" sldId="1156"/>
        </pc:sldMkLst>
        <pc:spChg chg="mod">
          <ac:chgData name="Dominic O'Mara" userId="99421c47-6652-4802-88e5-20769f4dd2ce" providerId="ADAL" clId="{EFE6C8FB-F656-49B1-A0B3-6D0CD9BD9116}" dt="2022-07-06T03:00:23.182" v="65" actId="1035"/>
          <ac:spMkLst>
            <pc:docMk/>
            <pc:sldMk cId="2630284623" sldId="1156"/>
            <ac:spMk id="6" creationId="{4B18000D-840F-43DA-A2FB-4AC93F05C262}"/>
          </ac:spMkLst>
        </pc:spChg>
      </pc:sldChg>
      <pc:sldChg chg="modSp mod">
        <pc:chgData name="Dominic O'Mara" userId="99421c47-6652-4802-88e5-20769f4dd2ce" providerId="ADAL" clId="{EFE6C8FB-F656-49B1-A0B3-6D0CD9BD9116}" dt="2022-07-06T03:00:38.572" v="83" actId="1035"/>
        <pc:sldMkLst>
          <pc:docMk/>
          <pc:sldMk cId="3717284393" sldId="1157"/>
        </pc:sldMkLst>
        <pc:spChg chg="mod">
          <ac:chgData name="Dominic O'Mara" userId="99421c47-6652-4802-88e5-20769f4dd2ce" providerId="ADAL" clId="{EFE6C8FB-F656-49B1-A0B3-6D0CD9BD9116}" dt="2022-07-06T03:00:38.572" v="83" actId="1035"/>
          <ac:spMkLst>
            <pc:docMk/>
            <pc:sldMk cId="3717284393" sldId="1157"/>
            <ac:spMk id="7" creationId="{2EBADA4E-0F87-40EC-A7C4-BFCA6B56E810}"/>
          </ac:spMkLst>
        </pc:spChg>
      </pc:sldChg>
      <pc:sldChg chg="modSp mod">
        <pc:chgData name="Dominic O'Mara" userId="99421c47-6652-4802-88e5-20769f4dd2ce" providerId="ADAL" clId="{EFE6C8FB-F656-49B1-A0B3-6D0CD9BD9116}" dt="2022-07-06T03:00:04.772" v="41" actId="1035"/>
        <pc:sldMkLst>
          <pc:docMk/>
          <pc:sldMk cId="190260965" sldId="1158"/>
        </pc:sldMkLst>
        <pc:spChg chg="mod">
          <ac:chgData name="Dominic O'Mara" userId="99421c47-6652-4802-88e5-20769f4dd2ce" providerId="ADAL" clId="{EFE6C8FB-F656-49B1-A0B3-6D0CD9BD9116}" dt="2022-07-06T03:00:04.772" v="41" actId="1035"/>
          <ac:spMkLst>
            <pc:docMk/>
            <pc:sldMk cId="190260965" sldId="1158"/>
            <ac:spMk id="3" creationId="{1CBD0118-7D39-4900-9CDF-7800934BEB3B}"/>
          </ac:spMkLst>
        </pc:spChg>
      </pc:sldChg>
      <pc:sldChg chg="modSp mod">
        <pc:chgData name="Dominic O'Mara" userId="99421c47-6652-4802-88e5-20769f4dd2ce" providerId="ADAL" clId="{EFE6C8FB-F656-49B1-A0B3-6D0CD9BD9116}" dt="2022-07-06T03:00:29.958" v="69" actId="1035"/>
        <pc:sldMkLst>
          <pc:docMk/>
          <pc:sldMk cId="1386962025" sldId="1159"/>
        </pc:sldMkLst>
        <pc:spChg chg="mod">
          <ac:chgData name="Dominic O'Mara" userId="99421c47-6652-4802-88e5-20769f4dd2ce" providerId="ADAL" clId="{EFE6C8FB-F656-49B1-A0B3-6D0CD9BD9116}" dt="2022-07-06T03:00:29.958" v="69" actId="1035"/>
          <ac:spMkLst>
            <pc:docMk/>
            <pc:sldMk cId="1386962025" sldId="1159"/>
            <ac:spMk id="6" creationId="{695843DF-1D06-4DA6-AC62-20309FE7F561}"/>
          </ac:spMkLst>
        </pc:spChg>
      </pc:sldChg>
      <pc:sldChg chg="modSp mod">
        <pc:chgData name="Dominic O'Mara" userId="99421c47-6652-4802-88e5-20769f4dd2ce" providerId="ADAL" clId="{EFE6C8FB-F656-49B1-A0B3-6D0CD9BD9116}" dt="2022-07-06T03:00:45.590" v="89" actId="1035"/>
        <pc:sldMkLst>
          <pc:docMk/>
          <pc:sldMk cId="1600313781" sldId="1160"/>
        </pc:sldMkLst>
        <pc:spChg chg="mod">
          <ac:chgData name="Dominic O'Mara" userId="99421c47-6652-4802-88e5-20769f4dd2ce" providerId="ADAL" clId="{EFE6C8FB-F656-49B1-A0B3-6D0CD9BD9116}" dt="2022-07-06T03:00:45.590" v="89" actId="1035"/>
          <ac:spMkLst>
            <pc:docMk/>
            <pc:sldMk cId="1600313781" sldId="1160"/>
            <ac:spMk id="7" creationId="{F834F68F-CD3D-47FA-8A06-5C5C43F2A254}"/>
          </ac:spMkLst>
        </pc:spChg>
      </pc:sldChg>
      <pc:sldChg chg="modSp mod">
        <pc:chgData name="Dominic O'Mara" userId="99421c47-6652-4802-88e5-20769f4dd2ce" providerId="ADAL" clId="{EFE6C8FB-F656-49B1-A0B3-6D0CD9BD9116}" dt="2022-07-06T03:00:14.167" v="51" actId="1035"/>
        <pc:sldMkLst>
          <pc:docMk/>
          <pc:sldMk cId="238833013" sldId="1183"/>
        </pc:sldMkLst>
        <pc:spChg chg="mod">
          <ac:chgData name="Dominic O'Mara" userId="99421c47-6652-4802-88e5-20769f4dd2ce" providerId="ADAL" clId="{EFE6C8FB-F656-49B1-A0B3-6D0CD9BD9116}" dt="2022-07-06T03:00:14.167" v="51" actId="1035"/>
          <ac:spMkLst>
            <pc:docMk/>
            <pc:sldMk cId="238833013" sldId="1183"/>
            <ac:spMk id="7" creationId="{21A2C98D-C07B-4280-A2FB-026338D0C1E5}"/>
          </ac:spMkLst>
        </pc:spChg>
      </pc:sldChg>
      <pc:sldChg chg="modSp mod">
        <pc:chgData name="Dominic O'Mara" userId="99421c47-6652-4802-88e5-20769f4dd2ce" providerId="ADAL" clId="{EFE6C8FB-F656-49B1-A0B3-6D0CD9BD9116}" dt="2022-07-06T01:54:42.589" v="18" actId="20577"/>
        <pc:sldMkLst>
          <pc:docMk/>
          <pc:sldMk cId="384466281" sldId="1184"/>
        </pc:sldMkLst>
        <pc:spChg chg="mod">
          <ac:chgData name="Dominic O'Mara" userId="99421c47-6652-4802-88e5-20769f4dd2ce" providerId="ADAL" clId="{EFE6C8FB-F656-49B1-A0B3-6D0CD9BD9116}" dt="2022-07-06T01:54:22.079" v="11" actId="20577"/>
          <ac:spMkLst>
            <pc:docMk/>
            <pc:sldMk cId="384466281" sldId="1184"/>
            <ac:spMk id="4" creationId="{9B4B30A6-9194-493E-8C76-7C713CE74979}"/>
          </ac:spMkLst>
        </pc:spChg>
        <pc:spChg chg="mod">
          <ac:chgData name="Dominic O'Mara" userId="99421c47-6652-4802-88e5-20769f4dd2ce" providerId="ADAL" clId="{EFE6C8FB-F656-49B1-A0B3-6D0CD9BD9116}" dt="2022-07-06T01:54:42.589" v="18" actId="20577"/>
          <ac:spMkLst>
            <pc:docMk/>
            <pc:sldMk cId="384466281" sldId="1184"/>
            <ac:spMk id="9" creationId="{9707501D-6D02-4D92-8CD8-260DDB976812}"/>
          </ac:spMkLst>
        </pc:spChg>
      </pc:sldChg>
    </pc:docChg>
  </pc:docChgLst>
  <pc:docChgLst>
    <pc:chgData name="Jane Emperado" userId="f11f2e2c-abe5-457b-8efd-db449d0a0879" providerId="ADAL" clId="{EBD331AE-0C88-41B9-B515-F68C5AF42FBB}"/>
    <pc:docChg chg="undo custSel addSld delSld modSld addMainMaster modMainMaster modSection">
      <pc:chgData name="Jane Emperado" userId="f11f2e2c-abe5-457b-8efd-db449d0a0879" providerId="ADAL" clId="{EBD331AE-0C88-41B9-B515-F68C5AF42FBB}" dt="2022-10-10T19:11:05.078" v="190" actId="962"/>
      <pc:docMkLst>
        <pc:docMk/>
      </pc:docMkLst>
      <pc:sldChg chg="addSp delSp modSp add mod">
        <pc:chgData name="Jane Emperado" userId="f11f2e2c-abe5-457b-8efd-db449d0a0879" providerId="ADAL" clId="{EBD331AE-0C88-41B9-B515-F68C5AF42FBB}" dt="2022-10-10T19:11:05.078" v="190" actId="962"/>
        <pc:sldMkLst>
          <pc:docMk/>
          <pc:sldMk cId="4275279357" sldId="264"/>
        </pc:sldMkLst>
        <pc:spChg chg="add del mod">
          <ac:chgData name="Jane Emperado" userId="f11f2e2c-abe5-457b-8efd-db449d0a0879" providerId="ADAL" clId="{EBD331AE-0C88-41B9-B515-F68C5AF42FBB}" dt="2022-10-10T19:11:01.784" v="188" actId="931"/>
          <ac:spMkLst>
            <pc:docMk/>
            <pc:sldMk cId="4275279357" sldId="264"/>
            <ac:spMk id="5" creationId="{F3CE5C5F-95B2-172D-B653-BD597520E1CD}"/>
          </ac:spMkLst>
        </pc:spChg>
        <pc:spChg chg="del">
          <ac:chgData name="Jane Emperado" userId="f11f2e2c-abe5-457b-8efd-db449d0a0879" providerId="ADAL" clId="{EBD331AE-0C88-41B9-B515-F68C5AF42FBB}" dt="2022-10-10T19:10:24.385" v="181" actId="931"/>
          <ac:spMkLst>
            <pc:docMk/>
            <pc:sldMk cId="4275279357" sldId="264"/>
            <ac:spMk id="13" creationId="{6B694A2A-06F1-2C4A-D8AD-FDCD3D8DB101}"/>
          </ac:spMkLst>
        </pc:spChg>
        <pc:spChg chg="mod">
          <ac:chgData name="Jane Emperado" userId="f11f2e2c-abe5-457b-8efd-db449d0a0879" providerId="ADAL" clId="{EBD331AE-0C88-41B9-B515-F68C5AF42FBB}" dt="2022-10-10T19:09:22.400" v="179" actId="20577"/>
          <ac:spMkLst>
            <pc:docMk/>
            <pc:sldMk cId="4275279357" sldId="264"/>
            <ac:spMk id="15" creationId="{16727125-976A-ABCF-8555-5CE6346AB52E}"/>
          </ac:spMkLst>
        </pc:spChg>
        <pc:spChg chg="mod">
          <ac:chgData name="Jane Emperado" userId="f11f2e2c-abe5-457b-8efd-db449d0a0879" providerId="ADAL" clId="{EBD331AE-0C88-41B9-B515-F68C5AF42FBB}" dt="2022-10-10T19:09:34.417" v="180" actId="20577"/>
          <ac:spMkLst>
            <pc:docMk/>
            <pc:sldMk cId="4275279357" sldId="264"/>
            <ac:spMk id="16" creationId="{DA01B13D-33BA-F9AB-DF00-9D1D3C4C692F}"/>
          </ac:spMkLst>
        </pc:spChg>
        <pc:spChg chg="mod">
          <ac:chgData name="Jane Emperado" userId="f11f2e2c-abe5-457b-8efd-db449d0a0879" providerId="ADAL" clId="{EBD331AE-0C88-41B9-B515-F68C5AF42FBB}" dt="2022-10-10T19:09:15.866" v="170"/>
          <ac:spMkLst>
            <pc:docMk/>
            <pc:sldMk cId="4275279357" sldId="264"/>
            <ac:spMk id="17" creationId="{4BF9F44A-BAD7-811C-FC1B-FF93E10B8A17}"/>
          </ac:spMkLst>
        </pc:spChg>
        <pc:picChg chg="add del mod">
          <ac:chgData name="Jane Emperado" userId="f11f2e2c-abe5-457b-8efd-db449d0a0879" providerId="ADAL" clId="{EBD331AE-0C88-41B9-B515-F68C5AF42FBB}" dt="2022-10-10T19:10:28.002" v="185" actId="478"/>
          <ac:picMkLst>
            <pc:docMk/>
            <pc:sldMk cId="4275279357" sldId="264"/>
            <ac:picMk id="3" creationId="{DE10EE81-CB8A-94FB-2740-61432854C182}"/>
          </ac:picMkLst>
        </pc:picChg>
        <pc:picChg chg="add mod">
          <ac:chgData name="Jane Emperado" userId="f11f2e2c-abe5-457b-8efd-db449d0a0879" providerId="ADAL" clId="{EBD331AE-0C88-41B9-B515-F68C5AF42FBB}" dt="2022-10-10T19:11:05.078" v="190" actId="962"/>
          <ac:picMkLst>
            <pc:docMk/>
            <pc:sldMk cId="4275279357" sldId="264"/>
            <ac:picMk id="7" creationId="{A472605D-6626-8263-F8C6-0679AA0E1D06}"/>
          </ac:picMkLst>
        </pc:picChg>
      </pc:sldChg>
      <pc:sldChg chg="del">
        <pc:chgData name="Jane Emperado" userId="f11f2e2c-abe5-457b-8efd-db449d0a0879" providerId="ADAL" clId="{EBD331AE-0C88-41B9-B515-F68C5AF42FBB}" dt="2022-10-10T19:08:49.452" v="168" actId="47"/>
        <pc:sldMkLst>
          <pc:docMk/>
          <pc:sldMk cId="614229097" sldId="574"/>
        </pc:sldMkLst>
      </pc:sldChg>
      <pc:sldChg chg="delSp modSp mod">
        <pc:chgData name="Jane Emperado" userId="f11f2e2c-abe5-457b-8efd-db449d0a0879" providerId="ADAL" clId="{EBD331AE-0C88-41B9-B515-F68C5AF42FBB}" dt="2022-10-10T19:08:39.110" v="167" actId="20577"/>
        <pc:sldMkLst>
          <pc:docMk/>
          <pc:sldMk cId="1355969124" sldId="706"/>
        </pc:sldMkLst>
        <pc:spChg chg="mod">
          <ac:chgData name="Jane Emperado" userId="f11f2e2c-abe5-457b-8efd-db449d0a0879" providerId="ADAL" clId="{EBD331AE-0C88-41B9-B515-F68C5AF42FBB}" dt="2022-10-10T19:08:39.110" v="167" actId="20577"/>
          <ac:spMkLst>
            <pc:docMk/>
            <pc:sldMk cId="1355969124" sldId="706"/>
            <ac:spMk id="4" creationId="{CE60BB07-01EC-457C-A5CB-70289B639069}"/>
          </ac:spMkLst>
        </pc:spChg>
        <pc:spChg chg="del mod">
          <ac:chgData name="Jane Emperado" userId="f11f2e2c-abe5-457b-8efd-db449d0a0879" providerId="ADAL" clId="{EBD331AE-0C88-41B9-B515-F68C5AF42FBB}" dt="2022-10-10T19:08:20.553" v="141"/>
          <ac:spMkLst>
            <pc:docMk/>
            <pc:sldMk cId="1355969124" sldId="706"/>
            <ac:spMk id="8" creationId="{9092A134-8C9E-4C40-B077-48272B5CB482}"/>
          </ac:spMkLst>
        </pc:spChg>
      </pc:sldChg>
      <pc:sldChg chg="modSp">
        <pc:chgData name="Jane Emperado" userId="f11f2e2c-abe5-457b-8efd-db449d0a0879" providerId="ADAL" clId="{EBD331AE-0C88-41B9-B515-F68C5AF42FBB}" dt="2022-10-10T19:10:52.929" v="187" actId="22711"/>
        <pc:sldMkLst>
          <pc:docMk/>
          <pc:sldMk cId="824992337" sldId="1047"/>
        </pc:sldMkLst>
        <pc:picChg chg="mod">
          <ac:chgData name="Jane Emperado" userId="f11f2e2c-abe5-457b-8efd-db449d0a0879" providerId="ADAL" clId="{EBD331AE-0C88-41B9-B515-F68C5AF42FBB}" dt="2022-10-10T19:10:52.929" v="187" actId="22711"/>
          <ac:picMkLst>
            <pc:docMk/>
            <pc:sldMk cId="824992337" sldId="1047"/>
            <ac:picMk id="1026" creationId="{0F7F3BFD-2896-4E74-932E-81907E527A57}"/>
          </ac:picMkLst>
        </pc:picChg>
      </pc:sldChg>
      <pc:sldMasterChg chg="modSldLayout sldLayoutOrd">
        <pc:chgData name="Jane Emperado" userId="f11f2e2c-abe5-457b-8efd-db449d0a0879" providerId="ADAL" clId="{EBD331AE-0C88-41B9-B515-F68C5AF42FBB}" dt="2022-10-10T19:07:09.634" v="100" actId="207"/>
        <pc:sldMasterMkLst>
          <pc:docMk/>
          <pc:sldMasterMk cId="2142349000" sldId="2147486213"/>
        </pc:sldMasterMkLst>
        <pc:sldLayoutChg chg="modSp mod">
          <pc:chgData name="Jane Emperado" userId="f11f2e2c-abe5-457b-8efd-db449d0a0879" providerId="ADAL" clId="{EBD331AE-0C88-41B9-B515-F68C5AF42FBB}" dt="2022-10-10T19:00:38.343" v="4" actId="207"/>
          <pc:sldLayoutMkLst>
            <pc:docMk/>
            <pc:sldMasterMk cId="2142349000" sldId="2147486213"/>
            <pc:sldLayoutMk cId="4119707247" sldId="2147486215"/>
          </pc:sldLayoutMkLst>
          <pc:spChg chg="mod">
            <ac:chgData name="Jane Emperado" userId="f11f2e2c-abe5-457b-8efd-db449d0a0879" providerId="ADAL" clId="{EBD331AE-0C88-41B9-B515-F68C5AF42FBB}" dt="2022-10-10T19:00:38.343" v="4" actId="207"/>
            <ac:spMkLst>
              <pc:docMk/>
              <pc:sldMasterMk cId="2142349000" sldId="2147486213"/>
              <pc:sldLayoutMk cId="4119707247" sldId="2147486215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0:49.850" v="7" actId="207"/>
          <pc:sldLayoutMkLst>
            <pc:docMk/>
            <pc:sldMasterMk cId="2142349000" sldId="2147486213"/>
            <pc:sldLayoutMk cId="2256574191" sldId="2147486216"/>
          </pc:sldLayoutMkLst>
          <pc:spChg chg="mod">
            <ac:chgData name="Jane Emperado" userId="f11f2e2c-abe5-457b-8efd-db449d0a0879" providerId="ADAL" clId="{EBD331AE-0C88-41B9-B515-F68C5AF42FBB}" dt="2022-10-10T19:00:49.850" v="7" actId="207"/>
            <ac:spMkLst>
              <pc:docMk/>
              <pc:sldMasterMk cId="2142349000" sldId="2147486213"/>
              <pc:sldLayoutMk cId="2256574191" sldId="2147486216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0:53.548" v="8" actId="207"/>
          <pc:sldLayoutMkLst>
            <pc:docMk/>
            <pc:sldMasterMk cId="2142349000" sldId="2147486213"/>
            <pc:sldLayoutMk cId="3408793107" sldId="2147486217"/>
          </pc:sldLayoutMkLst>
          <pc:spChg chg="mod">
            <ac:chgData name="Jane Emperado" userId="f11f2e2c-abe5-457b-8efd-db449d0a0879" providerId="ADAL" clId="{EBD331AE-0C88-41B9-B515-F68C5AF42FBB}" dt="2022-10-10T19:00:53.548" v="8" actId="207"/>
            <ac:spMkLst>
              <pc:docMk/>
              <pc:sldMasterMk cId="2142349000" sldId="2147486213"/>
              <pc:sldLayoutMk cId="3408793107" sldId="2147486217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16.040" v="13" actId="207"/>
          <pc:sldLayoutMkLst>
            <pc:docMk/>
            <pc:sldMasterMk cId="2142349000" sldId="2147486213"/>
            <pc:sldLayoutMk cId="3545478924" sldId="2147486228"/>
          </pc:sldLayoutMkLst>
          <pc:spChg chg="mod">
            <ac:chgData name="Jane Emperado" userId="f11f2e2c-abe5-457b-8efd-db449d0a0879" providerId="ADAL" clId="{EBD331AE-0C88-41B9-B515-F68C5AF42FBB}" dt="2022-10-10T19:01:16.040" v="13" actId="207"/>
            <ac:spMkLst>
              <pc:docMk/>
              <pc:sldMasterMk cId="2142349000" sldId="2147486213"/>
              <pc:sldLayoutMk cId="3545478924" sldId="2147486228"/>
              <ac:spMk id="19" creationId="{42C0CC7A-0A43-7D4B-AF26-3654BC184828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24.073" v="15" actId="207"/>
          <pc:sldLayoutMkLst>
            <pc:docMk/>
            <pc:sldMasterMk cId="2142349000" sldId="2147486213"/>
            <pc:sldLayoutMk cId="763376827" sldId="2147486229"/>
          </pc:sldLayoutMkLst>
          <pc:spChg chg="mod">
            <ac:chgData name="Jane Emperado" userId="f11f2e2c-abe5-457b-8efd-db449d0a0879" providerId="ADAL" clId="{EBD331AE-0C88-41B9-B515-F68C5AF42FBB}" dt="2022-10-10T19:01:24.073" v="15" actId="207"/>
            <ac:spMkLst>
              <pc:docMk/>
              <pc:sldMasterMk cId="2142349000" sldId="2147486213"/>
              <pc:sldLayoutMk cId="763376827" sldId="2147486229"/>
              <ac:spMk id="14" creationId="{534C0A75-C3BB-FD48-9F50-07E7C67B5519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27.672" v="16" actId="207"/>
          <pc:sldLayoutMkLst>
            <pc:docMk/>
            <pc:sldMasterMk cId="2142349000" sldId="2147486213"/>
            <pc:sldLayoutMk cId="1532417305" sldId="2147486230"/>
          </pc:sldLayoutMkLst>
          <pc:spChg chg="mod">
            <ac:chgData name="Jane Emperado" userId="f11f2e2c-abe5-457b-8efd-db449d0a0879" providerId="ADAL" clId="{EBD331AE-0C88-41B9-B515-F68C5AF42FBB}" dt="2022-10-10T19:01:27.672" v="16" actId="207"/>
            <ac:spMkLst>
              <pc:docMk/>
              <pc:sldMasterMk cId="2142349000" sldId="2147486213"/>
              <pc:sldLayoutMk cId="1532417305" sldId="2147486230"/>
              <ac:spMk id="17" creationId="{E74AFCC1-3F72-B241-8839-7A8DD595188E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31.473" v="18" actId="207"/>
          <pc:sldLayoutMkLst>
            <pc:docMk/>
            <pc:sldMasterMk cId="2142349000" sldId="2147486213"/>
            <pc:sldLayoutMk cId="1632541466" sldId="2147486231"/>
          </pc:sldLayoutMkLst>
          <pc:spChg chg="mod">
            <ac:chgData name="Jane Emperado" userId="f11f2e2c-abe5-457b-8efd-db449d0a0879" providerId="ADAL" clId="{EBD331AE-0C88-41B9-B515-F68C5AF42FBB}" dt="2022-10-10T19:01:31.473" v="18" actId="207"/>
            <ac:spMkLst>
              <pc:docMk/>
              <pc:sldMasterMk cId="2142349000" sldId="2147486213"/>
              <pc:sldLayoutMk cId="1632541466" sldId="2147486231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42.449" v="21" actId="207"/>
          <pc:sldLayoutMkLst>
            <pc:docMk/>
            <pc:sldMasterMk cId="2142349000" sldId="2147486213"/>
            <pc:sldLayoutMk cId="905465500" sldId="2147486232"/>
          </pc:sldLayoutMkLst>
          <pc:spChg chg="mod">
            <ac:chgData name="Jane Emperado" userId="f11f2e2c-abe5-457b-8efd-db449d0a0879" providerId="ADAL" clId="{EBD331AE-0C88-41B9-B515-F68C5AF42FBB}" dt="2022-10-10T19:01:42.449" v="21" actId="207"/>
            <ac:spMkLst>
              <pc:docMk/>
              <pc:sldMasterMk cId="2142349000" sldId="2147486213"/>
              <pc:sldLayoutMk cId="905465500" sldId="2147486232"/>
              <ac:spMk id="20" creationId="{A6911C4D-1F9F-2345-B2F3-5FBE78340D65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46.446" v="22" actId="207"/>
          <pc:sldLayoutMkLst>
            <pc:docMk/>
            <pc:sldMasterMk cId="2142349000" sldId="2147486213"/>
            <pc:sldLayoutMk cId="876568546" sldId="2147486233"/>
          </pc:sldLayoutMkLst>
          <pc:spChg chg="mod">
            <ac:chgData name="Jane Emperado" userId="f11f2e2c-abe5-457b-8efd-db449d0a0879" providerId="ADAL" clId="{EBD331AE-0C88-41B9-B515-F68C5AF42FBB}" dt="2022-10-10T19:01:46.446" v="22" actId="207"/>
            <ac:spMkLst>
              <pc:docMk/>
              <pc:sldMasterMk cId="2142349000" sldId="2147486213"/>
              <pc:sldLayoutMk cId="876568546" sldId="2147486233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54.361" v="39" actId="207"/>
          <pc:sldLayoutMkLst>
            <pc:docMk/>
            <pc:sldMasterMk cId="2142349000" sldId="2147486213"/>
            <pc:sldLayoutMk cId="2820621079" sldId="2147486236"/>
          </pc:sldLayoutMkLst>
          <pc:spChg chg="mod">
            <ac:chgData name="Jane Emperado" userId="f11f2e2c-abe5-457b-8efd-db449d0a0879" providerId="ADAL" clId="{EBD331AE-0C88-41B9-B515-F68C5AF42FBB}" dt="2022-10-10T19:02:54.361" v="39" actId="207"/>
            <ac:spMkLst>
              <pc:docMk/>
              <pc:sldMasterMk cId="2142349000" sldId="2147486213"/>
              <pc:sldLayoutMk cId="2820621079" sldId="214748623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0:46.080" v="6" actId="207"/>
          <pc:sldLayoutMkLst>
            <pc:docMk/>
            <pc:sldMasterMk cId="2142349000" sldId="2147486213"/>
            <pc:sldLayoutMk cId="1191239313" sldId="2147486238"/>
          </pc:sldLayoutMkLst>
          <pc:spChg chg="mod">
            <ac:chgData name="Jane Emperado" userId="f11f2e2c-abe5-457b-8efd-db449d0a0879" providerId="ADAL" clId="{EBD331AE-0C88-41B9-B515-F68C5AF42FBB}" dt="2022-10-10T19:00:46.080" v="6" actId="207"/>
            <ac:spMkLst>
              <pc:docMk/>
              <pc:sldMasterMk cId="2142349000" sldId="2147486213"/>
              <pc:sldLayoutMk cId="1191239313" sldId="2147486238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59.282" v="40" actId="207"/>
          <pc:sldLayoutMkLst>
            <pc:docMk/>
            <pc:sldMasterMk cId="2142349000" sldId="2147486213"/>
            <pc:sldLayoutMk cId="537284870" sldId="2147486239"/>
          </pc:sldLayoutMkLst>
          <pc:spChg chg="mod">
            <ac:chgData name="Jane Emperado" userId="f11f2e2c-abe5-457b-8efd-db449d0a0879" providerId="ADAL" clId="{EBD331AE-0C88-41B9-B515-F68C5AF42FBB}" dt="2022-10-10T19:02:59.282" v="40" actId="207"/>
            <ac:spMkLst>
              <pc:docMk/>
              <pc:sldMasterMk cId="2142349000" sldId="2147486213"/>
              <pc:sldLayoutMk cId="537284870" sldId="214748623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02.979" v="41" actId="207"/>
          <pc:sldLayoutMkLst>
            <pc:docMk/>
            <pc:sldMasterMk cId="2142349000" sldId="2147486213"/>
            <pc:sldLayoutMk cId="4217313896" sldId="2147486240"/>
          </pc:sldLayoutMkLst>
          <pc:spChg chg="mod">
            <ac:chgData name="Jane Emperado" userId="f11f2e2c-abe5-457b-8efd-db449d0a0879" providerId="ADAL" clId="{EBD331AE-0C88-41B9-B515-F68C5AF42FBB}" dt="2022-10-10T19:03:02.979" v="41" actId="207"/>
            <ac:spMkLst>
              <pc:docMk/>
              <pc:sldMasterMk cId="2142349000" sldId="2147486213"/>
              <pc:sldLayoutMk cId="4217313896" sldId="214748624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06.758" v="42" actId="207"/>
          <pc:sldLayoutMkLst>
            <pc:docMk/>
            <pc:sldMasterMk cId="2142349000" sldId="2147486213"/>
            <pc:sldLayoutMk cId="1896615438" sldId="2147486241"/>
          </pc:sldLayoutMkLst>
          <pc:spChg chg="mod">
            <ac:chgData name="Jane Emperado" userId="f11f2e2c-abe5-457b-8efd-db449d0a0879" providerId="ADAL" clId="{EBD331AE-0C88-41B9-B515-F68C5AF42FBB}" dt="2022-10-10T19:03:06.758" v="42" actId="207"/>
            <ac:spMkLst>
              <pc:docMk/>
              <pc:sldMasterMk cId="2142349000" sldId="2147486213"/>
              <pc:sldLayoutMk cId="1896615438" sldId="214748624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16.002" v="44" actId="207"/>
          <pc:sldLayoutMkLst>
            <pc:docMk/>
            <pc:sldMasterMk cId="2142349000" sldId="2147486213"/>
            <pc:sldLayoutMk cId="162852091" sldId="2147486242"/>
          </pc:sldLayoutMkLst>
          <pc:spChg chg="mod">
            <ac:chgData name="Jane Emperado" userId="f11f2e2c-abe5-457b-8efd-db449d0a0879" providerId="ADAL" clId="{EBD331AE-0C88-41B9-B515-F68C5AF42FBB}" dt="2022-10-10T19:03:16.002" v="44" actId="207"/>
            <ac:spMkLst>
              <pc:docMk/>
              <pc:sldMasterMk cId="2142349000" sldId="2147486213"/>
              <pc:sldLayoutMk cId="162852091" sldId="214748624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21.236" v="45" actId="207"/>
          <pc:sldLayoutMkLst>
            <pc:docMk/>
            <pc:sldMasterMk cId="2142349000" sldId="2147486213"/>
            <pc:sldLayoutMk cId="2141611850" sldId="2147486243"/>
          </pc:sldLayoutMkLst>
          <pc:spChg chg="mod">
            <ac:chgData name="Jane Emperado" userId="f11f2e2c-abe5-457b-8efd-db449d0a0879" providerId="ADAL" clId="{EBD331AE-0C88-41B9-B515-F68C5AF42FBB}" dt="2022-10-10T19:03:21.236" v="45" actId="207"/>
            <ac:spMkLst>
              <pc:docMk/>
              <pc:sldMasterMk cId="2142349000" sldId="2147486213"/>
              <pc:sldLayoutMk cId="2141611850" sldId="214748624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28.005" v="47" actId="207"/>
          <pc:sldLayoutMkLst>
            <pc:docMk/>
            <pc:sldMasterMk cId="2142349000" sldId="2147486213"/>
            <pc:sldLayoutMk cId="2430126469" sldId="2147486244"/>
          </pc:sldLayoutMkLst>
          <pc:spChg chg="mod">
            <ac:chgData name="Jane Emperado" userId="f11f2e2c-abe5-457b-8efd-db449d0a0879" providerId="ADAL" clId="{EBD331AE-0C88-41B9-B515-F68C5AF42FBB}" dt="2022-10-10T19:03:28.005" v="47" actId="207"/>
            <ac:spMkLst>
              <pc:docMk/>
              <pc:sldMasterMk cId="2142349000" sldId="2147486213"/>
              <pc:sldLayoutMk cId="2430126469" sldId="214748624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31.901" v="48" actId="207"/>
          <pc:sldLayoutMkLst>
            <pc:docMk/>
            <pc:sldMasterMk cId="2142349000" sldId="2147486213"/>
            <pc:sldLayoutMk cId="1567463369" sldId="2147486246"/>
          </pc:sldLayoutMkLst>
          <pc:spChg chg="mod">
            <ac:chgData name="Jane Emperado" userId="f11f2e2c-abe5-457b-8efd-db449d0a0879" providerId="ADAL" clId="{EBD331AE-0C88-41B9-B515-F68C5AF42FBB}" dt="2022-10-10T19:03:31.901" v="48" actId="207"/>
            <ac:spMkLst>
              <pc:docMk/>
              <pc:sldMasterMk cId="2142349000" sldId="2147486213"/>
              <pc:sldLayoutMk cId="1567463369" sldId="214748624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45.500" v="51" actId="207"/>
          <pc:sldLayoutMkLst>
            <pc:docMk/>
            <pc:sldMasterMk cId="2142349000" sldId="2147486213"/>
            <pc:sldLayoutMk cId="1040608214" sldId="2147486247"/>
          </pc:sldLayoutMkLst>
          <pc:spChg chg="mod">
            <ac:chgData name="Jane Emperado" userId="f11f2e2c-abe5-457b-8efd-db449d0a0879" providerId="ADAL" clId="{EBD331AE-0C88-41B9-B515-F68C5AF42FBB}" dt="2022-10-10T19:03:45.500" v="51" actId="207"/>
            <ac:spMkLst>
              <pc:docMk/>
              <pc:sldMasterMk cId="2142349000" sldId="2147486213"/>
              <pc:sldLayoutMk cId="1040608214" sldId="214748624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49.418" v="52" actId="207"/>
          <pc:sldLayoutMkLst>
            <pc:docMk/>
            <pc:sldMasterMk cId="2142349000" sldId="2147486213"/>
            <pc:sldLayoutMk cId="3112516770" sldId="2147486248"/>
          </pc:sldLayoutMkLst>
          <pc:spChg chg="mod">
            <ac:chgData name="Jane Emperado" userId="f11f2e2c-abe5-457b-8efd-db449d0a0879" providerId="ADAL" clId="{EBD331AE-0C88-41B9-B515-F68C5AF42FBB}" dt="2022-10-10T19:03:49.418" v="52" actId="207"/>
            <ac:spMkLst>
              <pc:docMk/>
              <pc:sldMasterMk cId="2142349000" sldId="2147486213"/>
              <pc:sldLayoutMk cId="3112516770" sldId="214748624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53.712" v="53" actId="207"/>
          <pc:sldLayoutMkLst>
            <pc:docMk/>
            <pc:sldMasterMk cId="2142349000" sldId="2147486213"/>
            <pc:sldLayoutMk cId="621919296" sldId="2147486249"/>
          </pc:sldLayoutMkLst>
          <pc:spChg chg="mod">
            <ac:chgData name="Jane Emperado" userId="f11f2e2c-abe5-457b-8efd-db449d0a0879" providerId="ADAL" clId="{EBD331AE-0C88-41B9-B515-F68C5AF42FBB}" dt="2022-10-10T19:03:53.712" v="53" actId="207"/>
            <ac:spMkLst>
              <pc:docMk/>
              <pc:sldMasterMk cId="2142349000" sldId="2147486213"/>
              <pc:sldLayoutMk cId="621919296" sldId="214748624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4:09.469" v="57" actId="207"/>
          <pc:sldLayoutMkLst>
            <pc:docMk/>
            <pc:sldMasterMk cId="2142349000" sldId="2147486213"/>
            <pc:sldLayoutMk cId="1821981783" sldId="2147486250"/>
          </pc:sldLayoutMkLst>
          <pc:spChg chg="mod">
            <ac:chgData name="Jane Emperado" userId="f11f2e2c-abe5-457b-8efd-db449d0a0879" providerId="ADAL" clId="{EBD331AE-0C88-41B9-B515-F68C5AF42FBB}" dt="2022-10-10T19:04:09.469" v="57" actId="207"/>
            <ac:spMkLst>
              <pc:docMk/>
              <pc:sldMasterMk cId="2142349000" sldId="2147486213"/>
              <pc:sldLayoutMk cId="1821981783" sldId="214748625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41.134" v="50" actId="207"/>
          <pc:sldLayoutMkLst>
            <pc:docMk/>
            <pc:sldMasterMk cId="2142349000" sldId="2147486213"/>
            <pc:sldLayoutMk cId="2598311182" sldId="2147486251"/>
          </pc:sldLayoutMkLst>
          <pc:spChg chg="mod">
            <ac:chgData name="Jane Emperado" userId="f11f2e2c-abe5-457b-8efd-db449d0a0879" providerId="ADAL" clId="{EBD331AE-0C88-41B9-B515-F68C5AF42FBB}" dt="2022-10-10T19:03:41.134" v="50" actId="207"/>
            <ac:spMkLst>
              <pc:docMk/>
              <pc:sldMasterMk cId="2142349000" sldId="2147486213"/>
              <pc:sldLayoutMk cId="2598311182" sldId="214748625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0:42.045" v="5" actId="20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Jane Emperado" userId="f11f2e2c-abe5-457b-8efd-db449d0a0879" providerId="ADAL" clId="{EBD331AE-0C88-41B9-B515-F68C5AF42FBB}" dt="2022-10-10T19:00:42.045" v="5" actId="207"/>
            <ac:spMkLst>
              <pc:docMk/>
              <pc:sldMasterMk cId="2142349000" sldId="2147486213"/>
              <pc:sldLayoutMk cId="1573683159" sldId="2147486252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4:13.322" v="58" actId="207"/>
          <pc:sldLayoutMkLst>
            <pc:docMk/>
            <pc:sldMasterMk cId="2142349000" sldId="2147486213"/>
            <pc:sldLayoutMk cId="1084225233" sldId="2147486253"/>
          </pc:sldLayoutMkLst>
          <pc:spChg chg="mod">
            <ac:chgData name="Jane Emperado" userId="f11f2e2c-abe5-457b-8efd-db449d0a0879" providerId="ADAL" clId="{EBD331AE-0C88-41B9-B515-F68C5AF42FBB}" dt="2022-10-10T19:04:13.322" v="58" actId="207"/>
            <ac:spMkLst>
              <pc:docMk/>
              <pc:sldMasterMk cId="2142349000" sldId="2147486213"/>
              <pc:sldLayoutMk cId="1084225233" sldId="214748625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36.052" v="49" actId="207"/>
          <pc:sldLayoutMkLst>
            <pc:docMk/>
            <pc:sldMasterMk cId="2142349000" sldId="2147486213"/>
            <pc:sldLayoutMk cId="278159055" sldId="2147486254"/>
          </pc:sldLayoutMkLst>
          <pc:spChg chg="mod">
            <ac:chgData name="Jane Emperado" userId="f11f2e2c-abe5-457b-8efd-db449d0a0879" providerId="ADAL" clId="{EBD331AE-0C88-41B9-B515-F68C5AF42FBB}" dt="2022-10-10T19:03:36.052" v="49" actId="207"/>
            <ac:spMkLst>
              <pc:docMk/>
              <pc:sldMasterMk cId="2142349000" sldId="2147486213"/>
              <pc:sldLayoutMk cId="278159055" sldId="214748625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11.268" v="43" actId="207"/>
          <pc:sldLayoutMkLst>
            <pc:docMk/>
            <pc:sldMasterMk cId="2142349000" sldId="2147486213"/>
            <pc:sldLayoutMk cId="2095474864" sldId="2147486255"/>
          </pc:sldLayoutMkLst>
          <pc:spChg chg="mod">
            <ac:chgData name="Jane Emperado" userId="f11f2e2c-abe5-457b-8efd-db449d0a0879" providerId="ADAL" clId="{EBD331AE-0C88-41B9-B515-F68C5AF42FBB}" dt="2022-10-10T19:03:11.268" v="43" actId="207"/>
            <ac:spMkLst>
              <pc:docMk/>
              <pc:sldMasterMk cId="2142349000" sldId="2147486213"/>
              <pc:sldLayoutMk cId="2095474864" sldId="214748625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39.096" v="19" actId="207"/>
          <pc:sldLayoutMkLst>
            <pc:docMk/>
            <pc:sldMasterMk cId="2142349000" sldId="2147486213"/>
            <pc:sldLayoutMk cId="2724205479" sldId="2147486256"/>
          </pc:sldLayoutMkLst>
          <pc:spChg chg="mod">
            <ac:chgData name="Jane Emperado" userId="f11f2e2c-abe5-457b-8efd-db449d0a0879" providerId="ADAL" clId="{EBD331AE-0C88-41B9-B515-F68C5AF42FBB}" dt="2022-10-10T19:01:39.096" v="19" actId="207"/>
            <ac:spMkLst>
              <pc:docMk/>
              <pc:sldMasterMk cId="2142349000" sldId="2147486213"/>
              <pc:sldLayoutMk cId="2724205479" sldId="2147486256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3:57.661" v="54" actId="207"/>
          <pc:sldLayoutMkLst>
            <pc:docMk/>
            <pc:sldMasterMk cId="2142349000" sldId="2147486213"/>
            <pc:sldLayoutMk cId="1023046990" sldId="2147486257"/>
          </pc:sldLayoutMkLst>
          <pc:spChg chg="mod">
            <ac:chgData name="Jane Emperado" userId="f11f2e2c-abe5-457b-8efd-db449d0a0879" providerId="ADAL" clId="{EBD331AE-0C88-41B9-B515-F68C5AF42FBB}" dt="2022-10-10T19:03:57.661" v="54" actId="207"/>
            <ac:spMkLst>
              <pc:docMk/>
              <pc:sldMasterMk cId="2142349000" sldId="2147486213"/>
              <pc:sldLayoutMk cId="1023046990" sldId="214748625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7:09.634" v="100" actId="207"/>
          <pc:sldLayoutMkLst>
            <pc:docMk/>
            <pc:sldMasterMk cId="2142349000" sldId="2147486213"/>
            <pc:sldLayoutMk cId="2284492596" sldId="2147486258"/>
          </pc:sldLayoutMkLst>
          <pc:spChg chg="mod">
            <ac:chgData name="Jane Emperado" userId="f11f2e2c-abe5-457b-8efd-db449d0a0879" providerId="ADAL" clId="{EBD331AE-0C88-41B9-B515-F68C5AF42FBB}" dt="2022-10-10T19:07:09.634" v="100" actId="207"/>
            <ac:spMkLst>
              <pc:docMk/>
              <pc:sldMasterMk cId="2142349000" sldId="2147486213"/>
              <pc:sldLayoutMk cId="2284492596" sldId="214748625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03.013" v="68" actId="207"/>
          <pc:sldLayoutMkLst>
            <pc:docMk/>
            <pc:sldMasterMk cId="2142349000" sldId="2147486213"/>
            <pc:sldLayoutMk cId="3408793107" sldId="2147486259"/>
          </pc:sldLayoutMkLst>
          <pc:spChg chg="mod">
            <ac:chgData name="Jane Emperado" userId="f11f2e2c-abe5-457b-8efd-db449d0a0879" providerId="ADAL" clId="{EBD331AE-0C88-41B9-B515-F68C5AF42FBB}" dt="2022-10-10T19:05:03.013" v="68" actId="207"/>
            <ac:spMkLst>
              <pc:docMk/>
              <pc:sldMasterMk cId="2142349000" sldId="2147486213"/>
              <pc:sldLayoutMk cId="3408793107" sldId="2147486259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41.964" v="80" actId="207"/>
          <pc:sldLayoutMkLst>
            <pc:docMk/>
            <pc:sldMasterMk cId="2142349000" sldId="2147486213"/>
            <pc:sldLayoutMk cId="876568546" sldId="2147486260"/>
          </pc:sldLayoutMkLst>
          <pc:spChg chg="mod">
            <ac:chgData name="Jane Emperado" userId="f11f2e2c-abe5-457b-8efd-db449d0a0879" providerId="ADAL" clId="{EBD331AE-0C88-41B9-B515-F68C5AF42FBB}" dt="2022-10-10T19:05:41.964" v="80" actId="207"/>
            <ac:spMkLst>
              <pc:docMk/>
              <pc:sldMasterMk cId="2142349000" sldId="2147486213"/>
              <pc:sldLayoutMk cId="876568546" sldId="2147486260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07.702" v="11" actId="207"/>
          <pc:sldLayoutMkLst>
            <pc:docMk/>
            <pc:sldMasterMk cId="2142349000" sldId="2147486213"/>
            <pc:sldLayoutMk cId="3408793107" sldId="2147486267"/>
          </pc:sldLayoutMkLst>
          <pc:spChg chg="mod">
            <ac:chgData name="Jane Emperado" userId="f11f2e2c-abe5-457b-8efd-db449d0a0879" providerId="ADAL" clId="{EBD331AE-0C88-41B9-B515-F68C5AF42FBB}" dt="2022-10-10T19:01:07.702" v="11" actId="207"/>
            <ac:spMkLst>
              <pc:docMk/>
              <pc:sldMasterMk cId="2142349000" sldId="2147486213"/>
              <pc:sldLayoutMk cId="3408793107" sldId="2147486267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52.440" v="24" actId="207"/>
          <pc:sldLayoutMkLst>
            <pc:docMk/>
            <pc:sldMasterMk cId="2142349000" sldId="2147486213"/>
            <pc:sldLayoutMk cId="876568546" sldId="2147486275"/>
          </pc:sldLayoutMkLst>
          <pc:spChg chg="mod">
            <ac:chgData name="Jane Emperado" userId="f11f2e2c-abe5-457b-8efd-db449d0a0879" providerId="ADAL" clId="{EBD331AE-0C88-41B9-B515-F68C5AF42FBB}" dt="2022-10-10T19:01:52.440" v="24" actId="207"/>
            <ac:spMkLst>
              <pc:docMk/>
              <pc:sldMasterMk cId="2142349000" sldId="2147486213"/>
              <pc:sldLayoutMk cId="876568546" sldId="2147486275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4:21.737" v="59" actId="207"/>
          <pc:sldLayoutMkLst>
            <pc:docMk/>
            <pc:sldMasterMk cId="2142349000" sldId="2147486213"/>
            <pc:sldLayoutMk cId="2284492596" sldId="2147486293"/>
          </pc:sldLayoutMkLst>
          <pc:spChg chg="mod">
            <ac:chgData name="Jane Emperado" userId="f11f2e2c-abe5-457b-8efd-db449d0a0879" providerId="ADAL" clId="{EBD331AE-0C88-41B9-B515-F68C5AF42FBB}" dt="2022-10-10T19:04:21.737" v="59" actId="207"/>
            <ac:spMkLst>
              <pc:docMk/>
              <pc:sldMasterMk cId="2142349000" sldId="2147486213"/>
              <pc:sldLayoutMk cId="2284492596" sldId="214748629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07.267" v="69" actId="207"/>
          <pc:sldLayoutMkLst>
            <pc:docMk/>
            <pc:sldMasterMk cId="2142349000" sldId="2147486213"/>
            <pc:sldLayoutMk cId="3408793107" sldId="2147486294"/>
          </pc:sldLayoutMkLst>
          <pc:spChg chg="mod">
            <ac:chgData name="Jane Emperado" userId="f11f2e2c-abe5-457b-8efd-db449d0a0879" providerId="ADAL" clId="{EBD331AE-0C88-41B9-B515-F68C5AF42FBB}" dt="2022-10-10T19:05:07.267" v="69" actId="207"/>
            <ac:spMkLst>
              <pc:docMk/>
              <pc:sldMasterMk cId="2142349000" sldId="2147486213"/>
              <pc:sldLayoutMk cId="3408793107" sldId="2147486294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33.986" v="92" actId="207"/>
          <pc:sldLayoutMkLst>
            <pc:docMk/>
            <pc:sldMasterMk cId="2142349000" sldId="2147486213"/>
            <pc:sldLayoutMk cId="2598311182" sldId="2147486295"/>
          </pc:sldLayoutMkLst>
          <pc:spChg chg="mod">
            <ac:chgData name="Jane Emperado" userId="f11f2e2c-abe5-457b-8efd-db449d0a0879" providerId="ADAL" clId="{EBD331AE-0C88-41B9-B515-F68C5AF42FBB}" dt="2022-10-10T19:06:33.986" v="92" actId="207"/>
            <ac:spMkLst>
              <pc:docMk/>
              <pc:sldMasterMk cId="2142349000" sldId="2147486213"/>
              <pc:sldLayoutMk cId="2598311182" sldId="214748629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4:31.742" v="62" actId="207"/>
          <pc:sldLayoutMkLst>
            <pc:docMk/>
            <pc:sldMasterMk cId="2142349000" sldId="2147486213"/>
            <pc:sldLayoutMk cId="4119707247" sldId="2147486296"/>
          </pc:sldLayoutMkLst>
          <pc:spChg chg="mod">
            <ac:chgData name="Jane Emperado" userId="f11f2e2c-abe5-457b-8efd-db449d0a0879" providerId="ADAL" clId="{EBD331AE-0C88-41B9-B515-F68C5AF42FBB}" dt="2022-10-10T19:04:31.742" v="62" actId="207"/>
            <ac:spMkLst>
              <pc:docMk/>
              <pc:sldMasterMk cId="2142349000" sldId="2147486213"/>
              <pc:sldLayoutMk cId="4119707247" sldId="2147486296"/>
              <ac:spMk id="10" creationId="{94ABC7CE-71EA-774D-873D-CA43A3E3060B}"/>
            </ac:spMkLst>
          </pc:spChg>
          <pc:spChg chg="mod">
            <ac:chgData name="Jane Emperado" userId="f11f2e2c-abe5-457b-8efd-db449d0a0879" providerId="ADAL" clId="{EBD331AE-0C88-41B9-B515-F68C5AF42FBB}" dt="2022-10-10T19:04:28.793" v="61" actId="207"/>
            <ac:spMkLst>
              <pc:docMk/>
              <pc:sldMasterMk cId="2142349000" sldId="2147486213"/>
              <pc:sldLayoutMk cId="4119707247" sldId="2147486296"/>
              <ac:spMk id="14" creationId="{AD563E9C-BDB9-40A3-AC63-3307C148AFD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4:35.695" v="63" actId="207"/>
          <pc:sldLayoutMkLst>
            <pc:docMk/>
            <pc:sldMasterMk cId="2142349000" sldId="2147486213"/>
            <pc:sldLayoutMk cId="1573683159" sldId="2147486297"/>
          </pc:sldLayoutMkLst>
          <pc:spChg chg="mod">
            <ac:chgData name="Jane Emperado" userId="f11f2e2c-abe5-457b-8efd-db449d0a0879" providerId="ADAL" clId="{EBD331AE-0C88-41B9-B515-F68C5AF42FBB}" dt="2022-10-10T19:04:35.695" v="63" actId="207"/>
            <ac:spMkLst>
              <pc:docMk/>
              <pc:sldMasterMk cId="2142349000" sldId="2147486213"/>
              <pc:sldLayoutMk cId="1573683159" sldId="2147486297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4:45.774" v="65" actId="207"/>
          <pc:sldLayoutMkLst>
            <pc:docMk/>
            <pc:sldMasterMk cId="2142349000" sldId="2147486213"/>
            <pc:sldLayoutMk cId="1191239313" sldId="2147486299"/>
          </pc:sldLayoutMkLst>
          <pc:spChg chg="mod">
            <ac:chgData name="Jane Emperado" userId="f11f2e2c-abe5-457b-8efd-db449d0a0879" providerId="ADAL" clId="{EBD331AE-0C88-41B9-B515-F68C5AF42FBB}" dt="2022-10-10T19:04:45.774" v="65" actId="207"/>
            <ac:spMkLst>
              <pc:docMk/>
              <pc:sldMasterMk cId="2142349000" sldId="2147486213"/>
              <pc:sldLayoutMk cId="1191239313" sldId="2147486299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10.788" v="71" actId="207"/>
          <pc:sldLayoutMkLst>
            <pc:docMk/>
            <pc:sldMasterMk cId="2142349000" sldId="2147486213"/>
            <pc:sldLayoutMk cId="3408793107" sldId="2147486300"/>
          </pc:sldLayoutMkLst>
          <pc:spChg chg="mod">
            <ac:chgData name="Jane Emperado" userId="f11f2e2c-abe5-457b-8efd-db449d0a0879" providerId="ADAL" clId="{EBD331AE-0C88-41B9-B515-F68C5AF42FBB}" dt="2022-10-10T19:05:10.788" v="71" actId="207"/>
            <ac:spMkLst>
              <pc:docMk/>
              <pc:sldMasterMk cId="2142349000" sldId="2147486213"/>
              <pc:sldLayoutMk cId="3408793107" sldId="2147486300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14.684" v="72" actId="207"/>
          <pc:sldLayoutMkLst>
            <pc:docMk/>
            <pc:sldMasterMk cId="2142349000" sldId="2147486213"/>
            <pc:sldLayoutMk cId="3545478924" sldId="2147486301"/>
          </pc:sldLayoutMkLst>
          <pc:spChg chg="mod">
            <ac:chgData name="Jane Emperado" userId="f11f2e2c-abe5-457b-8efd-db449d0a0879" providerId="ADAL" clId="{EBD331AE-0C88-41B9-B515-F68C5AF42FBB}" dt="2022-10-10T19:05:14.684" v="72" actId="207"/>
            <ac:spMkLst>
              <pc:docMk/>
              <pc:sldMasterMk cId="2142349000" sldId="2147486213"/>
              <pc:sldLayoutMk cId="3545478924" sldId="2147486301"/>
              <ac:spMk id="19" creationId="{42C0CC7A-0A43-7D4B-AF26-3654BC184828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18.897" v="73" actId="207"/>
          <pc:sldLayoutMkLst>
            <pc:docMk/>
            <pc:sldMasterMk cId="2142349000" sldId="2147486213"/>
            <pc:sldLayoutMk cId="763376827" sldId="2147486302"/>
          </pc:sldLayoutMkLst>
          <pc:spChg chg="mod">
            <ac:chgData name="Jane Emperado" userId="f11f2e2c-abe5-457b-8efd-db449d0a0879" providerId="ADAL" clId="{EBD331AE-0C88-41B9-B515-F68C5AF42FBB}" dt="2022-10-10T19:05:18.897" v="73" actId="207"/>
            <ac:spMkLst>
              <pc:docMk/>
              <pc:sldMasterMk cId="2142349000" sldId="2147486213"/>
              <pc:sldLayoutMk cId="763376827" sldId="2147486302"/>
              <ac:spMk id="14" creationId="{534C0A75-C3BB-FD48-9F50-07E7C67B5519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22.697" v="74" actId="207"/>
          <pc:sldLayoutMkLst>
            <pc:docMk/>
            <pc:sldMasterMk cId="2142349000" sldId="2147486213"/>
            <pc:sldLayoutMk cId="1532417305" sldId="2147486303"/>
          </pc:sldLayoutMkLst>
          <pc:spChg chg="mod">
            <ac:chgData name="Jane Emperado" userId="f11f2e2c-abe5-457b-8efd-db449d0a0879" providerId="ADAL" clId="{EBD331AE-0C88-41B9-B515-F68C5AF42FBB}" dt="2022-10-10T19:05:22.697" v="74" actId="207"/>
            <ac:spMkLst>
              <pc:docMk/>
              <pc:sldMasterMk cId="2142349000" sldId="2147486213"/>
              <pc:sldLayoutMk cId="1532417305" sldId="2147486303"/>
              <ac:spMk id="17" creationId="{E74AFCC1-3F72-B241-8839-7A8DD595188E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26.873" v="75" actId="207"/>
          <pc:sldLayoutMkLst>
            <pc:docMk/>
            <pc:sldMasterMk cId="2142349000" sldId="2147486213"/>
            <pc:sldLayoutMk cId="1632541466" sldId="2147486304"/>
          </pc:sldLayoutMkLst>
          <pc:spChg chg="mod">
            <ac:chgData name="Jane Emperado" userId="f11f2e2c-abe5-457b-8efd-db449d0a0879" providerId="ADAL" clId="{EBD331AE-0C88-41B9-B515-F68C5AF42FBB}" dt="2022-10-10T19:05:26.873" v="75" actId="207"/>
            <ac:spMkLst>
              <pc:docMk/>
              <pc:sldMasterMk cId="2142349000" sldId="2147486213"/>
              <pc:sldLayoutMk cId="1632541466" sldId="2147486304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30.837" v="77" actId="207"/>
          <pc:sldLayoutMkLst>
            <pc:docMk/>
            <pc:sldMasterMk cId="2142349000" sldId="2147486213"/>
            <pc:sldLayoutMk cId="2724205479" sldId="2147486305"/>
          </pc:sldLayoutMkLst>
          <pc:spChg chg="mod">
            <ac:chgData name="Jane Emperado" userId="f11f2e2c-abe5-457b-8efd-db449d0a0879" providerId="ADAL" clId="{EBD331AE-0C88-41B9-B515-F68C5AF42FBB}" dt="2022-10-10T19:05:30.837" v="77" actId="207"/>
            <ac:spMkLst>
              <pc:docMk/>
              <pc:sldMasterMk cId="2142349000" sldId="2147486213"/>
              <pc:sldLayoutMk cId="2724205479" sldId="2147486305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34.798" v="78" actId="207"/>
          <pc:sldLayoutMkLst>
            <pc:docMk/>
            <pc:sldMasterMk cId="2142349000" sldId="2147486213"/>
            <pc:sldLayoutMk cId="905465500" sldId="2147486306"/>
          </pc:sldLayoutMkLst>
          <pc:spChg chg="mod">
            <ac:chgData name="Jane Emperado" userId="f11f2e2c-abe5-457b-8efd-db449d0a0879" providerId="ADAL" clId="{EBD331AE-0C88-41B9-B515-F68C5AF42FBB}" dt="2022-10-10T19:05:34.798" v="78" actId="207"/>
            <ac:spMkLst>
              <pc:docMk/>
              <pc:sldMasterMk cId="2142349000" sldId="2147486213"/>
              <pc:sldLayoutMk cId="905465500" sldId="2147486306"/>
              <ac:spMk id="20" creationId="{A6911C4D-1F9F-2345-B2F3-5FBE78340D65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45.809" v="81" actId="207"/>
          <pc:sldLayoutMkLst>
            <pc:docMk/>
            <pc:sldMasterMk cId="2142349000" sldId="2147486213"/>
            <pc:sldLayoutMk cId="876568546" sldId="2147486307"/>
          </pc:sldLayoutMkLst>
          <pc:spChg chg="mod">
            <ac:chgData name="Jane Emperado" userId="f11f2e2c-abe5-457b-8efd-db449d0a0879" providerId="ADAL" clId="{EBD331AE-0C88-41B9-B515-F68C5AF42FBB}" dt="2022-10-10T19:05:45.809" v="81" actId="207"/>
            <ac:spMkLst>
              <pc:docMk/>
              <pc:sldMasterMk cId="2142349000" sldId="2147486213"/>
              <pc:sldLayoutMk cId="876568546" sldId="2147486307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49.808" v="82" actId="207"/>
          <pc:sldLayoutMkLst>
            <pc:docMk/>
            <pc:sldMasterMk cId="2142349000" sldId="2147486213"/>
            <pc:sldLayoutMk cId="2820621079" sldId="2147486308"/>
          </pc:sldLayoutMkLst>
          <pc:spChg chg="mod">
            <ac:chgData name="Jane Emperado" userId="f11f2e2c-abe5-457b-8efd-db449d0a0879" providerId="ADAL" clId="{EBD331AE-0C88-41B9-B515-F68C5AF42FBB}" dt="2022-10-10T19:05:49.808" v="82" actId="207"/>
            <ac:spMkLst>
              <pc:docMk/>
              <pc:sldMasterMk cId="2142349000" sldId="2147486213"/>
              <pc:sldLayoutMk cId="2820621079" sldId="214748630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54.711" v="83" actId="207"/>
          <pc:sldLayoutMkLst>
            <pc:docMk/>
            <pc:sldMasterMk cId="2142349000" sldId="2147486213"/>
            <pc:sldLayoutMk cId="537284870" sldId="2147486309"/>
          </pc:sldLayoutMkLst>
          <pc:spChg chg="mod">
            <ac:chgData name="Jane Emperado" userId="f11f2e2c-abe5-457b-8efd-db449d0a0879" providerId="ADAL" clId="{EBD331AE-0C88-41B9-B515-F68C5AF42FBB}" dt="2022-10-10T19:05:54.711" v="83" actId="207"/>
            <ac:spMkLst>
              <pc:docMk/>
              <pc:sldMasterMk cId="2142349000" sldId="2147486213"/>
              <pc:sldLayoutMk cId="537284870" sldId="214748630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5:58.996" v="84" actId="207"/>
          <pc:sldLayoutMkLst>
            <pc:docMk/>
            <pc:sldMasterMk cId="2142349000" sldId="2147486213"/>
            <pc:sldLayoutMk cId="4217313896" sldId="2147486310"/>
          </pc:sldLayoutMkLst>
          <pc:spChg chg="mod">
            <ac:chgData name="Jane Emperado" userId="f11f2e2c-abe5-457b-8efd-db449d0a0879" providerId="ADAL" clId="{EBD331AE-0C88-41B9-B515-F68C5AF42FBB}" dt="2022-10-10T19:05:58.996" v="84" actId="207"/>
            <ac:spMkLst>
              <pc:docMk/>
              <pc:sldMasterMk cId="2142349000" sldId="2147486213"/>
              <pc:sldLayoutMk cId="4217313896" sldId="214748631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02.852" v="85" actId="207"/>
          <pc:sldLayoutMkLst>
            <pc:docMk/>
            <pc:sldMasterMk cId="2142349000" sldId="2147486213"/>
            <pc:sldLayoutMk cId="1896615438" sldId="2147486311"/>
          </pc:sldLayoutMkLst>
          <pc:spChg chg="mod">
            <ac:chgData name="Jane Emperado" userId="f11f2e2c-abe5-457b-8efd-db449d0a0879" providerId="ADAL" clId="{EBD331AE-0C88-41B9-B515-F68C5AF42FBB}" dt="2022-10-10T19:06:02.852" v="85" actId="207"/>
            <ac:spMkLst>
              <pc:docMk/>
              <pc:sldMasterMk cId="2142349000" sldId="2147486213"/>
              <pc:sldLayoutMk cId="1896615438" sldId="214748631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07.540" v="86" actId="207"/>
          <pc:sldLayoutMkLst>
            <pc:docMk/>
            <pc:sldMasterMk cId="2142349000" sldId="2147486213"/>
            <pc:sldLayoutMk cId="2095474864" sldId="2147486312"/>
          </pc:sldLayoutMkLst>
          <pc:spChg chg="mod">
            <ac:chgData name="Jane Emperado" userId="f11f2e2c-abe5-457b-8efd-db449d0a0879" providerId="ADAL" clId="{EBD331AE-0C88-41B9-B515-F68C5AF42FBB}" dt="2022-10-10T19:06:07.540" v="86" actId="207"/>
            <ac:spMkLst>
              <pc:docMk/>
              <pc:sldMasterMk cId="2142349000" sldId="2147486213"/>
              <pc:sldLayoutMk cId="2095474864" sldId="214748631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11.288" v="87" actId="207"/>
          <pc:sldLayoutMkLst>
            <pc:docMk/>
            <pc:sldMasterMk cId="2142349000" sldId="2147486213"/>
            <pc:sldLayoutMk cId="162852091" sldId="2147486313"/>
          </pc:sldLayoutMkLst>
          <pc:spChg chg="mod">
            <ac:chgData name="Jane Emperado" userId="f11f2e2c-abe5-457b-8efd-db449d0a0879" providerId="ADAL" clId="{EBD331AE-0C88-41B9-B515-F68C5AF42FBB}" dt="2022-10-10T19:06:11.288" v="87" actId="207"/>
            <ac:spMkLst>
              <pc:docMk/>
              <pc:sldMasterMk cId="2142349000" sldId="2147486213"/>
              <pc:sldLayoutMk cId="162852091" sldId="214748631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14.818" v="88" actId="207"/>
          <pc:sldLayoutMkLst>
            <pc:docMk/>
            <pc:sldMasterMk cId="2142349000" sldId="2147486213"/>
            <pc:sldLayoutMk cId="2141611850" sldId="2147486314"/>
          </pc:sldLayoutMkLst>
          <pc:spChg chg="mod">
            <ac:chgData name="Jane Emperado" userId="f11f2e2c-abe5-457b-8efd-db449d0a0879" providerId="ADAL" clId="{EBD331AE-0C88-41B9-B515-F68C5AF42FBB}" dt="2022-10-10T19:06:14.818" v="88" actId="207"/>
            <ac:spMkLst>
              <pc:docMk/>
              <pc:sldMasterMk cId="2142349000" sldId="2147486213"/>
              <pc:sldLayoutMk cId="2141611850" sldId="214748631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20.064" v="89" actId="207"/>
          <pc:sldLayoutMkLst>
            <pc:docMk/>
            <pc:sldMasterMk cId="2142349000" sldId="2147486213"/>
            <pc:sldLayoutMk cId="2430126469" sldId="2147486315"/>
          </pc:sldLayoutMkLst>
          <pc:spChg chg="mod">
            <ac:chgData name="Jane Emperado" userId="f11f2e2c-abe5-457b-8efd-db449d0a0879" providerId="ADAL" clId="{EBD331AE-0C88-41B9-B515-F68C5AF42FBB}" dt="2022-10-10T19:06:20.064" v="89" actId="207"/>
            <ac:spMkLst>
              <pc:docMk/>
              <pc:sldMasterMk cId="2142349000" sldId="2147486213"/>
              <pc:sldLayoutMk cId="2430126469" sldId="214748631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24.053" v="90" actId="207"/>
          <pc:sldLayoutMkLst>
            <pc:docMk/>
            <pc:sldMasterMk cId="2142349000" sldId="2147486213"/>
            <pc:sldLayoutMk cId="1567463369" sldId="2147486316"/>
          </pc:sldLayoutMkLst>
          <pc:spChg chg="mod">
            <ac:chgData name="Jane Emperado" userId="f11f2e2c-abe5-457b-8efd-db449d0a0879" providerId="ADAL" clId="{EBD331AE-0C88-41B9-B515-F68C5AF42FBB}" dt="2022-10-10T19:06:24.053" v="90" actId="207"/>
            <ac:spMkLst>
              <pc:docMk/>
              <pc:sldMasterMk cId="2142349000" sldId="2147486213"/>
              <pc:sldLayoutMk cId="1567463369" sldId="214748631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28.473" v="91" actId="207"/>
          <pc:sldLayoutMkLst>
            <pc:docMk/>
            <pc:sldMasterMk cId="2142349000" sldId="2147486213"/>
            <pc:sldLayoutMk cId="278159055" sldId="2147486317"/>
          </pc:sldLayoutMkLst>
          <pc:spChg chg="mod">
            <ac:chgData name="Jane Emperado" userId="f11f2e2c-abe5-457b-8efd-db449d0a0879" providerId="ADAL" clId="{EBD331AE-0C88-41B9-B515-F68C5AF42FBB}" dt="2022-10-10T19:06:28.473" v="91" actId="207"/>
            <ac:spMkLst>
              <pc:docMk/>
              <pc:sldMasterMk cId="2142349000" sldId="2147486213"/>
              <pc:sldLayoutMk cId="278159055" sldId="214748631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42.363" v="94" actId="207"/>
          <pc:sldLayoutMkLst>
            <pc:docMk/>
            <pc:sldMasterMk cId="2142349000" sldId="2147486213"/>
            <pc:sldLayoutMk cId="1040608214" sldId="2147486318"/>
          </pc:sldLayoutMkLst>
          <pc:spChg chg="mod">
            <ac:chgData name="Jane Emperado" userId="f11f2e2c-abe5-457b-8efd-db449d0a0879" providerId="ADAL" clId="{EBD331AE-0C88-41B9-B515-F68C5AF42FBB}" dt="2022-10-10T19:06:42.363" v="94" actId="207"/>
            <ac:spMkLst>
              <pc:docMk/>
              <pc:sldMasterMk cId="2142349000" sldId="2147486213"/>
              <pc:sldLayoutMk cId="1040608214" sldId="214748631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38.156" v="93" actId="207"/>
          <pc:sldLayoutMkLst>
            <pc:docMk/>
            <pc:sldMasterMk cId="2142349000" sldId="2147486213"/>
            <pc:sldLayoutMk cId="2598311182" sldId="2147486319"/>
          </pc:sldLayoutMkLst>
          <pc:spChg chg="mod">
            <ac:chgData name="Jane Emperado" userId="f11f2e2c-abe5-457b-8efd-db449d0a0879" providerId="ADAL" clId="{EBD331AE-0C88-41B9-B515-F68C5AF42FBB}" dt="2022-10-10T19:06:38.156" v="93" actId="207"/>
            <ac:spMkLst>
              <pc:docMk/>
              <pc:sldMasterMk cId="2142349000" sldId="2147486213"/>
              <pc:sldLayoutMk cId="2598311182" sldId="214748631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50.251" v="96" actId="207"/>
          <pc:sldLayoutMkLst>
            <pc:docMk/>
            <pc:sldMasterMk cId="2142349000" sldId="2147486213"/>
            <pc:sldLayoutMk cId="621919296" sldId="2147486320"/>
          </pc:sldLayoutMkLst>
          <pc:spChg chg="mod">
            <ac:chgData name="Jane Emperado" userId="f11f2e2c-abe5-457b-8efd-db449d0a0879" providerId="ADAL" clId="{EBD331AE-0C88-41B9-B515-F68C5AF42FBB}" dt="2022-10-10T19:06:50.251" v="96" actId="207"/>
            <ac:spMkLst>
              <pc:docMk/>
              <pc:sldMasterMk cId="2142349000" sldId="2147486213"/>
              <pc:sldLayoutMk cId="621919296" sldId="214748632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58.455" v="97" actId="207"/>
          <pc:sldLayoutMkLst>
            <pc:docMk/>
            <pc:sldMasterMk cId="2142349000" sldId="2147486213"/>
            <pc:sldLayoutMk cId="1023046990" sldId="2147486321"/>
          </pc:sldLayoutMkLst>
          <pc:spChg chg="mod">
            <ac:chgData name="Jane Emperado" userId="f11f2e2c-abe5-457b-8efd-db449d0a0879" providerId="ADAL" clId="{EBD331AE-0C88-41B9-B515-F68C5AF42FBB}" dt="2022-10-10T19:06:58.455" v="97" actId="207"/>
            <ac:spMkLst>
              <pc:docMk/>
              <pc:sldMasterMk cId="2142349000" sldId="2147486213"/>
              <pc:sldLayoutMk cId="1023046990" sldId="214748632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7:02.390" v="98" actId="207"/>
          <pc:sldLayoutMkLst>
            <pc:docMk/>
            <pc:sldMasterMk cId="2142349000" sldId="2147486213"/>
            <pc:sldLayoutMk cId="1821981783" sldId="2147486322"/>
          </pc:sldLayoutMkLst>
          <pc:spChg chg="mod">
            <ac:chgData name="Jane Emperado" userId="f11f2e2c-abe5-457b-8efd-db449d0a0879" providerId="ADAL" clId="{EBD331AE-0C88-41B9-B515-F68C5AF42FBB}" dt="2022-10-10T19:07:02.390" v="98" actId="207"/>
            <ac:spMkLst>
              <pc:docMk/>
              <pc:sldMasterMk cId="2142349000" sldId="2147486213"/>
              <pc:sldLayoutMk cId="1821981783" sldId="214748632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7:05.925" v="99" actId="207"/>
          <pc:sldLayoutMkLst>
            <pc:docMk/>
            <pc:sldMasterMk cId="2142349000" sldId="2147486213"/>
            <pc:sldLayoutMk cId="1084225233" sldId="2147486323"/>
          </pc:sldLayoutMkLst>
          <pc:spChg chg="mod">
            <ac:chgData name="Jane Emperado" userId="f11f2e2c-abe5-457b-8efd-db449d0a0879" providerId="ADAL" clId="{EBD331AE-0C88-41B9-B515-F68C5AF42FBB}" dt="2022-10-10T19:07:05.925" v="99" actId="207"/>
            <ac:spMkLst>
              <pc:docMk/>
              <pc:sldMasterMk cId="2142349000" sldId="2147486213"/>
              <pc:sldLayoutMk cId="1084225233" sldId="214748632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4:50.873" v="66" actId="207"/>
          <pc:sldLayoutMkLst>
            <pc:docMk/>
            <pc:sldMasterMk cId="2142349000" sldId="2147486213"/>
            <pc:sldLayoutMk cId="2256574191" sldId="2147486345"/>
          </pc:sldLayoutMkLst>
          <pc:spChg chg="mod">
            <ac:chgData name="Jane Emperado" userId="f11f2e2c-abe5-457b-8efd-db449d0a0879" providerId="ADAL" clId="{EBD331AE-0C88-41B9-B515-F68C5AF42FBB}" dt="2022-10-10T19:04:50.873" v="66" actId="207"/>
            <ac:spMkLst>
              <pc:docMk/>
              <pc:sldMasterMk cId="2142349000" sldId="2147486213"/>
              <pc:sldLayoutMk cId="2256574191" sldId="2147486345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6:46.423" v="95" actId="207"/>
          <pc:sldLayoutMkLst>
            <pc:docMk/>
            <pc:sldMasterMk cId="2142349000" sldId="2147486213"/>
            <pc:sldLayoutMk cId="3112516770" sldId="2147486346"/>
          </pc:sldLayoutMkLst>
          <pc:spChg chg="mod">
            <ac:chgData name="Jane Emperado" userId="f11f2e2c-abe5-457b-8efd-db449d0a0879" providerId="ADAL" clId="{EBD331AE-0C88-41B9-B515-F68C5AF42FBB}" dt="2022-10-10T19:06:46.423" v="95" actId="207"/>
            <ac:spMkLst>
              <pc:docMk/>
              <pc:sldMasterMk cId="2142349000" sldId="2147486213"/>
              <pc:sldLayoutMk cId="3112516770" sldId="214748634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56.996" v="25" actId="207"/>
          <pc:sldLayoutMkLst>
            <pc:docMk/>
            <pc:sldMasterMk cId="2142349000" sldId="2147486213"/>
            <pc:sldLayoutMk cId="2820621079" sldId="2147486350"/>
          </pc:sldLayoutMkLst>
          <pc:spChg chg="mod">
            <ac:chgData name="Jane Emperado" userId="f11f2e2c-abe5-457b-8efd-db449d0a0879" providerId="ADAL" clId="{EBD331AE-0C88-41B9-B515-F68C5AF42FBB}" dt="2022-10-10T19:01:56.996" v="25" actId="207"/>
            <ac:spMkLst>
              <pc:docMk/>
              <pc:sldMasterMk cId="2142349000" sldId="2147486213"/>
              <pc:sldLayoutMk cId="2820621079" sldId="214748635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00.735" v="26" actId="207"/>
          <pc:sldLayoutMkLst>
            <pc:docMk/>
            <pc:sldMasterMk cId="2142349000" sldId="2147486213"/>
            <pc:sldLayoutMk cId="537284870" sldId="2147486351"/>
          </pc:sldLayoutMkLst>
          <pc:spChg chg="mod">
            <ac:chgData name="Jane Emperado" userId="f11f2e2c-abe5-457b-8efd-db449d0a0879" providerId="ADAL" clId="{EBD331AE-0C88-41B9-B515-F68C5AF42FBB}" dt="2022-10-10T19:02:00.735" v="26" actId="207"/>
            <ac:spMkLst>
              <pc:docMk/>
              <pc:sldMasterMk cId="2142349000" sldId="2147486213"/>
              <pc:sldLayoutMk cId="537284870" sldId="214748635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05.451" v="27" actId="207"/>
          <pc:sldLayoutMkLst>
            <pc:docMk/>
            <pc:sldMasterMk cId="2142349000" sldId="2147486213"/>
            <pc:sldLayoutMk cId="4217313896" sldId="2147486352"/>
          </pc:sldLayoutMkLst>
          <pc:spChg chg="mod">
            <ac:chgData name="Jane Emperado" userId="f11f2e2c-abe5-457b-8efd-db449d0a0879" providerId="ADAL" clId="{EBD331AE-0C88-41B9-B515-F68C5AF42FBB}" dt="2022-10-10T19:02:05.451" v="27" actId="207"/>
            <ac:spMkLst>
              <pc:docMk/>
              <pc:sldMasterMk cId="2142349000" sldId="2147486213"/>
              <pc:sldLayoutMk cId="4217313896" sldId="214748635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09.815" v="28" actId="207"/>
          <pc:sldLayoutMkLst>
            <pc:docMk/>
            <pc:sldMasterMk cId="2142349000" sldId="2147486213"/>
            <pc:sldLayoutMk cId="1896615438" sldId="2147486353"/>
          </pc:sldLayoutMkLst>
          <pc:spChg chg="mod">
            <ac:chgData name="Jane Emperado" userId="f11f2e2c-abe5-457b-8efd-db449d0a0879" providerId="ADAL" clId="{EBD331AE-0C88-41B9-B515-F68C5AF42FBB}" dt="2022-10-10T19:02:09.815" v="28" actId="207"/>
            <ac:spMkLst>
              <pc:docMk/>
              <pc:sldMasterMk cId="2142349000" sldId="2147486213"/>
              <pc:sldLayoutMk cId="1896615438" sldId="214748635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15.038" v="29" actId="207"/>
          <pc:sldLayoutMkLst>
            <pc:docMk/>
            <pc:sldMasterMk cId="2142349000" sldId="2147486213"/>
            <pc:sldLayoutMk cId="2095474864" sldId="2147486354"/>
          </pc:sldLayoutMkLst>
          <pc:spChg chg="mod">
            <ac:chgData name="Jane Emperado" userId="f11f2e2c-abe5-457b-8efd-db449d0a0879" providerId="ADAL" clId="{EBD331AE-0C88-41B9-B515-F68C5AF42FBB}" dt="2022-10-10T19:02:15.038" v="29" actId="207"/>
            <ac:spMkLst>
              <pc:docMk/>
              <pc:sldMasterMk cId="2142349000" sldId="2147486213"/>
              <pc:sldLayoutMk cId="2095474864" sldId="214748635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21.655" v="30" actId="207"/>
          <pc:sldLayoutMkLst>
            <pc:docMk/>
            <pc:sldMasterMk cId="2142349000" sldId="2147486213"/>
            <pc:sldLayoutMk cId="162852091" sldId="2147486355"/>
          </pc:sldLayoutMkLst>
          <pc:spChg chg="mod">
            <ac:chgData name="Jane Emperado" userId="f11f2e2c-abe5-457b-8efd-db449d0a0879" providerId="ADAL" clId="{EBD331AE-0C88-41B9-B515-F68C5AF42FBB}" dt="2022-10-10T19:02:21.655" v="30" actId="207"/>
            <ac:spMkLst>
              <pc:docMk/>
              <pc:sldMasterMk cId="2142349000" sldId="2147486213"/>
              <pc:sldLayoutMk cId="162852091" sldId="214748635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25.065" v="31" actId="207"/>
          <pc:sldLayoutMkLst>
            <pc:docMk/>
            <pc:sldMasterMk cId="2142349000" sldId="2147486213"/>
            <pc:sldLayoutMk cId="2141611850" sldId="2147486356"/>
          </pc:sldLayoutMkLst>
          <pc:spChg chg="mod">
            <ac:chgData name="Jane Emperado" userId="f11f2e2c-abe5-457b-8efd-db449d0a0879" providerId="ADAL" clId="{EBD331AE-0C88-41B9-B515-F68C5AF42FBB}" dt="2022-10-10T19:02:25.065" v="31" actId="207"/>
            <ac:spMkLst>
              <pc:docMk/>
              <pc:sldMasterMk cId="2142349000" sldId="2147486213"/>
              <pc:sldLayoutMk cId="2141611850" sldId="214748635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28.809" v="32" actId="207"/>
          <pc:sldLayoutMkLst>
            <pc:docMk/>
            <pc:sldMasterMk cId="2142349000" sldId="2147486213"/>
            <pc:sldLayoutMk cId="2430126469" sldId="2147486357"/>
          </pc:sldLayoutMkLst>
          <pc:spChg chg="mod">
            <ac:chgData name="Jane Emperado" userId="f11f2e2c-abe5-457b-8efd-db449d0a0879" providerId="ADAL" clId="{EBD331AE-0C88-41B9-B515-F68C5AF42FBB}" dt="2022-10-10T19:02:28.809" v="32" actId="207"/>
            <ac:spMkLst>
              <pc:docMk/>
              <pc:sldMasterMk cId="2142349000" sldId="2147486213"/>
              <pc:sldLayoutMk cId="2430126469" sldId="214748635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33.646" v="33" actId="207"/>
          <pc:sldLayoutMkLst>
            <pc:docMk/>
            <pc:sldMasterMk cId="2142349000" sldId="2147486213"/>
            <pc:sldLayoutMk cId="1567463369" sldId="2147486358"/>
          </pc:sldLayoutMkLst>
          <pc:spChg chg="mod">
            <ac:chgData name="Jane Emperado" userId="f11f2e2c-abe5-457b-8efd-db449d0a0879" providerId="ADAL" clId="{EBD331AE-0C88-41B9-B515-F68C5AF42FBB}" dt="2022-10-10T19:02:33.646" v="33" actId="207"/>
            <ac:spMkLst>
              <pc:docMk/>
              <pc:sldMasterMk cId="2142349000" sldId="2147486213"/>
              <pc:sldLayoutMk cId="1567463369" sldId="214748635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37.415" v="34" actId="207"/>
          <pc:sldLayoutMkLst>
            <pc:docMk/>
            <pc:sldMasterMk cId="2142349000" sldId="2147486213"/>
            <pc:sldLayoutMk cId="278159055" sldId="2147486359"/>
          </pc:sldLayoutMkLst>
          <pc:spChg chg="mod">
            <ac:chgData name="Jane Emperado" userId="f11f2e2c-abe5-457b-8efd-db449d0a0879" providerId="ADAL" clId="{EBD331AE-0C88-41B9-B515-F68C5AF42FBB}" dt="2022-10-10T19:02:37.415" v="34" actId="207"/>
            <ac:spMkLst>
              <pc:docMk/>
              <pc:sldMasterMk cId="2142349000" sldId="2147486213"/>
              <pc:sldLayoutMk cId="278159055" sldId="214748635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41.046" v="35" actId="207"/>
          <pc:sldLayoutMkLst>
            <pc:docMk/>
            <pc:sldMasterMk cId="2142349000" sldId="2147486213"/>
            <pc:sldLayoutMk cId="2598311182" sldId="2147486360"/>
          </pc:sldLayoutMkLst>
          <pc:spChg chg="mod">
            <ac:chgData name="Jane Emperado" userId="f11f2e2c-abe5-457b-8efd-db449d0a0879" providerId="ADAL" clId="{EBD331AE-0C88-41B9-B515-F68C5AF42FBB}" dt="2022-10-10T19:02:41.046" v="35" actId="207"/>
            <ac:spMkLst>
              <pc:docMk/>
              <pc:sldMasterMk cId="2142349000" sldId="2147486213"/>
              <pc:sldLayoutMk cId="2598311182" sldId="214748636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45.050" v="36" actId="207"/>
          <pc:sldLayoutMkLst>
            <pc:docMk/>
            <pc:sldMasterMk cId="2142349000" sldId="2147486213"/>
            <pc:sldLayoutMk cId="1040608214" sldId="2147486361"/>
          </pc:sldLayoutMkLst>
          <pc:spChg chg="mod">
            <ac:chgData name="Jane Emperado" userId="f11f2e2c-abe5-457b-8efd-db449d0a0879" providerId="ADAL" clId="{EBD331AE-0C88-41B9-B515-F68C5AF42FBB}" dt="2022-10-10T19:02:45.050" v="36" actId="207"/>
            <ac:spMkLst>
              <pc:docMk/>
              <pc:sldMasterMk cId="2142349000" sldId="2147486213"/>
              <pc:sldLayoutMk cId="1040608214" sldId="214748636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2:50.438" v="38" actId="207"/>
          <pc:sldLayoutMkLst>
            <pc:docMk/>
            <pc:sldMasterMk cId="2142349000" sldId="2147486213"/>
            <pc:sldLayoutMk cId="3112516770" sldId="2147486362"/>
          </pc:sldLayoutMkLst>
          <pc:spChg chg="mod">
            <ac:chgData name="Jane Emperado" userId="f11f2e2c-abe5-457b-8efd-db449d0a0879" providerId="ADAL" clId="{EBD331AE-0C88-41B9-B515-F68C5AF42FBB}" dt="2022-10-10T19:02:50.438" v="38" actId="207"/>
            <ac:spMkLst>
              <pc:docMk/>
              <pc:sldMasterMk cId="2142349000" sldId="2147486213"/>
              <pc:sldLayoutMk cId="3112516770" sldId="214748636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4:01.570" v="55" actId="207"/>
          <pc:sldLayoutMkLst>
            <pc:docMk/>
            <pc:sldMasterMk cId="2142349000" sldId="2147486213"/>
            <pc:sldLayoutMk cId="1821981783" sldId="2147486363"/>
          </pc:sldLayoutMkLst>
          <pc:spChg chg="mod">
            <ac:chgData name="Jane Emperado" userId="f11f2e2c-abe5-457b-8efd-db449d0a0879" providerId="ADAL" clId="{EBD331AE-0C88-41B9-B515-F68C5AF42FBB}" dt="2022-10-10T19:04:01.570" v="55" actId="207"/>
            <ac:spMkLst>
              <pc:docMk/>
              <pc:sldMasterMk cId="2142349000" sldId="2147486213"/>
              <pc:sldLayoutMk cId="1821981783" sldId="214748636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4:05.766" v="56" actId="207"/>
          <pc:sldLayoutMkLst>
            <pc:docMk/>
            <pc:sldMasterMk cId="2142349000" sldId="2147486213"/>
            <pc:sldLayoutMk cId="1084225233" sldId="2147486364"/>
          </pc:sldLayoutMkLst>
          <pc:spChg chg="mod">
            <ac:chgData name="Jane Emperado" userId="f11f2e2c-abe5-457b-8efd-db449d0a0879" providerId="ADAL" clId="{EBD331AE-0C88-41B9-B515-F68C5AF42FBB}" dt="2022-10-10T19:04:05.766" v="56" actId="207"/>
            <ac:spMkLst>
              <pc:docMk/>
              <pc:sldMasterMk cId="2142349000" sldId="2147486213"/>
              <pc:sldLayoutMk cId="1084225233" sldId="214748636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04.039" v="9" actId="207"/>
          <pc:sldLayoutMkLst>
            <pc:docMk/>
            <pc:sldMasterMk cId="2142349000" sldId="2147486213"/>
            <pc:sldLayoutMk cId="3408793107" sldId="2147486366"/>
          </pc:sldLayoutMkLst>
          <pc:spChg chg="mod">
            <ac:chgData name="Jane Emperado" userId="f11f2e2c-abe5-457b-8efd-db449d0a0879" providerId="ADAL" clId="{EBD331AE-0C88-41B9-B515-F68C5AF42FBB}" dt="2022-10-10T19:01:04.039" v="9" actId="207"/>
            <ac:spMkLst>
              <pc:docMk/>
              <pc:sldMasterMk cId="2142349000" sldId="2147486213"/>
              <pc:sldLayoutMk cId="3408793107" sldId="2147486366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EBD331AE-0C88-41B9-B515-F68C5AF42FBB}" dt="2022-10-10T19:01:11.034" v="12" actId="207"/>
          <pc:sldLayoutMkLst>
            <pc:docMk/>
            <pc:sldMasterMk cId="2142349000" sldId="2147486213"/>
            <pc:sldLayoutMk cId="3408793107" sldId="2147486367"/>
          </pc:sldLayoutMkLst>
          <pc:spChg chg="mod">
            <ac:chgData name="Jane Emperado" userId="f11f2e2c-abe5-457b-8efd-db449d0a0879" providerId="ADAL" clId="{EBD331AE-0C88-41B9-B515-F68C5AF42FBB}" dt="2022-10-10T19:01:11.034" v="12" actId="207"/>
            <ac:spMkLst>
              <pc:docMk/>
              <pc:sldMasterMk cId="2142349000" sldId="2147486213"/>
              <pc:sldLayoutMk cId="3408793107" sldId="2147486367"/>
              <ac:spMk id="11" creationId="{01D4166A-6F9A-3F41-B92E-C48E95D43844}"/>
            </ac:spMkLst>
          </pc:spChg>
        </pc:sldLayoutChg>
      </pc:sldMasterChg>
      <pc:sldMasterChg chg="new mod addSldLayout modSldLayout sldLayoutOrd">
        <pc:chgData name="Jane Emperado" userId="f11f2e2c-abe5-457b-8efd-db449d0a0879" providerId="ADAL" clId="{EBD331AE-0C88-41B9-B515-F68C5AF42FBB}" dt="2022-10-10T19:00:15.553" v="2" actId="20578"/>
        <pc:sldMasterMkLst>
          <pc:docMk/>
          <pc:sldMasterMk cId="598215977" sldId="2147486369"/>
        </pc:sldMasterMkLst>
        <pc:sldLayoutChg chg="modSp mod ord">
          <pc:chgData name="Jane Emperado" userId="f11f2e2c-abe5-457b-8efd-db449d0a0879" providerId="ADAL" clId="{EBD331AE-0C88-41B9-B515-F68C5AF42FBB}" dt="2022-10-10T19:00:15.553" v="2" actId="20578"/>
          <pc:sldLayoutMkLst>
            <pc:docMk/>
            <pc:sldMasterMk cId="598215977" sldId="2147486369"/>
            <pc:sldLayoutMk cId="2444858687" sldId="2147486368"/>
          </pc:sldLayoutMkLst>
          <pc:spChg chg="mod">
            <ac:chgData name="Jane Emperado" userId="f11f2e2c-abe5-457b-8efd-db449d0a0879" providerId="ADAL" clId="{EBD331AE-0C88-41B9-B515-F68C5AF42FBB}" dt="2022-10-10T19:00:15.553" v="2" actId="20578"/>
            <ac:spMkLst>
              <pc:docMk/>
              <pc:sldMasterMk cId="598215977" sldId="2147486369"/>
              <pc:sldLayoutMk cId="2444858687" sldId="2147486368"/>
              <ac:spMk id="7" creationId="{56FD165A-D472-1E2D-730C-169A2F5E7B1F}"/>
            </ac:spMkLst>
          </pc:spChg>
          <pc:spChg chg="mod">
            <ac:chgData name="Jane Emperado" userId="f11f2e2c-abe5-457b-8efd-db449d0a0879" providerId="ADAL" clId="{EBD331AE-0C88-41B9-B515-F68C5AF42FBB}" dt="2022-10-10T19:00:15.553" v="2" actId="20578"/>
            <ac:spMkLst>
              <pc:docMk/>
              <pc:sldMasterMk cId="598215977" sldId="2147486369"/>
              <pc:sldLayoutMk cId="2444858687" sldId="2147486368"/>
              <ac:spMk id="13" creationId="{FEBAB12F-619D-003D-A5AF-3C3AAAA8DC0F}"/>
            </ac:spMkLst>
          </pc:spChg>
          <pc:spChg chg="mod">
            <ac:chgData name="Jane Emperado" userId="f11f2e2c-abe5-457b-8efd-db449d0a0879" providerId="ADAL" clId="{EBD331AE-0C88-41B9-B515-F68C5AF42FBB}" dt="2022-10-10T19:00:15.553" v="2" actId="20578"/>
            <ac:spMkLst>
              <pc:docMk/>
              <pc:sldMasterMk cId="598215977" sldId="2147486369"/>
              <pc:sldLayoutMk cId="2444858687" sldId="2147486368"/>
              <ac:spMk id="14" creationId="{6CC8B9BD-5079-9B2A-8FB0-B79D31D7D6B1}"/>
            </ac:spMkLst>
          </pc:spChg>
          <pc:spChg chg="mod">
            <ac:chgData name="Jane Emperado" userId="f11f2e2c-abe5-457b-8efd-db449d0a0879" providerId="ADAL" clId="{EBD331AE-0C88-41B9-B515-F68C5AF42FBB}" dt="2022-10-10T19:00:15.553" v="2" actId="20578"/>
            <ac:spMkLst>
              <pc:docMk/>
              <pc:sldMasterMk cId="598215977" sldId="2147486369"/>
              <pc:sldLayoutMk cId="2444858687" sldId="2147486368"/>
              <ac:spMk id="15" creationId="{9B3DD378-CEA1-498F-73E2-54508CF07340}"/>
            </ac:spMkLst>
          </pc:spChg>
          <pc:spChg chg="mod">
            <ac:chgData name="Jane Emperado" userId="f11f2e2c-abe5-457b-8efd-db449d0a0879" providerId="ADAL" clId="{EBD331AE-0C88-41B9-B515-F68C5AF42FBB}" dt="2022-10-10T19:00:15.553" v="2" actId="20578"/>
            <ac:spMkLst>
              <pc:docMk/>
              <pc:sldMasterMk cId="598215977" sldId="2147486369"/>
              <pc:sldLayoutMk cId="2444858687" sldId="2147486368"/>
              <ac:spMk id="20" creationId="{F194C084-3963-4A42-751F-27FABC7E3DED}"/>
            </ac:spMkLst>
          </pc:spChg>
          <pc:spChg chg="mod">
            <ac:chgData name="Jane Emperado" userId="f11f2e2c-abe5-457b-8efd-db449d0a0879" providerId="ADAL" clId="{EBD331AE-0C88-41B9-B515-F68C5AF42FBB}" dt="2022-10-10T19:00:15.553" v="2" actId="20578"/>
            <ac:spMkLst>
              <pc:docMk/>
              <pc:sldMasterMk cId="598215977" sldId="2147486369"/>
              <pc:sldLayoutMk cId="2444858687" sldId="2147486368"/>
              <ac:spMk id="21" creationId="{A999B57E-B122-C9A5-E560-AF132D222AB0}"/>
            </ac:spMkLst>
          </pc:spChg>
          <pc:spChg chg="mod">
            <ac:chgData name="Jane Emperado" userId="f11f2e2c-abe5-457b-8efd-db449d0a0879" providerId="ADAL" clId="{EBD331AE-0C88-41B9-B515-F68C5AF42FBB}" dt="2022-10-10T19:00:15.553" v="2" actId="20578"/>
            <ac:spMkLst>
              <pc:docMk/>
              <pc:sldMasterMk cId="598215977" sldId="2147486369"/>
              <pc:sldLayoutMk cId="2444858687" sldId="2147486368"/>
              <ac:spMk id="23" creationId="{3666DD6E-67DD-32DD-A490-82FEB58D2796}"/>
            </ac:spMkLst>
          </pc:spChg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3196966039" sldId="2147486370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1905113621" sldId="2147486371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3267457251" sldId="2147486372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1904565709" sldId="2147486373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3099844151" sldId="2147486374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4131971929" sldId="2147486375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4133907544" sldId="2147486376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3513698008" sldId="2147486377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242748291" sldId="2147486378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2668185250" sldId="2147486379"/>
          </pc:sldLayoutMkLst>
        </pc:sldLayoutChg>
        <pc:sldLayoutChg chg="new replId">
          <pc:chgData name="Jane Emperado" userId="f11f2e2c-abe5-457b-8efd-db449d0a0879" providerId="ADAL" clId="{EBD331AE-0C88-41B9-B515-F68C5AF42FBB}" dt="2022-10-10T19:00:14.059" v="1" actId="6938"/>
          <pc:sldLayoutMkLst>
            <pc:docMk/>
            <pc:sldMasterMk cId="598215977" sldId="2147486369"/>
            <pc:sldLayoutMk cId="1270214825" sldId="2147486380"/>
          </pc:sldLayoutMkLst>
        </pc:sldLayoutChg>
      </pc:sldMasterChg>
    </pc:docChg>
  </pc:docChgLst>
  <pc:docChgLst>
    <pc:chgData name="Jane Hooper" userId="S::jhooper@goodtogreatschools.org.au::afd12f8e-9b57-4b10-87a5-8fe4e40dc133" providerId="AD" clId="Web-{E47B8CCE-9954-CD5F-CB3F-09DC65D299B7}"/>
    <pc:docChg chg="addSld modSection">
      <pc:chgData name="Jane Hooper" userId="S::jhooper@goodtogreatschools.org.au::afd12f8e-9b57-4b10-87a5-8fe4e40dc133" providerId="AD" clId="Web-{E47B8CCE-9954-CD5F-CB3F-09DC65D299B7}" dt="2022-07-05T03:09:17.547" v="0"/>
      <pc:docMkLst>
        <pc:docMk/>
      </pc:docMkLst>
      <pc:sldChg chg="add">
        <pc:chgData name="Jane Hooper" userId="S::jhooper@goodtogreatschools.org.au::afd12f8e-9b57-4b10-87a5-8fe4e40dc133" providerId="AD" clId="Web-{E47B8CCE-9954-CD5F-CB3F-09DC65D299B7}" dt="2022-07-05T03:09:17.547" v="0"/>
        <pc:sldMkLst>
          <pc:docMk/>
          <pc:sldMk cId="384466281" sldId="1184"/>
        </pc:sldMkLst>
      </pc:sldChg>
      <pc:sldMasterChg chg="addSldLayout">
        <pc:chgData name="Jane Hooper" userId="S::jhooper@goodtogreatschools.org.au::afd12f8e-9b57-4b10-87a5-8fe4e40dc133" providerId="AD" clId="Web-{E47B8CCE-9954-CD5F-CB3F-09DC65D299B7}" dt="2022-07-05T03:09:17.547" v="0"/>
        <pc:sldMasterMkLst>
          <pc:docMk/>
          <pc:sldMasterMk cId="2142349000" sldId="2147486213"/>
        </pc:sldMasterMkLst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2820621079" sldId="2147486350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537284870" sldId="2147486351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4217313896" sldId="2147486352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1896615438" sldId="2147486353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2095474864" sldId="2147486354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162852091" sldId="2147486355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2141611850" sldId="2147486356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2430126469" sldId="2147486357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1567463369" sldId="2147486358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278159055" sldId="2147486359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2598311182" sldId="2147486360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1040608214" sldId="2147486361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3112516770" sldId="2147486362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1821981783" sldId="2147486363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1084225233" sldId="2147486364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3408793107" sldId="2147486366"/>
          </pc:sldLayoutMkLst>
        </pc:sldLayoutChg>
        <pc:sldLayoutChg chg="add">
          <pc:chgData name="Jane Hooper" userId="S::jhooper@goodtogreatschools.org.au::afd12f8e-9b57-4b10-87a5-8fe4e40dc133" providerId="AD" clId="Web-{E47B8CCE-9954-CD5F-CB3F-09DC65D299B7}" dt="2022-07-05T03:09:17.547" v="0"/>
          <pc:sldLayoutMkLst>
            <pc:docMk/>
            <pc:sldMasterMk cId="2142349000" sldId="2147486213"/>
            <pc:sldLayoutMk cId="3408793107" sldId="2147486367"/>
          </pc:sldLayoutMkLst>
        </pc:sldLayoutChg>
      </pc:sldMasterChg>
    </pc:docChg>
  </pc:docChgLst>
  <pc:docChgLst>
    <pc:chgData name="Jane Hooper" userId="S::jhooper@goodtogreatschools.org.au::afd12f8e-9b57-4b10-87a5-8fe4e40dc133" providerId="AD" clId="Web-{331FE0FC-67FA-59F4-6929-54A33904D1C8}"/>
    <pc:docChg chg="addSld delSld modSld">
      <pc:chgData name="Jane Hooper" userId="S::jhooper@goodtogreatschools.org.au::afd12f8e-9b57-4b10-87a5-8fe4e40dc133" providerId="AD" clId="Web-{331FE0FC-67FA-59F4-6929-54A33904D1C8}" dt="2022-06-20T05:03:40.535" v="36"/>
      <pc:docMkLst>
        <pc:docMk/>
      </pc:docMkLst>
      <pc:sldChg chg="del">
        <pc:chgData name="Jane Hooper" userId="S::jhooper@goodtogreatschools.org.au::afd12f8e-9b57-4b10-87a5-8fe4e40dc133" providerId="AD" clId="Web-{331FE0FC-67FA-59F4-6929-54A33904D1C8}" dt="2022-06-20T05:03:36.128" v="34"/>
        <pc:sldMkLst>
          <pc:docMk/>
          <pc:sldMk cId="2474969144" sldId="275"/>
        </pc:sldMkLst>
      </pc:sldChg>
      <pc:sldChg chg="del">
        <pc:chgData name="Jane Hooper" userId="S::jhooper@goodtogreatschools.org.au::afd12f8e-9b57-4b10-87a5-8fe4e40dc133" providerId="AD" clId="Web-{331FE0FC-67FA-59F4-6929-54A33904D1C8}" dt="2022-06-20T05:03:36.113" v="33"/>
        <pc:sldMkLst>
          <pc:docMk/>
          <pc:sldMk cId="3840174829" sldId="283"/>
        </pc:sldMkLst>
      </pc:sldChg>
      <pc:sldChg chg="modSp">
        <pc:chgData name="Jane Hooper" userId="S::jhooper@goodtogreatschools.org.au::afd12f8e-9b57-4b10-87a5-8fe4e40dc133" providerId="AD" clId="Web-{331FE0FC-67FA-59F4-6929-54A33904D1C8}" dt="2022-06-20T05:03:31.862" v="32" actId="20577"/>
        <pc:sldMkLst>
          <pc:docMk/>
          <pc:sldMk cId="614229097" sldId="574"/>
        </pc:sldMkLst>
        <pc:spChg chg="mod">
          <ac:chgData name="Jane Hooper" userId="S::jhooper@goodtogreatschools.org.au::afd12f8e-9b57-4b10-87a5-8fe4e40dc133" providerId="AD" clId="Web-{331FE0FC-67FA-59F4-6929-54A33904D1C8}" dt="2022-06-20T05:03:31.862" v="32" actId="20577"/>
          <ac:spMkLst>
            <pc:docMk/>
            <pc:sldMk cId="614229097" sldId="574"/>
            <ac:spMk id="16" creationId="{9C0E0934-4334-4F6E-9804-756183CA8479}"/>
          </ac:spMkLst>
        </pc:spChg>
      </pc:sldChg>
      <pc:sldChg chg="modSp">
        <pc:chgData name="Jane Hooper" userId="S::jhooper@goodtogreatschools.org.au::afd12f8e-9b57-4b10-87a5-8fe4e40dc133" providerId="AD" clId="Web-{331FE0FC-67FA-59F4-6929-54A33904D1C8}" dt="2022-06-20T05:02:52.065" v="4" actId="20577"/>
        <pc:sldMkLst>
          <pc:docMk/>
          <pc:sldMk cId="1355969124" sldId="706"/>
        </pc:sldMkLst>
        <pc:spChg chg="mod">
          <ac:chgData name="Jane Hooper" userId="S::jhooper@goodtogreatschools.org.au::afd12f8e-9b57-4b10-87a5-8fe4e40dc133" providerId="AD" clId="Web-{331FE0FC-67FA-59F4-6929-54A33904D1C8}" dt="2022-06-20T05:02:52.065" v="4" actId="20577"/>
          <ac:spMkLst>
            <pc:docMk/>
            <pc:sldMk cId="1355969124" sldId="706"/>
            <ac:spMk id="8" creationId="{9092A134-8C9E-4C40-B077-48272B5CB482}"/>
          </ac:spMkLst>
        </pc:spChg>
      </pc:sldChg>
      <pc:sldChg chg="add">
        <pc:chgData name="Jane Hooper" userId="S::jhooper@goodtogreatschools.org.au::afd12f8e-9b57-4b10-87a5-8fe4e40dc133" providerId="AD" clId="Web-{331FE0FC-67FA-59F4-6929-54A33904D1C8}" dt="2022-06-20T05:03:40.331" v="35"/>
        <pc:sldMkLst>
          <pc:docMk/>
          <pc:sldMk cId="347080911" sldId="1072"/>
        </pc:sldMkLst>
      </pc:sldChg>
      <pc:sldChg chg="add">
        <pc:chgData name="Jane Hooper" userId="S::jhooper@goodtogreatschools.org.au::afd12f8e-9b57-4b10-87a5-8fe4e40dc133" providerId="AD" clId="Web-{331FE0FC-67FA-59F4-6929-54A33904D1C8}" dt="2022-06-20T05:03:40.535" v="36"/>
        <pc:sldMkLst>
          <pc:docMk/>
          <pc:sldMk cId="3980111998" sldId="1073"/>
        </pc:sldMkLst>
      </pc:sldChg>
    </pc:docChg>
  </pc:docChgLst>
  <pc:docChgLst>
    <pc:chgData name="Jane Hooper" userId="S::jhooper@goodtogreatschools.org.au::afd12f8e-9b57-4b10-87a5-8fe4e40dc133" providerId="AD" clId="Web-{E9C3C8A0-0C5C-1DB0-84A3-7BE6F846AD1D}"/>
    <pc:docChg chg="modSld">
      <pc:chgData name="Jane Hooper" userId="S::jhooper@goodtogreatschools.org.au::afd12f8e-9b57-4b10-87a5-8fe4e40dc133" providerId="AD" clId="Web-{E9C3C8A0-0C5C-1DB0-84A3-7BE6F846AD1D}" dt="2023-02-21T02:38:18.995" v="22" actId="20577"/>
      <pc:docMkLst>
        <pc:docMk/>
      </pc:docMkLst>
      <pc:sldChg chg="addSp delSp modSp">
        <pc:chgData name="Jane Hooper" userId="S::jhooper@goodtogreatschools.org.au::afd12f8e-9b57-4b10-87a5-8fe4e40dc133" providerId="AD" clId="Web-{E9C3C8A0-0C5C-1DB0-84A3-7BE6F846AD1D}" dt="2023-02-21T02:32:30.360" v="19" actId="1076"/>
        <pc:sldMkLst>
          <pc:docMk/>
          <pc:sldMk cId="4275279357" sldId="264"/>
        </pc:sldMkLst>
        <pc:spChg chg="add del mod">
          <ac:chgData name="Jane Hooper" userId="S::jhooper@goodtogreatschools.org.au::afd12f8e-9b57-4b10-87a5-8fe4e40dc133" providerId="AD" clId="Web-{E9C3C8A0-0C5C-1DB0-84A3-7BE6F846AD1D}" dt="2023-02-21T02:31:20.124" v="1"/>
          <ac:spMkLst>
            <pc:docMk/>
            <pc:sldMk cId="4275279357" sldId="264"/>
            <ac:spMk id="3" creationId="{5BB36403-EAA4-A466-B08F-D4A6E7FD426E}"/>
          </ac:spMkLst>
        </pc:spChg>
        <pc:spChg chg="del">
          <ac:chgData name="Jane Hooper" userId="S::jhooper@goodtogreatschools.org.au::afd12f8e-9b57-4b10-87a5-8fe4e40dc133" providerId="AD" clId="Web-{E9C3C8A0-0C5C-1DB0-84A3-7BE6F846AD1D}" dt="2023-02-21T02:31:13.499" v="0"/>
          <ac:spMkLst>
            <pc:docMk/>
            <pc:sldMk cId="4275279357" sldId="264"/>
            <ac:spMk id="14" creationId="{298C9CA1-E777-83BA-2ACF-2383F148B50B}"/>
          </ac:spMkLst>
        </pc:spChg>
        <pc:spChg chg="mod">
          <ac:chgData name="Jane Hooper" userId="S::jhooper@goodtogreatschools.org.au::afd12f8e-9b57-4b10-87a5-8fe4e40dc133" providerId="AD" clId="Web-{E9C3C8A0-0C5C-1DB0-84A3-7BE6F846AD1D}" dt="2023-02-21T02:31:31.077" v="10" actId="20577"/>
          <ac:spMkLst>
            <pc:docMk/>
            <pc:sldMk cId="4275279357" sldId="264"/>
            <ac:spMk id="16" creationId="{DA01B13D-33BA-F9AB-DF00-9D1D3C4C692F}"/>
          </ac:spMkLst>
        </pc:spChg>
        <pc:spChg chg="mod">
          <ac:chgData name="Jane Hooper" userId="S::jhooper@goodtogreatschools.org.au::afd12f8e-9b57-4b10-87a5-8fe4e40dc133" providerId="AD" clId="Web-{E9C3C8A0-0C5C-1DB0-84A3-7BE6F846AD1D}" dt="2023-02-21T02:32:30.360" v="19" actId="1076"/>
          <ac:spMkLst>
            <pc:docMk/>
            <pc:sldMk cId="4275279357" sldId="264"/>
            <ac:spMk id="17" creationId="{4BF9F44A-BAD7-811C-FC1B-FF93E10B8A17}"/>
          </ac:spMkLst>
        </pc:spChg>
      </pc:sldChg>
      <pc:sldChg chg="addSp delSp modSp">
        <pc:chgData name="Jane Hooper" userId="S::jhooper@goodtogreatschools.org.au::afd12f8e-9b57-4b10-87a5-8fe4e40dc133" providerId="AD" clId="Web-{E9C3C8A0-0C5C-1DB0-84A3-7BE6F846AD1D}" dt="2023-02-21T02:38:18.995" v="22" actId="20577"/>
        <pc:sldMkLst>
          <pc:docMk/>
          <pc:sldMk cId="1355969124" sldId="706"/>
        </pc:sldMkLst>
        <pc:spChg chg="mod">
          <ac:chgData name="Jane Hooper" userId="S::jhooper@goodtogreatschools.org.au::afd12f8e-9b57-4b10-87a5-8fe4e40dc133" providerId="AD" clId="Web-{E9C3C8A0-0C5C-1DB0-84A3-7BE6F846AD1D}" dt="2023-02-21T02:38:18.995" v="22" actId="20577"/>
          <ac:spMkLst>
            <pc:docMk/>
            <pc:sldMk cId="1355969124" sldId="706"/>
            <ac:spMk id="4" creationId="{CE60BB07-01EC-457C-A5CB-70289B639069}"/>
          </ac:spMkLst>
        </pc:spChg>
        <pc:picChg chg="add mod">
          <ac:chgData name="Jane Hooper" userId="S::jhooper@goodtogreatschools.org.au::afd12f8e-9b57-4b10-87a5-8fe4e40dc133" providerId="AD" clId="Web-{E9C3C8A0-0C5C-1DB0-84A3-7BE6F846AD1D}" dt="2023-02-21T02:32:19.219" v="18" actId="1076"/>
          <ac:picMkLst>
            <pc:docMk/>
            <pc:sldMk cId="1355969124" sldId="706"/>
            <ac:picMk id="2" creationId="{37D19575-D6D0-93EE-2E44-05F6CCEE2686}"/>
          </ac:picMkLst>
        </pc:picChg>
        <pc:picChg chg="del">
          <ac:chgData name="Jane Hooper" userId="S::jhooper@goodtogreatschools.org.au::afd12f8e-9b57-4b10-87a5-8fe4e40dc133" providerId="AD" clId="Web-{E9C3C8A0-0C5C-1DB0-84A3-7BE6F846AD1D}" dt="2023-02-21T02:31:50.187" v="14"/>
          <ac:picMkLst>
            <pc:docMk/>
            <pc:sldMk cId="1355969124" sldId="706"/>
            <ac:picMk id="5" creationId="{514153E7-76FE-49CC-824B-88DD409612B1}"/>
          </ac:picMkLst>
        </pc:picChg>
      </pc:sldChg>
    </pc:docChg>
  </pc:docChgLst>
  <pc:docChgLst>
    <pc:chgData name="Kate McGregor" userId="21de1238-db65-4ab3-8376-ea3116b499df" providerId="ADAL" clId="{BE0D934A-9AD8-40FE-85B2-8D5E8B3C0670}"/>
    <pc:docChg chg="custSel modSld">
      <pc:chgData name="Kate McGregor" userId="21de1238-db65-4ab3-8376-ea3116b499df" providerId="ADAL" clId="{BE0D934A-9AD8-40FE-85B2-8D5E8B3C0670}" dt="2022-07-07T05:10:18.441" v="54" actId="313"/>
      <pc:docMkLst>
        <pc:docMk/>
      </pc:docMkLst>
      <pc:sldChg chg="modSp mod">
        <pc:chgData name="Kate McGregor" userId="21de1238-db65-4ab3-8376-ea3116b499df" providerId="ADAL" clId="{BE0D934A-9AD8-40FE-85B2-8D5E8B3C0670}" dt="2022-07-07T05:10:18.441" v="54" actId="313"/>
        <pc:sldMkLst>
          <pc:docMk/>
          <pc:sldMk cId="2748093058" sldId="268"/>
        </pc:sldMkLst>
        <pc:spChg chg="mod">
          <ac:chgData name="Kate McGregor" userId="21de1238-db65-4ab3-8376-ea3116b499df" providerId="ADAL" clId="{BE0D934A-9AD8-40FE-85B2-8D5E8B3C0670}" dt="2022-07-07T05:10:18.441" v="54" actId="313"/>
          <ac:spMkLst>
            <pc:docMk/>
            <pc:sldMk cId="2748093058" sldId="268"/>
            <ac:spMk id="7" creationId="{38F0542A-4077-4140-AF53-8C34231F718D}"/>
          </ac:spMkLst>
        </pc:spChg>
      </pc:sldChg>
      <pc:sldChg chg="modSp mod">
        <pc:chgData name="Kate McGregor" userId="21de1238-db65-4ab3-8376-ea3116b499df" providerId="ADAL" clId="{BE0D934A-9AD8-40FE-85B2-8D5E8B3C0670}" dt="2022-07-07T05:10:12.875" v="50" actId="313"/>
        <pc:sldMkLst>
          <pc:docMk/>
          <pc:sldMk cId="3972945757" sldId="269"/>
        </pc:sldMkLst>
        <pc:spChg chg="mod">
          <ac:chgData name="Kate McGregor" userId="21de1238-db65-4ab3-8376-ea3116b499df" providerId="ADAL" clId="{BE0D934A-9AD8-40FE-85B2-8D5E8B3C0670}" dt="2022-07-07T05:10:12.875" v="50" actId="313"/>
          <ac:spMkLst>
            <pc:docMk/>
            <pc:sldMk cId="3972945757" sldId="269"/>
            <ac:spMk id="7" creationId="{EBE90D9F-A2CA-0C4E-8BCF-A52D21B9B6BE}"/>
          </ac:spMkLst>
        </pc:spChg>
      </pc:sldChg>
      <pc:sldChg chg="modSp mod">
        <pc:chgData name="Kate McGregor" userId="21de1238-db65-4ab3-8376-ea3116b499df" providerId="ADAL" clId="{BE0D934A-9AD8-40FE-85B2-8D5E8B3C0670}" dt="2022-07-07T05:06:41.919" v="1" actId="20577"/>
        <pc:sldMkLst>
          <pc:docMk/>
          <pc:sldMk cId="614229097" sldId="574"/>
        </pc:sldMkLst>
        <pc:spChg chg="mod">
          <ac:chgData name="Kate McGregor" userId="21de1238-db65-4ab3-8376-ea3116b499df" providerId="ADAL" clId="{BE0D934A-9AD8-40FE-85B2-8D5E8B3C0670}" dt="2022-07-07T05:06:41.919" v="1" actId="20577"/>
          <ac:spMkLst>
            <pc:docMk/>
            <pc:sldMk cId="614229097" sldId="574"/>
            <ac:spMk id="8" creationId="{536D3E9F-A191-4BFD-8582-E3E8C82D505E}"/>
          </ac:spMkLst>
        </pc:spChg>
      </pc:sldChg>
      <pc:sldChg chg="modSp mod">
        <pc:chgData name="Kate McGregor" userId="21de1238-db65-4ab3-8376-ea3116b499df" providerId="ADAL" clId="{BE0D934A-9AD8-40FE-85B2-8D5E8B3C0670}" dt="2022-07-07T05:08:03.354" v="11" actId="313"/>
        <pc:sldMkLst>
          <pc:docMk/>
          <pc:sldMk cId="824992337" sldId="1047"/>
        </pc:sldMkLst>
        <pc:spChg chg="mod">
          <ac:chgData name="Kate McGregor" userId="21de1238-db65-4ab3-8376-ea3116b499df" providerId="ADAL" clId="{BE0D934A-9AD8-40FE-85B2-8D5E8B3C0670}" dt="2022-07-07T05:08:03.354" v="11" actId="313"/>
          <ac:spMkLst>
            <pc:docMk/>
            <pc:sldMk cId="824992337" sldId="1047"/>
            <ac:spMk id="3" creationId="{861DBE68-45FF-338B-122E-294397FFAF97}"/>
          </ac:spMkLst>
        </pc:spChg>
      </pc:sldChg>
      <pc:sldChg chg="modSp mod">
        <pc:chgData name="Kate McGregor" userId="21de1238-db65-4ab3-8376-ea3116b499df" providerId="ADAL" clId="{BE0D934A-9AD8-40FE-85B2-8D5E8B3C0670}" dt="2022-07-07T05:09:17.773" v="30" actId="313"/>
        <pc:sldMkLst>
          <pc:docMk/>
          <pc:sldMk cId="384466281" sldId="1184"/>
        </pc:sldMkLst>
        <pc:spChg chg="mod">
          <ac:chgData name="Kate McGregor" userId="21de1238-db65-4ab3-8376-ea3116b499df" providerId="ADAL" clId="{BE0D934A-9AD8-40FE-85B2-8D5E8B3C0670}" dt="2022-07-07T05:08:33.031" v="19" actId="313"/>
          <ac:spMkLst>
            <pc:docMk/>
            <pc:sldMk cId="384466281" sldId="1184"/>
            <ac:spMk id="4" creationId="{9B4B30A6-9194-493E-8C76-7C713CE74979}"/>
          </ac:spMkLst>
        </pc:spChg>
        <pc:spChg chg="mod">
          <ac:chgData name="Kate McGregor" userId="21de1238-db65-4ab3-8376-ea3116b499df" providerId="ADAL" clId="{BE0D934A-9AD8-40FE-85B2-8D5E8B3C0670}" dt="2022-07-07T05:09:17.773" v="30" actId="313"/>
          <ac:spMkLst>
            <pc:docMk/>
            <pc:sldMk cId="384466281" sldId="1184"/>
            <ac:spMk id="9" creationId="{9707501D-6D02-4D92-8CD8-260DDB976812}"/>
          </ac:spMkLst>
        </pc:spChg>
      </pc:sldChg>
    </pc:docChg>
  </pc:docChgLst>
  <pc:docChgLst>
    <pc:chgData name="Jane Hooper" userId="S::jhooper@goodtogreatschools.org.au::afd12f8e-9b57-4b10-87a5-8fe4e40dc133" providerId="AD" clId="Web-{CD0F12D4-E485-7C71-1DF2-DEB0212DFA8E}"/>
    <pc:docChg chg="modSld">
      <pc:chgData name="Jane Hooper" userId="S::jhooper@goodtogreatschools.org.au::afd12f8e-9b57-4b10-87a5-8fe4e40dc133" providerId="AD" clId="Web-{CD0F12D4-E485-7C71-1DF2-DEB0212DFA8E}" dt="2022-07-05T06:59:51.859" v="187"/>
      <pc:docMkLst>
        <pc:docMk/>
      </pc:docMkLst>
      <pc:sldChg chg="modSp delCm modCm">
        <pc:chgData name="Jane Hooper" userId="S::jhooper@goodtogreatschools.org.au::afd12f8e-9b57-4b10-87a5-8fe4e40dc133" providerId="AD" clId="Web-{CD0F12D4-E485-7C71-1DF2-DEB0212DFA8E}" dt="2022-07-05T06:59:51.859" v="187"/>
        <pc:sldMkLst>
          <pc:docMk/>
          <pc:sldMk cId="384466281" sldId="1184"/>
        </pc:sldMkLst>
        <pc:spChg chg="mod">
          <ac:chgData name="Jane Hooper" userId="S::jhooper@goodtogreatschools.org.au::afd12f8e-9b57-4b10-87a5-8fe4e40dc133" providerId="AD" clId="Web-{CD0F12D4-E485-7C71-1DF2-DEB0212DFA8E}" dt="2022-07-05T06:58:18.201" v="94" actId="20577"/>
          <ac:spMkLst>
            <pc:docMk/>
            <pc:sldMk cId="384466281" sldId="1184"/>
            <ac:spMk id="4" creationId="{9B4B30A6-9194-493E-8C76-7C713CE74979}"/>
          </ac:spMkLst>
        </pc:spChg>
        <pc:spChg chg="mod">
          <ac:chgData name="Jane Hooper" userId="S::jhooper@goodtogreatschools.org.au::afd12f8e-9b57-4b10-87a5-8fe4e40dc133" providerId="AD" clId="Web-{CD0F12D4-E485-7C71-1DF2-DEB0212DFA8E}" dt="2022-07-05T06:59:33.718" v="186" actId="20577"/>
          <ac:spMkLst>
            <pc:docMk/>
            <pc:sldMk cId="384466281" sldId="1184"/>
            <ac:spMk id="9" creationId="{9707501D-6D02-4D92-8CD8-260DDB976812}"/>
          </ac:spMkLst>
        </pc:spChg>
      </pc:sldChg>
    </pc:docChg>
  </pc:docChgLst>
  <pc:docChgLst>
    <pc:chgData name="Jane Emperado" userId="S::jemperado@goodtogreatschools.org.au::f11f2e2c-abe5-457b-8efd-db449d0a0879" providerId="AD" clId="Web-{74C9C3FD-ED96-A165-2DE1-8D3A5CFA5B46}"/>
    <pc:docChg chg="modSld">
      <pc:chgData name="Jane Emperado" userId="S::jemperado@goodtogreatschools.org.au::f11f2e2c-abe5-457b-8efd-db449d0a0879" providerId="AD" clId="Web-{74C9C3FD-ED96-A165-2DE1-8D3A5CFA5B46}" dt="2022-10-21T09:33:20.173" v="3"/>
      <pc:docMkLst>
        <pc:docMk/>
      </pc:docMkLst>
      <pc:sldChg chg="modSp">
        <pc:chgData name="Jane Emperado" userId="S::jemperado@goodtogreatschools.org.au::f11f2e2c-abe5-457b-8efd-db449d0a0879" providerId="AD" clId="Web-{74C9C3FD-ED96-A165-2DE1-8D3A5CFA5B46}" dt="2022-10-21T09:33:20.173" v="3"/>
        <pc:sldMkLst>
          <pc:docMk/>
          <pc:sldMk cId="1355969124" sldId="706"/>
        </pc:sldMkLst>
        <pc:picChg chg="mod">
          <ac:chgData name="Jane Emperado" userId="S::jemperado@goodtogreatschools.org.au::f11f2e2c-abe5-457b-8efd-db449d0a0879" providerId="AD" clId="Web-{74C9C3FD-ED96-A165-2DE1-8D3A5CFA5B46}" dt="2022-10-21T09:33:20.173" v="3"/>
          <ac:picMkLst>
            <pc:docMk/>
            <pc:sldMk cId="1355969124" sldId="706"/>
            <ac:picMk id="5" creationId="{514153E7-76FE-49CC-824B-88DD409612B1}"/>
          </ac:picMkLst>
        </pc:picChg>
      </pc:sldChg>
      <pc:sldChg chg="modSp">
        <pc:chgData name="Jane Emperado" userId="S::jemperado@goodtogreatschools.org.au::f11f2e2c-abe5-457b-8efd-db449d0a0879" providerId="AD" clId="Web-{74C9C3FD-ED96-A165-2DE1-8D3A5CFA5B46}" dt="2022-10-21T09:33:05.329" v="1"/>
        <pc:sldMkLst>
          <pc:docMk/>
          <pc:sldMk cId="824992337" sldId="1047"/>
        </pc:sldMkLst>
        <pc:picChg chg="mod">
          <ac:chgData name="Jane Emperado" userId="S::jemperado@goodtogreatschools.org.au::f11f2e2c-abe5-457b-8efd-db449d0a0879" providerId="AD" clId="Web-{74C9C3FD-ED96-A165-2DE1-8D3A5CFA5B46}" dt="2022-10-21T09:33:05.329" v="1"/>
          <ac:picMkLst>
            <pc:docMk/>
            <pc:sldMk cId="824992337" sldId="1047"/>
            <ac:picMk id="1026" creationId="{0F7F3BFD-2896-4E74-932E-81907E527A5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247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6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89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24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1258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3657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4016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6151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031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2667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8654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8044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935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96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563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120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284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8141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57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23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D563E9C-BDB9-40A3-AC63-3307C148A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70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Activating prior knowledge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4"/>
            <a:ext cx="584385" cy="58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7" name="Picture 16" descr="GGSA_document across (2).jpg">
            <a:extLst>
              <a:ext uri="{FF2B5EF4-FFF2-40B4-BE49-F238E27FC236}">
                <a16:creationId xmlns:a16="http://schemas.microsoft.com/office/drawing/2014/main" id="{479ED7A9-AF72-534B-A905-ED06C8D49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3A4552-6667-1A47-B608-4C30131C653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AFCC1-3F72-B241-8839-7A8DD595188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28B40E6-BBE6-9543-8032-C9D33A596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552987-BAAB-5544-BB58-5DBFE08954A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67939F7-530E-1E43-BC71-5E4BBC245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7A34308-7A3B-FF49-919D-B97F0BC764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FE6ED8-9C19-7349-9B98-E39F2EBD2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7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Guided practice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77DE-9A2F-A24C-9C2F-72AF109C7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371702-D5AB-4D58-9D52-4A3557C9A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02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5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3" name="Picture 22" descr="GGSA_document across (2).jpg">
            <a:extLst>
              <a:ext uri="{FF2B5EF4-FFF2-40B4-BE49-F238E27FC236}">
                <a16:creationId xmlns:a16="http://schemas.microsoft.com/office/drawing/2014/main" id="{E4D1D7BB-96C1-4F4F-872F-A45333C4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AFECA4-79F7-2B45-9F38-7D3F96D4F509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9F377C5-61D7-394D-BFDA-5D10B2C3D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3" y="39687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5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4E6AD4-C2AD-4FEE-A0E8-B843D4979002}"/>
              </a:ext>
            </a:extLst>
          </p:cNvPr>
          <p:cNvCxnSpPr>
            <a:cxnSpLocks/>
          </p:cNvCxnSpPr>
          <p:nvPr userDrawn="1"/>
        </p:nvCxnSpPr>
        <p:spPr>
          <a:xfrm>
            <a:off x="430791" y="3320477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1143000" y="-1143001"/>
            <a:ext cx="6858001" cy="9143999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 Light"/>
              <a:cs typeface="Gotham 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89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2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849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5CCE24A-3589-354B-8AAB-477227886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402061"/>
            <a:ext cx="8234363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Title text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3724A7-A505-6C42-83C9-1046F8B11B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45230B-F312-416B-9900-EA861C9EF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59101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9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Whiteboards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2ADE1-6D5D-B645-9CCC-27F043E39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046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Rapid review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4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Check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1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pic>
        <p:nvPicPr>
          <p:cNvPr id="11" name="Picture 10" descr="GGSA_document across (2).jpg">
            <a:extLst>
              <a:ext uri="{FF2B5EF4-FFF2-40B4-BE49-F238E27FC236}">
                <a16:creationId xmlns:a16="http://schemas.microsoft.com/office/drawing/2014/main" id="{FA991811-F598-4423-A924-ECEC5D5E7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EF660-3309-4520-BA78-09DCBAF7F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2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321151"/>
            <a:ext cx="8229600" cy="646331"/>
          </a:xfrm>
          <a:prstGeom prst="rect">
            <a:avLst/>
          </a:prstGeom>
        </p:spPr>
        <p:txBody>
          <a:bodyPr wrap="square" anchor="b" anchorCtr="1">
            <a:spAutoFit/>
          </a:bodyPr>
          <a:lstStyle>
            <a:lvl1pPr algn="ctr">
              <a:spcAft>
                <a:spcPts val="900"/>
              </a:spcAft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900"/>
              </a:spcAft>
              <a:buNone/>
              <a:defRPr sz="2400" b="0">
                <a:solidFill>
                  <a:schemeClr val="accent3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 sz="3300"/>
              <a:t>Lesson [ ]: [Lesson Title]</a:t>
            </a:r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D563E9C-BDB9-40A3-AC63-3307C148A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8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707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1143001" y="-1143001"/>
            <a:ext cx="6858001" cy="9143999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solidFill>
                <a:schemeClr val="bg1"/>
              </a:solidFill>
              <a:latin typeface="Gotham Light"/>
              <a:cs typeface="Gotham 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321151"/>
            <a:ext cx="8229600" cy="646331"/>
          </a:xfrm>
          <a:prstGeom prst="rect">
            <a:avLst/>
          </a:prstGeom>
        </p:spPr>
        <p:txBody>
          <a:bodyPr wrap="square" anchor="b" anchorCtr="1">
            <a:spAutoFit/>
          </a:bodyPr>
          <a:lstStyle>
            <a:lvl1pPr algn="ctr">
              <a:spcAft>
                <a:spcPts val="9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90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33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8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25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91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900"/>
              </a:spcAft>
              <a:buNone/>
              <a:defRPr sz="2400" b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321151"/>
            <a:ext cx="8229600" cy="646331"/>
          </a:xfrm>
          <a:prstGeom prst="rect">
            <a:avLst/>
          </a:prstGeom>
        </p:spPr>
        <p:txBody>
          <a:bodyPr wrap="square" anchor="b" anchorCtr="1">
            <a:spAutoFit/>
          </a:bodyPr>
          <a:lstStyle>
            <a:lvl1pPr algn="ctr">
              <a:spcAft>
                <a:spcPts val="9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4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33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8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849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5CCE24A-3589-354B-8AAB-477227886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1" y="402063"/>
            <a:ext cx="8234363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Title text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3724A7-A505-6C42-83C9-1046F8B11B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9" y="402063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Rapid review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96875"/>
            <a:ext cx="583022" cy="5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4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34148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2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2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7" y="402063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Activating prior knowledge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6"/>
            <a:ext cx="584385" cy="58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7" name="Picture 16" descr="GGSA_document across (2).jpg">
            <a:extLst>
              <a:ext uri="{FF2B5EF4-FFF2-40B4-BE49-F238E27FC236}">
                <a16:creationId xmlns:a16="http://schemas.microsoft.com/office/drawing/2014/main" id="{479ED7A9-AF72-534B-A905-ED06C8D49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3A4552-6667-1A47-B608-4C30131C653B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3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6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AFCC1-3F72-B241-8839-7A8DD595188E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28B40E6-BBE6-9543-8032-C9D33A596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552987-BAAB-5544-BB58-5DBFE08954AD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67939F7-530E-1E43-BC71-5E4BBC245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7A34308-7A3B-FF49-919D-B97F0BC764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FE6ED8-9C19-7349-9B98-E39F2EBD2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7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Guided practice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77DE-9A2F-A24C-9C2F-72AF109C7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14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371702-D5AB-4D58-9D52-4A3557C9A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65602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54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3" name="Picture 22" descr="GGSA_document across (2).jpg">
            <a:extLst>
              <a:ext uri="{FF2B5EF4-FFF2-40B4-BE49-F238E27FC236}">
                <a16:creationId xmlns:a16="http://schemas.microsoft.com/office/drawing/2014/main" id="{E4D1D7BB-96C1-4F4F-872F-A45333C4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AFECA4-79F7-2B45-9F38-7D3F96D4F509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9F377C5-61D7-394D-BFDA-5D10B2C3D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3" y="39687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5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4E6AD4-C2AD-4FEE-A0E8-B843D4979002}"/>
              </a:ext>
            </a:extLst>
          </p:cNvPr>
          <p:cNvCxnSpPr>
            <a:cxnSpLocks/>
          </p:cNvCxnSpPr>
          <p:nvPr userDrawn="1"/>
        </p:nvCxnSpPr>
        <p:spPr>
          <a:xfrm>
            <a:off x="430792" y="3320477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39737" y="3587792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34148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1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45230B-F312-416B-9900-EA861C9EF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59101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9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Whiteboards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2ADE1-6D5D-B645-9CCC-27F043E39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0469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Check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4"/>
            <a:ext cx="8237538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1575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pic>
        <p:nvPicPr>
          <p:cNvPr id="11" name="Picture 10" descr="GGSA_document across (2).jpg">
            <a:extLst>
              <a:ext uri="{FF2B5EF4-FFF2-40B4-BE49-F238E27FC236}">
                <a16:creationId xmlns:a16="http://schemas.microsoft.com/office/drawing/2014/main" id="{FA991811-F598-4423-A924-ECEC5D5E7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1" y="6472152"/>
            <a:ext cx="3027680" cy="1497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EF660-3309-4520-BA78-09DCBAF7F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25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1&amp;2 (use this p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F25CFC8-E2FA-47A0-3BAA-483115D8B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01" y="1515687"/>
            <a:ext cx="9143999" cy="534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CA092E-78AF-5E3A-5672-3CD47DE7E8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763" y="2691328"/>
            <a:ext cx="4124901" cy="3972479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56FD165A-D472-1E2D-730C-169A2F5E7B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subject here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FEBAB12F-619D-003D-A5AF-3C3AAAA8DC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6CC8B9BD-5079-9B2A-8FB0-B79D31D7D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5062918"/>
            <a:ext cx="4838328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B3DD378-CEA1-498F-73E2-54508CF073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01467-013B-F882-CFF6-C7EEA99C87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C8766E-DDF7-1BD6-9BED-74EB994783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F194C084-3963-4A42-751F-27FABC7E3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A999B57E-B122-C9A5-E560-AF132D222A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C56C27-209E-0AB2-2599-097C8EC55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24855" r="11912" b="36474"/>
          <a:stretch/>
        </p:blipFill>
        <p:spPr>
          <a:xfrm>
            <a:off x="3830139" y="240424"/>
            <a:ext cx="5058096" cy="1135839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B9D9E79-A62F-2CE3-23E2-95D0F44D9F0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31260"/>
            <a:ext cx="2743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586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25307-96D2-36C0-01CA-ED61E2B84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3591-50B7-029F-1D11-96B0B4424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541A0-B3B3-A8F9-920E-8D0FE750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5CC20-6288-0C19-56D0-580AAAAE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2090-43D7-3ED5-6EC4-CDCD754E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96966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824A-577B-4416-7D4E-88AD14BDE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F792F-B129-FAA5-3DFA-9F969B143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63FD3-E3D3-93A3-3CEC-17E592E90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03FE1-7659-545B-9CFE-642A47B4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5AA7B-F99E-5231-3F35-27391BB1F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051136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A685F-3FD9-A384-BCA1-F30FE2AE4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1612B-871B-D7EF-AC16-7CBC849ED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6572F-BD54-4BC5-BBA6-0B945CAA0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5F421-1047-3041-932A-548D1687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800DE-FA50-F698-7B04-F389B4CB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67457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1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49A7-2E5E-DB60-22F4-39B98CFF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6D012-7E8C-FD77-1AEA-B14A01571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1161A-5D55-52F8-80B5-5ED638F7E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5AD2B-AB1E-39C8-3C8A-7CAB8EC4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5C7C1-EB0B-952B-7518-D079ED74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FAEA5-717E-4193-C474-1A28C61E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045657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F91B-B551-4EDF-2F81-7B6D5DA83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DC56-D003-D30B-3D46-7221A7A3B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19FE8-B8FD-488C-5A7A-3D3846B20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8BBD4-FF0F-371A-712C-06C347687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35D6E-FCC7-4327-C51A-DBB1A0423E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0B4315-E131-867E-F512-F5B72266A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20BC47-DACE-6E67-A183-D0FFB941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F90F0E-4FAF-CC21-A694-1D28B242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998441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D608-869A-E93C-B799-AC3A4B98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69C34-C49D-F668-B5B9-4BCD96771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7C23F-0382-A0A2-C48D-7F5BE5AB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A88C7-A97C-EB39-EB9D-C18F2485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319719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6C02C0-DD93-D3BC-6DD0-E1C1EEEC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D6D4-E15B-CCCE-B4A0-80530A0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C2C0E-2089-9159-141F-5E4F6AE5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339075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BE14-5664-BF25-95FB-C13826A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1132A-C355-7CB3-0A3E-D6C8FB8BD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85C8E-56B0-4F2D-1875-931D10CB8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2AF06-D1D6-43EB-E5DE-318197163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8473C-DFA3-5768-7EBB-0F8B155B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B1473-D544-4C47-EA07-631D35A0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136980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90AC-8D67-631B-A89E-27C2A6E0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2C9DDF-57E1-82B7-AE01-D7B1EE6F4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5AA1E-F6C3-01B0-C0CD-5936F7441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F0615-752F-198A-8099-6970C41D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BB48E-57D0-C9E7-2C3F-3823BCD6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17502-2110-44F1-21A8-08821B5C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27482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0B22-23AF-C276-543E-DB1CD2C2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975A3-7A82-1D2D-97BD-66DCEFB03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5549E-454A-C715-09F0-F07A0997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65000-D401-FEDB-C538-5436CA82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091F-55CA-87C5-7701-5C9E1A05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681852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8E3B24-A1B0-298F-ED65-55C5EB9C2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03D9E-7D8D-FEA2-ECEC-E2EB9EACB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7C13F-A2BF-2EF7-1966-46783024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1E047-1CB1-B297-72D2-1CCCB63F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9BF58-B3E9-5B6C-CD92-88ECC3A8B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7021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5" r:id="rId1"/>
    <p:sldLayoutId id="2147486252" r:id="rId2"/>
    <p:sldLayoutId id="2147486214" r:id="rId3"/>
    <p:sldLayoutId id="2147486238" r:id="rId4"/>
    <p:sldLayoutId id="2147486216" r:id="rId5"/>
    <p:sldLayoutId id="2147486217" r:id="rId6"/>
    <p:sldLayoutId id="2147486366" r:id="rId7"/>
    <p:sldLayoutId id="2147486267" r:id="rId8"/>
    <p:sldLayoutId id="2147486367" r:id="rId9"/>
    <p:sldLayoutId id="2147486228" r:id="rId10"/>
    <p:sldLayoutId id="2147486229" r:id="rId11"/>
    <p:sldLayoutId id="2147486230" r:id="rId12"/>
    <p:sldLayoutId id="2147486231" r:id="rId13"/>
    <p:sldLayoutId id="2147486256" r:id="rId14"/>
    <p:sldLayoutId id="2147486232" r:id="rId15"/>
    <p:sldLayoutId id="2147486233" r:id="rId16"/>
    <p:sldLayoutId id="2147486275" r:id="rId17"/>
    <p:sldLayoutId id="2147486350" r:id="rId18"/>
    <p:sldLayoutId id="2147486351" r:id="rId19"/>
    <p:sldLayoutId id="2147486352" r:id="rId20"/>
    <p:sldLayoutId id="2147486353" r:id="rId21"/>
    <p:sldLayoutId id="2147486354" r:id="rId22"/>
    <p:sldLayoutId id="2147486355" r:id="rId23"/>
    <p:sldLayoutId id="2147486356" r:id="rId24"/>
    <p:sldLayoutId id="2147486357" r:id="rId25"/>
    <p:sldLayoutId id="2147486358" r:id="rId26"/>
    <p:sldLayoutId id="2147486359" r:id="rId27"/>
    <p:sldLayoutId id="2147486360" r:id="rId28"/>
    <p:sldLayoutId id="2147486361" r:id="rId29"/>
    <p:sldLayoutId id="2147486362" r:id="rId30"/>
    <p:sldLayoutId id="2147486236" r:id="rId31"/>
    <p:sldLayoutId id="2147486239" r:id="rId32"/>
    <p:sldLayoutId id="2147486240" r:id="rId33"/>
    <p:sldLayoutId id="2147486241" r:id="rId34"/>
    <p:sldLayoutId id="2147486255" r:id="rId35"/>
    <p:sldLayoutId id="2147486242" r:id="rId36"/>
    <p:sldLayoutId id="2147486243" r:id="rId37"/>
    <p:sldLayoutId id="2147486244" r:id="rId38"/>
    <p:sldLayoutId id="2147486246" r:id="rId39"/>
    <p:sldLayoutId id="2147486254" r:id="rId40"/>
    <p:sldLayoutId id="2147486251" r:id="rId41"/>
    <p:sldLayoutId id="2147486247" r:id="rId42"/>
    <p:sldLayoutId id="2147486248" r:id="rId43"/>
    <p:sldLayoutId id="2147486249" r:id="rId44"/>
    <p:sldLayoutId id="2147486257" r:id="rId45"/>
    <p:sldLayoutId id="2147486363" r:id="rId46"/>
    <p:sldLayoutId id="2147486364" r:id="rId47"/>
    <p:sldLayoutId id="2147486250" r:id="rId48"/>
    <p:sldLayoutId id="2147486253" r:id="rId49"/>
    <p:sldLayoutId id="2147486293" r:id="rId50"/>
    <p:sldLayoutId id="2147486296" r:id="rId51"/>
    <p:sldLayoutId id="2147486297" r:id="rId52"/>
    <p:sldLayoutId id="2147486298" r:id="rId53"/>
    <p:sldLayoutId id="2147486299" r:id="rId54"/>
    <p:sldLayoutId id="2147486345" r:id="rId55"/>
    <p:sldLayoutId id="2147486259" r:id="rId56"/>
    <p:sldLayoutId id="2147486294" r:id="rId57"/>
    <p:sldLayoutId id="2147486300" r:id="rId58"/>
    <p:sldLayoutId id="2147486301" r:id="rId59"/>
    <p:sldLayoutId id="2147486302" r:id="rId60"/>
    <p:sldLayoutId id="2147486303" r:id="rId61"/>
    <p:sldLayoutId id="2147486304" r:id="rId62"/>
    <p:sldLayoutId id="2147486305" r:id="rId63"/>
    <p:sldLayoutId id="2147486306" r:id="rId64"/>
    <p:sldLayoutId id="2147486260" r:id="rId65"/>
    <p:sldLayoutId id="2147486307" r:id="rId66"/>
    <p:sldLayoutId id="2147486308" r:id="rId67"/>
    <p:sldLayoutId id="2147486309" r:id="rId68"/>
    <p:sldLayoutId id="2147486310" r:id="rId69"/>
    <p:sldLayoutId id="2147486311" r:id="rId70"/>
    <p:sldLayoutId id="2147486312" r:id="rId71"/>
    <p:sldLayoutId id="2147486313" r:id="rId72"/>
    <p:sldLayoutId id="2147486314" r:id="rId73"/>
    <p:sldLayoutId id="2147486315" r:id="rId74"/>
    <p:sldLayoutId id="2147486316" r:id="rId75"/>
    <p:sldLayoutId id="2147486317" r:id="rId76"/>
    <p:sldLayoutId id="2147486295" r:id="rId77"/>
    <p:sldLayoutId id="2147486319" r:id="rId78"/>
    <p:sldLayoutId id="2147486318" r:id="rId79"/>
    <p:sldLayoutId id="2147486346" r:id="rId80"/>
    <p:sldLayoutId id="2147486320" r:id="rId81"/>
    <p:sldLayoutId id="2147486321" r:id="rId82"/>
    <p:sldLayoutId id="2147486322" r:id="rId83"/>
    <p:sldLayoutId id="2147486323" r:id="rId84"/>
    <p:sldLayoutId id="2147486258" r:id="rId8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CF65E-ABE0-987C-843B-7B207C61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8D52F-62D4-F21B-DE40-59460BA4D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A978E-05EC-6880-B6AB-8BA4995F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D4FC8-845D-4AC5-8C48-2E72D887CE0F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A87AD-A9CB-9A01-65E5-96E08B783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673D9-D58B-E843-149F-76C677C94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31212-63E4-4D20-B3EF-562146443845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9821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68" r:id="rId1"/>
    <p:sldLayoutId id="2147486370" r:id="rId2"/>
    <p:sldLayoutId id="2147486371" r:id="rId3"/>
    <p:sldLayoutId id="2147486372" r:id="rId4"/>
    <p:sldLayoutId id="2147486373" r:id="rId5"/>
    <p:sldLayoutId id="2147486374" r:id="rId6"/>
    <p:sldLayoutId id="2147486375" r:id="rId7"/>
    <p:sldLayoutId id="2147486376" r:id="rId8"/>
    <p:sldLayoutId id="2147486377" r:id="rId9"/>
    <p:sldLayoutId id="2147486378" r:id="rId10"/>
    <p:sldLayoutId id="2147486379" r:id="rId11"/>
    <p:sldLayoutId id="21474863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microsoft.com/office/2007/relationships/media" Target="../media/media4.m4a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6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2.png"/><Relationship Id="rId3" Type="http://schemas.microsoft.com/office/2007/relationships/media" Target="../media/media5.m4a"/><Relationship Id="rId7" Type="http://schemas.openxmlformats.org/officeDocument/2006/relationships/image" Target="../media/image44.png"/><Relationship Id="rId12" Type="http://schemas.openxmlformats.org/officeDocument/2006/relationships/image" Target="../media/image54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52.png"/><Relationship Id="rId4" Type="http://schemas.microsoft.com/office/2007/relationships/media" Target="../media/media6.m4a"/><Relationship Id="rId9" Type="http://schemas.openxmlformats.org/officeDocument/2006/relationships/image" Target="../media/image51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2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5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55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36.png"/><Relationship Id="rId2" Type="http://schemas.microsoft.com/office/2007/relationships/media" Target="../media/media7.mp3"/><Relationship Id="rId1" Type="http://schemas.openxmlformats.org/officeDocument/2006/relationships/tags" Target="../tags/tag17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36.png"/><Relationship Id="rId2" Type="http://schemas.microsoft.com/office/2007/relationships/media" Target="../media/media7.mp3"/><Relationship Id="rId1" Type="http://schemas.openxmlformats.org/officeDocument/2006/relationships/tags" Target="../tags/tag18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9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0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7.png"/><Relationship Id="rId2" Type="http://schemas.microsoft.com/office/2007/relationships/media" Target="../media/media8.m4a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7.png"/><Relationship Id="rId2" Type="http://schemas.microsoft.com/office/2007/relationships/media" Target="../media/media8.m4a"/><Relationship Id="rId1" Type="http://schemas.openxmlformats.org/officeDocument/2006/relationships/tags" Target="../tags/tag22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13" Type="http://schemas.openxmlformats.org/officeDocument/2006/relationships/slideLayout" Target="../slideLayouts/slideLayout10.xml"/><Relationship Id="rId18" Type="http://schemas.openxmlformats.org/officeDocument/2006/relationships/image" Target="../media/image41.png"/><Relationship Id="rId3" Type="http://schemas.microsoft.com/office/2007/relationships/media" Target="../media/media9.m4a"/><Relationship Id="rId21" Type="http://schemas.openxmlformats.org/officeDocument/2006/relationships/image" Target="../media/image59.png"/><Relationship Id="rId7" Type="http://schemas.openxmlformats.org/officeDocument/2006/relationships/audio" Target="../media/media11.m4a"/><Relationship Id="rId12" Type="http://schemas.openxmlformats.org/officeDocument/2006/relationships/audio" Target="../media/media8.m4a"/><Relationship Id="rId17" Type="http://schemas.openxmlformats.org/officeDocument/2006/relationships/image" Target="../media/image39.png"/><Relationship Id="rId2" Type="http://schemas.openxmlformats.org/officeDocument/2006/relationships/audio" Target="NULL" TargetMode="Externa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23.xml"/><Relationship Id="rId6" Type="http://schemas.microsoft.com/office/2007/relationships/media" Target="../media/media11.m4a"/><Relationship Id="rId11" Type="http://schemas.microsoft.com/office/2007/relationships/media" Target="../media/media8.m4a"/><Relationship Id="rId5" Type="http://schemas.microsoft.com/office/2007/relationships/media" Target="../media/media10.m4a"/><Relationship Id="rId15" Type="http://schemas.openxmlformats.org/officeDocument/2006/relationships/image" Target="../media/image37.png"/><Relationship Id="rId10" Type="http://schemas.openxmlformats.org/officeDocument/2006/relationships/audio" Target="../media/media12.m4a"/><Relationship Id="rId19" Type="http://schemas.openxmlformats.org/officeDocument/2006/relationships/image" Target="../media/image58.png"/><Relationship Id="rId4" Type="http://schemas.microsoft.com/office/2007/relationships/media" Target="../media/media6.m4a"/><Relationship Id="rId9" Type="http://schemas.microsoft.com/office/2007/relationships/media" Target="../media/media12.m4a"/><Relationship Id="rId14" Type="http://schemas.openxmlformats.org/officeDocument/2006/relationships/notesSlide" Target="../notesSlides/notesSlide13.xml"/><Relationship Id="rId2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13" Type="http://schemas.openxmlformats.org/officeDocument/2006/relationships/slideLayout" Target="../slideLayouts/slideLayout10.xml"/><Relationship Id="rId18" Type="http://schemas.openxmlformats.org/officeDocument/2006/relationships/image" Target="../media/image41.png"/><Relationship Id="rId3" Type="http://schemas.microsoft.com/office/2007/relationships/media" Target="../media/media9.m4a"/><Relationship Id="rId21" Type="http://schemas.openxmlformats.org/officeDocument/2006/relationships/image" Target="../media/image59.png"/><Relationship Id="rId7" Type="http://schemas.openxmlformats.org/officeDocument/2006/relationships/audio" Target="../media/media11.m4a"/><Relationship Id="rId12" Type="http://schemas.openxmlformats.org/officeDocument/2006/relationships/audio" Target="../media/media8.m4a"/><Relationship Id="rId17" Type="http://schemas.openxmlformats.org/officeDocument/2006/relationships/image" Target="../media/image39.png"/><Relationship Id="rId2" Type="http://schemas.openxmlformats.org/officeDocument/2006/relationships/audio" Target="NULL" TargetMode="Externa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24.xml"/><Relationship Id="rId6" Type="http://schemas.microsoft.com/office/2007/relationships/media" Target="../media/media11.m4a"/><Relationship Id="rId11" Type="http://schemas.microsoft.com/office/2007/relationships/media" Target="../media/media8.m4a"/><Relationship Id="rId5" Type="http://schemas.microsoft.com/office/2007/relationships/media" Target="../media/media10.m4a"/><Relationship Id="rId15" Type="http://schemas.openxmlformats.org/officeDocument/2006/relationships/image" Target="../media/image37.png"/><Relationship Id="rId10" Type="http://schemas.openxmlformats.org/officeDocument/2006/relationships/audio" Target="../media/media12.m4a"/><Relationship Id="rId19" Type="http://schemas.openxmlformats.org/officeDocument/2006/relationships/image" Target="../media/image58.png"/><Relationship Id="rId4" Type="http://schemas.microsoft.com/office/2007/relationships/media" Target="../media/media6.m4a"/><Relationship Id="rId9" Type="http://schemas.microsoft.com/office/2007/relationships/media" Target="../media/media12.m4a"/><Relationship Id="rId14" Type="http://schemas.openxmlformats.org/officeDocument/2006/relationships/notesSlide" Target="../notesSlides/notesSlide14.xml"/><Relationship Id="rId2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6.png"/><Relationship Id="rId2" Type="http://schemas.microsoft.com/office/2007/relationships/media" Target="../media/media8.m4a"/><Relationship Id="rId1" Type="http://schemas.openxmlformats.org/officeDocument/2006/relationships/tags" Target="../tags/tag25.xml"/><Relationship Id="rId6" Type="http://schemas.openxmlformats.org/officeDocument/2006/relationships/image" Target="../media/image60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notesSlide" Target="../notesSlides/notesSlide16.xml"/><Relationship Id="rId18" Type="http://schemas.openxmlformats.org/officeDocument/2006/relationships/image" Target="../media/image59.png"/><Relationship Id="rId3" Type="http://schemas.microsoft.com/office/2007/relationships/media" Target="../media/media6.m4a"/><Relationship Id="rId7" Type="http://schemas.microsoft.com/office/2007/relationships/media" Target="../media/media12.m4a"/><Relationship Id="rId12" Type="http://schemas.openxmlformats.org/officeDocument/2006/relationships/slideLayout" Target="../slideLayouts/slideLayout10.xml"/><Relationship Id="rId17" Type="http://schemas.openxmlformats.org/officeDocument/2006/relationships/image" Target="../media/image58.png"/><Relationship Id="rId2" Type="http://schemas.openxmlformats.org/officeDocument/2006/relationships/audio" Target="NULL" TargetMode="External"/><Relationship Id="rId16" Type="http://schemas.openxmlformats.org/officeDocument/2006/relationships/image" Target="../media/image41.png"/><Relationship Id="rId20" Type="http://schemas.openxmlformats.org/officeDocument/2006/relationships/image" Target="../media/image36.png"/><Relationship Id="rId1" Type="http://schemas.openxmlformats.org/officeDocument/2006/relationships/tags" Target="../tags/tag26.xml"/><Relationship Id="rId6" Type="http://schemas.openxmlformats.org/officeDocument/2006/relationships/audio" Target="../media/media11.m4a"/><Relationship Id="rId11" Type="http://schemas.openxmlformats.org/officeDocument/2006/relationships/audio" Target="../media/media14.m4a"/><Relationship Id="rId5" Type="http://schemas.microsoft.com/office/2007/relationships/media" Target="../media/media11.m4a"/><Relationship Id="rId15" Type="http://schemas.openxmlformats.org/officeDocument/2006/relationships/image" Target="../media/image39.png"/><Relationship Id="rId10" Type="http://schemas.microsoft.com/office/2007/relationships/media" Target="../media/media14.m4a"/><Relationship Id="rId19" Type="http://schemas.openxmlformats.org/officeDocument/2006/relationships/image" Target="../media/image40.png"/><Relationship Id="rId4" Type="http://schemas.microsoft.com/office/2007/relationships/media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notesSlide" Target="../notesSlides/notesSlide17.xml"/><Relationship Id="rId18" Type="http://schemas.openxmlformats.org/officeDocument/2006/relationships/image" Target="../media/image59.png"/><Relationship Id="rId3" Type="http://schemas.microsoft.com/office/2007/relationships/media" Target="../media/media6.m4a"/><Relationship Id="rId7" Type="http://schemas.microsoft.com/office/2007/relationships/media" Target="../media/media12.m4a"/><Relationship Id="rId12" Type="http://schemas.openxmlformats.org/officeDocument/2006/relationships/slideLayout" Target="../slideLayouts/slideLayout10.xml"/><Relationship Id="rId17" Type="http://schemas.openxmlformats.org/officeDocument/2006/relationships/image" Target="../media/image58.png"/><Relationship Id="rId2" Type="http://schemas.openxmlformats.org/officeDocument/2006/relationships/audio" Target="NULL" TargetMode="External"/><Relationship Id="rId16" Type="http://schemas.openxmlformats.org/officeDocument/2006/relationships/image" Target="../media/image41.png"/><Relationship Id="rId20" Type="http://schemas.openxmlformats.org/officeDocument/2006/relationships/image" Target="../media/image36.png"/><Relationship Id="rId1" Type="http://schemas.openxmlformats.org/officeDocument/2006/relationships/tags" Target="../tags/tag27.xml"/><Relationship Id="rId6" Type="http://schemas.openxmlformats.org/officeDocument/2006/relationships/audio" Target="../media/media11.m4a"/><Relationship Id="rId11" Type="http://schemas.openxmlformats.org/officeDocument/2006/relationships/audio" Target="../media/media14.m4a"/><Relationship Id="rId5" Type="http://schemas.microsoft.com/office/2007/relationships/media" Target="../media/media11.m4a"/><Relationship Id="rId15" Type="http://schemas.openxmlformats.org/officeDocument/2006/relationships/image" Target="../media/image39.png"/><Relationship Id="rId10" Type="http://schemas.microsoft.com/office/2007/relationships/media" Target="../media/media14.m4a"/><Relationship Id="rId19" Type="http://schemas.openxmlformats.org/officeDocument/2006/relationships/image" Target="../media/image40.png"/><Relationship Id="rId4" Type="http://schemas.microsoft.com/office/2007/relationships/media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6.png"/><Relationship Id="rId2" Type="http://schemas.microsoft.com/office/2007/relationships/media" Target="../media/media14.m4a"/><Relationship Id="rId1" Type="http://schemas.openxmlformats.org/officeDocument/2006/relationships/tags" Target="../tags/tag28.xml"/><Relationship Id="rId6" Type="http://schemas.openxmlformats.org/officeDocument/2006/relationships/image" Target="../media/image60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2.png"/><Relationship Id="rId3" Type="http://schemas.microsoft.com/office/2007/relationships/media" Target="../media/media5.m4a"/><Relationship Id="rId7" Type="http://schemas.openxmlformats.org/officeDocument/2006/relationships/image" Target="../media/image44.png"/><Relationship Id="rId12" Type="http://schemas.openxmlformats.org/officeDocument/2006/relationships/image" Target="../media/image54.png"/><Relationship Id="rId2" Type="http://schemas.openxmlformats.org/officeDocument/2006/relationships/audio" Target="NULL" TargetMode="External"/><Relationship Id="rId1" Type="http://schemas.openxmlformats.org/officeDocument/2006/relationships/tags" Target="../tags/tag29.xml"/><Relationship Id="rId6" Type="http://schemas.openxmlformats.org/officeDocument/2006/relationships/image" Target="../media/image37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52.png"/><Relationship Id="rId4" Type="http://schemas.microsoft.com/office/2007/relationships/media" Target="../media/media6.m4a"/><Relationship Id="rId9" Type="http://schemas.openxmlformats.org/officeDocument/2006/relationships/image" Target="../media/image51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4" Type="http://schemas.openxmlformats.org/officeDocument/2006/relationships/image" Target="../media/image34.em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2.png"/><Relationship Id="rId2" Type="http://schemas.openxmlformats.org/officeDocument/2006/relationships/audio" Target="NULL" TargetMode="External"/><Relationship Id="rId1" Type="http://schemas.openxmlformats.org/officeDocument/2006/relationships/tags" Target="../tags/tag30.xml"/><Relationship Id="rId6" Type="http://schemas.openxmlformats.org/officeDocument/2006/relationships/image" Target="../media/image5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9.png"/><Relationship Id="rId2" Type="http://schemas.openxmlformats.org/officeDocument/2006/relationships/audio" Target="NULL" TargetMode="External"/><Relationship Id="rId1" Type="http://schemas.openxmlformats.org/officeDocument/2006/relationships/tags" Target="../tags/tag31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3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41.png"/><Relationship Id="rId18" Type="http://schemas.openxmlformats.org/officeDocument/2006/relationships/image" Target="../media/image53.png"/><Relationship Id="rId3" Type="http://schemas.microsoft.com/office/2007/relationships/media" Target="../media/media6.m4a"/><Relationship Id="rId7" Type="http://schemas.microsoft.com/office/2007/relationships/media" Target="../media/media5.m4a"/><Relationship Id="rId12" Type="http://schemas.openxmlformats.org/officeDocument/2006/relationships/image" Target="../media/image39.png"/><Relationship Id="rId17" Type="http://schemas.openxmlformats.org/officeDocument/2006/relationships/image" Target="../media/image46.png"/><Relationship Id="rId2" Type="http://schemas.openxmlformats.org/officeDocument/2006/relationships/audio" Target="NULL" TargetMode="External"/><Relationship Id="rId16" Type="http://schemas.openxmlformats.org/officeDocument/2006/relationships/image" Target="../media/image44.png"/><Relationship Id="rId1" Type="http://schemas.openxmlformats.org/officeDocument/2006/relationships/tags" Target="../tags/tag34.xml"/><Relationship Id="rId6" Type="http://schemas.openxmlformats.org/officeDocument/2006/relationships/audio" Target="../media/media11.m4a"/><Relationship Id="rId11" Type="http://schemas.openxmlformats.org/officeDocument/2006/relationships/image" Target="../media/image37.png"/><Relationship Id="rId5" Type="http://schemas.microsoft.com/office/2007/relationships/media" Target="../media/media11.m4a"/><Relationship Id="rId15" Type="http://schemas.openxmlformats.org/officeDocument/2006/relationships/image" Target="../media/image42.png"/><Relationship Id="rId10" Type="http://schemas.openxmlformats.org/officeDocument/2006/relationships/image" Target="../media/image54.png"/><Relationship Id="rId4" Type="http://schemas.microsoft.com/office/2007/relationships/media" Target="../media/media10.m4a"/><Relationship Id="rId9" Type="http://schemas.openxmlformats.org/officeDocument/2006/relationships/notesSlide" Target="../notesSlides/notesSlide19.xml"/><Relationship Id="rId1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41.png"/><Relationship Id="rId18" Type="http://schemas.openxmlformats.org/officeDocument/2006/relationships/image" Target="../media/image53.png"/><Relationship Id="rId3" Type="http://schemas.microsoft.com/office/2007/relationships/media" Target="../media/media6.m4a"/><Relationship Id="rId7" Type="http://schemas.microsoft.com/office/2007/relationships/media" Target="../media/media5.m4a"/><Relationship Id="rId12" Type="http://schemas.openxmlformats.org/officeDocument/2006/relationships/image" Target="../media/image39.png"/><Relationship Id="rId17" Type="http://schemas.openxmlformats.org/officeDocument/2006/relationships/image" Target="../media/image46.png"/><Relationship Id="rId2" Type="http://schemas.openxmlformats.org/officeDocument/2006/relationships/audio" Target="NULL" TargetMode="External"/><Relationship Id="rId16" Type="http://schemas.openxmlformats.org/officeDocument/2006/relationships/image" Target="../media/image44.png"/><Relationship Id="rId1" Type="http://schemas.openxmlformats.org/officeDocument/2006/relationships/tags" Target="../tags/tag35.xml"/><Relationship Id="rId6" Type="http://schemas.openxmlformats.org/officeDocument/2006/relationships/audio" Target="../media/media11.m4a"/><Relationship Id="rId11" Type="http://schemas.openxmlformats.org/officeDocument/2006/relationships/image" Target="../media/image37.png"/><Relationship Id="rId5" Type="http://schemas.microsoft.com/office/2007/relationships/media" Target="../media/media11.m4a"/><Relationship Id="rId15" Type="http://schemas.openxmlformats.org/officeDocument/2006/relationships/image" Target="../media/image42.png"/><Relationship Id="rId10" Type="http://schemas.openxmlformats.org/officeDocument/2006/relationships/image" Target="../media/image54.png"/><Relationship Id="rId4" Type="http://schemas.microsoft.com/office/2007/relationships/media" Target="../media/media10.m4a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15.m4a"/><Relationship Id="rId7" Type="http://schemas.openxmlformats.org/officeDocument/2006/relationships/image" Target="../media/image64.png"/><Relationship Id="rId2" Type="http://schemas.microsoft.com/office/2007/relationships/media" Target="../media/media15.m4a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41.xml"/><Relationship Id="rId5" Type="http://schemas.openxmlformats.org/officeDocument/2006/relationships/audio" Target="../media/media16.mp3"/><Relationship Id="rId4" Type="http://schemas.microsoft.com/office/2007/relationships/media" Target="../media/media16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2.m4a"/><Relationship Id="rId7" Type="http://schemas.openxmlformats.org/officeDocument/2006/relationships/image" Target="../media/image37.png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2.m4a"/><Relationship Id="rId7" Type="http://schemas.openxmlformats.org/officeDocument/2006/relationships/image" Target="../media/image37.png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3.m4a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2" Type="http://schemas.microsoft.com/office/2007/relationships/media" Target="../media/media3.m4a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3.m4a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microsoft.com/office/2007/relationships/media" Target="../media/media3.m4a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5ACE72-507D-30BE-A273-8881495FF7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The Arts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F9F44A-BAD7-811C-FC1B-FF93E10B8A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8387" y="4681918"/>
            <a:ext cx="4838328" cy="604208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Unit 3: </a:t>
            </a:r>
            <a:endParaRPr lang="en-US"/>
          </a:p>
          <a:p>
            <a:r>
              <a:rPr lang="en-US" dirty="0"/>
              <a:t>Music in the World - </a:t>
            </a:r>
            <a:endParaRPr lang="en-US"/>
          </a:p>
          <a:p>
            <a:r>
              <a:rPr lang="en-US" dirty="0"/>
              <a:t>Music for Celebration</a:t>
            </a:r>
            <a:endParaRPr lang="en-US" dirty="0">
              <a:cs typeface="Calibri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01B13D-33BA-F9AB-DF00-9D1D3C4C69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0463" y="3188952"/>
            <a:ext cx="4838329" cy="604208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Week 1: Lesson 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727125-976A-ABCF-8555-5CE6346AB5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Version 1</a:t>
            </a:r>
          </a:p>
        </p:txBody>
      </p:sp>
      <p:pic>
        <p:nvPicPr>
          <p:cNvPr id="7" name="Picture Placeholder 6" descr="A white building with a red roof&#10;&#10;Description automatically generated with medium confidence">
            <a:extLst>
              <a:ext uri="{FF2B5EF4-FFF2-40B4-BE49-F238E27FC236}">
                <a16:creationId xmlns:a16="http://schemas.microsoft.com/office/drawing/2014/main" id="{A472605D-6626-8263-F8C6-0679AA0E1D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r="264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527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4B613F0D-DA6F-D20E-B6E2-AC97E6D39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718" y="1449819"/>
            <a:ext cx="709698" cy="118291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spc="-50"/>
              <a:t>Recite: </a:t>
            </a:r>
            <a:r>
              <a:rPr lang="en-US" spc="-50">
                <a:solidFill>
                  <a:schemeClr val="accent3"/>
                </a:solidFill>
              </a:rPr>
              <a:t>Do Re Mi Family Song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D3096-2204-4FD6-A6B3-B7B521745B16}"/>
              </a:ext>
            </a:extLst>
          </p:cNvPr>
          <p:cNvSpPr txBox="1">
            <a:spLocks/>
          </p:cNvSpPr>
          <p:nvPr/>
        </p:nvSpPr>
        <p:spPr>
          <a:xfrm>
            <a:off x="445148" y="1276572"/>
            <a:ext cx="8219268" cy="46166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FF0000"/>
                </a:solidFill>
                <a:effectLst/>
              </a:rPr>
              <a:t>Mister Do is dozing in his bright red underwear. 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F99B27"/>
                </a:solidFill>
                <a:effectLst/>
              </a:rPr>
              <a:t>Missus Re is radiant with spiky orange hair. 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i="0">
                <a:solidFill>
                  <a:srgbClr val="FFC000"/>
                </a:solidFill>
              </a:rPr>
              <a:t>Miss Mi is a meanie in her shiny crown so yellow.</a:t>
            </a:r>
            <a:endParaRPr lang="en-US" b="0" i="0">
              <a:solidFill>
                <a:srgbClr val="FFC000"/>
              </a:solidFill>
              <a:effectLst/>
            </a:endParaRP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B050"/>
                </a:solidFill>
                <a:effectLst/>
              </a:rPr>
              <a:t>Mister Fa’s a farmer; he’s a jolly green-faced fellow. 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177F99"/>
                </a:solidFill>
                <a:effectLst/>
              </a:rPr>
              <a:t>Missus So loves sewing with her ball of string so blue.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i="0">
                <a:solidFill>
                  <a:srgbClr val="7030A0"/>
                </a:solidFill>
              </a:rPr>
              <a:t>Missus La sings opera dressed in purple hues.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F513E5"/>
                </a:solidFill>
                <a:effectLst/>
              </a:rPr>
              <a:t>Mister </a:t>
            </a:r>
            <a:r>
              <a:rPr lang="en-US" b="0" i="0" err="1">
                <a:solidFill>
                  <a:srgbClr val="F513E5"/>
                </a:solidFill>
                <a:effectLst/>
              </a:rPr>
              <a:t>Ti</a:t>
            </a:r>
            <a:r>
              <a:rPr lang="en-US" i="0" err="1">
                <a:solidFill>
                  <a:srgbClr val="F513E5"/>
                </a:solidFill>
              </a:rPr>
              <a:t>’s</a:t>
            </a:r>
            <a:r>
              <a:rPr lang="en-US" i="0">
                <a:solidFill>
                  <a:srgbClr val="F513E5"/>
                </a:solidFill>
              </a:rPr>
              <a:t> a teacher and he likes to drink pink tea.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FF0000"/>
                </a:solidFill>
                <a:effectLst/>
              </a:rPr>
              <a:t>Little Do is way up high as red as red can be.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i="0">
                <a:solidFill>
                  <a:schemeClr val="accent1"/>
                </a:solidFill>
              </a:rPr>
              <a:t>Now we’ve met the members of our music family,</a:t>
            </a:r>
            <a:endParaRPr lang="en-US" b="0" i="0">
              <a:solidFill>
                <a:schemeClr val="accent1"/>
              </a:solidFill>
              <a:effectLst/>
            </a:endParaRP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i="0">
                <a:solidFill>
                  <a:schemeClr val="tx1"/>
                </a:solidFill>
              </a:rPr>
              <a:t>Children join together and sing along with me.</a:t>
            </a:r>
            <a:r>
              <a:rPr lang="en-US" b="0" i="0">
                <a:solidFill>
                  <a:schemeClr val="tx1"/>
                </a:solidFill>
                <a:effectLst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FE731-569B-430E-9247-4E1A260CAAEE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3D24A28-4ABE-FF68-2AF7-1ECF0489E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433" y="1556315"/>
            <a:ext cx="751746" cy="1402120"/>
          </a:xfrm>
          <a:prstGeom prst="rect">
            <a:avLst/>
          </a:prstGeom>
        </p:spPr>
      </p:pic>
      <p:pic>
        <p:nvPicPr>
          <p:cNvPr id="7" name="Picture 7" descr="Shape&#10;&#10;Description automatically generated">
            <a:extLst>
              <a:ext uri="{FF2B5EF4-FFF2-40B4-BE49-F238E27FC236}">
                <a16:creationId xmlns:a16="http://schemas.microsoft.com/office/drawing/2014/main" id="{96BEA38F-EB18-5390-36FF-3AEA9A3EF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81" y="2482559"/>
            <a:ext cx="876392" cy="1126417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5C50F97-C500-C2A3-1ABC-E63AD1C59F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704" y="2795583"/>
            <a:ext cx="697279" cy="1057429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1CDE83F-BC4D-CADA-4314-38CF400359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13" y="3283430"/>
            <a:ext cx="751747" cy="1410976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F9B6F91-872F-3869-CE1C-6AA343649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93" y="3897551"/>
            <a:ext cx="901011" cy="15190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86628F3-ACF2-AFAE-2412-9D14E3134D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76" y="4076507"/>
            <a:ext cx="868304" cy="1747869"/>
          </a:xfrm>
          <a:prstGeom prst="rect">
            <a:avLst/>
          </a:prstGeom>
        </p:spPr>
      </p:pic>
      <p:pic>
        <p:nvPicPr>
          <p:cNvPr id="19" name="Picture 18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3DC09184-5321-073E-CD94-FC9E671535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72" y="4489628"/>
            <a:ext cx="943497" cy="1802279"/>
          </a:xfrm>
          <a:prstGeom prst="rect">
            <a:avLst/>
          </a:prstGeom>
        </p:spPr>
      </p:pic>
      <p:pic>
        <p:nvPicPr>
          <p:cNvPr id="9" name="DO RE MI full family song">
            <a:hlinkClick r:id="" action="ppaction://media"/>
            <a:extLst>
              <a:ext uri="{FF2B5EF4-FFF2-40B4-BE49-F238E27FC236}">
                <a16:creationId xmlns:a16="http://schemas.microsoft.com/office/drawing/2014/main" id="{6BD7EEFA-8334-4671-869A-2B7621D2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65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79966" y="358715"/>
            <a:ext cx="544647" cy="5446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08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541400" y="1334819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Calibri"/>
              </a:rPr>
              <a:t>Recall: </a:t>
            </a:r>
            <a:r>
              <a:rPr lang="en-US" spc="-50" dirty="0">
                <a:solidFill>
                  <a:schemeClr val="accent3"/>
                </a:solidFill>
                <a:ea typeface="Calibri"/>
              </a:rPr>
              <a:t>Hand Signs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5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A8B378-82E3-4D0B-B099-2CF8A0DE1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942" y="3740449"/>
            <a:ext cx="1336211" cy="2492239"/>
          </a:xfrm>
          <a:prstGeom prst="rect">
            <a:avLst/>
          </a:prstGeom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F8FB75B-4BAD-4BCC-81D0-9C1F490A19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10" y="4257731"/>
            <a:ext cx="1302305" cy="1974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980EDA-90BB-4324-BC10-89710B7FE5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37" y="1612271"/>
            <a:ext cx="577170" cy="1571864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319838-BDC8-444D-9F0C-891DBC6054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38" y="1309988"/>
            <a:ext cx="620774" cy="1652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29F1A4-740D-AD81-B4A1-B4F6716605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469" y="3740449"/>
            <a:ext cx="1040992" cy="2492239"/>
          </a:xfrm>
          <a:prstGeom prst="rect">
            <a:avLst/>
          </a:prstGeom>
        </p:spPr>
      </p:pic>
      <p:pic>
        <p:nvPicPr>
          <p:cNvPr id="17" name="Picture 16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C27DC58-3E5B-EFDA-9A79-9DBFA0AA94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58" y="4175297"/>
            <a:ext cx="1374242" cy="205739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9CE2C8-256F-2051-A272-1B08F84B48A3}"/>
              </a:ext>
            </a:extLst>
          </p:cNvPr>
          <p:cNvCxnSpPr>
            <a:cxnSpLocks/>
          </p:cNvCxnSpPr>
          <p:nvPr/>
        </p:nvCxnSpPr>
        <p:spPr>
          <a:xfrm>
            <a:off x="1408034" y="3821892"/>
            <a:ext cx="1149335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C">
            <a:hlinkClick r:id="" action="ppaction://media"/>
            <a:extLst>
              <a:ext uri="{FF2B5EF4-FFF2-40B4-BE49-F238E27FC236}">
                <a16:creationId xmlns:a16="http://schemas.microsoft.com/office/drawing/2014/main" id="{F505E49C-4E8C-B7F6-9559-2537E4341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78" end="17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056" y="2252218"/>
            <a:ext cx="659135" cy="1857987"/>
          </a:xfrm>
          <a:prstGeom prst="rect">
            <a:avLst/>
          </a:prstGeom>
        </p:spPr>
      </p:pic>
      <p:pic>
        <p:nvPicPr>
          <p:cNvPr id="24" name="35B797F5">
            <a:hlinkClick r:id="" action="ppaction://media"/>
            <a:extLst>
              <a:ext uri="{FF2B5EF4-FFF2-40B4-BE49-F238E27FC236}">
                <a16:creationId xmlns:a16="http://schemas.microsoft.com/office/drawing/2014/main" id="{9181CE1B-7E46-9A5E-1B86-7F731F115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263" y="1784617"/>
            <a:ext cx="577167" cy="1564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2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541400" y="1334819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Calibri"/>
              </a:rPr>
              <a:t>Apply: </a:t>
            </a:r>
            <a:r>
              <a:rPr lang="en-US" spc="-50" dirty="0">
                <a:solidFill>
                  <a:schemeClr val="accent3"/>
                </a:solidFill>
                <a:ea typeface="Calibri"/>
              </a:rPr>
              <a:t>Mister Do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3EAEF3-9D8D-9EF8-5B3F-F52B31990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79" y="3821892"/>
            <a:ext cx="1040992" cy="249223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5E5348-95AB-9889-8ED4-13F43E69C593}"/>
              </a:ext>
            </a:extLst>
          </p:cNvPr>
          <p:cNvCxnSpPr>
            <a:cxnSpLocks/>
          </p:cNvCxnSpPr>
          <p:nvPr/>
        </p:nvCxnSpPr>
        <p:spPr>
          <a:xfrm>
            <a:off x="1408034" y="3821892"/>
            <a:ext cx="1149335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9" name="C">
            <a:hlinkClick r:id="" action="ppaction://media"/>
            <a:extLst>
              <a:ext uri="{FF2B5EF4-FFF2-40B4-BE49-F238E27FC236}">
                <a16:creationId xmlns:a16="http://schemas.microsoft.com/office/drawing/2014/main" id="{65705CDC-994E-11C0-5F7E-0FAABC58B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78" end="173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056" y="2252218"/>
            <a:ext cx="659135" cy="18579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7FFD33-F877-5BC6-715A-BBF77879B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0777" y="3821892"/>
            <a:ext cx="1040992" cy="249223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FEB969-E7DF-6837-BAFA-0C83C5116529}"/>
              </a:ext>
            </a:extLst>
          </p:cNvPr>
          <p:cNvCxnSpPr>
            <a:cxnSpLocks/>
          </p:cNvCxnSpPr>
          <p:nvPr/>
        </p:nvCxnSpPr>
        <p:spPr>
          <a:xfrm>
            <a:off x="2967564" y="3851264"/>
            <a:ext cx="1149335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C">
            <a:hlinkClick r:id="" action="ppaction://media"/>
            <a:extLst>
              <a:ext uri="{FF2B5EF4-FFF2-40B4-BE49-F238E27FC236}">
                <a16:creationId xmlns:a16="http://schemas.microsoft.com/office/drawing/2014/main" id="{2BD3A553-6B10-C22C-CAE8-92D60A38B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78" end="173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497" y="2288414"/>
            <a:ext cx="659135" cy="18579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36CDFC6-9957-0B20-B56C-A71EAAB32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860" y="3821892"/>
            <a:ext cx="1040992" cy="249223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5F6C04C-C7E2-A664-CBD7-0441786A8281}"/>
              </a:ext>
            </a:extLst>
          </p:cNvPr>
          <p:cNvCxnSpPr>
            <a:cxnSpLocks/>
          </p:cNvCxnSpPr>
          <p:nvPr/>
        </p:nvCxnSpPr>
        <p:spPr>
          <a:xfrm>
            <a:off x="5061753" y="3879544"/>
            <a:ext cx="1149335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" name="C">
            <a:hlinkClick r:id="" action="ppaction://media"/>
            <a:extLst>
              <a:ext uri="{FF2B5EF4-FFF2-40B4-BE49-F238E27FC236}">
                <a16:creationId xmlns:a16="http://schemas.microsoft.com/office/drawing/2014/main" id="{FDC12BF8-ACDD-AC9A-0844-6B8C3D649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78" end="173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6852" y="2261763"/>
            <a:ext cx="659135" cy="18579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1AD56FE-4157-AC6B-CF27-E9F37D0C4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725" y="3851264"/>
            <a:ext cx="1040992" cy="2492239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D21B631-1247-5BBA-0DF1-33844EA3DE40}"/>
              </a:ext>
            </a:extLst>
          </p:cNvPr>
          <p:cNvCxnSpPr>
            <a:cxnSpLocks/>
          </p:cNvCxnSpPr>
          <p:nvPr/>
        </p:nvCxnSpPr>
        <p:spPr>
          <a:xfrm>
            <a:off x="6898366" y="3865679"/>
            <a:ext cx="1149335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C">
            <a:hlinkClick r:id="" action="ppaction://media"/>
            <a:extLst>
              <a:ext uri="{FF2B5EF4-FFF2-40B4-BE49-F238E27FC236}">
                <a16:creationId xmlns:a16="http://schemas.microsoft.com/office/drawing/2014/main" id="{FF921A15-0F79-6874-8A77-9E6BFE091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78" end="173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458" y="2288414"/>
            <a:ext cx="659135" cy="1857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45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8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513119" y="1308348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Calibri"/>
              </a:rPr>
              <a:t>Apply: </a:t>
            </a:r>
            <a:r>
              <a:rPr lang="en-US" spc="-50" dirty="0">
                <a:solidFill>
                  <a:schemeClr val="accent3"/>
                </a:solidFill>
                <a:ea typeface="Calibri"/>
              </a:rPr>
              <a:t>Mister Fa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6" name="35B797F5">
            <a:hlinkClick r:id="" action="ppaction://media"/>
            <a:extLst>
              <a:ext uri="{FF2B5EF4-FFF2-40B4-BE49-F238E27FC236}">
                <a16:creationId xmlns:a16="http://schemas.microsoft.com/office/drawing/2014/main" id="{8CA8C892-912F-02D3-DA65-8EC2ABFBC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697" y="1856165"/>
            <a:ext cx="547558" cy="1484274"/>
          </a:xfrm>
          <a:prstGeom prst="rect">
            <a:avLst/>
          </a:prstGeom>
        </p:spPr>
      </p:pic>
      <p:pic>
        <p:nvPicPr>
          <p:cNvPr id="27" name="35B797F5">
            <a:hlinkClick r:id="" action="ppaction://media"/>
            <a:extLst>
              <a:ext uri="{FF2B5EF4-FFF2-40B4-BE49-F238E27FC236}">
                <a16:creationId xmlns:a16="http://schemas.microsoft.com/office/drawing/2014/main" id="{4AD34BCF-80D2-15C2-30D6-B73510E4F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328" y="1856165"/>
            <a:ext cx="547558" cy="1484274"/>
          </a:xfrm>
          <a:prstGeom prst="rect">
            <a:avLst/>
          </a:prstGeom>
        </p:spPr>
      </p:pic>
      <p:pic>
        <p:nvPicPr>
          <p:cNvPr id="29" name="35B797F5">
            <a:hlinkClick r:id="" action="ppaction://media"/>
            <a:extLst>
              <a:ext uri="{FF2B5EF4-FFF2-40B4-BE49-F238E27FC236}">
                <a16:creationId xmlns:a16="http://schemas.microsoft.com/office/drawing/2014/main" id="{14978029-0823-2470-91DF-D2DEC7D05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803" y="1856165"/>
            <a:ext cx="547558" cy="1484274"/>
          </a:xfrm>
          <a:prstGeom prst="rect">
            <a:avLst/>
          </a:prstGeom>
        </p:spPr>
      </p:pic>
      <p:pic>
        <p:nvPicPr>
          <p:cNvPr id="30" name="35B797F5">
            <a:hlinkClick r:id="" action="ppaction://media"/>
            <a:extLst>
              <a:ext uri="{FF2B5EF4-FFF2-40B4-BE49-F238E27FC236}">
                <a16:creationId xmlns:a16="http://schemas.microsoft.com/office/drawing/2014/main" id="{0EA46BA6-D799-CCD8-28FE-708C37231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8813" y="1856165"/>
            <a:ext cx="547558" cy="1484274"/>
          </a:xfrm>
          <a:prstGeom prst="rect">
            <a:avLst/>
          </a:prstGeom>
        </p:spPr>
      </p:pic>
      <p:pic>
        <p:nvPicPr>
          <p:cNvPr id="31" name="Picture 3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3DAC92F-38CB-A245-B63D-2CD8C49C5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58" y="3769300"/>
            <a:ext cx="822952" cy="1480867"/>
          </a:xfrm>
          <a:prstGeom prst="rect">
            <a:avLst/>
          </a:prstGeom>
        </p:spPr>
      </p:pic>
      <p:pic>
        <p:nvPicPr>
          <p:cNvPr id="32" name="Picture 3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CECD235-C3E0-8BC2-EA5F-1DE6F15A29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24" y="3769300"/>
            <a:ext cx="822952" cy="1480867"/>
          </a:xfrm>
          <a:prstGeom prst="rect">
            <a:avLst/>
          </a:prstGeom>
        </p:spPr>
      </p:pic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C074348-3314-A527-D52E-87681CAF3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67" y="3769300"/>
            <a:ext cx="822952" cy="1480867"/>
          </a:xfrm>
          <a:prstGeom prst="rect">
            <a:avLst/>
          </a:prstGeom>
        </p:spPr>
      </p:pic>
      <p:pic>
        <p:nvPicPr>
          <p:cNvPr id="38" name="Picture 3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7ED634D-FFF3-250C-06F0-B7025A9197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1" y="3769300"/>
            <a:ext cx="822952" cy="1480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1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541400" y="1334819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Calibri"/>
              </a:rPr>
              <a:t>Apply: </a:t>
            </a:r>
            <a:r>
              <a:rPr lang="en-US" spc="-50" dirty="0">
                <a:solidFill>
                  <a:schemeClr val="accent3"/>
                </a:solidFill>
                <a:ea typeface="Calibri"/>
              </a:rPr>
              <a:t>Missus So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F8FB75B-4BAD-4BCC-81D0-9C1F490A1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20" y="3939678"/>
            <a:ext cx="1374242" cy="20840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980EDA-90BB-4324-BC10-89710B7FE5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09" y="1561778"/>
            <a:ext cx="577170" cy="1571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CB02DA-4EDB-7ABC-CAF6-E46DE15527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45" y="1561778"/>
            <a:ext cx="577170" cy="1571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CE0D66-EF11-FD5E-DC2C-CDEE49D90F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38" y="1568164"/>
            <a:ext cx="577170" cy="1571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41CB42-4F53-9E1A-C26E-76DCDE430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46" y="1568164"/>
            <a:ext cx="577170" cy="1571864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9DE3E597-7D97-9830-8FBE-163BDEBC3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31" y="3939678"/>
            <a:ext cx="1374242" cy="2084049"/>
          </a:xfrm>
          <a:prstGeom prst="rect">
            <a:avLst/>
          </a:prstGeom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F5770E1-AF3D-F19E-5F0E-7567644F6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77" y="3848253"/>
            <a:ext cx="1374242" cy="2084049"/>
          </a:xfrm>
          <a:prstGeom prst="rect">
            <a:avLst/>
          </a:prstGeom>
        </p:spPr>
      </p:pic>
      <p:pic>
        <p:nvPicPr>
          <p:cNvPr id="25" name="Picture 2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EC067C8-236A-DF28-FFE2-453855878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06" y="3924103"/>
            <a:ext cx="1374242" cy="2084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962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541400" y="1334819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Calibri"/>
              </a:rPr>
              <a:t>Apply: </a:t>
            </a:r>
            <a:r>
              <a:rPr lang="en-US" spc="-50" dirty="0">
                <a:solidFill>
                  <a:schemeClr val="accent3"/>
                </a:solidFill>
                <a:ea typeface="Calibri"/>
              </a:rPr>
              <a:t>Missus La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5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A8B378-82E3-4D0B-B099-2CF8A0DE1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214" y="3491817"/>
            <a:ext cx="1449704" cy="2703920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319838-BDC8-444D-9F0C-891DBC6054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28" y="1344450"/>
            <a:ext cx="620774" cy="1652952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F24A73-613E-B9A6-DCAF-983878C39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39" y="1344450"/>
            <a:ext cx="620774" cy="1652952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F99CF22-5F8F-FB62-9558-AC50D525E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91" y="1334819"/>
            <a:ext cx="620774" cy="165295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7238BD-206E-BA9D-70E1-DFFC2A42B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04" y="1316488"/>
            <a:ext cx="620774" cy="1652952"/>
          </a:xfrm>
          <a:prstGeom prst="rect">
            <a:avLst/>
          </a:prstGeom>
        </p:spPr>
      </p:pic>
      <p:pic>
        <p:nvPicPr>
          <p:cNvPr id="23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D7B01A60-0580-7B2B-5A03-4C50EACF1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25" y="3492518"/>
            <a:ext cx="1449704" cy="2703920"/>
          </a:xfrm>
          <a:prstGeom prst="rect">
            <a:avLst/>
          </a:prstGeom>
        </p:spPr>
      </p:pic>
      <p:pic>
        <p:nvPicPr>
          <p:cNvPr id="24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D55C2534-79D2-3C34-63C4-0E48E850D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132" y="3491817"/>
            <a:ext cx="1449704" cy="2703920"/>
          </a:xfrm>
          <a:prstGeom prst="rect">
            <a:avLst/>
          </a:prstGeom>
        </p:spPr>
      </p:pic>
      <p:pic>
        <p:nvPicPr>
          <p:cNvPr id="25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7BD684-FAE5-4669-B068-59BD0C1C7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099" y="3491817"/>
            <a:ext cx="1449704" cy="2703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884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8B1041-7B41-D95C-3963-03815F3293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1800" y="439974"/>
            <a:ext cx="8239124" cy="539859"/>
          </a:xfrm>
        </p:spPr>
        <p:txBody>
          <a:bodyPr lIns="0" tIns="0" rIns="0" bIns="0" anchor="t"/>
          <a:lstStyle/>
          <a:p>
            <a:r>
              <a:rPr lang="en-US"/>
              <a:t>Concept Development: </a:t>
            </a:r>
            <a:r>
              <a:rPr lang="en-US">
                <a:solidFill>
                  <a:schemeClr val="accent3"/>
                </a:solidFill>
              </a:rPr>
              <a:t>Songs of Faith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DBE68-45FF-338B-122E-294397FFAF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9590" y="1281695"/>
            <a:ext cx="8237538" cy="1277273"/>
          </a:xfrm>
        </p:spPr>
        <p:txBody>
          <a:bodyPr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‘O Think of the Home Over There’ is a ‘Song of Faith’. It is sung in churches.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We are learning celebration songs in this unit.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Songs of Faith are celebration songs.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7F3BFD-2896-4E74-932E-81907E52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28" y="3049435"/>
            <a:ext cx="4074744" cy="27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992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spc="-50">
                <a:solidFill>
                  <a:schemeClr val="accent1"/>
                </a:solidFill>
                <a:ea typeface="Calibri"/>
              </a:rPr>
              <a:t>Listen: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 O Think of the Home Over There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BD0118-7D39-4900-9CDF-7800934BEB3B}"/>
              </a:ext>
            </a:extLst>
          </p:cNvPr>
          <p:cNvSpPr txBox="1"/>
          <p:nvPr/>
        </p:nvSpPr>
        <p:spPr>
          <a:xfrm>
            <a:off x="447895" y="1278981"/>
            <a:ext cx="4913375" cy="47089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(Musical instrumental introduction first).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By the side of the river of light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Where the saints all immortal and fair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Are robed in their garments of white.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100" i="0">
              <a:solidFill>
                <a:schemeClr val="tx1"/>
              </a:solidFill>
              <a:latin typeface="Calibri"/>
              <a:ea typeface="Calibri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966CB07-C3EB-4699-8787-ED584426B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567" y="2750574"/>
            <a:ext cx="2454860" cy="3358884"/>
          </a:xfrm>
          <a:prstGeom prst="rect">
            <a:avLst/>
          </a:prstGeom>
        </p:spPr>
      </p:pic>
      <p:pic>
        <p:nvPicPr>
          <p:cNvPr id="4" name="MP3-OThinkOfTheHome-OKane-BMidi-128-CAM">
            <a:hlinkClick r:id="" action="ppaction://media"/>
            <a:extLst>
              <a:ext uri="{FF2B5EF4-FFF2-40B4-BE49-F238E27FC236}">
                <a16:creationId xmlns:a16="http://schemas.microsoft.com/office/drawing/2014/main" id="{01B188EE-2D89-212B-15F7-826CE4089E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0315" y="1358883"/>
            <a:ext cx="921595" cy="921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2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spc="-50">
                <a:solidFill>
                  <a:schemeClr val="accent1"/>
                </a:solidFill>
                <a:ea typeface="Calibri"/>
              </a:rPr>
              <a:t>Lyrics: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 O Think of the Home Over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2C98D-C07B-4280-A2FB-026338D0C1E5}"/>
              </a:ext>
            </a:extLst>
          </p:cNvPr>
          <p:cNvSpPr txBox="1"/>
          <p:nvPr/>
        </p:nvSpPr>
        <p:spPr>
          <a:xfrm>
            <a:off x="440678" y="1278982"/>
            <a:ext cx="4913375" cy="47089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(Musical instrumental introduction first).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By the side of the river of light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Where the saints all immortal and fair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Are robed in their garments of white.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100" i="0">
              <a:solidFill>
                <a:schemeClr val="tx1"/>
              </a:solidFill>
              <a:latin typeface="Calibri"/>
              <a:ea typeface="Calibri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there.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54A92EF-2717-4161-9DE1-F42F39D6C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567" y="2750574"/>
            <a:ext cx="2454860" cy="3358884"/>
          </a:xfrm>
          <a:prstGeom prst="rect">
            <a:avLst/>
          </a:prstGeom>
        </p:spPr>
      </p:pic>
      <p:pic>
        <p:nvPicPr>
          <p:cNvPr id="9" name="MP3-OThinkOfTheHome-OKane-BMidi-128-CAM">
            <a:hlinkClick r:id="" action="ppaction://media"/>
            <a:extLst>
              <a:ext uri="{FF2B5EF4-FFF2-40B4-BE49-F238E27FC236}">
                <a16:creationId xmlns:a16="http://schemas.microsoft.com/office/drawing/2014/main" id="{D09A6BCE-15D6-4BF9-AD51-EE47CCD449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0315" y="1358883"/>
            <a:ext cx="921595" cy="921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3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spc="-50">
                <a:solidFill>
                  <a:schemeClr val="accent1"/>
                </a:solidFill>
                <a:ea typeface="Calibri"/>
              </a:rPr>
              <a:t>I Say: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 O Think of the Home Over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8000D-840F-43DA-A2FB-4AC93F05C262}"/>
              </a:ext>
            </a:extLst>
          </p:cNvPr>
          <p:cNvSpPr txBox="1"/>
          <p:nvPr/>
        </p:nvSpPr>
        <p:spPr>
          <a:xfrm>
            <a:off x="440678" y="1276187"/>
            <a:ext cx="4913375" cy="47089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(Musical instrumental introduction first).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By the side of the river of light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Where the saints all immortal and fair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Are robed in their garments of white.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100" i="0">
              <a:solidFill>
                <a:schemeClr val="tx1"/>
              </a:solidFill>
              <a:latin typeface="Calibri"/>
              <a:ea typeface="Calibri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there.</a:t>
            </a:r>
          </a:p>
        </p:txBody>
      </p:sp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DAAA5AF3-7730-4D25-B7B2-D5E816631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567" y="2750574"/>
            <a:ext cx="2454860" cy="3358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28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0BB07-01EC-457C-A5CB-70289B639069}"/>
              </a:ext>
            </a:extLst>
          </p:cNvPr>
          <p:cNvSpPr>
            <a:spLocks noGrp="1"/>
          </p:cNvSpPr>
          <p:nvPr/>
        </p:nvSpPr>
        <p:spPr>
          <a:xfrm>
            <a:off x="431800" y="3727845"/>
            <a:ext cx="8229599" cy="8280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4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i="0" dirty="0"/>
              <a:t>Song of Faith/Home Over There 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7D19575-D6D0-93EE-2E44-05F6CCEE2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170" y="421646"/>
            <a:ext cx="4579815" cy="3132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969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spc="-50">
                <a:solidFill>
                  <a:schemeClr val="accent1"/>
                </a:solidFill>
                <a:ea typeface="Calibri"/>
              </a:rPr>
              <a:t>We Say: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 O Think of the Home Over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843DF-1D06-4DA6-AC62-20309FE7F561}"/>
              </a:ext>
            </a:extLst>
          </p:cNvPr>
          <p:cNvSpPr txBox="1"/>
          <p:nvPr/>
        </p:nvSpPr>
        <p:spPr>
          <a:xfrm>
            <a:off x="440678" y="1277267"/>
            <a:ext cx="4913375" cy="47089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(Musical instrumental introduction first).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By the side of the river of light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Where the saints all immortal and fair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Are robed in their garments of white.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100" i="0">
              <a:solidFill>
                <a:schemeClr val="tx1"/>
              </a:solidFill>
              <a:latin typeface="Calibri"/>
              <a:ea typeface="Calibri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there.</a:t>
            </a:r>
          </a:p>
        </p:txBody>
      </p:sp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38A159C9-5B46-41C6-9E57-577414364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567" y="2750574"/>
            <a:ext cx="2454860" cy="3358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962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spc="-50">
                <a:solidFill>
                  <a:schemeClr val="accent1"/>
                </a:solidFill>
                <a:ea typeface="Calibri"/>
              </a:rPr>
              <a:t>I Sing: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 Home Over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E27363-7F40-43F1-AA9E-17983EC6E3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9810" y="200019"/>
            <a:ext cx="738309" cy="73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BADA4E-0F87-40EC-A7C4-BFCA6B56E810}"/>
              </a:ext>
            </a:extLst>
          </p:cNvPr>
          <p:cNvSpPr txBox="1"/>
          <p:nvPr/>
        </p:nvSpPr>
        <p:spPr>
          <a:xfrm>
            <a:off x="447895" y="1276187"/>
            <a:ext cx="4913375" cy="47089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(Musical instrumental introduction first).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By the side of the river of light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Where the saints all immortal and fair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Are robed in their garments of white.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100" i="0">
              <a:solidFill>
                <a:schemeClr val="tx1"/>
              </a:solidFill>
              <a:latin typeface="Calibri"/>
              <a:ea typeface="Calibri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there.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127452F-A14E-43D2-8242-2CC4BC0C4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567" y="2750574"/>
            <a:ext cx="2454860" cy="3358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28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spc="-50">
                <a:solidFill>
                  <a:schemeClr val="accent1"/>
                </a:solidFill>
                <a:ea typeface="Calibri"/>
              </a:rPr>
              <a:t>We Sing: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 Home Over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C8959F-1692-B424-C8A8-345948977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0331" y="228358"/>
            <a:ext cx="738309" cy="73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34F68F-CD3D-47FA-8A06-5C5C43F2A254}"/>
              </a:ext>
            </a:extLst>
          </p:cNvPr>
          <p:cNvSpPr txBox="1"/>
          <p:nvPr/>
        </p:nvSpPr>
        <p:spPr>
          <a:xfrm>
            <a:off x="447895" y="1277524"/>
            <a:ext cx="4913375" cy="423192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(Musical instrumental introduction first).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By the side of the river of light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Where the saints all immortal and fair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Are robed in their garments of white.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Over there, over there.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i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O think of the home over there.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89B2F29-03B7-43F3-AF16-E09829C41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567" y="2750574"/>
            <a:ext cx="2454860" cy="3358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31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07F47AA-D74A-440B-964E-8746E20F04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2611"/>
          <a:stretch/>
        </p:blipFill>
        <p:spPr>
          <a:xfrm>
            <a:off x="508826" y="3420533"/>
            <a:ext cx="8248650" cy="1144672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513642" y="1429624"/>
            <a:ext cx="8248650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Home Over There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0" name="61A479EA">
            <a:hlinkClick r:id="" action="ppaction://media"/>
            <a:extLst>
              <a:ext uri="{FF2B5EF4-FFF2-40B4-BE49-F238E27FC236}">
                <a16:creationId xmlns:a16="http://schemas.microsoft.com/office/drawing/2014/main" id="{B0FE6B09-D872-49EE-ACD4-D44CB5C10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20" end="1215.06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984" y="3597352"/>
            <a:ext cx="353698" cy="956033"/>
          </a:xfrm>
          <a:prstGeom prst="rect">
            <a:avLst/>
          </a:prstGeom>
        </p:spPr>
      </p:pic>
      <p:pic>
        <p:nvPicPr>
          <p:cNvPr id="55" name="35B797F5">
            <a:hlinkClick r:id="" action="ppaction://media"/>
            <a:extLst>
              <a:ext uri="{FF2B5EF4-FFF2-40B4-BE49-F238E27FC236}">
                <a16:creationId xmlns:a16="http://schemas.microsoft.com/office/drawing/2014/main" id="{BFF35E4E-5BA3-46AB-9D3F-6E3C638D5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151" y="1582759"/>
            <a:ext cx="315942" cy="856429"/>
          </a:xfrm>
          <a:prstGeom prst="rect">
            <a:avLst/>
          </a:prstGeom>
        </p:spPr>
      </p:pic>
      <p:pic>
        <p:nvPicPr>
          <p:cNvPr id="56" name="35B797F5">
            <a:hlinkClick r:id="" action="ppaction://media"/>
            <a:extLst>
              <a:ext uri="{FF2B5EF4-FFF2-40B4-BE49-F238E27FC236}">
                <a16:creationId xmlns:a16="http://schemas.microsoft.com/office/drawing/2014/main" id="{6B9E413C-AF20-4856-A7E6-57CABF252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009" y="1579036"/>
            <a:ext cx="315942" cy="856429"/>
          </a:xfrm>
          <a:prstGeom prst="rect">
            <a:avLst/>
          </a:prstGeom>
        </p:spPr>
      </p:pic>
      <p:pic>
        <p:nvPicPr>
          <p:cNvPr id="63" name="35B797F5">
            <a:hlinkClick r:id="" action="ppaction://media"/>
            <a:extLst>
              <a:ext uri="{FF2B5EF4-FFF2-40B4-BE49-F238E27FC236}">
                <a16:creationId xmlns:a16="http://schemas.microsoft.com/office/drawing/2014/main" id="{8993EE42-F7DD-4B10-9080-12945F326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732" y="1579035"/>
            <a:ext cx="315942" cy="856429"/>
          </a:xfrm>
          <a:prstGeom prst="rect">
            <a:avLst/>
          </a:prstGeom>
        </p:spPr>
      </p:pic>
      <p:pic>
        <p:nvPicPr>
          <p:cNvPr id="64" name="35B797F5">
            <a:hlinkClick r:id="" action="ppaction://media"/>
            <a:extLst>
              <a:ext uri="{FF2B5EF4-FFF2-40B4-BE49-F238E27FC236}">
                <a16:creationId xmlns:a16="http://schemas.microsoft.com/office/drawing/2014/main" id="{965B3BAD-F9AB-4704-8FD4-B9BE6BC7C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46" y="1569587"/>
            <a:ext cx="315942" cy="856429"/>
          </a:xfrm>
          <a:prstGeom prst="rect">
            <a:avLst/>
          </a:prstGeom>
        </p:spPr>
      </p:pic>
      <p:pic>
        <p:nvPicPr>
          <p:cNvPr id="66" name="35B797F5">
            <a:hlinkClick r:id="" action="ppaction://media"/>
            <a:extLst>
              <a:ext uri="{FF2B5EF4-FFF2-40B4-BE49-F238E27FC236}">
                <a16:creationId xmlns:a16="http://schemas.microsoft.com/office/drawing/2014/main" id="{59CAB55D-1868-413F-9BB2-E91D49211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77" y="3517921"/>
            <a:ext cx="315942" cy="85642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B36DB6E-E31F-4C8E-ACC1-08B09BEAF5C9}"/>
              </a:ext>
            </a:extLst>
          </p:cNvPr>
          <p:cNvSpPr txBox="1"/>
          <p:nvPr/>
        </p:nvSpPr>
        <p:spPr>
          <a:xfrm>
            <a:off x="928659" y="2750383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        think        of            the         home       o-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 there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112B94-DD7D-42E8-90BD-F28B6645B0F5}"/>
              </a:ext>
            </a:extLst>
          </p:cNvPr>
          <p:cNvSpPr txBox="1"/>
          <p:nvPr/>
        </p:nvSpPr>
        <p:spPr>
          <a:xfrm>
            <a:off x="704301" y="4863945"/>
            <a:ext cx="7661486" cy="482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By     the       side     of        the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ri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-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    of             light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D8FCAF4D">
            <a:hlinkClick r:id="" action="ppaction://media"/>
            <a:extLst>
              <a:ext uri="{FF2B5EF4-FFF2-40B4-BE49-F238E27FC236}">
                <a16:creationId xmlns:a16="http://schemas.microsoft.com/office/drawing/2014/main" id="{1AEB4400-199E-5184-C969-EE3981DD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844" y="1396659"/>
            <a:ext cx="333487" cy="900646"/>
          </a:xfrm>
          <a:prstGeom prst="rect">
            <a:avLst/>
          </a:prstGeom>
        </p:spPr>
      </p:pic>
      <p:pic>
        <p:nvPicPr>
          <p:cNvPr id="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AFAA97CD-3AFE-0506-CFCF-9235B84CE0C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88087" y="1411385"/>
            <a:ext cx="338853" cy="81305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48F1DD-BFB2-49C0-8B7D-F64FA970B003}"/>
              </a:ext>
            </a:extLst>
          </p:cNvPr>
          <p:cNvCxnSpPr>
            <a:cxnSpLocks/>
          </p:cNvCxnSpPr>
          <p:nvPr/>
        </p:nvCxnSpPr>
        <p:spPr>
          <a:xfrm>
            <a:off x="806138" y="2587659"/>
            <a:ext cx="5875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C">
            <a:hlinkClick r:id="" action="ppaction://media"/>
            <a:extLst>
              <a:ext uri="{FF2B5EF4-FFF2-40B4-BE49-F238E27FC236}">
                <a16:creationId xmlns:a16="http://schemas.microsoft.com/office/drawing/2014/main" id="{ED5CBB83-99B8-424C-B11A-CA16A2868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2378" end="1733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659" y="1823443"/>
            <a:ext cx="336936" cy="949764"/>
          </a:xfrm>
          <a:prstGeom prst="rect">
            <a:avLst/>
          </a:prstGeom>
        </p:spPr>
      </p:pic>
      <p:pic>
        <p:nvPicPr>
          <p:cNvPr id="29" name="35B797F5">
            <a:hlinkClick r:id="" action="ppaction://media"/>
            <a:extLst>
              <a:ext uri="{FF2B5EF4-FFF2-40B4-BE49-F238E27FC236}">
                <a16:creationId xmlns:a16="http://schemas.microsoft.com/office/drawing/2014/main" id="{9FCC4807-FBF6-4460-837F-959744238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09" y="1579035"/>
            <a:ext cx="315942" cy="856429"/>
          </a:xfrm>
          <a:prstGeom prst="rect">
            <a:avLst/>
          </a:prstGeom>
        </p:spPr>
      </p:pic>
      <p:pic>
        <p:nvPicPr>
          <p:cNvPr id="30" name="D8FCAF4D">
            <a:hlinkClick r:id="" action="ppaction://media"/>
            <a:extLst>
              <a:ext uri="{FF2B5EF4-FFF2-40B4-BE49-F238E27FC236}">
                <a16:creationId xmlns:a16="http://schemas.microsoft.com/office/drawing/2014/main" id="{2842BB38-A9AE-4CC9-ADC9-C7AC96F45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153" y="3376585"/>
            <a:ext cx="333487" cy="900646"/>
          </a:xfrm>
          <a:prstGeom prst="rect">
            <a:avLst/>
          </a:prstGeom>
        </p:spPr>
      </p:pic>
      <p:pic>
        <p:nvPicPr>
          <p:cNvPr id="31" name="D8FCAF4D">
            <a:hlinkClick r:id="" action="ppaction://media"/>
            <a:extLst>
              <a:ext uri="{FF2B5EF4-FFF2-40B4-BE49-F238E27FC236}">
                <a16:creationId xmlns:a16="http://schemas.microsoft.com/office/drawing/2014/main" id="{DD8C6568-14D4-4122-A21F-E8759FCAC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564" y="3399560"/>
            <a:ext cx="333487" cy="900646"/>
          </a:xfrm>
          <a:prstGeom prst="rect">
            <a:avLst/>
          </a:prstGeom>
        </p:spPr>
      </p:pic>
      <p:pic>
        <p:nvPicPr>
          <p:cNvPr id="32" name="D8FCAF4D">
            <a:hlinkClick r:id="" action="ppaction://media"/>
            <a:extLst>
              <a:ext uri="{FF2B5EF4-FFF2-40B4-BE49-F238E27FC236}">
                <a16:creationId xmlns:a16="http://schemas.microsoft.com/office/drawing/2014/main" id="{9D76BCEC-237A-4BDC-B5B4-15F7F81C9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664" y="3399560"/>
            <a:ext cx="333487" cy="900646"/>
          </a:xfrm>
          <a:prstGeom prst="rect">
            <a:avLst/>
          </a:prstGeom>
        </p:spPr>
      </p:pic>
      <p:pic>
        <p:nvPicPr>
          <p:cNvPr id="33" name="D8FCAF4D">
            <a:hlinkClick r:id="" action="ppaction://media"/>
            <a:extLst>
              <a:ext uri="{FF2B5EF4-FFF2-40B4-BE49-F238E27FC236}">
                <a16:creationId xmlns:a16="http://schemas.microsoft.com/office/drawing/2014/main" id="{DE1FA553-8F41-4C1F-941B-A72430CE5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6930" y="3376585"/>
            <a:ext cx="333487" cy="900646"/>
          </a:xfrm>
          <a:prstGeom prst="rect">
            <a:avLst/>
          </a:prstGeom>
        </p:spPr>
      </p:pic>
      <p:pic>
        <p:nvPicPr>
          <p:cNvPr id="34" name="D8FCAF4D">
            <a:hlinkClick r:id="" action="ppaction://media"/>
            <a:extLst>
              <a:ext uri="{FF2B5EF4-FFF2-40B4-BE49-F238E27FC236}">
                <a16:creationId xmlns:a16="http://schemas.microsoft.com/office/drawing/2014/main" id="{A39C3B5D-8C6F-4CC9-A328-8FE659807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0247" y="3394012"/>
            <a:ext cx="333487" cy="900646"/>
          </a:xfrm>
          <a:prstGeom prst="rect">
            <a:avLst/>
          </a:prstGeom>
        </p:spPr>
      </p:pic>
      <p:pic>
        <p:nvPicPr>
          <p:cNvPr id="3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3057A21-A2C2-498F-AB28-F1E5FCF45A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32947" y="3429000"/>
            <a:ext cx="338853" cy="813058"/>
          </a:xfrm>
          <a:prstGeom prst="rect">
            <a:avLst/>
          </a:prstGeom>
        </p:spPr>
      </p:pic>
      <p:pic>
        <p:nvPicPr>
          <p:cNvPr id="36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426CC236-32ED-465B-8606-DF1856E7F1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98479" y="3866403"/>
            <a:ext cx="301734" cy="7513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26A98E-3CE7-4135-474A-61F5B8BB6CC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780331" y="228358"/>
            <a:ext cx="738309" cy="738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95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2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8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9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9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6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5"/>
            </p:par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07F47AA-D74A-440B-964E-8746E20F04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2611"/>
          <a:stretch/>
        </p:blipFill>
        <p:spPr>
          <a:xfrm>
            <a:off x="508826" y="3420533"/>
            <a:ext cx="8248650" cy="1144672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513642" y="1429624"/>
            <a:ext cx="8248650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Home Over There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0" name="61A479EA">
            <a:hlinkClick r:id="" action="ppaction://media"/>
            <a:extLst>
              <a:ext uri="{FF2B5EF4-FFF2-40B4-BE49-F238E27FC236}">
                <a16:creationId xmlns:a16="http://schemas.microsoft.com/office/drawing/2014/main" id="{B0FE6B09-D872-49EE-ACD4-D44CB5C10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20" end="1215.06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984" y="3609901"/>
            <a:ext cx="353698" cy="956033"/>
          </a:xfrm>
          <a:prstGeom prst="rect">
            <a:avLst/>
          </a:prstGeom>
        </p:spPr>
      </p:pic>
      <p:pic>
        <p:nvPicPr>
          <p:cNvPr id="55" name="35B797F5">
            <a:hlinkClick r:id="" action="ppaction://media"/>
            <a:extLst>
              <a:ext uri="{FF2B5EF4-FFF2-40B4-BE49-F238E27FC236}">
                <a16:creationId xmlns:a16="http://schemas.microsoft.com/office/drawing/2014/main" id="{BFF35E4E-5BA3-46AB-9D3F-6E3C638D5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151" y="1582759"/>
            <a:ext cx="315942" cy="856429"/>
          </a:xfrm>
          <a:prstGeom prst="rect">
            <a:avLst/>
          </a:prstGeom>
        </p:spPr>
      </p:pic>
      <p:pic>
        <p:nvPicPr>
          <p:cNvPr id="56" name="35B797F5">
            <a:hlinkClick r:id="" action="ppaction://media"/>
            <a:extLst>
              <a:ext uri="{FF2B5EF4-FFF2-40B4-BE49-F238E27FC236}">
                <a16:creationId xmlns:a16="http://schemas.microsoft.com/office/drawing/2014/main" id="{6B9E413C-AF20-4856-A7E6-57CABF252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009" y="1579036"/>
            <a:ext cx="315942" cy="856429"/>
          </a:xfrm>
          <a:prstGeom prst="rect">
            <a:avLst/>
          </a:prstGeom>
        </p:spPr>
      </p:pic>
      <p:pic>
        <p:nvPicPr>
          <p:cNvPr id="63" name="35B797F5">
            <a:hlinkClick r:id="" action="ppaction://media"/>
            <a:extLst>
              <a:ext uri="{FF2B5EF4-FFF2-40B4-BE49-F238E27FC236}">
                <a16:creationId xmlns:a16="http://schemas.microsoft.com/office/drawing/2014/main" id="{8993EE42-F7DD-4B10-9080-12945F326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732" y="1579035"/>
            <a:ext cx="315942" cy="856429"/>
          </a:xfrm>
          <a:prstGeom prst="rect">
            <a:avLst/>
          </a:prstGeom>
        </p:spPr>
      </p:pic>
      <p:pic>
        <p:nvPicPr>
          <p:cNvPr id="64" name="35B797F5">
            <a:hlinkClick r:id="" action="ppaction://media"/>
            <a:extLst>
              <a:ext uri="{FF2B5EF4-FFF2-40B4-BE49-F238E27FC236}">
                <a16:creationId xmlns:a16="http://schemas.microsoft.com/office/drawing/2014/main" id="{965B3BAD-F9AB-4704-8FD4-B9BE6BC7C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446" y="1569587"/>
            <a:ext cx="315942" cy="856429"/>
          </a:xfrm>
          <a:prstGeom prst="rect">
            <a:avLst/>
          </a:prstGeom>
        </p:spPr>
      </p:pic>
      <p:pic>
        <p:nvPicPr>
          <p:cNvPr id="66" name="35B797F5">
            <a:hlinkClick r:id="" action="ppaction://media"/>
            <a:extLst>
              <a:ext uri="{FF2B5EF4-FFF2-40B4-BE49-F238E27FC236}">
                <a16:creationId xmlns:a16="http://schemas.microsoft.com/office/drawing/2014/main" id="{59CAB55D-1868-413F-9BB2-E91D49211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77" y="3530470"/>
            <a:ext cx="315942" cy="85642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B36DB6E-E31F-4C8E-ACC1-08B09BEAF5C9}"/>
              </a:ext>
            </a:extLst>
          </p:cNvPr>
          <p:cNvSpPr txBox="1"/>
          <p:nvPr/>
        </p:nvSpPr>
        <p:spPr>
          <a:xfrm>
            <a:off x="928659" y="2750383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        think        of            the         home       o-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 there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112B94-DD7D-42E8-90BD-F28B6645B0F5}"/>
              </a:ext>
            </a:extLst>
          </p:cNvPr>
          <p:cNvSpPr txBox="1"/>
          <p:nvPr/>
        </p:nvSpPr>
        <p:spPr>
          <a:xfrm>
            <a:off x="704301" y="4863945"/>
            <a:ext cx="7661486" cy="482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By     the       side     of        the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ri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-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    of             light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D8FCAF4D">
            <a:hlinkClick r:id="" action="ppaction://media"/>
            <a:extLst>
              <a:ext uri="{FF2B5EF4-FFF2-40B4-BE49-F238E27FC236}">
                <a16:creationId xmlns:a16="http://schemas.microsoft.com/office/drawing/2014/main" id="{1AEB4400-199E-5184-C969-EE3981DD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844" y="1396659"/>
            <a:ext cx="333487" cy="900646"/>
          </a:xfrm>
          <a:prstGeom prst="rect">
            <a:avLst/>
          </a:prstGeom>
        </p:spPr>
      </p:pic>
      <p:pic>
        <p:nvPicPr>
          <p:cNvPr id="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AFAA97CD-3AFE-0506-CFCF-9235B84CE0C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88087" y="1411385"/>
            <a:ext cx="338853" cy="81305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48F1DD-BFB2-49C0-8B7D-F64FA970B003}"/>
              </a:ext>
            </a:extLst>
          </p:cNvPr>
          <p:cNvCxnSpPr>
            <a:cxnSpLocks/>
          </p:cNvCxnSpPr>
          <p:nvPr/>
        </p:nvCxnSpPr>
        <p:spPr>
          <a:xfrm>
            <a:off x="806138" y="2587659"/>
            <a:ext cx="5875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C">
            <a:hlinkClick r:id="" action="ppaction://media"/>
            <a:extLst>
              <a:ext uri="{FF2B5EF4-FFF2-40B4-BE49-F238E27FC236}">
                <a16:creationId xmlns:a16="http://schemas.microsoft.com/office/drawing/2014/main" id="{ED5CBB83-99B8-424C-B11A-CA16A2868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2378" end="1733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659" y="1823443"/>
            <a:ext cx="336936" cy="949764"/>
          </a:xfrm>
          <a:prstGeom prst="rect">
            <a:avLst/>
          </a:prstGeom>
        </p:spPr>
      </p:pic>
      <p:pic>
        <p:nvPicPr>
          <p:cNvPr id="29" name="35B797F5">
            <a:hlinkClick r:id="" action="ppaction://media"/>
            <a:extLst>
              <a:ext uri="{FF2B5EF4-FFF2-40B4-BE49-F238E27FC236}">
                <a16:creationId xmlns:a16="http://schemas.microsoft.com/office/drawing/2014/main" id="{9FCC4807-FBF6-4460-837F-959744238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09" y="1579035"/>
            <a:ext cx="315942" cy="856429"/>
          </a:xfrm>
          <a:prstGeom prst="rect">
            <a:avLst/>
          </a:prstGeom>
        </p:spPr>
      </p:pic>
      <p:pic>
        <p:nvPicPr>
          <p:cNvPr id="30" name="D8FCAF4D">
            <a:hlinkClick r:id="" action="ppaction://media"/>
            <a:extLst>
              <a:ext uri="{FF2B5EF4-FFF2-40B4-BE49-F238E27FC236}">
                <a16:creationId xmlns:a16="http://schemas.microsoft.com/office/drawing/2014/main" id="{2842BB38-A9AE-4CC9-ADC9-C7AC96F45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153" y="3389134"/>
            <a:ext cx="333487" cy="900646"/>
          </a:xfrm>
          <a:prstGeom prst="rect">
            <a:avLst/>
          </a:prstGeom>
        </p:spPr>
      </p:pic>
      <p:pic>
        <p:nvPicPr>
          <p:cNvPr id="31" name="D8FCAF4D">
            <a:hlinkClick r:id="" action="ppaction://media"/>
            <a:extLst>
              <a:ext uri="{FF2B5EF4-FFF2-40B4-BE49-F238E27FC236}">
                <a16:creationId xmlns:a16="http://schemas.microsoft.com/office/drawing/2014/main" id="{DD8C6568-14D4-4122-A21F-E8759FCAC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564" y="3399560"/>
            <a:ext cx="333487" cy="900646"/>
          </a:xfrm>
          <a:prstGeom prst="rect">
            <a:avLst/>
          </a:prstGeom>
        </p:spPr>
      </p:pic>
      <p:pic>
        <p:nvPicPr>
          <p:cNvPr id="32" name="D8FCAF4D">
            <a:hlinkClick r:id="" action="ppaction://media"/>
            <a:extLst>
              <a:ext uri="{FF2B5EF4-FFF2-40B4-BE49-F238E27FC236}">
                <a16:creationId xmlns:a16="http://schemas.microsoft.com/office/drawing/2014/main" id="{9D76BCEC-237A-4BDC-B5B4-15F7F81C9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664" y="3412109"/>
            <a:ext cx="333487" cy="900646"/>
          </a:xfrm>
          <a:prstGeom prst="rect">
            <a:avLst/>
          </a:prstGeom>
        </p:spPr>
      </p:pic>
      <p:pic>
        <p:nvPicPr>
          <p:cNvPr id="33" name="D8FCAF4D">
            <a:hlinkClick r:id="" action="ppaction://media"/>
            <a:extLst>
              <a:ext uri="{FF2B5EF4-FFF2-40B4-BE49-F238E27FC236}">
                <a16:creationId xmlns:a16="http://schemas.microsoft.com/office/drawing/2014/main" id="{DE1FA553-8F41-4C1F-941B-A72430CE5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6930" y="3389134"/>
            <a:ext cx="333487" cy="900646"/>
          </a:xfrm>
          <a:prstGeom prst="rect">
            <a:avLst/>
          </a:prstGeom>
        </p:spPr>
      </p:pic>
      <p:pic>
        <p:nvPicPr>
          <p:cNvPr id="34" name="D8FCAF4D">
            <a:hlinkClick r:id="" action="ppaction://media"/>
            <a:extLst>
              <a:ext uri="{FF2B5EF4-FFF2-40B4-BE49-F238E27FC236}">
                <a16:creationId xmlns:a16="http://schemas.microsoft.com/office/drawing/2014/main" id="{A39C3B5D-8C6F-4CC9-A328-8FE659807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81" end="1338.0833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0247" y="3406561"/>
            <a:ext cx="333487" cy="900646"/>
          </a:xfrm>
          <a:prstGeom prst="rect">
            <a:avLst/>
          </a:prstGeom>
        </p:spPr>
      </p:pic>
      <p:pic>
        <p:nvPicPr>
          <p:cNvPr id="3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3057A21-A2C2-498F-AB28-F1E5FCF45A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32947" y="3429000"/>
            <a:ext cx="338853" cy="813058"/>
          </a:xfrm>
          <a:prstGeom prst="rect">
            <a:avLst/>
          </a:prstGeom>
        </p:spPr>
      </p:pic>
      <p:pic>
        <p:nvPicPr>
          <p:cNvPr id="36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426CC236-32ED-465B-8606-DF1856E7F1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98479" y="3866403"/>
            <a:ext cx="301734" cy="751309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C4DF0E-74F0-88C8-B99B-0488E840225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780331" y="228358"/>
            <a:ext cx="738309" cy="738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976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2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8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9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9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6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17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5"/>
            </p:par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B19294C-D882-15DC-6D43-175CB7A4C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61" y="2040379"/>
            <a:ext cx="1522379" cy="1014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DF626A-1F76-FB35-580C-34C0DFAB9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2356" y="2038830"/>
            <a:ext cx="1522379" cy="10149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426C9A-3BB7-EF4F-C264-4C4A747D8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661" y="2035335"/>
            <a:ext cx="1522379" cy="10149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5D43DD-CD75-2C47-D256-32BADF8B0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005" y="2026561"/>
            <a:ext cx="1522801" cy="1015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853CAF-F619-0C05-7145-14A6C4B18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4333" y="3835058"/>
            <a:ext cx="1522379" cy="10149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A11A48-590A-2A8C-486D-DCECA896D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6935" y="3858324"/>
            <a:ext cx="1522379" cy="10149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CC8D55-377E-B9F3-D03C-BDFAB0A88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0470" y="3861273"/>
            <a:ext cx="1522379" cy="10149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54378D-E114-3092-EDE0-3CB5B79EB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2849" y="3863698"/>
            <a:ext cx="1522801" cy="10152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Beat and Sing:</a:t>
            </a:r>
            <a:r>
              <a:rPr lang="en-AU">
                <a:solidFill>
                  <a:schemeClr val="accent3"/>
                </a:solidFill>
              </a:rPr>
              <a:t> Home Over There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B36DB6E-E31F-4C8E-ACC1-08B09BEAF5C9}"/>
              </a:ext>
            </a:extLst>
          </p:cNvPr>
          <p:cNvSpPr txBox="1"/>
          <p:nvPr/>
        </p:nvSpPr>
        <p:spPr>
          <a:xfrm>
            <a:off x="281781" y="3164390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cs typeface="Times New Roman"/>
              </a:rPr>
              <a:t>  O       think        of            the       home       o-          </a:t>
            </a:r>
            <a:r>
              <a:rPr lang="en-AU" sz="2100" i="0" dirty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 dirty="0">
                <a:solidFill>
                  <a:schemeClr val="tx1"/>
                </a:solidFill>
                <a:latin typeface="Calibri"/>
                <a:cs typeface="Times New Roman"/>
              </a:rPr>
              <a:t>        there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112B94-DD7D-42E8-90BD-F28B6645B0F5}"/>
              </a:ext>
            </a:extLst>
          </p:cNvPr>
          <p:cNvSpPr txBox="1"/>
          <p:nvPr/>
        </p:nvSpPr>
        <p:spPr>
          <a:xfrm>
            <a:off x="741257" y="4882096"/>
            <a:ext cx="7661486" cy="482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cs typeface="Times New Roman"/>
              </a:rPr>
              <a:t>By     the       side     of        the    </a:t>
            </a:r>
            <a:r>
              <a:rPr lang="en-AU" sz="2100" i="0" dirty="0" err="1">
                <a:solidFill>
                  <a:schemeClr val="tx1"/>
                </a:solidFill>
                <a:latin typeface="Calibri"/>
                <a:cs typeface="Times New Roman"/>
              </a:rPr>
              <a:t>ri</a:t>
            </a:r>
            <a:r>
              <a:rPr lang="en-AU" sz="2100" i="0" dirty="0">
                <a:solidFill>
                  <a:schemeClr val="tx1"/>
                </a:solidFill>
                <a:latin typeface="Calibri"/>
                <a:cs typeface="Times New Roman"/>
              </a:rPr>
              <a:t>-   </a:t>
            </a:r>
            <a:r>
              <a:rPr lang="en-AU" sz="2100" i="0" dirty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 dirty="0">
                <a:solidFill>
                  <a:schemeClr val="tx1"/>
                </a:solidFill>
                <a:latin typeface="Calibri"/>
                <a:cs typeface="Times New Roman"/>
              </a:rPr>
              <a:t>           of     light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2E1D47-47D3-65B4-E16E-65307914816D}"/>
              </a:ext>
            </a:extLst>
          </p:cNvPr>
          <p:cNvCxnSpPr/>
          <p:nvPr/>
        </p:nvCxnSpPr>
        <p:spPr>
          <a:xfrm>
            <a:off x="1300899" y="1225485"/>
            <a:ext cx="0" cy="805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7E700A-B6B0-E837-F30B-AD5638E4DCD5}"/>
              </a:ext>
            </a:extLst>
          </p:cNvPr>
          <p:cNvCxnSpPr/>
          <p:nvPr/>
        </p:nvCxnSpPr>
        <p:spPr>
          <a:xfrm>
            <a:off x="8316013" y="1377885"/>
            <a:ext cx="0" cy="805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F6C396-89E2-FDB0-B932-10A0ACB6AF10}"/>
              </a:ext>
            </a:extLst>
          </p:cNvPr>
          <p:cNvCxnSpPr/>
          <p:nvPr/>
        </p:nvCxnSpPr>
        <p:spPr>
          <a:xfrm>
            <a:off x="6875282" y="1377885"/>
            <a:ext cx="0" cy="805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283BE4-EC20-1583-A520-F46E898444D5}"/>
              </a:ext>
            </a:extLst>
          </p:cNvPr>
          <p:cNvCxnSpPr/>
          <p:nvPr/>
        </p:nvCxnSpPr>
        <p:spPr>
          <a:xfrm>
            <a:off x="4105373" y="1377885"/>
            <a:ext cx="0" cy="805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0F1B03-0BC1-AA7D-EF12-F1CFEB0774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5885" y="203611"/>
            <a:ext cx="738309" cy="738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90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07F47AA-D74A-440B-964E-8746E20F04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2611"/>
          <a:stretch/>
        </p:blipFill>
        <p:spPr>
          <a:xfrm>
            <a:off x="508826" y="3420533"/>
            <a:ext cx="8248650" cy="1144672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8584" y="1438651"/>
            <a:ext cx="8248650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Home Over There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6" name="35B797F5">
            <a:hlinkClick r:id="" action="ppaction://media"/>
            <a:extLst>
              <a:ext uri="{FF2B5EF4-FFF2-40B4-BE49-F238E27FC236}">
                <a16:creationId xmlns:a16="http://schemas.microsoft.com/office/drawing/2014/main" id="{6B9E413C-AF20-4856-A7E6-57CABF252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21" y="1550260"/>
            <a:ext cx="315942" cy="856429"/>
          </a:xfrm>
          <a:prstGeom prst="rect">
            <a:avLst/>
          </a:prstGeom>
        </p:spPr>
      </p:pic>
      <p:pic>
        <p:nvPicPr>
          <p:cNvPr id="63" name="35B797F5">
            <a:hlinkClick r:id="" action="ppaction://media"/>
            <a:extLst>
              <a:ext uri="{FF2B5EF4-FFF2-40B4-BE49-F238E27FC236}">
                <a16:creationId xmlns:a16="http://schemas.microsoft.com/office/drawing/2014/main" id="{8993EE42-F7DD-4B10-9080-12945F326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044" y="1595214"/>
            <a:ext cx="315942" cy="856429"/>
          </a:xfrm>
          <a:prstGeom prst="rect">
            <a:avLst/>
          </a:prstGeom>
        </p:spPr>
      </p:pic>
      <p:pic>
        <p:nvPicPr>
          <p:cNvPr id="66" name="35B797F5">
            <a:hlinkClick r:id="" action="ppaction://media"/>
            <a:extLst>
              <a:ext uri="{FF2B5EF4-FFF2-40B4-BE49-F238E27FC236}">
                <a16:creationId xmlns:a16="http://schemas.microsoft.com/office/drawing/2014/main" id="{59CAB55D-1868-413F-9BB2-E91D49211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5664" y="3578238"/>
            <a:ext cx="315942" cy="85642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B36DB6E-E31F-4C8E-ACC1-08B09BEAF5C9}"/>
              </a:ext>
            </a:extLst>
          </p:cNvPr>
          <p:cNvSpPr txBox="1"/>
          <p:nvPr/>
        </p:nvSpPr>
        <p:spPr>
          <a:xfrm>
            <a:off x="764446" y="2753130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Where the      saints  all     im-        mor-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tal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and       fa-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ir</a:t>
            </a:r>
            <a:endParaRPr lang="en-AU" sz="2100" i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112B94-DD7D-42E8-90BD-F28B6645B0F5}"/>
              </a:ext>
            </a:extLst>
          </p:cNvPr>
          <p:cNvSpPr txBox="1"/>
          <p:nvPr/>
        </p:nvSpPr>
        <p:spPr>
          <a:xfrm>
            <a:off x="970317" y="4769170"/>
            <a:ext cx="7661486" cy="482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Are ____       robed in        their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garm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-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mets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of      white.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D8FCAF4D">
            <a:hlinkClick r:id="" action="ppaction://media"/>
            <a:extLst>
              <a:ext uri="{FF2B5EF4-FFF2-40B4-BE49-F238E27FC236}">
                <a16:creationId xmlns:a16="http://schemas.microsoft.com/office/drawing/2014/main" id="{1AEB4400-199E-5184-C969-EE3981DD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984" y="1467157"/>
            <a:ext cx="333487" cy="900646"/>
          </a:xfrm>
          <a:prstGeom prst="rect">
            <a:avLst/>
          </a:prstGeom>
        </p:spPr>
      </p:pic>
      <p:pic>
        <p:nvPicPr>
          <p:cNvPr id="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AFAA97CD-3AFE-0506-CFCF-9235B84CE0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67316" y="1447266"/>
            <a:ext cx="338853" cy="813058"/>
          </a:xfrm>
          <a:prstGeom prst="rect">
            <a:avLst/>
          </a:prstGeom>
        </p:spPr>
      </p:pic>
      <p:pic>
        <p:nvPicPr>
          <p:cNvPr id="29" name="35B797F5">
            <a:hlinkClick r:id="" action="ppaction://media"/>
            <a:extLst>
              <a:ext uri="{FF2B5EF4-FFF2-40B4-BE49-F238E27FC236}">
                <a16:creationId xmlns:a16="http://schemas.microsoft.com/office/drawing/2014/main" id="{9FCC4807-FBF6-4460-837F-959744238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216" y="1588402"/>
            <a:ext cx="315942" cy="856429"/>
          </a:xfrm>
          <a:prstGeom prst="rect">
            <a:avLst/>
          </a:prstGeom>
        </p:spPr>
      </p:pic>
      <p:pic>
        <p:nvPicPr>
          <p:cNvPr id="30" name="D8FCAF4D">
            <a:hlinkClick r:id="" action="ppaction://media"/>
            <a:extLst>
              <a:ext uri="{FF2B5EF4-FFF2-40B4-BE49-F238E27FC236}">
                <a16:creationId xmlns:a16="http://schemas.microsoft.com/office/drawing/2014/main" id="{2842BB38-A9AE-4CC9-ADC9-C7AC96F45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9805" y="3409033"/>
            <a:ext cx="333487" cy="900646"/>
          </a:xfrm>
          <a:prstGeom prst="rect">
            <a:avLst/>
          </a:prstGeom>
        </p:spPr>
      </p:pic>
      <p:pic>
        <p:nvPicPr>
          <p:cNvPr id="31" name="D8FCAF4D">
            <a:hlinkClick r:id="" action="ppaction://media"/>
            <a:extLst>
              <a:ext uri="{FF2B5EF4-FFF2-40B4-BE49-F238E27FC236}">
                <a16:creationId xmlns:a16="http://schemas.microsoft.com/office/drawing/2014/main" id="{DD8C6568-14D4-4122-A21F-E8759FCAC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4346" y="1431132"/>
            <a:ext cx="333487" cy="900646"/>
          </a:xfrm>
          <a:prstGeom prst="rect">
            <a:avLst/>
          </a:prstGeom>
        </p:spPr>
      </p:pic>
      <p:pic>
        <p:nvPicPr>
          <p:cNvPr id="34" name="D8FCAF4D">
            <a:hlinkClick r:id="" action="ppaction://media"/>
            <a:extLst>
              <a:ext uri="{FF2B5EF4-FFF2-40B4-BE49-F238E27FC236}">
                <a16:creationId xmlns:a16="http://schemas.microsoft.com/office/drawing/2014/main" id="{A39C3B5D-8C6F-4CC9-A328-8FE659807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9414" y="3388060"/>
            <a:ext cx="333487" cy="900646"/>
          </a:xfrm>
          <a:prstGeom prst="rect">
            <a:avLst/>
          </a:prstGeom>
        </p:spPr>
      </p:pic>
      <p:pic>
        <p:nvPicPr>
          <p:cNvPr id="3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3057A21-A2C2-498F-AB28-F1E5FCF45A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77956" y="3409033"/>
            <a:ext cx="338853" cy="813058"/>
          </a:xfrm>
          <a:prstGeom prst="rect">
            <a:avLst/>
          </a:prstGeom>
        </p:spPr>
      </p:pic>
      <p:pic>
        <p:nvPicPr>
          <p:cNvPr id="36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426CC236-32ED-465B-8606-DF1856E7F1A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15" y="3838383"/>
            <a:ext cx="301734" cy="751309"/>
          </a:xfrm>
          <a:prstGeom prst="rect">
            <a:avLst/>
          </a:prstGeom>
        </p:spPr>
      </p:pic>
      <p:pic>
        <p:nvPicPr>
          <p:cNvPr id="37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24B8E694-CC49-404B-A199-D6D073F3B5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9318" y="1447266"/>
            <a:ext cx="338853" cy="813058"/>
          </a:xfrm>
          <a:prstGeom prst="rect">
            <a:avLst/>
          </a:prstGeom>
        </p:spPr>
      </p:pic>
      <p:pic>
        <p:nvPicPr>
          <p:cNvPr id="3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F19AACA4-4BD8-4A4B-A1BE-9805EAF23E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33767" y="1447266"/>
            <a:ext cx="338853" cy="813058"/>
          </a:xfrm>
          <a:prstGeom prst="rect">
            <a:avLst/>
          </a:prstGeom>
        </p:spPr>
      </p:pic>
      <p:pic>
        <p:nvPicPr>
          <p:cNvPr id="39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45488259-D39C-490C-86C9-410432EB1C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22462" y="1437922"/>
            <a:ext cx="338853" cy="813058"/>
          </a:xfrm>
          <a:prstGeom prst="rect">
            <a:avLst/>
          </a:prstGeom>
        </p:spPr>
      </p:pic>
      <p:pic>
        <p:nvPicPr>
          <p:cNvPr id="40" name="D">
            <a:hlinkClick r:id="" action="ppaction://media"/>
            <a:extLst>
              <a:ext uri="{FF2B5EF4-FFF2-40B4-BE49-F238E27FC236}">
                <a16:creationId xmlns:a16="http://schemas.microsoft.com/office/drawing/2014/main" id="{CB9B7933-9B5E-473D-9060-789C0DFF0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1579" end="1231.5625"/>
                </p14:media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8287" y="1731945"/>
            <a:ext cx="343432" cy="959136"/>
          </a:xfrm>
          <a:prstGeom prst="rect">
            <a:avLst/>
          </a:prstGeom>
        </p:spPr>
      </p:pic>
      <p:pic>
        <p:nvPicPr>
          <p:cNvPr id="41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CDD510D-0604-455F-88B2-691320E8F9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12476" y="3855880"/>
            <a:ext cx="301734" cy="751309"/>
          </a:xfrm>
          <a:prstGeom prst="rect">
            <a:avLst/>
          </a:prstGeom>
        </p:spPr>
      </p:pic>
      <p:pic>
        <p:nvPicPr>
          <p:cNvPr id="42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0C3285F3-5094-4D57-80B4-AD15940B9F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53703" y="3400979"/>
            <a:ext cx="338853" cy="813058"/>
          </a:xfrm>
          <a:prstGeom prst="rect">
            <a:avLst/>
          </a:prstGeom>
        </p:spPr>
      </p:pic>
      <p:pic>
        <p:nvPicPr>
          <p:cNvPr id="43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99B5ADA-6E06-44C9-A865-DE592709B0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010180" y="3400979"/>
            <a:ext cx="338853" cy="813058"/>
          </a:xfrm>
          <a:prstGeom prst="rect">
            <a:avLst/>
          </a:prstGeom>
        </p:spPr>
      </p:pic>
      <p:pic>
        <p:nvPicPr>
          <p:cNvPr id="44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04A0B3F-4F92-476B-854B-49618E628F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74194" y="3407725"/>
            <a:ext cx="338853" cy="81305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9A36F4-70F5-8937-EF53-703FF32E43E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62901" y="193908"/>
            <a:ext cx="852878" cy="852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467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9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6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93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9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3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6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93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93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93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3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3"/>
            </p:par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07F47AA-D74A-440B-964E-8746E20F04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2611"/>
          <a:stretch/>
        </p:blipFill>
        <p:spPr>
          <a:xfrm>
            <a:off x="508826" y="3420533"/>
            <a:ext cx="8248650" cy="1144672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8584" y="1438651"/>
            <a:ext cx="8248650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Home Over There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6" name="35B797F5">
            <a:hlinkClick r:id="" action="ppaction://media"/>
            <a:extLst>
              <a:ext uri="{FF2B5EF4-FFF2-40B4-BE49-F238E27FC236}">
                <a16:creationId xmlns:a16="http://schemas.microsoft.com/office/drawing/2014/main" id="{6B9E413C-AF20-4856-A7E6-57CABF252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21" y="1550260"/>
            <a:ext cx="315942" cy="856429"/>
          </a:xfrm>
          <a:prstGeom prst="rect">
            <a:avLst/>
          </a:prstGeom>
        </p:spPr>
      </p:pic>
      <p:pic>
        <p:nvPicPr>
          <p:cNvPr id="63" name="35B797F5">
            <a:hlinkClick r:id="" action="ppaction://media"/>
            <a:extLst>
              <a:ext uri="{FF2B5EF4-FFF2-40B4-BE49-F238E27FC236}">
                <a16:creationId xmlns:a16="http://schemas.microsoft.com/office/drawing/2014/main" id="{8993EE42-F7DD-4B10-9080-12945F326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044" y="1595214"/>
            <a:ext cx="315942" cy="856429"/>
          </a:xfrm>
          <a:prstGeom prst="rect">
            <a:avLst/>
          </a:prstGeom>
        </p:spPr>
      </p:pic>
      <p:pic>
        <p:nvPicPr>
          <p:cNvPr id="66" name="35B797F5">
            <a:hlinkClick r:id="" action="ppaction://media"/>
            <a:extLst>
              <a:ext uri="{FF2B5EF4-FFF2-40B4-BE49-F238E27FC236}">
                <a16:creationId xmlns:a16="http://schemas.microsoft.com/office/drawing/2014/main" id="{59CAB55D-1868-413F-9BB2-E91D49211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5664" y="3578238"/>
            <a:ext cx="315942" cy="85642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B36DB6E-E31F-4C8E-ACC1-08B09BEAF5C9}"/>
              </a:ext>
            </a:extLst>
          </p:cNvPr>
          <p:cNvSpPr txBox="1"/>
          <p:nvPr/>
        </p:nvSpPr>
        <p:spPr>
          <a:xfrm>
            <a:off x="764446" y="2753130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Where the      saints  all     im-        mor-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tal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and       fa-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ir</a:t>
            </a:r>
            <a:endParaRPr lang="en-AU" sz="2100" i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112B94-DD7D-42E8-90BD-F28B6645B0F5}"/>
              </a:ext>
            </a:extLst>
          </p:cNvPr>
          <p:cNvSpPr txBox="1"/>
          <p:nvPr/>
        </p:nvSpPr>
        <p:spPr>
          <a:xfrm>
            <a:off x="970317" y="4769170"/>
            <a:ext cx="7661486" cy="482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Are                  robed in       their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garm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-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ets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of      white.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D8FCAF4D">
            <a:hlinkClick r:id="" action="ppaction://media"/>
            <a:extLst>
              <a:ext uri="{FF2B5EF4-FFF2-40B4-BE49-F238E27FC236}">
                <a16:creationId xmlns:a16="http://schemas.microsoft.com/office/drawing/2014/main" id="{1AEB4400-199E-5184-C969-EE3981DD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984" y="1467157"/>
            <a:ext cx="333487" cy="900646"/>
          </a:xfrm>
          <a:prstGeom prst="rect">
            <a:avLst/>
          </a:prstGeom>
        </p:spPr>
      </p:pic>
      <p:pic>
        <p:nvPicPr>
          <p:cNvPr id="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AFAA97CD-3AFE-0506-CFCF-9235B84CE0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67316" y="1447266"/>
            <a:ext cx="338853" cy="813058"/>
          </a:xfrm>
          <a:prstGeom prst="rect">
            <a:avLst/>
          </a:prstGeom>
        </p:spPr>
      </p:pic>
      <p:pic>
        <p:nvPicPr>
          <p:cNvPr id="29" name="35B797F5">
            <a:hlinkClick r:id="" action="ppaction://media"/>
            <a:extLst>
              <a:ext uri="{FF2B5EF4-FFF2-40B4-BE49-F238E27FC236}">
                <a16:creationId xmlns:a16="http://schemas.microsoft.com/office/drawing/2014/main" id="{9FCC4807-FBF6-4460-837F-959744238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216" y="1588402"/>
            <a:ext cx="315942" cy="856429"/>
          </a:xfrm>
          <a:prstGeom prst="rect">
            <a:avLst/>
          </a:prstGeom>
        </p:spPr>
      </p:pic>
      <p:pic>
        <p:nvPicPr>
          <p:cNvPr id="30" name="D8FCAF4D">
            <a:hlinkClick r:id="" action="ppaction://media"/>
            <a:extLst>
              <a:ext uri="{FF2B5EF4-FFF2-40B4-BE49-F238E27FC236}">
                <a16:creationId xmlns:a16="http://schemas.microsoft.com/office/drawing/2014/main" id="{2842BB38-A9AE-4CC9-ADC9-C7AC96F45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9805" y="3409033"/>
            <a:ext cx="333487" cy="900646"/>
          </a:xfrm>
          <a:prstGeom prst="rect">
            <a:avLst/>
          </a:prstGeom>
        </p:spPr>
      </p:pic>
      <p:pic>
        <p:nvPicPr>
          <p:cNvPr id="31" name="D8FCAF4D">
            <a:hlinkClick r:id="" action="ppaction://media"/>
            <a:extLst>
              <a:ext uri="{FF2B5EF4-FFF2-40B4-BE49-F238E27FC236}">
                <a16:creationId xmlns:a16="http://schemas.microsoft.com/office/drawing/2014/main" id="{DD8C6568-14D4-4122-A21F-E8759FCAC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4346" y="1431132"/>
            <a:ext cx="333487" cy="900646"/>
          </a:xfrm>
          <a:prstGeom prst="rect">
            <a:avLst/>
          </a:prstGeom>
        </p:spPr>
      </p:pic>
      <p:pic>
        <p:nvPicPr>
          <p:cNvPr id="34" name="D8FCAF4D">
            <a:hlinkClick r:id="" action="ppaction://media"/>
            <a:extLst>
              <a:ext uri="{FF2B5EF4-FFF2-40B4-BE49-F238E27FC236}">
                <a16:creationId xmlns:a16="http://schemas.microsoft.com/office/drawing/2014/main" id="{A39C3B5D-8C6F-4CC9-A328-8FE659807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9414" y="3388060"/>
            <a:ext cx="333487" cy="900646"/>
          </a:xfrm>
          <a:prstGeom prst="rect">
            <a:avLst/>
          </a:prstGeom>
        </p:spPr>
      </p:pic>
      <p:pic>
        <p:nvPicPr>
          <p:cNvPr id="3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3057A21-A2C2-498F-AB28-F1E5FCF45A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77956" y="3409033"/>
            <a:ext cx="338853" cy="813058"/>
          </a:xfrm>
          <a:prstGeom prst="rect">
            <a:avLst/>
          </a:prstGeom>
        </p:spPr>
      </p:pic>
      <p:pic>
        <p:nvPicPr>
          <p:cNvPr id="36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426CC236-32ED-465B-8606-DF1856E7F1A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15" y="3838383"/>
            <a:ext cx="301734" cy="751309"/>
          </a:xfrm>
          <a:prstGeom prst="rect">
            <a:avLst/>
          </a:prstGeom>
        </p:spPr>
      </p:pic>
      <p:pic>
        <p:nvPicPr>
          <p:cNvPr id="37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24B8E694-CC49-404B-A199-D6D073F3B5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9318" y="1447266"/>
            <a:ext cx="338853" cy="813058"/>
          </a:xfrm>
          <a:prstGeom prst="rect">
            <a:avLst/>
          </a:prstGeom>
        </p:spPr>
      </p:pic>
      <p:pic>
        <p:nvPicPr>
          <p:cNvPr id="3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F19AACA4-4BD8-4A4B-A1BE-9805EAF23E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33767" y="1447266"/>
            <a:ext cx="338853" cy="813058"/>
          </a:xfrm>
          <a:prstGeom prst="rect">
            <a:avLst/>
          </a:prstGeom>
        </p:spPr>
      </p:pic>
      <p:pic>
        <p:nvPicPr>
          <p:cNvPr id="39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45488259-D39C-490C-86C9-410432EB1C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22462" y="1437922"/>
            <a:ext cx="338853" cy="813058"/>
          </a:xfrm>
          <a:prstGeom prst="rect">
            <a:avLst/>
          </a:prstGeom>
        </p:spPr>
      </p:pic>
      <p:pic>
        <p:nvPicPr>
          <p:cNvPr id="40" name="D">
            <a:hlinkClick r:id="" action="ppaction://media"/>
            <a:extLst>
              <a:ext uri="{FF2B5EF4-FFF2-40B4-BE49-F238E27FC236}">
                <a16:creationId xmlns:a16="http://schemas.microsoft.com/office/drawing/2014/main" id="{CB9B7933-9B5E-473D-9060-789C0DFF0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1579" end="1231.5625"/>
                </p14:media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8287" y="1731945"/>
            <a:ext cx="343432" cy="959136"/>
          </a:xfrm>
          <a:prstGeom prst="rect">
            <a:avLst/>
          </a:prstGeom>
        </p:spPr>
      </p:pic>
      <p:pic>
        <p:nvPicPr>
          <p:cNvPr id="41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CDD510D-0604-455F-88B2-691320E8F9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12476" y="3855880"/>
            <a:ext cx="301734" cy="751309"/>
          </a:xfrm>
          <a:prstGeom prst="rect">
            <a:avLst/>
          </a:prstGeom>
        </p:spPr>
      </p:pic>
      <p:pic>
        <p:nvPicPr>
          <p:cNvPr id="42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0C3285F3-5094-4D57-80B4-AD15940B9F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53703" y="3400979"/>
            <a:ext cx="338853" cy="813058"/>
          </a:xfrm>
          <a:prstGeom prst="rect">
            <a:avLst/>
          </a:prstGeom>
        </p:spPr>
      </p:pic>
      <p:pic>
        <p:nvPicPr>
          <p:cNvPr id="43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99B5ADA-6E06-44C9-A865-DE592709B0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010180" y="3400979"/>
            <a:ext cx="338853" cy="813058"/>
          </a:xfrm>
          <a:prstGeom prst="rect">
            <a:avLst/>
          </a:prstGeom>
        </p:spPr>
      </p:pic>
      <p:pic>
        <p:nvPicPr>
          <p:cNvPr id="44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04A0B3F-4F92-476B-854B-49618E628F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74194" y="3407725"/>
            <a:ext cx="338853" cy="813058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D24534-1B97-B04B-37B9-75CA2401966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62901" y="193908"/>
            <a:ext cx="852878" cy="852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75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9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6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93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9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3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6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93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93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93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38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3"/>
            </p:par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9EBA359-9854-4C06-9F94-9698DD014C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151" y="1892965"/>
            <a:ext cx="1522379" cy="1014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7F716-714C-5043-F37C-B941B9F9B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9318" y="1983376"/>
            <a:ext cx="1522379" cy="10149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FDB5A6-11AD-68D0-7641-3775F52EC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892" y="1932075"/>
            <a:ext cx="1522379" cy="1014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1B2E75-6ED4-E66A-CC46-07A3A9B0F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6485" y="1995192"/>
            <a:ext cx="1522379" cy="10149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CB1B5F-11C3-549A-296A-89814F09F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4115" y="3796638"/>
            <a:ext cx="1522379" cy="10149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9298C6-870F-70EA-0345-B6891A417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5161" y="3856113"/>
            <a:ext cx="1522379" cy="10149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5F6100-AE6C-1BE3-2BBD-23AA04AD2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9202" y="3869505"/>
            <a:ext cx="1522379" cy="10149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C3E00A-24D4-7637-8F06-627359EC7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9114" y="3931461"/>
            <a:ext cx="1522379" cy="10149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Beat and Sing:</a:t>
            </a:r>
            <a:r>
              <a:rPr lang="en-AU">
                <a:solidFill>
                  <a:schemeClr val="accent3"/>
                </a:solidFill>
              </a:rPr>
              <a:t> Home Over There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B36DB6E-E31F-4C8E-ACC1-08B09BEAF5C9}"/>
              </a:ext>
            </a:extLst>
          </p:cNvPr>
          <p:cNvSpPr txBox="1"/>
          <p:nvPr/>
        </p:nvSpPr>
        <p:spPr>
          <a:xfrm>
            <a:off x="704301" y="2853010"/>
            <a:ext cx="693967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Where  the      </a:t>
            </a:r>
            <a:r>
              <a:rPr lang="en-AU" sz="2100" b="1" i="0">
                <a:solidFill>
                  <a:schemeClr val="tx1"/>
                </a:solidFill>
                <a:latin typeface="Calibri"/>
                <a:cs typeface="Times New Roman"/>
              </a:rPr>
              <a:t>saints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all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im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- </a:t>
            </a:r>
            <a:r>
              <a:rPr lang="en-AU" sz="2100" b="1" i="0">
                <a:solidFill>
                  <a:schemeClr val="tx1"/>
                </a:solidFill>
                <a:latin typeface="Calibri"/>
                <a:cs typeface="Times New Roman"/>
              </a:rPr>
              <a:t>mor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tal     and      </a:t>
            </a:r>
            <a:r>
              <a:rPr lang="en-AU" sz="2100" b="1" i="0">
                <a:solidFill>
                  <a:schemeClr val="tx1"/>
                </a:solidFill>
                <a:latin typeface="Calibri"/>
                <a:cs typeface="Times New Roman"/>
              </a:rPr>
              <a:t>fair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112B94-DD7D-42E8-90BD-F28B6645B0F5}"/>
              </a:ext>
            </a:extLst>
          </p:cNvPr>
          <p:cNvSpPr txBox="1"/>
          <p:nvPr/>
        </p:nvSpPr>
        <p:spPr>
          <a:xfrm>
            <a:off x="1482514" y="4891895"/>
            <a:ext cx="7661486" cy="482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Are     </a:t>
            </a:r>
            <a:r>
              <a:rPr lang="en-AU" sz="2100" b="1" i="0">
                <a:solidFill>
                  <a:schemeClr val="tx1"/>
                </a:solidFill>
                <a:latin typeface="Calibri"/>
                <a:cs typeface="Times New Roman"/>
              </a:rPr>
              <a:t>robed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in       their       </a:t>
            </a:r>
            <a:r>
              <a:rPr lang="en-AU" sz="2100" b="1" i="0">
                <a:solidFill>
                  <a:schemeClr val="tx1"/>
                </a:solidFill>
                <a:latin typeface="Calibri"/>
                <a:cs typeface="Times New Roman"/>
              </a:rPr>
              <a:t>gar-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ments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of   </a:t>
            </a:r>
            <a:r>
              <a:rPr lang="en-AU" sz="2100" b="1" i="0">
                <a:solidFill>
                  <a:schemeClr val="tx1"/>
                </a:solidFill>
                <a:latin typeface="Calibri"/>
                <a:cs typeface="Times New Roman"/>
              </a:rPr>
              <a:t>white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.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631684-8CC6-8096-2FB0-D63CBD9C1D21}"/>
              </a:ext>
            </a:extLst>
          </p:cNvPr>
          <p:cNvCxnSpPr>
            <a:cxnSpLocks/>
          </p:cNvCxnSpPr>
          <p:nvPr/>
        </p:nvCxnSpPr>
        <p:spPr>
          <a:xfrm>
            <a:off x="2838196" y="1360114"/>
            <a:ext cx="0" cy="805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15B528-DCE0-49E2-7E2D-2C3EB066C0B5}"/>
              </a:ext>
            </a:extLst>
          </p:cNvPr>
          <p:cNvCxnSpPr/>
          <p:nvPr/>
        </p:nvCxnSpPr>
        <p:spPr>
          <a:xfrm>
            <a:off x="4372369" y="1391287"/>
            <a:ext cx="0" cy="805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CA4CB6-63F4-A6B7-FB32-43CE9CCB9B5E}"/>
              </a:ext>
            </a:extLst>
          </p:cNvPr>
          <p:cNvCxnSpPr/>
          <p:nvPr/>
        </p:nvCxnSpPr>
        <p:spPr>
          <a:xfrm>
            <a:off x="6310542" y="1453661"/>
            <a:ext cx="0" cy="805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B7558E-CC09-2E00-26F2-3B8B803FFFB4}"/>
              </a:ext>
            </a:extLst>
          </p:cNvPr>
          <p:cNvCxnSpPr/>
          <p:nvPr/>
        </p:nvCxnSpPr>
        <p:spPr>
          <a:xfrm>
            <a:off x="7974255" y="1406017"/>
            <a:ext cx="0" cy="805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2337E8-2CED-F7B3-739B-AF38133788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2690" y="192185"/>
            <a:ext cx="777581" cy="777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0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541400" y="1334819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Calibri"/>
              </a:rPr>
              <a:t>Learn: </a:t>
            </a:r>
            <a:r>
              <a:rPr lang="en-US" spc="-50" dirty="0">
                <a:solidFill>
                  <a:schemeClr val="accent3"/>
                </a:solidFill>
                <a:ea typeface="Calibri"/>
              </a:rPr>
              <a:t>Hand Signs Home Over There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5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A8B378-82E3-4D0B-B099-2CF8A0DE1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942" y="3740449"/>
            <a:ext cx="1336211" cy="2492239"/>
          </a:xfrm>
          <a:prstGeom prst="rect">
            <a:avLst/>
          </a:prstGeom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F8FB75B-4BAD-4BCC-81D0-9C1F490A19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10" y="4257731"/>
            <a:ext cx="1302305" cy="1974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980EDA-90BB-4324-BC10-89710B7FE5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37" y="1612271"/>
            <a:ext cx="577170" cy="1571864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319838-BDC8-444D-9F0C-891DBC6054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38" y="1309988"/>
            <a:ext cx="620774" cy="1652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29F1A4-740D-AD81-B4A1-B4F6716605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469" y="3740449"/>
            <a:ext cx="1040992" cy="2492239"/>
          </a:xfrm>
          <a:prstGeom prst="rect">
            <a:avLst/>
          </a:prstGeom>
        </p:spPr>
      </p:pic>
      <p:pic>
        <p:nvPicPr>
          <p:cNvPr id="17" name="Picture 16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C27DC58-3E5B-EFDA-9A79-9DBFA0AA94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58" y="4175297"/>
            <a:ext cx="1374242" cy="205739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9CE2C8-256F-2051-A272-1B08F84B48A3}"/>
              </a:ext>
            </a:extLst>
          </p:cNvPr>
          <p:cNvCxnSpPr>
            <a:cxnSpLocks/>
          </p:cNvCxnSpPr>
          <p:nvPr/>
        </p:nvCxnSpPr>
        <p:spPr>
          <a:xfrm>
            <a:off x="1408034" y="3821892"/>
            <a:ext cx="1149335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C">
            <a:hlinkClick r:id="" action="ppaction://media"/>
            <a:extLst>
              <a:ext uri="{FF2B5EF4-FFF2-40B4-BE49-F238E27FC236}">
                <a16:creationId xmlns:a16="http://schemas.microsoft.com/office/drawing/2014/main" id="{F505E49C-4E8C-B7F6-9559-2537E4341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78" end="17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056" y="2252218"/>
            <a:ext cx="659135" cy="1857987"/>
          </a:xfrm>
          <a:prstGeom prst="rect">
            <a:avLst/>
          </a:prstGeom>
        </p:spPr>
      </p:pic>
      <p:pic>
        <p:nvPicPr>
          <p:cNvPr id="24" name="35B797F5">
            <a:hlinkClick r:id="" action="ppaction://media"/>
            <a:extLst>
              <a:ext uri="{FF2B5EF4-FFF2-40B4-BE49-F238E27FC236}">
                <a16:creationId xmlns:a16="http://schemas.microsoft.com/office/drawing/2014/main" id="{9181CE1B-7E46-9A5E-1B86-7F731F115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63" end="1195.87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263" y="1784617"/>
            <a:ext cx="577167" cy="1564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3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/>
              <a:t>Good Listening Behaviours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5B6E80-1AC9-4DC9-96CB-B88D92EC32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350296"/>
              </p:ext>
            </p:extLst>
          </p:nvPr>
        </p:nvGraphicFramePr>
        <p:xfrm>
          <a:off x="1613963" y="1594441"/>
          <a:ext cx="5721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2961514" imgH="9204786" progId="AcroExch.Document.DC">
                  <p:embed/>
                </p:oleObj>
              </mc:Choice>
              <mc:Fallback>
                <p:oleObj name="Acrobat Document" r:id="rId3" imgW="12961514" imgH="9204786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5B6E80-1AC9-4DC9-96CB-B88D92EC32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3963" y="1594441"/>
                        <a:ext cx="5721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32690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668241" y="1256848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Learn: 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Mister Do 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29F1A4-740D-AD81-B4A1-B4F671660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69" y="3740449"/>
            <a:ext cx="1040992" cy="249223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9CE2C8-256F-2051-A272-1B08F84B48A3}"/>
              </a:ext>
            </a:extLst>
          </p:cNvPr>
          <p:cNvCxnSpPr>
            <a:cxnSpLocks/>
          </p:cNvCxnSpPr>
          <p:nvPr/>
        </p:nvCxnSpPr>
        <p:spPr>
          <a:xfrm>
            <a:off x="1408034" y="3821892"/>
            <a:ext cx="1149335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C">
            <a:hlinkClick r:id="" action="ppaction://media"/>
            <a:extLst>
              <a:ext uri="{FF2B5EF4-FFF2-40B4-BE49-F238E27FC236}">
                <a16:creationId xmlns:a16="http://schemas.microsoft.com/office/drawing/2014/main" id="{F505E49C-4E8C-B7F6-9559-2537E4341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78" end="173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056" y="2252218"/>
            <a:ext cx="659135" cy="18579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35B3CF-AF01-9342-ED1C-438E8B769A70}"/>
              </a:ext>
            </a:extLst>
          </p:cNvPr>
          <p:cNvSpPr txBox="1"/>
          <p:nvPr/>
        </p:nvSpPr>
        <p:spPr>
          <a:xfrm>
            <a:off x="1737461" y="4469159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        think        of       the      home       o-          ver     there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02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541400" y="1334819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Learn: 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Mister Fa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7" name="Picture 16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C27DC58-3E5B-EFDA-9A79-9DBFA0AA9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80" y="3995567"/>
            <a:ext cx="1374242" cy="2057391"/>
          </a:xfrm>
          <a:prstGeom prst="rect">
            <a:avLst/>
          </a:prstGeom>
        </p:spPr>
      </p:pic>
      <p:pic>
        <p:nvPicPr>
          <p:cNvPr id="24" name="35B797F5">
            <a:hlinkClick r:id="" action="ppaction://media"/>
            <a:extLst>
              <a:ext uri="{FF2B5EF4-FFF2-40B4-BE49-F238E27FC236}">
                <a16:creationId xmlns:a16="http://schemas.microsoft.com/office/drawing/2014/main" id="{9181CE1B-7E46-9A5E-1B86-7F731F115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635" y="1798754"/>
            <a:ext cx="577167" cy="15645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935916-7D00-7ADF-41F9-32436E7918F5}"/>
              </a:ext>
            </a:extLst>
          </p:cNvPr>
          <p:cNvSpPr txBox="1"/>
          <p:nvPr/>
        </p:nvSpPr>
        <p:spPr>
          <a:xfrm>
            <a:off x="1096438" y="3699568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        think        of            the                 home           o-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 there</a:t>
            </a:r>
          </a:p>
        </p:txBody>
      </p:sp>
      <p:pic>
        <p:nvPicPr>
          <p:cNvPr id="19" name="35B797F5">
            <a:hlinkClick r:id="" action="ppaction://media"/>
            <a:extLst>
              <a:ext uri="{FF2B5EF4-FFF2-40B4-BE49-F238E27FC236}">
                <a16:creationId xmlns:a16="http://schemas.microsoft.com/office/drawing/2014/main" id="{AE4C247C-D9EE-EB97-BEE7-69B2A716D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080" y="1798754"/>
            <a:ext cx="577167" cy="1564536"/>
          </a:xfrm>
          <a:prstGeom prst="rect">
            <a:avLst/>
          </a:prstGeom>
        </p:spPr>
      </p:pic>
      <p:pic>
        <p:nvPicPr>
          <p:cNvPr id="20" name="35B797F5">
            <a:hlinkClick r:id="" action="ppaction://media"/>
            <a:extLst>
              <a:ext uri="{FF2B5EF4-FFF2-40B4-BE49-F238E27FC236}">
                <a16:creationId xmlns:a16="http://schemas.microsoft.com/office/drawing/2014/main" id="{085FCB8C-5657-F530-9C43-B7609A155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6086" y="1798754"/>
            <a:ext cx="577167" cy="1564536"/>
          </a:xfrm>
          <a:prstGeom prst="rect">
            <a:avLst/>
          </a:prstGeom>
        </p:spPr>
      </p:pic>
      <p:pic>
        <p:nvPicPr>
          <p:cNvPr id="25" name="35B797F5">
            <a:hlinkClick r:id="" action="ppaction://media"/>
            <a:extLst>
              <a:ext uri="{FF2B5EF4-FFF2-40B4-BE49-F238E27FC236}">
                <a16:creationId xmlns:a16="http://schemas.microsoft.com/office/drawing/2014/main" id="{6B8E19FF-5030-CECF-0540-EA79649B8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4878" y="1798754"/>
            <a:ext cx="577167" cy="1564536"/>
          </a:xfrm>
          <a:prstGeom prst="rect">
            <a:avLst/>
          </a:prstGeom>
        </p:spPr>
      </p:pic>
      <p:pic>
        <p:nvPicPr>
          <p:cNvPr id="26" name="Picture 25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6289F0B1-D019-7398-EF5F-457EC6394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62" y="4037556"/>
            <a:ext cx="1374242" cy="2057391"/>
          </a:xfrm>
          <a:prstGeom prst="rect">
            <a:avLst/>
          </a:prstGeom>
        </p:spPr>
      </p:pic>
      <p:pic>
        <p:nvPicPr>
          <p:cNvPr id="27" name="Picture 26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4B0A5F87-FDD5-7432-B5C2-C3AE9A305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5" y="4037557"/>
            <a:ext cx="1374242" cy="2057391"/>
          </a:xfrm>
          <a:prstGeom prst="rect">
            <a:avLst/>
          </a:prstGeom>
        </p:spPr>
      </p:pic>
      <p:pic>
        <p:nvPicPr>
          <p:cNvPr id="29" name="Picture 28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EE75888F-17A5-9314-DFC1-FA554DEBA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16" y="4037557"/>
            <a:ext cx="1374242" cy="2057391"/>
          </a:xfrm>
          <a:prstGeom prst="rect">
            <a:avLst/>
          </a:prstGeom>
        </p:spPr>
      </p:pic>
      <p:pic>
        <p:nvPicPr>
          <p:cNvPr id="30" name="35B797F5">
            <a:hlinkClick r:id="" action="ppaction://media"/>
            <a:extLst>
              <a:ext uri="{FF2B5EF4-FFF2-40B4-BE49-F238E27FC236}">
                <a16:creationId xmlns:a16="http://schemas.microsoft.com/office/drawing/2014/main" id="{15E3865B-5177-51F8-7452-0340E92B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833" y="1798754"/>
            <a:ext cx="577167" cy="1564536"/>
          </a:xfrm>
          <a:prstGeom prst="rect">
            <a:avLst/>
          </a:prstGeom>
        </p:spPr>
      </p:pic>
      <p:pic>
        <p:nvPicPr>
          <p:cNvPr id="31" name="Picture 30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429CE50C-4E21-A01F-B442-AD07959AE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6" y="4022760"/>
            <a:ext cx="1374242" cy="2057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50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541400" y="1334819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Learn: 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Missus La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5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A8B378-82E3-4D0B-B099-2CF8A0DE1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972" y="3621294"/>
            <a:ext cx="1336211" cy="2492239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319838-BDC8-444D-9F0C-891DBC6054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91" y="1334819"/>
            <a:ext cx="620774" cy="1652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CDF9A0-65DF-9C9F-D543-F7899BA0AD3E}"/>
              </a:ext>
            </a:extLst>
          </p:cNvPr>
          <p:cNvSpPr txBox="1"/>
          <p:nvPr/>
        </p:nvSpPr>
        <p:spPr>
          <a:xfrm>
            <a:off x="672232" y="3690522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        think        of            the         home       o-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 there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0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C3411C-8AD6-4C64-A3B2-2FC9CFE15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32" b="2956"/>
          <a:stretch/>
        </p:blipFill>
        <p:spPr>
          <a:xfrm>
            <a:off x="541400" y="1334819"/>
            <a:ext cx="7780667" cy="22864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510A3-E36A-FA12-4D46-884B471C1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Learn: </a:t>
            </a:r>
            <a:r>
              <a:rPr lang="en-US" spc="-50">
                <a:solidFill>
                  <a:schemeClr val="accent3"/>
                </a:solidFill>
                <a:ea typeface="Calibri"/>
              </a:rPr>
              <a:t>Missus So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0962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77EA4-5837-4198-9224-37F11A68C396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F8FB75B-4BAD-4BCC-81D0-9C1F490A1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12" y="4388572"/>
            <a:ext cx="1302305" cy="1974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980EDA-90BB-4324-BC10-89710B7FE5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79" y="1347612"/>
            <a:ext cx="663820" cy="18078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F92CDE-2A6E-FC7F-CFED-B2983A9EF4A9}"/>
              </a:ext>
            </a:extLst>
          </p:cNvPr>
          <p:cNvSpPr txBox="1"/>
          <p:nvPr/>
        </p:nvSpPr>
        <p:spPr>
          <a:xfrm>
            <a:off x="794445" y="3631588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        think        of            the         home       o-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 there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263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E9B40CC3-CF23-F8A2-BBEE-12AC07254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9028" y="4072418"/>
            <a:ext cx="984913" cy="1487553"/>
          </a:xfrm>
          <a:prstGeom prst="rect">
            <a:avLst/>
          </a:prstGeom>
        </p:spPr>
      </p:pic>
      <p:pic>
        <p:nvPicPr>
          <p:cNvPr id="15" name="Picture 14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7D92396F-48A3-CFEF-2EC2-5BDF2C888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7964" y="4072418"/>
            <a:ext cx="984913" cy="1487553"/>
          </a:xfrm>
          <a:prstGeom prst="rect">
            <a:avLst/>
          </a:prstGeom>
        </p:spPr>
      </p:pic>
      <p:pic>
        <p:nvPicPr>
          <p:cNvPr id="16" name="Picture 15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C2BDD500-427B-19ED-3997-466E71504D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570" y="4091832"/>
            <a:ext cx="984913" cy="1487553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560776" y="1879371"/>
            <a:ext cx="8248650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Hand Signs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5" name="35B797F5">
            <a:hlinkClick r:id="" action="ppaction://media"/>
            <a:extLst>
              <a:ext uri="{FF2B5EF4-FFF2-40B4-BE49-F238E27FC236}">
                <a16:creationId xmlns:a16="http://schemas.microsoft.com/office/drawing/2014/main" id="{BFF35E4E-5BA3-46AB-9D3F-6E3C638D5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3432" y="2062114"/>
            <a:ext cx="315942" cy="856429"/>
          </a:xfrm>
          <a:prstGeom prst="rect">
            <a:avLst/>
          </a:prstGeom>
        </p:spPr>
      </p:pic>
      <p:pic>
        <p:nvPicPr>
          <p:cNvPr id="56" name="35B797F5">
            <a:hlinkClick r:id="" action="ppaction://media"/>
            <a:extLst>
              <a:ext uri="{FF2B5EF4-FFF2-40B4-BE49-F238E27FC236}">
                <a16:creationId xmlns:a16="http://schemas.microsoft.com/office/drawing/2014/main" id="{6B9E413C-AF20-4856-A7E6-57CABF252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2290" y="2058391"/>
            <a:ext cx="315942" cy="856429"/>
          </a:xfrm>
          <a:prstGeom prst="rect">
            <a:avLst/>
          </a:prstGeom>
        </p:spPr>
      </p:pic>
      <p:pic>
        <p:nvPicPr>
          <p:cNvPr id="63" name="35B797F5">
            <a:hlinkClick r:id="" action="ppaction://media"/>
            <a:extLst>
              <a:ext uri="{FF2B5EF4-FFF2-40B4-BE49-F238E27FC236}">
                <a16:creationId xmlns:a16="http://schemas.microsoft.com/office/drawing/2014/main" id="{8993EE42-F7DD-4B10-9080-12945F326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7013" y="2058390"/>
            <a:ext cx="315942" cy="856429"/>
          </a:xfrm>
          <a:prstGeom prst="rect">
            <a:avLst/>
          </a:prstGeom>
        </p:spPr>
      </p:pic>
      <p:pic>
        <p:nvPicPr>
          <p:cNvPr id="64" name="35B797F5">
            <a:hlinkClick r:id="" action="ppaction://media"/>
            <a:extLst>
              <a:ext uri="{FF2B5EF4-FFF2-40B4-BE49-F238E27FC236}">
                <a16:creationId xmlns:a16="http://schemas.microsoft.com/office/drawing/2014/main" id="{965B3BAD-F9AB-4704-8FD4-B9BE6BC7C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727" y="2048942"/>
            <a:ext cx="315942" cy="85642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B36DB6E-E31F-4C8E-ACC1-08B09BEAF5C9}"/>
              </a:ext>
            </a:extLst>
          </p:cNvPr>
          <p:cNvSpPr txBox="1"/>
          <p:nvPr/>
        </p:nvSpPr>
        <p:spPr>
          <a:xfrm>
            <a:off x="975793" y="3313485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        think        of            the         home       o-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 there</a:t>
            </a:r>
          </a:p>
        </p:txBody>
      </p:sp>
      <p:pic>
        <p:nvPicPr>
          <p:cNvPr id="4" name="D8FCAF4D">
            <a:hlinkClick r:id="" action="ppaction://media"/>
            <a:extLst>
              <a:ext uri="{FF2B5EF4-FFF2-40B4-BE49-F238E27FC236}">
                <a16:creationId xmlns:a16="http://schemas.microsoft.com/office/drawing/2014/main" id="{1AEB4400-199E-5184-C969-EE3981DD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978" y="1876014"/>
            <a:ext cx="333487" cy="900646"/>
          </a:xfrm>
          <a:prstGeom prst="rect">
            <a:avLst/>
          </a:prstGeom>
        </p:spPr>
      </p:pic>
      <p:pic>
        <p:nvPicPr>
          <p:cNvPr id="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AFAA97CD-3AFE-0506-CFCF-9235B84CE0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8368" y="1890740"/>
            <a:ext cx="338853" cy="81305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48F1DD-BFB2-49C0-8B7D-F64FA970B003}"/>
              </a:ext>
            </a:extLst>
          </p:cNvPr>
          <p:cNvCxnSpPr>
            <a:cxnSpLocks/>
          </p:cNvCxnSpPr>
          <p:nvPr/>
        </p:nvCxnSpPr>
        <p:spPr>
          <a:xfrm>
            <a:off x="866536" y="3134414"/>
            <a:ext cx="5875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C">
            <a:hlinkClick r:id="" action="ppaction://media"/>
            <a:extLst>
              <a:ext uri="{FF2B5EF4-FFF2-40B4-BE49-F238E27FC236}">
                <a16:creationId xmlns:a16="http://schemas.microsoft.com/office/drawing/2014/main" id="{ED5CBB83-99B8-424C-B11A-CA16A2868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7">
                  <p14:trim st="2378" end="17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26" y="2326337"/>
            <a:ext cx="336936" cy="949764"/>
          </a:xfrm>
          <a:prstGeom prst="rect">
            <a:avLst/>
          </a:prstGeom>
        </p:spPr>
      </p:pic>
      <p:pic>
        <p:nvPicPr>
          <p:cNvPr id="29" name="35B797F5">
            <a:hlinkClick r:id="" action="ppaction://media"/>
            <a:extLst>
              <a:ext uri="{FF2B5EF4-FFF2-40B4-BE49-F238E27FC236}">
                <a16:creationId xmlns:a16="http://schemas.microsoft.com/office/drawing/2014/main" id="{9FCC4807-FBF6-4460-837F-959744238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243" y="2058390"/>
            <a:ext cx="315942" cy="856429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251EA86-F6CF-C1DF-DD20-BA8F639CC5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5269476" y="3781585"/>
            <a:ext cx="955182" cy="1797800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92E81B85-F506-7981-A97B-FFFBA1BBBD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4452" y="4118380"/>
            <a:ext cx="941080" cy="1430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436AC-0261-B6F4-5C39-1CADB2DFE1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94232" y="3724386"/>
            <a:ext cx="747766" cy="1797800"/>
          </a:xfrm>
          <a:prstGeom prst="rect">
            <a:avLst/>
          </a:prstGeom>
        </p:spPr>
      </p:pic>
      <p:pic>
        <p:nvPicPr>
          <p:cNvPr id="13" name="Picture 12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3694E54C-C510-2B62-CD53-16AD1C0FEC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4052" y="4061131"/>
            <a:ext cx="984913" cy="1487553"/>
          </a:xfrm>
          <a:prstGeom prst="rect">
            <a:avLst/>
          </a:prstGeom>
        </p:spPr>
      </p:pic>
      <p:pic>
        <p:nvPicPr>
          <p:cNvPr id="17" name="Picture 16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780A7591-71B2-C9FD-B0AE-F71A9A55EC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7010" y="4034633"/>
            <a:ext cx="984913" cy="1487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2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E9B40CC3-CF23-F8A2-BBEE-12AC07254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9028" y="4072418"/>
            <a:ext cx="984913" cy="1487553"/>
          </a:xfrm>
          <a:prstGeom prst="rect">
            <a:avLst/>
          </a:prstGeom>
        </p:spPr>
      </p:pic>
      <p:pic>
        <p:nvPicPr>
          <p:cNvPr id="15" name="Picture 14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7D92396F-48A3-CFEF-2EC2-5BDF2C888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7964" y="4072418"/>
            <a:ext cx="984913" cy="1487553"/>
          </a:xfrm>
          <a:prstGeom prst="rect">
            <a:avLst/>
          </a:prstGeom>
        </p:spPr>
      </p:pic>
      <p:pic>
        <p:nvPicPr>
          <p:cNvPr id="16" name="Picture 15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C2BDD500-427B-19ED-3997-466E71504D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570" y="4091832"/>
            <a:ext cx="984913" cy="1487553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560776" y="1879371"/>
            <a:ext cx="8248650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 Hand Signs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5" name="35B797F5">
            <a:hlinkClick r:id="" action="ppaction://media"/>
            <a:extLst>
              <a:ext uri="{FF2B5EF4-FFF2-40B4-BE49-F238E27FC236}">
                <a16:creationId xmlns:a16="http://schemas.microsoft.com/office/drawing/2014/main" id="{BFF35E4E-5BA3-46AB-9D3F-6E3C638D5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3432" y="2062114"/>
            <a:ext cx="315942" cy="856429"/>
          </a:xfrm>
          <a:prstGeom prst="rect">
            <a:avLst/>
          </a:prstGeom>
        </p:spPr>
      </p:pic>
      <p:pic>
        <p:nvPicPr>
          <p:cNvPr id="56" name="35B797F5">
            <a:hlinkClick r:id="" action="ppaction://media"/>
            <a:extLst>
              <a:ext uri="{FF2B5EF4-FFF2-40B4-BE49-F238E27FC236}">
                <a16:creationId xmlns:a16="http://schemas.microsoft.com/office/drawing/2014/main" id="{6B9E413C-AF20-4856-A7E6-57CABF252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2290" y="2058391"/>
            <a:ext cx="315942" cy="856429"/>
          </a:xfrm>
          <a:prstGeom prst="rect">
            <a:avLst/>
          </a:prstGeom>
        </p:spPr>
      </p:pic>
      <p:pic>
        <p:nvPicPr>
          <p:cNvPr id="63" name="35B797F5">
            <a:hlinkClick r:id="" action="ppaction://media"/>
            <a:extLst>
              <a:ext uri="{FF2B5EF4-FFF2-40B4-BE49-F238E27FC236}">
                <a16:creationId xmlns:a16="http://schemas.microsoft.com/office/drawing/2014/main" id="{8993EE42-F7DD-4B10-9080-12945F326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7013" y="2058390"/>
            <a:ext cx="315942" cy="856429"/>
          </a:xfrm>
          <a:prstGeom prst="rect">
            <a:avLst/>
          </a:prstGeom>
        </p:spPr>
      </p:pic>
      <p:pic>
        <p:nvPicPr>
          <p:cNvPr id="64" name="35B797F5">
            <a:hlinkClick r:id="" action="ppaction://media"/>
            <a:extLst>
              <a:ext uri="{FF2B5EF4-FFF2-40B4-BE49-F238E27FC236}">
                <a16:creationId xmlns:a16="http://schemas.microsoft.com/office/drawing/2014/main" id="{965B3BAD-F9AB-4704-8FD4-B9BE6BC7C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727" y="2048942"/>
            <a:ext cx="315942" cy="85642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B36DB6E-E31F-4C8E-ACC1-08B09BEAF5C9}"/>
              </a:ext>
            </a:extLst>
          </p:cNvPr>
          <p:cNvSpPr txBox="1"/>
          <p:nvPr/>
        </p:nvSpPr>
        <p:spPr>
          <a:xfrm>
            <a:off x="975793" y="3313485"/>
            <a:ext cx="86334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        think        of            the         home       o-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ver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       there</a:t>
            </a:r>
          </a:p>
        </p:txBody>
      </p:sp>
      <p:pic>
        <p:nvPicPr>
          <p:cNvPr id="4" name="D8FCAF4D">
            <a:hlinkClick r:id="" action="ppaction://media"/>
            <a:extLst>
              <a:ext uri="{FF2B5EF4-FFF2-40B4-BE49-F238E27FC236}">
                <a16:creationId xmlns:a16="http://schemas.microsoft.com/office/drawing/2014/main" id="{1AEB4400-199E-5184-C969-EE3981DD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978" y="1876014"/>
            <a:ext cx="333487" cy="900646"/>
          </a:xfrm>
          <a:prstGeom prst="rect">
            <a:avLst/>
          </a:prstGeom>
        </p:spPr>
      </p:pic>
      <p:pic>
        <p:nvPicPr>
          <p:cNvPr id="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AFAA97CD-3AFE-0506-CFCF-9235B84CE0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8368" y="1890740"/>
            <a:ext cx="338853" cy="81305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48F1DD-BFB2-49C0-8B7D-F64FA970B003}"/>
              </a:ext>
            </a:extLst>
          </p:cNvPr>
          <p:cNvCxnSpPr>
            <a:cxnSpLocks/>
          </p:cNvCxnSpPr>
          <p:nvPr/>
        </p:nvCxnSpPr>
        <p:spPr>
          <a:xfrm>
            <a:off x="866536" y="3134414"/>
            <a:ext cx="5875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C">
            <a:hlinkClick r:id="" action="ppaction://media"/>
            <a:extLst>
              <a:ext uri="{FF2B5EF4-FFF2-40B4-BE49-F238E27FC236}">
                <a16:creationId xmlns:a16="http://schemas.microsoft.com/office/drawing/2014/main" id="{ED5CBB83-99B8-424C-B11A-CA16A2868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7">
                  <p14:trim st="2378" end="17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26" y="2326337"/>
            <a:ext cx="336936" cy="949764"/>
          </a:xfrm>
          <a:prstGeom prst="rect">
            <a:avLst/>
          </a:prstGeom>
        </p:spPr>
      </p:pic>
      <p:pic>
        <p:nvPicPr>
          <p:cNvPr id="29" name="35B797F5">
            <a:hlinkClick r:id="" action="ppaction://media"/>
            <a:extLst>
              <a:ext uri="{FF2B5EF4-FFF2-40B4-BE49-F238E27FC236}">
                <a16:creationId xmlns:a16="http://schemas.microsoft.com/office/drawing/2014/main" id="{9FCC4807-FBF6-4460-837F-959744238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243" y="2058390"/>
            <a:ext cx="315942" cy="856429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251EA86-F6CF-C1DF-DD20-BA8F639CC5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5269476" y="3781585"/>
            <a:ext cx="955182" cy="1797800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92E81B85-F506-7981-A97B-FFFBA1BBBD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4452" y="4118380"/>
            <a:ext cx="941080" cy="1430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436AC-0261-B6F4-5C39-1CADB2DFE1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94232" y="3724386"/>
            <a:ext cx="747766" cy="1797800"/>
          </a:xfrm>
          <a:prstGeom prst="rect">
            <a:avLst/>
          </a:prstGeom>
        </p:spPr>
      </p:pic>
      <p:pic>
        <p:nvPicPr>
          <p:cNvPr id="13" name="Picture 12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3694E54C-C510-2B62-CD53-16AD1C0FEC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4052" y="4061131"/>
            <a:ext cx="984913" cy="1487553"/>
          </a:xfrm>
          <a:prstGeom prst="rect">
            <a:avLst/>
          </a:prstGeom>
        </p:spPr>
      </p:pic>
      <p:pic>
        <p:nvPicPr>
          <p:cNvPr id="17" name="Picture 16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780A7591-71B2-C9FD-B0AE-F71A9A55EC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7010" y="4034633"/>
            <a:ext cx="984913" cy="1487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3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/>
              <a:t>Reflect 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and Connect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E90D9F-A2CA-0C4E-8BCF-A52D21B9B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0373" y="1279046"/>
            <a:ext cx="8225315" cy="4139595"/>
          </a:xfrm>
        </p:spPr>
        <p:txBody>
          <a:bodyPr wrap="square" lIns="0" tIns="0" rIns="0" bIns="0" anchor="t">
            <a:spAutoFit/>
          </a:bodyPr>
          <a:lstStyle/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In this lesson, we practised:</a:t>
            </a:r>
            <a:endParaRPr lang="en-GB" spc="-1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singing 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‘</a:t>
            </a: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O Think of the Home Over There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’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doing the hand signs for 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‘</a:t>
            </a: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O Think of the Home Over There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’</a:t>
            </a:r>
            <a:endParaRPr lang="en-GB" spc="-10">
              <a:solidFill>
                <a:schemeClr val="tx1"/>
              </a:solidFill>
              <a:ea typeface="Calibri"/>
              <a:cs typeface="Times New Roman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playing clap sticks while singing 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‘</a:t>
            </a: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O Think of the Home Over There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’.</a:t>
            </a:r>
            <a:endParaRPr lang="en-GB" spc="-10">
              <a:solidFill>
                <a:schemeClr val="tx1"/>
              </a:solidFill>
              <a:ea typeface="Calibri"/>
              <a:cs typeface="Times New Roman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pc="-10">
              <a:solidFill>
                <a:schemeClr val="tx1"/>
              </a:solidFill>
              <a:ea typeface="Calibri"/>
              <a:cs typeface="Times New Roman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How well are you able to:</a:t>
            </a:r>
            <a:endParaRPr lang="en-GB" spc="-1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Sing the right notes for 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‘</a:t>
            </a: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O Think of the Home Over There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’?</a:t>
            </a:r>
            <a:endParaRPr lang="en-GB" spc="-10">
              <a:solidFill>
                <a:schemeClr val="tx1"/>
              </a:solidFill>
              <a:ea typeface="Calibri"/>
              <a:cs typeface="Times New Roman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Do </a:t>
            </a: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the right hand signs while singing 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‘</a:t>
            </a: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O Think of the Home Over There</a:t>
            </a: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’?</a:t>
            </a:r>
            <a:endParaRPr lang="en-GB" spc="-10">
              <a:solidFill>
                <a:schemeClr val="tx1"/>
              </a:solidFill>
              <a:ea typeface="Calibri"/>
              <a:cs typeface="Times New Roman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pc="-10" dirty="0">
                <a:solidFill>
                  <a:schemeClr val="tx1"/>
                </a:solidFill>
                <a:ea typeface="Calibri"/>
                <a:cs typeface="Times New Roman"/>
              </a:rPr>
              <a:t>Play</a:t>
            </a:r>
            <a:r>
              <a:rPr lang="en-GB" spc="-10">
                <a:solidFill>
                  <a:schemeClr val="tx1"/>
                </a:solidFill>
                <a:ea typeface="Calibri"/>
                <a:cs typeface="Times New Roman"/>
              </a:rPr>
              <a:t> clap sticks in time with singing?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945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Reflect and </a:t>
            </a:r>
            <a:r>
              <a:rPr lang="en-US">
                <a:solidFill>
                  <a:schemeClr val="accent1"/>
                </a:solidFill>
              </a:rPr>
              <a:t>Connect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8F0542A-4077-4140-AF53-8C34231F71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0772" y="1275329"/>
            <a:ext cx="8239847" cy="646331"/>
          </a:xfrm>
        </p:spPr>
        <p:txBody>
          <a:bodyPr wrap="square"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181818"/>
                </a:solidFill>
              </a:rPr>
              <a:t>In the next lesson, we </a:t>
            </a:r>
            <a:r>
              <a:rPr lang="en-US"/>
              <a:t>will learn continue learning </a:t>
            </a:r>
            <a:r>
              <a:rPr lang="en-US" dirty="0"/>
              <a:t>‘</a:t>
            </a:r>
            <a:r>
              <a:rPr lang="en-US"/>
              <a:t>O Think of the Home Over There</a:t>
            </a:r>
            <a:r>
              <a:rPr lang="en-US" dirty="0"/>
              <a:t>’.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25147-A473-43B5-80C4-5BABA14BB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32" y="3136458"/>
            <a:ext cx="1040992" cy="2492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23E0E-FC44-4F98-8CAB-9D031BE08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403" y="3468697"/>
            <a:ext cx="1073951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9A1977-4434-42BE-962D-EFE96A6EF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835" y="3632231"/>
            <a:ext cx="1187653" cy="1996466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7CA5846-40AD-4965-B113-B808411C6F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16" y="3422374"/>
            <a:ext cx="1179534" cy="2206323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6C9BC3B3-991C-4537-B737-98F15C679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78" y="3771063"/>
            <a:ext cx="1247949" cy="1857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093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DDC8C3A5-7716-48E8-B521-DEC0F0F53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7" y="1233488"/>
            <a:ext cx="8236671" cy="5075237"/>
          </a:xfrm>
          <a:prstGeom prst="rect">
            <a:avLst/>
          </a:prstGeom>
        </p:spPr>
      </p:pic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6BA64EDC-8B5C-479E-AD49-09CC8494B5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9740" y="402061"/>
            <a:ext cx="8239124" cy="539859"/>
          </a:xfrm>
        </p:spPr>
        <p:txBody>
          <a:bodyPr/>
          <a:lstStyle/>
          <a:p>
            <a:r>
              <a:rPr lang="en-US"/>
              <a:t>Goodbye Song</a:t>
            </a:r>
            <a:endParaRPr lang="en-A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7" name="Goodbye song piano" descr="Goodbye song piano">
            <a:hlinkClick r:id="" action="ppaction://media"/>
            <a:extLst>
              <a:ext uri="{FF2B5EF4-FFF2-40B4-BE49-F238E27FC236}">
                <a16:creationId xmlns:a16="http://schemas.microsoft.com/office/drawing/2014/main" id="{7CDD352C-40AE-1843-8229-B1EFCF7327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8356" y="4322533"/>
            <a:ext cx="873965" cy="873965"/>
          </a:xfrm>
          <a:prstGeom prst="rect">
            <a:avLst/>
          </a:prstGeom>
        </p:spPr>
      </p:pic>
      <p:sp>
        <p:nvSpPr>
          <p:cNvPr id="59" name="TextBox 1">
            <a:extLst>
              <a:ext uri="{FF2B5EF4-FFF2-40B4-BE49-F238E27FC236}">
                <a16:creationId xmlns:a16="http://schemas.microsoft.com/office/drawing/2014/main" id="{7E3A08D4-EBF6-9F48-96BF-9F0553B84FAD}"/>
              </a:ext>
            </a:extLst>
          </p:cNvPr>
          <p:cNvSpPr txBox="1"/>
          <p:nvPr/>
        </p:nvSpPr>
        <p:spPr>
          <a:xfrm>
            <a:off x="4814098" y="5196498"/>
            <a:ext cx="1380315" cy="6946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sz="2100" i="0">
                <a:solidFill>
                  <a:schemeClr val="accent3"/>
                </a:solidFill>
                <a:latin typeface="Calibri"/>
                <a:cs typeface="Calibri"/>
              </a:rPr>
              <a:t>Goodbye song piano</a:t>
            </a:r>
          </a:p>
        </p:txBody>
      </p:sp>
      <p:pic>
        <p:nvPicPr>
          <p:cNvPr id="58" name="The Good bye Song audio" descr="The Good bye Song audio">
            <a:hlinkClick r:id="" action="ppaction://media"/>
            <a:extLst>
              <a:ext uri="{FF2B5EF4-FFF2-40B4-BE49-F238E27FC236}">
                <a16:creationId xmlns:a16="http://schemas.microsoft.com/office/drawing/2014/main" id="{B24A9331-559A-C242-B92C-8846722D53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0081" y="4343904"/>
            <a:ext cx="852594" cy="852594"/>
          </a:xfrm>
          <a:prstGeom prst="rect">
            <a:avLst/>
          </a:prstGeom>
        </p:spPr>
      </p:pic>
      <p:sp>
        <p:nvSpPr>
          <p:cNvPr id="60" name="TextBox 1">
            <a:extLst>
              <a:ext uri="{FF2B5EF4-FFF2-40B4-BE49-F238E27FC236}">
                <a16:creationId xmlns:a16="http://schemas.microsoft.com/office/drawing/2014/main" id="{B85AA70D-4053-194B-B918-552FC86FA625}"/>
              </a:ext>
            </a:extLst>
          </p:cNvPr>
          <p:cNvSpPr txBox="1"/>
          <p:nvPr/>
        </p:nvSpPr>
        <p:spPr>
          <a:xfrm>
            <a:off x="6976221" y="5196498"/>
            <a:ext cx="1380315" cy="6946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sz="2100" i="0">
                <a:solidFill>
                  <a:schemeClr val="accent3"/>
                </a:solidFill>
                <a:latin typeface="Calibri"/>
                <a:cs typeface="Calibri"/>
              </a:rPr>
              <a:t>Goodbye song vocal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1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5974B-96DB-4C15-B1C2-D5BEC34FB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/>
              <a:t>Learning Objective</a:t>
            </a:r>
            <a:endParaRPr lang="en-AU">
              <a:solidFill>
                <a:schemeClr val="accent3"/>
              </a:solidFill>
              <a:ea typeface="Calibr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B4B30A6-9194-493E-8C76-7C713CE74979}"/>
              </a:ext>
            </a:extLst>
          </p:cNvPr>
          <p:cNvSpPr txBox="1">
            <a:spLocks/>
          </p:cNvSpPr>
          <p:nvPr/>
        </p:nvSpPr>
        <p:spPr>
          <a:xfrm>
            <a:off x="442433" y="1279921"/>
            <a:ext cx="8233255" cy="17543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In this lesson, you will learn: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/>
              <a:t>to sing a new hello song</a:t>
            </a:r>
            <a:endParaRPr lang="en-US" i="0" dirty="0"/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/>
              <a:t>to sing a new song called </a:t>
            </a:r>
            <a:r>
              <a:rPr lang="en-US" i="0" dirty="0"/>
              <a:t>‘</a:t>
            </a:r>
            <a:r>
              <a:rPr lang="en-US" i="0"/>
              <a:t>O Think of the Home Over There</a:t>
            </a:r>
            <a:r>
              <a:rPr lang="en-US" i="0" dirty="0"/>
              <a:t>’</a:t>
            </a:r>
            <a:endParaRPr lang="en-US" i="0"/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>
                <a:ea typeface="Calibri"/>
              </a:rPr>
              <a:t>keeping the beat with </a:t>
            </a:r>
            <a:r>
              <a:rPr lang="en-US" i="0" dirty="0">
                <a:ea typeface="Calibri"/>
              </a:rPr>
              <a:t>‘</a:t>
            </a:r>
            <a:r>
              <a:rPr lang="en-US" i="0">
                <a:ea typeface="Calibri"/>
              </a:rPr>
              <a:t>O Think of the Home Over There</a:t>
            </a:r>
            <a:r>
              <a:rPr lang="en-US" i="0" dirty="0">
                <a:ea typeface="Calibri"/>
              </a:rPr>
              <a:t>’.</a:t>
            </a:r>
            <a:endParaRPr lang="en-US" i="0">
              <a:ea typeface="Calibri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2DD0BB-8E6C-4517-9FE5-0CEDBDF91F8F}"/>
              </a:ext>
            </a:extLst>
          </p:cNvPr>
          <p:cNvSpPr txBox="1">
            <a:spLocks/>
          </p:cNvSpPr>
          <p:nvPr/>
        </p:nvSpPr>
        <p:spPr>
          <a:xfrm>
            <a:off x="431800" y="3067531"/>
            <a:ext cx="8247063" cy="539859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rgbClr val="177F9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Success Criteria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707501D-6D02-4D92-8CD8-260DDB976812}"/>
              </a:ext>
            </a:extLst>
          </p:cNvPr>
          <p:cNvSpPr txBox="1">
            <a:spLocks/>
          </p:cNvSpPr>
          <p:nvPr/>
        </p:nvSpPr>
        <p:spPr>
          <a:xfrm>
            <a:off x="444327" y="3761104"/>
            <a:ext cx="8239124" cy="25545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You will be successful when you can: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/>
              <a:t>sing the new hello song with some confidence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/>
              <a:t>sing the start of </a:t>
            </a:r>
            <a:r>
              <a:rPr lang="en-AU" i="0" dirty="0"/>
              <a:t>‘</a:t>
            </a:r>
            <a:r>
              <a:rPr lang="en-AU" i="0"/>
              <a:t>O Think of the</a:t>
            </a:r>
            <a:r>
              <a:rPr lang="en-AU" i="0" dirty="0"/>
              <a:t> </a:t>
            </a:r>
            <a:r>
              <a:rPr lang="en-AU" i="0"/>
              <a:t>Home Over There</a:t>
            </a:r>
            <a:r>
              <a:rPr lang="en-AU" i="0" dirty="0"/>
              <a:t>’</a:t>
            </a:r>
            <a:r>
              <a:rPr lang="en-AU" i="0"/>
              <a:t> with some confidence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Char char="•"/>
            </a:pPr>
            <a:r>
              <a:rPr lang="en-AU" i="0"/>
              <a:t>show body positions for the first part of </a:t>
            </a:r>
            <a:r>
              <a:rPr lang="en-AU" i="0" dirty="0"/>
              <a:t>‘</a:t>
            </a:r>
            <a:r>
              <a:rPr lang="en-AU" i="0"/>
              <a:t>O Think of the Home Over There</a:t>
            </a:r>
            <a:r>
              <a:rPr lang="en-AU" i="0" dirty="0"/>
              <a:t>’</a:t>
            </a:r>
            <a:endParaRPr lang="en-AU" i="0"/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Char char="•"/>
            </a:pPr>
            <a:r>
              <a:rPr lang="en-AU" i="0">
                <a:ea typeface="Calibri"/>
              </a:rPr>
              <a:t>keep the beat while speaking </a:t>
            </a:r>
            <a:r>
              <a:rPr lang="en-AU" i="0" dirty="0">
                <a:ea typeface="Calibri"/>
              </a:rPr>
              <a:t>‘</a:t>
            </a:r>
            <a:r>
              <a:rPr lang="en-AU" i="0">
                <a:ea typeface="Calibri"/>
              </a:rPr>
              <a:t>O Think of the Home Over There</a:t>
            </a:r>
            <a:r>
              <a:rPr lang="en-AU" i="0" dirty="0">
                <a:ea typeface="Calibri"/>
              </a:rPr>
              <a:t>’.</a:t>
            </a:r>
            <a:endParaRPr lang="en-AU" i="0">
              <a:ea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66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Hello Song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C39ED8D-A8DE-4703-A93A-93B604722EA8}"/>
              </a:ext>
            </a:extLst>
          </p:cNvPr>
          <p:cNvSpPr txBox="1">
            <a:spLocks/>
          </p:cNvSpPr>
          <p:nvPr/>
        </p:nvSpPr>
        <p:spPr>
          <a:xfrm>
            <a:off x="443242" y="1278573"/>
            <a:ext cx="4128758" cy="461664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Hello, hello, How do you do?</a:t>
            </a:r>
            <a:endParaRPr lang="en-US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How do you do? How do you?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Hello, hello, How do you do?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How do you do today?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If you're wearing blue, stand up!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If you're wearing blue, stand up!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Pat </a:t>
            </a:r>
            <a:r>
              <a:rPr lang="en-AU" i="0" err="1"/>
              <a:t>pat</a:t>
            </a:r>
            <a:r>
              <a:rPr lang="en-AU" i="0"/>
              <a:t> </a:t>
            </a:r>
            <a:r>
              <a:rPr lang="en-AU" i="0" err="1"/>
              <a:t>pat</a:t>
            </a:r>
            <a:r>
              <a:rPr lang="en-AU" i="0"/>
              <a:t> your knees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Pat </a:t>
            </a:r>
            <a:r>
              <a:rPr lang="en-AU" i="0" err="1"/>
              <a:t>pat</a:t>
            </a:r>
            <a:r>
              <a:rPr lang="en-AU" i="0"/>
              <a:t> </a:t>
            </a:r>
            <a:r>
              <a:rPr lang="en-AU" i="0" err="1"/>
              <a:t>pat</a:t>
            </a:r>
            <a:r>
              <a:rPr lang="en-AU" i="0"/>
              <a:t> your knees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Pat </a:t>
            </a:r>
            <a:r>
              <a:rPr lang="en-AU" i="0" err="1"/>
              <a:t>pat</a:t>
            </a:r>
            <a:r>
              <a:rPr lang="en-AU" i="0"/>
              <a:t> </a:t>
            </a:r>
            <a:r>
              <a:rPr lang="en-AU" i="0" err="1"/>
              <a:t>pat</a:t>
            </a:r>
            <a:r>
              <a:rPr lang="en-AU" i="0"/>
              <a:t> your knees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Pat your knees today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3" name="Picture 2" descr="A close-up of a cartoon character&#10;&#10;Description automatically generated with medium confidence">
            <a:extLst>
              <a:ext uri="{FF2B5EF4-FFF2-40B4-BE49-F238E27FC236}">
                <a16:creationId xmlns:a16="http://schemas.microsoft.com/office/drawing/2014/main" id="{432F2467-EC06-468E-824B-CBA62D972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40" y="1825149"/>
            <a:ext cx="2249429" cy="352349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A30153-2C76-42B0-9992-D49026867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1872" y="221680"/>
            <a:ext cx="753522" cy="753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9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 dirty="0">
                <a:solidFill>
                  <a:schemeClr val="accent1"/>
                </a:solidFill>
              </a:rPr>
              <a:t>I Sing:</a:t>
            </a:r>
            <a:r>
              <a:rPr lang="en-AU" dirty="0">
                <a:solidFill>
                  <a:schemeClr val="accent3"/>
                </a:solidFill>
              </a:rPr>
              <a:t> Hello Song Part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210491-B968-4924-B5E9-1D33BADEF9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048" y="169544"/>
            <a:ext cx="772376" cy="772376"/>
          </a:xfrm>
          <a:prstGeom prst="rect">
            <a:avLst/>
          </a:prstGeom>
        </p:spPr>
      </p:pic>
      <p:pic>
        <p:nvPicPr>
          <p:cNvPr id="50" name="Picture 4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E38633A-BF0C-6827-7B15-AFCE254D6D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74010" y="3630626"/>
            <a:ext cx="8192232" cy="114467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73C4CB6-4016-44BD-A2C4-AAECD1778161}"/>
              </a:ext>
            </a:extLst>
          </p:cNvPr>
          <p:cNvSpPr txBox="1"/>
          <p:nvPr/>
        </p:nvSpPr>
        <p:spPr>
          <a:xfrm>
            <a:off x="706697" y="5026972"/>
            <a:ext cx="8198914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cs typeface="Times New Roman"/>
              </a:rPr>
              <a:t>How     do     you   do?                   How   do     you       do?</a:t>
            </a:r>
          </a:p>
        </p:txBody>
      </p:sp>
      <p:pic>
        <p:nvPicPr>
          <p:cNvPr id="53" name="Picture 5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E59345E-82A0-B812-6298-92CAC3DC1A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7518" y="1533533"/>
            <a:ext cx="8248650" cy="114467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7161EDD-5CDA-60A5-78DD-466FFD8B2815}"/>
              </a:ext>
            </a:extLst>
          </p:cNvPr>
          <p:cNvSpPr txBox="1"/>
          <p:nvPr/>
        </p:nvSpPr>
        <p:spPr>
          <a:xfrm>
            <a:off x="735807" y="2929431"/>
            <a:ext cx="656470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 – lo </a:t>
            </a:r>
            <a:r>
              <a:rPr lang="en-AU" sz="2100" i="0" dirty="0">
                <a:solidFill>
                  <a:schemeClr val="tx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;</a:t>
            </a:r>
            <a:r>
              <a:rPr lang="en-AU" sz="2100" i="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       Hel-    lo                    How    do       you        do?</a:t>
            </a:r>
            <a:endParaRPr lang="en-AU" sz="2800" i="0" dirty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pic>
        <p:nvPicPr>
          <p:cNvPr id="55" name="Picture 5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3780D4-50F2-9836-4548-6A8C885A3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2" y="1847146"/>
            <a:ext cx="300883" cy="813272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1CDEAF-015A-1A17-151A-0F21E4E930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6" y="1829790"/>
            <a:ext cx="300883" cy="81327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795EFD-92FA-3541-4111-0DA5362DF7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21" y="1832673"/>
            <a:ext cx="300883" cy="813272"/>
          </a:xfrm>
          <a:prstGeom prst="rect">
            <a:avLst/>
          </a:prstGeom>
        </p:spPr>
      </p:pic>
      <p:pic>
        <p:nvPicPr>
          <p:cNvPr id="61" name="Picture 6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313FB1-A580-7186-2CE7-82B456456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28" y="1847146"/>
            <a:ext cx="300883" cy="813272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2B76AD05-713F-B956-C896-3927F4E3BD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83" y="1717417"/>
            <a:ext cx="300022" cy="813272"/>
          </a:xfrm>
          <a:prstGeom prst="rect">
            <a:avLst/>
          </a:prstGeom>
        </p:spPr>
      </p:pic>
      <p:pic>
        <p:nvPicPr>
          <p:cNvPr id="63" name="Picture 62" descr="A picture containing text&#10;&#10;Description automatically generated">
            <a:extLst>
              <a:ext uri="{FF2B5EF4-FFF2-40B4-BE49-F238E27FC236}">
                <a16:creationId xmlns:a16="http://schemas.microsoft.com/office/drawing/2014/main" id="{F29CCF6B-B34B-1D27-9411-4EF7EFDFF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53" y="1699233"/>
            <a:ext cx="300022" cy="813272"/>
          </a:xfrm>
          <a:prstGeom prst="rect">
            <a:avLst/>
          </a:prstGeom>
        </p:spPr>
      </p:pic>
      <p:pic>
        <p:nvPicPr>
          <p:cNvPr id="64" name="Picture 6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337F20-7218-2ECF-FD39-A2FCFE9CA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47" y="1827158"/>
            <a:ext cx="300883" cy="813272"/>
          </a:xfrm>
          <a:prstGeom prst="rect">
            <a:avLst/>
          </a:prstGeom>
        </p:spPr>
      </p:pic>
      <p:pic>
        <p:nvPicPr>
          <p:cNvPr id="65" name="Picture 6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B34F2E-7887-B187-4BB2-236813B1FE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52" y="1911402"/>
            <a:ext cx="296133" cy="827039"/>
          </a:xfrm>
          <a:prstGeom prst="rect">
            <a:avLst/>
          </a:prstGeom>
        </p:spPr>
      </p:pic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613215F6-81FF-389C-15FE-174AE8E2DF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90" y="3825770"/>
            <a:ext cx="300022" cy="813272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CC856977-7449-EFA9-8C22-7EAA53941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0" y="3807586"/>
            <a:ext cx="300022" cy="813272"/>
          </a:xfrm>
          <a:prstGeom prst="rect">
            <a:avLst/>
          </a:prstGeom>
        </p:spPr>
      </p:pic>
      <p:pic>
        <p:nvPicPr>
          <p:cNvPr id="68" name="Picture 6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0CE20F-8238-2A1C-220C-27DC6B3C1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54" y="3935511"/>
            <a:ext cx="300883" cy="813272"/>
          </a:xfrm>
          <a:prstGeom prst="rect">
            <a:avLst/>
          </a:prstGeom>
        </p:spPr>
      </p:pic>
      <p:pic>
        <p:nvPicPr>
          <p:cNvPr id="69" name="Picture 6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F886-5A0D-A09A-95A2-446BC91A9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59" y="4019755"/>
            <a:ext cx="296133" cy="82703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0C236D3-957F-1937-7CFE-4B48CFC8B7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92" y="3726977"/>
            <a:ext cx="278863" cy="78977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7CF66E-61C7-AA43-72F2-26FDCA8C5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29" y="3733022"/>
            <a:ext cx="278863" cy="789778"/>
          </a:xfrm>
          <a:prstGeom prst="rect">
            <a:avLst/>
          </a:prstGeom>
        </p:spPr>
      </p:pic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0B86C91A-6E79-1056-EB9C-B014B4738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10" y="3825770"/>
            <a:ext cx="300022" cy="81327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F2608-C388-2B9C-3E08-AE6CF3A48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66" y="3920554"/>
            <a:ext cx="300883" cy="813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71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Hello Song Part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715E44-DD6C-4C26-A362-9D14C1F0B8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0151" y="194924"/>
            <a:ext cx="772376" cy="7723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70BFE04-28AA-4D38-9392-C5776316A011}"/>
              </a:ext>
            </a:extLst>
          </p:cNvPr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34" name="Picture 3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E0FDB4-58FA-DA74-2F32-F6C4579CF5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74010" y="3630626"/>
            <a:ext cx="8192232" cy="114467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F74137C-A895-8403-8633-58DB6652D01D}"/>
              </a:ext>
            </a:extLst>
          </p:cNvPr>
          <p:cNvSpPr txBox="1"/>
          <p:nvPr/>
        </p:nvSpPr>
        <p:spPr>
          <a:xfrm>
            <a:off x="706697" y="5026972"/>
            <a:ext cx="8198914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cs typeface="Times New Roman"/>
              </a:rPr>
              <a:t>How     do     you   do?                   How   do     you       do?</a:t>
            </a:r>
          </a:p>
        </p:txBody>
      </p:sp>
      <p:pic>
        <p:nvPicPr>
          <p:cNvPr id="61" name="Picture 6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948392C-0E79-AB70-E5DC-E296FD1D37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7518" y="1533533"/>
            <a:ext cx="8248650" cy="114467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E0954DF-065C-22F1-0813-D7B1A97480A1}"/>
              </a:ext>
            </a:extLst>
          </p:cNvPr>
          <p:cNvSpPr txBox="1"/>
          <p:nvPr/>
        </p:nvSpPr>
        <p:spPr>
          <a:xfrm>
            <a:off x="735807" y="2929431"/>
            <a:ext cx="656470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 – lo </a:t>
            </a:r>
            <a:r>
              <a:rPr lang="en-AU" sz="2100" i="0" dirty="0">
                <a:solidFill>
                  <a:schemeClr val="tx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;</a:t>
            </a:r>
            <a:r>
              <a:rPr lang="en-AU" sz="2100" i="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       Hel-    lo                    How    do       you        do?</a:t>
            </a:r>
            <a:endParaRPr lang="en-AU" sz="2800" i="0" dirty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pic>
        <p:nvPicPr>
          <p:cNvPr id="63" name="Picture 6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270CBB-1BBE-8596-160A-4078641620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2" y="1847146"/>
            <a:ext cx="300883" cy="813272"/>
          </a:xfrm>
          <a:prstGeom prst="rect">
            <a:avLst/>
          </a:prstGeom>
        </p:spPr>
      </p:pic>
      <p:pic>
        <p:nvPicPr>
          <p:cNvPr id="64" name="Picture 6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05152A-C34F-D5F3-EF4A-FE0188CEBB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6" y="1829790"/>
            <a:ext cx="300883" cy="813272"/>
          </a:xfrm>
          <a:prstGeom prst="rect">
            <a:avLst/>
          </a:prstGeom>
        </p:spPr>
      </p:pic>
      <p:pic>
        <p:nvPicPr>
          <p:cNvPr id="65" name="Picture 6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A6957EB-E5A5-2B87-A77B-A170DC778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21" y="1832673"/>
            <a:ext cx="300883" cy="813272"/>
          </a:xfrm>
          <a:prstGeom prst="rect">
            <a:avLst/>
          </a:prstGeom>
        </p:spPr>
      </p:pic>
      <p:pic>
        <p:nvPicPr>
          <p:cNvPr id="66" name="Picture 6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2A0B9A-C77A-3927-9E00-E957D724A8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28" y="1847146"/>
            <a:ext cx="300883" cy="813272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4804C977-8BEB-4B8F-552C-D0E7BA52D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83" y="1717417"/>
            <a:ext cx="300022" cy="813272"/>
          </a:xfrm>
          <a:prstGeom prst="rect">
            <a:avLst/>
          </a:prstGeom>
        </p:spPr>
      </p:pic>
      <p:pic>
        <p:nvPicPr>
          <p:cNvPr id="68" name="Picture 67" descr="A picture containing text&#10;&#10;Description automatically generated">
            <a:extLst>
              <a:ext uri="{FF2B5EF4-FFF2-40B4-BE49-F238E27FC236}">
                <a16:creationId xmlns:a16="http://schemas.microsoft.com/office/drawing/2014/main" id="{54AC49C9-D442-066E-60C3-5DDFF4848B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53" y="1699233"/>
            <a:ext cx="300022" cy="813272"/>
          </a:xfrm>
          <a:prstGeom prst="rect">
            <a:avLst/>
          </a:prstGeom>
        </p:spPr>
      </p:pic>
      <p:pic>
        <p:nvPicPr>
          <p:cNvPr id="69" name="Picture 6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97C4FC4-9ED5-8326-0427-D06986232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47" y="1827158"/>
            <a:ext cx="300883" cy="813272"/>
          </a:xfrm>
          <a:prstGeom prst="rect">
            <a:avLst/>
          </a:prstGeom>
        </p:spPr>
      </p:pic>
      <p:pic>
        <p:nvPicPr>
          <p:cNvPr id="70" name="Picture 6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9FA685-CDD1-71FE-1F7F-18AC5D940B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52" y="1911402"/>
            <a:ext cx="296133" cy="827039"/>
          </a:xfrm>
          <a:prstGeom prst="rect">
            <a:avLst/>
          </a:prstGeom>
        </p:spPr>
      </p:pic>
      <p:pic>
        <p:nvPicPr>
          <p:cNvPr id="71" name="Picture 70" descr="A picture containing text&#10;&#10;Description automatically generated">
            <a:extLst>
              <a:ext uri="{FF2B5EF4-FFF2-40B4-BE49-F238E27FC236}">
                <a16:creationId xmlns:a16="http://schemas.microsoft.com/office/drawing/2014/main" id="{2471A965-C9A6-CA8D-7F4C-3B9E65B176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90" y="3825770"/>
            <a:ext cx="300022" cy="813272"/>
          </a:xfrm>
          <a:prstGeom prst="rect">
            <a:avLst/>
          </a:prstGeom>
        </p:spPr>
      </p:pic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261A1E41-C35D-AC44-4C3D-DC373B4410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0" y="3807586"/>
            <a:ext cx="300022" cy="81327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E7DBFE-9CAD-0780-7D93-E0A3C47A75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54" y="3935511"/>
            <a:ext cx="300883" cy="81327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B96E8E-B9FF-3E7B-92F7-DC7ABA667E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59" y="4019755"/>
            <a:ext cx="296133" cy="82703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FD606C3-8B18-60BC-EE53-E1A2C386EB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92" y="3726977"/>
            <a:ext cx="278863" cy="7897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A9B58F9-1D4B-47A6-B68F-0FD0B9EAD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29" y="3733022"/>
            <a:ext cx="278863" cy="789778"/>
          </a:xfrm>
          <a:prstGeom prst="rect">
            <a:avLst/>
          </a:prstGeom>
        </p:spPr>
      </p:pic>
      <p:pic>
        <p:nvPicPr>
          <p:cNvPr id="77" name="Picture 76" descr="A picture containing text&#10;&#10;Description automatically generated">
            <a:extLst>
              <a:ext uri="{FF2B5EF4-FFF2-40B4-BE49-F238E27FC236}">
                <a16:creationId xmlns:a16="http://schemas.microsoft.com/office/drawing/2014/main" id="{818B21B7-2A1C-1770-6471-732C43DBFF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10" y="3825770"/>
            <a:ext cx="300022" cy="813272"/>
          </a:xfrm>
          <a:prstGeom prst="rect">
            <a:avLst/>
          </a:prstGeom>
        </p:spPr>
      </p:pic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0271B37-C7FE-5CF6-B527-12AAB17AD7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66" y="3920554"/>
            <a:ext cx="300883" cy="813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7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DF9976-7772-8A2A-4B64-909BA3F5641A}"/>
              </a:ext>
            </a:extLst>
          </p:cNvPr>
          <p:cNvCxnSpPr/>
          <p:nvPr/>
        </p:nvCxnSpPr>
        <p:spPr>
          <a:xfrm>
            <a:off x="7336848" y="4866073"/>
            <a:ext cx="60574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Hello Song Part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507500" y="3630625"/>
            <a:ext cx="8192232" cy="114467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E158207-D250-EC4D-9324-216E3C0FC6AD}"/>
              </a:ext>
            </a:extLst>
          </p:cNvPr>
          <p:cNvSpPr txBox="1"/>
          <p:nvPr/>
        </p:nvSpPr>
        <p:spPr>
          <a:xfrm>
            <a:off x="735807" y="5008548"/>
            <a:ext cx="8198914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cs typeface="Times New Roman"/>
              </a:rPr>
              <a:t>How     do     you        do?             How  do    you      do       to-    day 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F620E5-92B4-45E2-B6C8-CAEF6318AF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5210" y="193630"/>
            <a:ext cx="699335" cy="699335"/>
          </a:xfrm>
          <a:prstGeom prst="rect">
            <a:avLst/>
          </a:prstGeom>
        </p:spPr>
      </p:pic>
      <p:pic>
        <p:nvPicPr>
          <p:cNvPr id="28" name="Picture 2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F640A2-C01B-C366-E027-5EF68AC0BE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7518" y="1533533"/>
            <a:ext cx="8248650" cy="11446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AEF7B46-B998-9E0D-7A55-8132EC7E045F}"/>
              </a:ext>
            </a:extLst>
          </p:cNvPr>
          <p:cNvSpPr txBox="1"/>
          <p:nvPr/>
        </p:nvSpPr>
        <p:spPr>
          <a:xfrm>
            <a:off x="735807" y="2929431"/>
            <a:ext cx="656470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 – lo </a:t>
            </a:r>
            <a:r>
              <a:rPr lang="en-AU" sz="2100" i="0" dirty="0">
                <a:solidFill>
                  <a:schemeClr val="tx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;</a:t>
            </a:r>
            <a:r>
              <a:rPr lang="en-AU" sz="2100" i="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       Hel-    lo                    How    do       you        do?</a:t>
            </a:r>
            <a:endParaRPr lang="en-AU" sz="2800" i="0" dirty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E28958-77E4-E85A-180D-68080625A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2" y="1847146"/>
            <a:ext cx="300883" cy="813272"/>
          </a:xfrm>
          <a:prstGeom prst="rect">
            <a:avLst/>
          </a:prstGeom>
        </p:spPr>
      </p:pic>
      <p:pic>
        <p:nvPicPr>
          <p:cNvPr id="63" name="Picture 6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E80E5F-7D1B-B93C-4E8D-5698CE154B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6" y="1829790"/>
            <a:ext cx="300883" cy="813272"/>
          </a:xfrm>
          <a:prstGeom prst="rect">
            <a:avLst/>
          </a:prstGeom>
        </p:spPr>
      </p:pic>
      <p:pic>
        <p:nvPicPr>
          <p:cNvPr id="64" name="Picture 6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BB3F17-1EA1-3B7C-1BB2-D5DEE192A2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21" y="1832673"/>
            <a:ext cx="300883" cy="813272"/>
          </a:xfrm>
          <a:prstGeom prst="rect">
            <a:avLst/>
          </a:prstGeom>
        </p:spPr>
      </p:pic>
      <p:pic>
        <p:nvPicPr>
          <p:cNvPr id="65" name="Picture 6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24FE8F-B0C9-6737-E14E-99E45B60B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28" y="1847146"/>
            <a:ext cx="300883" cy="813272"/>
          </a:xfrm>
          <a:prstGeom prst="rect">
            <a:avLst/>
          </a:prstGeom>
        </p:spPr>
      </p:pic>
      <p:pic>
        <p:nvPicPr>
          <p:cNvPr id="70" name="Picture 69" descr="A picture containing text&#10;&#10;Description automatically generated">
            <a:extLst>
              <a:ext uri="{FF2B5EF4-FFF2-40B4-BE49-F238E27FC236}">
                <a16:creationId xmlns:a16="http://schemas.microsoft.com/office/drawing/2014/main" id="{BC0B3DA8-5B6B-1867-4ABF-4225B6FE4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83" y="1717417"/>
            <a:ext cx="300022" cy="813272"/>
          </a:xfrm>
          <a:prstGeom prst="rect">
            <a:avLst/>
          </a:prstGeom>
        </p:spPr>
      </p:pic>
      <p:pic>
        <p:nvPicPr>
          <p:cNvPr id="71" name="Picture 70" descr="A picture containing text&#10;&#10;Description automatically generated">
            <a:extLst>
              <a:ext uri="{FF2B5EF4-FFF2-40B4-BE49-F238E27FC236}">
                <a16:creationId xmlns:a16="http://schemas.microsoft.com/office/drawing/2014/main" id="{F5BB24D9-F90C-5DC3-1FF1-63F1B8BB2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53" y="1699233"/>
            <a:ext cx="300022" cy="81327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3D8B2F-3B4B-C17D-6322-CCD3A93F0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47" y="1827158"/>
            <a:ext cx="300883" cy="813272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B468D7-5C6B-D0D3-C1D5-DE8418FE28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52" y="1911402"/>
            <a:ext cx="296133" cy="827039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97EA2DFD-A053-638F-683A-1F1550A65C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51" y="3835660"/>
            <a:ext cx="300022" cy="813272"/>
          </a:xfrm>
          <a:prstGeom prst="rect">
            <a:avLst/>
          </a:prstGeom>
        </p:spPr>
      </p:pic>
      <p:pic>
        <p:nvPicPr>
          <p:cNvPr id="74" name="Picture 73" descr="A picture containing text&#10;&#10;Description automatically generated">
            <a:extLst>
              <a:ext uri="{FF2B5EF4-FFF2-40B4-BE49-F238E27FC236}">
                <a16:creationId xmlns:a16="http://schemas.microsoft.com/office/drawing/2014/main" id="{26FD3364-9653-1928-52B7-063E22E4A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1" y="3817476"/>
            <a:ext cx="300022" cy="813272"/>
          </a:xfrm>
          <a:prstGeom prst="rect">
            <a:avLst/>
          </a:prstGeom>
        </p:spPr>
      </p:pic>
      <p:pic>
        <p:nvPicPr>
          <p:cNvPr id="75" name="Picture 7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9278E8-C81E-5F85-6475-1022498EB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67" y="3925483"/>
            <a:ext cx="300883" cy="813272"/>
          </a:xfrm>
          <a:prstGeom prst="rect">
            <a:avLst/>
          </a:prstGeom>
        </p:spPr>
      </p:pic>
      <p:pic>
        <p:nvPicPr>
          <p:cNvPr id="76" name="Picture 7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7DE392-D649-F1B4-BEA5-0369956835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97" y="4039034"/>
            <a:ext cx="296133" cy="82703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4844F-FA87-5383-F7CD-FBC05E9A8E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92" y="3726977"/>
            <a:ext cx="278863" cy="75312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DAFC554-ADDA-4F8E-13D7-D48A6698FE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730" y="3734394"/>
            <a:ext cx="278863" cy="75312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FACA465-FCC0-005D-78CF-8457B60277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86" y="3733211"/>
            <a:ext cx="278863" cy="75312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08FBB7A-4464-D6A3-66F6-1612C601A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29" y="3733022"/>
            <a:ext cx="278863" cy="753121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1D1A0860-CF31-9867-3F28-F8BD816AA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12" y="4164078"/>
            <a:ext cx="296133" cy="8347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39F06F5-C823-16E2-67DA-64DBEE3D1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80" y="3734394"/>
            <a:ext cx="278863" cy="7531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18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Hello Song Part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B06200-78EE-4CC6-9AE1-9EFB758ACF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5210" y="193630"/>
            <a:ext cx="699335" cy="69933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5C22B5-A77F-44BA-35BF-8A6E58C323E5}"/>
              </a:ext>
            </a:extLst>
          </p:cNvPr>
          <p:cNvCxnSpPr/>
          <p:nvPr/>
        </p:nvCxnSpPr>
        <p:spPr>
          <a:xfrm>
            <a:off x="7336848" y="4866073"/>
            <a:ext cx="60574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758B72A-8958-6EA8-34A3-EB4879C60DEE}"/>
              </a:ext>
            </a:extLst>
          </p:cNvPr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34" name="Picture 3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B9137D7-6C08-D402-F493-61DFA20C1A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507500" y="3630625"/>
            <a:ext cx="8192232" cy="114467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E629788-87B7-560E-82C0-B5DF9B260348}"/>
              </a:ext>
            </a:extLst>
          </p:cNvPr>
          <p:cNvSpPr txBox="1"/>
          <p:nvPr/>
        </p:nvSpPr>
        <p:spPr>
          <a:xfrm>
            <a:off x="735807" y="5008548"/>
            <a:ext cx="8198914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cs typeface="Times New Roman"/>
              </a:rPr>
              <a:t>How     do     you        do?             How  do    you      do       to-    day ?</a:t>
            </a:r>
          </a:p>
        </p:txBody>
      </p:sp>
      <p:pic>
        <p:nvPicPr>
          <p:cNvPr id="37" name="Picture 3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E8962B9-8F42-738A-04A1-5BE5AA6828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7518" y="1533533"/>
            <a:ext cx="8248650" cy="11446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8F71FD9-F9CD-F100-70D1-20AF848A4C4B}"/>
              </a:ext>
            </a:extLst>
          </p:cNvPr>
          <p:cNvSpPr txBox="1"/>
          <p:nvPr/>
        </p:nvSpPr>
        <p:spPr>
          <a:xfrm>
            <a:off x="735807" y="2929431"/>
            <a:ext cx="656470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 – lo </a:t>
            </a:r>
            <a:r>
              <a:rPr lang="en-AU" sz="2100" i="0" dirty="0">
                <a:solidFill>
                  <a:schemeClr val="tx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;</a:t>
            </a:r>
            <a:r>
              <a:rPr lang="en-AU" sz="2100" i="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       Hel-    lo                    How    do       you        do?</a:t>
            </a:r>
            <a:endParaRPr lang="en-AU" sz="2800" i="0" dirty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68320E-BB34-40BE-7552-7E7BAEDA29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2" y="1847146"/>
            <a:ext cx="300883" cy="813272"/>
          </a:xfrm>
          <a:prstGeom prst="rect">
            <a:avLst/>
          </a:prstGeom>
        </p:spPr>
      </p:pic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B07D4A-B9F9-5955-19C2-3B7AF0640E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6" y="1829790"/>
            <a:ext cx="300883" cy="813272"/>
          </a:xfrm>
          <a:prstGeom prst="rect">
            <a:avLst/>
          </a:prstGeom>
        </p:spPr>
      </p:pic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BCAF73-D7A0-9860-7962-7D7066A97D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21" y="1832673"/>
            <a:ext cx="300883" cy="813272"/>
          </a:xfrm>
          <a:prstGeom prst="rect">
            <a:avLst/>
          </a:prstGeom>
        </p:spPr>
      </p:pic>
      <p:pic>
        <p:nvPicPr>
          <p:cNvPr id="51" name="Picture 5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4A2B49-FACD-BCF6-D2E6-02138419B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28" y="1847146"/>
            <a:ext cx="300883" cy="813272"/>
          </a:xfrm>
          <a:prstGeom prst="rect">
            <a:avLst/>
          </a:prstGeom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981C4030-7E25-238A-B5AB-F5FC9A3A33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83" y="1717417"/>
            <a:ext cx="300022" cy="813272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EF4662E8-8A88-2639-77EA-82108FF615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53" y="1699233"/>
            <a:ext cx="300022" cy="813272"/>
          </a:xfrm>
          <a:prstGeom prst="rect">
            <a:avLst/>
          </a:prstGeom>
        </p:spPr>
      </p:pic>
      <p:pic>
        <p:nvPicPr>
          <p:cNvPr id="55" name="Picture 5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AB08C6-1E28-E35A-1D49-568A4F339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47" y="1827158"/>
            <a:ext cx="300883" cy="813272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6FABA27-34FD-4B7F-68A0-08D463DBB4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52" y="1911402"/>
            <a:ext cx="296133" cy="827039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97E7E73A-46BE-0465-7E16-CC20A1146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51" y="3835660"/>
            <a:ext cx="300022" cy="813272"/>
          </a:xfrm>
          <a:prstGeom prst="rect">
            <a:avLst/>
          </a:prstGeom>
        </p:spPr>
      </p:pic>
      <p:pic>
        <p:nvPicPr>
          <p:cNvPr id="61" name="Picture 60" descr="A picture containing text&#10;&#10;Description automatically generated">
            <a:extLst>
              <a:ext uri="{FF2B5EF4-FFF2-40B4-BE49-F238E27FC236}">
                <a16:creationId xmlns:a16="http://schemas.microsoft.com/office/drawing/2014/main" id="{284487A4-902C-7D01-FD55-2BB0048136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1" y="3817476"/>
            <a:ext cx="300022" cy="813272"/>
          </a:xfrm>
          <a:prstGeom prst="rect">
            <a:avLst/>
          </a:prstGeom>
        </p:spPr>
      </p:pic>
      <p:pic>
        <p:nvPicPr>
          <p:cNvPr id="62" name="Picture 6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0836ED-DBC9-CA87-BF62-961EDD88C4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67" y="3925483"/>
            <a:ext cx="300883" cy="813272"/>
          </a:xfrm>
          <a:prstGeom prst="rect">
            <a:avLst/>
          </a:prstGeom>
        </p:spPr>
      </p:pic>
      <p:pic>
        <p:nvPicPr>
          <p:cNvPr id="63" name="Picture 6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98CB0D-E9FD-139D-5671-F38EA540AE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97" y="4039034"/>
            <a:ext cx="296133" cy="82703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88265EF-6BA8-E8FE-6886-4A4FB9355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92" y="3726977"/>
            <a:ext cx="278863" cy="75312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645322F-E9D6-7118-F6CF-A1C3699DB2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730" y="3734394"/>
            <a:ext cx="278863" cy="75312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F545D1B-7B0D-52CB-554B-C64821272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86" y="3733211"/>
            <a:ext cx="278863" cy="75312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EAEBBD9-FCF8-6DFF-A9FF-EFCE9CE535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29" y="3733022"/>
            <a:ext cx="278863" cy="753121"/>
          </a:xfrm>
          <a:prstGeom prst="rect">
            <a:avLst/>
          </a:prstGeom>
        </p:spPr>
      </p:pic>
      <p:pic>
        <p:nvPicPr>
          <p:cNvPr id="68" name="Picture 67" descr="A picture containing text&#10;&#10;Description automatically generated">
            <a:extLst>
              <a:ext uri="{FF2B5EF4-FFF2-40B4-BE49-F238E27FC236}">
                <a16:creationId xmlns:a16="http://schemas.microsoft.com/office/drawing/2014/main" id="{DBE09523-0B08-3551-C353-E6682279AC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12" y="4164078"/>
            <a:ext cx="296133" cy="83474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E0D0E8E-5264-8BCC-31EE-D1B28880FA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80" y="3734394"/>
            <a:ext cx="278863" cy="7531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6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7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_dlc_DocIdPersistId xmlns="5b26b094-24a4-4ccd-b7e3-3edda354eb3c" xsi:nil="true"/>
    <_dlc_DocId xmlns="5b26b094-24a4-4ccd-b7e3-3edda354eb3c">GGSAWS-273948688-6581</_dlc_DocId>
    <_dlc_DocIdUrl xmlns="5b26b094-24a4-4ccd-b7e3-3edda354eb3c">
      <Url>https://ggsaus.sharepoint.com/sites/WebShare/_layouts/15/DocIdRedir.aspx?ID=GGSAWS-273948688-6581</Url>
      <Description>GGSAWS-273948688-6581</Description>
    </_dlc_DocIdUrl>
    <SharedWithUsers xmlns="5b26b094-24a4-4ccd-b7e3-3edda354eb3c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TaxCatchAll xmlns="5b26b094-24a4-4ccd-b7e3-3edda354eb3c" xsi:nil="true"/>
    <_Flow_SignoffStatus xmlns="b1c3f57c-7c49-4651-ad41-fce25e67615e">Signed Off</_Flow_SignoffStatus>
    <lcf76f155ced4ddcb4097134ff3c332f xmlns="b1c3f57c-7c49-4651-ad41-fce25e67615e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079873C6E3AB4EACD63ED1E8B5A8E2" ma:contentTypeVersion="18" ma:contentTypeDescription="Create a new document." ma:contentTypeScope="" ma:versionID="2f39b9737ce0fd05615ddb62068aba5f">
  <xsd:schema xmlns:xsd="http://www.w3.org/2001/XMLSchema" xmlns:xs="http://www.w3.org/2001/XMLSchema" xmlns:p="http://schemas.microsoft.com/office/2006/metadata/properties" xmlns:ns2="5b26b094-24a4-4ccd-b7e3-3edda354eb3c" xmlns:ns3="b1c3f57c-7c49-4651-ad41-fce25e67615e" targetNamespace="http://schemas.microsoft.com/office/2006/metadata/properties" ma:root="true" ma:fieldsID="acb5294cd739471e325ac21305a12da9" ns2:_="" ns3:_="">
    <xsd:import namespace="5b26b094-24a4-4ccd-b7e3-3edda354eb3c"/>
    <xsd:import namespace="b1c3f57c-7c49-4651-ad41-fce25e67615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2:_dlc_DocId" minOccurs="0"/>
                <xsd:element ref="ns2:_dlc_DocIdUrl" minOccurs="0"/>
                <xsd:element ref="ns2:_dlc_DocIdPersistId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6b094-24a4-4ccd-b7e3-3edda354eb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2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8b671d25-694d-439f-9863-07d436487715}" ma:internalName="TaxCatchAll" ma:showField="CatchAllData" ma:web="5b26b094-24a4-4ccd-b7e3-3edda354eb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3f57c-7c49-4651-ad41-fce25e6761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C20999-4AD3-4B80-B015-7C47CDEF6BE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57fb03f4-929e-4d29-b303-a87e068400ed"/>
    <ds:schemaRef ds:uri="http://schemas.microsoft.com/office/infopath/2007/PartnerControls"/>
    <ds:schemaRef ds:uri="http://purl.org/dc/elements/1.1/"/>
    <ds:schemaRef ds:uri="515f5425-9a1b-4621-946e-313c9245e8dc"/>
    <ds:schemaRef ds:uri="http://schemas.openxmlformats.org/package/2006/metadata/core-properties"/>
    <ds:schemaRef ds:uri="http://www.w3.org/XML/1998/namespace"/>
    <ds:schemaRef ds:uri="http://purl.org/dc/dcmitype/"/>
    <ds:schemaRef ds:uri="5b26b094-24a4-4ccd-b7e3-3edda354eb3c"/>
    <ds:schemaRef ds:uri="b1c3f57c-7c49-4651-ad41-fce25e67615e"/>
  </ds:schemaRefs>
</ds:datastoreItem>
</file>

<file path=customXml/itemProps4.xml><?xml version="1.0" encoding="utf-8"?>
<ds:datastoreItem xmlns:ds="http://schemas.openxmlformats.org/officeDocument/2006/customXml" ds:itemID="{558B4989-B3F0-4A3D-9329-450280E66B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26b094-24a4-4ccd-b7e3-3edda354eb3c"/>
    <ds:schemaRef ds:uri="b1c3f57c-7c49-4651-ad41-fce25e6761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11</TotalTime>
  <Words>1342</Words>
  <Application>Microsoft Office PowerPoint</Application>
  <PresentationFormat>On-screen Show (4:3)</PresentationFormat>
  <Paragraphs>221</Paragraphs>
  <Slides>38</Slides>
  <Notes>22</Notes>
  <HiddenSlides>0</HiddenSlides>
  <MMClips>124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Jane Emperado</cp:lastModifiedBy>
  <cp:revision>19</cp:revision>
  <cp:lastPrinted>2017-11-01T05:39:03Z</cp:lastPrinted>
  <dcterms:created xsi:type="dcterms:W3CDTF">2017-09-25T17:46:47Z</dcterms:created>
  <dcterms:modified xsi:type="dcterms:W3CDTF">2023-02-21T02:38:26Z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0x010100CF079873C6E3AB4EACD63ED1E8B5A8E2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15f715e8-6bcd-4efa-a443-9ae4fb6cb70e</vt:lpwstr>
  </property>
  <property fmtid="{D5CDD505-2E9C-101B-9397-08002B2CF9AE}" pid="26" name="ArticulateGUID">
    <vt:lpwstr>40719437-3936-4E35-93CA-7AF1FD4EAB6D</vt:lpwstr>
  </property>
  <property fmtid="{D5CDD505-2E9C-101B-9397-08002B2CF9AE}" pid="27" name="ArticulatePath">
    <vt:lpwstr>https://ggsaus.sharepoint.com/sites/ProductDevelopment/Shared Documents/03 Club/Music for Learning/01 Curriculum/02 Build/Classroom music 2022/2022/02 1-2/02 Unit 2/Week 4/MUS Y12 U2 W4 L2 V1 20220503</vt:lpwstr>
  </property>
  <property fmtid="{D5CDD505-2E9C-101B-9397-08002B2CF9AE}" pid="28" name="MediaServiceImageTags">
    <vt:lpwstr/>
  </property>
  <property fmtid="{D5CDD505-2E9C-101B-9397-08002B2CF9AE}" pid="29" name="xd_ProgID">
    <vt:lpwstr/>
  </property>
  <property fmtid="{D5CDD505-2E9C-101B-9397-08002B2CF9AE}" pid="30" name="_SourceUrl">
    <vt:lpwstr/>
  </property>
  <property fmtid="{D5CDD505-2E9C-101B-9397-08002B2CF9AE}" pid="31" name="_SharedFileInd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Sign-off status">
    <vt:lpwstr>Signed Off</vt:lpwstr>
  </property>
  <property fmtid="{D5CDD505-2E9C-101B-9397-08002B2CF9AE}" pid="36" name="_ExtendedDescription">
    <vt:lpwstr/>
  </property>
  <property fmtid="{D5CDD505-2E9C-101B-9397-08002B2CF9AE}" pid="37" name="TriggerFlowInfo">
    <vt:lpwstr/>
  </property>
  <property fmtid="{D5CDD505-2E9C-101B-9397-08002B2CF9AE}" pid="38" name="xd_Signature">
    <vt:lpwstr/>
  </property>
  <property fmtid="{D5CDD505-2E9C-101B-9397-08002B2CF9AE}" pid="39" name="Request">
    <vt:lpwstr>, </vt:lpwstr>
  </property>
</Properties>
</file>