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embedTrueTypeFonts="1">
  <p:sldMasterIdLst>
    <p:sldMasterId id="2147486213" r:id="rId5"/>
    <p:sldMasterId id="2147486260" r:id="rId6"/>
  </p:sldMasterIdLst>
  <p:notesMasterIdLst>
    <p:notesMasterId r:id="rId31"/>
  </p:notesMasterIdLst>
  <p:handoutMasterIdLst>
    <p:handoutMasterId r:id="rId32"/>
  </p:handoutMasterIdLst>
  <p:sldIdLst>
    <p:sldId id="266" r:id="rId7"/>
    <p:sldId id="575" r:id="rId8"/>
    <p:sldId id="659" r:id="rId9"/>
    <p:sldId id="900" r:id="rId10"/>
    <p:sldId id="879" r:id="rId11"/>
    <p:sldId id="901" r:id="rId12"/>
    <p:sldId id="880" r:id="rId13"/>
    <p:sldId id="886" r:id="rId14"/>
    <p:sldId id="889" r:id="rId15"/>
    <p:sldId id="902" r:id="rId16"/>
    <p:sldId id="890" r:id="rId17"/>
    <p:sldId id="903" r:id="rId18"/>
    <p:sldId id="891" r:id="rId19"/>
    <p:sldId id="904" r:id="rId20"/>
    <p:sldId id="882" r:id="rId21"/>
    <p:sldId id="883" r:id="rId22"/>
    <p:sldId id="897" r:id="rId23"/>
    <p:sldId id="885" r:id="rId24"/>
    <p:sldId id="888" r:id="rId25"/>
    <p:sldId id="884" r:id="rId26"/>
    <p:sldId id="887" r:id="rId27"/>
    <p:sldId id="895" r:id="rId28"/>
    <p:sldId id="698" r:id="rId29"/>
    <p:sldId id="704" r:id="rId30"/>
  </p:sldIdLst>
  <p:sldSz cx="9144000" cy="6858000" type="screen4x3"/>
  <p:notesSz cx="9939338" cy="6807200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libri Light" panose="020F0302020204030204" pitchFamily="34" charset="0"/>
      <p:regular r:id="rId37"/>
      <p:italic r:id="rId38"/>
    </p:embeddedFont>
    <p:embeddedFont>
      <p:font typeface="Gotham Book" charset="0"/>
      <p:regular r:id="rId39"/>
    </p:embeddedFont>
    <p:embeddedFont>
      <p:font typeface="Gotham-Light" panose="020B0604020202020204" charset="0"/>
      <p:regular r:id="rId40"/>
      <p:bold r:id="rId41"/>
      <p:italic r:id="rId42"/>
      <p:boldItalic r:id="rId43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799" userDrawn="1">
          <p15:clr>
            <a:srgbClr val="A4A3A4"/>
          </p15:clr>
        </p15:guide>
        <p15:guide id="2" pos="272" userDrawn="1">
          <p15:clr>
            <a:srgbClr val="A4A3A4"/>
          </p15:clr>
        </p15:guide>
        <p15:guide id="3" pos="2880" userDrawn="1">
          <p15:clr>
            <a:srgbClr val="A4A3A4"/>
          </p15:clr>
        </p15:guide>
        <p15:guide id="4" pos="5488" userDrawn="1">
          <p15:clr>
            <a:srgbClr val="A4A3A4"/>
          </p15:clr>
        </p15:guide>
        <p15:guide id="5" orient="horz" pos="3339" userDrawn="1">
          <p15:clr>
            <a:srgbClr val="A4A3A4"/>
          </p15:clr>
        </p15:guide>
        <p15:guide id="6" orient="horz" pos="397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4" userDrawn="1">
          <p15:clr>
            <a:srgbClr val="A4A3A4"/>
          </p15:clr>
        </p15:guide>
        <p15:guide id="2" pos="3132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1F6F353-7F9F-36E3-9167-2545B50978AD}" name="Jane Hooper" initials="JH" userId="Jane Hooper" providerId="None"/>
  <p188:author id="{9136AA56-46D4-4334-1D20-AFB96207BF1F}" name="Chris Kohn" initials="CK" userId="S::CKohn@goodtogreatschools.org.au::3aea2124-5d9e-4894-ae32-e7c983671888" providerId="AD"/>
  <p188:author id="{0CFF6A6C-F775-7EF9-6044-119895A6EBFE}" name="Jane Hooper" initials="JH" userId="S::jhooper@goodtogreatschools.org.au::afd12f8e-9b57-4b10-87a5-8fe4e40dc133" providerId="AD"/>
  <p188:author id="{9D08AB92-32FC-D059-33CF-F959DB8226BF}" name="Nadine Prince" initials="NP" userId="S::nprince@goodtogreatschools.org.au::a935aca9-513a-492d-957e-465cbe939dd1" providerId="AD"/>
  <p188:author id="{87677BC2-CE6A-2728-CD99-D2C1B38B718F}" name="Emma Davies" initials="ED" userId="S::edavies@goodtogreatschools.org.au::c388106c-fcc1-4b94-b57d-b351bf2299cb" providerId="AD"/>
  <p188:author id="{8BB8BDCB-2E30-7406-7A7D-A0D3FBB94863}" name="Kate McGregor" initials="KM" userId="S::kmcgregor@goodtogreatschools.org.au::21de1238-db65-4ab3-8376-ea3116b499df" providerId="AD"/>
  <p188:author id="{0CF931EE-26ED-E2FE-023C-AC7F2EF7FD6F}" name="jane hooper" initials="jh" userId="273254cf8e85665a" providerId="Windows Live"/>
  <p188:author id="{71466BF0-DE09-E786-4421-9DBA1AFB3E25}" name="Debbie Keynes" initials="DK" userId="S::dkeynes@goodtogreatschools.org.au::1f9e99ae-ec68-410d-b657-439293d9a6c0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udy Sinnamon" initials="TS" lastIdx="16" clrIdx="0"/>
  <p:cmAuthor id="2" name="Sarah Derby" initials="SD" lastIdx="13" clrIdx="1">
    <p:extLst>
      <p:ext uri="{19B8F6BF-5375-455C-9EA6-DF929625EA0E}">
        <p15:presenceInfo xmlns:p15="http://schemas.microsoft.com/office/powerpoint/2012/main" userId="S::sderby@goodtogreatschools.org.au::96ac11a8-e08f-4580-ad22-f3a7e7fb1c0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81A8"/>
    <a:srgbClr val="04A5BF"/>
    <a:srgbClr val="177F99"/>
    <a:srgbClr val="FC7AE0"/>
    <a:srgbClr val="FFDF56"/>
    <a:srgbClr val="FAA234"/>
    <a:srgbClr val="FF2600"/>
    <a:srgbClr val="FF6174"/>
    <a:srgbClr val="FD5C7A"/>
    <a:srgbClr val="FFEE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29ED1AC-0502-448A-B637-3B870135880A}" v="1" dt="2022-12-13T14:36:23.04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5987" autoAdjust="0"/>
    <p:restoredTop sz="94615"/>
  </p:normalViewPr>
  <p:slideViewPr>
    <p:cSldViewPr snapToGrid="0" snapToObjects="1">
      <p:cViewPr varScale="1">
        <p:scale>
          <a:sx n="73" d="100"/>
          <a:sy n="73" d="100"/>
        </p:scale>
        <p:origin x="1278" y="60"/>
      </p:cViewPr>
      <p:guideLst>
        <p:guide orient="horz" pos="799"/>
        <p:guide pos="272"/>
        <p:guide pos="2880"/>
        <p:guide pos="5488"/>
        <p:guide orient="horz" pos="3339"/>
        <p:guide orient="horz" pos="397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>
        <p:guide orient="horz" pos="2144"/>
        <p:guide pos="313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7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font" Target="fonts/font9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handoutMaster" Target="handoutMasters/handout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font" Target="fonts/font4.fntdata"/><Relationship Id="rId49" Type="http://schemas.microsoft.com/office/2016/11/relationships/changesInfo" Target="changesInfos/changesInfo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4" Type="http://schemas.openxmlformats.org/officeDocument/2006/relationships/commentAuthors" Target="commentAuthors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dine Prince" userId="a935aca9-513a-492d-957e-465cbe939dd1" providerId="ADAL" clId="{15097E88-62C2-460C-96BE-3CC0F2A23E3E}"/>
    <pc:docChg chg="modSld">
      <pc:chgData name="Nadine Prince" userId="a935aca9-513a-492d-957e-465cbe939dd1" providerId="ADAL" clId="{15097E88-62C2-460C-96BE-3CC0F2A23E3E}" dt="2022-04-22T03:03:47.750" v="14"/>
      <pc:docMkLst>
        <pc:docMk/>
      </pc:docMkLst>
      <pc:sldChg chg="modSp mod addCm">
        <pc:chgData name="Nadine Prince" userId="a935aca9-513a-492d-957e-465cbe939dd1" providerId="ADAL" clId="{15097E88-62C2-460C-96BE-3CC0F2A23E3E}" dt="2022-04-22T02:57:29.477" v="3"/>
        <pc:sldMkLst>
          <pc:docMk/>
          <pc:sldMk cId="1482523254" sldId="807"/>
        </pc:sldMkLst>
        <pc:spChg chg="mod">
          <ac:chgData name="Nadine Prince" userId="a935aca9-513a-492d-957e-465cbe939dd1" providerId="ADAL" clId="{15097E88-62C2-460C-96BE-3CC0F2A23E3E}" dt="2022-04-22T02:55:56.030" v="2" actId="207"/>
          <ac:spMkLst>
            <pc:docMk/>
            <pc:sldMk cId="1482523254" sldId="807"/>
            <ac:spMk id="3" creationId="{9D0D4553-F9F2-49D3-92BA-2AE7AAA3CC94}"/>
          </ac:spMkLst>
        </pc:spChg>
      </pc:sldChg>
      <pc:sldChg chg="modAnim">
        <pc:chgData name="Nadine Prince" userId="a935aca9-513a-492d-957e-465cbe939dd1" providerId="ADAL" clId="{15097E88-62C2-460C-96BE-3CC0F2A23E3E}" dt="2022-04-22T03:03:47.750" v="14"/>
        <pc:sldMkLst>
          <pc:docMk/>
          <pc:sldMk cId="363811543" sldId="818"/>
        </pc:sldMkLst>
      </pc:sldChg>
    </pc:docChg>
  </pc:docChgLst>
  <pc:docChgLst>
    <pc:chgData name="Emma Davies" userId="c388106c-fcc1-4b94-b57d-b351bf2299cb" providerId="ADAL" clId="{09B973FA-40E0-2642-9EC0-B75927BB5EFE}"/>
    <pc:docChg chg="undo custSel addSld delSld modSld sldOrd">
      <pc:chgData name="Emma Davies" userId="c388106c-fcc1-4b94-b57d-b351bf2299cb" providerId="ADAL" clId="{09B973FA-40E0-2642-9EC0-B75927BB5EFE}" dt="2022-05-11T18:11:55.277" v="2353" actId="20577"/>
      <pc:docMkLst>
        <pc:docMk/>
      </pc:docMkLst>
      <pc:sldChg chg="modSp">
        <pc:chgData name="Emma Davies" userId="c388106c-fcc1-4b94-b57d-b351bf2299cb" providerId="ADAL" clId="{09B973FA-40E0-2642-9EC0-B75927BB5EFE}" dt="2022-05-09T06:14:40.829" v="1" actId="20577"/>
        <pc:sldMkLst>
          <pc:docMk/>
          <pc:sldMk cId="852379470" sldId="575"/>
        </pc:sldMkLst>
        <pc:spChg chg="mod">
          <ac:chgData name="Emma Davies" userId="c388106c-fcc1-4b94-b57d-b351bf2299cb" providerId="ADAL" clId="{09B973FA-40E0-2642-9EC0-B75927BB5EFE}" dt="2022-05-09T06:14:40.829" v="1" actId="20577"/>
          <ac:spMkLst>
            <pc:docMk/>
            <pc:sldMk cId="852379470" sldId="575"/>
            <ac:spMk id="9" creationId="{6A8AFFCB-21DE-4ADA-B843-EEC2F2CC0BE3}"/>
          </ac:spMkLst>
        </pc:spChg>
      </pc:sldChg>
      <pc:sldChg chg="modSp">
        <pc:chgData name="Emma Davies" userId="c388106c-fcc1-4b94-b57d-b351bf2299cb" providerId="ADAL" clId="{09B973FA-40E0-2642-9EC0-B75927BB5EFE}" dt="2022-05-09T14:19:15.350" v="1295" actId="20577"/>
        <pc:sldMkLst>
          <pc:docMk/>
          <pc:sldMk cId="3162857250" sldId="659"/>
        </pc:sldMkLst>
        <pc:spChg chg="mod">
          <ac:chgData name="Emma Davies" userId="c388106c-fcc1-4b94-b57d-b351bf2299cb" providerId="ADAL" clId="{09B973FA-40E0-2642-9EC0-B75927BB5EFE}" dt="2022-05-09T14:18:19.365" v="1234" actId="20577"/>
          <ac:spMkLst>
            <pc:docMk/>
            <pc:sldMk cId="3162857250" sldId="659"/>
            <ac:spMk id="7" creationId="{9B4B30A6-9194-493E-8C76-7C713CE74979}"/>
          </ac:spMkLst>
        </pc:spChg>
        <pc:spChg chg="mod">
          <ac:chgData name="Emma Davies" userId="c388106c-fcc1-4b94-b57d-b351bf2299cb" providerId="ADAL" clId="{09B973FA-40E0-2642-9EC0-B75927BB5EFE}" dt="2022-05-09T14:19:15.350" v="1295" actId="20577"/>
          <ac:spMkLst>
            <pc:docMk/>
            <pc:sldMk cId="3162857250" sldId="659"/>
            <ac:spMk id="8" creationId="{DA6538B7-733C-4C2B-891A-8EC2ED5744A8}"/>
          </ac:spMkLst>
        </pc:spChg>
      </pc:sldChg>
      <pc:sldChg chg="modSp">
        <pc:chgData name="Emma Davies" userId="c388106c-fcc1-4b94-b57d-b351bf2299cb" providerId="ADAL" clId="{09B973FA-40E0-2642-9EC0-B75927BB5EFE}" dt="2022-05-11T18:11:55.277" v="2353" actId="20577"/>
        <pc:sldMkLst>
          <pc:docMk/>
          <pc:sldMk cId="4060795367" sldId="687"/>
        </pc:sldMkLst>
        <pc:spChg chg="mod">
          <ac:chgData name="Emma Davies" userId="c388106c-fcc1-4b94-b57d-b351bf2299cb" providerId="ADAL" clId="{09B973FA-40E0-2642-9EC0-B75927BB5EFE}" dt="2022-05-11T18:11:55.277" v="2353" actId="20577"/>
          <ac:spMkLst>
            <pc:docMk/>
            <pc:sldMk cId="4060795367" sldId="687"/>
            <ac:spMk id="10" creationId="{00000000-0000-0000-0000-000000000000}"/>
          </ac:spMkLst>
        </pc:spChg>
      </pc:sldChg>
      <pc:sldChg chg="modSp">
        <pc:chgData name="Emma Davies" userId="c388106c-fcc1-4b94-b57d-b351bf2299cb" providerId="ADAL" clId="{09B973FA-40E0-2642-9EC0-B75927BB5EFE}" dt="2022-05-09T14:50:21.557" v="2059" actId="20577"/>
        <pc:sldMkLst>
          <pc:docMk/>
          <pc:sldMk cId="577579472" sldId="698"/>
        </pc:sldMkLst>
        <pc:spChg chg="mod">
          <ac:chgData name="Emma Davies" userId="c388106c-fcc1-4b94-b57d-b351bf2299cb" providerId="ADAL" clId="{09B973FA-40E0-2642-9EC0-B75927BB5EFE}" dt="2022-05-09T14:50:21.557" v="2059" actId="20577"/>
          <ac:spMkLst>
            <pc:docMk/>
            <pc:sldMk cId="577579472" sldId="698"/>
            <ac:spMk id="6" creationId="{6AC79A3D-2EB9-4AD4-81CD-E60E6CBF3D29}"/>
          </ac:spMkLst>
        </pc:spChg>
      </pc:sldChg>
      <pc:sldChg chg="modSp">
        <pc:chgData name="Emma Davies" userId="c388106c-fcc1-4b94-b57d-b351bf2299cb" providerId="ADAL" clId="{09B973FA-40E0-2642-9EC0-B75927BB5EFE}" dt="2022-05-09T14:51:24.826" v="2148" actId="20577"/>
        <pc:sldMkLst>
          <pc:docMk/>
          <pc:sldMk cId="35573068" sldId="704"/>
        </pc:sldMkLst>
        <pc:spChg chg="mod">
          <ac:chgData name="Emma Davies" userId="c388106c-fcc1-4b94-b57d-b351bf2299cb" providerId="ADAL" clId="{09B973FA-40E0-2642-9EC0-B75927BB5EFE}" dt="2022-05-09T14:51:24.826" v="2148" actId="20577"/>
          <ac:spMkLst>
            <pc:docMk/>
            <pc:sldMk cId="35573068" sldId="704"/>
            <ac:spMk id="6" creationId="{B8820E10-B0B5-4663-BC99-5D8162BB09B9}"/>
          </ac:spMkLst>
        </pc:spChg>
      </pc:sldChg>
      <pc:sldChg chg="addSp delSp modSp mod modClrScheme chgLayout">
        <pc:chgData name="Emma Davies" userId="c388106c-fcc1-4b94-b57d-b351bf2299cb" providerId="ADAL" clId="{09B973FA-40E0-2642-9EC0-B75927BB5EFE}" dt="2022-05-09T14:23:49.914" v="1403" actId="20577"/>
        <pc:sldMkLst>
          <pc:docMk/>
          <pc:sldMk cId="3090062817" sldId="805"/>
        </pc:sldMkLst>
        <pc:spChg chg="mod ord">
          <ac:chgData name="Emma Davies" userId="c388106c-fcc1-4b94-b57d-b351bf2299cb" providerId="ADAL" clId="{09B973FA-40E0-2642-9EC0-B75927BB5EFE}" dt="2022-05-09T12:19:43.921" v="256" actId="700"/>
          <ac:spMkLst>
            <pc:docMk/>
            <pc:sldMk cId="3090062817" sldId="805"/>
            <ac:spMk id="2" creationId="{9AD80E52-4884-4D6B-AE1F-97BD6748129B}"/>
          </ac:spMkLst>
        </pc:spChg>
        <pc:spChg chg="add del mod ord">
          <ac:chgData name="Emma Davies" userId="c388106c-fcc1-4b94-b57d-b351bf2299cb" providerId="ADAL" clId="{09B973FA-40E0-2642-9EC0-B75927BB5EFE}" dt="2022-05-09T12:19:47.637" v="258" actId="478"/>
          <ac:spMkLst>
            <pc:docMk/>
            <pc:sldMk cId="3090062817" sldId="805"/>
            <ac:spMk id="3" creationId="{912F193F-E645-134C-9219-8341FD7FA426}"/>
          </ac:spMkLst>
        </pc:spChg>
        <pc:spChg chg="mod">
          <ac:chgData name="Emma Davies" userId="c388106c-fcc1-4b94-b57d-b351bf2299cb" providerId="ADAL" clId="{09B973FA-40E0-2642-9EC0-B75927BB5EFE}" dt="2022-05-09T14:23:49.914" v="1403" actId="20577"/>
          <ac:spMkLst>
            <pc:docMk/>
            <pc:sldMk cId="3090062817" sldId="805"/>
            <ac:spMk id="4" creationId="{2A547AB6-475D-4A80-B599-D218FEC35F0A}"/>
          </ac:spMkLst>
        </pc:spChg>
      </pc:sldChg>
      <pc:sldChg chg="addSp delSp modSp mod modClrScheme chgLayout">
        <pc:chgData name="Emma Davies" userId="c388106c-fcc1-4b94-b57d-b351bf2299cb" providerId="ADAL" clId="{09B973FA-40E0-2642-9EC0-B75927BB5EFE}" dt="2022-05-09T14:23:45.811" v="1393" actId="20577"/>
        <pc:sldMkLst>
          <pc:docMk/>
          <pc:sldMk cId="478018410" sldId="806"/>
        </pc:sldMkLst>
        <pc:spChg chg="mod ord">
          <ac:chgData name="Emma Davies" userId="c388106c-fcc1-4b94-b57d-b351bf2299cb" providerId="ADAL" clId="{09B973FA-40E0-2642-9EC0-B75927BB5EFE}" dt="2022-05-09T12:20:01.396" v="261" actId="700"/>
          <ac:spMkLst>
            <pc:docMk/>
            <pc:sldMk cId="478018410" sldId="806"/>
            <ac:spMk id="2" creationId="{9AD80E52-4884-4D6B-AE1F-97BD6748129B}"/>
          </ac:spMkLst>
        </pc:spChg>
        <pc:spChg chg="add del mod ord">
          <ac:chgData name="Emma Davies" userId="c388106c-fcc1-4b94-b57d-b351bf2299cb" providerId="ADAL" clId="{09B973FA-40E0-2642-9EC0-B75927BB5EFE}" dt="2022-05-09T12:20:04.933" v="263" actId="478"/>
          <ac:spMkLst>
            <pc:docMk/>
            <pc:sldMk cId="478018410" sldId="806"/>
            <ac:spMk id="3" creationId="{3F7A416A-A753-5548-B055-80759AFD4822}"/>
          </ac:spMkLst>
        </pc:spChg>
        <pc:spChg chg="mod">
          <ac:chgData name="Emma Davies" userId="c388106c-fcc1-4b94-b57d-b351bf2299cb" providerId="ADAL" clId="{09B973FA-40E0-2642-9EC0-B75927BB5EFE}" dt="2022-05-09T14:23:45.811" v="1393" actId="20577"/>
          <ac:spMkLst>
            <pc:docMk/>
            <pc:sldMk cId="478018410" sldId="806"/>
            <ac:spMk id="4" creationId="{2A547AB6-475D-4A80-B599-D218FEC35F0A}"/>
          </ac:spMkLst>
        </pc:spChg>
      </pc:sldChg>
      <pc:sldChg chg="modSp del">
        <pc:chgData name="Emma Davies" userId="c388106c-fcc1-4b94-b57d-b351bf2299cb" providerId="ADAL" clId="{09B973FA-40E0-2642-9EC0-B75927BB5EFE}" dt="2022-05-09T14:20:08.481" v="1299" actId="2696"/>
        <pc:sldMkLst>
          <pc:docMk/>
          <pc:sldMk cId="1482523254" sldId="807"/>
        </pc:sldMkLst>
        <pc:spChg chg="mod">
          <ac:chgData name="Emma Davies" userId="c388106c-fcc1-4b94-b57d-b351bf2299cb" providerId="ADAL" clId="{09B973FA-40E0-2642-9EC0-B75927BB5EFE}" dt="2022-05-09T12:19:23.076" v="251" actId="255"/>
          <ac:spMkLst>
            <pc:docMk/>
            <pc:sldMk cId="1482523254" sldId="807"/>
            <ac:spMk id="2" creationId="{B2AB82BB-F8BE-4691-AF86-AAD5E2C2A055}"/>
          </ac:spMkLst>
        </pc:spChg>
      </pc:sldChg>
      <pc:sldChg chg="del">
        <pc:chgData name="Emma Davies" userId="c388106c-fcc1-4b94-b57d-b351bf2299cb" providerId="ADAL" clId="{09B973FA-40E0-2642-9EC0-B75927BB5EFE}" dt="2022-05-09T12:19:14.160" v="249" actId="2696"/>
        <pc:sldMkLst>
          <pc:docMk/>
          <pc:sldMk cId="3812162863" sldId="810"/>
        </pc:sldMkLst>
      </pc:sldChg>
      <pc:sldChg chg="addSp delSp modSp mod ord modClrScheme chgLayout">
        <pc:chgData name="Emma Davies" userId="c388106c-fcc1-4b94-b57d-b351bf2299cb" providerId="ADAL" clId="{09B973FA-40E0-2642-9EC0-B75927BB5EFE}" dt="2022-05-09T14:23:12.421" v="1353" actId="1076"/>
        <pc:sldMkLst>
          <pc:docMk/>
          <pc:sldMk cId="3583991832" sldId="816"/>
        </pc:sldMkLst>
        <pc:spChg chg="mod ord">
          <ac:chgData name="Emma Davies" userId="c388106c-fcc1-4b94-b57d-b351bf2299cb" providerId="ADAL" clId="{09B973FA-40E0-2642-9EC0-B75927BB5EFE}" dt="2022-05-09T12:22:20.093" v="273" actId="700"/>
          <ac:spMkLst>
            <pc:docMk/>
            <pc:sldMk cId="3583991832" sldId="816"/>
            <ac:spMk id="2" creationId="{821E56F0-212F-E54E-80AC-B7FE4D8BD954}"/>
          </ac:spMkLst>
        </pc:spChg>
        <pc:spChg chg="mod ord">
          <ac:chgData name="Emma Davies" userId="c388106c-fcc1-4b94-b57d-b351bf2299cb" providerId="ADAL" clId="{09B973FA-40E0-2642-9EC0-B75927BB5EFE}" dt="2022-05-09T14:20:04.413" v="1298" actId="20577"/>
          <ac:spMkLst>
            <pc:docMk/>
            <pc:sldMk cId="3583991832" sldId="816"/>
            <ac:spMk id="3" creationId="{C1C1BF18-55F9-C24F-ACF7-AEA9863EBB95}"/>
          </ac:spMkLst>
        </pc:spChg>
        <pc:spChg chg="del">
          <ac:chgData name="Emma Davies" userId="c388106c-fcc1-4b94-b57d-b351bf2299cb" providerId="ADAL" clId="{09B973FA-40E0-2642-9EC0-B75927BB5EFE}" dt="2022-05-09T14:21:03.469" v="1301" actId="478"/>
          <ac:spMkLst>
            <pc:docMk/>
            <pc:sldMk cId="3583991832" sldId="816"/>
            <ac:spMk id="10" creationId="{9FA82A9D-DB0D-FB42-B027-0424CF2A57C8}"/>
          </ac:spMkLst>
        </pc:spChg>
        <pc:spChg chg="del">
          <ac:chgData name="Emma Davies" userId="c388106c-fcc1-4b94-b57d-b351bf2299cb" providerId="ADAL" clId="{09B973FA-40E0-2642-9EC0-B75927BB5EFE}" dt="2022-05-09T14:21:03.469" v="1301" actId="478"/>
          <ac:spMkLst>
            <pc:docMk/>
            <pc:sldMk cId="3583991832" sldId="816"/>
            <ac:spMk id="11" creationId="{B84EB5C4-002D-9743-B517-5B46EF643C89}"/>
          </ac:spMkLst>
        </pc:spChg>
        <pc:spChg chg="del">
          <ac:chgData name="Emma Davies" userId="c388106c-fcc1-4b94-b57d-b351bf2299cb" providerId="ADAL" clId="{09B973FA-40E0-2642-9EC0-B75927BB5EFE}" dt="2022-05-09T14:21:03.469" v="1301" actId="478"/>
          <ac:spMkLst>
            <pc:docMk/>
            <pc:sldMk cId="3583991832" sldId="816"/>
            <ac:spMk id="18" creationId="{78652D22-7E4A-8F4D-862F-2EA768F9837B}"/>
          </ac:spMkLst>
        </pc:spChg>
        <pc:spChg chg="del">
          <ac:chgData name="Emma Davies" userId="c388106c-fcc1-4b94-b57d-b351bf2299cb" providerId="ADAL" clId="{09B973FA-40E0-2642-9EC0-B75927BB5EFE}" dt="2022-05-09T14:21:03.469" v="1301" actId="478"/>
          <ac:spMkLst>
            <pc:docMk/>
            <pc:sldMk cId="3583991832" sldId="816"/>
            <ac:spMk id="19" creationId="{77AC9584-43BA-C24E-A0BB-8ED6C23D6287}"/>
          </ac:spMkLst>
        </pc:spChg>
        <pc:spChg chg="del">
          <ac:chgData name="Emma Davies" userId="c388106c-fcc1-4b94-b57d-b351bf2299cb" providerId="ADAL" clId="{09B973FA-40E0-2642-9EC0-B75927BB5EFE}" dt="2022-05-09T14:21:03.469" v="1301" actId="478"/>
          <ac:spMkLst>
            <pc:docMk/>
            <pc:sldMk cId="3583991832" sldId="816"/>
            <ac:spMk id="20" creationId="{7B4337EF-EDD2-1F4B-847A-4A9AE66E15E4}"/>
          </ac:spMkLst>
        </pc:spChg>
        <pc:spChg chg="del">
          <ac:chgData name="Emma Davies" userId="c388106c-fcc1-4b94-b57d-b351bf2299cb" providerId="ADAL" clId="{09B973FA-40E0-2642-9EC0-B75927BB5EFE}" dt="2022-05-09T14:21:03.469" v="1301" actId="478"/>
          <ac:spMkLst>
            <pc:docMk/>
            <pc:sldMk cId="3583991832" sldId="816"/>
            <ac:spMk id="21" creationId="{4E2FB907-7757-A746-9C75-62605C9B4B1B}"/>
          </ac:spMkLst>
        </pc:spChg>
        <pc:spChg chg="del">
          <ac:chgData name="Emma Davies" userId="c388106c-fcc1-4b94-b57d-b351bf2299cb" providerId="ADAL" clId="{09B973FA-40E0-2642-9EC0-B75927BB5EFE}" dt="2022-05-09T14:21:05.272" v="1302" actId="478"/>
          <ac:spMkLst>
            <pc:docMk/>
            <pc:sldMk cId="3583991832" sldId="816"/>
            <ac:spMk id="22" creationId="{FB3909A6-84A2-BD4D-B8C1-368D83B02523}"/>
          </ac:spMkLst>
        </pc:spChg>
        <pc:spChg chg="del">
          <ac:chgData name="Emma Davies" userId="c388106c-fcc1-4b94-b57d-b351bf2299cb" providerId="ADAL" clId="{09B973FA-40E0-2642-9EC0-B75927BB5EFE}" dt="2022-05-09T14:21:03.469" v="1301" actId="478"/>
          <ac:spMkLst>
            <pc:docMk/>
            <pc:sldMk cId="3583991832" sldId="816"/>
            <ac:spMk id="23" creationId="{6340C045-EDCC-D841-81D2-2CBCE28B0B15}"/>
          </ac:spMkLst>
        </pc:spChg>
        <pc:spChg chg="del">
          <ac:chgData name="Emma Davies" userId="c388106c-fcc1-4b94-b57d-b351bf2299cb" providerId="ADAL" clId="{09B973FA-40E0-2642-9EC0-B75927BB5EFE}" dt="2022-05-09T14:21:03.469" v="1301" actId="478"/>
          <ac:spMkLst>
            <pc:docMk/>
            <pc:sldMk cId="3583991832" sldId="816"/>
            <ac:spMk id="24" creationId="{FC7D9667-5414-BC44-BF39-B4C88A15351C}"/>
          </ac:spMkLst>
        </pc:spChg>
        <pc:spChg chg="del">
          <ac:chgData name="Emma Davies" userId="c388106c-fcc1-4b94-b57d-b351bf2299cb" providerId="ADAL" clId="{09B973FA-40E0-2642-9EC0-B75927BB5EFE}" dt="2022-05-09T14:21:03.469" v="1301" actId="478"/>
          <ac:spMkLst>
            <pc:docMk/>
            <pc:sldMk cId="3583991832" sldId="816"/>
            <ac:spMk id="31" creationId="{23549B46-D005-764B-80C6-8F87FC7D6B6E}"/>
          </ac:spMkLst>
        </pc:spChg>
        <pc:spChg chg="del">
          <ac:chgData name="Emma Davies" userId="c388106c-fcc1-4b94-b57d-b351bf2299cb" providerId="ADAL" clId="{09B973FA-40E0-2642-9EC0-B75927BB5EFE}" dt="2022-05-09T14:21:03.469" v="1301" actId="478"/>
          <ac:spMkLst>
            <pc:docMk/>
            <pc:sldMk cId="3583991832" sldId="816"/>
            <ac:spMk id="32" creationId="{27D01FA5-CDA7-9848-BC95-C2EAAFADF747}"/>
          </ac:spMkLst>
        </pc:spChg>
        <pc:spChg chg="del mod">
          <ac:chgData name="Emma Davies" userId="c388106c-fcc1-4b94-b57d-b351bf2299cb" providerId="ADAL" clId="{09B973FA-40E0-2642-9EC0-B75927BB5EFE}" dt="2022-05-09T14:23:11.156" v="1352" actId="478"/>
          <ac:spMkLst>
            <pc:docMk/>
            <pc:sldMk cId="3583991832" sldId="816"/>
            <ac:spMk id="49" creationId="{E83F9D33-8E07-2643-BF32-1969396C477D}"/>
          </ac:spMkLst>
        </pc:spChg>
        <pc:picChg chg="del">
          <ac:chgData name="Emma Davies" userId="c388106c-fcc1-4b94-b57d-b351bf2299cb" providerId="ADAL" clId="{09B973FA-40E0-2642-9EC0-B75927BB5EFE}" dt="2022-05-09T14:22:53.542" v="1347" actId="478"/>
          <ac:picMkLst>
            <pc:docMk/>
            <pc:sldMk cId="3583991832" sldId="816"/>
            <ac:picMk id="4" creationId="{5281BE10-F2FC-724C-B463-F22CE2FFCD88}"/>
          </ac:picMkLst>
        </pc:picChg>
        <pc:picChg chg="add del mod">
          <ac:chgData name="Emma Davies" userId="c388106c-fcc1-4b94-b57d-b351bf2299cb" providerId="ADAL" clId="{09B973FA-40E0-2642-9EC0-B75927BB5EFE}" dt="2022-05-09T14:22:53.542" v="1347" actId="478"/>
          <ac:picMkLst>
            <pc:docMk/>
            <pc:sldMk cId="3583991832" sldId="816"/>
            <ac:picMk id="13" creationId="{AA9BDB2A-9AE6-CC4A-BDC8-E71061BD7806}"/>
          </ac:picMkLst>
        </pc:picChg>
        <pc:picChg chg="add del mod">
          <ac:chgData name="Emma Davies" userId="c388106c-fcc1-4b94-b57d-b351bf2299cb" providerId="ADAL" clId="{09B973FA-40E0-2642-9EC0-B75927BB5EFE}" dt="2022-05-09T14:22:53.542" v="1347" actId="478"/>
          <ac:picMkLst>
            <pc:docMk/>
            <pc:sldMk cId="3583991832" sldId="816"/>
            <ac:picMk id="15" creationId="{394C9FD2-CC46-C24A-8A7A-322A38DE11DA}"/>
          </ac:picMkLst>
        </pc:picChg>
        <pc:picChg chg="add mod">
          <ac:chgData name="Emma Davies" userId="c388106c-fcc1-4b94-b57d-b351bf2299cb" providerId="ADAL" clId="{09B973FA-40E0-2642-9EC0-B75927BB5EFE}" dt="2022-05-09T14:23:12.421" v="1353" actId="1076"/>
          <ac:picMkLst>
            <pc:docMk/>
            <pc:sldMk cId="3583991832" sldId="816"/>
            <ac:picMk id="17" creationId="{5A3A1F2A-CCA6-BF40-AF39-9443E19A8655}"/>
          </ac:picMkLst>
        </pc:picChg>
        <pc:picChg chg="add del mod">
          <ac:chgData name="Emma Davies" userId="c388106c-fcc1-4b94-b57d-b351bf2299cb" providerId="ADAL" clId="{09B973FA-40E0-2642-9EC0-B75927BB5EFE}" dt="2022-05-09T14:22:53.542" v="1347" actId="478"/>
          <ac:picMkLst>
            <pc:docMk/>
            <pc:sldMk cId="3583991832" sldId="816"/>
            <ac:picMk id="50" creationId="{8F35F909-E70C-8945-AAE3-E3E00C06490C}"/>
          </ac:picMkLst>
        </pc:picChg>
        <pc:picChg chg="add del mod">
          <ac:chgData name="Emma Davies" userId="c388106c-fcc1-4b94-b57d-b351bf2299cb" providerId="ADAL" clId="{09B973FA-40E0-2642-9EC0-B75927BB5EFE}" dt="2022-05-09T14:22:53.542" v="1347" actId="478"/>
          <ac:picMkLst>
            <pc:docMk/>
            <pc:sldMk cId="3583991832" sldId="816"/>
            <ac:picMk id="51" creationId="{3A3396EB-C00F-FC4D-850E-983CE27638B5}"/>
          </ac:picMkLst>
        </pc:picChg>
        <pc:picChg chg="add del mod">
          <ac:chgData name="Emma Davies" userId="c388106c-fcc1-4b94-b57d-b351bf2299cb" providerId="ADAL" clId="{09B973FA-40E0-2642-9EC0-B75927BB5EFE}" dt="2022-05-09T14:22:53.542" v="1347" actId="478"/>
          <ac:picMkLst>
            <pc:docMk/>
            <pc:sldMk cId="3583991832" sldId="816"/>
            <ac:picMk id="52" creationId="{000E0FFB-9622-6147-801B-4F638964A396}"/>
          </ac:picMkLst>
        </pc:picChg>
        <pc:picChg chg="add del mod">
          <ac:chgData name="Emma Davies" userId="c388106c-fcc1-4b94-b57d-b351bf2299cb" providerId="ADAL" clId="{09B973FA-40E0-2642-9EC0-B75927BB5EFE}" dt="2022-05-09T14:22:53.542" v="1347" actId="478"/>
          <ac:picMkLst>
            <pc:docMk/>
            <pc:sldMk cId="3583991832" sldId="816"/>
            <ac:picMk id="53" creationId="{3C336841-ADAD-1E42-95A5-D4A13C0D6FFA}"/>
          </ac:picMkLst>
        </pc:picChg>
        <pc:picChg chg="add del mod">
          <ac:chgData name="Emma Davies" userId="c388106c-fcc1-4b94-b57d-b351bf2299cb" providerId="ADAL" clId="{09B973FA-40E0-2642-9EC0-B75927BB5EFE}" dt="2022-05-09T14:22:53.542" v="1347" actId="478"/>
          <ac:picMkLst>
            <pc:docMk/>
            <pc:sldMk cId="3583991832" sldId="816"/>
            <ac:picMk id="54" creationId="{B4926644-0A67-8349-B821-5C1EB2EBFCC9}"/>
          </ac:picMkLst>
        </pc:picChg>
        <pc:picChg chg="add del">
          <ac:chgData name="Emma Davies" userId="c388106c-fcc1-4b94-b57d-b351bf2299cb" providerId="ADAL" clId="{09B973FA-40E0-2642-9EC0-B75927BB5EFE}" dt="2022-05-09T14:22:19.208" v="1336" actId="478"/>
          <ac:picMkLst>
            <pc:docMk/>
            <pc:sldMk cId="3583991832" sldId="816"/>
            <ac:picMk id="55" creationId="{012A1D1D-3853-8745-9ABD-22638BD9F3EC}"/>
          </ac:picMkLst>
        </pc:picChg>
        <pc:picChg chg="add del mod">
          <ac:chgData name="Emma Davies" userId="c388106c-fcc1-4b94-b57d-b351bf2299cb" providerId="ADAL" clId="{09B973FA-40E0-2642-9EC0-B75927BB5EFE}" dt="2022-05-09T14:22:53.542" v="1347" actId="478"/>
          <ac:picMkLst>
            <pc:docMk/>
            <pc:sldMk cId="3583991832" sldId="816"/>
            <ac:picMk id="56" creationId="{F229CB44-32EF-9E42-8635-4F8C623290A0}"/>
          </ac:picMkLst>
        </pc:picChg>
        <pc:picChg chg="add del mod">
          <ac:chgData name="Emma Davies" userId="c388106c-fcc1-4b94-b57d-b351bf2299cb" providerId="ADAL" clId="{09B973FA-40E0-2642-9EC0-B75927BB5EFE}" dt="2022-05-09T14:22:53.542" v="1347" actId="478"/>
          <ac:picMkLst>
            <pc:docMk/>
            <pc:sldMk cId="3583991832" sldId="816"/>
            <ac:picMk id="57" creationId="{31424A6F-6619-8247-B7C4-A832F1C72442}"/>
          </ac:picMkLst>
        </pc:picChg>
        <pc:picChg chg="add del mod">
          <ac:chgData name="Emma Davies" userId="c388106c-fcc1-4b94-b57d-b351bf2299cb" providerId="ADAL" clId="{09B973FA-40E0-2642-9EC0-B75927BB5EFE}" dt="2022-05-09T14:22:53.542" v="1347" actId="478"/>
          <ac:picMkLst>
            <pc:docMk/>
            <pc:sldMk cId="3583991832" sldId="816"/>
            <ac:picMk id="58" creationId="{496390EC-7812-0746-9684-79A85E13BA4F}"/>
          </ac:picMkLst>
        </pc:picChg>
        <pc:picChg chg="add del mod">
          <ac:chgData name="Emma Davies" userId="c388106c-fcc1-4b94-b57d-b351bf2299cb" providerId="ADAL" clId="{09B973FA-40E0-2642-9EC0-B75927BB5EFE}" dt="2022-05-09T14:22:53.542" v="1347" actId="478"/>
          <ac:picMkLst>
            <pc:docMk/>
            <pc:sldMk cId="3583991832" sldId="816"/>
            <ac:picMk id="59" creationId="{55D0F9AA-8C72-8F41-87B0-0602B33F17BC}"/>
          </ac:picMkLst>
        </pc:picChg>
        <pc:cxnChg chg="del">
          <ac:chgData name="Emma Davies" userId="c388106c-fcc1-4b94-b57d-b351bf2299cb" providerId="ADAL" clId="{09B973FA-40E0-2642-9EC0-B75927BB5EFE}" dt="2022-05-09T14:23:00.084" v="1348" actId="478"/>
          <ac:cxnSpMkLst>
            <pc:docMk/>
            <pc:sldMk cId="3583991832" sldId="816"/>
            <ac:cxnSpMk id="5" creationId="{60822524-7D33-D249-B28E-F9F3CA9C1C53}"/>
          </ac:cxnSpMkLst>
        </pc:cxnChg>
        <pc:cxnChg chg="del">
          <ac:chgData name="Emma Davies" userId="c388106c-fcc1-4b94-b57d-b351bf2299cb" providerId="ADAL" clId="{09B973FA-40E0-2642-9EC0-B75927BB5EFE}" dt="2022-05-09T14:23:00.084" v="1348" actId="478"/>
          <ac:cxnSpMkLst>
            <pc:docMk/>
            <pc:sldMk cId="3583991832" sldId="816"/>
            <ac:cxnSpMk id="6" creationId="{052E2104-DEFB-1A41-BBC5-449A57D11AA5}"/>
          </ac:cxnSpMkLst>
        </pc:cxnChg>
        <pc:cxnChg chg="del">
          <ac:chgData name="Emma Davies" userId="c388106c-fcc1-4b94-b57d-b351bf2299cb" providerId="ADAL" clId="{09B973FA-40E0-2642-9EC0-B75927BB5EFE}" dt="2022-05-09T14:23:00.084" v="1348" actId="478"/>
          <ac:cxnSpMkLst>
            <pc:docMk/>
            <pc:sldMk cId="3583991832" sldId="816"/>
            <ac:cxnSpMk id="7" creationId="{3FC570E6-D7D8-5D45-86C9-78DAB2740439}"/>
          </ac:cxnSpMkLst>
        </pc:cxnChg>
        <pc:cxnChg chg="del">
          <ac:chgData name="Emma Davies" userId="c388106c-fcc1-4b94-b57d-b351bf2299cb" providerId="ADAL" clId="{09B973FA-40E0-2642-9EC0-B75927BB5EFE}" dt="2022-05-09T14:23:00.084" v="1348" actId="478"/>
          <ac:cxnSpMkLst>
            <pc:docMk/>
            <pc:sldMk cId="3583991832" sldId="816"/>
            <ac:cxnSpMk id="8" creationId="{E04428BF-0A21-1A46-8807-0448E32201AB}"/>
          </ac:cxnSpMkLst>
        </pc:cxnChg>
        <pc:cxnChg chg="del">
          <ac:chgData name="Emma Davies" userId="c388106c-fcc1-4b94-b57d-b351bf2299cb" providerId="ADAL" clId="{09B973FA-40E0-2642-9EC0-B75927BB5EFE}" dt="2022-05-09T14:23:00.084" v="1348" actId="478"/>
          <ac:cxnSpMkLst>
            <pc:docMk/>
            <pc:sldMk cId="3583991832" sldId="816"/>
            <ac:cxnSpMk id="9" creationId="{74ACEEAC-ED34-F845-9D63-929BDF14C879}"/>
          </ac:cxnSpMkLst>
        </pc:cxnChg>
        <pc:cxnChg chg="del">
          <ac:chgData name="Emma Davies" userId="c388106c-fcc1-4b94-b57d-b351bf2299cb" providerId="ADAL" clId="{09B973FA-40E0-2642-9EC0-B75927BB5EFE}" dt="2022-05-09T14:23:00.084" v="1348" actId="478"/>
          <ac:cxnSpMkLst>
            <pc:docMk/>
            <pc:sldMk cId="3583991832" sldId="816"/>
            <ac:cxnSpMk id="33" creationId="{91FF86DC-6E81-474B-B052-3288D7A109F1}"/>
          </ac:cxnSpMkLst>
        </pc:cxnChg>
        <pc:cxnChg chg="del">
          <ac:chgData name="Emma Davies" userId="c388106c-fcc1-4b94-b57d-b351bf2299cb" providerId="ADAL" clId="{09B973FA-40E0-2642-9EC0-B75927BB5EFE}" dt="2022-05-09T14:21:03.469" v="1301" actId="478"/>
          <ac:cxnSpMkLst>
            <pc:docMk/>
            <pc:sldMk cId="3583991832" sldId="816"/>
            <ac:cxnSpMk id="36" creationId="{F76248CE-B89D-E044-83FA-44C53A1DC1BD}"/>
          </ac:cxnSpMkLst>
        </pc:cxnChg>
        <pc:cxnChg chg="del">
          <ac:chgData name="Emma Davies" userId="c388106c-fcc1-4b94-b57d-b351bf2299cb" providerId="ADAL" clId="{09B973FA-40E0-2642-9EC0-B75927BB5EFE}" dt="2022-05-09T14:21:03.469" v="1301" actId="478"/>
          <ac:cxnSpMkLst>
            <pc:docMk/>
            <pc:sldMk cId="3583991832" sldId="816"/>
            <ac:cxnSpMk id="39" creationId="{CB9F17CC-4502-BC4D-8F95-E552F7D01379}"/>
          </ac:cxnSpMkLst>
        </pc:cxnChg>
        <pc:cxnChg chg="del">
          <ac:chgData name="Emma Davies" userId="c388106c-fcc1-4b94-b57d-b351bf2299cb" providerId="ADAL" clId="{09B973FA-40E0-2642-9EC0-B75927BB5EFE}" dt="2022-05-09T14:21:03.469" v="1301" actId="478"/>
          <ac:cxnSpMkLst>
            <pc:docMk/>
            <pc:sldMk cId="3583991832" sldId="816"/>
            <ac:cxnSpMk id="40" creationId="{3DFE7283-91F3-7C49-A9C2-5EB53B56F6F5}"/>
          </ac:cxnSpMkLst>
        </pc:cxnChg>
        <pc:cxnChg chg="del">
          <ac:chgData name="Emma Davies" userId="c388106c-fcc1-4b94-b57d-b351bf2299cb" providerId="ADAL" clId="{09B973FA-40E0-2642-9EC0-B75927BB5EFE}" dt="2022-05-09T14:21:03.469" v="1301" actId="478"/>
          <ac:cxnSpMkLst>
            <pc:docMk/>
            <pc:sldMk cId="3583991832" sldId="816"/>
            <ac:cxnSpMk id="41" creationId="{94080F01-67B3-EB42-8828-097594C59E16}"/>
          </ac:cxnSpMkLst>
        </pc:cxnChg>
        <pc:cxnChg chg="del">
          <ac:chgData name="Emma Davies" userId="c388106c-fcc1-4b94-b57d-b351bf2299cb" providerId="ADAL" clId="{09B973FA-40E0-2642-9EC0-B75927BB5EFE}" dt="2022-05-09T14:21:03.469" v="1301" actId="478"/>
          <ac:cxnSpMkLst>
            <pc:docMk/>
            <pc:sldMk cId="3583991832" sldId="816"/>
            <ac:cxnSpMk id="42" creationId="{C1BBC613-1A6A-8748-8D01-A842DA837846}"/>
          </ac:cxnSpMkLst>
        </pc:cxnChg>
        <pc:cxnChg chg="del">
          <ac:chgData name="Emma Davies" userId="c388106c-fcc1-4b94-b57d-b351bf2299cb" providerId="ADAL" clId="{09B973FA-40E0-2642-9EC0-B75927BB5EFE}" dt="2022-05-09T14:21:03.469" v="1301" actId="478"/>
          <ac:cxnSpMkLst>
            <pc:docMk/>
            <pc:sldMk cId="3583991832" sldId="816"/>
            <ac:cxnSpMk id="43" creationId="{E130362B-F56E-3E46-BF9C-245EEA66DF61}"/>
          </ac:cxnSpMkLst>
        </pc:cxnChg>
        <pc:cxnChg chg="del">
          <ac:chgData name="Emma Davies" userId="c388106c-fcc1-4b94-b57d-b351bf2299cb" providerId="ADAL" clId="{09B973FA-40E0-2642-9EC0-B75927BB5EFE}" dt="2022-05-09T14:21:03.469" v="1301" actId="478"/>
          <ac:cxnSpMkLst>
            <pc:docMk/>
            <pc:sldMk cId="3583991832" sldId="816"/>
            <ac:cxnSpMk id="44" creationId="{D8B4E6CA-2DC7-484F-9960-1EA37ECEB423}"/>
          </ac:cxnSpMkLst>
        </pc:cxnChg>
        <pc:cxnChg chg="del">
          <ac:chgData name="Emma Davies" userId="c388106c-fcc1-4b94-b57d-b351bf2299cb" providerId="ADAL" clId="{09B973FA-40E0-2642-9EC0-B75927BB5EFE}" dt="2022-05-09T14:21:03.469" v="1301" actId="478"/>
          <ac:cxnSpMkLst>
            <pc:docMk/>
            <pc:sldMk cId="3583991832" sldId="816"/>
            <ac:cxnSpMk id="45" creationId="{BC7B6CB4-06F8-664A-A0F0-E7EB70B9C0EC}"/>
          </ac:cxnSpMkLst>
        </pc:cxnChg>
        <pc:cxnChg chg="del">
          <ac:chgData name="Emma Davies" userId="c388106c-fcc1-4b94-b57d-b351bf2299cb" providerId="ADAL" clId="{09B973FA-40E0-2642-9EC0-B75927BB5EFE}" dt="2022-05-09T14:21:03.469" v="1301" actId="478"/>
          <ac:cxnSpMkLst>
            <pc:docMk/>
            <pc:sldMk cId="3583991832" sldId="816"/>
            <ac:cxnSpMk id="46" creationId="{5FEBB568-BB86-2F4E-B3E9-366FCCCE099A}"/>
          </ac:cxnSpMkLst>
        </pc:cxnChg>
        <pc:cxnChg chg="del">
          <ac:chgData name="Emma Davies" userId="c388106c-fcc1-4b94-b57d-b351bf2299cb" providerId="ADAL" clId="{09B973FA-40E0-2642-9EC0-B75927BB5EFE}" dt="2022-05-09T14:21:03.469" v="1301" actId="478"/>
          <ac:cxnSpMkLst>
            <pc:docMk/>
            <pc:sldMk cId="3583991832" sldId="816"/>
            <ac:cxnSpMk id="47" creationId="{21428C25-AB12-974E-B95F-A622218EBCCB}"/>
          </ac:cxnSpMkLst>
        </pc:cxnChg>
        <pc:cxnChg chg="del">
          <ac:chgData name="Emma Davies" userId="c388106c-fcc1-4b94-b57d-b351bf2299cb" providerId="ADAL" clId="{09B973FA-40E0-2642-9EC0-B75927BB5EFE}" dt="2022-05-09T14:21:03.469" v="1301" actId="478"/>
          <ac:cxnSpMkLst>
            <pc:docMk/>
            <pc:sldMk cId="3583991832" sldId="816"/>
            <ac:cxnSpMk id="48" creationId="{EB9AE2A9-9E6B-AA40-B2FE-54737022FEB8}"/>
          </ac:cxnSpMkLst>
        </pc:cxnChg>
      </pc:sldChg>
      <pc:sldChg chg="del">
        <pc:chgData name="Emma Davies" userId="c388106c-fcc1-4b94-b57d-b351bf2299cb" providerId="ADAL" clId="{09B973FA-40E0-2642-9EC0-B75927BB5EFE}" dt="2022-05-09T12:19:29.238" v="252" actId="2696"/>
        <pc:sldMkLst>
          <pc:docMk/>
          <pc:sldMk cId="363811543" sldId="818"/>
        </pc:sldMkLst>
      </pc:sldChg>
      <pc:sldChg chg="del">
        <pc:chgData name="Emma Davies" userId="c388106c-fcc1-4b94-b57d-b351bf2299cb" providerId="ADAL" clId="{09B973FA-40E0-2642-9EC0-B75927BB5EFE}" dt="2022-05-09T12:19:31.089" v="253" actId="2696"/>
        <pc:sldMkLst>
          <pc:docMk/>
          <pc:sldMk cId="1603379623" sldId="831"/>
        </pc:sldMkLst>
      </pc:sldChg>
      <pc:sldChg chg="del">
        <pc:chgData name="Emma Davies" userId="c388106c-fcc1-4b94-b57d-b351bf2299cb" providerId="ADAL" clId="{09B973FA-40E0-2642-9EC0-B75927BB5EFE}" dt="2022-05-09T12:18:01.897" v="238" actId="2696"/>
        <pc:sldMkLst>
          <pc:docMk/>
          <pc:sldMk cId="972603701" sldId="860"/>
        </pc:sldMkLst>
      </pc:sldChg>
      <pc:sldChg chg="modSp del mod modClrScheme chgLayout">
        <pc:chgData name="Emma Davies" userId="c388106c-fcc1-4b94-b57d-b351bf2299cb" providerId="ADAL" clId="{09B973FA-40E0-2642-9EC0-B75927BB5EFE}" dt="2022-05-09T12:20:46.049" v="269" actId="2696"/>
        <pc:sldMkLst>
          <pc:docMk/>
          <pc:sldMk cId="1582846669" sldId="871"/>
        </pc:sldMkLst>
        <pc:spChg chg="mod ord">
          <ac:chgData name="Emma Davies" userId="c388106c-fcc1-4b94-b57d-b351bf2299cb" providerId="ADAL" clId="{09B973FA-40E0-2642-9EC0-B75927BB5EFE}" dt="2022-05-09T12:18:49.583" v="248" actId="1076"/>
          <ac:spMkLst>
            <pc:docMk/>
            <pc:sldMk cId="1582846669" sldId="871"/>
            <ac:spMk id="2" creationId="{635CEC86-C4B9-C64F-BC00-3D6D8082B709}"/>
          </ac:spMkLst>
        </pc:spChg>
        <pc:spChg chg="mod ord">
          <ac:chgData name="Emma Davies" userId="c388106c-fcc1-4b94-b57d-b351bf2299cb" providerId="ADAL" clId="{09B973FA-40E0-2642-9EC0-B75927BB5EFE}" dt="2022-05-09T12:18:44.778" v="246" actId="20577"/>
          <ac:spMkLst>
            <pc:docMk/>
            <pc:sldMk cId="1582846669" sldId="871"/>
            <ac:spMk id="5" creationId="{9A5D1A14-AFAC-EC43-A5C5-1612CACD4175}"/>
          </ac:spMkLst>
        </pc:spChg>
      </pc:sldChg>
      <pc:sldChg chg="addSp delSp modSp add mod ord modClrScheme delAnim chgLayout">
        <pc:chgData name="Emma Davies" userId="c388106c-fcc1-4b94-b57d-b351bf2299cb" providerId="ADAL" clId="{09B973FA-40E0-2642-9EC0-B75927BB5EFE}" dt="2022-05-09T14:25:49.076" v="1427" actId="700"/>
        <pc:sldMkLst>
          <pc:docMk/>
          <pc:sldMk cId="4044677364" sldId="871"/>
        </pc:sldMkLst>
        <pc:spChg chg="mod ord">
          <ac:chgData name="Emma Davies" userId="c388106c-fcc1-4b94-b57d-b351bf2299cb" providerId="ADAL" clId="{09B973FA-40E0-2642-9EC0-B75927BB5EFE}" dt="2022-05-09T14:25:49.076" v="1427" actId="700"/>
          <ac:spMkLst>
            <pc:docMk/>
            <pc:sldMk cId="4044677364" sldId="871"/>
            <ac:spMk id="2" creationId="{635CEC86-C4B9-C64F-BC00-3D6D8082B709}"/>
          </ac:spMkLst>
        </pc:spChg>
        <pc:spChg chg="mod ord">
          <ac:chgData name="Emma Davies" userId="c388106c-fcc1-4b94-b57d-b351bf2299cb" providerId="ADAL" clId="{09B973FA-40E0-2642-9EC0-B75927BB5EFE}" dt="2022-05-09T14:25:49.076" v="1427" actId="700"/>
          <ac:spMkLst>
            <pc:docMk/>
            <pc:sldMk cId="4044677364" sldId="871"/>
            <ac:spMk id="5" creationId="{9A5D1A14-AFAC-EC43-A5C5-1612CACD4175}"/>
          </ac:spMkLst>
        </pc:spChg>
        <pc:picChg chg="add mod modCrop">
          <ac:chgData name="Emma Davies" userId="c388106c-fcc1-4b94-b57d-b351bf2299cb" providerId="ADAL" clId="{09B973FA-40E0-2642-9EC0-B75927BB5EFE}" dt="2022-05-09T14:25:05.192" v="1408" actId="1076"/>
          <ac:picMkLst>
            <pc:docMk/>
            <pc:sldMk cId="4044677364" sldId="871"/>
            <ac:picMk id="4" creationId="{77F69F1E-CD38-D140-AD56-FE835E7C1384}"/>
          </ac:picMkLst>
        </pc:picChg>
        <pc:picChg chg="del mod">
          <ac:chgData name="Emma Davies" userId="c388106c-fcc1-4b94-b57d-b351bf2299cb" providerId="ADAL" clId="{09B973FA-40E0-2642-9EC0-B75927BB5EFE}" dt="2022-05-09T14:24:47.076" v="1404" actId="478"/>
          <ac:picMkLst>
            <pc:docMk/>
            <pc:sldMk cId="4044677364" sldId="871"/>
            <ac:picMk id="16" creationId="{1046B508-463D-444C-9B3C-7EEFC1E8F530}"/>
          </ac:picMkLst>
        </pc:picChg>
      </pc:sldChg>
      <pc:sldChg chg="del">
        <pc:chgData name="Emma Davies" userId="c388106c-fcc1-4b94-b57d-b351bf2299cb" providerId="ADAL" clId="{09B973FA-40E0-2642-9EC0-B75927BB5EFE}" dt="2022-05-09T12:18:00.085" v="237" actId="2696"/>
        <pc:sldMkLst>
          <pc:docMk/>
          <pc:sldMk cId="4206205974" sldId="872"/>
        </pc:sldMkLst>
      </pc:sldChg>
      <pc:sldChg chg="del">
        <pc:chgData name="Emma Davies" userId="c388106c-fcc1-4b94-b57d-b351bf2299cb" providerId="ADAL" clId="{09B973FA-40E0-2642-9EC0-B75927BB5EFE}" dt="2022-05-09T12:20:56.730" v="272" actId="2696"/>
        <pc:sldMkLst>
          <pc:docMk/>
          <pc:sldMk cId="4266098568" sldId="874"/>
        </pc:sldMkLst>
      </pc:sldChg>
      <pc:sldChg chg="del">
        <pc:chgData name="Emma Davies" userId="c388106c-fcc1-4b94-b57d-b351bf2299cb" providerId="ADAL" clId="{09B973FA-40E0-2642-9EC0-B75927BB5EFE}" dt="2022-05-09T12:20:31.256" v="265" actId="2696"/>
        <pc:sldMkLst>
          <pc:docMk/>
          <pc:sldMk cId="1779389117" sldId="875"/>
        </pc:sldMkLst>
      </pc:sldChg>
      <pc:sldChg chg="modSp add">
        <pc:chgData name="Emma Davies" userId="c388106c-fcc1-4b94-b57d-b351bf2299cb" providerId="ADAL" clId="{09B973FA-40E0-2642-9EC0-B75927BB5EFE}" dt="2022-05-10T00:30:19.680" v="2299" actId="20577"/>
        <pc:sldMkLst>
          <pc:docMk/>
          <pc:sldMk cId="2054422958" sldId="875"/>
        </pc:sldMkLst>
        <pc:spChg chg="mod">
          <ac:chgData name="Emma Davies" userId="c388106c-fcc1-4b94-b57d-b351bf2299cb" providerId="ADAL" clId="{09B973FA-40E0-2642-9EC0-B75927BB5EFE}" dt="2022-05-10T00:30:19.680" v="2299" actId="20577"/>
          <ac:spMkLst>
            <pc:docMk/>
            <pc:sldMk cId="2054422958" sldId="875"/>
            <ac:spMk id="7" creationId="{58D79C55-697C-4F11-8DFD-E44DE5776338}"/>
          </ac:spMkLst>
        </pc:spChg>
        <pc:picChg chg="mod">
          <ac:chgData name="Emma Davies" userId="c388106c-fcc1-4b94-b57d-b351bf2299cb" providerId="ADAL" clId="{09B973FA-40E0-2642-9EC0-B75927BB5EFE}" dt="2022-05-09T14:52:06.735" v="2152" actId="1076"/>
          <ac:picMkLst>
            <pc:docMk/>
            <pc:sldMk cId="2054422958" sldId="875"/>
            <ac:picMk id="6" creationId="{C01F52FA-D097-D04F-B4DD-88B7B04B2C1B}"/>
          </ac:picMkLst>
        </pc:picChg>
      </pc:sldChg>
      <pc:sldChg chg="addSp delSp del">
        <pc:chgData name="Emma Davies" userId="c388106c-fcc1-4b94-b57d-b351bf2299cb" providerId="ADAL" clId="{09B973FA-40E0-2642-9EC0-B75927BB5EFE}" dt="2022-05-09T12:20:32.279" v="266" actId="2696"/>
        <pc:sldMkLst>
          <pc:docMk/>
          <pc:sldMk cId="1000127821" sldId="876"/>
        </pc:sldMkLst>
        <pc:picChg chg="add del">
          <ac:chgData name="Emma Davies" userId="c388106c-fcc1-4b94-b57d-b351bf2299cb" providerId="ADAL" clId="{09B973FA-40E0-2642-9EC0-B75927BB5EFE}" dt="2022-05-09T06:40:13.529" v="3"/>
          <ac:picMkLst>
            <pc:docMk/>
            <pc:sldMk cId="1000127821" sldId="876"/>
            <ac:picMk id="6" creationId="{8796941B-60AD-D34E-B7DE-469ADE33B609}"/>
          </ac:picMkLst>
        </pc:picChg>
      </pc:sldChg>
      <pc:sldChg chg="addSp delSp modSp del delAnim modAnim">
        <pc:chgData name="Emma Davies" userId="c388106c-fcc1-4b94-b57d-b351bf2299cb" providerId="ADAL" clId="{09B973FA-40E0-2642-9EC0-B75927BB5EFE}" dt="2022-05-09T12:17:16.243" v="236" actId="2696"/>
        <pc:sldMkLst>
          <pc:docMk/>
          <pc:sldMk cId="3596163497" sldId="877"/>
        </pc:sldMkLst>
        <pc:picChg chg="del">
          <ac:chgData name="Emma Davies" userId="c388106c-fcc1-4b94-b57d-b351bf2299cb" providerId="ADAL" clId="{09B973FA-40E0-2642-9EC0-B75927BB5EFE}" dt="2022-05-09T12:15:50.332" v="222" actId="478"/>
          <ac:picMkLst>
            <pc:docMk/>
            <pc:sldMk cId="3596163497" sldId="877"/>
            <ac:picMk id="11" creationId="{AF23D2A7-FEE0-CE4C-93C5-B7828A88767D}"/>
          </ac:picMkLst>
        </pc:picChg>
        <pc:picChg chg="add mod">
          <ac:chgData name="Emma Davies" userId="c388106c-fcc1-4b94-b57d-b351bf2299cb" providerId="ADAL" clId="{09B973FA-40E0-2642-9EC0-B75927BB5EFE}" dt="2022-05-09T12:15:51.907" v="224" actId="1076"/>
          <ac:picMkLst>
            <pc:docMk/>
            <pc:sldMk cId="3596163497" sldId="877"/>
            <ac:picMk id="12" creationId="{2832F746-0BF9-AF43-9110-52484D19729C}"/>
          </ac:picMkLst>
        </pc:picChg>
      </pc:sldChg>
      <pc:sldChg chg="delSp ord delAnim">
        <pc:chgData name="Emma Davies" userId="c388106c-fcc1-4b94-b57d-b351bf2299cb" providerId="ADAL" clId="{09B973FA-40E0-2642-9EC0-B75927BB5EFE}" dt="2022-05-09T14:51:53.848" v="2150"/>
        <pc:sldMkLst>
          <pc:docMk/>
          <pc:sldMk cId="3089354507" sldId="878"/>
        </pc:sldMkLst>
        <pc:picChg chg="del">
          <ac:chgData name="Emma Davies" userId="c388106c-fcc1-4b94-b57d-b351bf2299cb" providerId="ADAL" clId="{09B973FA-40E0-2642-9EC0-B75927BB5EFE}" dt="2022-05-09T12:23:28.684" v="344" actId="478"/>
          <ac:picMkLst>
            <pc:docMk/>
            <pc:sldMk cId="3089354507" sldId="878"/>
            <ac:picMk id="17" creationId="{DD6A9933-030A-AA47-8771-8FD599F738FE}"/>
          </ac:picMkLst>
        </pc:picChg>
        <pc:picChg chg="del">
          <ac:chgData name="Emma Davies" userId="c388106c-fcc1-4b94-b57d-b351bf2299cb" providerId="ADAL" clId="{09B973FA-40E0-2642-9EC0-B75927BB5EFE}" dt="2022-05-09T12:23:28.684" v="344" actId="478"/>
          <ac:picMkLst>
            <pc:docMk/>
            <pc:sldMk cId="3089354507" sldId="878"/>
            <ac:picMk id="18" creationId="{2004B9C2-17DD-CE4A-970E-F9D630C4D60C}"/>
          </ac:picMkLst>
        </pc:picChg>
        <pc:picChg chg="del">
          <ac:chgData name="Emma Davies" userId="c388106c-fcc1-4b94-b57d-b351bf2299cb" providerId="ADAL" clId="{09B973FA-40E0-2642-9EC0-B75927BB5EFE}" dt="2022-05-09T12:23:28.684" v="344" actId="478"/>
          <ac:picMkLst>
            <pc:docMk/>
            <pc:sldMk cId="3089354507" sldId="878"/>
            <ac:picMk id="19" creationId="{83D8A7A8-B63A-D747-8506-D1D43E78DE7B}"/>
          </ac:picMkLst>
        </pc:picChg>
        <pc:picChg chg="del">
          <ac:chgData name="Emma Davies" userId="c388106c-fcc1-4b94-b57d-b351bf2299cb" providerId="ADAL" clId="{09B973FA-40E0-2642-9EC0-B75927BB5EFE}" dt="2022-05-09T12:23:28.684" v="344" actId="478"/>
          <ac:picMkLst>
            <pc:docMk/>
            <pc:sldMk cId="3089354507" sldId="878"/>
            <ac:picMk id="20" creationId="{58796BA9-EC3A-9744-9C72-A9DD70B076E6}"/>
          </ac:picMkLst>
        </pc:picChg>
        <pc:picChg chg="del">
          <ac:chgData name="Emma Davies" userId="c388106c-fcc1-4b94-b57d-b351bf2299cb" providerId="ADAL" clId="{09B973FA-40E0-2642-9EC0-B75927BB5EFE}" dt="2022-05-09T12:23:28.684" v="344" actId="478"/>
          <ac:picMkLst>
            <pc:docMk/>
            <pc:sldMk cId="3089354507" sldId="878"/>
            <ac:picMk id="21" creationId="{50C6D469-29EC-5B40-B344-39DF48046789}"/>
          </ac:picMkLst>
        </pc:picChg>
        <pc:picChg chg="del">
          <ac:chgData name="Emma Davies" userId="c388106c-fcc1-4b94-b57d-b351bf2299cb" providerId="ADAL" clId="{09B973FA-40E0-2642-9EC0-B75927BB5EFE}" dt="2022-05-09T12:23:28.684" v="344" actId="478"/>
          <ac:picMkLst>
            <pc:docMk/>
            <pc:sldMk cId="3089354507" sldId="878"/>
            <ac:picMk id="22" creationId="{36E21744-67C9-DB43-896A-F7E103948F67}"/>
          </ac:picMkLst>
        </pc:picChg>
      </pc:sldChg>
      <pc:sldChg chg="del">
        <pc:chgData name="Emma Davies" userId="c388106c-fcc1-4b94-b57d-b351bf2299cb" providerId="ADAL" clId="{09B973FA-40E0-2642-9EC0-B75927BB5EFE}" dt="2022-05-09T12:19:31.523" v="254" actId="2696"/>
        <pc:sldMkLst>
          <pc:docMk/>
          <pc:sldMk cId="3546865955" sldId="883"/>
        </pc:sldMkLst>
      </pc:sldChg>
      <pc:sldChg chg="del">
        <pc:chgData name="Emma Davies" userId="c388106c-fcc1-4b94-b57d-b351bf2299cb" providerId="ADAL" clId="{09B973FA-40E0-2642-9EC0-B75927BB5EFE}" dt="2022-05-09T12:19:31.940" v="255" actId="2696"/>
        <pc:sldMkLst>
          <pc:docMk/>
          <pc:sldMk cId="2124864865" sldId="884"/>
        </pc:sldMkLst>
      </pc:sldChg>
      <pc:sldChg chg="addSp delSp modSp add modAnim">
        <pc:chgData name="Emma Davies" userId="c388106c-fcc1-4b94-b57d-b351bf2299cb" providerId="ADAL" clId="{09B973FA-40E0-2642-9EC0-B75927BB5EFE}" dt="2022-05-09T13:46:50.659" v="1222" actId="14100"/>
        <pc:sldMkLst>
          <pc:docMk/>
          <pc:sldMk cId="1999812318" sldId="885"/>
        </pc:sldMkLst>
        <pc:spChg chg="mod">
          <ac:chgData name="Emma Davies" userId="c388106c-fcc1-4b94-b57d-b351bf2299cb" providerId="ADAL" clId="{09B973FA-40E0-2642-9EC0-B75927BB5EFE}" dt="2022-05-09T13:04:02.721" v="855" actId="255"/>
          <ac:spMkLst>
            <pc:docMk/>
            <pc:sldMk cId="1999812318" sldId="885"/>
            <ac:spMk id="2" creationId="{697E6145-2C47-5840-9391-6F1B102D78D4}"/>
          </ac:spMkLst>
        </pc:spChg>
        <pc:spChg chg="del">
          <ac:chgData name="Emma Davies" userId="c388106c-fcc1-4b94-b57d-b351bf2299cb" providerId="ADAL" clId="{09B973FA-40E0-2642-9EC0-B75927BB5EFE}" dt="2022-05-09T10:47:08.248" v="199" actId="478"/>
          <ac:spMkLst>
            <pc:docMk/>
            <pc:sldMk cId="1999812318" sldId="885"/>
            <ac:spMk id="3" creationId="{38CE32AF-6FC7-6C43-B843-5383EC1EF7D9}"/>
          </ac:spMkLst>
        </pc:spChg>
        <pc:spChg chg="add del mod">
          <ac:chgData name="Emma Davies" userId="c388106c-fcc1-4b94-b57d-b351bf2299cb" providerId="ADAL" clId="{09B973FA-40E0-2642-9EC0-B75927BB5EFE}" dt="2022-05-09T07:20:08.471" v="35"/>
          <ac:spMkLst>
            <pc:docMk/>
            <pc:sldMk cId="1999812318" sldId="885"/>
            <ac:spMk id="12" creationId="{BCD36E83-CB46-4D4C-8FD0-86CA169EB241}"/>
          </ac:spMkLst>
        </pc:spChg>
        <pc:spChg chg="add">
          <ac:chgData name="Emma Davies" userId="c388106c-fcc1-4b94-b57d-b351bf2299cb" providerId="ADAL" clId="{09B973FA-40E0-2642-9EC0-B75927BB5EFE}" dt="2022-05-09T10:47:06.119" v="198"/>
          <ac:spMkLst>
            <pc:docMk/>
            <pc:sldMk cId="1999812318" sldId="885"/>
            <ac:spMk id="30" creationId="{71BCA7C7-472F-8342-94C3-EE007B93F265}"/>
          </ac:spMkLst>
        </pc:spChg>
        <pc:spChg chg="add mod">
          <ac:chgData name="Emma Davies" userId="c388106c-fcc1-4b94-b57d-b351bf2299cb" providerId="ADAL" clId="{09B973FA-40E0-2642-9EC0-B75927BB5EFE}" dt="2022-05-09T13:46:50.659" v="1222" actId="14100"/>
          <ac:spMkLst>
            <pc:docMk/>
            <pc:sldMk cId="1999812318" sldId="885"/>
            <ac:spMk id="31" creationId="{74936357-6E2C-9D4C-BB17-695238232ED3}"/>
          </ac:spMkLst>
        </pc:spChg>
        <pc:picChg chg="add del mod">
          <ac:chgData name="Emma Davies" userId="c388106c-fcc1-4b94-b57d-b351bf2299cb" providerId="ADAL" clId="{09B973FA-40E0-2642-9EC0-B75927BB5EFE}" dt="2022-05-09T06:51:15.553" v="12" actId="478"/>
          <ac:picMkLst>
            <pc:docMk/>
            <pc:sldMk cId="1999812318" sldId="885"/>
            <ac:picMk id="4" creationId="{5EF7112B-4F7A-D64A-BE07-AD05751631A9}"/>
          </ac:picMkLst>
        </pc:picChg>
        <pc:picChg chg="add mod">
          <ac:chgData name="Emma Davies" userId="c388106c-fcc1-4b94-b57d-b351bf2299cb" providerId="ADAL" clId="{09B973FA-40E0-2642-9EC0-B75927BB5EFE}" dt="2022-05-09T10:41:36.241" v="116" actId="1076"/>
          <ac:picMkLst>
            <pc:docMk/>
            <pc:sldMk cId="1999812318" sldId="885"/>
            <ac:picMk id="10" creationId="{8B1D454F-149B-374D-961E-5F96FDC20526}"/>
          </ac:picMkLst>
        </pc:picChg>
        <pc:picChg chg="add del mod">
          <ac:chgData name="Emma Davies" userId="c388106c-fcc1-4b94-b57d-b351bf2299cb" providerId="ADAL" clId="{09B973FA-40E0-2642-9EC0-B75927BB5EFE}" dt="2022-05-09T07:20:08.471" v="35"/>
          <ac:picMkLst>
            <pc:docMk/>
            <pc:sldMk cId="1999812318" sldId="885"/>
            <ac:picMk id="11" creationId="{83DD5112-E636-B944-9495-205530F8BC83}"/>
          </ac:picMkLst>
        </pc:picChg>
        <pc:picChg chg="add mod">
          <ac:chgData name="Emma Davies" userId="c388106c-fcc1-4b94-b57d-b351bf2299cb" providerId="ADAL" clId="{09B973FA-40E0-2642-9EC0-B75927BB5EFE}" dt="2022-05-09T10:47:12.092" v="200" actId="1076"/>
          <ac:picMkLst>
            <pc:docMk/>
            <pc:sldMk cId="1999812318" sldId="885"/>
            <ac:picMk id="13" creationId="{EEECD1B1-EF33-B243-94B0-9CBC3A46CD56}"/>
          </ac:picMkLst>
        </pc:picChg>
        <pc:picChg chg="add del">
          <ac:chgData name="Emma Davies" userId="c388106c-fcc1-4b94-b57d-b351bf2299cb" providerId="ADAL" clId="{09B973FA-40E0-2642-9EC0-B75927BB5EFE}" dt="2022-05-09T10:38:10.033" v="48"/>
          <ac:picMkLst>
            <pc:docMk/>
            <pc:sldMk cId="1999812318" sldId="885"/>
            <ac:picMk id="14" creationId="{B03C8F27-9331-BF47-AA1C-5E0EAC8C3F6C}"/>
          </ac:picMkLst>
        </pc:picChg>
        <pc:picChg chg="add mod">
          <ac:chgData name="Emma Davies" userId="c388106c-fcc1-4b94-b57d-b351bf2299cb" providerId="ADAL" clId="{09B973FA-40E0-2642-9EC0-B75927BB5EFE}" dt="2022-05-09T10:38:48.164" v="55" actId="14100"/>
          <ac:picMkLst>
            <pc:docMk/>
            <pc:sldMk cId="1999812318" sldId="885"/>
            <ac:picMk id="16" creationId="{8C80C8EC-ACA4-F34C-9B84-AFD8B3771D13}"/>
          </ac:picMkLst>
        </pc:picChg>
        <pc:picChg chg="add mod">
          <ac:chgData name="Emma Davies" userId="c388106c-fcc1-4b94-b57d-b351bf2299cb" providerId="ADAL" clId="{09B973FA-40E0-2642-9EC0-B75927BB5EFE}" dt="2022-05-09T10:41:55.533" v="122" actId="1076"/>
          <ac:picMkLst>
            <pc:docMk/>
            <pc:sldMk cId="1999812318" sldId="885"/>
            <ac:picMk id="18" creationId="{EC8E38F1-12D1-8248-AA49-A3A83A2B5B9E}"/>
          </ac:picMkLst>
        </pc:picChg>
        <pc:picChg chg="add del mod">
          <ac:chgData name="Emma Davies" userId="c388106c-fcc1-4b94-b57d-b351bf2299cb" providerId="ADAL" clId="{09B973FA-40E0-2642-9EC0-B75927BB5EFE}" dt="2022-05-09T10:39:39.011" v="67" actId="478"/>
          <ac:picMkLst>
            <pc:docMk/>
            <pc:sldMk cId="1999812318" sldId="885"/>
            <ac:picMk id="19" creationId="{9C225CB5-16ED-6743-8C66-0C5897CB6CE4}"/>
          </ac:picMkLst>
        </pc:picChg>
        <pc:picChg chg="add mod">
          <ac:chgData name="Emma Davies" userId="c388106c-fcc1-4b94-b57d-b351bf2299cb" providerId="ADAL" clId="{09B973FA-40E0-2642-9EC0-B75927BB5EFE}" dt="2022-05-09T10:41:53.763" v="121" actId="1076"/>
          <ac:picMkLst>
            <pc:docMk/>
            <pc:sldMk cId="1999812318" sldId="885"/>
            <ac:picMk id="20" creationId="{4FA16B93-844B-6744-8A44-7C0887CAB809}"/>
          </ac:picMkLst>
        </pc:picChg>
        <pc:picChg chg="add mod">
          <ac:chgData name="Emma Davies" userId="c388106c-fcc1-4b94-b57d-b351bf2299cb" providerId="ADAL" clId="{09B973FA-40E0-2642-9EC0-B75927BB5EFE}" dt="2022-05-09T10:41:51.921" v="120" actId="1076"/>
          <ac:picMkLst>
            <pc:docMk/>
            <pc:sldMk cId="1999812318" sldId="885"/>
            <ac:picMk id="21" creationId="{B4FE076D-69C5-FF47-8DC3-AFF76559B69B}"/>
          </ac:picMkLst>
        </pc:picChg>
        <pc:picChg chg="add mod">
          <ac:chgData name="Emma Davies" userId="c388106c-fcc1-4b94-b57d-b351bf2299cb" providerId="ADAL" clId="{09B973FA-40E0-2642-9EC0-B75927BB5EFE}" dt="2022-05-09T10:41:49.232" v="119" actId="1076"/>
          <ac:picMkLst>
            <pc:docMk/>
            <pc:sldMk cId="1999812318" sldId="885"/>
            <ac:picMk id="22" creationId="{1F36F466-9345-484F-AA62-CE88B30CFB07}"/>
          </ac:picMkLst>
        </pc:picChg>
        <pc:picChg chg="add mod">
          <ac:chgData name="Emma Davies" userId="c388106c-fcc1-4b94-b57d-b351bf2299cb" providerId="ADAL" clId="{09B973FA-40E0-2642-9EC0-B75927BB5EFE}" dt="2022-05-09T10:41:33.608" v="114" actId="1076"/>
          <ac:picMkLst>
            <pc:docMk/>
            <pc:sldMk cId="1999812318" sldId="885"/>
            <ac:picMk id="23" creationId="{2E8C8E62-8598-5347-A090-6D7D5A7EC774}"/>
          </ac:picMkLst>
        </pc:picChg>
        <pc:picChg chg="add mod">
          <ac:chgData name="Emma Davies" userId="c388106c-fcc1-4b94-b57d-b351bf2299cb" providerId="ADAL" clId="{09B973FA-40E0-2642-9EC0-B75927BB5EFE}" dt="2022-05-09T10:41:30.272" v="113" actId="1076"/>
          <ac:picMkLst>
            <pc:docMk/>
            <pc:sldMk cId="1999812318" sldId="885"/>
            <ac:picMk id="24" creationId="{4F46CAE4-6D41-9848-8CD6-04F822742676}"/>
          </ac:picMkLst>
        </pc:picChg>
        <pc:picChg chg="add mod">
          <ac:chgData name="Emma Davies" userId="c388106c-fcc1-4b94-b57d-b351bf2299cb" providerId="ADAL" clId="{09B973FA-40E0-2642-9EC0-B75927BB5EFE}" dt="2022-05-09T10:41:25.943" v="110" actId="1076"/>
          <ac:picMkLst>
            <pc:docMk/>
            <pc:sldMk cId="1999812318" sldId="885"/>
            <ac:picMk id="25" creationId="{E6D235A1-1DCD-2447-AA0C-9B054336D0DA}"/>
          </ac:picMkLst>
        </pc:picChg>
        <pc:picChg chg="add mod">
          <ac:chgData name="Emma Davies" userId="c388106c-fcc1-4b94-b57d-b351bf2299cb" providerId="ADAL" clId="{09B973FA-40E0-2642-9EC0-B75927BB5EFE}" dt="2022-05-09T10:41:15.438" v="105" actId="1076"/>
          <ac:picMkLst>
            <pc:docMk/>
            <pc:sldMk cId="1999812318" sldId="885"/>
            <ac:picMk id="26" creationId="{455434EA-0ED0-DD44-866F-D8CD9736C371}"/>
          </ac:picMkLst>
        </pc:picChg>
        <pc:cxnChg chg="add del">
          <ac:chgData name="Emma Davies" userId="c388106c-fcc1-4b94-b57d-b351bf2299cb" providerId="ADAL" clId="{09B973FA-40E0-2642-9EC0-B75927BB5EFE}" dt="2022-05-09T07:19:18.844" v="14" actId="478"/>
          <ac:cxnSpMkLst>
            <pc:docMk/>
            <pc:sldMk cId="1999812318" sldId="885"/>
            <ac:cxnSpMk id="5" creationId="{62131111-F8A9-1A4E-8B35-E8C088BD8D5B}"/>
          </ac:cxnSpMkLst>
        </pc:cxnChg>
        <pc:cxnChg chg="add del">
          <ac:chgData name="Emma Davies" userId="c388106c-fcc1-4b94-b57d-b351bf2299cb" providerId="ADAL" clId="{09B973FA-40E0-2642-9EC0-B75927BB5EFE}" dt="2022-05-09T07:19:18.844" v="14" actId="478"/>
          <ac:cxnSpMkLst>
            <pc:docMk/>
            <pc:sldMk cId="1999812318" sldId="885"/>
            <ac:cxnSpMk id="6" creationId="{30959E0A-2616-EF4B-AFFB-EF5022E2ED79}"/>
          </ac:cxnSpMkLst>
        </pc:cxnChg>
        <pc:cxnChg chg="add del">
          <ac:chgData name="Emma Davies" userId="c388106c-fcc1-4b94-b57d-b351bf2299cb" providerId="ADAL" clId="{09B973FA-40E0-2642-9EC0-B75927BB5EFE}" dt="2022-05-09T07:19:18.844" v="14" actId="478"/>
          <ac:cxnSpMkLst>
            <pc:docMk/>
            <pc:sldMk cId="1999812318" sldId="885"/>
            <ac:cxnSpMk id="7" creationId="{7F1A5FA5-FCA8-544A-A3BD-E8C9BE147533}"/>
          </ac:cxnSpMkLst>
        </pc:cxnChg>
        <pc:cxnChg chg="add del">
          <ac:chgData name="Emma Davies" userId="c388106c-fcc1-4b94-b57d-b351bf2299cb" providerId="ADAL" clId="{09B973FA-40E0-2642-9EC0-B75927BB5EFE}" dt="2022-05-09T07:19:18.844" v="14" actId="478"/>
          <ac:cxnSpMkLst>
            <pc:docMk/>
            <pc:sldMk cId="1999812318" sldId="885"/>
            <ac:cxnSpMk id="8" creationId="{962D6941-F3C3-8B4C-80CE-5207459344BC}"/>
          </ac:cxnSpMkLst>
        </pc:cxnChg>
        <pc:cxnChg chg="add del">
          <ac:chgData name="Emma Davies" userId="c388106c-fcc1-4b94-b57d-b351bf2299cb" providerId="ADAL" clId="{09B973FA-40E0-2642-9EC0-B75927BB5EFE}" dt="2022-05-09T07:19:18.844" v="14" actId="478"/>
          <ac:cxnSpMkLst>
            <pc:docMk/>
            <pc:sldMk cId="1999812318" sldId="885"/>
            <ac:cxnSpMk id="9" creationId="{F84EA268-688D-A945-AFA1-0885E4C70FF7}"/>
          </ac:cxnSpMkLst>
        </pc:cxnChg>
        <pc:cxnChg chg="add mod">
          <ac:chgData name="Emma Davies" userId="c388106c-fcc1-4b94-b57d-b351bf2299cb" providerId="ADAL" clId="{09B973FA-40E0-2642-9EC0-B75927BB5EFE}" dt="2022-05-09T10:41:15.438" v="105" actId="1076"/>
          <ac:cxnSpMkLst>
            <pc:docMk/>
            <pc:sldMk cId="1999812318" sldId="885"/>
            <ac:cxnSpMk id="27" creationId="{7115446F-B36B-6A4E-BFFE-C5D3B85AE041}"/>
          </ac:cxnSpMkLst>
        </pc:cxnChg>
        <pc:cxnChg chg="add mod">
          <ac:chgData name="Emma Davies" userId="c388106c-fcc1-4b94-b57d-b351bf2299cb" providerId="ADAL" clId="{09B973FA-40E0-2642-9EC0-B75927BB5EFE}" dt="2022-05-09T13:46:50.659" v="1222" actId="14100"/>
          <ac:cxnSpMkLst>
            <pc:docMk/>
            <pc:sldMk cId="1999812318" sldId="885"/>
            <ac:cxnSpMk id="32" creationId="{8EA53956-CB31-7846-830E-91CC39C2E198}"/>
          </ac:cxnSpMkLst>
        </pc:cxnChg>
      </pc:sldChg>
      <pc:sldChg chg="addSp delSp modSp add del modAnim">
        <pc:chgData name="Emma Davies" userId="c388106c-fcc1-4b94-b57d-b351bf2299cb" providerId="ADAL" clId="{09B973FA-40E0-2642-9EC0-B75927BB5EFE}" dt="2022-05-09T12:13:50.873" v="214" actId="2696"/>
        <pc:sldMkLst>
          <pc:docMk/>
          <pc:sldMk cId="1151451593" sldId="886"/>
        </pc:sldMkLst>
        <pc:spChg chg="del">
          <ac:chgData name="Emma Davies" userId="c388106c-fcc1-4b94-b57d-b351bf2299cb" providerId="ADAL" clId="{09B973FA-40E0-2642-9EC0-B75927BB5EFE}" dt="2022-05-09T12:13:14.184" v="206" actId="478"/>
          <ac:spMkLst>
            <pc:docMk/>
            <pc:sldMk cId="1151451593" sldId="886"/>
            <ac:spMk id="3" creationId="{38CE32AF-6FC7-6C43-B843-5383EC1EF7D9}"/>
          </ac:spMkLst>
        </pc:spChg>
        <pc:picChg chg="add mod">
          <ac:chgData name="Emma Davies" userId="c388106c-fcc1-4b94-b57d-b351bf2299cb" providerId="ADAL" clId="{09B973FA-40E0-2642-9EC0-B75927BB5EFE}" dt="2022-05-09T07:20:56.925" v="43" actId="14100"/>
          <ac:picMkLst>
            <pc:docMk/>
            <pc:sldMk cId="1151451593" sldId="886"/>
            <ac:picMk id="5" creationId="{1957F243-58D3-CD4B-A5AD-8CDE2E46C265}"/>
          </ac:picMkLst>
        </pc:picChg>
        <pc:picChg chg="add">
          <ac:chgData name="Emma Davies" userId="c388106c-fcc1-4b94-b57d-b351bf2299cb" providerId="ADAL" clId="{09B973FA-40E0-2642-9EC0-B75927BB5EFE}" dt="2022-05-09T10:38:50.181" v="56"/>
          <ac:picMkLst>
            <pc:docMk/>
            <pc:sldMk cId="1151451593" sldId="886"/>
            <ac:picMk id="6" creationId="{E8A13B39-72F9-ED45-B84E-EF20251D5C60}"/>
          </ac:picMkLst>
        </pc:picChg>
        <pc:picChg chg="mod">
          <ac:chgData name="Emma Davies" userId="c388106c-fcc1-4b94-b57d-b351bf2299cb" providerId="ADAL" clId="{09B973FA-40E0-2642-9EC0-B75927BB5EFE}" dt="2022-05-09T07:20:26.617" v="38" actId="1076"/>
          <ac:picMkLst>
            <pc:docMk/>
            <pc:sldMk cId="1151451593" sldId="886"/>
            <ac:picMk id="10" creationId="{8B1D454F-149B-374D-961E-5F96FDC20526}"/>
          </ac:picMkLst>
        </pc:picChg>
      </pc:sldChg>
      <pc:sldChg chg="addSp modSp add mod ord modClrScheme chgLayout">
        <pc:chgData name="Emma Davies" userId="c388106c-fcc1-4b94-b57d-b351bf2299cb" providerId="ADAL" clId="{09B973FA-40E0-2642-9EC0-B75927BB5EFE}" dt="2022-05-09T14:25:44.902" v="1426" actId="700"/>
        <pc:sldMkLst>
          <pc:docMk/>
          <pc:sldMk cId="2936545755" sldId="887"/>
        </pc:sldMkLst>
        <pc:spChg chg="mod ord">
          <ac:chgData name="Emma Davies" userId="c388106c-fcc1-4b94-b57d-b351bf2299cb" providerId="ADAL" clId="{09B973FA-40E0-2642-9EC0-B75927BB5EFE}" dt="2022-05-09T14:25:44.902" v="1426" actId="700"/>
          <ac:spMkLst>
            <pc:docMk/>
            <pc:sldMk cId="2936545755" sldId="887"/>
            <ac:spMk id="2" creationId="{5A642549-D41D-5B40-8283-2B777B63F6AC}"/>
          </ac:spMkLst>
        </pc:spChg>
        <pc:spChg chg="mod ord">
          <ac:chgData name="Emma Davies" userId="c388106c-fcc1-4b94-b57d-b351bf2299cb" providerId="ADAL" clId="{09B973FA-40E0-2642-9EC0-B75927BB5EFE}" dt="2022-05-09T14:25:44.902" v="1426" actId="700"/>
          <ac:spMkLst>
            <pc:docMk/>
            <pc:sldMk cId="2936545755" sldId="887"/>
            <ac:spMk id="3" creationId="{B8C97E48-5C9F-3C43-B4DE-376DCE294106}"/>
          </ac:spMkLst>
        </pc:spChg>
        <pc:picChg chg="add mod">
          <ac:chgData name="Emma Davies" userId="c388106c-fcc1-4b94-b57d-b351bf2299cb" providerId="ADAL" clId="{09B973FA-40E0-2642-9EC0-B75927BB5EFE}" dt="2022-05-09T12:22:59.558" v="343" actId="1076"/>
          <ac:picMkLst>
            <pc:docMk/>
            <pc:sldMk cId="2936545755" sldId="887"/>
            <ac:picMk id="4" creationId="{9CAD9A7A-AF6D-804C-8940-9BD12A1B50AE}"/>
          </ac:picMkLst>
        </pc:picChg>
      </pc:sldChg>
      <pc:sldChg chg="addSp delSp modSp add delAnim modAnim">
        <pc:chgData name="Emma Davies" userId="c388106c-fcc1-4b94-b57d-b351bf2299cb" providerId="ADAL" clId="{09B973FA-40E0-2642-9EC0-B75927BB5EFE}" dt="2022-05-09T13:04:14.358" v="862" actId="255"/>
        <pc:sldMkLst>
          <pc:docMk/>
          <pc:sldMk cId="2297485448" sldId="888"/>
        </pc:sldMkLst>
        <pc:spChg chg="mod">
          <ac:chgData name="Emma Davies" userId="c388106c-fcc1-4b94-b57d-b351bf2299cb" providerId="ADAL" clId="{09B973FA-40E0-2642-9EC0-B75927BB5EFE}" dt="2022-05-09T13:04:14.358" v="862" actId="255"/>
          <ac:spMkLst>
            <pc:docMk/>
            <pc:sldMk cId="2297485448" sldId="888"/>
            <ac:spMk id="2" creationId="{697E6145-2C47-5840-9391-6F1B102D78D4}"/>
          </ac:spMkLst>
        </pc:spChg>
        <pc:spChg chg="del">
          <ac:chgData name="Emma Davies" userId="c388106c-fcc1-4b94-b57d-b351bf2299cb" providerId="ADAL" clId="{09B973FA-40E0-2642-9EC0-B75927BB5EFE}" dt="2022-05-09T10:42:26.795" v="129" actId="478"/>
          <ac:spMkLst>
            <pc:docMk/>
            <pc:sldMk cId="2297485448" sldId="888"/>
            <ac:spMk id="3" creationId="{38CE32AF-6FC7-6C43-B843-5383EC1EF7D9}"/>
          </ac:spMkLst>
        </pc:spChg>
        <pc:spChg chg="add mod">
          <ac:chgData name="Emma Davies" userId="c388106c-fcc1-4b94-b57d-b351bf2299cb" providerId="ADAL" clId="{09B973FA-40E0-2642-9EC0-B75927BB5EFE}" dt="2022-05-09T10:46:40.336" v="193" actId="1582"/>
          <ac:spMkLst>
            <pc:docMk/>
            <pc:sldMk cId="2297485448" sldId="888"/>
            <ac:spMk id="9" creationId="{0DD68E53-9533-794E-85A1-749595614162}"/>
          </ac:spMkLst>
        </pc:spChg>
        <pc:spChg chg="add mod">
          <ac:chgData name="Emma Davies" userId="c388106c-fcc1-4b94-b57d-b351bf2299cb" providerId="ADAL" clId="{09B973FA-40E0-2642-9EC0-B75927BB5EFE}" dt="2022-05-09T10:45:58.091" v="184" actId="207"/>
          <ac:spMkLst>
            <pc:docMk/>
            <pc:sldMk cId="2297485448" sldId="888"/>
            <ac:spMk id="30" creationId="{1B3A1E8F-11AF-F845-9863-3EA1816EC202}"/>
          </ac:spMkLst>
        </pc:spChg>
        <pc:picChg chg="add mod">
          <ac:chgData name="Emma Davies" userId="c388106c-fcc1-4b94-b57d-b351bf2299cb" providerId="ADAL" clId="{09B973FA-40E0-2642-9EC0-B75927BB5EFE}" dt="2022-05-09T10:46:18.040" v="187" actId="1076"/>
          <ac:picMkLst>
            <pc:docMk/>
            <pc:sldMk cId="2297485448" sldId="888"/>
            <ac:picMk id="5" creationId="{47105767-A397-D040-A927-5A51F1201E62}"/>
          </ac:picMkLst>
        </pc:picChg>
        <pc:picChg chg="del">
          <ac:chgData name="Emma Davies" userId="c388106c-fcc1-4b94-b57d-b351bf2299cb" providerId="ADAL" clId="{09B973FA-40E0-2642-9EC0-B75927BB5EFE}" dt="2022-05-09T10:42:15.093" v="125" actId="478"/>
          <ac:picMkLst>
            <pc:docMk/>
            <pc:sldMk cId="2297485448" sldId="888"/>
            <ac:picMk id="13" creationId="{EEECD1B1-EF33-B243-94B0-9CBC3A46CD56}"/>
          </ac:picMkLst>
        </pc:picChg>
        <pc:picChg chg="add mod">
          <ac:chgData name="Emma Davies" userId="c388106c-fcc1-4b94-b57d-b351bf2299cb" providerId="ADAL" clId="{09B973FA-40E0-2642-9EC0-B75927BB5EFE}" dt="2022-05-09T10:45:24.904" v="164" actId="1076"/>
          <ac:picMkLst>
            <pc:docMk/>
            <pc:sldMk cId="2297485448" sldId="888"/>
            <ac:picMk id="17" creationId="{45F9D816-25EE-014B-813E-87D3D5112277}"/>
          </ac:picMkLst>
        </pc:picChg>
        <pc:picChg chg="mod">
          <ac:chgData name="Emma Davies" userId="c388106c-fcc1-4b94-b57d-b351bf2299cb" providerId="ADAL" clId="{09B973FA-40E0-2642-9EC0-B75927BB5EFE}" dt="2022-05-09T10:44:47.929" v="153" actId="1076"/>
          <ac:picMkLst>
            <pc:docMk/>
            <pc:sldMk cId="2297485448" sldId="888"/>
            <ac:picMk id="18" creationId="{EC8E38F1-12D1-8248-AA49-A3A83A2B5B9E}"/>
          </ac:picMkLst>
        </pc:picChg>
        <pc:picChg chg="add mod">
          <ac:chgData name="Emma Davies" userId="c388106c-fcc1-4b94-b57d-b351bf2299cb" providerId="ADAL" clId="{09B973FA-40E0-2642-9EC0-B75927BB5EFE}" dt="2022-05-09T10:44:36.184" v="148" actId="1076"/>
          <ac:picMkLst>
            <pc:docMk/>
            <pc:sldMk cId="2297485448" sldId="888"/>
            <ac:picMk id="19" creationId="{150B2DA1-8762-3C40-8F22-E18668D690FA}"/>
          </ac:picMkLst>
        </pc:picChg>
        <pc:picChg chg="mod">
          <ac:chgData name="Emma Davies" userId="c388106c-fcc1-4b94-b57d-b351bf2299cb" providerId="ADAL" clId="{09B973FA-40E0-2642-9EC0-B75927BB5EFE}" dt="2022-05-09T10:44:45.732" v="152" actId="1076"/>
          <ac:picMkLst>
            <pc:docMk/>
            <pc:sldMk cId="2297485448" sldId="888"/>
            <ac:picMk id="20" creationId="{4FA16B93-844B-6744-8A44-7C0887CAB809}"/>
          </ac:picMkLst>
        </pc:picChg>
        <pc:picChg chg="mod">
          <ac:chgData name="Emma Davies" userId="c388106c-fcc1-4b94-b57d-b351bf2299cb" providerId="ADAL" clId="{09B973FA-40E0-2642-9EC0-B75927BB5EFE}" dt="2022-05-09T10:44:44.374" v="151" actId="1076"/>
          <ac:picMkLst>
            <pc:docMk/>
            <pc:sldMk cId="2297485448" sldId="888"/>
            <ac:picMk id="21" creationId="{B4FE076D-69C5-FF47-8DC3-AFF76559B69B}"/>
          </ac:picMkLst>
        </pc:picChg>
        <pc:picChg chg="mod">
          <ac:chgData name="Emma Davies" userId="c388106c-fcc1-4b94-b57d-b351bf2299cb" providerId="ADAL" clId="{09B973FA-40E0-2642-9EC0-B75927BB5EFE}" dt="2022-05-09T10:44:42.960" v="150" actId="1076"/>
          <ac:picMkLst>
            <pc:docMk/>
            <pc:sldMk cId="2297485448" sldId="888"/>
            <ac:picMk id="22" creationId="{1F36F466-9345-484F-AA62-CE88B30CFB07}"/>
          </ac:picMkLst>
        </pc:picChg>
        <pc:picChg chg="mod">
          <ac:chgData name="Emma Davies" userId="c388106c-fcc1-4b94-b57d-b351bf2299cb" providerId="ADAL" clId="{09B973FA-40E0-2642-9EC0-B75927BB5EFE}" dt="2022-05-09T10:43:16.759" v="145" actId="1076"/>
          <ac:picMkLst>
            <pc:docMk/>
            <pc:sldMk cId="2297485448" sldId="888"/>
            <ac:picMk id="23" creationId="{2E8C8E62-8598-5347-A090-6D7D5A7EC774}"/>
          </ac:picMkLst>
        </pc:picChg>
        <pc:picChg chg="mod">
          <ac:chgData name="Emma Davies" userId="c388106c-fcc1-4b94-b57d-b351bf2299cb" providerId="ADAL" clId="{09B973FA-40E0-2642-9EC0-B75927BB5EFE}" dt="2022-05-09T10:43:12.027" v="143" actId="1076"/>
          <ac:picMkLst>
            <pc:docMk/>
            <pc:sldMk cId="2297485448" sldId="888"/>
            <ac:picMk id="24" creationId="{4F46CAE4-6D41-9848-8CD6-04F822742676}"/>
          </ac:picMkLst>
        </pc:picChg>
        <pc:picChg chg="mod">
          <ac:chgData name="Emma Davies" userId="c388106c-fcc1-4b94-b57d-b351bf2299cb" providerId="ADAL" clId="{09B973FA-40E0-2642-9EC0-B75927BB5EFE}" dt="2022-05-09T10:43:10.558" v="142" actId="1076"/>
          <ac:picMkLst>
            <pc:docMk/>
            <pc:sldMk cId="2297485448" sldId="888"/>
            <ac:picMk id="25" creationId="{E6D235A1-1DCD-2447-AA0C-9B054336D0DA}"/>
          </ac:picMkLst>
        </pc:picChg>
        <pc:picChg chg="mod">
          <ac:chgData name="Emma Davies" userId="c388106c-fcc1-4b94-b57d-b351bf2299cb" providerId="ADAL" clId="{09B973FA-40E0-2642-9EC0-B75927BB5EFE}" dt="2022-05-09T10:44:51.655" v="154" actId="1076"/>
          <ac:picMkLst>
            <pc:docMk/>
            <pc:sldMk cId="2297485448" sldId="888"/>
            <ac:picMk id="26" creationId="{455434EA-0ED0-DD44-866F-D8CD9736C371}"/>
          </ac:picMkLst>
        </pc:picChg>
        <pc:cxnChg chg="mod">
          <ac:chgData name="Emma Davies" userId="c388106c-fcc1-4b94-b57d-b351bf2299cb" providerId="ADAL" clId="{09B973FA-40E0-2642-9EC0-B75927BB5EFE}" dt="2022-05-09T10:44:51.655" v="154" actId="1076"/>
          <ac:cxnSpMkLst>
            <pc:docMk/>
            <pc:sldMk cId="2297485448" sldId="888"/>
            <ac:cxnSpMk id="27" creationId="{7115446F-B36B-6A4E-BFFE-C5D3B85AE041}"/>
          </ac:cxnSpMkLst>
        </pc:cxnChg>
        <pc:cxnChg chg="add mod">
          <ac:chgData name="Emma Davies" userId="c388106c-fcc1-4b94-b57d-b351bf2299cb" providerId="ADAL" clId="{09B973FA-40E0-2642-9EC0-B75927BB5EFE}" dt="2022-05-09T10:46:50.628" v="196" actId="14100"/>
          <ac:cxnSpMkLst>
            <pc:docMk/>
            <pc:sldMk cId="2297485448" sldId="888"/>
            <ac:cxnSpMk id="28" creationId="{60ACB3D4-FEEF-434B-A670-BAB28CB7277D}"/>
          </ac:cxnSpMkLst>
        </pc:cxnChg>
        <pc:cxnChg chg="add mod">
          <ac:chgData name="Emma Davies" userId="c388106c-fcc1-4b94-b57d-b351bf2299cb" providerId="ADAL" clId="{09B973FA-40E0-2642-9EC0-B75927BB5EFE}" dt="2022-05-09T10:46:57.769" v="197" actId="14100"/>
          <ac:cxnSpMkLst>
            <pc:docMk/>
            <pc:sldMk cId="2297485448" sldId="888"/>
            <ac:cxnSpMk id="29" creationId="{F047CA08-8EE0-8546-9A50-DAE36DE15349}"/>
          </ac:cxnSpMkLst>
        </pc:cxnChg>
      </pc:sldChg>
      <pc:sldChg chg="addSp delSp modSp add delAnim modAnim">
        <pc:chgData name="Emma Davies" userId="c388106c-fcc1-4b94-b57d-b351bf2299cb" providerId="ADAL" clId="{09B973FA-40E0-2642-9EC0-B75927BB5EFE}" dt="2022-05-09T12:16:01.239" v="226" actId="1076"/>
        <pc:sldMkLst>
          <pc:docMk/>
          <pc:sldMk cId="3314358221" sldId="889"/>
        </pc:sldMkLst>
        <pc:spChg chg="del mod">
          <ac:chgData name="Emma Davies" userId="c388106c-fcc1-4b94-b57d-b351bf2299cb" providerId="ADAL" clId="{09B973FA-40E0-2642-9EC0-B75927BB5EFE}" dt="2022-05-09T12:13:30.385" v="210" actId="478"/>
          <ac:spMkLst>
            <pc:docMk/>
            <pc:sldMk cId="3314358221" sldId="889"/>
            <ac:spMk id="7" creationId="{CA8116E8-DAFF-5341-9AA5-0DC01601DA7E}"/>
          </ac:spMkLst>
        </pc:spChg>
        <pc:spChg chg="mod">
          <ac:chgData name="Emma Davies" userId="c388106c-fcc1-4b94-b57d-b351bf2299cb" providerId="ADAL" clId="{09B973FA-40E0-2642-9EC0-B75927BB5EFE}" dt="2022-05-09T12:13:34.791" v="213" actId="20577"/>
          <ac:spMkLst>
            <pc:docMk/>
            <pc:sldMk cId="3314358221" sldId="889"/>
            <ac:spMk id="8" creationId="{46871BFD-447A-48A0-BBEE-71A2212B96F7}"/>
          </ac:spMkLst>
        </pc:spChg>
        <pc:spChg chg="del">
          <ac:chgData name="Emma Davies" userId="c388106c-fcc1-4b94-b57d-b351bf2299cb" providerId="ADAL" clId="{09B973FA-40E0-2642-9EC0-B75927BB5EFE}" dt="2022-05-09T12:14:24.106" v="218" actId="478"/>
          <ac:spMkLst>
            <pc:docMk/>
            <pc:sldMk cId="3314358221" sldId="889"/>
            <ac:spMk id="9" creationId="{0E0AFFB9-1863-DF4B-A42E-23F332FD5B36}"/>
          </ac:spMkLst>
        </pc:spChg>
        <pc:picChg chg="del">
          <ac:chgData name="Emma Davies" userId="c388106c-fcc1-4b94-b57d-b351bf2299cb" providerId="ADAL" clId="{09B973FA-40E0-2642-9EC0-B75927BB5EFE}" dt="2022-05-09T12:13:28.404" v="208" actId="478"/>
          <ac:picMkLst>
            <pc:docMk/>
            <pc:sldMk cId="3314358221" sldId="889"/>
            <ac:picMk id="6" creationId="{F066A5C5-2C60-7A47-85F7-CD776B5A4D17}"/>
          </ac:picMkLst>
        </pc:picChg>
        <pc:picChg chg="del mod">
          <ac:chgData name="Emma Davies" userId="c388106c-fcc1-4b94-b57d-b351bf2299cb" providerId="ADAL" clId="{09B973FA-40E0-2642-9EC0-B75927BB5EFE}" dt="2022-05-09T12:14:41.599" v="221" actId="478"/>
          <ac:picMkLst>
            <pc:docMk/>
            <pc:sldMk cId="3314358221" sldId="889"/>
            <ac:picMk id="11" creationId="{AF23D2A7-FEE0-CE4C-93C5-B7828A88767D}"/>
          </ac:picMkLst>
        </pc:picChg>
        <pc:picChg chg="add mod">
          <ac:chgData name="Emma Davies" userId="c388106c-fcc1-4b94-b57d-b351bf2299cb" providerId="ADAL" clId="{09B973FA-40E0-2642-9EC0-B75927BB5EFE}" dt="2022-05-09T12:14:17.862" v="216" actId="1076"/>
          <ac:picMkLst>
            <pc:docMk/>
            <pc:sldMk cId="3314358221" sldId="889"/>
            <ac:picMk id="12" creationId="{3130DD4D-87B6-E243-9D18-2CEFDC30F0DA}"/>
          </ac:picMkLst>
        </pc:picChg>
        <pc:picChg chg="add mod">
          <ac:chgData name="Emma Davies" userId="c388106c-fcc1-4b94-b57d-b351bf2299cb" providerId="ADAL" clId="{09B973FA-40E0-2642-9EC0-B75927BB5EFE}" dt="2022-05-09T12:14:17.862" v="216" actId="1076"/>
          <ac:picMkLst>
            <pc:docMk/>
            <pc:sldMk cId="3314358221" sldId="889"/>
            <ac:picMk id="13" creationId="{74554697-5434-6F41-8B77-CE36A0E8FC0C}"/>
          </ac:picMkLst>
        </pc:picChg>
        <pc:picChg chg="add mod">
          <ac:chgData name="Emma Davies" userId="c388106c-fcc1-4b94-b57d-b351bf2299cb" providerId="ADAL" clId="{09B973FA-40E0-2642-9EC0-B75927BB5EFE}" dt="2022-05-09T12:14:17.862" v="216" actId="1076"/>
          <ac:picMkLst>
            <pc:docMk/>
            <pc:sldMk cId="3314358221" sldId="889"/>
            <ac:picMk id="14" creationId="{BD3654DA-4550-B44C-BC5E-01A39F13F56A}"/>
          </ac:picMkLst>
        </pc:picChg>
        <pc:picChg chg="add mod">
          <ac:chgData name="Emma Davies" userId="c388106c-fcc1-4b94-b57d-b351bf2299cb" providerId="ADAL" clId="{09B973FA-40E0-2642-9EC0-B75927BB5EFE}" dt="2022-05-09T12:14:17.862" v="216" actId="1076"/>
          <ac:picMkLst>
            <pc:docMk/>
            <pc:sldMk cId="3314358221" sldId="889"/>
            <ac:picMk id="15" creationId="{66FE1C0A-D220-0B4A-A441-01FA772A3376}"/>
          </ac:picMkLst>
        </pc:picChg>
        <pc:picChg chg="add mod">
          <ac:chgData name="Emma Davies" userId="c388106c-fcc1-4b94-b57d-b351bf2299cb" providerId="ADAL" clId="{09B973FA-40E0-2642-9EC0-B75927BB5EFE}" dt="2022-05-09T12:14:17.862" v="216" actId="1076"/>
          <ac:picMkLst>
            <pc:docMk/>
            <pc:sldMk cId="3314358221" sldId="889"/>
            <ac:picMk id="16" creationId="{C15A2418-3156-C44A-9A3D-27CE8C5ACA3D}"/>
          </ac:picMkLst>
        </pc:picChg>
        <pc:picChg chg="add mod">
          <ac:chgData name="Emma Davies" userId="c388106c-fcc1-4b94-b57d-b351bf2299cb" providerId="ADAL" clId="{09B973FA-40E0-2642-9EC0-B75927BB5EFE}" dt="2022-05-09T12:14:17.862" v="216" actId="1076"/>
          <ac:picMkLst>
            <pc:docMk/>
            <pc:sldMk cId="3314358221" sldId="889"/>
            <ac:picMk id="17" creationId="{025639E9-F1A7-1145-B0BD-FDA624C9FCC3}"/>
          </ac:picMkLst>
        </pc:picChg>
        <pc:picChg chg="add mod">
          <ac:chgData name="Emma Davies" userId="c388106c-fcc1-4b94-b57d-b351bf2299cb" providerId="ADAL" clId="{09B973FA-40E0-2642-9EC0-B75927BB5EFE}" dt="2022-05-09T12:14:17.862" v="216" actId="1076"/>
          <ac:picMkLst>
            <pc:docMk/>
            <pc:sldMk cId="3314358221" sldId="889"/>
            <ac:picMk id="18" creationId="{CD6E5AA6-6211-434D-8EC2-A36FAC057E46}"/>
          </ac:picMkLst>
        </pc:picChg>
        <pc:picChg chg="add mod">
          <ac:chgData name="Emma Davies" userId="c388106c-fcc1-4b94-b57d-b351bf2299cb" providerId="ADAL" clId="{09B973FA-40E0-2642-9EC0-B75927BB5EFE}" dt="2022-05-09T12:14:17.862" v="216" actId="1076"/>
          <ac:picMkLst>
            <pc:docMk/>
            <pc:sldMk cId="3314358221" sldId="889"/>
            <ac:picMk id="19" creationId="{144B38E9-0F21-A344-ABCE-1A371615ED46}"/>
          </ac:picMkLst>
        </pc:picChg>
        <pc:picChg chg="add mod">
          <ac:chgData name="Emma Davies" userId="c388106c-fcc1-4b94-b57d-b351bf2299cb" providerId="ADAL" clId="{09B973FA-40E0-2642-9EC0-B75927BB5EFE}" dt="2022-05-09T12:14:17.862" v="216" actId="1076"/>
          <ac:picMkLst>
            <pc:docMk/>
            <pc:sldMk cId="3314358221" sldId="889"/>
            <ac:picMk id="20" creationId="{5CFD42D1-0268-4B4A-8E1D-0BE62E3B467E}"/>
          </ac:picMkLst>
        </pc:picChg>
        <pc:picChg chg="add mod">
          <ac:chgData name="Emma Davies" userId="c388106c-fcc1-4b94-b57d-b351bf2299cb" providerId="ADAL" clId="{09B973FA-40E0-2642-9EC0-B75927BB5EFE}" dt="2022-05-09T12:14:17.862" v="216" actId="1076"/>
          <ac:picMkLst>
            <pc:docMk/>
            <pc:sldMk cId="3314358221" sldId="889"/>
            <ac:picMk id="21" creationId="{1645B50F-392A-4A49-9136-5986C4A7325E}"/>
          </ac:picMkLst>
        </pc:picChg>
        <pc:picChg chg="add mod">
          <ac:chgData name="Emma Davies" userId="c388106c-fcc1-4b94-b57d-b351bf2299cb" providerId="ADAL" clId="{09B973FA-40E0-2642-9EC0-B75927BB5EFE}" dt="2022-05-09T12:14:17.862" v="216" actId="1076"/>
          <ac:picMkLst>
            <pc:docMk/>
            <pc:sldMk cId="3314358221" sldId="889"/>
            <ac:picMk id="23" creationId="{D5BC8349-25EA-7B4D-AED4-59A3DF76F04A}"/>
          </ac:picMkLst>
        </pc:picChg>
        <pc:picChg chg="add mod">
          <ac:chgData name="Emma Davies" userId="c388106c-fcc1-4b94-b57d-b351bf2299cb" providerId="ADAL" clId="{09B973FA-40E0-2642-9EC0-B75927BB5EFE}" dt="2022-05-09T12:14:17.862" v="216" actId="1076"/>
          <ac:picMkLst>
            <pc:docMk/>
            <pc:sldMk cId="3314358221" sldId="889"/>
            <ac:picMk id="24" creationId="{15EBC227-CE29-4345-BCA2-A9AB2FA5425C}"/>
          </ac:picMkLst>
        </pc:picChg>
        <pc:picChg chg="add mod">
          <ac:chgData name="Emma Davies" userId="c388106c-fcc1-4b94-b57d-b351bf2299cb" providerId="ADAL" clId="{09B973FA-40E0-2642-9EC0-B75927BB5EFE}" dt="2022-05-09T12:16:01.239" v="226" actId="1076"/>
          <ac:picMkLst>
            <pc:docMk/>
            <pc:sldMk cId="3314358221" sldId="889"/>
            <ac:picMk id="25" creationId="{F9E1E239-5BAE-4142-A3D8-D8C9311E40C5}"/>
          </ac:picMkLst>
        </pc:picChg>
        <pc:cxnChg chg="add mod">
          <ac:chgData name="Emma Davies" userId="c388106c-fcc1-4b94-b57d-b351bf2299cb" providerId="ADAL" clId="{09B973FA-40E0-2642-9EC0-B75927BB5EFE}" dt="2022-05-09T12:14:17.862" v="216" actId="1076"/>
          <ac:cxnSpMkLst>
            <pc:docMk/>
            <pc:sldMk cId="3314358221" sldId="889"/>
            <ac:cxnSpMk id="22" creationId="{42D3D1E0-74B5-A04B-8086-82AE3858107F}"/>
          </ac:cxnSpMkLst>
        </pc:cxnChg>
      </pc:sldChg>
      <pc:sldChg chg="addSp delSp modSp add delAnim modAnim">
        <pc:chgData name="Emma Davies" userId="c388106c-fcc1-4b94-b57d-b351bf2299cb" providerId="ADAL" clId="{09B973FA-40E0-2642-9EC0-B75927BB5EFE}" dt="2022-05-10T07:51:57.773" v="2316" actId="1076"/>
        <pc:sldMkLst>
          <pc:docMk/>
          <pc:sldMk cId="2777980343" sldId="890"/>
        </pc:sldMkLst>
        <pc:spChg chg="del">
          <ac:chgData name="Emma Davies" userId="c388106c-fcc1-4b94-b57d-b351bf2299cb" providerId="ADAL" clId="{09B973FA-40E0-2642-9EC0-B75927BB5EFE}" dt="2022-05-09T12:16:25.321" v="228" actId="478"/>
          <ac:spMkLst>
            <pc:docMk/>
            <pc:sldMk cId="2777980343" sldId="890"/>
            <ac:spMk id="30" creationId="{71BCA7C7-472F-8342-94C3-EE007B93F265}"/>
          </ac:spMkLst>
        </pc:spChg>
        <pc:spChg chg="del">
          <ac:chgData name="Emma Davies" userId="c388106c-fcc1-4b94-b57d-b351bf2299cb" providerId="ADAL" clId="{09B973FA-40E0-2642-9EC0-B75927BB5EFE}" dt="2022-05-09T12:16:25.321" v="228" actId="478"/>
          <ac:spMkLst>
            <pc:docMk/>
            <pc:sldMk cId="2777980343" sldId="890"/>
            <ac:spMk id="31" creationId="{74936357-6E2C-9D4C-BB17-695238232ED3}"/>
          </ac:spMkLst>
        </pc:spChg>
        <pc:picChg chg="mod">
          <ac:chgData name="Emma Davies" userId="c388106c-fcc1-4b94-b57d-b351bf2299cb" providerId="ADAL" clId="{09B973FA-40E0-2642-9EC0-B75927BB5EFE}" dt="2022-05-10T07:51:54.107" v="2315" actId="1076"/>
          <ac:picMkLst>
            <pc:docMk/>
            <pc:sldMk cId="2777980343" sldId="890"/>
            <ac:picMk id="10" creationId="{8B1D454F-149B-374D-961E-5F96FDC20526}"/>
          </ac:picMkLst>
        </pc:picChg>
        <pc:picChg chg="del">
          <ac:chgData name="Emma Davies" userId="c388106c-fcc1-4b94-b57d-b351bf2299cb" providerId="ADAL" clId="{09B973FA-40E0-2642-9EC0-B75927BB5EFE}" dt="2022-05-09T12:16:28.964" v="229" actId="478"/>
          <ac:picMkLst>
            <pc:docMk/>
            <pc:sldMk cId="2777980343" sldId="890"/>
            <ac:picMk id="13" creationId="{EEECD1B1-EF33-B243-94B0-9CBC3A46CD56}"/>
          </ac:picMkLst>
        </pc:picChg>
        <pc:picChg chg="mod">
          <ac:chgData name="Emma Davies" userId="c388106c-fcc1-4b94-b57d-b351bf2299cb" providerId="ADAL" clId="{09B973FA-40E0-2642-9EC0-B75927BB5EFE}" dt="2022-05-10T07:51:54.107" v="2315" actId="1076"/>
          <ac:picMkLst>
            <pc:docMk/>
            <pc:sldMk cId="2777980343" sldId="890"/>
            <ac:picMk id="16" creationId="{8C80C8EC-ACA4-F34C-9B84-AFD8B3771D13}"/>
          </ac:picMkLst>
        </pc:picChg>
        <pc:picChg chg="mod">
          <ac:chgData name="Emma Davies" userId="c388106c-fcc1-4b94-b57d-b351bf2299cb" providerId="ADAL" clId="{09B973FA-40E0-2642-9EC0-B75927BB5EFE}" dt="2022-05-10T07:51:54.107" v="2315" actId="1076"/>
          <ac:picMkLst>
            <pc:docMk/>
            <pc:sldMk cId="2777980343" sldId="890"/>
            <ac:picMk id="18" creationId="{EC8E38F1-12D1-8248-AA49-A3A83A2B5B9E}"/>
          </ac:picMkLst>
        </pc:picChg>
        <pc:picChg chg="add mod">
          <ac:chgData name="Emma Davies" userId="c388106c-fcc1-4b94-b57d-b351bf2299cb" providerId="ADAL" clId="{09B973FA-40E0-2642-9EC0-B75927BB5EFE}" dt="2022-05-10T07:51:57.773" v="2316" actId="1076"/>
          <ac:picMkLst>
            <pc:docMk/>
            <pc:sldMk cId="2777980343" sldId="890"/>
            <ac:picMk id="19" creationId="{E1A3FD93-C319-594D-9CBC-4EE3786EF31D}"/>
          </ac:picMkLst>
        </pc:picChg>
        <pc:picChg chg="mod">
          <ac:chgData name="Emma Davies" userId="c388106c-fcc1-4b94-b57d-b351bf2299cb" providerId="ADAL" clId="{09B973FA-40E0-2642-9EC0-B75927BB5EFE}" dt="2022-05-10T07:51:54.107" v="2315" actId="1076"/>
          <ac:picMkLst>
            <pc:docMk/>
            <pc:sldMk cId="2777980343" sldId="890"/>
            <ac:picMk id="20" creationId="{4FA16B93-844B-6744-8A44-7C0887CAB809}"/>
          </ac:picMkLst>
        </pc:picChg>
        <pc:picChg chg="mod">
          <ac:chgData name="Emma Davies" userId="c388106c-fcc1-4b94-b57d-b351bf2299cb" providerId="ADAL" clId="{09B973FA-40E0-2642-9EC0-B75927BB5EFE}" dt="2022-05-10T07:51:54.107" v="2315" actId="1076"/>
          <ac:picMkLst>
            <pc:docMk/>
            <pc:sldMk cId="2777980343" sldId="890"/>
            <ac:picMk id="21" creationId="{B4FE076D-69C5-FF47-8DC3-AFF76559B69B}"/>
          </ac:picMkLst>
        </pc:picChg>
        <pc:picChg chg="mod">
          <ac:chgData name="Emma Davies" userId="c388106c-fcc1-4b94-b57d-b351bf2299cb" providerId="ADAL" clId="{09B973FA-40E0-2642-9EC0-B75927BB5EFE}" dt="2022-05-10T07:51:54.107" v="2315" actId="1076"/>
          <ac:picMkLst>
            <pc:docMk/>
            <pc:sldMk cId="2777980343" sldId="890"/>
            <ac:picMk id="22" creationId="{1F36F466-9345-484F-AA62-CE88B30CFB07}"/>
          </ac:picMkLst>
        </pc:picChg>
        <pc:picChg chg="mod">
          <ac:chgData name="Emma Davies" userId="c388106c-fcc1-4b94-b57d-b351bf2299cb" providerId="ADAL" clId="{09B973FA-40E0-2642-9EC0-B75927BB5EFE}" dt="2022-05-10T07:51:54.107" v="2315" actId="1076"/>
          <ac:picMkLst>
            <pc:docMk/>
            <pc:sldMk cId="2777980343" sldId="890"/>
            <ac:picMk id="23" creationId="{2E8C8E62-8598-5347-A090-6D7D5A7EC774}"/>
          </ac:picMkLst>
        </pc:picChg>
        <pc:picChg chg="mod">
          <ac:chgData name="Emma Davies" userId="c388106c-fcc1-4b94-b57d-b351bf2299cb" providerId="ADAL" clId="{09B973FA-40E0-2642-9EC0-B75927BB5EFE}" dt="2022-05-10T07:51:54.107" v="2315" actId="1076"/>
          <ac:picMkLst>
            <pc:docMk/>
            <pc:sldMk cId="2777980343" sldId="890"/>
            <ac:picMk id="24" creationId="{4F46CAE4-6D41-9848-8CD6-04F822742676}"/>
          </ac:picMkLst>
        </pc:picChg>
        <pc:picChg chg="mod">
          <ac:chgData name="Emma Davies" userId="c388106c-fcc1-4b94-b57d-b351bf2299cb" providerId="ADAL" clId="{09B973FA-40E0-2642-9EC0-B75927BB5EFE}" dt="2022-05-10T07:51:54.107" v="2315" actId="1076"/>
          <ac:picMkLst>
            <pc:docMk/>
            <pc:sldMk cId="2777980343" sldId="890"/>
            <ac:picMk id="25" creationId="{E6D235A1-1DCD-2447-AA0C-9B054336D0DA}"/>
          </ac:picMkLst>
        </pc:picChg>
        <pc:picChg chg="mod">
          <ac:chgData name="Emma Davies" userId="c388106c-fcc1-4b94-b57d-b351bf2299cb" providerId="ADAL" clId="{09B973FA-40E0-2642-9EC0-B75927BB5EFE}" dt="2022-05-10T07:51:54.107" v="2315" actId="1076"/>
          <ac:picMkLst>
            <pc:docMk/>
            <pc:sldMk cId="2777980343" sldId="890"/>
            <ac:picMk id="26" creationId="{455434EA-0ED0-DD44-866F-D8CD9736C371}"/>
          </ac:picMkLst>
        </pc:picChg>
        <pc:cxnChg chg="mod">
          <ac:chgData name="Emma Davies" userId="c388106c-fcc1-4b94-b57d-b351bf2299cb" providerId="ADAL" clId="{09B973FA-40E0-2642-9EC0-B75927BB5EFE}" dt="2022-05-10T07:51:54.107" v="2315" actId="1076"/>
          <ac:cxnSpMkLst>
            <pc:docMk/>
            <pc:sldMk cId="2777980343" sldId="890"/>
            <ac:cxnSpMk id="27" creationId="{7115446F-B36B-6A4E-BFFE-C5D3B85AE041}"/>
          </ac:cxnSpMkLst>
        </pc:cxnChg>
        <pc:cxnChg chg="del mod">
          <ac:chgData name="Emma Davies" userId="c388106c-fcc1-4b94-b57d-b351bf2299cb" providerId="ADAL" clId="{09B973FA-40E0-2642-9EC0-B75927BB5EFE}" dt="2022-05-09T12:16:25.321" v="228" actId="478"/>
          <ac:cxnSpMkLst>
            <pc:docMk/>
            <pc:sldMk cId="2777980343" sldId="890"/>
            <ac:cxnSpMk id="32" creationId="{8EA53956-CB31-7846-830E-91CC39C2E198}"/>
          </ac:cxnSpMkLst>
        </pc:cxnChg>
      </pc:sldChg>
      <pc:sldChg chg="add del">
        <pc:chgData name="Emma Davies" userId="c388106c-fcc1-4b94-b57d-b351bf2299cb" providerId="ADAL" clId="{09B973FA-40E0-2642-9EC0-B75927BB5EFE}" dt="2022-05-09T12:18:12.844" v="240"/>
        <pc:sldMkLst>
          <pc:docMk/>
          <pc:sldMk cId="1221080189" sldId="891"/>
        </pc:sldMkLst>
      </pc:sldChg>
      <pc:sldChg chg="addSp delSp modSp add ord">
        <pc:chgData name="Emma Davies" userId="c388106c-fcc1-4b94-b57d-b351bf2299cb" providerId="ADAL" clId="{09B973FA-40E0-2642-9EC0-B75927BB5EFE}" dt="2022-05-09T14:35:59.397" v="1952" actId="20577"/>
        <pc:sldMkLst>
          <pc:docMk/>
          <pc:sldMk cId="1817335001" sldId="891"/>
        </pc:sldMkLst>
        <pc:spChg chg="mod">
          <ac:chgData name="Emma Davies" userId="c388106c-fcc1-4b94-b57d-b351bf2299cb" providerId="ADAL" clId="{09B973FA-40E0-2642-9EC0-B75927BB5EFE}" dt="2022-05-09T14:33:59.198" v="1827" actId="255"/>
          <ac:spMkLst>
            <pc:docMk/>
            <pc:sldMk cId="1817335001" sldId="891"/>
            <ac:spMk id="2" creationId="{5A642549-D41D-5B40-8283-2B777B63F6AC}"/>
          </ac:spMkLst>
        </pc:spChg>
        <pc:spChg chg="mod">
          <ac:chgData name="Emma Davies" userId="c388106c-fcc1-4b94-b57d-b351bf2299cb" providerId="ADAL" clId="{09B973FA-40E0-2642-9EC0-B75927BB5EFE}" dt="2022-05-09T14:35:59.397" v="1952" actId="20577"/>
          <ac:spMkLst>
            <pc:docMk/>
            <pc:sldMk cId="1817335001" sldId="891"/>
            <ac:spMk id="3" creationId="{B8C97E48-5C9F-3C43-B4DE-376DCE294106}"/>
          </ac:spMkLst>
        </pc:spChg>
        <pc:spChg chg="add del mod">
          <ac:chgData name="Emma Davies" userId="c388106c-fcc1-4b94-b57d-b351bf2299cb" providerId="ADAL" clId="{09B973FA-40E0-2642-9EC0-B75927BB5EFE}" dt="2022-05-09T14:34:07.054" v="1828" actId="478"/>
          <ac:spMkLst>
            <pc:docMk/>
            <pc:sldMk cId="1817335001" sldId="891"/>
            <ac:spMk id="44" creationId="{752B2CF9-506F-4D49-B669-AE355F09134E}"/>
          </ac:spMkLst>
        </pc:spChg>
        <pc:spChg chg="add del mod">
          <ac:chgData name="Emma Davies" userId="c388106c-fcc1-4b94-b57d-b351bf2299cb" providerId="ADAL" clId="{09B973FA-40E0-2642-9EC0-B75927BB5EFE}" dt="2022-05-09T14:34:07.054" v="1828" actId="478"/>
          <ac:spMkLst>
            <pc:docMk/>
            <pc:sldMk cId="1817335001" sldId="891"/>
            <ac:spMk id="50" creationId="{FC47AB98-A67E-DF40-BDBE-2346A54A570A}"/>
          </ac:spMkLst>
        </pc:spChg>
        <pc:picChg chg="del mod">
          <ac:chgData name="Emma Davies" userId="c388106c-fcc1-4b94-b57d-b351bf2299cb" providerId="ADAL" clId="{09B973FA-40E0-2642-9EC0-B75927BB5EFE}" dt="2022-05-09T12:42:35.087" v="737" actId="478"/>
          <ac:picMkLst>
            <pc:docMk/>
            <pc:sldMk cId="1817335001" sldId="891"/>
            <ac:picMk id="4" creationId="{9CAD9A7A-AF6D-804C-8940-9BD12A1B50AE}"/>
          </ac:picMkLst>
        </pc:picChg>
        <pc:picChg chg="add del mod">
          <ac:chgData name="Emma Davies" userId="c388106c-fcc1-4b94-b57d-b351bf2299cb" providerId="ADAL" clId="{09B973FA-40E0-2642-9EC0-B75927BB5EFE}" dt="2022-05-09T12:43:01.137" v="742" actId="478"/>
          <ac:picMkLst>
            <pc:docMk/>
            <pc:sldMk cId="1817335001" sldId="891"/>
            <ac:picMk id="5" creationId="{1EFDA596-2459-BD4D-A5B9-9D7200F0338B}"/>
          </ac:picMkLst>
        </pc:picChg>
        <pc:picChg chg="add del mod">
          <ac:chgData name="Emma Davies" userId="c388106c-fcc1-4b94-b57d-b351bf2299cb" providerId="ADAL" clId="{09B973FA-40E0-2642-9EC0-B75927BB5EFE}" dt="2022-05-09T12:43:34.208" v="748" actId="478"/>
          <ac:picMkLst>
            <pc:docMk/>
            <pc:sldMk cId="1817335001" sldId="891"/>
            <ac:picMk id="11" creationId="{E57456A8-19DD-2847-BD2B-F0D60FD5B87C}"/>
          </ac:picMkLst>
        </pc:picChg>
        <pc:picChg chg="add del mod">
          <ac:chgData name="Emma Davies" userId="c388106c-fcc1-4b94-b57d-b351bf2299cb" providerId="ADAL" clId="{09B973FA-40E0-2642-9EC0-B75927BB5EFE}" dt="2022-05-09T13:05:09.729" v="865" actId="478"/>
          <ac:picMkLst>
            <pc:docMk/>
            <pc:sldMk cId="1817335001" sldId="891"/>
            <ac:picMk id="12" creationId="{AAB104B9-ADCB-FA46-AE3C-96FFE20B5763}"/>
          </ac:picMkLst>
        </pc:picChg>
        <pc:picChg chg="add del mod">
          <ac:chgData name="Emma Davies" userId="c388106c-fcc1-4b94-b57d-b351bf2299cb" providerId="ADAL" clId="{09B973FA-40E0-2642-9EC0-B75927BB5EFE}" dt="2022-05-09T13:05:18.288" v="868" actId="478"/>
          <ac:picMkLst>
            <pc:docMk/>
            <pc:sldMk cId="1817335001" sldId="891"/>
            <ac:picMk id="13" creationId="{E673BE1A-C563-1D4D-AC4C-46C64A67FF78}"/>
          </ac:picMkLst>
        </pc:picChg>
        <pc:picChg chg="add del">
          <ac:chgData name="Emma Davies" userId="c388106c-fcc1-4b94-b57d-b351bf2299cb" providerId="ADAL" clId="{09B973FA-40E0-2642-9EC0-B75927BB5EFE}" dt="2022-05-09T12:44:15.482" v="755"/>
          <ac:picMkLst>
            <pc:docMk/>
            <pc:sldMk cId="1817335001" sldId="891"/>
            <ac:picMk id="15" creationId="{8C7693D0-CF44-C44B-8C19-D6D0CFECD8D1}"/>
          </ac:picMkLst>
        </pc:picChg>
        <pc:picChg chg="add del">
          <ac:chgData name="Emma Davies" userId="c388106c-fcc1-4b94-b57d-b351bf2299cb" providerId="ADAL" clId="{09B973FA-40E0-2642-9EC0-B75927BB5EFE}" dt="2022-05-09T12:44:15.482" v="755"/>
          <ac:picMkLst>
            <pc:docMk/>
            <pc:sldMk cId="1817335001" sldId="891"/>
            <ac:picMk id="16" creationId="{280058FC-54FE-D446-BC54-E3624D4BE962}"/>
          </ac:picMkLst>
        </pc:picChg>
        <pc:picChg chg="add del">
          <ac:chgData name="Emma Davies" userId="c388106c-fcc1-4b94-b57d-b351bf2299cb" providerId="ADAL" clId="{09B973FA-40E0-2642-9EC0-B75927BB5EFE}" dt="2022-05-09T12:44:15.482" v="755"/>
          <ac:picMkLst>
            <pc:docMk/>
            <pc:sldMk cId="1817335001" sldId="891"/>
            <ac:picMk id="17" creationId="{AA0B9FF5-99A2-084C-A762-4A7BF112F3DF}"/>
          </ac:picMkLst>
        </pc:picChg>
        <pc:picChg chg="add del">
          <ac:chgData name="Emma Davies" userId="c388106c-fcc1-4b94-b57d-b351bf2299cb" providerId="ADAL" clId="{09B973FA-40E0-2642-9EC0-B75927BB5EFE}" dt="2022-05-09T12:44:15.482" v="755"/>
          <ac:picMkLst>
            <pc:docMk/>
            <pc:sldMk cId="1817335001" sldId="891"/>
            <ac:picMk id="18" creationId="{410A4794-77F1-E743-819E-37A3BDB74CF9}"/>
          </ac:picMkLst>
        </pc:picChg>
        <pc:picChg chg="add del">
          <ac:chgData name="Emma Davies" userId="c388106c-fcc1-4b94-b57d-b351bf2299cb" providerId="ADAL" clId="{09B973FA-40E0-2642-9EC0-B75927BB5EFE}" dt="2022-05-09T12:44:15.482" v="755"/>
          <ac:picMkLst>
            <pc:docMk/>
            <pc:sldMk cId="1817335001" sldId="891"/>
            <ac:picMk id="19" creationId="{995ECEC9-9AF4-F84E-A551-5F9BA6651542}"/>
          </ac:picMkLst>
        </pc:picChg>
        <pc:picChg chg="add del">
          <ac:chgData name="Emma Davies" userId="c388106c-fcc1-4b94-b57d-b351bf2299cb" providerId="ADAL" clId="{09B973FA-40E0-2642-9EC0-B75927BB5EFE}" dt="2022-05-09T12:44:15.482" v="755"/>
          <ac:picMkLst>
            <pc:docMk/>
            <pc:sldMk cId="1817335001" sldId="891"/>
            <ac:picMk id="20" creationId="{2D6C66D8-7E28-7947-922C-8DEF093D55DD}"/>
          </ac:picMkLst>
        </pc:picChg>
        <pc:picChg chg="add del">
          <ac:chgData name="Emma Davies" userId="c388106c-fcc1-4b94-b57d-b351bf2299cb" providerId="ADAL" clId="{09B973FA-40E0-2642-9EC0-B75927BB5EFE}" dt="2022-05-09T12:44:15.482" v="755"/>
          <ac:picMkLst>
            <pc:docMk/>
            <pc:sldMk cId="1817335001" sldId="891"/>
            <ac:picMk id="21" creationId="{F55CE727-6221-994D-939F-6B2DE006DA72}"/>
          </ac:picMkLst>
        </pc:picChg>
        <pc:picChg chg="add del">
          <ac:chgData name="Emma Davies" userId="c388106c-fcc1-4b94-b57d-b351bf2299cb" providerId="ADAL" clId="{09B973FA-40E0-2642-9EC0-B75927BB5EFE}" dt="2022-05-09T12:44:15.482" v="755"/>
          <ac:picMkLst>
            <pc:docMk/>
            <pc:sldMk cId="1817335001" sldId="891"/>
            <ac:picMk id="22" creationId="{11B5FF2F-6C60-EE48-A8A9-FF6B155C6FE0}"/>
          </ac:picMkLst>
        </pc:picChg>
        <pc:picChg chg="add del mod">
          <ac:chgData name="Emma Davies" userId="c388106c-fcc1-4b94-b57d-b351bf2299cb" providerId="ADAL" clId="{09B973FA-40E0-2642-9EC0-B75927BB5EFE}" dt="2022-05-09T13:05:18.288" v="868" actId="478"/>
          <ac:picMkLst>
            <pc:docMk/>
            <pc:sldMk cId="1817335001" sldId="891"/>
            <ac:picMk id="24" creationId="{78D2EC7D-FD54-A84B-91FF-42D4A7DB786A}"/>
          </ac:picMkLst>
        </pc:picChg>
        <pc:picChg chg="add del mod">
          <ac:chgData name="Emma Davies" userId="c388106c-fcc1-4b94-b57d-b351bf2299cb" providerId="ADAL" clId="{09B973FA-40E0-2642-9EC0-B75927BB5EFE}" dt="2022-05-09T13:05:18.288" v="868" actId="478"/>
          <ac:picMkLst>
            <pc:docMk/>
            <pc:sldMk cId="1817335001" sldId="891"/>
            <ac:picMk id="26" creationId="{D0B470B0-F164-1F44-AC86-B9E2A1A8E052}"/>
          </ac:picMkLst>
        </pc:picChg>
        <pc:picChg chg="add del mod">
          <ac:chgData name="Emma Davies" userId="c388106c-fcc1-4b94-b57d-b351bf2299cb" providerId="ADAL" clId="{09B973FA-40E0-2642-9EC0-B75927BB5EFE}" dt="2022-05-09T13:05:18.288" v="868" actId="478"/>
          <ac:picMkLst>
            <pc:docMk/>
            <pc:sldMk cId="1817335001" sldId="891"/>
            <ac:picMk id="28" creationId="{4D94953A-3421-D640-AE9C-CE147027572D}"/>
          </ac:picMkLst>
        </pc:picChg>
        <pc:picChg chg="add del mod">
          <ac:chgData name="Emma Davies" userId="c388106c-fcc1-4b94-b57d-b351bf2299cb" providerId="ADAL" clId="{09B973FA-40E0-2642-9EC0-B75927BB5EFE}" dt="2022-05-09T13:05:18.288" v="868" actId="478"/>
          <ac:picMkLst>
            <pc:docMk/>
            <pc:sldMk cId="1817335001" sldId="891"/>
            <ac:picMk id="30" creationId="{6B1B81C3-65EC-C34C-B66B-55C6D4A35190}"/>
          </ac:picMkLst>
        </pc:picChg>
        <pc:picChg chg="add del mod">
          <ac:chgData name="Emma Davies" userId="c388106c-fcc1-4b94-b57d-b351bf2299cb" providerId="ADAL" clId="{09B973FA-40E0-2642-9EC0-B75927BB5EFE}" dt="2022-05-09T13:02:41.425" v="821" actId="478"/>
          <ac:picMkLst>
            <pc:docMk/>
            <pc:sldMk cId="1817335001" sldId="891"/>
            <ac:picMk id="32" creationId="{5A4BA35C-4EB8-4246-8D30-125E75674879}"/>
          </ac:picMkLst>
        </pc:picChg>
        <pc:picChg chg="add del mod">
          <ac:chgData name="Emma Davies" userId="c388106c-fcc1-4b94-b57d-b351bf2299cb" providerId="ADAL" clId="{09B973FA-40E0-2642-9EC0-B75927BB5EFE}" dt="2022-05-09T13:05:18.288" v="868" actId="478"/>
          <ac:picMkLst>
            <pc:docMk/>
            <pc:sldMk cId="1817335001" sldId="891"/>
            <ac:picMk id="34" creationId="{F3BD9C5C-5993-0B47-BCA8-5EA4B28FF924}"/>
          </ac:picMkLst>
        </pc:picChg>
        <pc:picChg chg="add del mod">
          <ac:chgData name="Emma Davies" userId="c388106c-fcc1-4b94-b57d-b351bf2299cb" providerId="ADAL" clId="{09B973FA-40E0-2642-9EC0-B75927BB5EFE}" dt="2022-05-09T13:05:18.288" v="868" actId="478"/>
          <ac:picMkLst>
            <pc:docMk/>
            <pc:sldMk cId="1817335001" sldId="891"/>
            <ac:picMk id="36" creationId="{329BDDE9-D015-A14A-B8E5-327915CF62CF}"/>
          </ac:picMkLst>
        </pc:picChg>
        <pc:picChg chg="add del mod">
          <ac:chgData name="Emma Davies" userId="c388106c-fcc1-4b94-b57d-b351bf2299cb" providerId="ADAL" clId="{09B973FA-40E0-2642-9EC0-B75927BB5EFE}" dt="2022-05-09T13:05:18.288" v="868" actId="478"/>
          <ac:picMkLst>
            <pc:docMk/>
            <pc:sldMk cId="1817335001" sldId="891"/>
            <ac:picMk id="38" creationId="{AF956184-2FD2-DA4D-8424-60C530C3FD4A}"/>
          </ac:picMkLst>
        </pc:picChg>
        <pc:picChg chg="add del mod">
          <ac:chgData name="Emma Davies" userId="c388106c-fcc1-4b94-b57d-b351bf2299cb" providerId="ADAL" clId="{09B973FA-40E0-2642-9EC0-B75927BB5EFE}" dt="2022-05-09T13:05:18.288" v="868" actId="478"/>
          <ac:picMkLst>
            <pc:docMk/>
            <pc:sldMk cId="1817335001" sldId="891"/>
            <ac:picMk id="40" creationId="{46B4CCD7-9447-9F4E-AA36-414DD938CD5F}"/>
          </ac:picMkLst>
        </pc:picChg>
        <pc:picChg chg="add del mod">
          <ac:chgData name="Emma Davies" userId="c388106c-fcc1-4b94-b57d-b351bf2299cb" providerId="ADAL" clId="{09B973FA-40E0-2642-9EC0-B75927BB5EFE}" dt="2022-05-09T13:05:18.288" v="868" actId="478"/>
          <ac:picMkLst>
            <pc:docMk/>
            <pc:sldMk cId="1817335001" sldId="891"/>
            <ac:picMk id="41" creationId="{C307F060-63F0-F243-B266-89D4E08AA40A}"/>
          </ac:picMkLst>
        </pc:picChg>
        <pc:picChg chg="add del mod">
          <ac:chgData name="Emma Davies" userId="c388106c-fcc1-4b94-b57d-b351bf2299cb" providerId="ADAL" clId="{09B973FA-40E0-2642-9EC0-B75927BB5EFE}" dt="2022-05-09T14:34:07.054" v="1828" actId="478"/>
          <ac:picMkLst>
            <pc:docMk/>
            <pc:sldMk cId="1817335001" sldId="891"/>
            <ac:picMk id="42" creationId="{64CA5A3B-0881-5F41-A22F-851695672555}"/>
          </ac:picMkLst>
        </pc:picChg>
        <pc:picChg chg="add del mod">
          <ac:chgData name="Emma Davies" userId="c388106c-fcc1-4b94-b57d-b351bf2299cb" providerId="ADAL" clId="{09B973FA-40E0-2642-9EC0-B75927BB5EFE}" dt="2022-05-09T13:05:34.143" v="876" actId="478"/>
          <ac:picMkLst>
            <pc:docMk/>
            <pc:sldMk cId="1817335001" sldId="891"/>
            <ac:picMk id="43" creationId="{443CE8CE-5097-9E49-BC51-59132F17E51F}"/>
          </ac:picMkLst>
        </pc:picChg>
        <pc:picChg chg="add del mod modCrop">
          <ac:chgData name="Emma Davies" userId="c388106c-fcc1-4b94-b57d-b351bf2299cb" providerId="ADAL" clId="{09B973FA-40E0-2642-9EC0-B75927BB5EFE}" dt="2022-05-09T14:34:07.054" v="1828" actId="478"/>
          <ac:picMkLst>
            <pc:docMk/>
            <pc:sldMk cId="1817335001" sldId="891"/>
            <ac:picMk id="45" creationId="{443D4499-BDBD-C943-BADE-D145B1A31F1B}"/>
          </ac:picMkLst>
        </pc:picChg>
        <pc:picChg chg="add del mod">
          <ac:chgData name="Emma Davies" userId="c388106c-fcc1-4b94-b57d-b351bf2299cb" providerId="ADAL" clId="{09B973FA-40E0-2642-9EC0-B75927BB5EFE}" dt="2022-05-09T14:34:10.479" v="1829" actId="478"/>
          <ac:picMkLst>
            <pc:docMk/>
            <pc:sldMk cId="1817335001" sldId="891"/>
            <ac:picMk id="46" creationId="{F8FAE77D-57B5-6546-8865-0C0D05278A98}"/>
          </ac:picMkLst>
        </pc:picChg>
        <pc:picChg chg="add del mod">
          <ac:chgData name="Emma Davies" userId="c388106c-fcc1-4b94-b57d-b351bf2299cb" providerId="ADAL" clId="{09B973FA-40E0-2642-9EC0-B75927BB5EFE}" dt="2022-05-09T14:34:10.479" v="1829" actId="478"/>
          <ac:picMkLst>
            <pc:docMk/>
            <pc:sldMk cId="1817335001" sldId="891"/>
            <ac:picMk id="48" creationId="{C0273C3D-90A9-3C4C-8B6E-B2233963360A}"/>
          </ac:picMkLst>
        </pc:picChg>
        <pc:picChg chg="add del mod">
          <ac:chgData name="Emma Davies" userId="c388106c-fcc1-4b94-b57d-b351bf2299cb" providerId="ADAL" clId="{09B973FA-40E0-2642-9EC0-B75927BB5EFE}" dt="2022-05-09T14:34:10.479" v="1829" actId="478"/>
          <ac:picMkLst>
            <pc:docMk/>
            <pc:sldMk cId="1817335001" sldId="891"/>
            <ac:picMk id="49" creationId="{32E40747-FC66-EB47-B8E9-30A75FE22B5F}"/>
          </ac:picMkLst>
        </pc:picChg>
        <pc:picChg chg="add mod">
          <ac:chgData name="Emma Davies" userId="c388106c-fcc1-4b94-b57d-b351bf2299cb" providerId="ADAL" clId="{09B973FA-40E0-2642-9EC0-B75927BB5EFE}" dt="2022-05-09T14:34:19.448" v="1833" actId="1076"/>
          <ac:picMkLst>
            <pc:docMk/>
            <pc:sldMk cId="1817335001" sldId="891"/>
            <ac:picMk id="51" creationId="{64A945B4-B672-924F-A050-BC87445F1A4E}"/>
          </ac:picMkLst>
        </pc:picChg>
        <pc:picChg chg="add mod">
          <ac:chgData name="Emma Davies" userId="c388106c-fcc1-4b94-b57d-b351bf2299cb" providerId="ADAL" clId="{09B973FA-40E0-2642-9EC0-B75927BB5EFE}" dt="2022-05-09T14:34:19.448" v="1833" actId="1076"/>
          <ac:picMkLst>
            <pc:docMk/>
            <pc:sldMk cId="1817335001" sldId="891"/>
            <ac:picMk id="52" creationId="{CC58B2D1-B0CD-AE49-982B-B94E575AD61A}"/>
          </ac:picMkLst>
        </pc:picChg>
        <pc:cxnChg chg="add del mod">
          <ac:chgData name="Emma Davies" userId="c388106c-fcc1-4b94-b57d-b351bf2299cb" providerId="ADAL" clId="{09B973FA-40E0-2642-9EC0-B75927BB5EFE}" dt="2022-05-09T12:42:58.696" v="740" actId="478"/>
          <ac:cxnSpMkLst>
            <pc:docMk/>
            <pc:sldMk cId="1817335001" sldId="891"/>
            <ac:cxnSpMk id="6" creationId="{35F9397D-E45F-E647-A877-288926997B19}"/>
          </ac:cxnSpMkLst>
        </pc:cxnChg>
        <pc:cxnChg chg="add del mod">
          <ac:chgData name="Emma Davies" userId="c388106c-fcc1-4b94-b57d-b351bf2299cb" providerId="ADAL" clId="{09B973FA-40E0-2642-9EC0-B75927BB5EFE}" dt="2022-05-09T12:42:58.696" v="740" actId="478"/>
          <ac:cxnSpMkLst>
            <pc:docMk/>
            <pc:sldMk cId="1817335001" sldId="891"/>
            <ac:cxnSpMk id="7" creationId="{FC02D425-4D97-CC43-B08B-212675011351}"/>
          </ac:cxnSpMkLst>
        </pc:cxnChg>
        <pc:cxnChg chg="add del mod">
          <ac:chgData name="Emma Davies" userId="c388106c-fcc1-4b94-b57d-b351bf2299cb" providerId="ADAL" clId="{09B973FA-40E0-2642-9EC0-B75927BB5EFE}" dt="2022-05-09T12:42:58.696" v="740" actId="478"/>
          <ac:cxnSpMkLst>
            <pc:docMk/>
            <pc:sldMk cId="1817335001" sldId="891"/>
            <ac:cxnSpMk id="8" creationId="{7E68D771-82D2-5143-8065-0E41A4877576}"/>
          </ac:cxnSpMkLst>
        </pc:cxnChg>
        <pc:cxnChg chg="add del mod">
          <ac:chgData name="Emma Davies" userId="c388106c-fcc1-4b94-b57d-b351bf2299cb" providerId="ADAL" clId="{09B973FA-40E0-2642-9EC0-B75927BB5EFE}" dt="2022-05-09T12:42:58.696" v="740" actId="478"/>
          <ac:cxnSpMkLst>
            <pc:docMk/>
            <pc:sldMk cId="1817335001" sldId="891"/>
            <ac:cxnSpMk id="9" creationId="{979A3AF4-AC5D-3145-950D-10FB9FC5031E}"/>
          </ac:cxnSpMkLst>
        </pc:cxnChg>
        <pc:cxnChg chg="add del mod">
          <ac:chgData name="Emma Davies" userId="c388106c-fcc1-4b94-b57d-b351bf2299cb" providerId="ADAL" clId="{09B973FA-40E0-2642-9EC0-B75927BB5EFE}" dt="2022-05-09T12:42:58.696" v="740" actId="478"/>
          <ac:cxnSpMkLst>
            <pc:docMk/>
            <pc:sldMk cId="1817335001" sldId="891"/>
            <ac:cxnSpMk id="10" creationId="{57D3C8A9-DC06-1642-800D-AC6CC5779F91}"/>
          </ac:cxnSpMkLst>
        </pc:cxnChg>
        <pc:cxnChg chg="add del">
          <ac:chgData name="Emma Davies" userId="c388106c-fcc1-4b94-b57d-b351bf2299cb" providerId="ADAL" clId="{09B973FA-40E0-2642-9EC0-B75927BB5EFE}" dt="2022-05-09T12:44:15.482" v="755"/>
          <ac:cxnSpMkLst>
            <pc:docMk/>
            <pc:sldMk cId="1817335001" sldId="891"/>
            <ac:cxnSpMk id="14" creationId="{5626F4C7-ED06-9943-ADF1-64327093B98E}"/>
          </ac:cxnSpMkLst>
        </pc:cxnChg>
      </pc:sldChg>
      <pc:sldChg chg="modSp add del mod modClrScheme chgLayout">
        <pc:chgData name="Emma Davies" userId="c388106c-fcc1-4b94-b57d-b351bf2299cb" providerId="ADAL" clId="{09B973FA-40E0-2642-9EC0-B75927BB5EFE}" dt="2022-05-09T12:25:57.721" v="415" actId="2696"/>
        <pc:sldMkLst>
          <pc:docMk/>
          <pc:sldMk cId="2064170016" sldId="891"/>
        </pc:sldMkLst>
        <pc:spChg chg="mod ord">
          <ac:chgData name="Emma Davies" userId="c388106c-fcc1-4b94-b57d-b351bf2299cb" providerId="ADAL" clId="{09B973FA-40E0-2642-9EC0-B75927BB5EFE}" dt="2022-05-09T12:24:36.413" v="405" actId="20577"/>
          <ac:spMkLst>
            <pc:docMk/>
            <pc:sldMk cId="2064170016" sldId="891"/>
            <ac:spMk id="2" creationId="{5A642549-D41D-5B40-8283-2B777B63F6AC}"/>
          </ac:spMkLst>
        </pc:spChg>
        <pc:spChg chg="mod ord">
          <ac:chgData name="Emma Davies" userId="c388106c-fcc1-4b94-b57d-b351bf2299cb" providerId="ADAL" clId="{09B973FA-40E0-2642-9EC0-B75927BB5EFE}" dt="2022-05-09T12:24:41.912" v="413" actId="20577"/>
          <ac:spMkLst>
            <pc:docMk/>
            <pc:sldMk cId="2064170016" sldId="891"/>
            <ac:spMk id="3" creationId="{B8C97E48-5C9F-3C43-B4DE-376DCE294106}"/>
          </ac:spMkLst>
        </pc:spChg>
      </pc:sldChg>
      <pc:sldChg chg="addSp delSp modSp add">
        <pc:chgData name="Emma Davies" userId="c388106c-fcc1-4b94-b57d-b351bf2299cb" providerId="ADAL" clId="{09B973FA-40E0-2642-9EC0-B75927BB5EFE}" dt="2022-05-09T13:08:22.979" v="1166" actId="20577"/>
        <pc:sldMkLst>
          <pc:docMk/>
          <pc:sldMk cId="4037504295" sldId="892"/>
        </pc:sldMkLst>
        <pc:spChg chg="mod">
          <ac:chgData name="Emma Davies" userId="c388106c-fcc1-4b94-b57d-b351bf2299cb" providerId="ADAL" clId="{09B973FA-40E0-2642-9EC0-B75927BB5EFE}" dt="2022-05-09T13:08:04.186" v="1077" actId="207"/>
          <ac:spMkLst>
            <pc:docMk/>
            <pc:sldMk cId="4037504295" sldId="892"/>
            <ac:spMk id="2" creationId="{910E64D8-3CE4-A444-8841-ECD51C580145}"/>
          </ac:spMkLst>
        </pc:spChg>
        <pc:spChg chg="mod">
          <ac:chgData name="Emma Davies" userId="c388106c-fcc1-4b94-b57d-b351bf2299cb" providerId="ADAL" clId="{09B973FA-40E0-2642-9EC0-B75927BB5EFE}" dt="2022-05-09T13:08:22.979" v="1166" actId="20577"/>
          <ac:spMkLst>
            <pc:docMk/>
            <pc:sldMk cId="4037504295" sldId="892"/>
            <ac:spMk id="3" creationId="{C7047C1C-D542-B64B-A52D-74FB568994E8}"/>
          </ac:spMkLst>
        </pc:spChg>
        <pc:picChg chg="add del mod">
          <ac:chgData name="Emma Davies" userId="c388106c-fcc1-4b94-b57d-b351bf2299cb" providerId="ADAL" clId="{09B973FA-40E0-2642-9EC0-B75927BB5EFE}" dt="2022-05-09T13:05:21.585" v="869" actId="478"/>
          <ac:picMkLst>
            <pc:docMk/>
            <pc:sldMk cId="4037504295" sldId="892"/>
            <ac:picMk id="5" creationId="{188D9248-B891-3140-BED1-A5450BFBF4AD}"/>
          </ac:picMkLst>
        </pc:picChg>
        <pc:picChg chg="add mod">
          <ac:chgData name="Emma Davies" userId="c388106c-fcc1-4b94-b57d-b351bf2299cb" providerId="ADAL" clId="{09B973FA-40E0-2642-9EC0-B75927BB5EFE}" dt="2022-05-09T13:05:50.031" v="884" actId="1076"/>
          <ac:picMkLst>
            <pc:docMk/>
            <pc:sldMk cId="4037504295" sldId="892"/>
            <ac:picMk id="6" creationId="{154FF827-9AF5-0D4B-87D3-B761074EB137}"/>
          </ac:picMkLst>
        </pc:picChg>
      </pc:sldChg>
      <pc:sldChg chg="addSp delSp modSp add mod modClrScheme chgLayout">
        <pc:chgData name="Emma Davies" userId="c388106c-fcc1-4b94-b57d-b351bf2299cb" providerId="ADAL" clId="{09B973FA-40E0-2642-9EC0-B75927BB5EFE}" dt="2022-05-10T00:28:52.711" v="2216" actId="20577"/>
        <pc:sldMkLst>
          <pc:docMk/>
          <pc:sldMk cId="3953144494" sldId="893"/>
        </pc:sldMkLst>
        <pc:spChg chg="del mod ord">
          <ac:chgData name="Emma Davies" userId="c388106c-fcc1-4b94-b57d-b351bf2299cb" providerId="ADAL" clId="{09B973FA-40E0-2642-9EC0-B75927BB5EFE}" dt="2022-05-09T14:26:25.453" v="1487" actId="700"/>
          <ac:spMkLst>
            <pc:docMk/>
            <pc:sldMk cId="3953144494" sldId="893"/>
            <ac:spMk id="2" creationId="{EA0D94D6-416E-054B-80E4-143DC7D7398B}"/>
          </ac:spMkLst>
        </pc:spChg>
        <pc:spChg chg="mod ord">
          <ac:chgData name="Emma Davies" userId="c388106c-fcc1-4b94-b57d-b351bf2299cb" providerId="ADAL" clId="{09B973FA-40E0-2642-9EC0-B75927BB5EFE}" dt="2022-05-09T14:26:36.774" v="1492" actId="255"/>
          <ac:spMkLst>
            <pc:docMk/>
            <pc:sldMk cId="3953144494" sldId="893"/>
            <ac:spMk id="3" creationId="{E0B11365-C5D3-9542-AADD-38C4472EE146}"/>
          </ac:spMkLst>
        </pc:spChg>
        <pc:spChg chg="add mod ord">
          <ac:chgData name="Emma Davies" userId="c388106c-fcc1-4b94-b57d-b351bf2299cb" providerId="ADAL" clId="{09B973FA-40E0-2642-9EC0-B75927BB5EFE}" dt="2022-05-10T00:28:52.711" v="2216" actId="20577"/>
          <ac:spMkLst>
            <pc:docMk/>
            <pc:sldMk cId="3953144494" sldId="893"/>
            <ac:spMk id="4" creationId="{C933811A-8E10-FD49-B39E-4AB5031FA3CF}"/>
          </ac:spMkLst>
        </pc:spChg>
        <pc:spChg chg="add del mod">
          <ac:chgData name="Emma Davies" userId="c388106c-fcc1-4b94-b57d-b351bf2299cb" providerId="ADAL" clId="{09B973FA-40E0-2642-9EC0-B75927BB5EFE}" dt="2022-05-09T14:31:23.861" v="1796" actId="478"/>
          <ac:spMkLst>
            <pc:docMk/>
            <pc:sldMk cId="3953144494" sldId="893"/>
            <ac:spMk id="5" creationId="{D0CC90A2-4BC1-E844-8297-7CEC5D5244ED}"/>
          </ac:spMkLst>
        </pc:spChg>
        <pc:spChg chg="add del mod">
          <ac:chgData name="Emma Davies" userId="c388106c-fcc1-4b94-b57d-b351bf2299cb" providerId="ADAL" clId="{09B973FA-40E0-2642-9EC0-B75927BB5EFE}" dt="2022-05-09T14:31:25.895" v="1797" actId="478"/>
          <ac:spMkLst>
            <pc:docMk/>
            <pc:sldMk cId="3953144494" sldId="893"/>
            <ac:spMk id="6" creationId="{32CFC2F5-B6ED-174E-83C6-8DAB6C328193}"/>
          </ac:spMkLst>
        </pc:spChg>
        <pc:spChg chg="add del mod">
          <ac:chgData name="Emma Davies" userId="c388106c-fcc1-4b94-b57d-b351bf2299cb" providerId="ADAL" clId="{09B973FA-40E0-2642-9EC0-B75927BB5EFE}" dt="2022-05-09T14:29:12.628" v="1743" actId="478"/>
          <ac:spMkLst>
            <pc:docMk/>
            <pc:sldMk cId="3953144494" sldId="893"/>
            <ac:spMk id="7" creationId="{D701D715-1FCD-0B45-BF15-9C1FB63C1B5F}"/>
          </ac:spMkLst>
        </pc:spChg>
        <pc:spChg chg="add del mod">
          <ac:chgData name="Emma Davies" userId="c388106c-fcc1-4b94-b57d-b351bf2299cb" providerId="ADAL" clId="{09B973FA-40E0-2642-9EC0-B75927BB5EFE}" dt="2022-05-09T14:29:40.070" v="1747" actId="478"/>
          <ac:spMkLst>
            <pc:docMk/>
            <pc:sldMk cId="3953144494" sldId="893"/>
            <ac:spMk id="8" creationId="{D6C5FF3B-D7BC-4E4B-B145-978886992EC1}"/>
          </ac:spMkLst>
        </pc:spChg>
        <pc:spChg chg="add del">
          <ac:chgData name="Emma Davies" userId="c388106c-fcc1-4b94-b57d-b351bf2299cb" providerId="ADAL" clId="{09B973FA-40E0-2642-9EC0-B75927BB5EFE}" dt="2022-05-09T14:29:25.088" v="1745" actId="478"/>
          <ac:spMkLst>
            <pc:docMk/>
            <pc:sldMk cId="3953144494" sldId="893"/>
            <ac:spMk id="9" creationId="{D4EA817D-58CC-7049-9818-B6B4932237D5}"/>
          </ac:spMkLst>
        </pc:spChg>
        <pc:spChg chg="add del mod">
          <ac:chgData name="Emma Davies" userId="c388106c-fcc1-4b94-b57d-b351bf2299cb" providerId="ADAL" clId="{09B973FA-40E0-2642-9EC0-B75927BB5EFE}" dt="2022-05-09T14:31:27.476" v="1798" actId="478"/>
          <ac:spMkLst>
            <pc:docMk/>
            <pc:sldMk cId="3953144494" sldId="893"/>
            <ac:spMk id="12" creationId="{472ECA15-2E0B-DA45-B766-568E8C8825DC}"/>
          </ac:spMkLst>
        </pc:spChg>
        <pc:spChg chg="add del mod">
          <ac:chgData name="Emma Davies" userId="c388106c-fcc1-4b94-b57d-b351bf2299cb" providerId="ADAL" clId="{09B973FA-40E0-2642-9EC0-B75927BB5EFE}" dt="2022-05-09T14:31:23.861" v="1796" actId="478"/>
          <ac:spMkLst>
            <pc:docMk/>
            <pc:sldMk cId="3953144494" sldId="893"/>
            <ac:spMk id="13" creationId="{2651CA3C-D009-4040-9923-F1C3C5F3DF67}"/>
          </ac:spMkLst>
        </pc:spChg>
        <pc:spChg chg="add del mod">
          <ac:chgData name="Emma Davies" userId="c388106c-fcc1-4b94-b57d-b351bf2299cb" providerId="ADAL" clId="{09B973FA-40E0-2642-9EC0-B75927BB5EFE}" dt="2022-05-09T14:31:25.895" v="1797" actId="478"/>
          <ac:spMkLst>
            <pc:docMk/>
            <pc:sldMk cId="3953144494" sldId="893"/>
            <ac:spMk id="14" creationId="{407F3741-B88C-1A47-9805-CF0843CFA731}"/>
          </ac:spMkLst>
        </pc:spChg>
        <pc:picChg chg="add del mod">
          <ac:chgData name="Emma Davies" userId="c388106c-fcc1-4b94-b57d-b351bf2299cb" providerId="ADAL" clId="{09B973FA-40E0-2642-9EC0-B75927BB5EFE}" dt="2022-05-09T14:31:25.895" v="1797" actId="478"/>
          <ac:picMkLst>
            <pc:docMk/>
            <pc:sldMk cId="3953144494" sldId="893"/>
            <ac:picMk id="11" creationId="{F03E8A73-10B7-C145-AE4B-2D946362CBDC}"/>
          </ac:picMkLst>
        </pc:picChg>
        <pc:picChg chg="add mod">
          <ac:chgData name="Emma Davies" userId="c388106c-fcc1-4b94-b57d-b351bf2299cb" providerId="ADAL" clId="{09B973FA-40E0-2642-9EC0-B75927BB5EFE}" dt="2022-05-09T14:33:17.125" v="1809" actId="1076"/>
          <ac:picMkLst>
            <pc:docMk/>
            <pc:sldMk cId="3953144494" sldId="893"/>
            <ac:picMk id="16" creationId="{94B9FFD9-0FC8-C14B-87FB-498EE9BBE03B}"/>
          </ac:picMkLst>
        </pc:picChg>
        <pc:picChg chg="add mod">
          <ac:chgData name="Emma Davies" userId="c388106c-fcc1-4b94-b57d-b351bf2299cb" providerId="ADAL" clId="{09B973FA-40E0-2642-9EC0-B75927BB5EFE}" dt="2022-05-09T14:33:18.931" v="1810" actId="1076"/>
          <ac:picMkLst>
            <pc:docMk/>
            <pc:sldMk cId="3953144494" sldId="893"/>
            <ac:picMk id="18" creationId="{253FBBE5-CB16-324D-80E8-198AD8B40987}"/>
          </ac:picMkLst>
        </pc:picChg>
      </pc:sldChg>
      <pc:sldChg chg="modSp add">
        <pc:chgData name="Emma Davies" userId="c388106c-fcc1-4b94-b57d-b351bf2299cb" providerId="ADAL" clId="{09B973FA-40E0-2642-9EC0-B75927BB5EFE}" dt="2022-05-10T00:29:46.408" v="2295" actId="20577"/>
        <pc:sldMkLst>
          <pc:docMk/>
          <pc:sldMk cId="1246060430" sldId="894"/>
        </pc:sldMkLst>
        <pc:spChg chg="mod">
          <ac:chgData name="Emma Davies" userId="c388106c-fcc1-4b94-b57d-b351bf2299cb" providerId="ADAL" clId="{09B973FA-40E0-2642-9EC0-B75927BB5EFE}" dt="2022-05-10T00:29:46.408" v="2295" actId="20577"/>
          <ac:spMkLst>
            <pc:docMk/>
            <pc:sldMk cId="1246060430" sldId="894"/>
            <ac:spMk id="3" creationId="{B8C97E48-5C9F-3C43-B4DE-376DCE294106}"/>
          </ac:spMkLst>
        </pc:spChg>
        <pc:spChg chg="mod">
          <ac:chgData name="Emma Davies" userId="c388106c-fcc1-4b94-b57d-b351bf2299cb" providerId="ADAL" clId="{09B973FA-40E0-2642-9EC0-B75927BB5EFE}" dt="2022-05-10T00:29:40.253" v="2270" actId="1076"/>
          <ac:spMkLst>
            <pc:docMk/>
            <pc:sldMk cId="1246060430" sldId="894"/>
            <ac:spMk id="44" creationId="{752B2CF9-506F-4D49-B669-AE355F09134E}"/>
          </ac:spMkLst>
        </pc:spChg>
        <pc:spChg chg="mod">
          <ac:chgData name="Emma Davies" userId="c388106c-fcc1-4b94-b57d-b351bf2299cb" providerId="ADAL" clId="{09B973FA-40E0-2642-9EC0-B75927BB5EFE}" dt="2022-05-10T00:29:40.253" v="2270" actId="1076"/>
          <ac:spMkLst>
            <pc:docMk/>
            <pc:sldMk cId="1246060430" sldId="894"/>
            <ac:spMk id="50" creationId="{FC47AB98-A67E-DF40-BDBE-2346A54A570A}"/>
          </ac:spMkLst>
        </pc:spChg>
        <pc:picChg chg="mod">
          <ac:chgData name="Emma Davies" userId="c388106c-fcc1-4b94-b57d-b351bf2299cb" providerId="ADAL" clId="{09B973FA-40E0-2642-9EC0-B75927BB5EFE}" dt="2022-05-10T00:29:40.253" v="2270" actId="1076"/>
          <ac:picMkLst>
            <pc:docMk/>
            <pc:sldMk cId="1246060430" sldId="894"/>
            <ac:picMk id="42" creationId="{64CA5A3B-0881-5F41-A22F-851695672555}"/>
          </ac:picMkLst>
        </pc:picChg>
        <pc:picChg chg="mod">
          <ac:chgData name="Emma Davies" userId="c388106c-fcc1-4b94-b57d-b351bf2299cb" providerId="ADAL" clId="{09B973FA-40E0-2642-9EC0-B75927BB5EFE}" dt="2022-05-10T00:29:40.253" v="2270" actId="1076"/>
          <ac:picMkLst>
            <pc:docMk/>
            <pc:sldMk cId="1246060430" sldId="894"/>
            <ac:picMk id="45" creationId="{443D4499-BDBD-C943-BADE-D145B1A31F1B}"/>
          </ac:picMkLst>
        </pc:picChg>
        <pc:picChg chg="mod">
          <ac:chgData name="Emma Davies" userId="c388106c-fcc1-4b94-b57d-b351bf2299cb" providerId="ADAL" clId="{09B973FA-40E0-2642-9EC0-B75927BB5EFE}" dt="2022-05-10T00:29:40.253" v="2270" actId="1076"/>
          <ac:picMkLst>
            <pc:docMk/>
            <pc:sldMk cId="1246060430" sldId="894"/>
            <ac:picMk id="46" creationId="{F8FAE77D-57B5-6546-8865-0C0D05278A98}"/>
          </ac:picMkLst>
        </pc:picChg>
        <pc:picChg chg="mod">
          <ac:chgData name="Emma Davies" userId="c388106c-fcc1-4b94-b57d-b351bf2299cb" providerId="ADAL" clId="{09B973FA-40E0-2642-9EC0-B75927BB5EFE}" dt="2022-05-10T00:29:40.253" v="2270" actId="1076"/>
          <ac:picMkLst>
            <pc:docMk/>
            <pc:sldMk cId="1246060430" sldId="894"/>
            <ac:picMk id="48" creationId="{C0273C3D-90A9-3C4C-8B6E-B2233963360A}"/>
          </ac:picMkLst>
        </pc:picChg>
        <pc:picChg chg="mod">
          <ac:chgData name="Emma Davies" userId="c388106c-fcc1-4b94-b57d-b351bf2299cb" providerId="ADAL" clId="{09B973FA-40E0-2642-9EC0-B75927BB5EFE}" dt="2022-05-10T00:29:40.253" v="2270" actId="1076"/>
          <ac:picMkLst>
            <pc:docMk/>
            <pc:sldMk cId="1246060430" sldId="894"/>
            <ac:picMk id="49" creationId="{32E40747-FC66-EB47-B8E9-30A75FE22B5F}"/>
          </ac:picMkLst>
        </pc:picChg>
      </pc:sldChg>
    </pc:docChg>
  </pc:docChgLst>
  <pc:docChgLst>
    <pc:chgData name="Emma Davies" userId="S::edavies@goodtogreatschools.org.au::c388106c-fcc1-4b94-b57d-b351bf2299cb" providerId="AD" clId="Web-{3921B7E9-4692-FF86-9593-9E04A4DFFA1C}"/>
    <pc:docChg chg="">
      <pc:chgData name="Emma Davies" userId="S::edavies@goodtogreatschools.org.au::c388106c-fcc1-4b94-b57d-b351bf2299cb" providerId="AD" clId="Web-{3921B7E9-4692-FF86-9593-9E04A4DFFA1C}" dt="2022-07-07T02:20:52.349" v="0"/>
      <pc:docMkLst>
        <pc:docMk/>
      </pc:docMkLst>
      <pc:sldChg chg="delCm">
        <pc:chgData name="Emma Davies" userId="S::edavies@goodtogreatschools.org.au::c388106c-fcc1-4b94-b57d-b351bf2299cb" providerId="AD" clId="Web-{3921B7E9-4692-FF86-9593-9E04A4DFFA1C}" dt="2022-07-07T02:20:52.349" v="0"/>
        <pc:sldMkLst>
          <pc:docMk/>
          <pc:sldMk cId="2313112270" sldId="904"/>
        </pc:sldMkLst>
      </pc:sldChg>
    </pc:docChg>
  </pc:docChgLst>
  <pc:docChgLst>
    <pc:chgData name="Jane Emperado" userId="S::jemperado@goodtogreatschools.org.au::f11f2e2c-abe5-457b-8efd-db449d0a0879" providerId="AD" clId="Web-{746BD58A-59C1-A08D-647E-3D80EF6E0526}"/>
    <pc:docChg chg="modSld">
      <pc:chgData name="Jane Emperado" userId="S::jemperado@goodtogreatschools.org.au::f11f2e2c-abe5-457b-8efd-db449d0a0879" providerId="AD" clId="Web-{746BD58A-59C1-A08D-647E-3D80EF6E0526}" dt="2022-10-14T05:24:52.312" v="1" actId="20577"/>
      <pc:docMkLst>
        <pc:docMk/>
      </pc:docMkLst>
      <pc:sldChg chg="modSp">
        <pc:chgData name="Jane Emperado" userId="S::jemperado@goodtogreatschools.org.au::f11f2e2c-abe5-457b-8efd-db449d0a0879" providerId="AD" clId="Web-{746BD58A-59C1-A08D-647E-3D80EF6E0526}" dt="2022-10-14T05:24:52.312" v="1" actId="20577"/>
        <pc:sldMkLst>
          <pc:docMk/>
          <pc:sldMk cId="3664517324" sldId="266"/>
        </pc:sldMkLst>
        <pc:spChg chg="mod">
          <ac:chgData name="Jane Emperado" userId="S::jemperado@goodtogreatschools.org.au::f11f2e2c-abe5-457b-8efd-db449d0a0879" providerId="AD" clId="Web-{746BD58A-59C1-A08D-647E-3D80EF6E0526}" dt="2022-10-14T05:24:52.312" v="1" actId="20577"/>
          <ac:spMkLst>
            <pc:docMk/>
            <pc:sldMk cId="3664517324" sldId="266"/>
            <ac:spMk id="18" creationId="{F3841288-053D-4A92-B693-F9F2434C84CA}"/>
          </ac:spMkLst>
        </pc:spChg>
      </pc:sldChg>
    </pc:docChg>
  </pc:docChgLst>
  <pc:docChgLst>
    <pc:chgData name="Jane Emperado" userId="f11f2e2c-abe5-457b-8efd-db449d0a0879" providerId="ADAL" clId="{D4102565-4851-4406-8FE3-493A5486CFD2}"/>
    <pc:docChg chg="custSel addSld delSld modSld addMainMaster modMainMaster">
      <pc:chgData name="Jane Emperado" userId="f11f2e2c-abe5-457b-8efd-db449d0a0879" providerId="ADAL" clId="{D4102565-4851-4406-8FE3-493A5486CFD2}" dt="2022-10-11T00:43:42.885" v="154" actId="962"/>
      <pc:docMkLst>
        <pc:docMk/>
      </pc:docMkLst>
      <pc:sldChg chg="addSp delSp modSp add mod">
        <pc:chgData name="Jane Emperado" userId="f11f2e2c-abe5-457b-8efd-db449d0a0879" providerId="ADAL" clId="{D4102565-4851-4406-8FE3-493A5486CFD2}" dt="2022-10-11T00:43:42.885" v="154" actId="962"/>
        <pc:sldMkLst>
          <pc:docMk/>
          <pc:sldMk cId="3664517324" sldId="266"/>
        </pc:sldMkLst>
        <pc:spChg chg="del">
          <ac:chgData name="Jane Emperado" userId="f11f2e2c-abe5-457b-8efd-db449d0a0879" providerId="ADAL" clId="{D4102565-4851-4406-8FE3-493A5486CFD2}" dt="2022-10-11T00:43:39.009" v="152" actId="931"/>
          <ac:spMkLst>
            <pc:docMk/>
            <pc:sldMk cId="3664517324" sldId="266"/>
            <ac:spMk id="15" creationId="{5439FBD6-E7EA-E37D-9FD2-1D7870C56F16}"/>
          </ac:spMkLst>
        </pc:spChg>
        <pc:spChg chg="mod">
          <ac:chgData name="Jane Emperado" userId="f11f2e2c-abe5-457b-8efd-db449d0a0879" providerId="ADAL" clId="{D4102565-4851-4406-8FE3-493A5486CFD2}" dt="2022-10-11T00:41:43.092" v="117" actId="20577"/>
          <ac:spMkLst>
            <pc:docMk/>
            <pc:sldMk cId="3664517324" sldId="266"/>
            <ac:spMk id="16" creationId="{30A5264C-47A9-55E9-D5EC-0E75A90FC376}"/>
          </ac:spMkLst>
        </pc:spChg>
        <pc:spChg chg="mod">
          <ac:chgData name="Jane Emperado" userId="f11f2e2c-abe5-457b-8efd-db449d0a0879" providerId="ADAL" clId="{D4102565-4851-4406-8FE3-493A5486CFD2}" dt="2022-10-11T00:40:49.414" v="52" actId="20577"/>
          <ac:spMkLst>
            <pc:docMk/>
            <pc:sldMk cId="3664517324" sldId="266"/>
            <ac:spMk id="17" creationId="{2D2262D7-BF98-69B9-4BD8-5303B485FE1D}"/>
          </ac:spMkLst>
        </pc:spChg>
        <pc:spChg chg="mod">
          <ac:chgData name="Jane Emperado" userId="f11f2e2c-abe5-457b-8efd-db449d0a0879" providerId="ADAL" clId="{D4102565-4851-4406-8FE3-493A5486CFD2}" dt="2022-10-11T00:41:35.153" v="108" actId="20577"/>
          <ac:spMkLst>
            <pc:docMk/>
            <pc:sldMk cId="3664517324" sldId="266"/>
            <ac:spMk id="18" creationId="{F3841288-053D-4A92-B693-F9F2434C84CA}"/>
          </ac:spMkLst>
        </pc:spChg>
        <pc:picChg chg="add mod">
          <ac:chgData name="Jane Emperado" userId="f11f2e2c-abe5-457b-8efd-db449d0a0879" providerId="ADAL" clId="{D4102565-4851-4406-8FE3-493A5486CFD2}" dt="2022-10-11T00:43:42.885" v="154" actId="962"/>
          <ac:picMkLst>
            <pc:docMk/>
            <pc:sldMk cId="3664517324" sldId="266"/>
            <ac:picMk id="3" creationId="{B8DEA431-500C-9E84-7F34-684B5AB95416}"/>
          </ac:picMkLst>
        </pc:picChg>
      </pc:sldChg>
      <pc:sldChg chg="delSp modSp mod">
        <pc:chgData name="Jane Emperado" userId="f11f2e2c-abe5-457b-8efd-db449d0a0879" providerId="ADAL" clId="{D4102565-4851-4406-8FE3-493A5486CFD2}" dt="2022-10-11T00:42:12.448" v="150" actId="20577"/>
        <pc:sldMkLst>
          <pc:docMk/>
          <pc:sldMk cId="852379470" sldId="575"/>
        </pc:sldMkLst>
        <pc:spChg chg="mod">
          <ac:chgData name="Jane Emperado" userId="f11f2e2c-abe5-457b-8efd-db449d0a0879" providerId="ADAL" clId="{D4102565-4851-4406-8FE3-493A5486CFD2}" dt="2022-10-11T00:42:12.448" v="150" actId="20577"/>
          <ac:spMkLst>
            <pc:docMk/>
            <pc:sldMk cId="852379470" sldId="575"/>
            <ac:spMk id="7" creationId="{6A8AFFCB-21DE-4ADA-B843-EEC2F2CC0BE3}"/>
          </ac:spMkLst>
        </pc:spChg>
        <pc:spChg chg="del">
          <ac:chgData name="Jane Emperado" userId="f11f2e2c-abe5-457b-8efd-db449d0a0879" providerId="ADAL" clId="{D4102565-4851-4406-8FE3-493A5486CFD2}" dt="2022-10-11T00:41:57.673" v="118" actId="478"/>
          <ac:spMkLst>
            <pc:docMk/>
            <pc:sldMk cId="852379470" sldId="575"/>
            <ac:spMk id="9" creationId="{6A8AFFCB-21DE-4ADA-B843-EEC2F2CC0BE3}"/>
          </ac:spMkLst>
        </pc:spChg>
      </pc:sldChg>
      <pc:sldChg chg="del">
        <pc:chgData name="Jane Emperado" userId="f11f2e2c-abe5-457b-8efd-db449d0a0879" providerId="ADAL" clId="{D4102565-4851-4406-8FE3-493A5486CFD2}" dt="2022-10-11T00:42:20.919" v="151" actId="47"/>
        <pc:sldMkLst>
          <pc:docMk/>
          <pc:sldMk cId="4060795367" sldId="687"/>
        </pc:sldMkLst>
      </pc:sldChg>
      <pc:sldMasterChg chg="modSldLayout sldLayoutOrd">
        <pc:chgData name="Jane Emperado" userId="f11f2e2c-abe5-457b-8efd-db449d0a0879" providerId="ADAL" clId="{D4102565-4851-4406-8FE3-493A5486CFD2}" dt="2022-10-11T00:40:30.534" v="34" actId="207"/>
        <pc:sldMasterMkLst>
          <pc:docMk/>
          <pc:sldMasterMk cId="2142349000" sldId="2147486213"/>
        </pc:sldMasterMkLst>
        <pc:sldLayoutChg chg="modSp mod">
          <pc:chgData name="Jane Emperado" userId="f11f2e2c-abe5-457b-8efd-db449d0a0879" providerId="ADAL" clId="{D4102565-4851-4406-8FE3-493A5486CFD2}" dt="2022-10-11T00:38:22.100" v="4" actId="207"/>
          <pc:sldLayoutMkLst>
            <pc:docMk/>
            <pc:sldMasterMk cId="2142349000" sldId="2147486213"/>
            <pc:sldLayoutMk cId="4119707247" sldId="2147486215"/>
          </pc:sldLayoutMkLst>
          <pc:spChg chg="mod">
            <ac:chgData name="Jane Emperado" userId="f11f2e2c-abe5-457b-8efd-db449d0a0879" providerId="ADAL" clId="{D4102565-4851-4406-8FE3-493A5486CFD2}" dt="2022-10-11T00:38:22.100" v="4" actId="207"/>
            <ac:spMkLst>
              <pc:docMk/>
              <pc:sldMasterMk cId="2142349000" sldId="2147486213"/>
              <pc:sldLayoutMk cId="4119707247" sldId="2147486215"/>
              <ac:spMk id="10" creationId="{94ABC7CE-71EA-774D-873D-CA43A3E3060B}"/>
            </ac:spMkLst>
          </pc:spChg>
        </pc:sldLayoutChg>
        <pc:sldLayoutChg chg="modSp mod">
          <pc:chgData name="Jane Emperado" userId="f11f2e2c-abe5-457b-8efd-db449d0a0879" providerId="ADAL" clId="{D4102565-4851-4406-8FE3-493A5486CFD2}" dt="2022-10-11T00:38:43.124" v="7" actId="207"/>
          <pc:sldLayoutMkLst>
            <pc:docMk/>
            <pc:sldMasterMk cId="2142349000" sldId="2147486213"/>
            <pc:sldLayoutMk cId="2256574191" sldId="2147486216"/>
          </pc:sldLayoutMkLst>
          <pc:spChg chg="mod">
            <ac:chgData name="Jane Emperado" userId="f11f2e2c-abe5-457b-8efd-db449d0a0879" providerId="ADAL" clId="{D4102565-4851-4406-8FE3-493A5486CFD2}" dt="2022-10-11T00:38:43.124" v="7" actId="207"/>
            <ac:spMkLst>
              <pc:docMk/>
              <pc:sldMasterMk cId="2142349000" sldId="2147486213"/>
              <pc:sldLayoutMk cId="2256574191" sldId="2147486216"/>
              <ac:spMk id="21" creationId="{A51EFF74-1FC6-C646-82D6-A8F6AABEC67A}"/>
            </ac:spMkLst>
          </pc:spChg>
        </pc:sldLayoutChg>
        <pc:sldLayoutChg chg="modSp mod">
          <pc:chgData name="Jane Emperado" userId="f11f2e2c-abe5-457b-8efd-db449d0a0879" providerId="ADAL" clId="{D4102565-4851-4406-8FE3-493A5486CFD2}" dt="2022-10-11T00:38:47.640" v="8" actId="207"/>
          <pc:sldLayoutMkLst>
            <pc:docMk/>
            <pc:sldMasterMk cId="2142349000" sldId="2147486213"/>
            <pc:sldLayoutMk cId="3408793107" sldId="2147486217"/>
          </pc:sldLayoutMkLst>
          <pc:spChg chg="mod">
            <ac:chgData name="Jane Emperado" userId="f11f2e2c-abe5-457b-8efd-db449d0a0879" providerId="ADAL" clId="{D4102565-4851-4406-8FE3-493A5486CFD2}" dt="2022-10-11T00:38:47.640" v="8" actId="207"/>
            <ac:spMkLst>
              <pc:docMk/>
              <pc:sldMasterMk cId="2142349000" sldId="2147486213"/>
              <pc:sldLayoutMk cId="3408793107" sldId="2147486217"/>
              <ac:spMk id="11" creationId="{01D4166A-6F9A-3F41-B92E-C48E95D43844}"/>
            </ac:spMkLst>
          </pc:spChg>
        </pc:sldLayoutChg>
        <pc:sldLayoutChg chg="modSp mod">
          <pc:chgData name="Jane Emperado" userId="f11f2e2c-abe5-457b-8efd-db449d0a0879" providerId="ADAL" clId="{D4102565-4851-4406-8FE3-493A5486CFD2}" dt="2022-10-11T00:38:51.613" v="9" actId="207"/>
          <pc:sldLayoutMkLst>
            <pc:docMk/>
            <pc:sldMasterMk cId="2142349000" sldId="2147486213"/>
            <pc:sldLayoutMk cId="3545478924" sldId="2147486228"/>
          </pc:sldLayoutMkLst>
          <pc:spChg chg="mod">
            <ac:chgData name="Jane Emperado" userId="f11f2e2c-abe5-457b-8efd-db449d0a0879" providerId="ADAL" clId="{D4102565-4851-4406-8FE3-493A5486CFD2}" dt="2022-10-11T00:38:51.613" v="9" actId="207"/>
            <ac:spMkLst>
              <pc:docMk/>
              <pc:sldMasterMk cId="2142349000" sldId="2147486213"/>
              <pc:sldLayoutMk cId="3545478924" sldId="2147486228"/>
              <ac:spMk id="19" creationId="{42C0CC7A-0A43-7D4B-AF26-3654BC184828}"/>
            </ac:spMkLst>
          </pc:spChg>
        </pc:sldLayoutChg>
        <pc:sldLayoutChg chg="modSp mod">
          <pc:chgData name="Jane Emperado" userId="f11f2e2c-abe5-457b-8efd-db449d0a0879" providerId="ADAL" clId="{D4102565-4851-4406-8FE3-493A5486CFD2}" dt="2022-10-11T00:38:58.514" v="11" actId="207"/>
          <pc:sldLayoutMkLst>
            <pc:docMk/>
            <pc:sldMasterMk cId="2142349000" sldId="2147486213"/>
            <pc:sldLayoutMk cId="763376827" sldId="2147486229"/>
          </pc:sldLayoutMkLst>
          <pc:spChg chg="mod">
            <ac:chgData name="Jane Emperado" userId="f11f2e2c-abe5-457b-8efd-db449d0a0879" providerId="ADAL" clId="{D4102565-4851-4406-8FE3-493A5486CFD2}" dt="2022-10-11T00:38:58.514" v="11" actId="207"/>
            <ac:spMkLst>
              <pc:docMk/>
              <pc:sldMasterMk cId="2142349000" sldId="2147486213"/>
              <pc:sldLayoutMk cId="763376827" sldId="2147486229"/>
              <ac:spMk id="14" creationId="{534C0A75-C3BB-FD48-9F50-07E7C67B5519}"/>
            </ac:spMkLst>
          </pc:spChg>
        </pc:sldLayoutChg>
        <pc:sldLayoutChg chg="modSp mod">
          <pc:chgData name="Jane Emperado" userId="f11f2e2c-abe5-457b-8efd-db449d0a0879" providerId="ADAL" clId="{D4102565-4851-4406-8FE3-493A5486CFD2}" dt="2022-10-11T00:39:02.291" v="12" actId="207"/>
          <pc:sldLayoutMkLst>
            <pc:docMk/>
            <pc:sldMasterMk cId="2142349000" sldId="2147486213"/>
            <pc:sldLayoutMk cId="1532417305" sldId="2147486230"/>
          </pc:sldLayoutMkLst>
          <pc:spChg chg="mod">
            <ac:chgData name="Jane Emperado" userId="f11f2e2c-abe5-457b-8efd-db449d0a0879" providerId="ADAL" clId="{D4102565-4851-4406-8FE3-493A5486CFD2}" dt="2022-10-11T00:39:02.291" v="12" actId="207"/>
            <ac:spMkLst>
              <pc:docMk/>
              <pc:sldMasterMk cId="2142349000" sldId="2147486213"/>
              <pc:sldLayoutMk cId="1532417305" sldId="2147486230"/>
              <ac:spMk id="17" creationId="{E74AFCC1-3F72-B241-8839-7A8DD595188E}"/>
            </ac:spMkLst>
          </pc:spChg>
        </pc:sldLayoutChg>
        <pc:sldLayoutChg chg="modSp mod">
          <pc:chgData name="Jane Emperado" userId="f11f2e2c-abe5-457b-8efd-db449d0a0879" providerId="ADAL" clId="{D4102565-4851-4406-8FE3-493A5486CFD2}" dt="2022-10-11T00:39:06.138" v="13" actId="207"/>
          <pc:sldLayoutMkLst>
            <pc:docMk/>
            <pc:sldMasterMk cId="2142349000" sldId="2147486213"/>
            <pc:sldLayoutMk cId="1632541466" sldId="2147486231"/>
          </pc:sldLayoutMkLst>
          <pc:spChg chg="mod">
            <ac:chgData name="Jane Emperado" userId="f11f2e2c-abe5-457b-8efd-db449d0a0879" providerId="ADAL" clId="{D4102565-4851-4406-8FE3-493A5486CFD2}" dt="2022-10-11T00:39:06.138" v="13" actId="207"/>
            <ac:spMkLst>
              <pc:docMk/>
              <pc:sldMasterMk cId="2142349000" sldId="2147486213"/>
              <pc:sldLayoutMk cId="1632541466" sldId="2147486231"/>
              <ac:spMk id="14" creationId="{581A9E25-CD99-4242-878E-5DF49C8FFBED}"/>
            </ac:spMkLst>
          </pc:spChg>
        </pc:sldLayoutChg>
        <pc:sldLayoutChg chg="modSp mod">
          <pc:chgData name="Jane Emperado" userId="f11f2e2c-abe5-457b-8efd-db449d0a0879" providerId="ADAL" clId="{D4102565-4851-4406-8FE3-493A5486CFD2}" dt="2022-10-11T00:39:14.681" v="15" actId="207"/>
          <pc:sldLayoutMkLst>
            <pc:docMk/>
            <pc:sldMasterMk cId="2142349000" sldId="2147486213"/>
            <pc:sldLayoutMk cId="905465500" sldId="2147486232"/>
          </pc:sldLayoutMkLst>
          <pc:spChg chg="mod">
            <ac:chgData name="Jane Emperado" userId="f11f2e2c-abe5-457b-8efd-db449d0a0879" providerId="ADAL" clId="{D4102565-4851-4406-8FE3-493A5486CFD2}" dt="2022-10-11T00:39:14.681" v="15" actId="207"/>
            <ac:spMkLst>
              <pc:docMk/>
              <pc:sldMasterMk cId="2142349000" sldId="2147486213"/>
              <pc:sldLayoutMk cId="905465500" sldId="2147486232"/>
              <ac:spMk id="20" creationId="{A6911C4D-1F9F-2345-B2F3-5FBE78340D65}"/>
            </ac:spMkLst>
          </pc:spChg>
        </pc:sldLayoutChg>
        <pc:sldLayoutChg chg="modSp mod">
          <pc:chgData name="Jane Emperado" userId="f11f2e2c-abe5-457b-8efd-db449d0a0879" providerId="ADAL" clId="{D4102565-4851-4406-8FE3-493A5486CFD2}" dt="2022-10-11T00:39:18.673" v="16" actId="207"/>
          <pc:sldLayoutMkLst>
            <pc:docMk/>
            <pc:sldMasterMk cId="2142349000" sldId="2147486213"/>
            <pc:sldLayoutMk cId="876568546" sldId="2147486233"/>
          </pc:sldLayoutMkLst>
          <pc:spChg chg="mod">
            <ac:chgData name="Jane Emperado" userId="f11f2e2c-abe5-457b-8efd-db449d0a0879" providerId="ADAL" clId="{D4102565-4851-4406-8FE3-493A5486CFD2}" dt="2022-10-11T00:39:18.673" v="16" actId="207"/>
            <ac:spMkLst>
              <pc:docMk/>
              <pc:sldMasterMk cId="2142349000" sldId="2147486213"/>
              <pc:sldLayoutMk cId="876568546" sldId="2147486233"/>
              <ac:spMk id="15" creationId="{855B008C-5205-6F43-8BB8-285C0D08DF2E}"/>
            </ac:spMkLst>
          </pc:spChg>
        </pc:sldLayoutChg>
        <pc:sldLayoutChg chg="modSp mod">
          <pc:chgData name="Jane Emperado" userId="f11f2e2c-abe5-457b-8efd-db449d0a0879" providerId="ADAL" clId="{D4102565-4851-4406-8FE3-493A5486CFD2}" dt="2022-10-11T00:39:22.770" v="17" actId="207"/>
          <pc:sldLayoutMkLst>
            <pc:docMk/>
            <pc:sldMasterMk cId="2142349000" sldId="2147486213"/>
            <pc:sldLayoutMk cId="2820621079" sldId="2147486236"/>
          </pc:sldLayoutMkLst>
          <pc:spChg chg="mod">
            <ac:chgData name="Jane Emperado" userId="f11f2e2c-abe5-457b-8efd-db449d0a0879" providerId="ADAL" clId="{D4102565-4851-4406-8FE3-493A5486CFD2}" dt="2022-10-11T00:39:22.770" v="17" actId="207"/>
            <ac:spMkLst>
              <pc:docMk/>
              <pc:sldMasterMk cId="2142349000" sldId="2147486213"/>
              <pc:sldLayoutMk cId="2820621079" sldId="2147486236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D4102565-4851-4406-8FE3-493A5486CFD2}" dt="2022-10-11T00:38:38.626" v="6" actId="207"/>
          <pc:sldLayoutMkLst>
            <pc:docMk/>
            <pc:sldMasterMk cId="2142349000" sldId="2147486213"/>
            <pc:sldLayoutMk cId="1191239313" sldId="2147486238"/>
          </pc:sldLayoutMkLst>
          <pc:spChg chg="mod">
            <ac:chgData name="Jane Emperado" userId="f11f2e2c-abe5-457b-8efd-db449d0a0879" providerId="ADAL" clId="{D4102565-4851-4406-8FE3-493A5486CFD2}" dt="2022-10-11T00:38:38.626" v="6" actId="207"/>
            <ac:spMkLst>
              <pc:docMk/>
              <pc:sldMasterMk cId="2142349000" sldId="2147486213"/>
              <pc:sldLayoutMk cId="1191239313" sldId="2147486238"/>
              <ac:spMk id="21" creationId="{A51EFF74-1FC6-C646-82D6-A8F6AABEC67A}"/>
            </ac:spMkLst>
          </pc:spChg>
        </pc:sldLayoutChg>
        <pc:sldLayoutChg chg="modSp mod">
          <pc:chgData name="Jane Emperado" userId="f11f2e2c-abe5-457b-8efd-db449d0a0879" providerId="ADAL" clId="{D4102565-4851-4406-8FE3-493A5486CFD2}" dt="2022-10-11T00:39:26.513" v="18" actId="207"/>
          <pc:sldLayoutMkLst>
            <pc:docMk/>
            <pc:sldMasterMk cId="2142349000" sldId="2147486213"/>
            <pc:sldLayoutMk cId="537284870" sldId="2147486239"/>
          </pc:sldLayoutMkLst>
          <pc:spChg chg="mod">
            <ac:chgData name="Jane Emperado" userId="f11f2e2c-abe5-457b-8efd-db449d0a0879" providerId="ADAL" clId="{D4102565-4851-4406-8FE3-493A5486CFD2}" dt="2022-10-11T00:39:26.513" v="18" actId="207"/>
            <ac:spMkLst>
              <pc:docMk/>
              <pc:sldMasterMk cId="2142349000" sldId="2147486213"/>
              <pc:sldLayoutMk cId="537284870" sldId="2147486239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D4102565-4851-4406-8FE3-493A5486CFD2}" dt="2022-10-11T00:39:30.698" v="19" actId="207"/>
          <pc:sldLayoutMkLst>
            <pc:docMk/>
            <pc:sldMasterMk cId="2142349000" sldId="2147486213"/>
            <pc:sldLayoutMk cId="4217313896" sldId="2147486240"/>
          </pc:sldLayoutMkLst>
          <pc:spChg chg="mod">
            <ac:chgData name="Jane Emperado" userId="f11f2e2c-abe5-457b-8efd-db449d0a0879" providerId="ADAL" clId="{D4102565-4851-4406-8FE3-493A5486CFD2}" dt="2022-10-11T00:39:30.698" v="19" actId="207"/>
            <ac:spMkLst>
              <pc:docMk/>
              <pc:sldMasterMk cId="2142349000" sldId="2147486213"/>
              <pc:sldLayoutMk cId="4217313896" sldId="2147486240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D4102565-4851-4406-8FE3-493A5486CFD2}" dt="2022-10-11T00:39:34.546" v="20" actId="207"/>
          <pc:sldLayoutMkLst>
            <pc:docMk/>
            <pc:sldMasterMk cId="2142349000" sldId="2147486213"/>
            <pc:sldLayoutMk cId="1896615438" sldId="2147486241"/>
          </pc:sldLayoutMkLst>
          <pc:spChg chg="mod">
            <ac:chgData name="Jane Emperado" userId="f11f2e2c-abe5-457b-8efd-db449d0a0879" providerId="ADAL" clId="{D4102565-4851-4406-8FE3-493A5486CFD2}" dt="2022-10-11T00:39:34.546" v="20" actId="207"/>
            <ac:spMkLst>
              <pc:docMk/>
              <pc:sldMasterMk cId="2142349000" sldId="2147486213"/>
              <pc:sldLayoutMk cId="1896615438" sldId="2147486241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D4102565-4851-4406-8FE3-493A5486CFD2}" dt="2022-10-11T00:39:42.693" v="22" actId="207"/>
          <pc:sldLayoutMkLst>
            <pc:docMk/>
            <pc:sldMasterMk cId="2142349000" sldId="2147486213"/>
            <pc:sldLayoutMk cId="162852091" sldId="2147486242"/>
          </pc:sldLayoutMkLst>
          <pc:spChg chg="mod">
            <ac:chgData name="Jane Emperado" userId="f11f2e2c-abe5-457b-8efd-db449d0a0879" providerId="ADAL" clId="{D4102565-4851-4406-8FE3-493A5486CFD2}" dt="2022-10-11T00:39:42.693" v="22" actId="207"/>
            <ac:spMkLst>
              <pc:docMk/>
              <pc:sldMasterMk cId="2142349000" sldId="2147486213"/>
              <pc:sldLayoutMk cId="162852091" sldId="2147486242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D4102565-4851-4406-8FE3-493A5486CFD2}" dt="2022-10-11T00:39:46.520" v="23" actId="207"/>
          <pc:sldLayoutMkLst>
            <pc:docMk/>
            <pc:sldMasterMk cId="2142349000" sldId="2147486213"/>
            <pc:sldLayoutMk cId="2141611850" sldId="2147486243"/>
          </pc:sldLayoutMkLst>
          <pc:spChg chg="mod">
            <ac:chgData name="Jane Emperado" userId="f11f2e2c-abe5-457b-8efd-db449d0a0879" providerId="ADAL" clId="{D4102565-4851-4406-8FE3-493A5486CFD2}" dt="2022-10-11T00:39:46.520" v="23" actId="207"/>
            <ac:spMkLst>
              <pc:docMk/>
              <pc:sldMasterMk cId="2142349000" sldId="2147486213"/>
              <pc:sldLayoutMk cId="2141611850" sldId="2147486243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D4102565-4851-4406-8FE3-493A5486CFD2}" dt="2022-10-11T00:39:50.476" v="24" actId="207"/>
          <pc:sldLayoutMkLst>
            <pc:docMk/>
            <pc:sldMasterMk cId="2142349000" sldId="2147486213"/>
            <pc:sldLayoutMk cId="2430126469" sldId="2147486244"/>
          </pc:sldLayoutMkLst>
          <pc:spChg chg="mod">
            <ac:chgData name="Jane Emperado" userId="f11f2e2c-abe5-457b-8efd-db449d0a0879" providerId="ADAL" clId="{D4102565-4851-4406-8FE3-493A5486CFD2}" dt="2022-10-11T00:39:50.476" v="24" actId="207"/>
            <ac:spMkLst>
              <pc:docMk/>
              <pc:sldMasterMk cId="2142349000" sldId="2147486213"/>
              <pc:sldLayoutMk cId="2430126469" sldId="2147486244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D4102565-4851-4406-8FE3-493A5486CFD2}" dt="2022-10-11T00:39:54.558" v="25" actId="207"/>
          <pc:sldLayoutMkLst>
            <pc:docMk/>
            <pc:sldMasterMk cId="2142349000" sldId="2147486213"/>
            <pc:sldLayoutMk cId="1567463369" sldId="2147486246"/>
          </pc:sldLayoutMkLst>
          <pc:spChg chg="mod">
            <ac:chgData name="Jane Emperado" userId="f11f2e2c-abe5-457b-8efd-db449d0a0879" providerId="ADAL" clId="{D4102565-4851-4406-8FE3-493A5486CFD2}" dt="2022-10-11T00:39:54.558" v="25" actId="207"/>
            <ac:spMkLst>
              <pc:docMk/>
              <pc:sldMasterMk cId="2142349000" sldId="2147486213"/>
              <pc:sldLayoutMk cId="1567463369" sldId="2147486246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D4102565-4851-4406-8FE3-493A5486CFD2}" dt="2022-10-11T00:40:06.489" v="28" actId="207"/>
          <pc:sldLayoutMkLst>
            <pc:docMk/>
            <pc:sldMasterMk cId="2142349000" sldId="2147486213"/>
            <pc:sldLayoutMk cId="1040608214" sldId="2147486247"/>
          </pc:sldLayoutMkLst>
          <pc:spChg chg="mod">
            <ac:chgData name="Jane Emperado" userId="f11f2e2c-abe5-457b-8efd-db449d0a0879" providerId="ADAL" clId="{D4102565-4851-4406-8FE3-493A5486CFD2}" dt="2022-10-11T00:40:06.489" v="28" actId="207"/>
            <ac:spMkLst>
              <pc:docMk/>
              <pc:sldMasterMk cId="2142349000" sldId="2147486213"/>
              <pc:sldLayoutMk cId="1040608214" sldId="2147486247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D4102565-4851-4406-8FE3-493A5486CFD2}" dt="2022-10-11T00:40:10.416" v="29" actId="207"/>
          <pc:sldLayoutMkLst>
            <pc:docMk/>
            <pc:sldMasterMk cId="2142349000" sldId="2147486213"/>
            <pc:sldLayoutMk cId="3112516770" sldId="2147486248"/>
          </pc:sldLayoutMkLst>
          <pc:spChg chg="mod">
            <ac:chgData name="Jane Emperado" userId="f11f2e2c-abe5-457b-8efd-db449d0a0879" providerId="ADAL" clId="{D4102565-4851-4406-8FE3-493A5486CFD2}" dt="2022-10-11T00:40:10.416" v="29" actId="207"/>
            <ac:spMkLst>
              <pc:docMk/>
              <pc:sldMasterMk cId="2142349000" sldId="2147486213"/>
              <pc:sldLayoutMk cId="3112516770" sldId="2147486248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D4102565-4851-4406-8FE3-493A5486CFD2}" dt="2022-10-11T00:40:13.952" v="30" actId="207"/>
          <pc:sldLayoutMkLst>
            <pc:docMk/>
            <pc:sldMasterMk cId="2142349000" sldId="2147486213"/>
            <pc:sldLayoutMk cId="621919296" sldId="2147486249"/>
          </pc:sldLayoutMkLst>
          <pc:spChg chg="mod">
            <ac:chgData name="Jane Emperado" userId="f11f2e2c-abe5-457b-8efd-db449d0a0879" providerId="ADAL" clId="{D4102565-4851-4406-8FE3-493A5486CFD2}" dt="2022-10-11T00:40:13.952" v="30" actId="207"/>
            <ac:spMkLst>
              <pc:docMk/>
              <pc:sldMasterMk cId="2142349000" sldId="2147486213"/>
              <pc:sldLayoutMk cId="621919296" sldId="2147486249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D4102565-4851-4406-8FE3-493A5486CFD2}" dt="2022-10-11T00:40:21.643" v="32" actId="207"/>
          <pc:sldLayoutMkLst>
            <pc:docMk/>
            <pc:sldMasterMk cId="2142349000" sldId="2147486213"/>
            <pc:sldLayoutMk cId="1821981783" sldId="2147486250"/>
          </pc:sldLayoutMkLst>
          <pc:spChg chg="mod">
            <ac:chgData name="Jane Emperado" userId="f11f2e2c-abe5-457b-8efd-db449d0a0879" providerId="ADAL" clId="{D4102565-4851-4406-8FE3-493A5486CFD2}" dt="2022-10-11T00:40:21.643" v="32" actId="207"/>
            <ac:spMkLst>
              <pc:docMk/>
              <pc:sldMasterMk cId="2142349000" sldId="2147486213"/>
              <pc:sldLayoutMk cId="1821981783" sldId="2147486250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D4102565-4851-4406-8FE3-493A5486CFD2}" dt="2022-10-11T00:40:02.358" v="27" actId="207"/>
          <pc:sldLayoutMkLst>
            <pc:docMk/>
            <pc:sldMasterMk cId="2142349000" sldId="2147486213"/>
            <pc:sldLayoutMk cId="2598311182" sldId="2147486251"/>
          </pc:sldLayoutMkLst>
          <pc:spChg chg="mod">
            <ac:chgData name="Jane Emperado" userId="f11f2e2c-abe5-457b-8efd-db449d0a0879" providerId="ADAL" clId="{D4102565-4851-4406-8FE3-493A5486CFD2}" dt="2022-10-11T00:40:02.358" v="27" actId="207"/>
            <ac:spMkLst>
              <pc:docMk/>
              <pc:sldMasterMk cId="2142349000" sldId="2147486213"/>
              <pc:sldLayoutMk cId="2598311182" sldId="2147486251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D4102565-4851-4406-8FE3-493A5486CFD2}" dt="2022-10-11T00:38:28.028" v="5" actId="207"/>
          <pc:sldLayoutMkLst>
            <pc:docMk/>
            <pc:sldMasterMk cId="2142349000" sldId="2147486213"/>
            <pc:sldLayoutMk cId="1573683159" sldId="2147486252"/>
          </pc:sldLayoutMkLst>
          <pc:spChg chg="mod">
            <ac:chgData name="Jane Emperado" userId="f11f2e2c-abe5-457b-8efd-db449d0a0879" providerId="ADAL" clId="{D4102565-4851-4406-8FE3-493A5486CFD2}" dt="2022-10-11T00:38:28.028" v="5" actId="207"/>
            <ac:spMkLst>
              <pc:docMk/>
              <pc:sldMasterMk cId="2142349000" sldId="2147486213"/>
              <pc:sldLayoutMk cId="1573683159" sldId="2147486252"/>
              <ac:spMk id="10" creationId="{94ABC7CE-71EA-774D-873D-CA43A3E3060B}"/>
            </ac:spMkLst>
          </pc:spChg>
        </pc:sldLayoutChg>
        <pc:sldLayoutChg chg="modSp mod">
          <pc:chgData name="Jane Emperado" userId="f11f2e2c-abe5-457b-8efd-db449d0a0879" providerId="ADAL" clId="{D4102565-4851-4406-8FE3-493A5486CFD2}" dt="2022-10-11T00:40:26.476" v="33" actId="207"/>
          <pc:sldLayoutMkLst>
            <pc:docMk/>
            <pc:sldMasterMk cId="2142349000" sldId="2147486213"/>
            <pc:sldLayoutMk cId="1084225233" sldId="2147486253"/>
          </pc:sldLayoutMkLst>
          <pc:spChg chg="mod">
            <ac:chgData name="Jane Emperado" userId="f11f2e2c-abe5-457b-8efd-db449d0a0879" providerId="ADAL" clId="{D4102565-4851-4406-8FE3-493A5486CFD2}" dt="2022-10-11T00:40:26.476" v="33" actId="207"/>
            <ac:spMkLst>
              <pc:docMk/>
              <pc:sldMasterMk cId="2142349000" sldId="2147486213"/>
              <pc:sldLayoutMk cId="1084225233" sldId="2147486253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D4102565-4851-4406-8FE3-493A5486CFD2}" dt="2022-10-11T00:39:58.225" v="26" actId="207"/>
          <pc:sldLayoutMkLst>
            <pc:docMk/>
            <pc:sldMasterMk cId="2142349000" sldId="2147486213"/>
            <pc:sldLayoutMk cId="278159055" sldId="2147486254"/>
          </pc:sldLayoutMkLst>
          <pc:spChg chg="mod">
            <ac:chgData name="Jane Emperado" userId="f11f2e2c-abe5-457b-8efd-db449d0a0879" providerId="ADAL" clId="{D4102565-4851-4406-8FE3-493A5486CFD2}" dt="2022-10-11T00:39:58.225" v="26" actId="207"/>
            <ac:spMkLst>
              <pc:docMk/>
              <pc:sldMasterMk cId="2142349000" sldId="2147486213"/>
              <pc:sldLayoutMk cId="278159055" sldId="2147486254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D4102565-4851-4406-8FE3-493A5486CFD2}" dt="2022-10-11T00:39:38.804" v="21" actId="207"/>
          <pc:sldLayoutMkLst>
            <pc:docMk/>
            <pc:sldMasterMk cId="2142349000" sldId="2147486213"/>
            <pc:sldLayoutMk cId="2095474864" sldId="2147486255"/>
          </pc:sldLayoutMkLst>
          <pc:spChg chg="mod">
            <ac:chgData name="Jane Emperado" userId="f11f2e2c-abe5-457b-8efd-db449d0a0879" providerId="ADAL" clId="{D4102565-4851-4406-8FE3-493A5486CFD2}" dt="2022-10-11T00:39:38.804" v="21" actId="207"/>
            <ac:spMkLst>
              <pc:docMk/>
              <pc:sldMasterMk cId="2142349000" sldId="2147486213"/>
              <pc:sldLayoutMk cId="2095474864" sldId="2147486255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D4102565-4851-4406-8FE3-493A5486CFD2}" dt="2022-10-11T00:39:10.657" v="14" actId="207"/>
          <pc:sldLayoutMkLst>
            <pc:docMk/>
            <pc:sldMasterMk cId="2142349000" sldId="2147486213"/>
            <pc:sldLayoutMk cId="2724205479" sldId="2147486256"/>
          </pc:sldLayoutMkLst>
          <pc:spChg chg="mod">
            <ac:chgData name="Jane Emperado" userId="f11f2e2c-abe5-457b-8efd-db449d0a0879" providerId="ADAL" clId="{D4102565-4851-4406-8FE3-493A5486CFD2}" dt="2022-10-11T00:39:10.657" v="14" actId="207"/>
            <ac:spMkLst>
              <pc:docMk/>
              <pc:sldMasterMk cId="2142349000" sldId="2147486213"/>
              <pc:sldLayoutMk cId="2724205479" sldId="2147486256"/>
              <ac:spMk id="14" creationId="{581A9E25-CD99-4242-878E-5DF49C8FFBED}"/>
            </ac:spMkLst>
          </pc:spChg>
        </pc:sldLayoutChg>
        <pc:sldLayoutChg chg="modSp mod">
          <pc:chgData name="Jane Emperado" userId="f11f2e2c-abe5-457b-8efd-db449d0a0879" providerId="ADAL" clId="{D4102565-4851-4406-8FE3-493A5486CFD2}" dt="2022-10-11T00:40:17.818" v="31" actId="207"/>
          <pc:sldLayoutMkLst>
            <pc:docMk/>
            <pc:sldMasterMk cId="2142349000" sldId="2147486213"/>
            <pc:sldLayoutMk cId="1023046990" sldId="2147486257"/>
          </pc:sldLayoutMkLst>
          <pc:spChg chg="mod">
            <ac:chgData name="Jane Emperado" userId="f11f2e2c-abe5-457b-8efd-db449d0a0879" providerId="ADAL" clId="{D4102565-4851-4406-8FE3-493A5486CFD2}" dt="2022-10-11T00:40:17.818" v="31" actId="207"/>
            <ac:spMkLst>
              <pc:docMk/>
              <pc:sldMasterMk cId="2142349000" sldId="2147486213"/>
              <pc:sldLayoutMk cId="1023046990" sldId="2147486257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D4102565-4851-4406-8FE3-493A5486CFD2}" dt="2022-10-11T00:40:30.534" v="34" actId="207"/>
          <pc:sldLayoutMkLst>
            <pc:docMk/>
            <pc:sldMasterMk cId="2142349000" sldId="2147486213"/>
            <pc:sldLayoutMk cId="2284492596" sldId="2147486258"/>
          </pc:sldLayoutMkLst>
          <pc:spChg chg="mod">
            <ac:chgData name="Jane Emperado" userId="f11f2e2c-abe5-457b-8efd-db449d0a0879" providerId="ADAL" clId="{D4102565-4851-4406-8FE3-493A5486CFD2}" dt="2022-10-11T00:40:30.534" v="34" actId="207"/>
            <ac:spMkLst>
              <pc:docMk/>
              <pc:sldMasterMk cId="2142349000" sldId="2147486213"/>
              <pc:sldLayoutMk cId="2284492596" sldId="2147486258"/>
              <ac:spMk id="12" creationId="{41AE1BB9-2287-7343-83BB-F7E8729DAA36}"/>
            </ac:spMkLst>
          </pc:spChg>
        </pc:sldLayoutChg>
      </pc:sldMasterChg>
      <pc:sldMasterChg chg="new mod addSldLayout modSldLayout sldLayoutOrd">
        <pc:chgData name="Jane Emperado" userId="f11f2e2c-abe5-457b-8efd-db449d0a0879" providerId="ADAL" clId="{D4102565-4851-4406-8FE3-493A5486CFD2}" dt="2022-10-11T00:37:08.890" v="2" actId="20578"/>
        <pc:sldMasterMkLst>
          <pc:docMk/>
          <pc:sldMasterMk cId="865561804" sldId="2147486260"/>
        </pc:sldMasterMkLst>
        <pc:sldLayoutChg chg="modSp mod ord">
          <pc:chgData name="Jane Emperado" userId="f11f2e2c-abe5-457b-8efd-db449d0a0879" providerId="ADAL" clId="{D4102565-4851-4406-8FE3-493A5486CFD2}" dt="2022-10-11T00:37:08.890" v="2" actId="20578"/>
          <pc:sldLayoutMkLst>
            <pc:docMk/>
            <pc:sldMasterMk cId="865561804" sldId="2147486260"/>
            <pc:sldLayoutMk cId="101678911" sldId="2147486259"/>
          </pc:sldLayoutMkLst>
          <pc:spChg chg="mod">
            <ac:chgData name="Jane Emperado" userId="f11f2e2c-abe5-457b-8efd-db449d0a0879" providerId="ADAL" clId="{D4102565-4851-4406-8FE3-493A5486CFD2}" dt="2022-10-11T00:37:08.890" v="2" actId="20578"/>
            <ac:spMkLst>
              <pc:docMk/>
              <pc:sldMasterMk cId="865561804" sldId="2147486260"/>
              <pc:sldLayoutMk cId="101678911" sldId="2147486259"/>
              <ac:spMk id="2" creationId="{F2E58597-DB94-4FBC-684A-67A582B8A8F0}"/>
            </ac:spMkLst>
          </pc:spChg>
          <pc:spChg chg="mod">
            <ac:chgData name="Jane Emperado" userId="f11f2e2c-abe5-457b-8efd-db449d0a0879" providerId="ADAL" clId="{D4102565-4851-4406-8FE3-493A5486CFD2}" dt="2022-10-11T00:37:08.890" v="2" actId="20578"/>
            <ac:spMkLst>
              <pc:docMk/>
              <pc:sldMasterMk cId="865561804" sldId="2147486260"/>
              <pc:sldLayoutMk cId="101678911" sldId="2147486259"/>
              <ac:spMk id="4" creationId="{39FDE2AD-763F-3484-738A-4080F55CB2CA}"/>
            </ac:spMkLst>
          </pc:spChg>
          <pc:spChg chg="mod">
            <ac:chgData name="Jane Emperado" userId="f11f2e2c-abe5-457b-8efd-db449d0a0879" providerId="ADAL" clId="{D4102565-4851-4406-8FE3-493A5486CFD2}" dt="2022-10-11T00:37:08.890" v="2" actId="20578"/>
            <ac:spMkLst>
              <pc:docMk/>
              <pc:sldMasterMk cId="865561804" sldId="2147486260"/>
              <pc:sldLayoutMk cId="101678911" sldId="2147486259"/>
              <ac:spMk id="5" creationId="{2F0578EA-DFA9-EB03-7694-27728F053B30}"/>
            </ac:spMkLst>
          </pc:spChg>
          <pc:spChg chg="mod">
            <ac:chgData name="Jane Emperado" userId="f11f2e2c-abe5-457b-8efd-db449d0a0879" providerId="ADAL" clId="{D4102565-4851-4406-8FE3-493A5486CFD2}" dt="2022-10-11T00:37:08.890" v="2" actId="20578"/>
            <ac:spMkLst>
              <pc:docMk/>
              <pc:sldMasterMk cId="865561804" sldId="2147486260"/>
              <pc:sldLayoutMk cId="101678911" sldId="2147486259"/>
              <ac:spMk id="18" creationId="{BD638C07-6A88-255C-223B-374BCCEA86E2}"/>
            </ac:spMkLst>
          </pc:spChg>
          <pc:spChg chg="mod">
            <ac:chgData name="Jane Emperado" userId="f11f2e2c-abe5-457b-8efd-db449d0a0879" providerId="ADAL" clId="{D4102565-4851-4406-8FE3-493A5486CFD2}" dt="2022-10-11T00:37:08.890" v="2" actId="20578"/>
            <ac:spMkLst>
              <pc:docMk/>
              <pc:sldMasterMk cId="865561804" sldId="2147486260"/>
              <pc:sldLayoutMk cId="101678911" sldId="2147486259"/>
              <ac:spMk id="19" creationId="{50853E2A-E7A4-0BB8-49E6-5A540CC5E92C}"/>
            </ac:spMkLst>
          </pc:spChg>
          <pc:spChg chg="mod">
            <ac:chgData name="Jane Emperado" userId="f11f2e2c-abe5-457b-8efd-db449d0a0879" providerId="ADAL" clId="{D4102565-4851-4406-8FE3-493A5486CFD2}" dt="2022-10-11T00:37:08.890" v="2" actId="20578"/>
            <ac:spMkLst>
              <pc:docMk/>
              <pc:sldMasterMk cId="865561804" sldId="2147486260"/>
              <pc:sldLayoutMk cId="101678911" sldId="2147486259"/>
              <ac:spMk id="21" creationId="{F2D35589-3724-7941-E7AB-EE25F7E2E0EB}"/>
            </ac:spMkLst>
          </pc:spChg>
          <pc:spChg chg="mod">
            <ac:chgData name="Jane Emperado" userId="f11f2e2c-abe5-457b-8efd-db449d0a0879" providerId="ADAL" clId="{D4102565-4851-4406-8FE3-493A5486CFD2}" dt="2022-10-11T00:37:08.890" v="2" actId="20578"/>
            <ac:spMkLst>
              <pc:docMk/>
              <pc:sldMasterMk cId="865561804" sldId="2147486260"/>
              <pc:sldLayoutMk cId="101678911" sldId="2147486259"/>
              <ac:spMk id="22" creationId="{DBC1F9F4-EBA7-EE59-69EA-BD7B299C2D2A}"/>
            </ac:spMkLst>
          </pc:spChg>
        </pc:sldLayoutChg>
        <pc:sldLayoutChg chg="new replId">
          <pc:chgData name="Jane Emperado" userId="f11f2e2c-abe5-457b-8efd-db449d0a0879" providerId="ADAL" clId="{D4102565-4851-4406-8FE3-493A5486CFD2}" dt="2022-10-11T00:37:07.411" v="1" actId="6938"/>
          <pc:sldLayoutMkLst>
            <pc:docMk/>
            <pc:sldMasterMk cId="865561804" sldId="2147486260"/>
            <pc:sldLayoutMk cId="1480199100" sldId="2147486261"/>
          </pc:sldLayoutMkLst>
        </pc:sldLayoutChg>
        <pc:sldLayoutChg chg="new replId">
          <pc:chgData name="Jane Emperado" userId="f11f2e2c-abe5-457b-8efd-db449d0a0879" providerId="ADAL" clId="{D4102565-4851-4406-8FE3-493A5486CFD2}" dt="2022-10-11T00:37:07.411" v="1" actId="6938"/>
          <pc:sldLayoutMkLst>
            <pc:docMk/>
            <pc:sldMasterMk cId="865561804" sldId="2147486260"/>
            <pc:sldLayoutMk cId="796275231" sldId="2147486262"/>
          </pc:sldLayoutMkLst>
        </pc:sldLayoutChg>
        <pc:sldLayoutChg chg="new replId">
          <pc:chgData name="Jane Emperado" userId="f11f2e2c-abe5-457b-8efd-db449d0a0879" providerId="ADAL" clId="{D4102565-4851-4406-8FE3-493A5486CFD2}" dt="2022-10-11T00:37:07.411" v="1" actId="6938"/>
          <pc:sldLayoutMkLst>
            <pc:docMk/>
            <pc:sldMasterMk cId="865561804" sldId="2147486260"/>
            <pc:sldLayoutMk cId="993193339" sldId="2147486263"/>
          </pc:sldLayoutMkLst>
        </pc:sldLayoutChg>
        <pc:sldLayoutChg chg="new replId">
          <pc:chgData name="Jane Emperado" userId="f11f2e2c-abe5-457b-8efd-db449d0a0879" providerId="ADAL" clId="{D4102565-4851-4406-8FE3-493A5486CFD2}" dt="2022-10-11T00:37:07.411" v="1" actId="6938"/>
          <pc:sldLayoutMkLst>
            <pc:docMk/>
            <pc:sldMasterMk cId="865561804" sldId="2147486260"/>
            <pc:sldLayoutMk cId="1803041295" sldId="2147486264"/>
          </pc:sldLayoutMkLst>
        </pc:sldLayoutChg>
        <pc:sldLayoutChg chg="new replId">
          <pc:chgData name="Jane Emperado" userId="f11f2e2c-abe5-457b-8efd-db449d0a0879" providerId="ADAL" clId="{D4102565-4851-4406-8FE3-493A5486CFD2}" dt="2022-10-11T00:37:07.411" v="1" actId="6938"/>
          <pc:sldLayoutMkLst>
            <pc:docMk/>
            <pc:sldMasterMk cId="865561804" sldId="2147486260"/>
            <pc:sldLayoutMk cId="3830839393" sldId="2147486265"/>
          </pc:sldLayoutMkLst>
        </pc:sldLayoutChg>
        <pc:sldLayoutChg chg="new replId">
          <pc:chgData name="Jane Emperado" userId="f11f2e2c-abe5-457b-8efd-db449d0a0879" providerId="ADAL" clId="{D4102565-4851-4406-8FE3-493A5486CFD2}" dt="2022-10-11T00:37:07.411" v="1" actId="6938"/>
          <pc:sldLayoutMkLst>
            <pc:docMk/>
            <pc:sldMasterMk cId="865561804" sldId="2147486260"/>
            <pc:sldLayoutMk cId="1560325095" sldId="2147486266"/>
          </pc:sldLayoutMkLst>
        </pc:sldLayoutChg>
        <pc:sldLayoutChg chg="new replId">
          <pc:chgData name="Jane Emperado" userId="f11f2e2c-abe5-457b-8efd-db449d0a0879" providerId="ADAL" clId="{D4102565-4851-4406-8FE3-493A5486CFD2}" dt="2022-10-11T00:37:07.411" v="1" actId="6938"/>
          <pc:sldLayoutMkLst>
            <pc:docMk/>
            <pc:sldMasterMk cId="865561804" sldId="2147486260"/>
            <pc:sldLayoutMk cId="55633693" sldId="2147486267"/>
          </pc:sldLayoutMkLst>
        </pc:sldLayoutChg>
        <pc:sldLayoutChg chg="new replId">
          <pc:chgData name="Jane Emperado" userId="f11f2e2c-abe5-457b-8efd-db449d0a0879" providerId="ADAL" clId="{D4102565-4851-4406-8FE3-493A5486CFD2}" dt="2022-10-11T00:37:07.411" v="1" actId="6938"/>
          <pc:sldLayoutMkLst>
            <pc:docMk/>
            <pc:sldMasterMk cId="865561804" sldId="2147486260"/>
            <pc:sldLayoutMk cId="2552775941" sldId="2147486268"/>
          </pc:sldLayoutMkLst>
        </pc:sldLayoutChg>
        <pc:sldLayoutChg chg="new replId">
          <pc:chgData name="Jane Emperado" userId="f11f2e2c-abe5-457b-8efd-db449d0a0879" providerId="ADAL" clId="{D4102565-4851-4406-8FE3-493A5486CFD2}" dt="2022-10-11T00:37:07.411" v="1" actId="6938"/>
          <pc:sldLayoutMkLst>
            <pc:docMk/>
            <pc:sldMasterMk cId="865561804" sldId="2147486260"/>
            <pc:sldLayoutMk cId="160191115" sldId="2147486269"/>
          </pc:sldLayoutMkLst>
        </pc:sldLayoutChg>
        <pc:sldLayoutChg chg="new replId">
          <pc:chgData name="Jane Emperado" userId="f11f2e2c-abe5-457b-8efd-db449d0a0879" providerId="ADAL" clId="{D4102565-4851-4406-8FE3-493A5486CFD2}" dt="2022-10-11T00:37:07.411" v="1" actId="6938"/>
          <pc:sldLayoutMkLst>
            <pc:docMk/>
            <pc:sldMasterMk cId="865561804" sldId="2147486260"/>
            <pc:sldLayoutMk cId="1378119247" sldId="2147486270"/>
          </pc:sldLayoutMkLst>
        </pc:sldLayoutChg>
        <pc:sldLayoutChg chg="new replId">
          <pc:chgData name="Jane Emperado" userId="f11f2e2c-abe5-457b-8efd-db449d0a0879" providerId="ADAL" clId="{D4102565-4851-4406-8FE3-493A5486CFD2}" dt="2022-10-11T00:37:07.411" v="1" actId="6938"/>
          <pc:sldLayoutMkLst>
            <pc:docMk/>
            <pc:sldMasterMk cId="865561804" sldId="2147486260"/>
            <pc:sldLayoutMk cId="4038218976" sldId="2147486271"/>
          </pc:sldLayoutMkLst>
        </pc:sldLayoutChg>
      </pc:sldMasterChg>
    </pc:docChg>
  </pc:docChgLst>
  <pc:docChgLst>
    <pc:chgData name="Nathan Duff" userId="5454dd5d-9811-49f6-92ba-8b7b8eb9777a" providerId="ADAL" clId="{1F4CC655-ABC8-E946-9CD1-0EE7927ABB7D}"/>
    <pc:docChg chg="undo custSel modSld">
      <pc:chgData name="Nathan Duff" userId="5454dd5d-9811-49f6-92ba-8b7b8eb9777a" providerId="ADAL" clId="{1F4CC655-ABC8-E946-9CD1-0EE7927ABB7D}" dt="2022-07-04T07:22:32.029" v="395" actId="1076"/>
      <pc:docMkLst>
        <pc:docMk/>
      </pc:docMkLst>
      <pc:sldChg chg="addSp delSp modSp mod">
        <pc:chgData name="Nathan Duff" userId="5454dd5d-9811-49f6-92ba-8b7b8eb9777a" providerId="ADAL" clId="{1F4CC655-ABC8-E946-9CD1-0EE7927ABB7D}" dt="2022-07-04T06:14:02.137" v="17" actId="1076"/>
        <pc:sldMkLst>
          <pc:docMk/>
          <pc:sldMk cId="1485062792" sldId="879"/>
        </pc:sldMkLst>
        <pc:spChg chg="del">
          <ac:chgData name="Nathan Duff" userId="5454dd5d-9811-49f6-92ba-8b7b8eb9777a" providerId="ADAL" clId="{1F4CC655-ABC8-E946-9CD1-0EE7927ABB7D}" dt="2022-07-04T06:13:41.246" v="10" actId="478"/>
          <ac:spMkLst>
            <pc:docMk/>
            <pc:sldMk cId="1485062792" sldId="879"/>
            <ac:spMk id="7" creationId="{1D9970CB-D03D-43E2-931E-99DAD637A932}"/>
          </ac:spMkLst>
        </pc:spChg>
        <pc:spChg chg="del">
          <ac:chgData name="Nathan Duff" userId="5454dd5d-9811-49f6-92ba-8b7b8eb9777a" providerId="ADAL" clId="{1F4CC655-ABC8-E946-9CD1-0EE7927ABB7D}" dt="2022-07-04T06:07:59.771" v="3" actId="478"/>
          <ac:spMkLst>
            <pc:docMk/>
            <pc:sldMk cId="1485062792" sldId="879"/>
            <ac:spMk id="8" creationId="{FC60790F-6AAD-4341-948F-A47376B47115}"/>
          </ac:spMkLst>
        </pc:spChg>
        <pc:picChg chg="add mod">
          <ac:chgData name="Nathan Duff" userId="5454dd5d-9811-49f6-92ba-8b7b8eb9777a" providerId="ADAL" clId="{1F4CC655-ABC8-E946-9CD1-0EE7927ABB7D}" dt="2022-07-04T06:14:02.137" v="17" actId="1076"/>
          <ac:picMkLst>
            <pc:docMk/>
            <pc:sldMk cId="1485062792" sldId="879"/>
            <ac:picMk id="3" creationId="{610469EB-F376-D49F-9062-4DCBCF368329}"/>
          </ac:picMkLst>
        </pc:picChg>
        <pc:picChg chg="add mod">
          <ac:chgData name="Nathan Duff" userId="5454dd5d-9811-49f6-92ba-8b7b8eb9777a" providerId="ADAL" clId="{1F4CC655-ABC8-E946-9CD1-0EE7927ABB7D}" dt="2022-07-04T06:14:02.137" v="17" actId="1076"/>
          <ac:picMkLst>
            <pc:docMk/>
            <pc:sldMk cId="1485062792" sldId="879"/>
            <ac:picMk id="10" creationId="{280C72F1-BC0F-7D30-9957-49377DD86ECA}"/>
          </ac:picMkLst>
        </pc:picChg>
      </pc:sldChg>
      <pc:sldChg chg="addSp delSp modSp mod">
        <pc:chgData name="Nathan Duff" userId="5454dd5d-9811-49f6-92ba-8b7b8eb9777a" providerId="ADAL" clId="{1F4CC655-ABC8-E946-9CD1-0EE7927ABB7D}" dt="2022-07-04T06:37:56.920" v="114" actId="1036"/>
        <pc:sldMkLst>
          <pc:docMk/>
          <pc:sldMk cId="689931145" sldId="880"/>
        </pc:sldMkLst>
        <pc:spChg chg="mod">
          <ac:chgData name="Nathan Duff" userId="5454dd5d-9811-49f6-92ba-8b7b8eb9777a" providerId="ADAL" clId="{1F4CC655-ABC8-E946-9CD1-0EE7927ABB7D}" dt="2022-07-04T06:37:21.135" v="102" actId="5793"/>
          <ac:spMkLst>
            <pc:docMk/>
            <pc:sldMk cId="689931145" sldId="880"/>
            <ac:spMk id="3" creationId="{AE3991F7-6573-0D48-B896-AB2F876FBC02}"/>
          </ac:spMkLst>
        </pc:spChg>
        <pc:spChg chg="del">
          <ac:chgData name="Nathan Duff" userId="5454dd5d-9811-49f6-92ba-8b7b8eb9777a" providerId="ADAL" clId="{1F4CC655-ABC8-E946-9CD1-0EE7927ABB7D}" dt="2022-07-04T06:36:43.468" v="75" actId="478"/>
          <ac:spMkLst>
            <pc:docMk/>
            <pc:sldMk cId="689931145" sldId="880"/>
            <ac:spMk id="6" creationId="{6DCB04F7-2550-46A5-8225-B35911AF40F0}"/>
          </ac:spMkLst>
        </pc:spChg>
        <pc:picChg chg="add mod">
          <ac:chgData name="Nathan Duff" userId="5454dd5d-9811-49f6-92ba-8b7b8eb9777a" providerId="ADAL" clId="{1F4CC655-ABC8-E946-9CD1-0EE7927ABB7D}" dt="2022-07-04T06:37:56.920" v="114" actId="1036"/>
          <ac:picMkLst>
            <pc:docMk/>
            <pc:sldMk cId="689931145" sldId="880"/>
            <ac:picMk id="7" creationId="{1A5E2868-6C28-D03D-7312-D5328B519AD5}"/>
          </ac:picMkLst>
        </pc:picChg>
      </pc:sldChg>
      <pc:sldChg chg="addSp delSp modSp mod">
        <pc:chgData name="Nathan Duff" userId="5454dd5d-9811-49f6-92ba-8b7b8eb9777a" providerId="ADAL" clId="{1F4CC655-ABC8-E946-9CD1-0EE7927ABB7D}" dt="2022-07-04T06:39:35.696" v="137" actId="1076"/>
        <pc:sldMkLst>
          <pc:docMk/>
          <pc:sldMk cId="4015418551" sldId="886"/>
        </pc:sldMkLst>
        <pc:spChg chg="del mod">
          <ac:chgData name="Nathan Duff" userId="5454dd5d-9811-49f6-92ba-8b7b8eb9777a" providerId="ADAL" clId="{1F4CC655-ABC8-E946-9CD1-0EE7927ABB7D}" dt="2022-07-04T06:38:33.899" v="120" actId="478"/>
          <ac:spMkLst>
            <pc:docMk/>
            <pc:sldMk cId="4015418551" sldId="886"/>
            <ac:spMk id="12" creationId="{4EA3F17F-198E-044F-B4E2-9D94A879EF63}"/>
          </ac:spMkLst>
        </pc:spChg>
        <pc:picChg chg="add mod">
          <ac:chgData name="Nathan Duff" userId="5454dd5d-9811-49f6-92ba-8b7b8eb9777a" providerId="ADAL" clId="{1F4CC655-ABC8-E946-9CD1-0EE7927ABB7D}" dt="2022-07-04T06:38:32.250" v="118" actId="27614"/>
          <ac:picMkLst>
            <pc:docMk/>
            <pc:sldMk cId="4015418551" sldId="886"/>
            <ac:picMk id="3" creationId="{00EF906B-A952-1833-3F3C-6415CA4F9A9E}"/>
          </ac:picMkLst>
        </pc:picChg>
        <pc:picChg chg="add mod">
          <ac:chgData name="Nathan Duff" userId="5454dd5d-9811-49f6-92ba-8b7b8eb9777a" providerId="ADAL" clId="{1F4CC655-ABC8-E946-9CD1-0EE7927ABB7D}" dt="2022-07-04T06:39:34.323" v="136" actId="1076"/>
          <ac:picMkLst>
            <pc:docMk/>
            <pc:sldMk cId="4015418551" sldId="886"/>
            <ac:picMk id="5" creationId="{71CD3B4B-E18C-D642-AAEF-470068BA5463}"/>
          </ac:picMkLst>
        </pc:picChg>
        <pc:picChg chg="add mod modCrop">
          <ac:chgData name="Nathan Duff" userId="5454dd5d-9811-49f6-92ba-8b7b8eb9777a" providerId="ADAL" clId="{1F4CC655-ABC8-E946-9CD1-0EE7927ABB7D}" dt="2022-07-04T06:39:35.696" v="137" actId="1076"/>
          <ac:picMkLst>
            <pc:docMk/>
            <pc:sldMk cId="4015418551" sldId="886"/>
            <ac:picMk id="10" creationId="{DA8A0648-5945-F516-5D35-C5FBE95486D4}"/>
          </ac:picMkLst>
        </pc:picChg>
      </pc:sldChg>
      <pc:sldChg chg="addSp delSp modSp mod">
        <pc:chgData name="Nathan Duff" userId="5454dd5d-9811-49f6-92ba-8b7b8eb9777a" providerId="ADAL" clId="{1F4CC655-ABC8-E946-9CD1-0EE7927ABB7D}" dt="2022-07-04T07:14:04.727" v="344" actId="1076"/>
        <pc:sldMkLst>
          <pc:docMk/>
          <pc:sldMk cId="1990007350" sldId="889"/>
        </pc:sldMkLst>
        <pc:spChg chg="del">
          <ac:chgData name="Nathan Duff" userId="5454dd5d-9811-49f6-92ba-8b7b8eb9777a" providerId="ADAL" clId="{1F4CC655-ABC8-E946-9CD1-0EE7927ABB7D}" dt="2022-07-04T07:12:14.049" v="312" actId="478"/>
          <ac:spMkLst>
            <pc:docMk/>
            <pc:sldMk cId="1990007350" sldId="889"/>
            <ac:spMk id="7" creationId="{CEDF69D5-9EBB-AA4B-93B3-408D344491DF}"/>
          </ac:spMkLst>
        </pc:spChg>
        <pc:spChg chg="del mod">
          <ac:chgData name="Nathan Duff" userId="5454dd5d-9811-49f6-92ba-8b7b8eb9777a" providerId="ADAL" clId="{1F4CC655-ABC8-E946-9CD1-0EE7927ABB7D}" dt="2022-07-04T07:12:11.405" v="311" actId="478"/>
          <ac:spMkLst>
            <pc:docMk/>
            <pc:sldMk cId="1990007350" sldId="889"/>
            <ac:spMk id="9" creationId="{BA860758-8B7A-264B-98A1-C3ABCAC66039}"/>
          </ac:spMkLst>
        </pc:spChg>
        <pc:picChg chg="add del mod">
          <ac:chgData name="Nathan Duff" userId="5454dd5d-9811-49f6-92ba-8b7b8eb9777a" providerId="ADAL" clId="{1F4CC655-ABC8-E946-9CD1-0EE7927ABB7D}" dt="2022-07-04T07:13:09.489" v="329" actId="478"/>
          <ac:picMkLst>
            <pc:docMk/>
            <pc:sldMk cId="1990007350" sldId="889"/>
            <ac:picMk id="8" creationId="{2E292DC6-5105-EC4B-53DD-513EFB19AE7B}"/>
          </ac:picMkLst>
        </pc:picChg>
        <pc:picChg chg="add mod">
          <ac:chgData name="Nathan Duff" userId="5454dd5d-9811-49f6-92ba-8b7b8eb9777a" providerId="ADAL" clId="{1F4CC655-ABC8-E946-9CD1-0EE7927ABB7D}" dt="2022-07-04T07:14:03.535" v="343" actId="1076"/>
          <ac:picMkLst>
            <pc:docMk/>
            <pc:sldMk cId="1990007350" sldId="889"/>
            <ac:picMk id="10" creationId="{55CC8229-A0EE-A512-212A-25D00C68A154}"/>
          </ac:picMkLst>
        </pc:picChg>
        <pc:picChg chg="add mod">
          <ac:chgData name="Nathan Duff" userId="5454dd5d-9811-49f6-92ba-8b7b8eb9777a" providerId="ADAL" clId="{1F4CC655-ABC8-E946-9CD1-0EE7927ABB7D}" dt="2022-07-04T07:14:01.948" v="342" actId="688"/>
          <ac:picMkLst>
            <pc:docMk/>
            <pc:sldMk cId="1990007350" sldId="889"/>
            <ac:picMk id="11" creationId="{A3A78382-CE72-F22F-0714-7AC7AF392885}"/>
          </ac:picMkLst>
        </pc:picChg>
        <pc:picChg chg="add mod">
          <ac:chgData name="Nathan Duff" userId="5454dd5d-9811-49f6-92ba-8b7b8eb9777a" providerId="ADAL" clId="{1F4CC655-ABC8-E946-9CD1-0EE7927ABB7D}" dt="2022-07-04T07:13:00.838" v="324" actId="1076"/>
          <ac:picMkLst>
            <pc:docMk/>
            <pc:sldMk cId="1990007350" sldId="889"/>
            <ac:picMk id="12" creationId="{01B96B02-477F-39F5-2E3D-2AD50BD387B4}"/>
          </ac:picMkLst>
        </pc:picChg>
        <pc:picChg chg="add mod modCrop">
          <ac:chgData name="Nathan Duff" userId="5454dd5d-9811-49f6-92ba-8b7b8eb9777a" providerId="ADAL" clId="{1F4CC655-ABC8-E946-9CD1-0EE7927ABB7D}" dt="2022-07-04T07:14:04.727" v="344" actId="1076"/>
          <ac:picMkLst>
            <pc:docMk/>
            <pc:sldMk cId="1990007350" sldId="889"/>
            <ac:picMk id="13" creationId="{B9B0AB3E-F0DD-74C0-37F1-BB183EB46271}"/>
          </ac:picMkLst>
        </pc:picChg>
      </pc:sldChg>
      <pc:sldChg chg="addSp delSp modSp mod">
        <pc:chgData name="Nathan Duff" userId="5454dd5d-9811-49f6-92ba-8b7b8eb9777a" providerId="ADAL" clId="{1F4CC655-ABC8-E946-9CD1-0EE7927ABB7D}" dt="2022-07-04T07:01:10.292" v="225" actId="1076"/>
        <pc:sldMkLst>
          <pc:docMk/>
          <pc:sldMk cId="1757732151" sldId="890"/>
        </pc:sldMkLst>
        <pc:spChg chg="del">
          <ac:chgData name="Nathan Duff" userId="5454dd5d-9811-49f6-92ba-8b7b8eb9777a" providerId="ADAL" clId="{1F4CC655-ABC8-E946-9CD1-0EE7927ABB7D}" dt="2022-07-04T06:55:38.593" v="187" actId="478"/>
          <ac:spMkLst>
            <pc:docMk/>
            <pc:sldMk cId="1757732151" sldId="890"/>
            <ac:spMk id="7" creationId="{97EBDC77-5665-214D-BE54-B1C8B1B652D2}"/>
          </ac:spMkLst>
        </pc:spChg>
        <pc:spChg chg="del mod">
          <ac:chgData name="Nathan Duff" userId="5454dd5d-9811-49f6-92ba-8b7b8eb9777a" providerId="ADAL" clId="{1F4CC655-ABC8-E946-9CD1-0EE7927ABB7D}" dt="2022-07-04T07:00:36.012" v="212" actId="478"/>
          <ac:spMkLst>
            <pc:docMk/>
            <pc:sldMk cId="1757732151" sldId="890"/>
            <ac:spMk id="8" creationId="{17230E1B-12AF-49FB-8819-B6AC45CA8201}"/>
          </ac:spMkLst>
        </pc:spChg>
        <pc:spChg chg="del mod">
          <ac:chgData name="Nathan Duff" userId="5454dd5d-9811-49f6-92ba-8b7b8eb9777a" providerId="ADAL" clId="{1F4CC655-ABC8-E946-9CD1-0EE7927ABB7D}" dt="2022-07-04T06:55:47.341" v="193" actId="478"/>
          <ac:spMkLst>
            <pc:docMk/>
            <pc:sldMk cId="1757732151" sldId="890"/>
            <ac:spMk id="9" creationId="{C7D2289D-827D-42CF-9287-4C2B13240678}"/>
          </ac:spMkLst>
        </pc:spChg>
        <pc:spChg chg="del">
          <ac:chgData name="Nathan Duff" userId="5454dd5d-9811-49f6-92ba-8b7b8eb9777a" providerId="ADAL" clId="{1F4CC655-ABC8-E946-9CD1-0EE7927ABB7D}" dt="2022-07-04T07:00:44.596" v="214" actId="478"/>
          <ac:spMkLst>
            <pc:docMk/>
            <pc:sldMk cId="1757732151" sldId="890"/>
            <ac:spMk id="10" creationId="{F93A01D6-E9CD-4B82-8696-CDDDEF8F1FE8}"/>
          </ac:spMkLst>
        </pc:spChg>
        <pc:picChg chg="add mod">
          <ac:chgData name="Nathan Duff" userId="5454dd5d-9811-49f6-92ba-8b7b8eb9777a" providerId="ADAL" clId="{1F4CC655-ABC8-E946-9CD1-0EE7927ABB7D}" dt="2022-07-04T06:58:05.564" v="199" actId="1076"/>
          <ac:picMkLst>
            <pc:docMk/>
            <pc:sldMk cId="1757732151" sldId="890"/>
            <ac:picMk id="4" creationId="{5BF205F4-9109-9649-1D04-65B1AA5BADDA}"/>
          </ac:picMkLst>
        </pc:picChg>
        <pc:picChg chg="add mod">
          <ac:chgData name="Nathan Duff" userId="5454dd5d-9811-49f6-92ba-8b7b8eb9777a" providerId="ADAL" clId="{1F4CC655-ABC8-E946-9CD1-0EE7927ABB7D}" dt="2022-07-04T07:01:04.306" v="224" actId="1076"/>
          <ac:picMkLst>
            <pc:docMk/>
            <pc:sldMk cId="1757732151" sldId="890"/>
            <ac:picMk id="12" creationId="{7AC0E8AA-900E-4D58-770E-5789BDD46735}"/>
          </ac:picMkLst>
        </pc:picChg>
        <pc:picChg chg="add mod modCrop">
          <ac:chgData name="Nathan Duff" userId="5454dd5d-9811-49f6-92ba-8b7b8eb9777a" providerId="ADAL" clId="{1F4CC655-ABC8-E946-9CD1-0EE7927ABB7D}" dt="2022-07-04T07:01:00.751" v="222" actId="1076"/>
          <ac:picMkLst>
            <pc:docMk/>
            <pc:sldMk cId="1757732151" sldId="890"/>
            <ac:picMk id="14" creationId="{01C6F73C-12B6-0CA5-B1FC-738879047CE2}"/>
          </ac:picMkLst>
        </pc:picChg>
        <pc:picChg chg="add mod">
          <ac:chgData name="Nathan Duff" userId="5454dd5d-9811-49f6-92ba-8b7b8eb9777a" providerId="ADAL" clId="{1F4CC655-ABC8-E946-9CD1-0EE7927ABB7D}" dt="2022-07-04T07:01:10.292" v="225" actId="1076"/>
          <ac:picMkLst>
            <pc:docMk/>
            <pc:sldMk cId="1757732151" sldId="890"/>
            <ac:picMk id="16" creationId="{272D5B09-6844-E7E3-E745-30D8C69DDCBB}"/>
          </ac:picMkLst>
        </pc:picChg>
      </pc:sldChg>
      <pc:sldChg chg="addSp delSp modSp mod">
        <pc:chgData name="Nathan Duff" userId="5454dd5d-9811-49f6-92ba-8b7b8eb9777a" providerId="ADAL" clId="{1F4CC655-ABC8-E946-9CD1-0EE7927ABB7D}" dt="2022-07-04T07:09:56.819" v="289" actId="1076"/>
        <pc:sldMkLst>
          <pc:docMk/>
          <pc:sldMk cId="2289436796" sldId="891"/>
        </pc:sldMkLst>
        <pc:spChg chg="del">
          <ac:chgData name="Nathan Duff" userId="5454dd5d-9811-49f6-92ba-8b7b8eb9777a" providerId="ADAL" clId="{1F4CC655-ABC8-E946-9CD1-0EE7927ABB7D}" dt="2022-07-04T07:07:07.967" v="268" actId="478"/>
          <ac:spMkLst>
            <pc:docMk/>
            <pc:sldMk cId="2289436796" sldId="891"/>
            <ac:spMk id="8" creationId="{2773D2E5-29B2-4BBE-A979-3A233BBFE9D3}"/>
          </ac:spMkLst>
        </pc:spChg>
        <pc:spChg chg="del">
          <ac:chgData name="Nathan Duff" userId="5454dd5d-9811-49f6-92ba-8b7b8eb9777a" providerId="ADAL" clId="{1F4CC655-ABC8-E946-9CD1-0EE7927ABB7D}" dt="2022-07-04T07:06:39.425" v="261" actId="478"/>
          <ac:spMkLst>
            <pc:docMk/>
            <pc:sldMk cId="2289436796" sldId="891"/>
            <ac:spMk id="9" creationId="{A784A0C3-D876-4B33-8391-F9E12A307D62}"/>
          </ac:spMkLst>
        </pc:spChg>
        <pc:spChg chg="del">
          <ac:chgData name="Nathan Duff" userId="5454dd5d-9811-49f6-92ba-8b7b8eb9777a" providerId="ADAL" clId="{1F4CC655-ABC8-E946-9CD1-0EE7927ABB7D}" dt="2022-07-04T07:07:44.732" v="272" actId="478"/>
          <ac:spMkLst>
            <pc:docMk/>
            <pc:sldMk cId="2289436796" sldId="891"/>
            <ac:spMk id="10" creationId="{79A9271C-4F20-4519-B144-67A01CA95F81}"/>
          </ac:spMkLst>
        </pc:spChg>
        <pc:spChg chg="del">
          <ac:chgData name="Nathan Duff" userId="5454dd5d-9811-49f6-92ba-8b7b8eb9777a" providerId="ADAL" clId="{1F4CC655-ABC8-E946-9CD1-0EE7927ABB7D}" dt="2022-07-04T07:09:47.414" v="284" actId="478"/>
          <ac:spMkLst>
            <pc:docMk/>
            <pc:sldMk cId="2289436796" sldId="891"/>
            <ac:spMk id="11" creationId="{F4FCA6F6-CCD3-482E-8025-2D84030BC9BF}"/>
          </ac:spMkLst>
        </pc:spChg>
        <pc:picChg chg="add mod">
          <ac:chgData name="Nathan Duff" userId="5454dd5d-9811-49f6-92ba-8b7b8eb9777a" providerId="ADAL" clId="{1F4CC655-ABC8-E946-9CD1-0EE7927ABB7D}" dt="2022-07-04T07:09:56.819" v="289" actId="1076"/>
          <ac:picMkLst>
            <pc:docMk/>
            <pc:sldMk cId="2289436796" sldId="891"/>
            <ac:picMk id="4" creationId="{6A2908FF-B1CD-63BE-86E8-1E3007B58541}"/>
          </ac:picMkLst>
        </pc:picChg>
        <pc:picChg chg="add mod">
          <ac:chgData name="Nathan Duff" userId="5454dd5d-9811-49f6-92ba-8b7b8eb9777a" providerId="ADAL" clId="{1F4CC655-ABC8-E946-9CD1-0EE7927ABB7D}" dt="2022-07-04T07:07:05.671" v="267" actId="1076"/>
          <ac:picMkLst>
            <pc:docMk/>
            <pc:sldMk cId="2289436796" sldId="891"/>
            <ac:picMk id="12" creationId="{7BB21D60-63C6-18CE-8DAE-5AFA57110A1F}"/>
          </ac:picMkLst>
        </pc:picChg>
        <pc:picChg chg="add mod">
          <ac:chgData name="Nathan Duff" userId="5454dd5d-9811-49f6-92ba-8b7b8eb9777a" providerId="ADAL" clId="{1F4CC655-ABC8-E946-9CD1-0EE7927ABB7D}" dt="2022-07-04T07:09:54.243" v="288" actId="1076"/>
          <ac:picMkLst>
            <pc:docMk/>
            <pc:sldMk cId="2289436796" sldId="891"/>
            <ac:picMk id="13" creationId="{9DEA705C-FD38-8EC3-FE40-C2DBF71C3BDE}"/>
          </ac:picMkLst>
        </pc:picChg>
        <pc:picChg chg="add mod modCrop">
          <ac:chgData name="Nathan Duff" userId="5454dd5d-9811-49f6-92ba-8b7b8eb9777a" providerId="ADAL" clId="{1F4CC655-ABC8-E946-9CD1-0EE7927ABB7D}" dt="2022-07-04T07:09:50.924" v="286" actId="14100"/>
          <ac:picMkLst>
            <pc:docMk/>
            <pc:sldMk cId="2289436796" sldId="891"/>
            <ac:picMk id="15" creationId="{71270D21-2848-D350-69F7-29FFBB45559A}"/>
          </ac:picMkLst>
        </pc:picChg>
      </pc:sldChg>
      <pc:sldChg chg="addSp delSp modSp mod">
        <pc:chgData name="Nathan Duff" userId="5454dd5d-9811-49f6-92ba-8b7b8eb9777a" providerId="ADAL" clId="{1F4CC655-ABC8-E946-9CD1-0EE7927ABB7D}" dt="2022-07-04T07:22:32.029" v="395" actId="1076"/>
        <pc:sldMkLst>
          <pc:docMk/>
          <pc:sldMk cId="1115315865" sldId="900"/>
        </pc:sldMkLst>
        <pc:spChg chg="add del mod">
          <ac:chgData name="Nathan Duff" userId="5454dd5d-9811-49f6-92ba-8b7b8eb9777a" providerId="ADAL" clId="{1F4CC655-ABC8-E946-9CD1-0EE7927ABB7D}" dt="2022-07-04T07:21:58.650" v="387" actId="478"/>
          <ac:spMkLst>
            <pc:docMk/>
            <pc:sldMk cId="1115315865" sldId="900"/>
            <ac:spMk id="8" creationId="{FC60790F-6AAD-4341-948F-A47376B47115}"/>
          </ac:spMkLst>
        </pc:spChg>
        <pc:picChg chg="add mod">
          <ac:chgData name="Nathan Duff" userId="5454dd5d-9811-49f6-92ba-8b7b8eb9777a" providerId="ADAL" clId="{1F4CC655-ABC8-E946-9CD1-0EE7927ABB7D}" dt="2022-07-04T07:22:32.029" v="395" actId="1076"/>
          <ac:picMkLst>
            <pc:docMk/>
            <pc:sldMk cId="1115315865" sldId="900"/>
            <ac:picMk id="3" creationId="{80836ABC-6F3E-AA31-35FC-C8D8C5719E65}"/>
          </ac:picMkLst>
        </pc:picChg>
        <pc:picChg chg="add mod">
          <ac:chgData name="Nathan Duff" userId="5454dd5d-9811-49f6-92ba-8b7b8eb9777a" providerId="ADAL" clId="{1F4CC655-ABC8-E946-9CD1-0EE7927ABB7D}" dt="2022-07-04T07:21:28.724" v="376" actId="1076"/>
          <ac:picMkLst>
            <pc:docMk/>
            <pc:sldMk cId="1115315865" sldId="900"/>
            <ac:picMk id="9" creationId="{FD20B296-EDA3-6CA1-4E4A-EAE9B6528BF9}"/>
          </ac:picMkLst>
        </pc:picChg>
        <pc:picChg chg="add mod">
          <ac:chgData name="Nathan Duff" userId="5454dd5d-9811-49f6-92ba-8b7b8eb9777a" providerId="ADAL" clId="{1F4CC655-ABC8-E946-9CD1-0EE7927ABB7D}" dt="2022-07-04T07:21:23.043" v="372" actId="1076"/>
          <ac:picMkLst>
            <pc:docMk/>
            <pc:sldMk cId="1115315865" sldId="900"/>
            <ac:picMk id="11" creationId="{BD7873AB-A955-EF07-B266-FCE2C9C50BA3}"/>
          </ac:picMkLst>
        </pc:picChg>
        <pc:picChg chg="add mod">
          <ac:chgData name="Nathan Duff" userId="5454dd5d-9811-49f6-92ba-8b7b8eb9777a" providerId="ADAL" clId="{1F4CC655-ABC8-E946-9CD1-0EE7927ABB7D}" dt="2022-07-04T07:21:26.913" v="375" actId="1076"/>
          <ac:picMkLst>
            <pc:docMk/>
            <pc:sldMk cId="1115315865" sldId="900"/>
            <ac:picMk id="13" creationId="{7760804C-180B-21D9-5FB6-C550C8BF235B}"/>
          </ac:picMkLst>
        </pc:picChg>
        <pc:picChg chg="add mod modCrop">
          <ac:chgData name="Nathan Duff" userId="5454dd5d-9811-49f6-92ba-8b7b8eb9777a" providerId="ADAL" clId="{1F4CC655-ABC8-E946-9CD1-0EE7927ABB7D}" dt="2022-07-04T07:21:55.590" v="386" actId="1076"/>
          <ac:picMkLst>
            <pc:docMk/>
            <pc:sldMk cId="1115315865" sldId="900"/>
            <ac:picMk id="15" creationId="{A058CC5D-1B0D-FF82-800A-E0171754B0AD}"/>
          </ac:picMkLst>
        </pc:picChg>
      </pc:sldChg>
      <pc:sldChg chg="addSp delSp modSp mod">
        <pc:chgData name="Nathan Duff" userId="5454dd5d-9811-49f6-92ba-8b7b8eb9777a" providerId="ADAL" clId="{1F4CC655-ABC8-E946-9CD1-0EE7927ABB7D}" dt="2022-07-04T06:21:31.263" v="68" actId="1076"/>
        <pc:sldMkLst>
          <pc:docMk/>
          <pc:sldMk cId="2339718606" sldId="901"/>
        </pc:sldMkLst>
        <pc:spChg chg="del">
          <ac:chgData name="Nathan Duff" userId="5454dd5d-9811-49f6-92ba-8b7b8eb9777a" providerId="ADAL" clId="{1F4CC655-ABC8-E946-9CD1-0EE7927ABB7D}" dt="2022-07-04T06:15:22.553" v="22" actId="478"/>
          <ac:spMkLst>
            <pc:docMk/>
            <pc:sldMk cId="2339718606" sldId="901"/>
            <ac:spMk id="7" creationId="{1E2FC079-6F75-4C33-A62A-8EF26510541E}"/>
          </ac:spMkLst>
        </pc:spChg>
        <pc:spChg chg="del">
          <ac:chgData name="Nathan Duff" userId="5454dd5d-9811-49f6-92ba-8b7b8eb9777a" providerId="ADAL" clId="{1F4CC655-ABC8-E946-9CD1-0EE7927ABB7D}" dt="2022-07-04T06:17:04.636" v="33" actId="478"/>
          <ac:spMkLst>
            <pc:docMk/>
            <pc:sldMk cId="2339718606" sldId="901"/>
            <ac:spMk id="9" creationId="{96EB738D-85D7-46E6-AEE4-FBDE672314DB}"/>
          </ac:spMkLst>
        </pc:spChg>
        <pc:spChg chg="del">
          <ac:chgData name="Nathan Duff" userId="5454dd5d-9811-49f6-92ba-8b7b8eb9777a" providerId="ADAL" clId="{1F4CC655-ABC8-E946-9CD1-0EE7927ABB7D}" dt="2022-07-04T06:20:38.703" v="51" actId="478"/>
          <ac:spMkLst>
            <pc:docMk/>
            <pc:sldMk cId="2339718606" sldId="901"/>
            <ac:spMk id="10" creationId="{B8CC8EF4-D363-4B25-A1A0-8214500ED398}"/>
          </ac:spMkLst>
        </pc:spChg>
        <pc:picChg chg="add mod modCrop">
          <ac:chgData name="Nathan Duff" userId="5454dd5d-9811-49f6-92ba-8b7b8eb9777a" providerId="ADAL" clId="{1F4CC655-ABC8-E946-9CD1-0EE7927ABB7D}" dt="2022-07-04T06:20:52.979" v="55" actId="1076"/>
          <ac:picMkLst>
            <pc:docMk/>
            <pc:sldMk cId="2339718606" sldId="901"/>
            <ac:picMk id="3" creationId="{55D4C547-8E3A-D496-8B5D-38E620FDAB04}"/>
          </ac:picMkLst>
        </pc:picChg>
        <pc:picChg chg="mod">
          <ac:chgData name="Nathan Duff" userId="5454dd5d-9811-49f6-92ba-8b7b8eb9777a" providerId="ADAL" clId="{1F4CC655-ABC8-E946-9CD1-0EE7927ABB7D}" dt="2022-07-04T06:21:31.263" v="68" actId="1076"/>
          <ac:picMkLst>
            <pc:docMk/>
            <pc:sldMk cId="2339718606" sldId="901"/>
            <ac:picMk id="11" creationId="{B6EBD558-4F64-514D-A5D6-192E71B9C555}"/>
          </ac:picMkLst>
        </pc:picChg>
        <pc:picChg chg="add mod modCrop">
          <ac:chgData name="Nathan Duff" userId="5454dd5d-9811-49f6-92ba-8b7b8eb9777a" providerId="ADAL" clId="{1F4CC655-ABC8-E946-9CD1-0EE7927ABB7D}" dt="2022-07-04T06:21:22.083" v="65" actId="18131"/>
          <ac:picMkLst>
            <pc:docMk/>
            <pc:sldMk cId="2339718606" sldId="901"/>
            <ac:picMk id="12" creationId="{D80DD4FB-A821-7255-6E50-BFE331081990}"/>
          </ac:picMkLst>
        </pc:picChg>
        <pc:picChg chg="add mod modCrop">
          <ac:chgData name="Nathan Duff" userId="5454dd5d-9811-49f6-92ba-8b7b8eb9777a" providerId="ADAL" clId="{1F4CC655-ABC8-E946-9CD1-0EE7927ABB7D}" dt="2022-07-04T06:21:27.236" v="66" actId="1076"/>
          <ac:picMkLst>
            <pc:docMk/>
            <pc:sldMk cId="2339718606" sldId="901"/>
            <ac:picMk id="14" creationId="{79CB65E8-0524-740F-8E07-C805B7087557}"/>
          </ac:picMkLst>
        </pc:picChg>
      </pc:sldChg>
      <pc:sldChg chg="addSp delSp modSp mod">
        <pc:chgData name="Nathan Duff" userId="5454dd5d-9811-49f6-92ba-8b7b8eb9777a" providerId="ADAL" clId="{1F4CC655-ABC8-E946-9CD1-0EE7927ABB7D}" dt="2022-07-04T06:54:21.653" v="183" actId="1076"/>
        <pc:sldMkLst>
          <pc:docMk/>
          <pc:sldMk cId="3344187331" sldId="902"/>
        </pc:sldMkLst>
        <pc:spChg chg="del">
          <ac:chgData name="Nathan Duff" userId="5454dd5d-9811-49f6-92ba-8b7b8eb9777a" providerId="ADAL" clId="{1F4CC655-ABC8-E946-9CD1-0EE7927ABB7D}" dt="2022-07-04T06:51:59.475" v="161" actId="478"/>
          <ac:spMkLst>
            <pc:docMk/>
            <pc:sldMk cId="3344187331" sldId="902"/>
            <ac:spMk id="7" creationId="{CEDF69D5-9EBB-AA4B-93B3-408D344491DF}"/>
          </ac:spMkLst>
        </pc:spChg>
        <pc:spChg chg="del mod">
          <ac:chgData name="Nathan Duff" userId="5454dd5d-9811-49f6-92ba-8b7b8eb9777a" providerId="ADAL" clId="{1F4CC655-ABC8-E946-9CD1-0EE7927ABB7D}" dt="2022-07-04T06:48:59.574" v="151" actId="478"/>
          <ac:spMkLst>
            <pc:docMk/>
            <pc:sldMk cId="3344187331" sldId="902"/>
            <ac:spMk id="8" creationId="{3617ABD2-191C-4599-AED1-10AA56D73D0F}"/>
          </ac:spMkLst>
        </pc:spChg>
        <pc:spChg chg="del">
          <ac:chgData name="Nathan Duff" userId="5454dd5d-9811-49f6-92ba-8b7b8eb9777a" providerId="ADAL" clId="{1F4CC655-ABC8-E946-9CD1-0EE7927ABB7D}" dt="2022-07-04T06:53:10.485" v="173" actId="478"/>
          <ac:spMkLst>
            <pc:docMk/>
            <pc:sldMk cId="3344187331" sldId="902"/>
            <ac:spMk id="9" creationId="{B8873948-CB7E-49AB-8B86-1B275CA05B4D}"/>
          </ac:spMkLst>
        </pc:spChg>
        <pc:spChg chg="del">
          <ac:chgData name="Nathan Duff" userId="5454dd5d-9811-49f6-92ba-8b7b8eb9777a" providerId="ADAL" clId="{1F4CC655-ABC8-E946-9CD1-0EE7927ABB7D}" dt="2022-07-04T06:54:01.450" v="176" actId="478"/>
          <ac:spMkLst>
            <pc:docMk/>
            <pc:sldMk cId="3344187331" sldId="902"/>
            <ac:spMk id="10" creationId="{17294392-5E98-41F5-B952-168BF8578865}"/>
          </ac:spMkLst>
        </pc:spChg>
        <pc:picChg chg="add mod modCrop">
          <ac:chgData name="Nathan Duff" userId="5454dd5d-9811-49f6-92ba-8b7b8eb9777a" providerId="ADAL" clId="{1F4CC655-ABC8-E946-9CD1-0EE7927ABB7D}" dt="2022-07-04T06:49:01.712" v="152" actId="1076"/>
          <ac:picMkLst>
            <pc:docMk/>
            <pc:sldMk cId="3344187331" sldId="902"/>
            <ac:picMk id="4" creationId="{0309724E-2A29-8D37-969E-D5DAFB5E16C7}"/>
          </ac:picMkLst>
        </pc:picChg>
        <pc:picChg chg="add mod modCrop">
          <ac:chgData name="Nathan Duff" userId="5454dd5d-9811-49f6-92ba-8b7b8eb9777a" providerId="ADAL" clId="{1F4CC655-ABC8-E946-9CD1-0EE7927ABB7D}" dt="2022-07-04T06:52:05.550" v="164" actId="1076"/>
          <ac:picMkLst>
            <pc:docMk/>
            <pc:sldMk cId="3344187331" sldId="902"/>
            <ac:picMk id="16" creationId="{8BFFBB40-A96A-C3AE-1C54-695F08223B36}"/>
          </ac:picMkLst>
        </pc:picChg>
        <pc:picChg chg="add mod modCrop">
          <ac:chgData name="Nathan Duff" userId="5454dd5d-9811-49f6-92ba-8b7b8eb9777a" providerId="ADAL" clId="{1F4CC655-ABC8-E946-9CD1-0EE7927ABB7D}" dt="2022-07-04T06:54:21.653" v="183" actId="1076"/>
          <ac:picMkLst>
            <pc:docMk/>
            <pc:sldMk cId="3344187331" sldId="902"/>
            <ac:picMk id="18" creationId="{288EE8E4-FF03-DBBC-9E9A-D0D4366BB5CC}"/>
          </ac:picMkLst>
        </pc:picChg>
        <pc:picChg chg="add mod">
          <ac:chgData name="Nathan Duff" userId="5454dd5d-9811-49f6-92ba-8b7b8eb9777a" providerId="ADAL" clId="{1F4CC655-ABC8-E946-9CD1-0EE7927ABB7D}" dt="2022-07-04T06:54:18.121" v="181" actId="1076"/>
          <ac:picMkLst>
            <pc:docMk/>
            <pc:sldMk cId="3344187331" sldId="902"/>
            <ac:picMk id="20" creationId="{4AA46DC5-FE89-C625-03E0-A6FBDFCF6DC1}"/>
          </ac:picMkLst>
        </pc:picChg>
      </pc:sldChg>
      <pc:sldChg chg="addSp delSp modSp mod">
        <pc:chgData name="Nathan Duff" userId="5454dd5d-9811-49f6-92ba-8b7b8eb9777a" providerId="ADAL" clId="{1F4CC655-ABC8-E946-9CD1-0EE7927ABB7D}" dt="2022-07-04T07:06:25.542" v="260" actId="1076"/>
        <pc:sldMkLst>
          <pc:docMk/>
          <pc:sldMk cId="1652686977" sldId="903"/>
        </pc:sldMkLst>
        <pc:spChg chg="del">
          <ac:chgData name="Nathan Duff" userId="5454dd5d-9811-49f6-92ba-8b7b8eb9777a" providerId="ADAL" clId="{1F4CC655-ABC8-E946-9CD1-0EE7927ABB7D}" dt="2022-07-04T07:02:27.546" v="247" actId="478"/>
          <ac:spMkLst>
            <pc:docMk/>
            <pc:sldMk cId="1652686977" sldId="903"/>
            <ac:spMk id="7" creationId="{97EBDC77-5665-214D-BE54-B1C8B1B652D2}"/>
          </ac:spMkLst>
        </pc:spChg>
        <pc:spChg chg="del">
          <ac:chgData name="Nathan Duff" userId="5454dd5d-9811-49f6-92ba-8b7b8eb9777a" providerId="ADAL" clId="{1F4CC655-ABC8-E946-9CD1-0EE7927ABB7D}" dt="2022-07-04T07:02:33.790" v="250" actId="478"/>
          <ac:spMkLst>
            <pc:docMk/>
            <pc:sldMk cId="1652686977" sldId="903"/>
            <ac:spMk id="9" creationId="{C7D2289D-827D-42CF-9287-4C2B13240678}"/>
          </ac:spMkLst>
        </pc:spChg>
        <pc:spChg chg="del">
          <ac:chgData name="Nathan Duff" userId="5454dd5d-9811-49f6-92ba-8b7b8eb9777a" providerId="ADAL" clId="{1F4CC655-ABC8-E946-9CD1-0EE7927ABB7D}" dt="2022-07-04T07:06:22.381" v="259" actId="478"/>
          <ac:spMkLst>
            <pc:docMk/>
            <pc:sldMk cId="1652686977" sldId="903"/>
            <ac:spMk id="10" creationId="{F93A01D6-E9CD-4B82-8696-CDDDEF8F1FE8}"/>
          </ac:spMkLst>
        </pc:spChg>
        <pc:picChg chg="add mod">
          <ac:chgData name="Nathan Duff" userId="5454dd5d-9811-49f6-92ba-8b7b8eb9777a" providerId="ADAL" clId="{1F4CC655-ABC8-E946-9CD1-0EE7927ABB7D}" dt="2022-07-04T07:02:35.905" v="251" actId="1076"/>
          <ac:picMkLst>
            <pc:docMk/>
            <pc:sldMk cId="1652686977" sldId="903"/>
            <ac:picMk id="4" creationId="{8817491C-3172-638E-351C-BF42688933FB}"/>
          </ac:picMkLst>
        </pc:picChg>
        <pc:picChg chg="add mod">
          <ac:chgData name="Nathan Duff" userId="5454dd5d-9811-49f6-92ba-8b7b8eb9777a" providerId="ADAL" clId="{1F4CC655-ABC8-E946-9CD1-0EE7927ABB7D}" dt="2022-07-04T07:01:57.182" v="238" actId="1076"/>
          <ac:picMkLst>
            <pc:docMk/>
            <pc:sldMk cId="1652686977" sldId="903"/>
            <ac:picMk id="12" creationId="{0149C1D0-68A2-D0DE-F243-8FA06CCEDCA1}"/>
          </ac:picMkLst>
        </pc:picChg>
        <pc:picChg chg="add mod">
          <ac:chgData name="Nathan Duff" userId="5454dd5d-9811-49f6-92ba-8b7b8eb9777a" providerId="ADAL" clId="{1F4CC655-ABC8-E946-9CD1-0EE7927ABB7D}" dt="2022-07-04T07:02:37.449" v="252" actId="1076"/>
          <ac:picMkLst>
            <pc:docMk/>
            <pc:sldMk cId="1652686977" sldId="903"/>
            <ac:picMk id="14" creationId="{513D06AA-CE61-5795-0454-62023D46BCEF}"/>
          </ac:picMkLst>
        </pc:picChg>
        <pc:picChg chg="add mod">
          <ac:chgData name="Nathan Duff" userId="5454dd5d-9811-49f6-92ba-8b7b8eb9777a" providerId="ADAL" clId="{1F4CC655-ABC8-E946-9CD1-0EE7927ABB7D}" dt="2022-07-04T07:06:25.542" v="260" actId="1076"/>
          <ac:picMkLst>
            <pc:docMk/>
            <pc:sldMk cId="1652686977" sldId="903"/>
            <ac:picMk id="16" creationId="{89D6A89A-80F9-F765-71EC-13F2923BFB33}"/>
          </ac:picMkLst>
        </pc:picChg>
      </pc:sldChg>
      <pc:sldChg chg="addSp delSp modSp mod">
        <pc:chgData name="Nathan Duff" userId="5454dd5d-9811-49f6-92ba-8b7b8eb9777a" providerId="ADAL" clId="{1F4CC655-ABC8-E946-9CD1-0EE7927ABB7D}" dt="2022-07-04T07:11:00.068" v="306" actId="1076"/>
        <pc:sldMkLst>
          <pc:docMk/>
          <pc:sldMk cId="2313112270" sldId="904"/>
        </pc:sldMkLst>
        <pc:spChg chg="del">
          <ac:chgData name="Nathan Duff" userId="5454dd5d-9811-49f6-92ba-8b7b8eb9777a" providerId="ADAL" clId="{1F4CC655-ABC8-E946-9CD1-0EE7927ABB7D}" dt="2022-07-04T07:10:46.782" v="300" actId="478"/>
          <ac:spMkLst>
            <pc:docMk/>
            <pc:sldMk cId="2313112270" sldId="904"/>
            <ac:spMk id="8" creationId="{62181EF1-B1E4-47DE-8ACF-419B21CA15A8}"/>
          </ac:spMkLst>
        </pc:spChg>
        <pc:spChg chg="del">
          <ac:chgData name="Nathan Duff" userId="5454dd5d-9811-49f6-92ba-8b7b8eb9777a" providerId="ADAL" clId="{1F4CC655-ABC8-E946-9CD1-0EE7927ABB7D}" dt="2022-07-04T07:10:44.666" v="299" actId="478"/>
          <ac:spMkLst>
            <pc:docMk/>
            <pc:sldMk cId="2313112270" sldId="904"/>
            <ac:spMk id="9" creationId="{038465F9-7A61-40DD-938B-52C043B00757}"/>
          </ac:spMkLst>
        </pc:spChg>
        <pc:spChg chg="del">
          <ac:chgData name="Nathan Duff" userId="5454dd5d-9811-49f6-92ba-8b7b8eb9777a" providerId="ADAL" clId="{1F4CC655-ABC8-E946-9CD1-0EE7927ABB7D}" dt="2022-07-04T07:10:48.345" v="301" actId="478"/>
          <ac:spMkLst>
            <pc:docMk/>
            <pc:sldMk cId="2313112270" sldId="904"/>
            <ac:spMk id="10" creationId="{4770B813-5921-4DDB-B81C-D177EC47ED9B}"/>
          </ac:spMkLst>
        </pc:spChg>
        <pc:spChg chg="del">
          <ac:chgData name="Nathan Duff" userId="5454dd5d-9811-49f6-92ba-8b7b8eb9777a" providerId="ADAL" clId="{1F4CC655-ABC8-E946-9CD1-0EE7927ABB7D}" dt="2022-07-04T07:10:49.785" v="302" actId="478"/>
          <ac:spMkLst>
            <pc:docMk/>
            <pc:sldMk cId="2313112270" sldId="904"/>
            <ac:spMk id="11" creationId="{FB1F3FBB-7A24-4641-82C4-C446E4D2936C}"/>
          </ac:spMkLst>
        </pc:spChg>
        <pc:picChg chg="add del mod">
          <ac:chgData name="Nathan Duff" userId="5454dd5d-9811-49f6-92ba-8b7b8eb9777a" providerId="ADAL" clId="{1F4CC655-ABC8-E946-9CD1-0EE7927ABB7D}" dt="2022-07-04T07:10:10.494" v="291"/>
          <ac:picMkLst>
            <pc:docMk/>
            <pc:sldMk cId="2313112270" sldId="904"/>
            <ac:picMk id="16" creationId="{6F089A5F-3E35-A4F4-D937-C90C939CE6ED}"/>
          </ac:picMkLst>
        </pc:picChg>
        <pc:picChg chg="add del mod">
          <ac:chgData name="Nathan Duff" userId="5454dd5d-9811-49f6-92ba-8b7b8eb9777a" providerId="ADAL" clId="{1F4CC655-ABC8-E946-9CD1-0EE7927ABB7D}" dt="2022-07-04T07:10:10.494" v="291"/>
          <ac:picMkLst>
            <pc:docMk/>
            <pc:sldMk cId="2313112270" sldId="904"/>
            <ac:picMk id="17" creationId="{C6E82E61-A1EF-17BF-3BC6-0EBD5F84E64F}"/>
          </ac:picMkLst>
        </pc:picChg>
        <pc:picChg chg="add del mod">
          <ac:chgData name="Nathan Duff" userId="5454dd5d-9811-49f6-92ba-8b7b8eb9777a" providerId="ADAL" clId="{1F4CC655-ABC8-E946-9CD1-0EE7927ABB7D}" dt="2022-07-04T07:10:10.494" v="291"/>
          <ac:picMkLst>
            <pc:docMk/>
            <pc:sldMk cId="2313112270" sldId="904"/>
            <ac:picMk id="18" creationId="{455C3E73-78DE-78CF-8D34-47CB38A18316}"/>
          </ac:picMkLst>
        </pc:picChg>
        <pc:picChg chg="add del mod">
          <ac:chgData name="Nathan Duff" userId="5454dd5d-9811-49f6-92ba-8b7b8eb9777a" providerId="ADAL" clId="{1F4CC655-ABC8-E946-9CD1-0EE7927ABB7D}" dt="2022-07-04T07:10:10.494" v="291"/>
          <ac:picMkLst>
            <pc:docMk/>
            <pc:sldMk cId="2313112270" sldId="904"/>
            <ac:picMk id="19" creationId="{9B8C2C02-AC30-E151-07C9-6A6B56742F24}"/>
          </ac:picMkLst>
        </pc:picChg>
        <pc:picChg chg="add mod">
          <ac:chgData name="Nathan Duff" userId="5454dd5d-9811-49f6-92ba-8b7b8eb9777a" providerId="ADAL" clId="{1F4CC655-ABC8-E946-9CD1-0EE7927ABB7D}" dt="2022-07-04T07:11:00.068" v="306" actId="1076"/>
          <ac:picMkLst>
            <pc:docMk/>
            <pc:sldMk cId="2313112270" sldId="904"/>
            <ac:picMk id="20" creationId="{F92BACAF-26A8-A34D-A838-9A7374AF876D}"/>
          </ac:picMkLst>
        </pc:picChg>
        <pc:picChg chg="add mod">
          <ac:chgData name="Nathan Duff" userId="5454dd5d-9811-49f6-92ba-8b7b8eb9777a" providerId="ADAL" clId="{1F4CC655-ABC8-E946-9CD1-0EE7927ABB7D}" dt="2022-07-04T07:10:57.874" v="305" actId="1076"/>
          <ac:picMkLst>
            <pc:docMk/>
            <pc:sldMk cId="2313112270" sldId="904"/>
            <ac:picMk id="21" creationId="{F2A4D31F-DA7E-C178-637F-3A085564D8EA}"/>
          </ac:picMkLst>
        </pc:picChg>
        <pc:picChg chg="add mod">
          <ac:chgData name="Nathan Duff" userId="5454dd5d-9811-49f6-92ba-8b7b8eb9777a" providerId="ADAL" clId="{1F4CC655-ABC8-E946-9CD1-0EE7927ABB7D}" dt="2022-07-04T07:10:55.838" v="304" actId="1076"/>
          <ac:picMkLst>
            <pc:docMk/>
            <pc:sldMk cId="2313112270" sldId="904"/>
            <ac:picMk id="22" creationId="{ADCD3F93-D918-76EC-5FF7-213AD69B10D6}"/>
          </ac:picMkLst>
        </pc:picChg>
        <pc:picChg chg="add mod">
          <ac:chgData name="Nathan Duff" userId="5454dd5d-9811-49f6-92ba-8b7b8eb9777a" providerId="ADAL" clId="{1F4CC655-ABC8-E946-9CD1-0EE7927ABB7D}" dt="2022-07-04T07:10:51.405" v="303" actId="1076"/>
          <ac:picMkLst>
            <pc:docMk/>
            <pc:sldMk cId="2313112270" sldId="904"/>
            <ac:picMk id="23" creationId="{AB1BA0C0-3DC0-6700-DC2D-7D734C0B7561}"/>
          </ac:picMkLst>
        </pc:picChg>
      </pc:sldChg>
    </pc:docChg>
  </pc:docChgLst>
  <pc:docChgLst>
    <pc:chgData name="Emma Davies" userId="S::edavies@goodtogreatschools.org.au::c388106c-fcc1-4b94-b57d-b351bf2299cb" providerId="AD" clId="Web-{4FC80F1F-0332-66AA-FF6C-4F49C533078A}"/>
    <pc:docChg chg="">
      <pc:chgData name="Emma Davies" userId="S::edavies@goodtogreatschools.org.au::c388106c-fcc1-4b94-b57d-b351bf2299cb" providerId="AD" clId="Web-{4FC80F1F-0332-66AA-FF6C-4F49C533078A}" dt="2022-07-07T02:26:19.941" v="0"/>
      <pc:docMkLst>
        <pc:docMk/>
      </pc:docMkLst>
      <pc:sldChg chg="modCm">
        <pc:chgData name="Emma Davies" userId="S::edavies@goodtogreatschools.org.au::c388106c-fcc1-4b94-b57d-b351bf2299cb" providerId="AD" clId="Web-{4FC80F1F-0332-66AA-FF6C-4F49C533078A}" dt="2022-07-07T02:26:19.941" v="0"/>
        <pc:sldMkLst>
          <pc:docMk/>
          <pc:sldMk cId="3271760621" sldId="885"/>
        </pc:sldMkLst>
      </pc:sldChg>
    </pc:docChg>
  </pc:docChgLst>
  <pc:docChgLst>
    <pc:chgData name="Emma Davies" userId="c388106c-fcc1-4b94-b57d-b351bf2299cb" providerId="ADAL" clId="{BA6602F8-B911-FA4D-9B0B-0BDF9411205B}"/>
    <pc:docChg chg="undo custSel addSld delSld modSld sldOrd">
      <pc:chgData name="Emma Davies" userId="c388106c-fcc1-4b94-b57d-b351bf2299cb" providerId="ADAL" clId="{BA6602F8-B911-FA4D-9B0B-0BDF9411205B}" dt="2022-04-27T06:48:35.886" v="615" actId="20577"/>
      <pc:docMkLst>
        <pc:docMk/>
      </pc:docMkLst>
      <pc:sldChg chg="addSp delSp modSp">
        <pc:chgData name="Emma Davies" userId="c388106c-fcc1-4b94-b57d-b351bf2299cb" providerId="ADAL" clId="{BA6602F8-B911-FA4D-9B0B-0BDF9411205B}" dt="2022-04-20T16:17:52.860" v="584" actId="1076"/>
        <pc:sldMkLst>
          <pc:docMk/>
          <pc:sldMk cId="852379470" sldId="575"/>
        </pc:sldMkLst>
        <pc:picChg chg="add mod">
          <ac:chgData name="Emma Davies" userId="c388106c-fcc1-4b94-b57d-b351bf2299cb" providerId="ADAL" clId="{BA6602F8-B911-FA4D-9B0B-0BDF9411205B}" dt="2022-04-20T16:17:52.860" v="584" actId="1076"/>
          <ac:picMkLst>
            <pc:docMk/>
            <pc:sldMk cId="852379470" sldId="575"/>
            <ac:picMk id="5" creationId="{D1817942-74A7-6644-8C9B-8CFA0A7EA565}"/>
          </ac:picMkLst>
        </pc:picChg>
        <pc:picChg chg="add mod">
          <ac:chgData name="Emma Davies" userId="c388106c-fcc1-4b94-b57d-b351bf2299cb" providerId="ADAL" clId="{BA6602F8-B911-FA4D-9B0B-0BDF9411205B}" dt="2022-04-20T16:17:52.860" v="584" actId="1076"/>
          <ac:picMkLst>
            <pc:docMk/>
            <pc:sldMk cId="852379470" sldId="575"/>
            <ac:picMk id="6" creationId="{B86FFC57-15BB-074B-A86C-CB4B4255ECB5}"/>
          </ac:picMkLst>
        </pc:picChg>
        <pc:picChg chg="add mod">
          <ac:chgData name="Emma Davies" userId="c388106c-fcc1-4b94-b57d-b351bf2299cb" providerId="ADAL" clId="{BA6602F8-B911-FA4D-9B0B-0BDF9411205B}" dt="2022-04-20T16:17:52.860" v="584" actId="1076"/>
          <ac:picMkLst>
            <pc:docMk/>
            <pc:sldMk cId="852379470" sldId="575"/>
            <ac:picMk id="8" creationId="{B29363BC-5840-E344-AE72-E8DD4D799C4F}"/>
          </ac:picMkLst>
        </pc:picChg>
        <pc:picChg chg="add mod">
          <ac:chgData name="Emma Davies" userId="c388106c-fcc1-4b94-b57d-b351bf2299cb" providerId="ADAL" clId="{BA6602F8-B911-FA4D-9B0B-0BDF9411205B}" dt="2022-04-20T16:17:52.860" v="584" actId="1076"/>
          <ac:picMkLst>
            <pc:docMk/>
            <pc:sldMk cId="852379470" sldId="575"/>
            <ac:picMk id="10" creationId="{43E90D94-9E9B-CA42-84A0-6AFDD59AFC53}"/>
          </ac:picMkLst>
        </pc:picChg>
        <pc:picChg chg="add mod">
          <ac:chgData name="Emma Davies" userId="c388106c-fcc1-4b94-b57d-b351bf2299cb" providerId="ADAL" clId="{BA6602F8-B911-FA4D-9B0B-0BDF9411205B}" dt="2022-04-20T16:17:52.860" v="584" actId="1076"/>
          <ac:picMkLst>
            <pc:docMk/>
            <pc:sldMk cId="852379470" sldId="575"/>
            <ac:picMk id="11" creationId="{ECB45604-F916-8241-9D11-156C69598974}"/>
          </ac:picMkLst>
        </pc:picChg>
        <pc:picChg chg="add mod">
          <ac:chgData name="Emma Davies" userId="c388106c-fcc1-4b94-b57d-b351bf2299cb" providerId="ADAL" clId="{BA6602F8-B911-FA4D-9B0B-0BDF9411205B}" dt="2022-04-20T16:17:52.860" v="584" actId="1076"/>
          <ac:picMkLst>
            <pc:docMk/>
            <pc:sldMk cId="852379470" sldId="575"/>
            <ac:picMk id="12" creationId="{0BAEC866-5612-794D-B6A2-CFA59BC55BF9}"/>
          </ac:picMkLst>
        </pc:picChg>
        <pc:picChg chg="add del">
          <ac:chgData name="Emma Davies" userId="c388106c-fcc1-4b94-b57d-b351bf2299cb" providerId="ADAL" clId="{BA6602F8-B911-FA4D-9B0B-0BDF9411205B}" dt="2022-04-20T16:15:03.998" v="528" actId="478"/>
          <ac:picMkLst>
            <pc:docMk/>
            <pc:sldMk cId="852379470" sldId="575"/>
            <ac:picMk id="13" creationId="{969C43F9-2506-574E-8141-9D0236923A65}"/>
          </ac:picMkLst>
        </pc:picChg>
        <pc:picChg chg="add del">
          <ac:chgData name="Emma Davies" userId="c388106c-fcc1-4b94-b57d-b351bf2299cb" providerId="ADAL" clId="{BA6602F8-B911-FA4D-9B0B-0BDF9411205B}" dt="2022-04-20T16:15:03.998" v="528" actId="478"/>
          <ac:picMkLst>
            <pc:docMk/>
            <pc:sldMk cId="852379470" sldId="575"/>
            <ac:picMk id="14" creationId="{6D6A992B-C94E-EB48-A20F-AFCEB67ACF2B}"/>
          </ac:picMkLst>
        </pc:picChg>
      </pc:sldChg>
      <pc:sldChg chg="delSp">
        <pc:chgData name="Emma Davies" userId="c388106c-fcc1-4b94-b57d-b351bf2299cb" providerId="ADAL" clId="{BA6602F8-B911-FA4D-9B0B-0BDF9411205B}" dt="2022-04-08T01:13:12.716" v="405" actId="478"/>
        <pc:sldMkLst>
          <pc:docMk/>
          <pc:sldMk cId="3162857250" sldId="659"/>
        </pc:sldMkLst>
        <pc:spChg chg="del">
          <ac:chgData name="Emma Davies" userId="c388106c-fcc1-4b94-b57d-b351bf2299cb" providerId="ADAL" clId="{BA6602F8-B911-FA4D-9B0B-0BDF9411205B}" dt="2022-04-08T01:13:12.716" v="405" actId="478"/>
          <ac:spMkLst>
            <pc:docMk/>
            <pc:sldMk cId="3162857250" sldId="659"/>
            <ac:spMk id="6" creationId="{2EC33B9F-009F-4640-83CC-3AB7BF6086EF}"/>
          </ac:spMkLst>
        </pc:spChg>
        <pc:spChg chg="del">
          <ac:chgData name="Emma Davies" userId="c388106c-fcc1-4b94-b57d-b351bf2299cb" providerId="ADAL" clId="{BA6602F8-B911-FA4D-9B0B-0BDF9411205B}" dt="2022-04-08T01:13:12.716" v="405" actId="478"/>
          <ac:spMkLst>
            <pc:docMk/>
            <pc:sldMk cId="3162857250" sldId="659"/>
            <ac:spMk id="11" creationId="{00000000-0000-0000-0000-000000000000}"/>
          </ac:spMkLst>
        </pc:spChg>
      </pc:sldChg>
      <pc:sldChg chg="modSp">
        <pc:chgData name="Emma Davies" userId="c388106c-fcc1-4b94-b57d-b351bf2299cb" providerId="ADAL" clId="{BA6602F8-B911-FA4D-9B0B-0BDF9411205B}" dt="2022-04-11T07:20:34.872" v="417" actId="20577"/>
        <pc:sldMkLst>
          <pc:docMk/>
          <pc:sldMk cId="4060795367" sldId="687"/>
        </pc:sldMkLst>
        <pc:spChg chg="mod">
          <ac:chgData name="Emma Davies" userId="c388106c-fcc1-4b94-b57d-b351bf2299cb" providerId="ADAL" clId="{BA6602F8-B911-FA4D-9B0B-0BDF9411205B}" dt="2022-04-11T07:20:34.872" v="417" actId="20577"/>
          <ac:spMkLst>
            <pc:docMk/>
            <pc:sldMk cId="4060795367" sldId="687"/>
            <ac:spMk id="7" creationId="{31A7B719-B47E-4DF7-8C80-0024637824D7}"/>
          </ac:spMkLst>
        </pc:spChg>
      </pc:sldChg>
      <pc:sldChg chg="delSp modSp">
        <pc:chgData name="Emma Davies" userId="c388106c-fcc1-4b94-b57d-b351bf2299cb" providerId="ADAL" clId="{BA6602F8-B911-FA4D-9B0B-0BDF9411205B}" dt="2022-04-08T01:13:21.908" v="406" actId="478"/>
        <pc:sldMkLst>
          <pc:docMk/>
          <pc:sldMk cId="577579472" sldId="698"/>
        </pc:sldMkLst>
        <pc:spChg chg="mod">
          <ac:chgData name="Emma Davies" userId="c388106c-fcc1-4b94-b57d-b351bf2299cb" providerId="ADAL" clId="{BA6602F8-B911-FA4D-9B0B-0BDF9411205B}" dt="2022-04-07T08:27:27.800" v="87" actId="2711"/>
          <ac:spMkLst>
            <pc:docMk/>
            <pc:sldMk cId="577579472" sldId="698"/>
            <ac:spMk id="6" creationId="{6AC79A3D-2EB9-4AD4-81CD-E60E6CBF3D29}"/>
          </ac:spMkLst>
        </pc:spChg>
        <pc:spChg chg="del">
          <ac:chgData name="Emma Davies" userId="c388106c-fcc1-4b94-b57d-b351bf2299cb" providerId="ADAL" clId="{BA6602F8-B911-FA4D-9B0B-0BDF9411205B}" dt="2022-04-08T01:13:21.908" v="406" actId="478"/>
          <ac:spMkLst>
            <pc:docMk/>
            <pc:sldMk cId="577579472" sldId="698"/>
            <ac:spMk id="7" creationId="{00000000-0000-0000-0000-000000000000}"/>
          </ac:spMkLst>
        </pc:spChg>
      </pc:sldChg>
      <pc:sldChg chg="delSp modSp">
        <pc:chgData name="Emma Davies" userId="c388106c-fcc1-4b94-b57d-b351bf2299cb" providerId="ADAL" clId="{BA6602F8-B911-FA4D-9B0B-0BDF9411205B}" dt="2022-04-11T07:24:01.975" v="526" actId="20577"/>
        <pc:sldMkLst>
          <pc:docMk/>
          <pc:sldMk cId="35573068" sldId="704"/>
        </pc:sldMkLst>
        <pc:spChg chg="mod">
          <ac:chgData name="Emma Davies" userId="c388106c-fcc1-4b94-b57d-b351bf2299cb" providerId="ADAL" clId="{BA6602F8-B911-FA4D-9B0B-0BDF9411205B}" dt="2022-04-11T07:24:01.975" v="526" actId="20577"/>
          <ac:spMkLst>
            <pc:docMk/>
            <pc:sldMk cId="35573068" sldId="704"/>
            <ac:spMk id="6" creationId="{B8820E10-B0B5-4663-BC99-5D8162BB09B9}"/>
          </ac:spMkLst>
        </pc:spChg>
        <pc:spChg chg="del">
          <ac:chgData name="Emma Davies" userId="c388106c-fcc1-4b94-b57d-b351bf2299cb" providerId="ADAL" clId="{BA6602F8-B911-FA4D-9B0B-0BDF9411205B}" dt="2022-04-08T01:13:24.755" v="407" actId="478"/>
          <ac:spMkLst>
            <pc:docMk/>
            <pc:sldMk cId="35573068" sldId="704"/>
            <ac:spMk id="7" creationId="{00000000-0000-0000-0000-000000000000}"/>
          </ac:spMkLst>
        </pc:spChg>
      </pc:sldChg>
      <pc:sldChg chg="modSp">
        <pc:chgData name="Emma Davies" userId="c388106c-fcc1-4b94-b57d-b351bf2299cb" providerId="ADAL" clId="{BA6602F8-B911-FA4D-9B0B-0BDF9411205B}" dt="2022-04-27T06:04:38.487" v="592" actId="20577"/>
        <pc:sldMkLst>
          <pc:docMk/>
          <pc:sldMk cId="420364429" sldId="802"/>
        </pc:sldMkLst>
        <pc:spChg chg="mod">
          <ac:chgData name="Emma Davies" userId="c388106c-fcc1-4b94-b57d-b351bf2299cb" providerId="ADAL" clId="{BA6602F8-B911-FA4D-9B0B-0BDF9411205B}" dt="2022-04-27T06:04:38.487" v="592" actId="20577"/>
          <ac:spMkLst>
            <pc:docMk/>
            <pc:sldMk cId="420364429" sldId="802"/>
            <ac:spMk id="2" creationId="{35D8C3AC-3CEE-4B89-A412-F168AFB93F1E}"/>
          </ac:spMkLst>
        </pc:spChg>
      </pc:sldChg>
      <pc:sldChg chg="modSp">
        <pc:chgData name="Emma Davies" userId="c388106c-fcc1-4b94-b57d-b351bf2299cb" providerId="ADAL" clId="{BA6602F8-B911-FA4D-9B0B-0BDF9411205B}" dt="2022-04-08T01:12:44.610" v="402" actId="14100"/>
        <pc:sldMkLst>
          <pc:docMk/>
          <pc:sldMk cId="614956896" sldId="803"/>
        </pc:sldMkLst>
        <pc:spChg chg="mod">
          <ac:chgData name="Emma Davies" userId="c388106c-fcc1-4b94-b57d-b351bf2299cb" providerId="ADAL" clId="{BA6602F8-B911-FA4D-9B0B-0BDF9411205B}" dt="2022-04-08T01:12:44.610" v="402" actId="14100"/>
          <ac:spMkLst>
            <pc:docMk/>
            <pc:sldMk cId="614956896" sldId="803"/>
            <ac:spMk id="19" creationId="{0C7FC6FC-F748-4B2F-9096-5BC4004ACF4A}"/>
          </ac:spMkLst>
        </pc:spChg>
      </pc:sldChg>
      <pc:sldChg chg="modAnim">
        <pc:chgData name="Emma Davies" userId="c388106c-fcc1-4b94-b57d-b351bf2299cb" providerId="ADAL" clId="{BA6602F8-B911-FA4D-9B0B-0BDF9411205B}" dt="2022-04-08T01:12:54.335" v="403"/>
        <pc:sldMkLst>
          <pc:docMk/>
          <pc:sldMk cId="3090062817" sldId="805"/>
        </pc:sldMkLst>
      </pc:sldChg>
      <pc:sldChg chg="modAnim">
        <pc:chgData name="Emma Davies" userId="c388106c-fcc1-4b94-b57d-b351bf2299cb" providerId="ADAL" clId="{BA6602F8-B911-FA4D-9B0B-0BDF9411205B}" dt="2022-04-08T01:12:59.679" v="404"/>
        <pc:sldMkLst>
          <pc:docMk/>
          <pc:sldMk cId="478018410" sldId="806"/>
        </pc:sldMkLst>
      </pc:sldChg>
      <pc:sldChg chg="delSp modSp delAnim">
        <pc:chgData name="Emma Davies" userId="c388106c-fcc1-4b94-b57d-b351bf2299cb" providerId="ADAL" clId="{BA6602F8-B911-FA4D-9B0B-0BDF9411205B}" dt="2022-04-27T06:48:35.886" v="615" actId="20577"/>
        <pc:sldMkLst>
          <pc:docMk/>
          <pc:sldMk cId="1482523254" sldId="807"/>
        </pc:sldMkLst>
        <pc:spChg chg="mod">
          <ac:chgData name="Emma Davies" userId="c388106c-fcc1-4b94-b57d-b351bf2299cb" providerId="ADAL" clId="{BA6602F8-B911-FA4D-9B0B-0BDF9411205B}" dt="2022-04-27T06:48:35.886" v="615" actId="20577"/>
          <ac:spMkLst>
            <pc:docMk/>
            <pc:sldMk cId="1482523254" sldId="807"/>
            <ac:spMk id="3" creationId="{9D0D4553-F9F2-49D3-92BA-2AE7AAA3CC94}"/>
          </ac:spMkLst>
        </pc:spChg>
        <pc:picChg chg="del mod">
          <ac:chgData name="Emma Davies" userId="c388106c-fcc1-4b94-b57d-b351bf2299cb" providerId="ADAL" clId="{BA6602F8-B911-FA4D-9B0B-0BDF9411205B}" dt="2022-04-08T00:52:33.728" v="90" actId="478"/>
          <ac:picMkLst>
            <pc:docMk/>
            <pc:sldMk cId="1482523254" sldId="807"/>
            <ac:picMk id="15" creationId="{0491BB46-3CEC-2F48-9B98-507B7CEC943C}"/>
          </ac:picMkLst>
        </pc:picChg>
      </pc:sldChg>
      <pc:sldChg chg="modSp modAnim">
        <pc:chgData name="Emma Davies" userId="c388106c-fcc1-4b94-b57d-b351bf2299cb" providerId="ADAL" clId="{BA6602F8-B911-FA4D-9B0B-0BDF9411205B}" dt="2022-04-11T07:21:18.091" v="424"/>
        <pc:sldMkLst>
          <pc:docMk/>
          <pc:sldMk cId="254199751" sldId="812"/>
        </pc:sldMkLst>
        <pc:picChg chg="mod">
          <ac:chgData name="Emma Davies" userId="c388106c-fcc1-4b94-b57d-b351bf2299cb" providerId="ADAL" clId="{BA6602F8-B911-FA4D-9B0B-0BDF9411205B}" dt="2022-04-08T00:53:38.631" v="94" actId="1076"/>
          <ac:picMkLst>
            <pc:docMk/>
            <pc:sldMk cId="254199751" sldId="812"/>
            <ac:picMk id="4" creationId="{523088C6-7DC9-7E43-99FF-E800EB762537}"/>
          </ac:picMkLst>
        </pc:picChg>
      </pc:sldChg>
      <pc:sldChg chg="modAnim">
        <pc:chgData name="Emma Davies" userId="c388106c-fcc1-4b94-b57d-b351bf2299cb" providerId="ADAL" clId="{BA6602F8-B911-FA4D-9B0B-0BDF9411205B}" dt="2022-04-11T07:21:27.845" v="425"/>
        <pc:sldMkLst>
          <pc:docMk/>
          <pc:sldMk cId="3572209018" sldId="813"/>
        </pc:sldMkLst>
      </pc:sldChg>
      <pc:sldChg chg="modSp modAnim">
        <pc:chgData name="Emma Davies" userId="c388106c-fcc1-4b94-b57d-b351bf2299cb" providerId="ADAL" clId="{BA6602F8-B911-FA4D-9B0B-0BDF9411205B}" dt="2022-04-11T07:22:26.505" v="426" actId="14100"/>
        <pc:sldMkLst>
          <pc:docMk/>
          <pc:sldMk cId="3610686593" sldId="814"/>
        </pc:sldMkLst>
        <pc:picChg chg="mod">
          <ac:chgData name="Emma Davies" userId="c388106c-fcc1-4b94-b57d-b351bf2299cb" providerId="ADAL" clId="{BA6602F8-B911-FA4D-9B0B-0BDF9411205B}" dt="2022-04-11T07:22:26.505" v="426" actId="14100"/>
          <ac:picMkLst>
            <pc:docMk/>
            <pc:sldMk cId="3610686593" sldId="814"/>
            <ac:picMk id="6" creationId="{7015D53C-CCC6-1242-8DE3-4BEFA8340CB3}"/>
          </ac:picMkLst>
        </pc:picChg>
      </pc:sldChg>
      <pc:sldChg chg="modAnim">
        <pc:chgData name="Emma Davies" userId="c388106c-fcc1-4b94-b57d-b351bf2299cb" providerId="ADAL" clId="{BA6602F8-B911-FA4D-9B0B-0BDF9411205B}" dt="2022-04-08T01:12:10.490" v="400"/>
        <pc:sldMkLst>
          <pc:docMk/>
          <pc:sldMk cId="2829787973" sldId="815"/>
        </pc:sldMkLst>
      </pc:sldChg>
      <pc:sldChg chg="modSp modAnim">
        <pc:chgData name="Emma Davies" userId="c388106c-fcc1-4b94-b57d-b351bf2299cb" providerId="ADAL" clId="{BA6602F8-B911-FA4D-9B0B-0BDF9411205B}" dt="2022-04-08T01:11:57.634" v="399"/>
        <pc:sldMkLst>
          <pc:docMk/>
          <pc:sldMk cId="363811543" sldId="818"/>
        </pc:sldMkLst>
        <pc:spChg chg="mod">
          <ac:chgData name="Emma Davies" userId="c388106c-fcc1-4b94-b57d-b351bf2299cb" providerId="ADAL" clId="{BA6602F8-B911-FA4D-9B0B-0BDF9411205B}" dt="2022-04-07T08:25:05.158" v="83" actId="20577"/>
          <ac:spMkLst>
            <pc:docMk/>
            <pc:sldMk cId="363811543" sldId="818"/>
            <ac:spMk id="3" creationId="{C1C1BF18-55F9-C24F-ACF7-AEA9863EBB95}"/>
          </ac:spMkLst>
        </pc:spChg>
      </pc:sldChg>
      <pc:sldChg chg="addSp modSp">
        <pc:chgData name="Emma Davies" userId="c388106c-fcc1-4b94-b57d-b351bf2299cb" providerId="ADAL" clId="{BA6602F8-B911-FA4D-9B0B-0BDF9411205B}" dt="2022-04-08T00:56:30.118" v="246" actId="1076"/>
        <pc:sldMkLst>
          <pc:docMk/>
          <pc:sldMk cId="3621773355" sldId="827"/>
        </pc:sldMkLst>
        <pc:spChg chg="add mod">
          <ac:chgData name="Emma Davies" userId="c388106c-fcc1-4b94-b57d-b351bf2299cb" providerId="ADAL" clId="{BA6602F8-B911-FA4D-9B0B-0BDF9411205B}" dt="2022-04-08T00:56:22.836" v="242" actId="1076"/>
          <ac:spMkLst>
            <pc:docMk/>
            <pc:sldMk cId="3621773355" sldId="827"/>
            <ac:spMk id="12" creationId="{6AF0C04B-0DA3-5B46-95A4-1D71671E656D}"/>
          </ac:spMkLst>
        </pc:spChg>
        <pc:spChg chg="add mod">
          <ac:chgData name="Emma Davies" userId="c388106c-fcc1-4b94-b57d-b351bf2299cb" providerId="ADAL" clId="{BA6602F8-B911-FA4D-9B0B-0BDF9411205B}" dt="2022-04-08T00:56:26.836" v="244" actId="1076"/>
          <ac:spMkLst>
            <pc:docMk/>
            <pc:sldMk cId="3621773355" sldId="827"/>
            <ac:spMk id="14" creationId="{DF4219F6-D59C-F049-8BD5-1CF6F69E637F}"/>
          </ac:spMkLst>
        </pc:spChg>
        <pc:spChg chg="mod">
          <ac:chgData name="Emma Davies" userId="c388106c-fcc1-4b94-b57d-b351bf2299cb" providerId="ADAL" clId="{BA6602F8-B911-FA4D-9B0B-0BDF9411205B}" dt="2022-04-08T00:56:18.126" v="240" actId="1076"/>
          <ac:spMkLst>
            <pc:docMk/>
            <pc:sldMk cId="3621773355" sldId="827"/>
            <ac:spMk id="15" creationId="{E001D54C-0E73-9D42-B9B9-5162E818BEB3}"/>
          </ac:spMkLst>
        </pc:spChg>
        <pc:spChg chg="add mod">
          <ac:chgData name="Emma Davies" userId="c388106c-fcc1-4b94-b57d-b351bf2299cb" providerId="ADAL" clId="{BA6602F8-B911-FA4D-9B0B-0BDF9411205B}" dt="2022-04-08T00:56:30.118" v="246" actId="1076"/>
          <ac:spMkLst>
            <pc:docMk/>
            <pc:sldMk cId="3621773355" sldId="827"/>
            <ac:spMk id="18" creationId="{73918405-F649-8342-B2A0-0EDDF1E7ADF4}"/>
          </ac:spMkLst>
        </pc:spChg>
        <pc:cxnChg chg="add mod">
          <ac:chgData name="Emma Davies" userId="c388106c-fcc1-4b94-b57d-b351bf2299cb" providerId="ADAL" clId="{BA6602F8-B911-FA4D-9B0B-0BDF9411205B}" dt="2022-04-08T00:56:22.836" v="242" actId="1076"/>
          <ac:cxnSpMkLst>
            <pc:docMk/>
            <pc:sldMk cId="3621773355" sldId="827"/>
            <ac:cxnSpMk id="13" creationId="{0B1AFADA-8C7D-3341-8F7E-2131F2776E1D}"/>
          </ac:cxnSpMkLst>
        </pc:cxnChg>
        <pc:cxnChg chg="mod">
          <ac:chgData name="Emma Davies" userId="c388106c-fcc1-4b94-b57d-b351bf2299cb" providerId="ADAL" clId="{BA6602F8-B911-FA4D-9B0B-0BDF9411205B}" dt="2022-04-08T00:56:18.126" v="240" actId="1076"/>
          <ac:cxnSpMkLst>
            <pc:docMk/>
            <pc:sldMk cId="3621773355" sldId="827"/>
            <ac:cxnSpMk id="16" creationId="{42EBE572-B4F3-D04F-B5BE-F4FF30A4C1AD}"/>
          </ac:cxnSpMkLst>
        </pc:cxnChg>
        <pc:cxnChg chg="add mod">
          <ac:chgData name="Emma Davies" userId="c388106c-fcc1-4b94-b57d-b351bf2299cb" providerId="ADAL" clId="{BA6602F8-B911-FA4D-9B0B-0BDF9411205B}" dt="2022-04-08T00:56:26.836" v="244" actId="1076"/>
          <ac:cxnSpMkLst>
            <pc:docMk/>
            <pc:sldMk cId="3621773355" sldId="827"/>
            <ac:cxnSpMk id="17" creationId="{285CDF11-3607-EC48-9EAA-C23F5053F18E}"/>
          </ac:cxnSpMkLst>
        </pc:cxnChg>
        <pc:cxnChg chg="add mod">
          <ac:chgData name="Emma Davies" userId="c388106c-fcc1-4b94-b57d-b351bf2299cb" providerId="ADAL" clId="{BA6602F8-B911-FA4D-9B0B-0BDF9411205B}" dt="2022-04-08T00:56:30.118" v="246" actId="1076"/>
          <ac:cxnSpMkLst>
            <pc:docMk/>
            <pc:sldMk cId="3621773355" sldId="827"/>
            <ac:cxnSpMk id="19" creationId="{A1ECB73B-CBE8-B945-A31F-F7E03B21C941}"/>
          </ac:cxnSpMkLst>
        </pc:cxnChg>
      </pc:sldChg>
      <pc:sldChg chg="addSp modSp add del ord">
        <pc:chgData name="Emma Davies" userId="c388106c-fcc1-4b94-b57d-b351bf2299cb" providerId="ADAL" clId="{BA6602F8-B911-FA4D-9B0B-0BDF9411205B}" dt="2022-04-08T01:07:46.474" v="323" actId="2696"/>
        <pc:sldMkLst>
          <pc:docMk/>
          <pc:sldMk cId="1018217391" sldId="829"/>
        </pc:sldMkLst>
        <pc:spChg chg="mod">
          <ac:chgData name="Emma Davies" userId="c388106c-fcc1-4b94-b57d-b351bf2299cb" providerId="ADAL" clId="{BA6602F8-B911-FA4D-9B0B-0BDF9411205B}" dt="2022-04-08T00:55:38.251" v="238" actId="20577"/>
          <ac:spMkLst>
            <pc:docMk/>
            <pc:sldMk cId="1018217391" sldId="829"/>
            <ac:spMk id="3" creationId="{FA85BAC9-36C8-9943-9D0B-0213F71C3676}"/>
          </ac:spMkLst>
        </pc:spChg>
        <pc:spChg chg="add mod">
          <ac:chgData name="Emma Davies" userId="c388106c-fcc1-4b94-b57d-b351bf2299cb" providerId="ADAL" clId="{BA6602F8-B911-FA4D-9B0B-0BDF9411205B}" dt="2022-04-08T00:57:28.215" v="261" actId="1076"/>
          <ac:spMkLst>
            <pc:docMk/>
            <pc:sldMk cId="1018217391" sldId="829"/>
            <ac:spMk id="12" creationId="{C72AF31A-5AF5-064F-9843-D0D3A1B3E368}"/>
          </ac:spMkLst>
        </pc:spChg>
        <pc:spChg chg="add mod">
          <ac:chgData name="Emma Davies" userId="c388106c-fcc1-4b94-b57d-b351bf2299cb" providerId="ADAL" clId="{BA6602F8-B911-FA4D-9B0B-0BDF9411205B}" dt="2022-04-08T01:05:46.915" v="313" actId="1076"/>
          <ac:spMkLst>
            <pc:docMk/>
            <pc:sldMk cId="1018217391" sldId="829"/>
            <ac:spMk id="14" creationId="{06E0C2DE-BEB3-C348-B4A9-50121EE57F58}"/>
          </ac:spMkLst>
        </pc:spChg>
        <pc:spChg chg="mod">
          <ac:chgData name="Emma Davies" userId="c388106c-fcc1-4b94-b57d-b351bf2299cb" providerId="ADAL" clId="{BA6602F8-B911-FA4D-9B0B-0BDF9411205B}" dt="2022-04-08T00:56:56.545" v="254" actId="1076"/>
          <ac:spMkLst>
            <pc:docMk/>
            <pc:sldMk cId="1018217391" sldId="829"/>
            <ac:spMk id="15" creationId="{E001D54C-0E73-9D42-B9B9-5162E818BEB3}"/>
          </ac:spMkLst>
        </pc:spChg>
        <pc:picChg chg="mod">
          <ac:chgData name="Emma Davies" userId="c388106c-fcc1-4b94-b57d-b351bf2299cb" providerId="ADAL" clId="{BA6602F8-B911-FA4D-9B0B-0BDF9411205B}" dt="2022-04-08T00:55:24.517" v="201" actId="1076"/>
          <ac:picMkLst>
            <pc:docMk/>
            <pc:sldMk cId="1018217391" sldId="829"/>
            <ac:picMk id="4" creationId="{C03E9FA5-D0E5-1648-ADDF-D18562AD5377}"/>
          </ac:picMkLst>
        </pc:picChg>
        <pc:cxnChg chg="mod">
          <ac:chgData name="Emma Davies" userId="c388106c-fcc1-4b94-b57d-b351bf2299cb" providerId="ADAL" clId="{BA6602F8-B911-FA4D-9B0B-0BDF9411205B}" dt="2022-04-08T00:55:24.517" v="201" actId="1076"/>
          <ac:cxnSpMkLst>
            <pc:docMk/>
            <pc:sldMk cId="1018217391" sldId="829"/>
            <ac:cxnSpMk id="5" creationId="{4B0A652E-CB39-5D4F-932C-8AC0B7F780FD}"/>
          </ac:cxnSpMkLst>
        </pc:cxnChg>
        <pc:cxnChg chg="mod">
          <ac:chgData name="Emma Davies" userId="c388106c-fcc1-4b94-b57d-b351bf2299cb" providerId="ADAL" clId="{BA6602F8-B911-FA4D-9B0B-0BDF9411205B}" dt="2022-04-08T00:55:24.517" v="201" actId="1076"/>
          <ac:cxnSpMkLst>
            <pc:docMk/>
            <pc:sldMk cId="1018217391" sldId="829"/>
            <ac:cxnSpMk id="6" creationId="{467B5A94-CCA1-8744-9404-E2AF58717067}"/>
          </ac:cxnSpMkLst>
        </pc:cxnChg>
        <pc:cxnChg chg="mod">
          <ac:chgData name="Emma Davies" userId="c388106c-fcc1-4b94-b57d-b351bf2299cb" providerId="ADAL" clId="{BA6602F8-B911-FA4D-9B0B-0BDF9411205B}" dt="2022-04-08T00:55:24.517" v="201" actId="1076"/>
          <ac:cxnSpMkLst>
            <pc:docMk/>
            <pc:sldMk cId="1018217391" sldId="829"/>
            <ac:cxnSpMk id="7" creationId="{7A6D9642-7845-AB48-8064-B460D0BF8580}"/>
          </ac:cxnSpMkLst>
        </pc:cxnChg>
        <pc:cxnChg chg="mod">
          <ac:chgData name="Emma Davies" userId="c388106c-fcc1-4b94-b57d-b351bf2299cb" providerId="ADAL" clId="{BA6602F8-B911-FA4D-9B0B-0BDF9411205B}" dt="2022-04-08T00:55:24.517" v="201" actId="1076"/>
          <ac:cxnSpMkLst>
            <pc:docMk/>
            <pc:sldMk cId="1018217391" sldId="829"/>
            <ac:cxnSpMk id="8" creationId="{38FCFF94-AFF7-CF4B-8D90-F8C16EEFA79D}"/>
          </ac:cxnSpMkLst>
        </pc:cxnChg>
        <pc:cxnChg chg="mod">
          <ac:chgData name="Emma Davies" userId="c388106c-fcc1-4b94-b57d-b351bf2299cb" providerId="ADAL" clId="{BA6602F8-B911-FA4D-9B0B-0BDF9411205B}" dt="2022-04-08T00:55:24.517" v="201" actId="1076"/>
          <ac:cxnSpMkLst>
            <pc:docMk/>
            <pc:sldMk cId="1018217391" sldId="829"/>
            <ac:cxnSpMk id="9" creationId="{23A9FD07-3D2F-FC4C-A822-7EDD8072F227}"/>
          </ac:cxnSpMkLst>
        </pc:cxnChg>
        <pc:cxnChg chg="add mod">
          <ac:chgData name="Emma Davies" userId="c388106c-fcc1-4b94-b57d-b351bf2299cb" providerId="ADAL" clId="{BA6602F8-B911-FA4D-9B0B-0BDF9411205B}" dt="2022-04-08T00:57:28.215" v="261" actId="1076"/>
          <ac:cxnSpMkLst>
            <pc:docMk/>
            <pc:sldMk cId="1018217391" sldId="829"/>
            <ac:cxnSpMk id="13" creationId="{5709F67F-15E5-CE43-85AC-E06B902B00B3}"/>
          </ac:cxnSpMkLst>
        </pc:cxnChg>
        <pc:cxnChg chg="mod">
          <ac:chgData name="Emma Davies" userId="c388106c-fcc1-4b94-b57d-b351bf2299cb" providerId="ADAL" clId="{BA6602F8-B911-FA4D-9B0B-0BDF9411205B}" dt="2022-04-08T00:56:56.545" v="254" actId="1076"/>
          <ac:cxnSpMkLst>
            <pc:docMk/>
            <pc:sldMk cId="1018217391" sldId="829"/>
            <ac:cxnSpMk id="16" creationId="{42EBE572-B4F3-D04F-B5BE-F4FF30A4C1AD}"/>
          </ac:cxnSpMkLst>
        </pc:cxnChg>
        <pc:cxnChg chg="add mod">
          <ac:chgData name="Emma Davies" userId="c388106c-fcc1-4b94-b57d-b351bf2299cb" providerId="ADAL" clId="{BA6602F8-B911-FA4D-9B0B-0BDF9411205B}" dt="2022-04-08T00:57:24.046" v="260" actId="1076"/>
          <ac:cxnSpMkLst>
            <pc:docMk/>
            <pc:sldMk cId="1018217391" sldId="829"/>
            <ac:cxnSpMk id="17" creationId="{EE6C5487-2C96-E847-88DD-56405D35A789}"/>
          </ac:cxnSpMkLst>
        </pc:cxnChg>
      </pc:sldChg>
      <pc:sldChg chg="addSp delSp modSp add del delAnim modAnim">
        <pc:chgData name="Emma Davies" userId="c388106c-fcc1-4b94-b57d-b351bf2299cb" providerId="ADAL" clId="{BA6602F8-B911-FA4D-9B0B-0BDF9411205B}" dt="2022-04-08T00:54:52.285" v="192" actId="2696"/>
        <pc:sldMkLst>
          <pc:docMk/>
          <pc:sldMk cId="2211871822" sldId="829"/>
        </pc:sldMkLst>
        <pc:spChg chg="mod">
          <ac:chgData name="Emma Davies" userId="c388106c-fcc1-4b94-b57d-b351bf2299cb" providerId="ADAL" clId="{BA6602F8-B911-FA4D-9B0B-0BDF9411205B}" dt="2022-04-08T00:54:35.948" v="191" actId="20577"/>
          <ac:spMkLst>
            <pc:docMk/>
            <pc:sldMk cId="2211871822" sldId="829"/>
            <ac:spMk id="3" creationId="{9D0D4553-F9F2-49D3-92BA-2AE7AAA3CC94}"/>
          </ac:spMkLst>
        </pc:spChg>
        <pc:picChg chg="add">
          <ac:chgData name="Emma Davies" userId="c388106c-fcc1-4b94-b57d-b351bf2299cb" providerId="ADAL" clId="{BA6602F8-B911-FA4D-9B0B-0BDF9411205B}" dt="2022-04-08T00:53:29.680" v="93"/>
          <ac:picMkLst>
            <pc:docMk/>
            <pc:sldMk cId="2211871822" sldId="829"/>
            <ac:picMk id="6" creationId="{71EC51D7-3B6F-8646-B6ED-7279D02BCFBC}"/>
          </ac:picMkLst>
        </pc:picChg>
        <pc:picChg chg="del">
          <ac:chgData name="Emma Davies" userId="c388106c-fcc1-4b94-b57d-b351bf2299cb" providerId="ADAL" clId="{BA6602F8-B911-FA4D-9B0B-0BDF9411205B}" dt="2022-04-08T00:53:29.177" v="92" actId="478"/>
          <ac:picMkLst>
            <pc:docMk/>
            <pc:sldMk cId="2211871822" sldId="829"/>
            <ac:picMk id="10" creationId="{DE19B171-61E9-9741-9DDE-4A06B935261B}"/>
          </ac:picMkLst>
        </pc:picChg>
        <pc:picChg chg="del">
          <ac:chgData name="Emma Davies" userId="c388106c-fcc1-4b94-b57d-b351bf2299cb" providerId="ADAL" clId="{BA6602F8-B911-FA4D-9B0B-0BDF9411205B}" dt="2022-04-08T00:53:27.004" v="91" actId="478"/>
          <ac:picMkLst>
            <pc:docMk/>
            <pc:sldMk cId="2211871822" sldId="829"/>
            <ac:picMk id="15" creationId="{0491BB46-3CEC-2F48-9B98-507B7CEC943C}"/>
          </ac:picMkLst>
        </pc:picChg>
      </pc:sldChg>
      <pc:sldChg chg="addSp modSp add ord">
        <pc:chgData name="Emma Davies" userId="c388106c-fcc1-4b94-b57d-b351bf2299cb" providerId="ADAL" clId="{BA6602F8-B911-FA4D-9B0B-0BDF9411205B}" dt="2022-04-08T00:58:20.661" v="276" actId="1076"/>
        <pc:sldMkLst>
          <pc:docMk/>
          <pc:sldMk cId="3357501066" sldId="830"/>
        </pc:sldMkLst>
        <pc:spChg chg="add mod">
          <ac:chgData name="Emma Davies" userId="c388106c-fcc1-4b94-b57d-b351bf2299cb" providerId="ADAL" clId="{BA6602F8-B911-FA4D-9B0B-0BDF9411205B}" dt="2022-04-08T00:58:20.661" v="276" actId="1076"/>
          <ac:spMkLst>
            <pc:docMk/>
            <pc:sldMk cId="3357501066" sldId="830"/>
            <ac:spMk id="12" creationId="{C8B0BFE3-7EFD-C44A-B544-7988120F544A}"/>
          </ac:spMkLst>
        </pc:spChg>
        <pc:spChg chg="add mod">
          <ac:chgData name="Emma Davies" userId="c388106c-fcc1-4b94-b57d-b351bf2299cb" providerId="ADAL" clId="{BA6602F8-B911-FA4D-9B0B-0BDF9411205B}" dt="2022-04-08T00:58:20.661" v="276" actId="1076"/>
          <ac:spMkLst>
            <pc:docMk/>
            <pc:sldMk cId="3357501066" sldId="830"/>
            <ac:spMk id="14" creationId="{0961F78D-C380-7C43-8103-CC73995B4257}"/>
          </ac:spMkLst>
        </pc:spChg>
        <pc:spChg chg="mod">
          <ac:chgData name="Emma Davies" userId="c388106c-fcc1-4b94-b57d-b351bf2299cb" providerId="ADAL" clId="{BA6602F8-B911-FA4D-9B0B-0BDF9411205B}" dt="2022-04-08T00:58:20.661" v="276" actId="1076"/>
          <ac:spMkLst>
            <pc:docMk/>
            <pc:sldMk cId="3357501066" sldId="830"/>
            <ac:spMk id="15" creationId="{E001D54C-0E73-9D42-B9B9-5162E818BEB3}"/>
          </ac:spMkLst>
        </pc:spChg>
        <pc:cxnChg chg="add mod">
          <ac:chgData name="Emma Davies" userId="c388106c-fcc1-4b94-b57d-b351bf2299cb" providerId="ADAL" clId="{BA6602F8-B911-FA4D-9B0B-0BDF9411205B}" dt="2022-04-08T00:58:20.661" v="276" actId="1076"/>
          <ac:cxnSpMkLst>
            <pc:docMk/>
            <pc:sldMk cId="3357501066" sldId="830"/>
            <ac:cxnSpMk id="13" creationId="{81C2990C-7601-AD4D-A611-4713B3C265F3}"/>
          </ac:cxnSpMkLst>
        </pc:cxnChg>
        <pc:cxnChg chg="mod">
          <ac:chgData name="Emma Davies" userId="c388106c-fcc1-4b94-b57d-b351bf2299cb" providerId="ADAL" clId="{BA6602F8-B911-FA4D-9B0B-0BDF9411205B}" dt="2022-04-08T00:58:20.661" v="276" actId="1076"/>
          <ac:cxnSpMkLst>
            <pc:docMk/>
            <pc:sldMk cId="3357501066" sldId="830"/>
            <ac:cxnSpMk id="16" creationId="{42EBE572-B4F3-D04F-B5BE-F4FF30A4C1AD}"/>
          </ac:cxnSpMkLst>
        </pc:cxnChg>
        <pc:cxnChg chg="add mod">
          <ac:chgData name="Emma Davies" userId="c388106c-fcc1-4b94-b57d-b351bf2299cb" providerId="ADAL" clId="{BA6602F8-B911-FA4D-9B0B-0BDF9411205B}" dt="2022-04-08T00:58:20.661" v="276" actId="1076"/>
          <ac:cxnSpMkLst>
            <pc:docMk/>
            <pc:sldMk cId="3357501066" sldId="830"/>
            <ac:cxnSpMk id="17" creationId="{A87A463D-B352-4349-A968-21796B3D8655}"/>
          </ac:cxnSpMkLst>
        </pc:cxnChg>
      </pc:sldChg>
      <pc:sldChg chg="modSp add">
        <pc:chgData name="Emma Davies" userId="c388106c-fcc1-4b94-b57d-b351bf2299cb" providerId="ADAL" clId="{BA6602F8-B911-FA4D-9B0B-0BDF9411205B}" dt="2022-04-08T00:59:19.043" v="293" actId="1076"/>
        <pc:sldMkLst>
          <pc:docMk/>
          <pc:sldMk cId="1603379623" sldId="831"/>
        </pc:sldMkLst>
        <pc:spChg chg="mod">
          <ac:chgData name="Emma Davies" userId="c388106c-fcc1-4b94-b57d-b351bf2299cb" providerId="ADAL" clId="{BA6602F8-B911-FA4D-9B0B-0BDF9411205B}" dt="2022-04-08T00:59:19.043" v="293" actId="1076"/>
          <ac:spMkLst>
            <pc:docMk/>
            <pc:sldMk cId="1603379623" sldId="831"/>
            <ac:spMk id="12" creationId="{C8B0BFE3-7EFD-C44A-B544-7988120F544A}"/>
          </ac:spMkLst>
        </pc:spChg>
        <pc:spChg chg="mod">
          <ac:chgData name="Emma Davies" userId="c388106c-fcc1-4b94-b57d-b351bf2299cb" providerId="ADAL" clId="{BA6602F8-B911-FA4D-9B0B-0BDF9411205B}" dt="2022-04-08T00:59:00.630" v="289" actId="1076"/>
          <ac:spMkLst>
            <pc:docMk/>
            <pc:sldMk cId="1603379623" sldId="831"/>
            <ac:spMk id="14" creationId="{0961F78D-C380-7C43-8103-CC73995B4257}"/>
          </ac:spMkLst>
        </pc:spChg>
        <pc:spChg chg="mod">
          <ac:chgData name="Emma Davies" userId="c388106c-fcc1-4b94-b57d-b351bf2299cb" providerId="ADAL" clId="{BA6602F8-B911-FA4D-9B0B-0BDF9411205B}" dt="2022-04-08T00:58:48.522" v="284" actId="1076"/>
          <ac:spMkLst>
            <pc:docMk/>
            <pc:sldMk cId="1603379623" sldId="831"/>
            <ac:spMk id="15" creationId="{E001D54C-0E73-9D42-B9B9-5162E818BEB3}"/>
          </ac:spMkLst>
        </pc:spChg>
        <pc:cxnChg chg="mod">
          <ac:chgData name="Emma Davies" userId="c388106c-fcc1-4b94-b57d-b351bf2299cb" providerId="ADAL" clId="{BA6602F8-B911-FA4D-9B0B-0BDF9411205B}" dt="2022-04-08T00:59:19.043" v="293" actId="1076"/>
          <ac:cxnSpMkLst>
            <pc:docMk/>
            <pc:sldMk cId="1603379623" sldId="831"/>
            <ac:cxnSpMk id="13" creationId="{81C2990C-7601-AD4D-A611-4713B3C265F3}"/>
          </ac:cxnSpMkLst>
        </pc:cxnChg>
        <pc:cxnChg chg="mod">
          <ac:chgData name="Emma Davies" userId="c388106c-fcc1-4b94-b57d-b351bf2299cb" providerId="ADAL" clId="{BA6602F8-B911-FA4D-9B0B-0BDF9411205B}" dt="2022-04-08T00:58:50.321" v="285" actId="1076"/>
          <ac:cxnSpMkLst>
            <pc:docMk/>
            <pc:sldMk cId="1603379623" sldId="831"/>
            <ac:cxnSpMk id="16" creationId="{42EBE572-B4F3-D04F-B5BE-F4FF30A4C1AD}"/>
          </ac:cxnSpMkLst>
        </pc:cxnChg>
        <pc:cxnChg chg="mod">
          <ac:chgData name="Emma Davies" userId="c388106c-fcc1-4b94-b57d-b351bf2299cb" providerId="ADAL" clId="{BA6602F8-B911-FA4D-9B0B-0BDF9411205B}" dt="2022-04-08T00:59:10.995" v="292" actId="1076"/>
          <ac:cxnSpMkLst>
            <pc:docMk/>
            <pc:sldMk cId="1603379623" sldId="831"/>
            <ac:cxnSpMk id="17" creationId="{A87A463D-B352-4349-A968-21796B3D8655}"/>
          </ac:cxnSpMkLst>
        </pc:cxnChg>
      </pc:sldChg>
      <pc:sldChg chg="addSp modSp add">
        <pc:chgData name="Emma Davies" userId="c388106c-fcc1-4b94-b57d-b351bf2299cb" providerId="ADAL" clId="{BA6602F8-B911-FA4D-9B0B-0BDF9411205B}" dt="2022-04-08T01:06:16.893" v="317" actId="1076"/>
        <pc:sldMkLst>
          <pc:docMk/>
          <pc:sldMk cId="3048051221" sldId="832"/>
        </pc:sldMkLst>
        <pc:spChg chg="mod">
          <ac:chgData name="Emma Davies" userId="c388106c-fcc1-4b94-b57d-b351bf2299cb" providerId="ADAL" clId="{BA6602F8-B911-FA4D-9B0B-0BDF9411205B}" dt="2022-04-08T01:06:16.893" v="317" actId="1076"/>
          <ac:spMkLst>
            <pc:docMk/>
            <pc:sldMk cId="3048051221" sldId="832"/>
            <ac:spMk id="12" creationId="{C8B0BFE3-7EFD-C44A-B544-7988120F544A}"/>
          </ac:spMkLst>
        </pc:spChg>
        <pc:spChg chg="mod">
          <ac:chgData name="Emma Davies" userId="c388106c-fcc1-4b94-b57d-b351bf2299cb" providerId="ADAL" clId="{BA6602F8-B911-FA4D-9B0B-0BDF9411205B}" dt="2022-04-08T00:59:47.183" v="301" actId="1076"/>
          <ac:spMkLst>
            <pc:docMk/>
            <pc:sldMk cId="3048051221" sldId="832"/>
            <ac:spMk id="14" creationId="{0961F78D-C380-7C43-8103-CC73995B4257}"/>
          </ac:spMkLst>
        </pc:spChg>
        <pc:spChg chg="mod">
          <ac:chgData name="Emma Davies" userId="c388106c-fcc1-4b94-b57d-b351bf2299cb" providerId="ADAL" clId="{BA6602F8-B911-FA4D-9B0B-0BDF9411205B}" dt="2022-04-08T01:00:07.800" v="309" actId="1076"/>
          <ac:spMkLst>
            <pc:docMk/>
            <pc:sldMk cId="3048051221" sldId="832"/>
            <ac:spMk id="15" creationId="{E001D54C-0E73-9D42-B9B9-5162E818BEB3}"/>
          </ac:spMkLst>
        </pc:spChg>
        <pc:spChg chg="add mod">
          <ac:chgData name="Emma Davies" userId="c388106c-fcc1-4b94-b57d-b351bf2299cb" providerId="ADAL" clId="{BA6602F8-B911-FA4D-9B0B-0BDF9411205B}" dt="2022-04-08T00:59:51.641" v="303" actId="1076"/>
          <ac:spMkLst>
            <pc:docMk/>
            <pc:sldMk cId="3048051221" sldId="832"/>
            <ac:spMk id="18" creationId="{7C468F54-8214-0949-8F37-C663A4805A80}"/>
          </ac:spMkLst>
        </pc:spChg>
        <pc:cxnChg chg="mod">
          <ac:chgData name="Emma Davies" userId="c388106c-fcc1-4b94-b57d-b351bf2299cb" providerId="ADAL" clId="{BA6602F8-B911-FA4D-9B0B-0BDF9411205B}" dt="2022-04-08T01:06:16.893" v="317" actId="1076"/>
          <ac:cxnSpMkLst>
            <pc:docMk/>
            <pc:sldMk cId="3048051221" sldId="832"/>
            <ac:cxnSpMk id="13" creationId="{81C2990C-7601-AD4D-A611-4713B3C265F3}"/>
          </ac:cxnSpMkLst>
        </pc:cxnChg>
        <pc:cxnChg chg="mod">
          <ac:chgData name="Emma Davies" userId="c388106c-fcc1-4b94-b57d-b351bf2299cb" providerId="ADAL" clId="{BA6602F8-B911-FA4D-9B0B-0BDF9411205B}" dt="2022-04-08T01:00:07.800" v="309" actId="1076"/>
          <ac:cxnSpMkLst>
            <pc:docMk/>
            <pc:sldMk cId="3048051221" sldId="832"/>
            <ac:cxnSpMk id="16" creationId="{42EBE572-B4F3-D04F-B5BE-F4FF30A4C1AD}"/>
          </ac:cxnSpMkLst>
        </pc:cxnChg>
        <pc:cxnChg chg="mod">
          <ac:chgData name="Emma Davies" userId="c388106c-fcc1-4b94-b57d-b351bf2299cb" providerId="ADAL" clId="{BA6602F8-B911-FA4D-9B0B-0BDF9411205B}" dt="2022-04-08T01:00:17.119" v="312" actId="1076"/>
          <ac:cxnSpMkLst>
            <pc:docMk/>
            <pc:sldMk cId="3048051221" sldId="832"/>
            <ac:cxnSpMk id="17" creationId="{A87A463D-B352-4349-A968-21796B3D8655}"/>
          </ac:cxnSpMkLst>
        </pc:cxnChg>
        <pc:cxnChg chg="add mod">
          <ac:chgData name="Emma Davies" userId="c388106c-fcc1-4b94-b57d-b351bf2299cb" providerId="ADAL" clId="{BA6602F8-B911-FA4D-9B0B-0BDF9411205B}" dt="2022-04-08T01:00:01.076" v="308" actId="1076"/>
          <ac:cxnSpMkLst>
            <pc:docMk/>
            <pc:sldMk cId="3048051221" sldId="832"/>
            <ac:cxnSpMk id="19" creationId="{4F4ECFAE-644C-4E45-85D7-09E0C4E8C46D}"/>
          </ac:cxnSpMkLst>
        </pc:cxnChg>
      </pc:sldChg>
      <pc:sldChg chg="add del">
        <pc:chgData name="Emma Davies" userId="c388106c-fcc1-4b94-b57d-b351bf2299cb" providerId="ADAL" clId="{BA6602F8-B911-FA4D-9B0B-0BDF9411205B}" dt="2022-04-08T00:59:28.018" v="295"/>
        <pc:sldMkLst>
          <pc:docMk/>
          <pc:sldMk cId="3798461508" sldId="832"/>
        </pc:sldMkLst>
      </pc:sldChg>
      <pc:sldChg chg="modSp add">
        <pc:chgData name="Emma Davies" userId="c388106c-fcc1-4b94-b57d-b351bf2299cb" providerId="ADAL" clId="{BA6602F8-B911-FA4D-9B0B-0BDF9411205B}" dt="2022-04-08T01:08:06.231" v="329" actId="1076"/>
        <pc:sldMkLst>
          <pc:docMk/>
          <pc:sldMk cId="1243695958" sldId="833"/>
        </pc:sldMkLst>
        <pc:spChg chg="mod">
          <ac:chgData name="Emma Davies" userId="c388106c-fcc1-4b94-b57d-b351bf2299cb" providerId="ADAL" clId="{BA6602F8-B911-FA4D-9B0B-0BDF9411205B}" dt="2022-04-08T01:07:37.653" v="320" actId="1076"/>
          <ac:spMkLst>
            <pc:docMk/>
            <pc:sldMk cId="1243695958" sldId="833"/>
            <ac:spMk id="12" creationId="{6AF0C04B-0DA3-5B46-95A4-1D71671E656D}"/>
          </ac:spMkLst>
        </pc:spChg>
        <pc:spChg chg="mod">
          <ac:chgData name="Emma Davies" userId="c388106c-fcc1-4b94-b57d-b351bf2299cb" providerId="ADAL" clId="{BA6602F8-B911-FA4D-9B0B-0BDF9411205B}" dt="2022-04-08T01:08:06.231" v="329" actId="1076"/>
          <ac:spMkLst>
            <pc:docMk/>
            <pc:sldMk cId="1243695958" sldId="833"/>
            <ac:spMk id="14" creationId="{DF4219F6-D59C-F049-8BD5-1CF6F69E637F}"/>
          </ac:spMkLst>
        </pc:spChg>
        <pc:spChg chg="mod">
          <ac:chgData name="Emma Davies" userId="c388106c-fcc1-4b94-b57d-b351bf2299cb" providerId="ADAL" clId="{BA6602F8-B911-FA4D-9B0B-0BDF9411205B}" dt="2022-04-08T01:07:35.405" v="319" actId="1076"/>
          <ac:spMkLst>
            <pc:docMk/>
            <pc:sldMk cId="1243695958" sldId="833"/>
            <ac:spMk id="15" creationId="{E001D54C-0E73-9D42-B9B9-5162E818BEB3}"/>
          </ac:spMkLst>
        </pc:spChg>
        <pc:spChg chg="mod">
          <ac:chgData name="Emma Davies" userId="c388106c-fcc1-4b94-b57d-b351bf2299cb" providerId="ADAL" clId="{BA6602F8-B911-FA4D-9B0B-0BDF9411205B}" dt="2022-04-08T01:08:01.572" v="327" actId="1076"/>
          <ac:spMkLst>
            <pc:docMk/>
            <pc:sldMk cId="1243695958" sldId="833"/>
            <ac:spMk id="18" creationId="{73918405-F649-8342-B2A0-0EDDF1E7ADF4}"/>
          </ac:spMkLst>
        </pc:spChg>
        <pc:cxnChg chg="mod">
          <ac:chgData name="Emma Davies" userId="c388106c-fcc1-4b94-b57d-b351bf2299cb" providerId="ADAL" clId="{BA6602F8-B911-FA4D-9B0B-0BDF9411205B}" dt="2022-04-08T01:07:54.999" v="325" actId="1076"/>
          <ac:cxnSpMkLst>
            <pc:docMk/>
            <pc:sldMk cId="1243695958" sldId="833"/>
            <ac:cxnSpMk id="13" creationId="{0B1AFADA-8C7D-3341-8F7E-2131F2776E1D}"/>
          </ac:cxnSpMkLst>
        </pc:cxnChg>
        <pc:cxnChg chg="mod">
          <ac:chgData name="Emma Davies" userId="c388106c-fcc1-4b94-b57d-b351bf2299cb" providerId="ADAL" clId="{BA6602F8-B911-FA4D-9B0B-0BDF9411205B}" dt="2022-04-08T01:07:52.479" v="324" actId="1076"/>
          <ac:cxnSpMkLst>
            <pc:docMk/>
            <pc:sldMk cId="1243695958" sldId="833"/>
            <ac:cxnSpMk id="16" creationId="{42EBE572-B4F3-D04F-B5BE-F4FF30A4C1AD}"/>
          </ac:cxnSpMkLst>
        </pc:cxnChg>
        <pc:cxnChg chg="mod">
          <ac:chgData name="Emma Davies" userId="c388106c-fcc1-4b94-b57d-b351bf2299cb" providerId="ADAL" clId="{BA6602F8-B911-FA4D-9B0B-0BDF9411205B}" dt="2022-04-08T01:08:06.231" v="329" actId="1076"/>
          <ac:cxnSpMkLst>
            <pc:docMk/>
            <pc:sldMk cId="1243695958" sldId="833"/>
            <ac:cxnSpMk id="17" creationId="{285CDF11-3607-EC48-9EAA-C23F5053F18E}"/>
          </ac:cxnSpMkLst>
        </pc:cxnChg>
        <pc:cxnChg chg="mod">
          <ac:chgData name="Emma Davies" userId="c388106c-fcc1-4b94-b57d-b351bf2299cb" providerId="ADAL" clId="{BA6602F8-B911-FA4D-9B0B-0BDF9411205B}" dt="2022-04-08T01:08:03.018" v="328" actId="1076"/>
          <ac:cxnSpMkLst>
            <pc:docMk/>
            <pc:sldMk cId="1243695958" sldId="833"/>
            <ac:cxnSpMk id="19" creationId="{A1ECB73B-CBE8-B945-A31F-F7E03B21C941}"/>
          </ac:cxnSpMkLst>
        </pc:cxnChg>
      </pc:sldChg>
      <pc:sldChg chg="modSp add">
        <pc:chgData name="Emma Davies" userId="c388106c-fcc1-4b94-b57d-b351bf2299cb" providerId="ADAL" clId="{BA6602F8-B911-FA4D-9B0B-0BDF9411205B}" dt="2022-04-08T01:10:05.780" v="346" actId="1076"/>
        <pc:sldMkLst>
          <pc:docMk/>
          <pc:sldMk cId="3632492896" sldId="834"/>
        </pc:sldMkLst>
        <pc:spChg chg="mod">
          <ac:chgData name="Emma Davies" userId="c388106c-fcc1-4b94-b57d-b351bf2299cb" providerId="ADAL" clId="{BA6602F8-B911-FA4D-9B0B-0BDF9411205B}" dt="2022-04-08T01:10:01.481" v="345" actId="1076"/>
          <ac:spMkLst>
            <pc:docMk/>
            <pc:sldMk cId="3632492896" sldId="834"/>
            <ac:spMk id="12" creationId="{6AF0C04B-0DA3-5B46-95A4-1D71671E656D}"/>
          </ac:spMkLst>
        </pc:spChg>
        <pc:spChg chg="mod">
          <ac:chgData name="Emma Davies" userId="c388106c-fcc1-4b94-b57d-b351bf2299cb" providerId="ADAL" clId="{BA6602F8-B911-FA4D-9B0B-0BDF9411205B}" dt="2022-04-08T01:09:40.700" v="338" actId="1076"/>
          <ac:spMkLst>
            <pc:docMk/>
            <pc:sldMk cId="3632492896" sldId="834"/>
            <ac:spMk id="14" creationId="{DF4219F6-D59C-F049-8BD5-1CF6F69E637F}"/>
          </ac:spMkLst>
        </pc:spChg>
        <pc:spChg chg="mod">
          <ac:chgData name="Emma Davies" userId="c388106c-fcc1-4b94-b57d-b351bf2299cb" providerId="ADAL" clId="{BA6602F8-B911-FA4D-9B0B-0BDF9411205B}" dt="2022-04-08T01:10:05.780" v="346" actId="1076"/>
          <ac:spMkLst>
            <pc:docMk/>
            <pc:sldMk cId="3632492896" sldId="834"/>
            <ac:spMk id="15" creationId="{E001D54C-0E73-9D42-B9B9-5162E818BEB3}"/>
          </ac:spMkLst>
        </pc:spChg>
        <pc:spChg chg="mod">
          <ac:chgData name="Emma Davies" userId="c388106c-fcc1-4b94-b57d-b351bf2299cb" providerId="ADAL" clId="{BA6602F8-B911-FA4D-9B0B-0BDF9411205B}" dt="2022-04-08T01:09:36.790" v="336" actId="1076"/>
          <ac:spMkLst>
            <pc:docMk/>
            <pc:sldMk cId="3632492896" sldId="834"/>
            <ac:spMk id="18" creationId="{73918405-F649-8342-B2A0-0EDDF1E7ADF4}"/>
          </ac:spMkLst>
        </pc:spChg>
        <pc:cxnChg chg="mod">
          <ac:chgData name="Emma Davies" userId="c388106c-fcc1-4b94-b57d-b351bf2299cb" providerId="ADAL" clId="{BA6602F8-B911-FA4D-9B0B-0BDF9411205B}" dt="2022-04-08T01:10:01.481" v="345" actId="1076"/>
          <ac:cxnSpMkLst>
            <pc:docMk/>
            <pc:sldMk cId="3632492896" sldId="834"/>
            <ac:cxnSpMk id="13" creationId="{0B1AFADA-8C7D-3341-8F7E-2131F2776E1D}"/>
          </ac:cxnSpMkLst>
        </pc:cxnChg>
        <pc:cxnChg chg="mod">
          <ac:chgData name="Emma Davies" userId="c388106c-fcc1-4b94-b57d-b351bf2299cb" providerId="ADAL" clId="{BA6602F8-B911-FA4D-9B0B-0BDF9411205B}" dt="2022-04-08T01:10:05.780" v="346" actId="1076"/>
          <ac:cxnSpMkLst>
            <pc:docMk/>
            <pc:sldMk cId="3632492896" sldId="834"/>
            <ac:cxnSpMk id="16" creationId="{42EBE572-B4F3-D04F-B5BE-F4FF30A4C1AD}"/>
          </ac:cxnSpMkLst>
        </pc:cxnChg>
        <pc:cxnChg chg="mod">
          <ac:chgData name="Emma Davies" userId="c388106c-fcc1-4b94-b57d-b351bf2299cb" providerId="ADAL" clId="{BA6602F8-B911-FA4D-9B0B-0BDF9411205B}" dt="2022-04-08T01:09:44.571" v="340" actId="1076"/>
          <ac:cxnSpMkLst>
            <pc:docMk/>
            <pc:sldMk cId="3632492896" sldId="834"/>
            <ac:cxnSpMk id="17" creationId="{285CDF11-3607-EC48-9EAA-C23F5053F18E}"/>
          </ac:cxnSpMkLst>
        </pc:cxnChg>
        <pc:cxnChg chg="mod">
          <ac:chgData name="Emma Davies" userId="c388106c-fcc1-4b94-b57d-b351bf2299cb" providerId="ADAL" clId="{BA6602F8-B911-FA4D-9B0B-0BDF9411205B}" dt="2022-04-08T01:09:38.615" v="337" actId="1076"/>
          <ac:cxnSpMkLst>
            <pc:docMk/>
            <pc:sldMk cId="3632492896" sldId="834"/>
            <ac:cxnSpMk id="19" creationId="{A1ECB73B-CBE8-B945-A31F-F7E03B21C941}"/>
          </ac:cxnSpMkLst>
        </pc:cxnChg>
      </pc:sldChg>
    </pc:docChg>
  </pc:docChgLst>
  <pc:docChgLst>
    <pc:chgData name="Jane Emperado" userId="f11f2e2c-abe5-457b-8efd-db449d0a0879" providerId="ADAL" clId="{4A665FE2-D8D3-44E0-9CDE-B0E4BD085EC8}"/>
    <pc:docChg chg="custSel modSld modMainMaster">
      <pc:chgData name="Jane Emperado" userId="f11f2e2c-abe5-457b-8efd-db449d0a0879" providerId="ADAL" clId="{4A665FE2-D8D3-44E0-9CDE-B0E4BD085EC8}" dt="2022-12-01T19:09:10.807" v="3"/>
      <pc:docMkLst>
        <pc:docMk/>
      </pc:docMkLst>
      <pc:sldChg chg="modSp">
        <pc:chgData name="Jane Emperado" userId="f11f2e2c-abe5-457b-8efd-db449d0a0879" providerId="ADAL" clId="{4A665FE2-D8D3-44E0-9CDE-B0E4BD085EC8}" dt="2022-12-01T19:09:10.807" v="3"/>
        <pc:sldMkLst>
          <pc:docMk/>
          <pc:sldMk cId="3162857250" sldId="659"/>
        </pc:sldMkLst>
        <pc:spChg chg="mod">
          <ac:chgData name="Jane Emperado" userId="f11f2e2c-abe5-457b-8efd-db449d0a0879" providerId="ADAL" clId="{4A665FE2-D8D3-44E0-9CDE-B0E4BD085EC8}" dt="2022-12-01T19:09:10.807" v="3"/>
          <ac:spMkLst>
            <pc:docMk/>
            <pc:sldMk cId="3162857250" sldId="659"/>
            <ac:spMk id="2" creationId="{00000000-0000-0000-0000-000000000000}"/>
          </ac:spMkLst>
        </pc:spChg>
        <pc:spChg chg="mod">
          <ac:chgData name="Jane Emperado" userId="f11f2e2c-abe5-457b-8efd-db449d0a0879" providerId="ADAL" clId="{4A665FE2-D8D3-44E0-9CDE-B0E4BD085EC8}" dt="2022-12-01T19:09:10.807" v="3"/>
          <ac:spMkLst>
            <pc:docMk/>
            <pc:sldMk cId="3162857250" sldId="659"/>
            <ac:spMk id="9" creationId="{00000000-0000-0000-0000-000000000000}"/>
          </ac:spMkLst>
        </pc:spChg>
      </pc:sldChg>
      <pc:sldChg chg="modSp">
        <pc:chgData name="Jane Emperado" userId="f11f2e2c-abe5-457b-8efd-db449d0a0879" providerId="ADAL" clId="{4A665FE2-D8D3-44E0-9CDE-B0E4BD085EC8}" dt="2022-12-01T19:09:10.807" v="3"/>
        <pc:sldMkLst>
          <pc:docMk/>
          <pc:sldMk cId="577579472" sldId="698"/>
        </pc:sldMkLst>
        <pc:spChg chg="mod">
          <ac:chgData name="Jane Emperado" userId="f11f2e2c-abe5-457b-8efd-db449d0a0879" providerId="ADAL" clId="{4A665FE2-D8D3-44E0-9CDE-B0E4BD085EC8}" dt="2022-12-01T19:09:10.807" v="3"/>
          <ac:spMkLst>
            <pc:docMk/>
            <pc:sldMk cId="577579472" sldId="698"/>
            <ac:spMk id="4" creationId="{00000000-0000-0000-0000-000000000000}"/>
          </ac:spMkLst>
        </pc:spChg>
      </pc:sldChg>
      <pc:sldChg chg="modSp">
        <pc:chgData name="Jane Emperado" userId="f11f2e2c-abe5-457b-8efd-db449d0a0879" providerId="ADAL" clId="{4A665FE2-D8D3-44E0-9CDE-B0E4BD085EC8}" dt="2022-12-01T19:09:10.807" v="3"/>
        <pc:sldMkLst>
          <pc:docMk/>
          <pc:sldMk cId="35573068" sldId="704"/>
        </pc:sldMkLst>
        <pc:spChg chg="mod">
          <ac:chgData name="Jane Emperado" userId="f11f2e2c-abe5-457b-8efd-db449d0a0879" providerId="ADAL" clId="{4A665FE2-D8D3-44E0-9CDE-B0E4BD085EC8}" dt="2022-12-01T19:09:10.807" v="3"/>
          <ac:spMkLst>
            <pc:docMk/>
            <pc:sldMk cId="35573068" sldId="704"/>
            <ac:spMk id="4" creationId="{00000000-0000-0000-0000-000000000000}"/>
          </ac:spMkLst>
        </pc:spChg>
      </pc:sldChg>
      <pc:sldChg chg="modSp">
        <pc:chgData name="Jane Emperado" userId="f11f2e2c-abe5-457b-8efd-db449d0a0879" providerId="ADAL" clId="{4A665FE2-D8D3-44E0-9CDE-B0E4BD085EC8}" dt="2022-12-01T19:09:10.807" v="3"/>
        <pc:sldMkLst>
          <pc:docMk/>
          <pc:sldMk cId="1485062792" sldId="879"/>
        </pc:sldMkLst>
        <pc:spChg chg="mod">
          <ac:chgData name="Jane Emperado" userId="f11f2e2c-abe5-457b-8efd-db449d0a0879" providerId="ADAL" clId="{4A665FE2-D8D3-44E0-9CDE-B0E4BD085EC8}" dt="2022-12-01T19:09:10.807" v="3"/>
          <ac:spMkLst>
            <pc:docMk/>
            <pc:sldMk cId="1485062792" sldId="879"/>
            <ac:spMk id="6" creationId="{38AE2789-4AC7-0E44-924A-B7ADC2CBB092}"/>
          </ac:spMkLst>
        </pc:spChg>
      </pc:sldChg>
      <pc:sldChg chg="modSp">
        <pc:chgData name="Jane Emperado" userId="f11f2e2c-abe5-457b-8efd-db449d0a0879" providerId="ADAL" clId="{4A665FE2-D8D3-44E0-9CDE-B0E4BD085EC8}" dt="2022-12-01T19:09:10.807" v="3"/>
        <pc:sldMkLst>
          <pc:docMk/>
          <pc:sldMk cId="689931145" sldId="880"/>
        </pc:sldMkLst>
        <pc:spChg chg="mod">
          <ac:chgData name="Jane Emperado" userId="f11f2e2c-abe5-457b-8efd-db449d0a0879" providerId="ADAL" clId="{4A665FE2-D8D3-44E0-9CDE-B0E4BD085EC8}" dt="2022-12-01T19:09:10.807" v="3"/>
          <ac:spMkLst>
            <pc:docMk/>
            <pc:sldMk cId="689931145" sldId="880"/>
            <ac:spMk id="4" creationId="{D0AA9ED2-7180-0A4C-AFB8-8AD000D7A21C}"/>
          </ac:spMkLst>
        </pc:spChg>
      </pc:sldChg>
      <pc:sldChg chg="modSp">
        <pc:chgData name="Jane Emperado" userId="f11f2e2c-abe5-457b-8efd-db449d0a0879" providerId="ADAL" clId="{4A665FE2-D8D3-44E0-9CDE-B0E4BD085EC8}" dt="2022-12-01T19:09:10.807" v="3"/>
        <pc:sldMkLst>
          <pc:docMk/>
          <pc:sldMk cId="1052107829" sldId="882"/>
        </pc:sldMkLst>
        <pc:spChg chg="mod">
          <ac:chgData name="Jane Emperado" userId="f11f2e2c-abe5-457b-8efd-db449d0a0879" providerId="ADAL" clId="{4A665FE2-D8D3-44E0-9CDE-B0E4BD085EC8}" dt="2022-12-01T19:09:10.807" v="3"/>
          <ac:spMkLst>
            <pc:docMk/>
            <pc:sldMk cId="1052107829" sldId="882"/>
            <ac:spMk id="4" creationId="{2F9AFB31-E766-BA4A-9CE5-196BF7091E36}"/>
          </ac:spMkLst>
        </pc:spChg>
      </pc:sldChg>
      <pc:sldChg chg="modSp">
        <pc:chgData name="Jane Emperado" userId="f11f2e2c-abe5-457b-8efd-db449d0a0879" providerId="ADAL" clId="{4A665FE2-D8D3-44E0-9CDE-B0E4BD085EC8}" dt="2022-12-01T19:09:10.807" v="3"/>
        <pc:sldMkLst>
          <pc:docMk/>
          <pc:sldMk cId="1427755127" sldId="883"/>
        </pc:sldMkLst>
        <pc:spChg chg="mod">
          <ac:chgData name="Jane Emperado" userId="f11f2e2c-abe5-457b-8efd-db449d0a0879" providerId="ADAL" clId="{4A665FE2-D8D3-44E0-9CDE-B0E4BD085EC8}" dt="2022-12-01T19:09:10.807" v="3"/>
          <ac:spMkLst>
            <pc:docMk/>
            <pc:sldMk cId="1427755127" sldId="883"/>
            <ac:spMk id="14" creationId="{0E2631C9-2B46-1848-A836-8FF33D6E6993}"/>
          </ac:spMkLst>
        </pc:spChg>
      </pc:sldChg>
      <pc:sldChg chg="modSp">
        <pc:chgData name="Jane Emperado" userId="f11f2e2c-abe5-457b-8efd-db449d0a0879" providerId="ADAL" clId="{4A665FE2-D8D3-44E0-9CDE-B0E4BD085EC8}" dt="2022-12-01T19:09:10.807" v="3"/>
        <pc:sldMkLst>
          <pc:docMk/>
          <pc:sldMk cId="2331514201" sldId="884"/>
        </pc:sldMkLst>
        <pc:spChg chg="mod">
          <ac:chgData name="Jane Emperado" userId="f11f2e2c-abe5-457b-8efd-db449d0a0879" providerId="ADAL" clId="{4A665FE2-D8D3-44E0-9CDE-B0E4BD085EC8}" dt="2022-12-01T19:09:10.807" v="3"/>
          <ac:spMkLst>
            <pc:docMk/>
            <pc:sldMk cId="2331514201" sldId="884"/>
            <ac:spMk id="5" creationId="{A07DD911-F7EC-E846-96BD-E13AAE97556D}"/>
          </ac:spMkLst>
        </pc:spChg>
      </pc:sldChg>
      <pc:sldChg chg="modSp">
        <pc:chgData name="Jane Emperado" userId="f11f2e2c-abe5-457b-8efd-db449d0a0879" providerId="ADAL" clId="{4A665FE2-D8D3-44E0-9CDE-B0E4BD085EC8}" dt="2022-12-01T19:09:10.807" v="3"/>
        <pc:sldMkLst>
          <pc:docMk/>
          <pc:sldMk cId="3271760621" sldId="885"/>
        </pc:sldMkLst>
        <pc:spChg chg="mod">
          <ac:chgData name="Jane Emperado" userId="f11f2e2c-abe5-457b-8efd-db449d0a0879" providerId="ADAL" clId="{4A665FE2-D8D3-44E0-9CDE-B0E4BD085EC8}" dt="2022-12-01T19:09:10.807" v="3"/>
          <ac:spMkLst>
            <pc:docMk/>
            <pc:sldMk cId="3271760621" sldId="885"/>
            <ac:spMk id="12" creationId="{7AC8A466-7E18-7747-9596-D298745507FB}"/>
          </ac:spMkLst>
        </pc:spChg>
      </pc:sldChg>
      <pc:sldChg chg="modSp">
        <pc:chgData name="Jane Emperado" userId="f11f2e2c-abe5-457b-8efd-db449d0a0879" providerId="ADAL" clId="{4A665FE2-D8D3-44E0-9CDE-B0E4BD085EC8}" dt="2022-12-01T19:09:10.807" v="3"/>
        <pc:sldMkLst>
          <pc:docMk/>
          <pc:sldMk cId="4015418551" sldId="886"/>
        </pc:sldMkLst>
        <pc:spChg chg="mod">
          <ac:chgData name="Jane Emperado" userId="f11f2e2c-abe5-457b-8efd-db449d0a0879" providerId="ADAL" clId="{4A665FE2-D8D3-44E0-9CDE-B0E4BD085EC8}" dt="2022-12-01T19:09:10.807" v="3"/>
          <ac:spMkLst>
            <pc:docMk/>
            <pc:sldMk cId="4015418551" sldId="886"/>
            <ac:spMk id="9" creationId="{0EABDB10-93B3-3849-8DD8-E7765E2798A4}"/>
          </ac:spMkLst>
        </pc:spChg>
      </pc:sldChg>
      <pc:sldChg chg="modSp">
        <pc:chgData name="Jane Emperado" userId="f11f2e2c-abe5-457b-8efd-db449d0a0879" providerId="ADAL" clId="{4A665FE2-D8D3-44E0-9CDE-B0E4BD085EC8}" dt="2022-12-01T19:09:10.807" v="3"/>
        <pc:sldMkLst>
          <pc:docMk/>
          <pc:sldMk cId="739370810" sldId="887"/>
        </pc:sldMkLst>
        <pc:spChg chg="mod">
          <ac:chgData name="Jane Emperado" userId="f11f2e2c-abe5-457b-8efd-db449d0a0879" providerId="ADAL" clId="{4A665FE2-D8D3-44E0-9CDE-B0E4BD085EC8}" dt="2022-12-01T19:09:10.807" v="3"/>
          <ac:spMkLst>
            <pc:docMk/>
            <pc:sldMk cId="739370810" sldId="887"/>
            <ac:spMk id="19" creationId="{00000000-0000-0000-0000-000000000000}"/>
          </ac:spMkLst>
        </pc:spChg>
      </pc:sldChg>
      <pc:sldChg chg="modSp">
        <pc:chgData name="Jane Emperado" userId="f11f2e2c-abe5-457b-8efd-db449d0a0879" providerId="ADAL" clId="{4A665FE2-D8D3-44E0-9CDE-B0E4BD085EC8}" dt="2022-12-01T19:09:10.807" v="3"/>
        <pc:sldMkLst>
          <pc:docMk/>
          <pc:sldMk cId="4166589347" sldId="888"/>
        </pc:sldMkLst>
        <pc:spChg chg="mod">
          <ac:chgData name="Jane Emperado" userId="f11f2e2c-abe5-457b-8efd-db449d0a0879" providerId="ADAL" clId="{4A665FE2-D8D3-44E0-9CDE-B0E4BD085EC8}" dt="2022-12-01T19:09:10.807" v="3"/>
          <ac:spMkLst>
            <pc:docMk/>
            <pc:sldMk cId="4166589347" sldId="888"/>
            <ac:spMk id="19" creationId="{00000000-0000-0000-0000-000000000000}"/>
          </ac:spMkLst>
        </pc:spChg>
      </pc:sldChg>
      <pc:sldChg chg="modSp">
        <pc:chgData name="Jane Emperado" userId="f11f2e2c-abe5-457b-8efd-db449d0a0879" providerId="ADAL" clId="{4A665FE2-D8D3-44E0-9CDE-B0E4BD085EC8}" dt="2022-12-01T19:09:10.807" v="3"/>
        <pc:sldMkLst>
          <pc:docMk/>
          <pc:sldMk cId="1990007350" sldId="889"/>
        </pc:sldMkLst>
        <pc:spChg chg="mod">
          <ac:chgData name="Jane Emperado" userId="f11f2e2c-abe5-457b-8efd-db449d0a0879" providerId="ADAL" clId="{4A665FE2-D8D3-44E0-9CDE-B0E4BD085EC8}" dt="2022-12-01T19:09:10.807" v="3"/>
          <ac:spMkLst>
            <pc:docMk/>
            <pc:sldMk cId="1990007350" sldId="889"/>
            <ac:spMk id="5" creationId="{71E1DBA8-E0F5-AB40-8A40-9002D8BB5AB1}"/>
          </ac:spMkLst>
        </pc:spChg>
      </pc:sldChg>
      <pc:sldChg chg="modSp">
        <pc:chgData name="Jane Emperado" userId="f11f2e2c-abe5-457b-8efd-db449d0a0879" providerId="ADAL" clId="{4A665FE2-D8D3-44E0-9CDE-B0E4BD085EC8}" dt="2022-12-01T19:09:10.807" v="3"/>
        <pc:sldMkLst>
          <pc:docMk/>
          <pc:sldMk cId="1757732151" sldId="890"/>
        </pc:sldMkLst>
        <pc:spChg chg="mod">
          <ac:chgData name="Jane Emperado" userId="f11f2e2c-abe5-457b-8efd-db449d0a0879" providerId="ADAL" clId="{4A665FE2-D8D3-44E0-9CDE-B0E4BD085EC8}" dt="2022-12-01T19:09:10.807" v="3"/>
          <ac:spMkLst>
            <pc:docMk/>
            <pc:sldMk cId="1757732151" sldId="890"/>
            <ac:spMk id="5" creationId="{A85EB10D-57B0-2C46-ADE6-5C9AA71854AB}"/>
          </ac:spMkLst>
        </pc:spChg>
      </pc:sldChg>
      <pc:sldChg chg="modSp">
        <pc:chgData name="Jane Emperado" userId="f11f2e2c-abe5-457b-8efd-db449d0a0879" providerId="ADAL" clId="{4A665FE2-D8D3-44E0-9CDE-B0E4BD085EC8}" dt="2022-12-01T19:09:10.807" v="3"/>
        <pc:sldMkLst>
          <pc:docMk/>
          <pc:sldMk cId="2289436796" sldId="891"/>
        </pc:sldMkLst>
        <pc:spChg chg="mod">
          <ac:chgData name="Jane Emperado" userId="f11f2e2c-abe5-457b-8efd-db449d0a0879" providerId="ADAL" clId="{4A665FE2-D8D3-44E0-9CDE-B0E4BD085EC8}" dt="2022-12-01T19:09:10.807" v="3"/>
          <ac:spMkLst>
            <pc:docMk/>
            <pc:sldMk cId="2289436796" sldId="891"/>
            <ac:spMk id="5" creationId="{ABA77DC6-F4B8-7448-A133-DD516C7ED00B}"/>
          </ac:spMkLst>
        </pc:spChg>
      </pc:sldChg>
      <pc:sldChg chg="modSp">
        <pc:chgData name="Jane Emperado" userId="f11f2e2c-abe5-457b-8efd-db449d0a0879" providerId="ADAL" clId="{4A665FE2-D8D3-44E0-9CDE-B0E4BD085EC8}" dt="2022-12-01T19:09:10.807" v="3"/>
        <pc:sldMkLst>
          <pc:docMk/>
          <pc:sldMk cId="3980983963" sldId="897"/>
        </pc:sldMkLst>
        <pc:spChg chg="mod">
          <ac:chgData name="Jane Emperado" userId="f11f2e2c-abe5-457b-8efd-db449d0a0879" providerId="ADAL" clId="{4A665FE2-D8D3-44E0-9CDE-B0E4BD085EC8}" dt="2022-12-01T19:09:10.807" v="3"/>
          <ac:spMkLst>
            <pc:docMk/>
            <pc:sldMk cId="3980983963" sldId="897"/>
            <ac:spMk id="19" creationId="{00000000-0000-0000-0000-000000000000}"/>
          </ac:spMkLst>
        </pc:spChg>
      </pc:sldChg>
      <pc:sldChg chg="modSp">
        <pc:chgData name="Jane Emperado" userId="f11f2e2c-abe5-457b-8efd-db449d0a0879" providerId="ADAL" clId="{4A665FE2-D8D3-44E0-9CDE-B0E4BD085EC8}" dt="2022-12-01T19:09:10.807" v="3"/>
        <pc:sldMkLst>
          <pc:docMk/>
          <pc:sldMk cId="1115315865" sldId="900"/>
        </pc:sldMkLst>
        <pc:spChg chg="mod">
          <ac:chgData name="Jane Emperado" userId="f11f2e2c-abe5-457b-8efd-db449d0a0879" providerId="ADAL" clId="{4A665FE2-D8D3-44E0-9CDE-B0E4BD085EC8}" dt="2022-12-01T19:09:10.807" v="3"/>
          <ac:spMkLst>
            <pc:docMk/>
            <pc:sldMk cId="1115315865" sldId="900"/>
            <ac:spMk id="6" creationId="{38AE2789-4AC7-0E44-924A-B7ADC2CBB092}"/>
          </ac:spMkLst>
        </pc:spChg>
      </pc:sldChg>
      <pc:sldChg chg="modSp">
        <pc:chgData name="Jane Emperado" userId="f11f2e2c-abe5-457b-8efd-db449d0a0879" providerId="ADAL" clId="{4A665FE2-D8D3-44E0-9CDE-B0E4BD085EC8}" dt="2022-12-01T19:09:10.807" v="3"/>
        <pc:sldMkLst>
          <pc:docMk/>
          <pc:sldMk cId="2339718606" sldId="901"/>
        </pc:sldMkLst>
        <pc:spChg chg="mod">
          <ac:chgData name="Jane Emperado" userId="f11f2e2c-abe5-457b-8efd-db449d0a0879" providerId="ADAL" clId="{4A665FE2-D8D3-44E0-9CDE-B0E4BD085EC8}" dt="2022-12-01T19:09:10.807" v="3"/>
          <ac:spMkLst>
            <pc:docMk/>
            <pc:sldMk cId="2339718606" sldId="901"/>
            <ac:spMk id="6" creationId="{38AE2789-4AC7-0E44-924A-B7ADC2CBB092}"/>
          </ac:spMkLst>
        </pc:spChg>
      </pc:sldChg>
      <pc:sldChg chg="modSp">
        <pc:chgData name="Jane Emperado" userId="f11f2e2c-abe5-457b-8efd-db449d0a0879" providerId="ADAL" clId="{4A665FE2-D8D3-44E0-9CDE-B0E4BD085EC8}" dt="2022-12-01T19:09:10.807" v="3"/>
        <pc:sldMkLst>
          <pc:docMk/>
          <pc:sldMk cId="3344187331" sldId="902"/>
        </pc:sldMkLst>
        <pc:spChg chg="mod">
          <ac:chgData name="Jane Emperado" userId="f11f2e2c-abe5-457b-8efd-db449d0a0879" providerId="ADAL" clId="{4A665FE2-D8D3-44E0-9CDE-B0E4BD085EC8}" dt="2022-12-01T19:09:10.807" v="3"/>
          <ac:spMkLst>
            <pc:docMk/>
            <pc:sldMk cId="3344187331" sldId="902"/>
            <ac:spMk id="5" creationId="{71E1DBA8-E0F5-AB40-8A40-9002D8BB5AB1}"/>
          </ac:spMkLst>
        </pc:spChg>
      </pc:sldChg>
      <pc:sldChg chg="modSp">
        <pc:chgData name="Jane Emperado" userId="f11f2e2c-abe5-457b-8efd-db449d0a0879" providerId="ADAL" clId="{4A665FE2-D8D3-44E0-9CDE-B0E4BD085EC8}" dt="2022-12-01T19:09:10.807" v="3"/>
        <pc:sldMkLst>
          <pc:docMk/>
          <pc:sldMk cId="1652686977" sldId="903"/>
        </pc:sldMkLst>
        <pc:spChg chg="mod">
          <ac:chgData name="Jane Emperado" userId="f11f2e2c-abe5-457b-8efd-db449d0a0879" providerId="ADAL" clId="{4A665FE2-D8D3-44E0-9CDE-B0E4BD085EC8}" dt="2022-12-01T19:09:10.807" v="3"/>
          <ac:spMkLst>
            <pc:docMk/>
            <pc:sldMk cId="1652686977" sldId="903"/>
            <ac:spMk id="5" creationId="{A85EB10D-57B0-2C46-ADE6-5C9AA71854AB}"/>
          </ac:spMkLst>
        </pc:spChg>
      </pc:sldChg>
      <pc:sldChg chg="modSp">
        <pc:chgData name="Jane Emperado" userId="f11f2e2c-abe5-457b-8efd-db449d0a0879" providerId="ADAL" clId="{4A665FE2-D8D3-44E0-9CDE-B0E4BD085EC8}" dt="2022-12-01T19:09:10.807" v="3"/>
        <pc:sldMkLst>
          <pc:docMk/>
          <pc:sldMk cId="2313112270" sldId="904"/>
        </pc:sldMkLst>
        <pc:spChg chg="mod">
          <ac:chgData name="Jane Emperado" userId="f11f2e2c-abe5-457b-8efd-db449d0a0879" providerId="ADAL" clId="{4A665FE2-D8D3-44E0-9CDE-B0E4BD085EC8}" dt="2022-12-01T19:09:10.807" v="3"/>
          <ac:spMkLst>
            <pc:docMk/>
            <pc:sldMk cId="2313112270" sldId="904"/>
            <ac:spMk id="5" creationId="{ABA77DC6-F4B8-7448-A133-DD516C7ED00B}"/>
          </ac:spMkLst>
        </pc:spChg>
      </pc:sldChg>
      <pc:sldMasterChg chg="modSldLayout">
        <pc:chgData name="Jane Emperado" userId="f11f2e2c-abe5-457b-8efd-db449d0a0879" providerId="ADAL" clId="{4A665FE2-D8D3-44E0-9CDE-B0E4BD085EC8}" dt="2022-12-01T19:09:02.486" v="2" actId="478"/>
        <pc:sldMasterMkLst>
          <pc:docMk/>
          <pc:sldMasterMk cId="865561804" sldId="2147486260"/>
        </pc:sldMasterMkLst>
        <pc:sldLayoutChg chg="addSp delSp modSp mod">
          <pc:chgData name="Jane Emperado" userId="f11f2e2c-abe5-457b-8efd-db449d0a0879" providerId="ADAL" clId="{4A665FE2-D8D3-44E0-9CDE-B0E4BD085EC8}" dt="2022-12-01T19:09:02.486" v="2" actId="478"/>
          <pc:sldLayoutMkLst>
            <pc:docMk/>
            <pc:sldMasterMk cId="865561804" sldId="2147486260"/>
            <pc:sldLayoutMk cId="101678911" sldId="2147486259"/>
          </pc:sldLayoutMkLst>
          <pc:spChg chg="del">
            <ac:chgData name="Jane Emperado" userId="f11f2e2c-abe5-457b-8efd-db449d0a0879" providerId="ADAL" clId="{4A665FE2-D8D3-44E0-9CDE-B0E4BD085EC8}" dt="2022-12-01T19:08:58.618" v="0" actId="478"/>
            <ac:spMkLst>
              <pc:docMk/>
              <pc:sldMasterMk cId="865561804" sldId="2147486260"/>
              <pc:sldLayoutMk cId="101678911" sldId="2147486259"/>
              <ac:spMk id="4" creationId="{39FDE2AD-763F-3484-738A-4080F55CB2CA}"/>
            </ac:spMkLst>
          </pc:spChg>
          <pc:picChg chg="add mod">
            <ac:chgData name="Jane Emperado" userId="f11f2e2c-abe5-457b-8efd-db449d0a0879" providerId="ADAL" clId="{4A665FE2-D8D3-44E0-9CDE-B0E4BD085EC8}" dt="2022-12-01T19:08:59.397" v="1"/>
            <ac:picMkLst>
              <pc:docMk/>
              <pc:sldMasterMk cId="865561804" sldId="2147486260"/>
              <pc:sldLayoutMk cId="101678911" sldId="2147486259"/>
              <ac:picMk id="6" creationId="{0D02C73E-41B6-C186-E1A2-A020D084F928}"/>
            </ac:picMkLst>
          </pc:picChg>
          <pc:picChg chg="del">
            <ac:chgData name="Jane Emperado" userId="f11f2e2c-abe5-457b-8efd-db449d0a0879" providerId="ADAL" clId="{4A665FE2-D8D3-44E0-9CDE-B0E4BD085EC8}" dt="2022-12-01T19:09:02.486" v="2" actId="478"/>
            <ac:picMkLst>
              <pc:docMk/>
              <pc:sldMasterMk cId="865561804" sldId="2147486260"/>
              <pc:sldLayoutMk cId="101678911" sldId="2147486259"/>
              <ac:picMk id="20" creationId="{BF7226EB-319C-2954-68B8-D350F1AB811F}"/>
            </ac:picMkLst>
          </pc:picChg>
        </pc:sldLayoutChg>
      </pc:sldMasterChg>
    </pc:docChg>
  </pc:docChgLst>
  <pc:docChgLst>
    <pc:chgData name="Chris Kohn" userId="3aea2124-5d9e-4894-ae32-e7c983671888" providerId="ADAL" clId="{26731FB9-662C-4E03-98BF-B1E8E0F6412F}"/>
    <pc:docChg chg="modSld sldOrd">
      <pc:chgData name="Chris Kohn" userId="3aea2124-5d9e-4894-ae32-e7c983671888" providerId="ADAL" clId="{26731FB9-662C-4E03-98BF-B1E8E0F6412F}" dt="2022-06-06T12:34:01.160" v="1" actId="2711"/>
      <pc:docMkLst>
        <pc:docMk/>
      </pc:docMkLst>
      <pc:sldChg chg="modSp mod">
        <pc:chgData name="Chris Kohn" userId="3aea2124-5d9e-4894-ae32-e7c983671888" providerId="ADAL" clId="{26731FB9-662C-4E03-98BF-B1E8E0F6412F}" dt="2022-06-06T12:34:01.160" v="1" actId="2711"/>
        <pc:sldMkLst>
          <pc:docMk/>
          <pc:sldMk cId="577579472" sldId="698"/>
        </pc:sldMkLst>
        <pc:spChg chg="mod">
          <ac:chgData name="Chris Kohn" userId="3aea2124-5d9e-4894-ae32-e7c983671888" providerId="ADAL" clId="{26731FB9-662C-4E03-98BF-B1E8E0F6412F}" dt="2022-06-06T12:34:01.160" v="1" actId="2711"/>
          <ac:spMkLst>
            <pc:docMk/>
            <pc:sldMk cId="577579472" sldId="698"/>
            <ac:spMk id="6" creationId="{6AC79A3D-2EB9-4AD4-81CD-E60E6CBF3D29}"/>
          </ac:spMkLst>
        </pc:spChg>
      </pc:sldChg>
      <pc:sldChg chg="ord">
        <pc:chgData name="Chris Kohn" userId="3aea2124-5d9e-4894-ae32-e7c983671888" providerId="ADAL" clId="{26731FB9-662C-4E03-98BF-B1E8E0F6412F}" dt="2022-06-06T12:31:59.854" v="0" actId="20578"/>
        <pc:sldMkLst>
          <pc:docMk/>
          <pc:sldMk cId="2251412339" sldId="902"/>
        </pc:sldMkLst>
      </pc:sldChg>
    </pc:docChg>
  </pc:docChgLst>
  <pc:docChgLst>
    <pc:chgData name="Chris Kohn" userId="3aea2124-5d9e-4894-ae32-e7c983671888" providerId="ADAL" clId="{A12BC1C3-E89F-4D0C-AC3F-5CF9BC3275C5}"/>
    <pc:docChg chg="custSel modSld">
      <pc:chgData name="Chris Kohn" userId="3aea2124-5d9e-4894-ae32-e7c983671888" providerId="ADAL" clId="{A12BC1C3-E89F-4D0C-AC3F-5CF9BC3275C5}" dt="2022-04-08T00:41:16.565" v="253" actId="20577"/>
      <pc:docMkLst>
        <pc:docMk/>
      </pc:docMkLst>
      <pc:sldChg chg="modSp mod">
        <pc:chgData name="Chris Kohn" userId="3aea2124-5d9e-4894-ae32-e7c983671888" providerId="ADAL" clId="{A12BC1C3-E89F-4D0C-AC3F-5CF9BC3275C5}" dt="2022-04-08T00:37:19.824" v="53" actId="20577"/>
        <pc:sldMkLst>
          <pc:docMk/>
          <pc:sldMk cId="420364429" sldId="802"/>
        </pc:sldMkLst>
        <pc:spChg chg="mod">
          <ac:chgData name="Chris Kohn" userId="3aea2124-5d9e-4894-ae32-e7c983671888" providerId="ADAL" clId="{A12BC1C3-E89F-4D0C-AC3F-5CF9BC3275C5}" dt="2022-04-08T00:37:19.824" v="53" actId="20577"/>
          <ac:spMkLst>
            <pc:docMk/>
            <pc:sldMk cId="420364429" sldId="802"/>
            <ac:spMk id="3" creationId="{D5D58B68-E066-4019-8A89-BC97E667A062}"/>
          </ac:spMkLst>
        </pc:spChg>
      </pc:sldChg>
      <pc:sldChg chg="modSp modAnim addCm">
        <pc:chgData name="Chris Kohn" userId="3aea2124-5d9e-4894-ae32-e7c983671888" providerId="ADAL" clId="{A12BC1C3-E89F-4D0C-AC3F-5CF9BC3275C5}" dt="2022-04-08T00:40:29.530" v="224" actId="20577"/>
        <pc:sldMkLst>
          <pc:docMk/>
          <pc:sldMk cId="1482523254" sldId="807"/>
        </pc:sldMkLst>
        <pc:spChg chg="mod">
          <ac:chgData name="Chris Kohn" userId="3aea2124-5d9e-4894-ae32-e7c983671888" providerId="ADAL" clId="{A12BC1C3-E89F-4D0C-AC3F-5CF9BC3275C5}" dt="2022-04-08T00:40:29.530" v="224" actId="20577"/>
          <ac:spMkLst>
            <pc:docMk/>
            <pc:sldMk cId="1482523254" sldId="807"/>
            <ac:spMk id="3" creationId="{9D0D4553-F9F2-49D3-92BA-2AE7AAA3CC94}"/>
          </ac:spMkLst>
        </pc:spChg>
      </pc:sldChg>
      <pc:sldChg chg="modSp">
        <pc:chgData name="Chris Kohn" userId="3aea2124-5d9e-4894-ae32-e7c983671888" providerId="ADAL" clId="{A12BC1C3-E89F-4D0C-AC3F-5CF9BC3275C5}" dt="2022-04-08T00:41:16.565" v="253" actId="20577"/>
        <pc:sldMkLst>
          <pc:docMk/>
          <pc:sldMk cId="464376867" sldId="810"/>
        </pc:sldMkLst>
        <pc:spChg chg="mod">
          <ac:chgData name="Chris Kohn" userId="3aea2124-5d9e-4894-ae32-e7c983671888" providerId="ADAL" clId="{A12BC1C3-E89F-4D0C-AC3F-5CF9BC3275C5}" dt="2022-04-08T00:41:16.565" v="253" actId="20577"/>
          <ac:spMkLst>
            <pc:docMk/>
            <pc:sldMk cId="464376867" sldId="810"/>
            <ac:spMk id="3" creationId="{9D0D4553-F9F2-49D3-92BA-2AE7AAA3CC94}"/>
          </ac:spMkLst>
        </pc:spChg>
      </pc:sldChg>
    </pc:docChg>
  </pc:docChgLst>
  <pc:docChgLst>
    <pc:chgData name="Jane Emperado" userId="S::jemperado@goodtogreatschools.org.au::f11f2e2c-abe5-457b-8efd-db449d0a0879" providerId="AD" clId="Web-{812EE01A-CE77-4EAD-1283-D8765A1ED585}"/>
    <pc:docChg chg="modSld">
      <pc:chgData name="Jane Emperado" userId="S::jemperado@goodtogreatschools.org.au::f11f2e2c-abe5-457b-8efd-db449d0a0879" providerId="AD" clId="Web-{812EE01A-CE77-4EAD-1283-D8765A1ED585}" dt="2022-10-11T14:04:33.269" v="0" actId="20577"/>
      <pc:docMkLst>
        <pc:docMk/>
      </pc:docMkLst>
      <pc:sldChg chg="modSp">
        <pc:chgData name="Jane Emperado" userId="S::jemperado@goodtogreatschools.org.au::f11f2e2c-abe5-457b-8efd-db449d0a0879" providerId="AD" clId="Web-{812EE01A-CE77-4EAD-1283-D8765A1ED585}" dt="2022-10-11T14:04:33.269" v="0" actId="20577"/>
        <pc:sldMkLst>
          <pc:docMk/>
          <pc:sldMk cId="3664517324" sldId="266"/>
        </pc:sldMkLst>
        <pc:spChg chg="mod">
          <ac:chgData name="Jane Emperado" userId="S::jemperado@goodtogreatschools.org.au::f11f2e2c-abe5-457b-8efd-db449d0a0879" providerId="AD" clId="Web-{812EE01A-CE77-4EAD-1283-D8765A1ED585}" dt="2022-10-11T14:04:33.269" v="0" actId="20577"/>
          <ac:spMkLst>
            <pc:docMk/>
            <pc:sldMk cId="3664517324" sldId="266"/>
            <ac:spMk id="18" creationId="{F3841288-053D-4A92-B693-F9F2434C84CA}"/>
          </ac:spMkLst>
        </pc:spChg>
      </pc:sldChg>
    </pc:docChg>
  </pc:docChgLst>
  <pc:docChgLst>
    <pc:chgData name="Jane Emperado" userId="f11f2e2c-abe5-457b-8efd-db449d0a0879" providerId="ADAL" clId="{F29ED1AC-0502-448A-B637-3B870135880A}"/>
    <pc:docChg chg="custSel modMainMaster">
      <pc:chgData name="Jane Emperado" userId="f11f2e2c-abe5-457b-8efd-db449d0a0879" providerId="ADAL" clId="{F29ED1AC-0502-448A-B637-3B870135880A}" dt="2022-12-13T14:36:23.042" v="1"/>
      <pc:docMkLst>
        <pc:docMk/>
      </pc:docMkLst>
      <pc:sldMasterChg chg="modSldLayout">
        <pc:chgData name="Jane Emperado" userId="f11f2e2c-abe5-457b-8efd-db449d0a0879" providerId="ADAL" clId="{F29ED1AC-0502-448A-B637-3B870135880A}" dt="2022-12-13T14:36:23.042" v="1"/>
        <pc:sldMasterMkLst>
          <pc:docMk/>
          <pc:sldMasterMk cId="865561804" sldId="2147486260"/>
        </pc:sldMasterMkLst>
        <pc:sldLayoutChg chg="addSp delSp modSp mod">
          <pc:chgData name="Jane Emperado" userId="f11f2e2c-abe5-457b-8efd-db449d0a0879" providerId="ADAL" clId="{F29ED1AC-0502-448A-B637-3B870135880A}" dt="2022-12-13T14:36:23.042" v="1"/>
          <pc:sldLayoutMkLst>
            <pc:docMk/>
            <pc:sldMasterMk cId="865561804" sldId="2147486260"/>
            <pc:sldLayoutMk cId="101678911" sldId="2147486259"/>
          </pc:sldLayoutMkLst>
          <pc:picChg chg="add mod">
            <ac:chgData name="Jane Emperado" userId="f11f2e2c-abe5-457b-8efd-db449d0a0879" providerId="ADAL" clId="{F29ED1AC-0502-448A-B637-3B870135880A}" dt="2022-12-13T14:36:23.042" v="1"/>
            <ac:picMkLst>
              <pc:docMk/>
              <pc:sldMasterMk cId="865561804" sldId="2147486260"/>
              <pc:sldLayoutMk cId="101678911" sldId="2147486259"/>
              <ac:picMk id="4" creationId="{847D7173-9EE9-EE0D-F21F-6AC29A3CA3DD}"/>
            </ac:picMkLst>
          </pc:picChg>
          <pc:picChg chg="del">
            <ac:chgData name="Jane Emperado" userId="f11f2e2c-abe5-457b-8efd-db449d0a0879" providerId="ADAL" clId="{F29ED1AC-0502-448A-B637-3B870135880A}" dt="2022-12-13T14:36:22.745" v="0" actId="478"/>
            <ac:picMkLst>
              <pc:docMk/>
              <pc:sldMasterMk cId="865561804" sldId="2147486260"/>
              <pc:sldLayoutMk cId="101678911" sldId="2147486259"/>
              <ac:picMk id="6" creationId="{0D02C73E-41B6-C186-E1A2-A020D084F928}"/>
            </ac:picMkLst>
          </pc:picChg>
        </pc:sldLayoutChg>
      </pc:sldMasterChg>
    </pc:docChg>
  </pc:docChgLst>
  <pc:docChgLst>
    <pc:chgData name="Emma Davies" userId="c388106c-fcc1-4b94-b57d-b351bf2299cb" providerId="ADAL" clId="{93B39214-9B0C-2642-912C-67AB78AF1ABB}"/>
    <pc:docChg chg="undo redo custSel addSld delSld modSld sldOrd">
      <pc:chgData name="Emma Davies" userId="c388106c-fcc1-4b94-b57d-b351bf2299cb" providerId="ADAL" clId="{93B39214-9B0C-2642-912C-67AB78AF1ABB}" dt="2022-07-07T06:47:31.529" v="5881" actId="1076"/>
      <pc:docMkLst>
        <pc:docMk/>
      </pc:docMkLst>
      <pc:sldChg chg="delSp modSp">
        <pc:chgData name="Emma Davies" userId="c388106c-fcc1-4b94-b57d-b351bf2299cb" providerId="ADAL" clId="{93B39214-9B0C-2642-912C-67AB78AF1ABB}" dt="2022-06-19T17:58:31.633" v="3190" actId="478"/>
        <pc:sldMkLst>
          <pc:docMk/>
          <pc:sldMk cId="852379470" sldId="575"/>
        </pc:sldMkLst>
        <pc:spChg chg="mod">
          <ac:chgData name="Emma Davies" userId="c388106c-fcc1-4b94-b57d-b351bf2299cb" providerId="ADAL" clId="{93B39214-9B0C-2642-912C-67AB78AF1ABB}" dt="2022-06-17T01:43:45.432" v="2" actId="20577"/>
          <ac:spMkLst>
            <pc:docMk/>
            <pc:sldMk cId="852379470" sldId="575"/>
            <ac:spMk id="9" creationId="{6A8AFFCB-21DE-4ADA-B843-EEC2F2CC0BE3}"/>
          </ac:spMkLst>
        </pc:spChg>
        <pc:picChg chg="del">
          <ac:chgData name="Emma Davies" userId="c388106c-fcc1-4b94-b57d-b351bf2299cb" providerId="ADAL" clId="{93B39214-9B0C-2642-912C-67AB78AF1ABB}" dt="2022-06-19T17:58:31.633" v="3190" actId="478"/>
          <ac:picMkLst>
            <pc:docMk/>
            <pc:sldMk cId="852379470" sldId="575"/>
            <ac:picMk id="5" creationId="{D1817942-74A7-6644-8C9B-8CFA0A7EA565}"/>
          </ac:picMkLst>
        </pc:picChg>
        <pc:picChg chg="del">
          <ac:chgData name="Emma Davies" userId="c388106c-fcc1-4b94-b57d-b351bf2299cb" providerId="ADAL" clId="{93B39214-9B0C-2642-912C-67AB78AF1ABB}" dt="2022-06-19T17:58:31.633" v="3190" actId="478"/>
          <ac:picMkLst>
            <pc:docMk/>
            <pc:sldMk cId="852379470" sldId="575"/>
            <ac:picMk id="6" creationId="{B86FFC57-15BB-074B-A86C-CB4B4255ECB5}"/>
          </ac:picMkLst>
        </pc:picChg>
        <pc:picChg chg="del">
          <ac:chgData name="Emma Davies" userId="c388106c-fcc1-4b94-b57d-b351bf2299cb" providerId="ADAL" clId="{93B39214-9B0C-2642-912C-67AB78AF1ABB}" dt="2022-06-19T17:58:31.633" v="3190" actId="478"/>
          <ac:picMkLst>
            <pc:docMk/>
            <pc:sldMk cId="852379470" sldId="575"/>
            <ac:picMk id="8" creationId="{B29363BC-5840-E344-AE72-E8DD4D799C4F}"/>
          </ac:picMkLst>
        </pc:picChg>
        <pc:picChg chg="del">
          <ac:chgData name="Emma Davies" userId="c388106c-fcc1-4b94-b57d-b351bf2299cb" providerId="ADAL" clId="{93B39214-9B0C-2642-912C-67AB78AF1ABB}" dt="2022-06-19T17:58:31.633" v="3190" actId="478"/>
          <ac:picMkLst>
            <pc:docMk/>
            <pc:sldMk cId="852379470" sldId="575"/>
            <ac:picMk id="10" creationId="{43E90D94-9E9B-CA42-84A0-6AFDD59AFC53}"/>
          </ac:picMkLst>
        </pc:picChg>
        <pc:picChg chg="del">
          <ac:chgData name="Emma Davies" userId="c388106c-fcc1-4b94-b57d-b351bf2299cb" providerId="ADAL" clId="{93B39214-9B0C-2642-912C-67AB78AF1ABB}" dt="2022-06-19T17:58:31.633" v="3190" actId="478"/>
          <ac:picMkLst>
            <pc:docMk/>
            <pc:sldMk cId="852379470" sldId="575"/>
            <ac:picMk id="11" creationId="{ECB45604-F916-8241-9D11-156C69598974}"/>
          </ac:picMkLst>
        </pc:picChg>
        <pc:picChg chg="del">
          <ac:chgData name="Emma Davies" userId="c388106c-fcc1-4b94-b57d-b351bf2299cb" providerId="ADAL" clId="{93B39214-9B0C-2642-912C-67AB78AF1ABB}" dt="2022-06-19T17:58:31.633" v="3190" actId="478"/>
          <ac:picMkLst>
            <pc:docMk/>
            <pc:sldMk cId="852379470" sldId="575"/>
            <ac:picMk id="12" creationId="{0BAEC866-5612-794D-B6A2-CFA59BC55BF9}"/>
          </ac:picMkLst>
        </pc:picChg>
      </pc:sldChg>
      <pc:sldChg chg="modSp">
        <pc:chgData name="Emma Davies" userId="c388106c-fcc1-4b94-b57d-b351bf2299cb" providerId="ADAL" clId="{93B39214-9B0C-2642-912C-67AB78AF1ABB}" dt="2022-06-20T02:32:48.236" v="4817" actId="13926"/>
        <pc:sldMkLst>
          <pc:docMk/>
          <pc:sldMk cId="3162857250" sldId="659"/>
        </pc:sldMkLst>
        <pc:spChg chg="mod">
          <ac:chgData name="Emma Davies" userId="c388106c-fcc1-4b94-b57d-b351bf2299cb" providerId="ADAL" clId="{93B39214-9B0C-2642-912C-67AB78AF1ABB}" dt="2022-06-20T02:32:48.236" v="4817" actId="13926"/>
          <ac:spMkLst>
            <pc:docMk/>
            <pc:sldMk cId="3162857250" sldId="659"/>
            <ac:spMk id="7" creationId="{9B4B30A6-9194-493E-8C76-7C713CE74979}"/>
          </ac:spMkLst>
        </pc:spChg>
        <pc:spChg chg="mod">
          <ac:chgData name="Emma Davies" userId="c388106c-fcc1-4b94-b57d-b351bf2299cb" providerId="ADAL" clId="{93B39214-9B0C-2642-912C-67AB78AF1ABB}" dt="2022-06-20T02:32:35.973" v="4815" actId="13926"/>
          <ac:spMkLst>
            <pc:docMk/>
            <pc:sldMk cId="3162857250" sldId="659"/>
            <ac:spMk id="8" creationId="{DA6538B7-733C-4C2B-891A-8EC2ED5744A8}"/>
          </ac:spMkLst>
        </pc:spChg>
        <pc:spChg chg="mod">
          <ac:chgData name="Emma Davies" userId="c388106c-fcc1-4b94-b57d-b351bf2299cb" providerId="ADAL" clId="{93B39214-9B0C-2642-912C-67AB78AF1ABB}" dt="2022-06-19T16:49:13.002" v="769" actId="1076"/>
          <ac:spMkLst>
            <pc:docMk/>
            <pc:sldMk cId="3162857250" sldId="659"/>
            <ac:spMk id="12" creationId="{E9209288-B879-E041-991E-F262F32962AD}"/>
          </ac:spMkLst>
        </pc:spChg>
      </pc:sldChg>
      <pc:sldChg chg="modSp">
        <pc:chgData name="Emma Davies" userId="c388106c-fcc1-4b94-b57d-b351bf2299cb" providerId="ADAL" clId="{93B39214-9B0C-2642-912C-67AB78AF1ABB}" dt="2022-06-19T10:09:38.601" v="63" actId="20577"/>
        <pc:sldMkLst>
          <pc:docMk/>
          <pc:sldMk cId="4060795367" sldId="687"/>
        </pc:sldMkLst>
        <pc:spChg chg="mod">
          <ac:chgData name="Emma Davies" userId="c388106c-fcc1-4b94-b57d-b351bf2299cb" providerId="ADAL" clId="{93B39214-9B0C-2642-912C-67AB78AF1ABB}" dt="2022-06-19T10:09:38.601" v="63" actId="20577"/>
          <ac:spMkLst>
            <pc:docMk/>
            <pc:sldMk cId="4060795367" sldId="687"/>
            <ac:spMk id="10" creationId="{00000000-0000-0000-0000-000000000000}"/>
          </ac:spMkLst>
        </pc:spChg>
      </pc:sldChg>
      <pc:sldChg chg="modSp">
        <pc:chgData name="Emma Davies" userId="c388106c-fcc1-4b94-b57d-b351bf2299cb" providerId="ADAL" clId="{93B39214-9B0C-2642-912C-67AB78AF1ABB}" dt="2022-06-20T02:26:22.475" v="4814" actId="20577"/>
        <pc:sldMkLst>
          <pc:docMk/>
          <pc:sldMk cId="577579472" sldId="698"/>
        </pc:sldMkLst>
        <pc:spChg chg="mod">
          <ac:chgData name="Emma Davies" userId="c388106c-fcc1-4b94-b57d-b351bf2299cb" providerId="ADAL" clId="{93B39214-9B0C-2642-912C-67AB78AF1ABB}" dt="2022-06-20T02:26:22.475" v="4814" actId="20577"/>
          <ac:spMkLst>
            <pc:docMk/>
            <pc:sldMk cId="577579472" sldId="698"/>
            <ac:spMk id="6" creationId="{6AC79A3D-2EB9-4AD4-81CD-E60E6CBF3D29}"/>
          </ac:spMkLst>
        </pc:spChg>
      </pc:sldChg>
      <pc:sldChg chg="modSp">
        <pc:chgData name="Emma Davies" userId="c388106c-fcc1-4b94-b57d-b351bf2299cb" providerId="ADAL" clId="{93B39214-9B0C-2642-912C-67AB78AF1ABB}" dt="2022-06-19T16:50:46.872" v="842" actId="20577"/>
        <pc:sldMkLst>
          <pc:docMk/>
          <pc:sldMk cId="35573068" sldId="704"/>
        </pc:sldMkLst>
        <pc:spChg chg="mod">
          <ac:chgData name="Emma Davies" userId="c388106c-fcc1-4b94-b57d-b351bf2299cb" providerId="ADAL" clId="{93B39214-9B0C-2642-912C-67AB78AF1ABB}" dt="2022-06-19T16:50:46.872" v="842" actId="20577"/>
          <ac:spMkLst>
            <pc:docMk/>
            <pc:sldMk cId="35573068" sldId="704"/>
            <ac:spMk id="6" creationId="{B8820E10-B0B5-4663-BC99-5D8162BB09B9}"/>
          </ac:spMkLst>
        </pc:spChg>
      </pc:sldChg>
      <pc:sldChg chg="del">
        <pc:chgData name="Emma Davies" userId="c388106c-fcc1-4b94-b57d-b351bf2299cb" providerId="ADAL" clId="{93B39214-9B0C-2642-912C-67AB78AF1ABB}" dt="2022-06-19T16:40:16.305" v="347" actId="2696"/>
        <pc:sldMkLst>
          <pc:docMk/>
          <pc:sldMk cId="340366975" sldId="762"/>
        </pc:sldMkLst>
      </pc:sldChg>
      <pc:sldChg chg="del">
        <pc:chgData name="Emma Davies" userId="c388106c-fcc1-4b94-b57d-b351bf2299cb" providerId="ADAL" clId="{93B39214-9B0C-2642-912C-67AB78AF1ABB}" dt="2022-06-19T16:40:16.930" v="348" actId="2696"/>
        <pc:sldMkLst>
          <pc:docMk/>
          <pc:sldMk cId="3583991832" sldId="816"/>
        </pc:sldMkLst>
      </pc:sldChg>
      <pc:sldChg chg="del">
        <pc:chgData name="Emma Davies" userId="c388106c-fcc1-4b94-b57d-b351bf2299cb" providerId="ADAL" clId="{93B39214-9B0C-2642-912C-67AB78AF1ABB}" dt="2022-06-19T16:48:38.534" v="761" actId="2696"/>
        <pc:sldMkLst>
          <pc:docMk/>
          <pc:sldMk cId="2054422958" sldId="875"/>
        </pc:sldMkLst>
      </pc:sldChg>
      <pc:sldChg chg="addSp delSp modSp add del delAnim">
        <pc:chgData name="Emma Davies" userId="c388106c-fcc1-4b94-b57d-b351bf2299cb" providerId="ADAL" clId="{93B39214-9B0C-2642-912C-67AB78AF1ABB}" dt="2022-06-19T16:54:56.701" v="1062" actId="207"/>
        <pc:sldMkLst>
          <pc:docMk/>
          <pc:sldMk cId="3089354507" sldId="878"/>
        </pc:sldMkLst>
        <pc:spChg chg="mod">
          <ac:chgData name="Emma Davies" userId="c388106c-fcc1-4b94-b57d-b351bf2299cb" providerId="ADAL" clId="{93B39214-9B0C-2642-912C-67AB78AF1ABB}" dt="2022-06-19T16:54:56.701" v="1062" actId="207"/>
          <ac:spMkLst>
            <pc:docMk/>
            <pc:sldMk cId="3089354507" sldId="878"/>
            <ac:spMk id="2" creationId="{EC737DDC-B5CD-E441-BA20-C11C387E7F18}"/>
          </ac:spMkLst>
        </pc:spChg>
        <pc:spChg chg="mod">
          <ac:chgData name="Emma Davies" userId="c388106c-fcc1-4b94-b57d-b351bf2299cb" providerId="ADAL" clId="{93B39214-9B0C-2642-912C-67AB78AF1ABB}" dt="2022-06-19T16:53:22.182" v="1023" actId="20577"/>
          <ac:spMkLst>
            <pc:docMk/>
            <pc:sldMk cId="3089354507" sldId="878"/>
            <ac:spMk id="5" creationId="{A439AEC1-4BCD-8B4D-9BE2-D33062207953}"/>
          </ac:spMkLst>
        </pc:spChg>
        <pc:spChg chg="mod">
          <ac:chgData name="Emma Davies" userId="c388106c-fcc1-4b94-b57d-b351bf2299cb" providerId="ADAL" clId="{93B39214-9B0C-2642-912C-67AB78AF1ABB}" dt="2022-06-19T16:53:30.571" v="1024" actId="1076"/>
          <ac:spMkLst>
            <pc:docMk/>
            <pc:sldMk cId="3089354507" sldId="878"/>
            <ac:spMk id="14" creationId="{32F11E45-F7DB-554A-9FBB-825FDDE7E402}"/>
          </ac:spMkLst>
        </pc:spChg>
        <pc:spChg chg="add del mod">
          <ac:chgData name="Emma Davies" userId="c388106c-fcc1-4b94-b57d-b351bf2299cb" providerId="ADAL" clId="{93B39214-9B0C-2642-912C-67AB78AF1ABB}" dt="2022-06-19T16:53:41.611" v="1030" actId="478"/>
          <ac:spMkLst>
            <pc:docMk/>
            <pc:sldMk cId="3089354507" sldId="878"/>
            <ac:spMk id="15" creationId="{A07219C7-902F-E447-BFD8-575E27970337}"/>
          </ac:spMkLst>
        </pc:spChg>
        <pc:spChg chg="add del mod">
          <ac:chgData name="Emma Davies" userId="c388106c-fcc1-4b94-b57d-b351bf2299cb" providerId="ADAL" clId="{93B39214-9B0C-2642-912C-67AB78AF1ABB}" dt="2022-06-19T16:53:41.611" v="1030" actId="478"/>
          <ac:spMkLst>
            <pc:docMk/>
            <pc:sldMk cId="3089354507" sldId="878"/>
            <ac:spMk id="16" creationId="{EC1CE0BF-7E05-6A4B-8BDE-B97454B83006}"/>
          </ac:spMkLst>
        </pc:spChg>
        <pc:spChg chg="add mod">
          <ac:chgData name="Emma Davies" userId="c388106c-fcc1-4b94-b57d-b351bf2299cb" providerId="ADAL" clId="{93B39214-9B0C-2642-912C-67AB78AF1ABB}" dt="2022-06-19T16:53:47.489" v="1031" actId="1076"/>
          <ac:spMkLst>
            <pc:docMk/>
            <pc:sldMk cId="3089354507" sldId="878"/>
            <ac:spMk id="20" creationId="{DE17F74C-9CD4-2540-AB55-B43A4C167F8B}"/>
          </ac:spMkLst>
        </pc:spChg>
        <pc:spChg chg="add mod">
          <ac:chgData name="Emma Davies" userId="c388106c-fcc1-4b94-b57d-b351bf2299cb" providerId="ADAL" clId="{93B39214-9B0C-2642-912C-67AB78AF1ABB}" dt="2022-06-19T16:53:51.279" v="1033" actId="1076"/>
          <ac:spMkLst>
            <pc:docMk/>
            <pc:sldMk cId="3089354507" sldId="878"/>
            <ac:spMk id="21" creationId="{CC5AB6C6-3ECB-E649-8ED2-7938D2E8DD1C}"/>
          </ac:spMkLst>
        </pc:spChg>
        <pc:picChg chg="del">
          <ac:chgData name="Emma Davies" userId="c388106c-fcc1-4b94-b57d-b351bf2299cb" providerId="ADAL" clId="{93B39214-9B0C-2642-912C-67AB78AF1ABB}" dt="2022-06-19T16:48:27.059" v="759" actId="478"/>
          <ac:picMkLst>
            <pc:docMk/>
            <pc:sldMk cId="3089354507" sldId="878"/>
            <ac:picMk id="17" creationId="{1239D09E-17CA-4842-9D17-FD5312FCAF60}"/>
          </ac:picMkLst>
        </pc:picChg>
        <pc:picChg chg="del">
          <ac:chgData name="Emma Davies" userId="c388106c-fcc1-4b94-b57d-b351bf2299cb" providerId="ADAL" clId="{93B39214-9B0C-2642-912C-67AB78AF1ABB}" dt="2022-06-19T16:48:27.059" v="759" actId="478"/>
          <ac:picMkLst>
            <pc:docMk/>
            <pc:sldMk cId="3089354507" sldId="878"/>
            <ac:picMk id="18" creationId="{C1D11BED-8952-4F80-AA5D-9CB773DF22AF}"/>
          </ac:picMkLst>
        </pc:picChg>
        <pc:picChg chg="del">
          <ac:chgData name="Emma Davies" userId="c388106c-fcc1-4b94-b57d-b351bf2299cb" providerId="ADAL" clId="{93B39214-9B0C-2642-912C-67AB78AF1ABB}" dt="2022-06-19T16:48:27.059" v="759" actId="478"/>
          <ac:picMkLst>
            <pc:docMk/>
            <pc:sldMk cId="3089354507" sldId="878"/>
            <ac:picMk id="22" creationId="{11B7BACC-562C-40D4-AE28-A30C0A90F82F}"/>
          </ac:picMkLst>
        </pc:picChg>
        <pc:picChg chg="del">
          <ac:chgData name="Emma Davies" userId="c388106c-fcc1-4b94-b57d-b351bf2299cb" providerId="ADAL" clId="{93B39214-9B0C-2642-912C-67AB78AF1ABB}" dt="2022-06-19T16:48:27.059" v="759" actId="478"/>
          <ac:picMkLst>
            <pc:docMk/>
            <pc:sldMk cId="3089354507" sldId="878"/>
            <ac:picMk id="23" creationId="{D9287569-912E-4985-A865-5F5E8410BC0E}"/>
          </ac:picMkLst>
        </pc:picChg>
        <pc:picChg chg="del">
          <ac:chgData name="Emma Davies" userId="c388106c-fcc1-4b94-b57d-b351bf2299cb" providerId="ADAL" clId="{93B39214-9B0C-2642-912C-67AB78AF1ABB}" dt="2022-06-19T16:48:27.059" v="759" actId="478"/>
          <ac:picMkLst>
            <pc:docMk/>
            <pc:sldMk cId="3089354507" sldId="878"/>
            <ac:picMk id="27" creationId="{47BC4930-FD5A-BD4D-BABC-8AA4211CCE49}"/>
          </ac:picMkLst>
        </pc:picChg>
        <pc:picChg chg="del">
          <ac:chgData name="Emma Davies" userId="c388106c-fcc1-4b94-b57d-b351bf2299cb" providerId="ADAL" clId="{93B39214-9B0C-2642-912C-67AB78AF1ABB}" dt="2022-06-19T16:48:27.059" v="759" actId="478"/>
          <ac:picMkLst>
            <pc:docMk/>
            <pc:sldMk cId="3089354507" sldId="878"/>
            <ac:picMk id="28" creationId="{77200B6A-F639-8E4B-8AD7-E8F2E94AE22E}"/>
          </ac:picMkLst>
        </pc:picChg>
        <pc:cxnChg chg="add mod">
          <ac:chgData name="Emma Davies" userId="c388106c-fcc1-4b94-b57d-b351bf2299cb" providerId="ADAL" clId="{93B39214-9B0C-2642-912C-67AB78AF1ABB}" dt="2022-06-19T16:54:22.212" v="1039" actId="1076"/>
          <ac:cxnSpMkLst>
            <pc:docMk/>
            <pc:sldMk cId="3089354507" sldId="878"/>
            <ac:cxnSpMk id="4" creationId="{D0F8C642-0D37-404B-A510-647C053E8C0E}"/>
          </ac:cxnSpMkLst>
        </pc:cxnChg>
        <pc:cxnChg chg="add mod">
          <ac:chgData name="Emma Davies" userId="c388106c-fcc1-4b94-b57d-b351bf2299cb" providerId="ADAL" clId="{93B39214-9B0C-2642-912C-67AB78AF1ABB}" dt="2022-06-19T16:54:12.357" v="1037" actId="1076"/>
          <ac:cxnSpMkLst>
            <pc:docMk/>
            <pc:sldMk cId="3089354507" sldId="878"/>
            <ac:cxnSpMk id="24" creationId="{79513E74-A165-0E46-951E-7F1481FFB8E8}"/>
          </ac:cxnSpMkLst>
        </pc:cxnChg>
      </pc:sldChg>
      <pc:sldChg chg="addSp delSp modSp add mod modClrScheme chgLayout">
        <pc:chgData name="Emma Davies" userId="c388106c-fcc1-4b94-b57d-b351bf2299cb" providerId="ADAL" clId="{93B39214-9B0C-2642-912C-67AB78AF1ABB}" dt="2022-07-03T13:19:55.935" v="4897" actId="20577"/>
        <pc:sldMkLst>
          <pc:docMk/>
          <pc:sldMk cId="1485062792" sldId="879"/>
        </pc:sldMkLst>
        <pc:spChg chg="del mod ord">
          <ac:chgData name="Emma Davies" userId="c388106c-fcc1-4b94-b57d-b351bf2299cb" providerId="ADAL" clId="{93B39214-9B0C-2642-912C-67AB78AF1ABB}" dt="2022-06-19T16:41:11.889" v="362" actId="700"/>
          <ac:spMkLst>
            <pc:docMk/>
            <pc:sldMk cId="1485062792" sldId="879"/>
            <ac:spMk id="2" creationId="{D512F62F-21DD-2644-933A-19DB7044455F}"/>
          </ac:spMkLst>
        </pc:spChg>
        <pc:spChg chg="del mod ord">
          <ac:chgData name="Emma Davies" userId="c388106c-fcc1-4b94-b57d-b351bf2299cb" providerId="ADAL" clId="{93B39214-9B0C-2642-912C-67AB78AF1ABB}" dt="2022-06-19T16:41:11.889" v="362" actId="700"/>
          <ac:spMkLst>
            <pc:docMk/>
            <pc:sldMk cId="1485062792" sldId="879"/>
            <ac:spMk id="3" creationId="{5B0CE41A-5CAB-344D-920B-8DABF1C0F9CD}"/>
          </ac:spMkLst>
        </pc:spChg>
        <pc:spChg chg="add mod ord">
          <ac:chgData name="Emma Davies" userId="c388106c-fcc1-4b94-b57d-b351bf2299cb" providerId="ADAL" clId="{93B39214-9B0C-2642-912C-67AB78AF1ABB}" dt="2022-06-19T16:59:15.596" v="1289" actId="207"/>
          <ac:spMkLst>
            <pc:docMk/>
            <pc:sldMk cId="1485062792" sldId="879"/>
            <ac:spMk id="4" creationId="{4486530F-BA5E-7A4C-BB37-B3DD76A50037}"/>
          </ac:spMkLst>
        </pc:spChg>
        <pc:spChg chg="add mod ord">
          <ac:chgData name="Emma Davies" userId="c388106c-fcc1-4b94-b57d-b351bf2299cb" providerId="ADAL" clId="{93B39214-9B0C-2642-912C-67AB78AF1ABB}" dt="2022-06-21T16:28:27.959" v="4819" actId="20577"/>
          <ac:spMkLst>
            <pc:docMk/>
            <pc:sldMk cId="1485062792" sldId="879"/>
            <ac:spMk id="5" creationId="{752BC2D9-221B-1747-918C-C0B9B460173A}"/>
          </ac:spMkLst>
        </pc:spChg>
        <pc:spChg chg="add">
          <ac:chgData name="Emma Davies" userId="c388106c-fcc1-4b94-b57d-b351bf2299cb" providerId="ADAL" clId="{93B39214-9B0C-2642-912C-67AB78AF1ABB}" dt="2022-06-19T18:04:57.131" v="3650"/>
          <ac:spMkLst>
            <pc:docMk/>
            <pc:sldMk cId="1485062792" sldId="879"/>
            <ac:spMk id="6" creationId="{38AE2789-4AC7-0E44-924A-B7ADC2CBB092}"/>
          </ac:spMkLst>
        </pc:spChg>
        <pc:spChg chg="mod">
          <ac:chgData name="Emma Davies" userId="c388106c-fcc1-4b94-b57d-b351bf2299cb" providerId="ADAL" clId="{93B39214-9B0C-2642-912C-67AB78AF1ABB}" dt="2022-07-03T13:19:55.935" v="4897" actId="20577"/>
          <ac:spMkLst>
            <pc:docMk/>
            <pc:sldMk cId="1485062792" sldId="879"/>
            <ac:spMk id="7" creationId="{1D9970CB-D03D-43E2-931E-99DAD637A932}"/>
          </ac:spMkLst>
        </pc:spChg>
        <pc:spChg chg="add del mod">
          <ac:chgData name="Emma Davies" userId="c388106c-fcc1-4b94-b57d-b351bf2299cb" providerId="ADAL" clId="{93B39214-9B0C-2642-912C-67AB78AF1ABB}" dt="2022-06-19T18:08:12.505" v="3900" actId="478"/>
          <ac:spMkLst>
            <pc:docMk/>
            <pc:sldMk cId="1485062792" sldId="879"/>
            <ac:spMk id="7" creationId="{68A732AA-A05D-B64D-B81D-5B009EEC352A}"/>
          </ac:spMkLst>
        </pc:spChg>
        <pc:spChg chg="add mod">
          <ac:chgData name="Emma Davies" userId="c388106c-fcc1-4b94-b57d-b351bf2299cb" providerId="ADAL" clId="{93B39214-9B0C-2642-912C-67AB78AF1ABB}" dt="2022-07-03T13:19:29.513" v="4875" actId="207"/>
          <ac:spMkLst>
            <pc:docMk/>
            <pc:sldMk cId="1485062792" sldId="879"/>
            <ac:spMk id="8" creationId="{FC60790F-6AAD-4341-948F-A47376B47115}"/>
          </ac:spMkLst>
        </pc:spChg>
      </pc:sldChg>
      <pc:sldChg chg="addSp modSp add ord">
        <pc:chgData name="Emma Davies" userId="c388106c-fcc1-4b94-b57d-b351bf2299cb" providerId="ADAL" clId="{93B39214-9B0C-2642-912C-67AB78AF1ABB}" dt="2022-07-03T13:20:18.588" v="4905" actId="207"/>
        <pc:sldMkLst>
          <pc:docMk/>
          <pc:sldMk cId="689931145" sldId="880"/>
        </pc:sldMkLst>
        <pc:spChg chg="mod">
          <ac:chgData name="Emma Davies" userId="c388106c-fcc1-4b94-b57d-b351bf2299cb" providerId="ADAL" clId="{93B39214-9B0C-2642-912C-67AB78AF1ABB}" dt="2022-06-19T16:59:30.526" v="1300" actId="207"/>
          <ac:spMkLst>
            <pc:docMk/>
            <pc:sldMk cId="689931145" sldId="880"/>
            <ac:spMk id="2" creationId="{45DDAF04-AE96-6B4A-9093-41E34A9ED508}"/>
          </ac:spMkLst>
        </pc:spChg>
        <pc:spChg chg="mod">
          <ac:chgData name="Emma Davies" userId="c388106c-fcc1-4b94-b57d-b351bf2299cb" providerId="ADAL" clId="{93B39214-9B0C-2642-912C-67AB78AF1ABB}" dt="2022-06-19T18:04:51.839" v="3649" actId="20577"/>
          <ac:spMkLst>
            <pc:docMk/>
            <pc:sldMk cId="689931145" sldId="880"/>
            <ac:spMk id="3" creationId="{AE3991F7-6573-0D48-B896-AB2F876FBC02}"/>
          </ac:spMkLst>
        </pc:spChg>
        <pc:spChg chg="add">
          <ac:chgData name="Emma Davies" userId="c388106c-fcc1-4b94-b57d-b351bf2299cb" providerId="ADAL" clId="{93B39214-9B0C-2642-912C-67AB78AF1ABB}" dt="2022-06-19T18:04:58.184" v="3651"/>
          <ac:spMkLst>
            <pc:docMk/>
            <pc:sldMk cId="689931145" sldId="880"/>
            <ac:spMk id="4" creationId="{D0AA9ED2-7180-0A4C-AFB8-8AD000D7A21C}"/>
          </ac:spMkLst>
        </pc:spChg>
        <pc:spChg chg="add mod">
          <ac:chgData name="Emma Davies" userId="c388106c-fcc1-4b94-b57d-b351bf2299cb" providerId="ADAL" clId="{93B39214-9B0C-2642-912C-67AB78AF1ABB}" dt="2022-06-19T18:08:07.468" v="3899" actId="403"/>
          <ac:spMkLst>
            <pc:docMk/>
            <pc:sldMk cId="689931145" sldId="880"/>
            <ac:spMk id="5" creationId="{3FE904F8-F077-0849-A2AF-351EEE7AEB4D}"/>
          </ac:spMkLst>
        </pc:spChg>
        <pc:spChg chg="mod">
          <ac:chgData name="Emma Davies" userId="c388106c-fcc1-4b94-b57d-b351bf2299cb" providerId="ADAL" clId="{93B39214-9B0C-2642-912C-67AB78AF1ABB}" dt="2022-07-03T13:20:18.588" v="4905" actId="207"/>
          <ac:spMkLst>
            <pc:docMk/>
            <pc:sldMk cId="689931145" sldId="880"/>
            <ac:spMk id="6" creationId="{6DCB04F7-2550-46A5-8225-B35911AF40F0}"/>
          </ac:spMkLst>
        </pc:spChg>
      </pc:sldChg>
      <pc:sldChg chg="addSp delSp modSp add del ord">
        <pc:chgData name="Emma Davies" userId="c388106c-fcc1-4b94-b57d-b351bf2299cb" providerId="ADAL" clId="{93B39214-9B0C-2642-912C-67AB78AF1ABB}" dt="2022-06-20T02:00:26.009" v="4812" actId="2696"/>
        <pc:sldMkLst>
          <pc:docMk/>
          <pc:sldMk cId="2409407047" sldId="881"/>
        </pc:sldMkLst>
        <pc:spChg chg="mod">
          <ac:chgData name="Emma Davies" userId="c388106c-fcc1-4b94-b57d-b351bf2299cb" providerId="ADAL" clId="{93B39214-9B0C-2642-912C-67AB78AF1ABB}" dt="2022-06-19T16:59:44.539" v="1301" actId="207"/>
          <ac:spMkLst>
            <pc:docMk/>
            <pc:sldMk cId="2409407047" sldId="881"/>
            <ac:spMk id="2" creationId="{ADBA5555-56CD-DA4D-B33E-C4930D7EC367}"/>
          </ac:spMkLst>
        </pc:spChg>
        <pc:spChg chg="mod">
          <ac:chgData name="Emma Davies" userId="c388106c-fcc1-4b94-b57d-b351bf2299cb" providerId="ADAL" clId="{93B39214-9B0C-2642-912C-67AB78AF1ABB}" dt="2022-06-20T02:00:22.641" v="4811" actId="5793"/>
          <ac:spMkLst>
            <pc:docMk/>
            <pc:sldMk cId="2409407047" sldId="881"/>
            <ac:spMk id="3" creationId="{B127C17D-7E07-4F43-9E02-199B94EFB1F7}"/>
          </ac:spMkLst>
        </pc:spChg>
        <pc:spChg chg="add">
          <ac:chgData name="Emma Davies" userId="c388106c-fcc1-4b94-b57d-b351bf2299cb" providerId="ADAL" clId="{93B39214-9B0C-2642-912C-67AB78AF1ABB}" dt="2022-06-19T18:05:05.479" v="3657"/>
          <ac:spMkLst>
            <pc:docMk/>
            <pc:sldMk cId="2409407047" sldId="881"/>
            <ac:spMk id="4" creationId="{93C98197-E188-604D-A124-CB70F0EE666C}"/>
          </ac:spMkLst>
        </pc:spChg>
        <pc:spChg chg="add del">
          <ac:chgData name="Emma Davies" userId="c388106c-fcc1-4b94-b57d-b351bf2299cb" providerId="ADAL" clId="{93B39214-9B0C-2642-912C-67AB78AF1ABB}" dt="2022-06-19T18:10:12.342" v="3973"/>
          <ac:spMkLst>
            <pc:docMk/>
            <pc:sldMk cId="2409407047" sldId="881"/>
            <ac:spMk id="5" creationId="{566192AC-C4E8-AA4A-B4FF-BFF9A77428E7}"/>
          </ac:spMkLst>
        </pc:spChg>
      </pc:sldChg>
      <pc:sldChg chg="addSp delSp modSp add ord modAnim">
        <pc:chgData name="Emma Davies" userId="c388106c-fcc1-4b94-b57d-b351bf2299cb" providerId="ADAL" clId="{93B39214-9B0C-2642-912C-67AB78AF1ABB}" dt="2022-07-03T18:53:19.868" v="5168" actId="255"/>
        <pc:sldMkLst>
          <pc:docMk/>
          <pc:sldMk cId="1052107829" sldId="882"/>
        </pc:sldMkLst>
        <pc:spChg chg="mod">
          <ac:chgData name="Emma Davies" userId="c388106c-fcc1-4b94-b57d-b351bf2299cb" providerId="ADAL" clId="{93B39214-9B0C-2642-912C-67AB78AF1ABB}" dt="2022-07-03T18:53:19.868" v="5168" actId="255"/>
          <ac:spMkLst>
            <pc:docMk/>
            <pc:sldMk cId="1052107829" sldId="882"/>
            <ac:spMk id="2" creationId="{FCCBECA4-87A0-AE49-B59A-4A037E628738}"/>
          </ac:spMkLst>
        </pc:spChg>
        <pc:spChg chg="add del mod">
          <ac:chgData name="Emma Davies" userId="c388106c-fcc1-4b94-b57d-b351bf2299cb" providerId="ADAL" clId="{93B39214-9B0C-2642-912C-67AB78AF1ABB}" dt="2022-06-19T18:11:04.525" v="4022" actId="478"/>
          <ac:spMkLst>
            <pc:docMk/>
            <pc:sldMk cId="1052107829" sldId="882"/>
            <ac:spMk id="3" creationId="{F5E20668-CCCB-0D4A-AB63-57EC41611448}"/>
          </ac:spMkLst>
        </pc:spChg>
        <pc:spChg chg="add">
          <ac:chgData name="Emma Davies" userId="c388106c-fcc1-4b94-b57d-b351bf2299cb" providerId="ADAL" clId="{93B39214-9B0C-2642-912C-67AB78AF1ABB}" dt="2022-06-19T18:05:07.181" v="3658"/>
          <ac:spMkLst>
            <pc:docMk/>
            <pc:sldMk cId="1052107829" sldId="882"/>
            <ac:spMk id="4" creationId="{2F9AFB31-E766-BA4A-9CE5-196BF7091E36}"/>
          </ac:spMkLst>
        </pc:spChg>
        <pc:spChg chg="add mod">
          <ac:chgData name="Emma Davies" userId="c388106c-fcc1-4b94-b57d-b351bf2299cb" providerId="ADAL" clId="{93B39214-9B0C-2642-912C-67AB78AF1ABB}" dt="2022-06-22T16:09:15.007" v="4845" actId="1076"/>
          <ac:spMkLst>
            <pc:docMk/>
            <pc:sldMk cId="1052107829" sldId="882"/>
            <ac:spMk id="5" creationId="{79FF669E-7FBA-D547-B15B-7DFAC25B6D98}"/>
          </ac:spMkLst>
        </pc:spChg>
        <pc:spChg chg="add mod">
          <ac:chgData name="Emma Davies" userId="c388106c-fcc1-4b94-b57d-b351bf2299cb" providerId="ADAL" clId="{93B39214-9B0C-2642-912C-67AB78AF1ABB}" dt="2022-06-19T18:12:35.914" v="4150" actId="20577"/>
          <ac:spMkLst>
            <pc:docMk/>
            <pc:sldMk cId="1052107829" sldId="882"/>
            <ac:spMk id="6" creationId="{8035251A-1207-6441-AE1C-894D3B0CC6AB}"/>
          </ac:spMkLst>
        </pc:spChg>
        <pc:spChg chg="add del mod">
          <ac:chgData name="Emma Davies" userId="c388106c-fcc1-4b94-b57d-b351bf2299cb" providerId="ADAL" clId="{93B39214-9B0C-2642-912C-67AB78AF1ABB}" dt="2022-06-19T18:11:02.584" v="4021" actId="478"/>
          <ac:spMkLst>
            <pc:docMk/>
            <pc:sldMk cId="1052107829" sldId="882"/>
            <ac:spMk id="8" creationId="{9D0B2CA3-A889-3F4F-ABA2-6C476BF7620F}"/>
          </ac:spMkLst>
        </pc:spChg>
        <pc:spChg chg="add del mod">
          <ac:chgData name="Emma Davies" userId="c388106c-fcc1-4b94-b57d-b351bf2299cb" providerId="ADAL" clId="{93B39214-9B0C-2642-912C-67AB78AF1ABB}" dt="2022-06-19T18:11:13.124" v="4026" actId="478"/>
          <ac:spMkLst>
            <pc:docMk/>
            <pc:sldMk cId="1052107829" sldId="882"/>
            <ac:spMk id="10" creationId="{F912FEE3-A9CA-9346-A4C3-9A6FD85BAE3E}"/>
          </ac:spMkLst>
        </pc:spChg>
      </pc:sldChg>
      <pc:sldChg chg="addSp delSp modSp add modAnim">
        <pc:chgData name="Emma Davies" userId="c388106c-fcc1-4b94-b57d-b351bf2299cb" providerId="ADAL" clId="{93B39214-9B0C-2642-912C-67AB78AF1ABB}" dt="2022-07-04T11:21:13.320" v="5431"/>
        <pc:sldMkLst>
          <pc:docMk/>
          <pc:sldMk cId="1427755127" sldId="883"/>
        </pc:sldMkLst>
        <pc:spChg chg="mod">
          <ac:chgData name="Emma Davies" userId="c388106c-fcc1-4b94-b57d-b351bf2299cb" providerId="ADAL" clId="{93B39214-9B0C-2642-912C-67AB78AF1ABB}" dt="2022-07-03T18:53:08.729" v="5165" actId="20577"/>
          <ac:spMkLst>
            <pc:docMk/>
            <pc:sldMk cId="1427755127" sldId="883"/>
            <ac:spMk id="2" creationId="{8102D7BA-A466-B146-B39E-A7F5836CA54F}"/>
          </ac:spMkLst>
        </pc:spChg>
        <pc:spChg chg="mod">
          <ac:chgData name="Emma Davies" userId="c388106c-fcc1-4b94-b57d-b351bf2299cb" providerId="ADAL" clId="{93B39214-9B0C-2642-912C-67AB78AF1ABB}" dt="2022-07-04T11:20:45.369" v="5421" actId="20577"/>
          <ac:spMkLst>
            <pc:docMk/>
            <pc:sldMk cId="1427755127" sldId="883"/>
            <ac:spMk id="3" creationId="{638D82DF-767A-0A40-9325-404F358DA887}"/>
          </ac:spMkLst>
        </pc:spChg>
        <pc:spChg chg="add del">
          <ac:chgData name="Emma Davies" userId="c388106c-fcc1-4b94-b57d-b351bf2299cb" providerId="ADAL" clId="{93B39214-9B0C-2642-912C-67AB78AF1ABB}" dt="2022-06-19T16:46:10.334" v="740"/>
          <ac:spMkLst>
            <pc:docMk/>
            <pc:sldMk cId="1427755127" sldId="883"/>
            <ac:spMk id="4" creationId="{7F2060A0-F864-2D4F-B16B-32EFFD082D4D}"/>
          </ac:spMkLst>
        </pc:spChg>
        <pc:spChg chg="add del mod">
          <ac:chgData name="Emma Davies" userId="c388106c-fcc1-4b94-b57d-b351bf2299cb" providerId="ADAL" clId="{93B39214-9B0C-2642-912C-67AB78AF1ABB}" dt="2022-06-19T17:04:57.544" v="1727" actId="478"/>
          <ac:spMkLst>
            <pc:docMk/>
            <pc:sldMk cId="1427755127" sldId="883"/>
            <ac:spMk id="5" creationId="{39B79E1A-4610-3548-8DB0-E6EB213AA7E8}"/>
          </ac:spMkLst>
        </pc:spChg>
        <pc:spChg chg="add del mod">
          <ac:chgData name="Emma Davies" userId="c388106c-fcc1-4b94-b57d-b351bf2299cb" providerId="ADAL" clId="{93B39214-9B0C-2642-912C-67AB78AF1ABB}" dt="2022-06-19T17:04:57.544" v="1727" actId="478"/>
          <ac:spMkLst>
            <pc:docMk/>
            <pc:sldMk cId="1427755127" sldId="883"/>
            <ac:spMk id="6" creationId="{65472801-736F-A34D-8EA5-931807B54FA3}"/>
          </ac:spMkLst>
        </pc:spChg>
        <pc:spChg chg="add del mod">
          <ac:chgData name="Emma Davies" userId="c388106c-fcc1-4b94-b57d-b351bf2299cb" providerId="ADAL" clId="{93B39214-9B0C-2642-912C-67AB78AF1ABB}" dt="2022-06-19T17:04:11.933" v="1638" actId="478"/>
          <ac:spMkLst>
            <pc:docMk/>
            <pc:sldMk cId="1427755127" sldId="883"/>
            <ac:spMk id="7" creationId="{CDF78989-E845-A841-A61C-D9A0E28B1FD4}"/>
          </ac:spMkLst>
        </pc:spChg>
        <pc:spChg chg="add del mod">
          <ac:chgData name="Emma Davies" userId="c388106c-fcc1-4b94-b57d-b351bf2299cb" providerId="ADAL" clId="{93B39214-9B0C-2642-912C-67AB78AF1ABB}" dt="2022-06-19T17:04:57.544" v="1727" actId="478"/>
          <ac:spMkLst>
            <pc:docMk/>
            <pc:sldMk cId="1427755127" sldId="883"/>
            <ac:spMk id="8" creationId="{5BB06D87-E4CA-AC4E-9029-0B8A6A9C2CA9}"/>
          </ac:spMkLst>
        </pc:spChg>
        <pc:spChg chg="add del mod">
          <ac:chgData name="Emma Davies" userId="c388106c-fcc1-4b94-b57d-b351bf2299cb" providerId="ADAL" clId="{93B39214-9B0C-2642-912C-67AB78AF1ABB}" dt="2022-06-19T17:04:57.544" v="1727" actId="478"/>
          <ac:spMkLst>
            <pc:docMk/>
            <pc:sldMk cId="1427755127" sldId="883"/>
            <ac:spMk id="9" creationId="{F0176D46-5041-8C44-B406-63AE7E77D86B}"/>
          </ac:spMkLst>
        </pc:spChg>
        <pc:spChg chg="add del mod">
          <ac:chgData name="Emma Davies" userId="c388106c-fcc1-4b94-b57d-b351bf2299cb" providerId="ADAL" clId="{93B39214-9B0C-2642-912C-67AB78AF1ABB}" dt="2022-06-19T17:04:57.544" v="1727" actId="478"/>
          <ac:spMkLst>
            <pc:docMk/>
            <pc:sldMk cId="1427755127" sldId="883"/>
            <ac:spMk id="10" creationId="{1FFF05C5-8751-774C-A37C-D4E5806040BC}"/>
          </ac:spMkLst>
        </pc:spChg>
        <pc:spChg chg="add del mod">
          <ac:chgData name="Emma Davies" userId="c388106c-fcc1-4b94-b57d-b351bf2299cb" providerId="ADAL" clId="{93B39214-9B0C-2642-912C-67AB78AF1ABB}" dt="2022-06-19T17:04:57.544" v="1727" actId="478"/>
          <ac:spMkLst>
            <pc:docMk/>
            <pc:sldMk cId="1427755127" sldId="883"/>
            <ac:spMk id="11" creationId="{D410687A-7AE0-CC40-A6D6-F1C781F1D201}"/>
          </ac:spMkLst>
        </pc:spChg>
        <pc:spChg chg="add del mod">
          <ac:chgData name="Emma Davies" userId="c388106c-fcc1-4b94-b57d-b351bf2299cb" providerId="ADAL" clId="{93B39214-9B0C-2642-912C-67AB78AF1ABB}" dt="2022-06-19T17:04:57.544" v="1727" actId="478"/>
          <ac:spMkLst>
            <pc:docMk/>
            <pc:sldMk cId="1427755127" sldId="883"/>
            <ac:spMk id="12" creationId="{975CE215-AC6E-1D46-A9EE-0F46799B8B80}"/>
          </ac:spMkLst>
        </pc:spChg>
        <pc:spChg chg="add mod">
          <ac:chgData name="Emma Davies" userId="c388106c-fcc1-4b94-b57d-b351bf2299cb" providerId="ADAL" clId="{93B39214-9B0C-2642-912C-67AB78AF1ABB}" dt="2022-07-04T11:20:50.137" v="5423" actId="1076"/>
          <ac:spMkLst>
            <pc:docMk/>
            <pc:sldMk cId="1427755127" sldId="883"/>
            <ac:spMk id="13" creationId="{3F727346-9773-FC4F-8F6B-2F8397E6AD17}"/>
          </ac:spMkLst>
        </pc:spChg>
        <pc:spChg chg="add">
          <ac:chgData name="Emma Davies" userId="c388106c-fcc1-4b94-b57d-b351bf2299cb" providerId="ADAL" clId="{93B39214-9B0C-2642-912C-67AB78AF1ABB}" dt="2022-06-19T18:05:08.581" v="3659"/>
          <ac:spMkLst>
            <pc:docMk/>
            <pc:sldMk cId="1427755127" sldId="883"/>
            <ac:spMk id="14" creationId="{0E2631C9-2B46-1848-A836-8FF33D6E6993}"/>
          </ac:spMkLst>
        </pc:spChg>
      </pc:sldChg>
      <pc:sldChg chg="addSp modSp add modAnim">
        <pc:chgData name="Emma Davies" userId="c388106c-fcc1-4b94-b57d-b351bf2299cb" providerId="ADAL" clId="{93B39214-9B0C-2642-912C-67AB78AF1ABB}" dt="2022-07-05T06:38:50.856" v="5840"/>
        <pc:sldMkLst>
          <pc:docMk/>
          <pc:sldMk cId="2331514201" sldId="884"/>
        </pc:sldMkLst>
        <pc:spChg chg="mod">
          <ac:chgData name="Emma Davies" userId="c388106c-fcc1-4b94-b57d-b351bf2299cb" providerId="ADAL" clId="{93B39214-9B0C-2642-912C-67AB78AF1ABB}" dt="2022-07-03T18:54:46.626" v="5210" actId="20577"/>
          <ac:spMkLst>
            <pc:docMk/>
            <pc:sldMk cId="2331514201" sldId="884"/>
            <ac:spMk id="2" creationId="{8102D7BA-A466-B146-B39E-A7F5836CA54F}"/>
          </ac:spMkLst>
        </pc:spChg>
        <pc:spChg chg="mod">
          <ac:chgData name="Emma Davies" userId="c388106c-fcc1-4b94-b57d-b351bf2299cb" providerId="ADAL" clId="{93B39214-9B0C-2642-912C-67AB78AF1ABB}" dt="2022-06-19T17:01:13.813" v="1497" actId="20577"/>
          <ac:spMkLst>
            <pc:docMk/>
            <pc:sldMk cId="2331514201" sldId="884"/>
            <ac:spMk id="3" creationId="{638D82DF-767A-0A40-9325-404F358DA887}"/>
          </ac:spMkLst>
        </pc:spChg>
        <pc:spChg chg="add mod">
          <ac:chgData name="Emma Davies" userId="c388106c-fcc1-4b94-b57d-b351bf2299cb" providerId="ADAL" clId="{93B39214-9B0C-2642-912C-67AB78AF1ABB}" dt="2022-07-05T06:38:17.596" v="5833" actId="20577"/>
          <ac:spMkLst>
            <pc:docMk/>
            <pc:sldMk cId="2331514201" sldId="884"/>
            <ac:spMk id="4" creationId="{ABD47201-51A1-B141-ACF2-77F80DB788B8}"/>
          </ac:spMkLst>
        </pc:spChg>
        <pc:spChg chg="add">
          <ac:chgData name="Emma Davies" userId="c388106c-fcc1-4b94-b57d-b351bf2299cb" providerId="ADAL" clId="{93B39214-9B0C-2642-912C-67AB78AF1ABB}" dt="2022-06-19T18:05:21.139" v="3662"/>
          <ac:spMkLst>
            <pc:docMk/>
            <pc:sldMk cId="2331514201" sldId="884"/>
            <ac:spMk id="5" creationId="{A07DD911-F7EC-E846-96BD-E13AAE97556D}"/>
          </ac:spMkLst>
        </pc:spChg>
      </pc:sldChg>
      <pc:sldChg chg="addSp delSp modSp add mod ord modClrScheme modAnim chgLayout">
        <pc:chgData name="Emma Davies" userId="c388106c-fcc1-4b94-b57d-b351bf2299cb" providerId="ADAL" clId="{93B39214-9B0C-2642-912C-67AB78AF1ABB}" dt="2022-07-07T02:25:32.170" v="5876"/>
        <pc:sldMkLst>
          <pc:docMk/>
          <pc:sldMk cId="3271760621" sldId="885"/>
        </pc:sldMkLst>
        <pc:spChg chg="mod ord">
          <ac:chgData name="Emma Davies" userId="c388106c-fcc1-4b94-b57d-b351bf2299cb" providerId="ADAL" clId="{93B39214-9B0C-2642-912C-67AB78AF1ABB}" dt="2022-07-03T18:54:41.477" v="5191" actId="20577"/>
          <ac:spMkLst>
            <pc:docMk/>
            <pc:sldMk cId="3271760621" sldId="885"/>
            <ac:spMk id="2" creationId="{8102D7BA-A466-B146-B39E-A7F5836CA54F}"/>
          </ac:spMkLst>
        </pc:spChg>
        <pc:spChg chg="add del mod ord">
          <ac:chgData name="Emma Davies" userId="c388106c-fcc1-4b94-b57d-b351bf2299cb" providerId="ADAL" clId="{93B39214-9B0C-2642-912C-67AB78AF1ABB}" dt="2022-07-04T12:37:03.231" v="5644"/>
          <ac:spMkLst>
            <pc:docMk/>
            <pc:sldMk cId="3271760621" sldId="885"/>
            <ac:spMk id="3" creationId="{638D82DF-767A-0A40-9325-404F358DA887}"/>
          </ac:spMkLst>
        </pc:spChg>
        <pc:spChg chg="add del mod ord">
          <ac:chgData name="Emma Davies" userId="c388106c-fcc1-4b94-b57d-b351bf2299cb" providerId="ADAL" clId="{93B39214-9B0C-2642-912C-67AB78AF1ABB}" dt="2022-06-19T16:47:41.961" v="755" actId="700"/>
          <ac:spMkLst>
            <pc:docMk/>
            <pc:sldMk cId="3271760621" sldId="885"/>
            <ac:spMk id="4" creationId="{C4AED304-C89D-6A47-BD06-D30818C6B180}"/>
          </ac:spMkLst>
        </pc:spChg>
        <pc:spChg chg="add mod">
          <ac:chgData name="Emma Davies" userId="c388106c-fcc1-4b94-b57d-b351bf2299cb" providerId="ADAL" clId="{93B39214-9B0C-2642-912C-67AB78AF1ABB}" dt="2022-07-04T12:38:16.016" v="5687" actId="20577"/>
          <ac:spMkLst>
            <pc:docMk/>
            <pc:sldMk cId="3271760621" sldId="885"/>
            <ac:spMk id="5" creationId="{7DD7B2B5-E861-FE4F-B383-8A58A57EFD03}"/>
          </ac:spMkLst>
        </pc:spChg>
        <pc:spChg chg="add del mod">
          <ac:chgData name="Emma Davies" userId="c388106c-fcc1-4b94-b57d-b351bf2299cb" providerId="ADAL" clId="{93B39214-9B0C-2642-912C-67AB78AF1ABB}" dt="2022-06-19T17:40:03.297" v="1811" actId="478"/>
          <ac:spMkLst>
            <pc:docMk/>
            <pc:sldMk cId="3271760621" sldId="885"/>
            <ac:spMk id="6" creationId="{8755C40F-5C37-0A40-AF20-035BB15D172F}"/>
          </ac:spMkLst>
        </pc:spChg>
        <pc:spChg chg="add del mod">
          <ac:chgData name="Emma Davies" userId="c388106c-fcc1-4b94-b57d-b351bf2299cb" providerId="ADAL" clId="{93B39214-9B0C-2642-912C-67AB78AF1ABB}" dt="2022-06-19T17:40:51.102" v="1883" actId="478"/>
          <ac:spMkLst>
            <pc:docMk/>
            <pc:sldMk cId="3271760621" sldId="885"/>
            <ac:spMk id="7" creationId="{B117C6A2-59F5-A849-ACDB-A126242FA86A}"/>
          </ac:spMkLst>
        </pc:spChg>
        <pc:spChg chg="add del mod">
          <ac:chgData name="Emma Davies" userId="c388106c-fcc1-4b94-b57d-b351bf2299cb" providerId="ADAL" clId="{93B39214-9B0C-2642-912C-67AB78AF1ABB}" dt="2022-06-19T17:40:03.297" v="1811" actId="478"/>
          <ac:spMkLst>
            <pc:docMk/>
            <pc:sldMk cId="3271760621" sldId="885"/>
            <ac:spMk id="8" creationId="{6A1AD267-5A19-5642-BF9E-E8745A578ACE}"/>
          </ac:spMkLst>
        </pc:spChg>
        <pc:spChg chg="add del mod">
          <ac:chgData name="Emma Davies" userId="c388106c-fcc1-4b94-b57d-b351bf2299cb" providerId="ADAL" clId="{93B39214-9B0C-2642-912C-67AB78AF1ABB}" dt="2022-06-19T17:40:51.102" v="1883" actId="478"/>
          <ac:spMkLst>
            <pc:docMk/>
            <pc:sldMk cId="3271760621" sldId="885"/>
            <ac:spMk id="9" creationId="{7550C541-3F81-5147-B2CA-8A6B7B5C71C7}"/>
          </ac:spMkLst>
        </pc:spChg>
        <pc:spChg chg="add del mod">
          <ac:chgData name="Emma Davies" userId="c388106c-fcc1-4b94-b57d-b351bf2299cb" providerId="ADAL" clId="{93B39214-9B0C-2642-912C-67AB78AF1ABB}" dt="2022-06-19T17:40:51.102" v="1883" actId="478"/>
          <ac:spMkLst>
            <pc:docMk/>
            <pc:sldMk cId="3271760621" sldId="885"/>
            <ac:spMk id="10" creationId="{6D1E4046-CB6D-EA46-8AA5-D06828C63ED5}"/>
          </ac:spMkLst>
        </pc:spChg>
        <pc:spChg chg="add del mod">
          <ac:chgData name="Emma Davies" userId="c388106c-fcc1-4b94-b57d-b351bf2299cb" providerId="ADAL" clId="{93B39214-9B0C-2642-912C-67AB78AF1ABB}" dt="2022-06-19T17:40:51.102" v="1883" actId="478"/>
          <ac:spMkLst>
            <pc:docMk/>
            <pc:sldMk cId="3271760621" sldId="885"/>
            <ac:spMk id="11" creationId="{886DC715-5A0F-E74A-84FD-C2FB13FC383B}"/>
          </ac:spMkLst>
        </pc:spChg>
        <pc:spChg chg="add">
          <ac:chgData name="Emma Davies" userId="c388106c-fcc1-4b94-b57d-b351bf2299cb" providerId="ADAL" clId="{93B39214-9B0C-2642-912C-67AB78AF1ABB}" dt="2022-06-19T18:05:23.452" v="3663"/>
          <ac:spMkLst>
            <pc:docMk/>
            <pc:sldMk cId="3271760621" sldId="885"/>
            <ac:spMk id="12" creationId="{7AC8A466-7E18-7747-9596-D298745507FB}"/>
          </ac:spMkLst>
        </pc:spChg>
      </pc:sldChg>
      <pc:sldChg chg="addSp delSp modSp add mod ord modClrScheme chgLayout">
        <pc:chgData name="Emma Davies" userId="c388106c-fcc1-4b94-b57d-b351bf2299cb" providerId="ADAL" clId="{93B39214-9B0C-2642-912C-67AB78AF1ABB}" dt="2022-07-06T20:40:56.738" v="5842" actId="700"/>
        <pc:sldMkLst>
          <pc:docMk/>
          <pc:sldMk cId="4015418551" sldId="886"/>
        </pc:sldMkLst>
        <pc:spChg chg="del mod ord">
          <ac:chgData name="Emma Davies" userId="c388106c-fcc1-4b94-b57d-b351bf2299cb" providerId="ADAL" clId="{93B39214-9B0C-2642-912C-67AB78AF1ABB}" dt="2022-06-19T16:47:53.778" v="757" actId="700"/>
          <ac:spMkLst>
            <pc:docMk/>
            <pc:sldMk cId="4015418551" sldId="886"/>
            <ac:spMk id="2" creationId="{09D254C7-31A8-EE4C-9306-52D342935DA5}"/>
          </ac:spMkLst>
        </pc:spChg>
        <pc:spChg chg="del mod ord">
          <ac:chgData name="Emma Davies" userId="c388106c-fcc1-4b94-b57d-b351bf2299cb" providerId="ADAL" clId="{93B39214-9B0C-2642-912C-67AB78AF1ABB}" dt="2022-06-19T16:47:53.778" v="757" actId="700"/>
          <ac:spMkLst>
            <pc:docMk/>
            <pc:sldMk cId="4015418551" sldId="886"/>
            <ac:spMk id="3" creationId="{1F6BC86F-ADD1-C542-B8EB-63BEAD58E18C}"/>
          </ac:spMkLst>
        </pc:spChg>
        <pc:spChg chg="add del mod ord">
          <ac:chgData name="Emma Davies" userId="c388106c-fcc1-4b94-b57d-b351bf2299cb" providerId="ADAL" clId="{93B39214-9B0C-2642-912C-67AB78AF1ABB}" dt="2022-06-19T16:57:29.108" v="1184" actId="700"/>
          <ac:spMkLst>
            <pc:docMk/>
            <pc:sldMk cId="4015418551" sldId="886"/>
            <ac:spMk id="4" creationId="{91287142-AB42-004F-9DB8-4F0AE551A658}"/>
          </ac:spMkLst>
        </pc:spChg>
        <pc:spChg chg="add del mod ord">
          <ac:chgData name="Emma Davies" userId="c388106c-fcc1-4b94-b57d-b351bf2299cb" providerId="ADAL" clId="{93B39214-9B0C-2642-912C-67AB78AF1ABB}" dt="2022-06-19T16:57:29.108" v="1184" actId="700"/>
          <ac:spMkLst>
            <pc:docMk/>
            <pc:sldMk cId="4015418551" sldId="886"/>
            <ac:spMk id="5" creationId="{B6A307DD-3546-2A49-AC0C-9A3ECA7A7662}"/>
          </ac:spMkLst>
        </pc:spChg>
        <pc:spChg chg="add mod ord">
          <ac:chgData name="Emma Davies" userId="c388106c-fcc1-4b94-b57d-b351bf2299cb" providerId="ADAL" clId="{93B39214-9B0C-2642-912C-67AB78AF1ABB}" dt="2022-07-06T20:40:56.738" v="5842" actId="700"/>
          <ac:spMkLst>
            <pc:docMk/>
            <pc:sldMk cId="4015418551" sldId="886"/>
            <ac:spMk id="6" creationId="{3390E8AB-D686-F14D-BE26-AF2939633FFB}"/>
          </ac:spMkLst>
        </pc:spChg>
        <pc:spChg chg="add del mod ord">
          <ac:chgData name="Emma Davies" userId="c388106c-fcc1-4b94-b57d-b351bf2299cb" providerId="ADAL" clId="{93B39214-9B0C-2642-912C-67AB78AF1ABB}" dt="2022-06-19T16:57:54.353" v="1236" actId="700"/>
          <ac:spMkLst>
            <pc:docMk/>
            <pc:sldMk cId="4015418551" sldId="886"/>
            <ac:spMk id="7" creationId="{D5FDF68E-362B-D34C-BF4E-2FA5F086BF94}"/>
          </ac:spMkLst>
        </pc:spChg>
        <pc:spChg chg="add mod ord">
          <ac:chgData name="Emma Davies" userId="c388106c-fcc1-4b94-b57d-b351bf2299cb" providerId="ADAL" clId="{93B39214-9B0C-2642-912C-67AB78AF1ABB}" dt="2022-07-06T20:40:56.738" v="5842" actId="700"/>
          <ac:spMkLst>
            <pc:docMk/>
            <pc:sldMk cId="4015418551" sldId="886"/>
            <ac:spMk id="8" creationId="{933D9F9E-1ED2-9A44-8256-C2966DD4DF37}"/>
          </ac:spMkLst>
        </pc:spChg>
        <pc:spChg chg="add">
          <ac:chgData name="Emma Davies" userId="c388106c-fcc1-4b94-b57d-b351bf2299cb" providerId="ADAL" clId="{93B39214-9B0C-2642-912C-67AB78AF1ABB}" dt="2022-06-19T18:05:00.507" v="3653"/>
          <ac:spMkLst>
            <pc:docMk/>
            <pc:sldMk cId="4015418551" sldId="886"/>
            <ac:spMk id="9" creationId="{0EABDB10-93B3-3849-8DD8-E7765E2798A4}"/>
          </ac:spMkLst>
        </pc:spChg>
        <pc:spChg chg="add del">
          <ac:chgData name="Emma Davies" userId="c388106c-fcc1-4b94-b57d-b351bf2299cb" providerId="ADAL" clId="{93B39214-9B0C-2642-912C-67AB78AF1ABB}" dt="2022-06-19T18:09:07.835" v="3923" actId="478"/>
          <ac:spMkLst>
            <pc:docMk/>
            <pc:sldMk cId="4015418551" sldId="886"/>
            <ac:spMk id="10" creationId="{5C25EA5D-9D9F-D444-A430-996B51774B80}"/>
          </ac:spMkLst>
        </pc:spChg>
        <pc:spChg chg="add mod">
          <ac:chgData name="Emma Davies" userId="c388106c-fcc1-4b94-b57d-b351bf2299cb" providerId="ADAL" clId="{93B39214-9B0C-2642-912C-67AB78AF1ABB}" dt="2022-06-22T16:05:35.401" v="4840" actId="1076"/>
          <ac:spMkLst>
            <pc:docMk/>
            <pc:sldMk cId="4015418551" sldId="886"/>
            <ac:spMk id="11" creationId="{56D0FC97-F8D1-CC40-982A-3A09443F4B73}"/>
          </ac:spMkLst>
        </pc:spChg>
        <pc:spChg chg="add mod">
          <ac:chgData name="Emma Davies" userId="c388106c-fcc1-4b94-b57d-b351bf2299cb" providerId="ADAL" clId="{93B39214-9B0C-2642-912C-67AB78AF1ABB}" dt="2022-07-03T19:34:51.308" v="5232" actId="1076"/>
          <ac:spMkLst>
            <pc:docMk/>
            <pc:sldMk cId="4015418551" sldId="886"/>
            <ac:spMk id="12" creationId="{4EA3F17F-198E-044F-B4E2-9D94A879EF63}"/>
          </ac:spMkLst>
        </pc:spChg>
      </pc:sldChg>
      <pc:sldChg chg="modSp add ord">
        <pc:chgData name="Emma Davies" userId="c388106c-fcc1-4b94-b57d-b351bf2299cb" providerId="ADAL" clId="{93B39214-9B0C-2642-912C-67AB78AF1ABB}" dt="2022-07-04T12:43:27.165" v="5704" actId="20577"/>
        <pc:sldMkLst>
          <pc:docMk/>
          <pc:sldMk cId="739370810" sldId="887"/>
        </pc:sldMkLst>
        <pc:spChg chg="mod">
          <ac:chgData name="Emma Davies" userId="c388106c-fcc1-4b94-b57d-b351bf2299cb" providerId="ADAL" clId="{93B39214-9B0C-2642-912C-67AB78AF1ABB}" dt="2022-06-19T16:55:00.381" v="1073" actId="20577"/>
          <ac:spMkLst>
            <pc:docMk/>
            <pc:sldMk cId="739370810" sldId="887"/>
            <ac:spMk id="2" creationId="{EC737DDC-B5CD-E441-BA20-C11C387E7F18}"/>
          </ac:spMkLst>
        </pc:spChg>
        <pc:spChg chg="mod">
          <ac:chgData name="Emma Davies" userId="c388106c-fcc1-4b94-b57d-b351bf2299cb" providerId="ADAL" clId="{93B39214-9B0C-2642-912C-67AB78AF1ABB}" dt="2022-07-04T12:43:27.165" v="5704" actId="20577"/>
          <ac:spMkLst>
            <pc:docMk/>
            <pc:sldMk cId="739370810" sldId="887"/>
            <ac:spMk id="5" creationId="{A439AEC1-4BCD-8B4D-9BE2-D33062207953}"/>
          </ac:spMkLst>
        </pc:spChg>
        <pc:spChg chg="mod">
          <ac:chgData name="Emma Davies" userId="c388106c-fcc1-4b94-b57d-b351bf2299cb" providerId="ADAL" clId="{93B39214-9B0C-2642-912C-67AB78AF1ABB}" dt="2022-06-19T16:55:13.324" v="1087" actId="20577"/>
          <ac:spMkLst>
            <pc:docMk/>
            <pc:sldMk cId="739370810" sldId="887"/>
            <ac:spMk id="14" creationId="{32F11E45-F7DB-554A-9FBB-825FDDE7E402}"/>
          </ac:spMkLst>
        </pc:spChg>
        <pc:spChg chg="mod">
          <ac:chgData name="Emma Davies" userId="c388106c-fcc1-4b94-b57d-b351bf2299cb" providerId="ADAL" clId="{93B39214-9B0C-2642-912C-67AB78AF1ABB}" dt="2022-07-04T12:02:14.189" v="5442" actId="1076"/>
          <ac:spMkLst>
            <pc:docMk/>
            <pc:sldMk cId="739370810" sldId="887"/>
            <ac:spMk id="20" creationId="{DE17F74C-9CD4-2540-AB55-B43A4C167F8B}"/>
          </ac:spMkLst>
        </pc:spChg>
        <pc:spChg chg="mod">
          <ac:chgData name="Emma Davies" userId="c388106c-fcc1-4b94-b57d-b351bf2299cb" providerId="ADAL" clId="{93B39214-9B0C-2642-912C-67AB78AF1ABB}" dt="2022-07-04T12:02:10.145" v="5441" actId="1076"/>
          <ac:spMkLst>
            <pc:docMk/>
            <pc:sldMk cId="739370810" sldId="887"/>
            <ac:spMk id="21" creationId="{CC5AB6C6-3ECB-E649-8ED2-7938D2E8DD1C}"/>
          </ac:spMkLst>
        </pc:spChg>
        <pc:cxnChg chg="mod">
          <ac:chgData name="Emma Davies" userId="c388106c-fcc1-4b94-b57d-b351bf2299cb" providerId="ADAL" clId="{93B39214-9B0C-2642-912C-67AB78AF1ABB}" dt="2022-07-04T12:02:05.428" v="5440" actId="1076"/>
          <ac:cxnSpMkLst>
            <pc:docMk/>
            <pc:sldMk cId="739370810" sldId="887"/>
            <ac:cxnSpMk id="4" creationId="{D0F8C642-0D37-404B-A510-647C053E8C0E}"/>
          </ac:cxnSpMkLst>
        </pc:cxnChg>
      </pc:sldChg>
      <pc:sldChg chg="modSp add del">
        <pc:chgData name="Emma Davies" userId="c388106c-fcc1-4b94-b57d-b351bf2299cb" providerId="ADAL" clId="{93B39214-9B0C-2642-912C-67AB78AF1ABB}" dt="2022-06-19T16:51:53.839" v="845" actId="2696"/>
        <pc:sldMkLst>
          <pc:docMk/>
          <pc:sldMk cId="1761053708" sldId="887"/>
        </pc:sldMkLst>
        <pc:spChg chg="mod">
          <ac:chgData name="Emma Davies" userId="c388106c-fcc1-4b94-b57d-b351bf2299cb" providerId="ADAL" clId="{93B39214-9B0C-2642-912C-67AB78AF1ABB}" dt="2022-06-19T16:51:50.528" v="843" actId="20577"/>
          <ac:spMkLst>
            <pc:docMk/>
            <pc:sldMk cId="1761053708" sldId="887"/>
            <ac:spMk id="2" creationId="{EC737DDC-B5CD-E441-BA20-C11C387E7F18}"/>
          </ac:spMkLst>
        </pc:spChg>
      </pc:sldChg>
      <pc:sldChg chg="del">
        <pc:chgData name="Emma Davies" userId="c388106c-fcc1-4b94-b57d-b351bf2299cb" providerId="ADAL" clId="{93B39214-9B0C-2642-912C-67AB78AF1ABB}" dt="2022-06-19T16:40:17.455" v="349" actId="2696"/>
        <pc:sldMkLst>
          <pc:docMk/>
          <pc:sldMk cId="2936545755" sldId="887"/>
        </pc:sldMkLst>
      </pc:sldChg>
      <pc:sldChg chg="addSp delSp modSp add ord">
        <pc:chgData name="Emma Davies" userId="c388106c-fcc1-4b94-b57d-b351bf2299cb" providerId="ADAL" clId="{93B39214-9B0C-2642-912C-67AB78AF1ABB}" dt="2022-07-04T12:43:13.953" v="5702" actId="1076"/>
        <pc:sldMkLst>
          <pc:docMk/>
          <pc:sldMk cId="4166589347" sldId="888"/>
        </pc:sldMkLst>
        <pc:spChg chg="mod">
          <ac:chgData name="Emma Davies" userId="c388106c-fcc1-4b94-b57d-b351bf2299cb" providerId="ADAL" clId="{93B39214-9B0C-2642-912C-67AB78AF1ABB}" dt="2022-06-19T16:55:24.018" v="1096" actId="20577"/>
          <ac:spMkLst>
            <pc:docMk/>
            <pc:sldMk cId="4166589347" sldId="888"/>
            <ac:spMk id="2" creationId="{EC737DDC-B5CD-E441-BA20-C11C387E7F18}"/>
          </ac:spMkLst>
        </pc:spChg>
        <pc:spChg chg="mod">
          <ac:chgData name="Emma Davies" userId="c388106c-fcc1-4b94-b57d-b351bf2299cb" providerId="ADAL" clId="{93B39214-9B0C-2642-912C-67AB78AF1ABB}" dt="2022-07-04T12:37:07.422" v="5645"/>
          <ac:spMkLst>
            <pc:docMk/>
            <pc:sldMk cId="4166589347" sldId="888"/>
            <ac:spMk id="5" creationId="{A439AEC1-4BCD-8B4D-9BE2-D33062207953}"/>
          </ac:spMkLst>
        </pc:spChg>
        <pc:spChg chg="del">
          <ac:chgData name="Emma Davies" userId="c388106c-fcc1-4b94-b57d-b351bf2299cb" providerId="ADAL" clId="{93B39214-9B0C-2642-912C-67AB78AF1ABB}" dt="2022-07-04T12:34:13.772" v="5546" actId="478"/>
          <ac:spMkLst>
            <pc:docMk/>
            <pc:sldMk cId="4166589347" sldId="888"/>
            <ac:spMk id="11" creationId="{1327A654-4405-5C45-99D6-113D949A9EC6}"/>
          </ac:spMkLst>
        </pc:spChg>
        <pc:spChg chg="del">
          <ac:chgData name="Emma Davies" userId="c388106c-fcc1-4b94-b57d-b351bf2299cb" providerId="ADAL" clId="{93B39214-9B0C-2642-912C-67AB78AF1ABB}" dt="2022-07-04T12:34:13.772" v="5546" actId="478"/>
          <ac:spMkLst>
            <pc:docMk/>
            <pc:sldMk cId="4166589347" sldId="888"/>
            <ac:spMk id="12" creationId="{5BEE6F02-48FD-B946-AFDE-278A53E1EDBF}"/>
          </ac:spMkLst>
        </pc:spChg>
        <pc:spChg chg="del">
          <ac:chgData name="Emma Davies" userId="c388106c-fcc1-4b94-b57d-b351bf2299cb" providerId="ADAL" clId="{93B39214-9B0C-2642-912C-67AB78AF1ABB}" dt="2022-07-04T12:34:13.772" v="5546" actId="478"/>
          <ac:spMkLst>
            <pc:docMk/>
            <pc:sldMk cId="4166589347" sldId="888"/>
            <ac:spMk id="13" creationId="{2E5B16E0-5111-654D-B6DB-6FE0CD2D9EE9}"/>
          </ac:spMkLst>
        </pc:spChg>
        <pc:spChg chg="del mod">
          <ac:chgData name="Emma Davies" userId="c388106c-fcc1-4b94-b57d-b351bf2299cb" providerId="ADAL" clId="{93B39214-9B0C-2642-912C-67AB78AF1ABB}" dt="2022-07-04T12:34:24.481" v="5550" actId="478"/>
          <ac:spMkLst>
            <pc:docMk/>
            <pc:sldMk cId="4166589347" sldId="888"/>
            <ac:spMk id="14" creationId="{32F11E45-F7DB-554A-9FBB-825FDDE7E402}"/>
          </ac:spMkLst>
        </pc:spChg>
        <pc:spChg chg="add del mod">
          <ac:chgData name="Emma Davies" userId="c388106c-fcc1-4b94-b57d-b351bf2299cb" providerId="ADAL" clId="{93B39214-9B0C-2642-912C-67AB78AF1ABB}" dt="2022-07-04T12:42:18.237" v="5688" actId="478"/>
          <ac:spMkLst>
            <pc:docMk/>
            <pc:sldMk cId="4166589347" sldId="888"/>
            <ac:spMk id="15" creationId="{8C6D37C6-73B3-4448-8598-CC9EBB511AEC}"/>
          </ac:spMkLst>
        </pc:spChg>
        <pc:spChg chg="add mod">
          <ac:chgData name="Emma Davies" userId="c388106c-fcc1-4b94-b57d-b351bf2299cb" providerId="ADAL" clId="{93B39214-9B0C-2642-912C-67AB78AF1ABB}" dt="2022-07-04T12:43:02.261" v="5697" actId="1076"/>
          <ac:spMkLst>
            <pc:docMk/>
            <pc:sldMk cId="4166589347" sldId="888"/>
            <ac:spMk id="16" creationId="{91EF5A4B-5D8E-034B-B045-F3B33FEF15BC}"/>
          </ac:spMkLst>
        </pc:spChg>
        <pc:spChg chg="add mod">
          <ac:chgData name="Emma Davies" userId="c388106c-fcc1-4b94-b57d-b351bf2299cb" providerId="ADAL" clId="{93B39214-9B0C-2642-912C-67AB78AF1ABB}" dt="2022-07-04T12:43:02.261" v="5697" actId="1076"/>
          <ac:spMkLst>
            <pc:docMk/>
            <pc:sldMk cId="4166589347" sldId="888"/>
            <ac:spMk id="17" creationId="{1B34CE65-F0FF-3740-B378-68695B011BF6}"/>
          </ac:spMkLst>
        </pc:spChg>
        <pc:spChg chg="add mod">
          <ac:chgData name="Emma Davies" userId="c388106c-fcc1-4b94-b57d-b351bf2299cb" providerId="ADAL" clId="{93B39214-9B0C-2642-912C-67AB78AF1ABB}" dt="2022-07-04T12:43:02.261" v="5697" actId="1076"/>
          <ac:spMkLst>
            <pc:docMk/>
            <pc:sldMk cId="4166589347" sldId="888"/>
            <ac:spMk id="18" creationId="{58D8F23C-8DB9-774C-82C7-83AD1EC65B74}"/>
          </ac:spMkLst>
        </pc:spChg>
        <pc:spChg chg="del">
          <ac:chgData name="Emma Davies" userId="c388106c-fcc1-4b94-b57d-b351bf2299cb" providerId="ADAL" clId="{93B39214-9B0C-2642-912C-67AB78AF1ABB}" dt="2022-07-04T12:34:24.481" v="5550" actId="478"/>
          <ac:spMkLst>
            <pc:docMk/>
            <pc:sldMk cId="4166589347" sldId="888"/>
            <ac:spMk id="20" creationId="{DE17F74C-9CD4-2540-AB55-B43A4C167F8B}"/>
          </ac:spMkLst>
        </pc:spChg>
        <pc:spChg chg="del">
          <ac:chgData name="Emma Davies" userId="c388106c-fcc1-4b94-b57d-b351bf2299cb" providerId="ADAL" clId="{93B39214-9B0C-2642-912C-67AB78AF1ABB}" dt="2022-07-04T12:34:24.481" v="5550" actId="478"/>
          <ac:spMkLst>
            <pc:docMk/>
            <pc:sldMk cId="4166589347" sldId="888"/>
            <ac:spMk id="21" creationId="{CC5AB6C6-3ECB-E649-8ED2-7938D2E8DD1C}"/>
          </ac:spMkLst>
        </pc:spChg>
        <pc:spChg chg="add mod">
          <ac:chgData name="Emma Davies" userId="c388106c-fcc1-4b94-b57d-b351bf2299cb" providerId="ADAL" clId="{93B39214-9B0C-2642-912C-67AB78AF1ABB}" dt="2022-07-04T12:43:13.953" v="5702" actId="1076"/>
          <ac:spMkLst>
            <pc:docMk/>
            <pc:sldMk cId="4166589347" sldId="888"/>
            <ac:spMk id="25" creationId="{7A0EF6E4-5E07-814F-B075-7618D2D21EE8}"/>
          </ac:spMkLst>
        </pc:spChg>
        <pc:cxnChg chg="del">
          <ac:chgData name="Emma Davies" userId="c388106c-fcc1-4b94-b57d-b351bf2299cb" providerId="ADAL" clId="{93B39214-9B0C-2642-912C-67AB78AF1ABB}" dt="2022-07-04T12:34:13.772" v="5546" actId="478"/>
          <ac:cxnSpMkLst>
            <pc:docMk/>
            <pc:sldMk cId="4166589347" sldId="888"/>
            <ac:cxnSpMk id="4" creationId="{D0F8C642-0D37-404B-A510-647C053E8C0E}"/>
          </ac:cxnSpMkLst>
        </pc:cxnChg>
        <pc:cxnChg chg="add mod">
          <ac:chgData name="Emma Davies" userId="c388106c-fcc1-4b94-b57d-b351bf2299cb" providerId="ADAL" clId="{93B39214-9B0C-2642-912C-67AB78AF1ABB}" dt="2022-07-04T12:43:02.261" v="5697" actId="1076"/>
          <ac:cxnSpMkLst>
            <pc:docMk/>
            <pc:sldMk cId="4166589347" sldId="888"/>
            <ac:cxnSpMk id="22" creationId="{54E41829-CAB9-074F-9E38-3145E32878CB}"/>
          </ac:cxnSpMkLst>
        </pc:cxnChg>
        <pc:cxnChg chg="add mod">
          <ac:chgData name="Emma Davies" userId="c388106c-fcc1-4b94-b57d-b351bf2299cb" providerId="ADAL" clId="{93B39214-9B0C-2642-912C-67AB78AF1ABB}" dt="2022-07-04T12:43:02.261" v="5697" actId="1076"/>
          <ac:cxnSpMkLst>
            <pc:docMk/>
            <pc:sldMk cId="4166589347" sldId="888"/>
            <ac:cxnSpMk id="23" creationId="{1E1B7134-B259-4244-AB47-709FEBCD7678}"/>
          </ac:cxnSpMkLst>
        </pc:cxnChg>
        <pc:cxnChg chg="del">
          <ac:chgData name="Emma Davies" userId="c388106c-fcc1-4b94-b57d-b351bf2299cb" providerId="ADAL" clId="{93B39214-9B0C-2642-912C-67AB78AF1ABB}" dt="2022-07-04T12:34:13.772" v="5546" actId="478"/>
          <ac:cxnSpMkLst>
            <pc:docMk/>
            <pc:sldMk cId="4166589347" sldId="888"/>
            <ac:cxnSpMk id="24" creationId="{79513E74-A165-0E46-951E-7F1481FFB8E8}"/>
          </ac:cxnSpMkLst>
        </pc:cxnChg>
      </pc:sldChg>
      <pc:sldChg chg="addSp delSp modSp add mod ord modClrScheme chgLayout">
        <pc:chgData name="Emma Davies" userId="c388106c-fcc1-4b94-b57d-b351bf2299cb" providerId="ADAL" clId="{93B39214-9B0C-2642-912C-67AB78AF1ABB}" dt="2022-07-06T20:43:47.419" v="5844" actId="20577"/>
        <pc:sldMkLst>
          <pc:docMk/>
          <pc:sldMk cId="1990007350" sldId="889"/>
        </pc:sldMkLst>
        <pc:spChg chg="add mod ord">
          <ac:chgData name="Emma Davies" userId="c388106c-fcc1-4b94-b57d-b351bf2299cb" providerId="ADAL" clId="{93B39214-9B0C-2642-912C-67AB78AF1ABB}" dt="2022-07-06T20:43:47.419" v="5844" actId="20577"/>
          <ac:spMkLst>
            <pc:docMk/>
            <pc:sldMk cId="1990007350" sldId="889"/>
            <ac:spMk id="2" creationId="{E920349F-A29A-764B-9D5B-2E96EEE6629A}"/>
          </ac:spMkLst>
        </pc:spChg>
        <pc:spChg chg="add">
          <ac:chgData name="Emma Davies" userId="c388106c-fcc1-4b94-b57d-b351bf2299cb" providerId="ADAL" clId="{93B39214-9B0C-2642-912C-67AB78AF1ABB}" dt="2022-06-19T18:05:01.268" v="3654"/>
          <ac:spMkLst>
            <pc:docMk/>
            <pc:sldMk cId="1990007350" sldId="889"/>
            <ac:spMk id="5" creationId="{71E1DBA8-E0F5-AB40-8A40-9002D8BB5AB1}"/>
          </ac:spMkLst>
        </pc:spChg>
        <pc:spChg chg="mod ord">
          <ac:chgData name="Emma Davies" userId="c388106c-fcc1-4b94-b57d-b351bf2299cb" providerId="ADAL" clId="{93B39214-9B0C-2642-912C-67AB78AF1ABB}" dt="2022-06-19T17:49:22.849" v="2466" actId="20577"/>
          <ac:spMkLst>
            <pc:docMk/>
            <pc:sldMk cId="1990007350" sldId="889"/>
            <ac:spMk id="6" creationId="{3390E8AB-D686-F14D-BE26-AF2939633FFB}"/>
          </ac:spMkLst>
        </pc:spChg>
        <pc:spChg chg="add mod">
          <ac:chgData name="Emma Davies" userId="c388106c-fcc1-4b94-b57d-b351bf2299cb" providerId="ADAL" clId="{93B39214-9B0C-2642-912C-67AB78AF1ABB}" dt="2022-07-03T13:21:08.333" v="4920" actId="207"/>
          <ac:spMkLst>
            <pc:docMk/>
            <pc:sldMk cId="1990007350" sldId="889"/>
            <ac:spMk id="7" creationId="{CEDF69D5-9EBB-AA4B-93B3-408D344491DF}"/>
          </ac:spMkLst>
        </pc:spChg>
        <pc:spChg chg="add del mod">
          <ac:chgData name="Emma Davies" userId="c388106c-fcc1-4b94-b57d-b351bf2299cb" providerId="ADAL" clId="{93B39214-9B0C-2642-912C-67AB78AF1ABB}" dt="2022-07-03T13:20:51.675" v="4914"/>
          <ac:spMkLst>
            <pc:docMk/>
            <pc:sldMk cId="1990007350" sldId="889"/>
            <ac:spMk id="8" creationId="{73F902E6-9557-1D49-A577-8CEA8817A4B0}"/>
          </ac:spMkLst>
        </pc:spChg>
        <pc:spChg chg="del mod ord">
          <ac:chgData name="Emma Davies" userId="c388106c-fcc1-4b94-b57d-b351bf2299cb" providerId="ADAL" clId="{93B39214-9B0C-2642-912C-67AB78AF1ABB}" dt="2022-06-19T17:49:19.658" v="2455" actId="700"/>
          <ac:spMkLst>
            <pc:docMk/>
            <pc:sldMk cId="1990007350" sldId="889"/>
            <ac:spMk id="8" creationId="{933D9F9E-1ED2-9A44-8256-C2966DD4DF37}"/>
          </ac:spMkLst>
        </pc:spChg>
        <pc:spChg chg="add mod">
          <ac:chgData name="Emma Davies" userId="c388106c-fcc1-4b94-b57d-b351bf2299cb" providerId="ADAL" clId="{93B39214-9B0C-2642-912C-67AB78AF1ABB}" dt="2022-07-03T13:21:06.217" v="4919" actId="1076"/>
          <ac:spMkLst>
            <pc:docMk/>
            <pc:sldMk cId="1990007350" sldId="889"/>
            <ac:spMk id="9" creationId="{BA860758-8B7A-264B-98A1-C3ABCAC66039}"/>
          </ac:spMkLst>
        </pc:spChg>
        <pc:picChg chg="add del mod">
          <ac:chgData name="Emma Davies" userId="c388106c-fcc1-4b94-b57d-b351bf2299cb" providerId="ADAL" clId="{93B39214-9B0C-2642-912C-67AB78AF1ABB}" dt="2022-07-03T13:21:03.098" v="4917" actId="478"/>
          <ac:picMkLst>
            <pc:docMk/>
            <pc:sldMk cId="1990007350" sldId="889"/>
            <ac:picMk id="3" creationId="{59D95FD6-4682-46CA-A9BE-0F74C95D5EAC}"/>
          </ac:picMkLst>
        </pc:picChg>
      </pc:sldChg>
      <pc:sldChg chg="addSp delSp modSp add mod ord modClrScheme chgLayout">
        <pc:chgData name="Emma Davies" userId="c388106c-fcc1-4b94-b57d-b351bf2299cb" providerId="ADAL" clId="{93B39214-9B0C-2642-912C-67AB78AF1ABB}" dt="2022-07-05T06:19:40.812" v="5827" actId="20577"/>
        <pc:sldMkLst>
          <pc:docMk/>
          <pc:sldMk cId="1757732151" sldId="890"/>
        </pc:sldMkLst>
        <pc:spChg chg="add mod ord">
          <ac:chgData name="Emma Davies" userId="c388106c-fcc1-4b94-b57d-b351bf2299cb" providerId="ADAL" clId="{93B39214-9B0C-2642-912C-67AB78AF1ABB}" dt="2022-07-05T06:19:40.812" v="5827" actId="20577"/>
          <ac:spMkLst>
            <pc:docMk/>
            <pc:sldMk cId="1757732151" sldId="890"/>
            <ac:spMk id="2" creationId="{006BB3AD-C9CB-0C47-8658-19B0DBAA333F}"/>
          </ac:spMkLst>
        </pc:spChg>
        <pc:spChg chg="add mod">
          <ac:chgData name="Emma Davies" userId="c388106c-fcc1-4b94-b57d-b351bf2299cb" providerId="ADAL" clId="{93B39214-9B0C-2642-912C-67AB78AF1ABB}" dt="2022-07-04T18:20:26.633" v="5826" actId="20577"/>
          <ac:spMkLst>
            <pc:docMk/>
            <pc:sldMk cId="1757732151" sldId="890"/>
            <ac:spMk id="3" creationId="{2E1F9CB6-9D13-434C-9252-01F07427237B}"/>
          </ac:spMkLst>
        </pc:spChg>
        <pc:spChg chg="add">
          <ac:chgData name="Emma Davies" userId="c388106c-fcc1-4b94-b57d-b351bf2299cb" providerId="ADAL" clId="{93B39214-9B0C-2642-912C-67AB78AF1ABB}" dt="2022-06-19T18:05:03.032" v="3655"/>
          <ac:spMkLst>
            <pc:docMk/>
            <pc:sldMk cId="1757732151" sldId="890"/>
            <ac:spMk id="5" creationId="{A85EB10D-57B0-2C46-ADE6-5C9AA71854AB}"/>
          </ac:spMkLst>
        </pc:spChg>
        <pc:spChg chg="mod ord">
          <ac:chgData name="Emma Davies" userId="c388106c-fcc1-4b94-b57d-b351bf2299cb" providerId="ADAL" clId="{93B39214-9B0C-2642-912C-67AB78AF1ABB}" dt="2022-06-19T17:49:33.450" v="2470" actId="20577"/>
          <ac:spMkLst>
            <pc:docMk/>
            <pc:sldMk cId="1757732151" sldId="890"/>
            <ac:spMk id="6" creationId="{3390E8AB-D686-F14D-BE26-AF2939633FFB}"/>
          </ac:spMkLst>
        </pc:spChg>
        <pc:spChg chg="add mod">
          <ac:chgData name="Emma Davies" userId="c388106c-fcc1-4b94-b57d-b351bf2299cb" providerId="ADAL" clId="{93B39214-9B0C-2642-912C-67AB78AF1ABB}" dt="2022-07-03T13:21:54.206" v="4959" actId="207"/>
          <ac:spMkLst>
            <pc:docMk/>
            <pc:sldMk cId="1757732151" sldId="890"/>
            <ac:spMk id="7" creationId="{97EBDC77-5665-214D-BE54-B1C8B1B652D2}"/>
          </ac:spMkLst>
        </pc:spChg>
        <pc:spChg chg="mod">
          <ac:chgData name="Emma Davies" userId="c388106c-fcc1-4b94-b57d-b351bf2299cb" providerId="ADAL" clId="{93B39214-9B0C-2642-912C-67AB78AF1ABB}" dt="2022-07-03T13:22:15.630" v="4995" actId="207"/>
          <ac:spMkLst>
            <pc:docMk/>
            <pc:sldMk cId="1757732151" sldId="890"/>
            <ac:spMk id="8" creationId="{17230E1B-12AF-49FB-8819-B6AC45CA8201}"/>
          </ac:spMkLst>
        </pc:spChg>
        <pc:spChg chg="del mod ord">
          <ac:chgData name="Emma Davies" userId="c388106c-fcc1-4b94-b57d-b351bf2299cb" providerId="ADAL" clId="{93B39214-9B0C-2642-912C-67AB78AF1ABB}" dt="2022-06-19T17:49:31.477" v="2467" actId="700"/>
          <ac:spMkLst>
            <pc:docMk/>
            <pc:sldMk cId="1757732151" sldId="890"/>
            <ac:spMk id="8" creationId="{933D9F9E-1ED2-9A44-8256-C2966DD4DF37}"/>
          </ac:spMkLst>
        </pc:spChg>
        <pc:spChg chg="mod">
          <ac:chgData name="Emma Davies" userId="c388106c-fcc1-4b94-b57d-b351bf2299cb" providerId="ADAL" clId="{93B39214-9B0C-2642-912C-67AB78AF1ABB}" dt="2022-07-03T13:22:05.727" v="4981" actId="207"/>
          <ac:spMkLst>
            <pc:docMk/>
            <pc:sldMk cId="1757732151" sldId="890"/>
            <ac:spMk id="9" creationId="{C7D2289D-827D-42CF-9287-4C2B13240678}"/>
          </ac:spMkLst>
        </pc:spChg>
        <pc:spChg chg="mod">
          <ac:chgData name="Emma Davies" userId="c388106c-fcc1-4b94-b57d-b351bf2299cb" providerId="ADAL" clId="{93B39214-9B0C-2642-912C-67AB78AF1ABB}" dt="2022-07-03T13:22:35.198" v="5036" actId="207"/>
          <ac:spMkLst>
            <pc:docMk/>
            <pc:sldMk cId="1757732151" sldId="890"/>
            <ac:spMk id="10" creationId="{F93A01D6-E9CD-4B82-8696-CDDDEF8F1FE8}"/>
          </ac:spMkLst>
        </pc:spChg>
        <pc:picChg chg="mod">
          <ac:chgData name="Emma Davies" userId="c388106c-fcc1-4b94-b57d-b351bf2299cb" providerId="ADAL" clId="{93B39214-9B0C-2642-912C-67AB78AF1ABB}" dt="2022-07-04T18:19:26.063" v="5707" actId="1076"/>
          <ac:picMkLst>
            <pc:docMk/>
            <pc:sldMk cId="1757732151" sldId="890"/>
            <ac:picMk id="4" creationId="{5BF205F4-9109-9649-1D04-65B1AA5BADDA}"/>
          </ac:picMkLst>
        </pc:picChg>
        <pc:picChg chg="mod">
          <ac:chgData name="Emma Davies" userId="c388106c-fcc1-4b94-b57d-b351bf2299cb" providerId="ADAL" clId="{93B39214-9B0C-2642-912C-67AB78AF1ABB}" dt="2022-07-04T18:19:26.063" v="5707" actId="1076"/>
          <ac:picMkLst>
            <pc:docMk/>
            <pc:sldMk cId="1757732151" sldId="890"/>
            <ac:picMk id="12" creationId="{7AC0E8AA-900E-4D58-770E-5789BDD46735}"/>
          </ac:picMkLst>
        </pc:picChg>
        <pc:picChg chg="mod">
          <ac:chgData name="Emma Davies" userId="c388106c-fcc1-4b94-b57d-b351bf2299cb" providerId="ADAL" clId="{93B39214-9B0C-2642-912C-67AB78AF1ABB}" dt="2022-07-04T18:20:13.264" v="5795" actId="1076"/>
          <ac:picMkLst>
            <pc:docMk/>
            <pc:sldMk cId="1757732151" sldId="890"/>
            <ac:picMk id="14" creationId="{01C6F73C-12B6-0CA5-B1FC-738879047CE2}"/>
          </ac:picMkLst>
        </pc:picChg>
        <pc:picChg chg="mod">
          <ac:chgData name="Emma Davies" userId="c388106c-fcc1-4b94-b57d-b351bf2299cb" providerId="ADAL" clId="{93B39214-9B0C-2642-912C-67AB78AF1ABB}" dt="2022-07-04T18:19:26.063" v="5707" actId="1076"/>
          <ac:picMkLst>
            <pc:docMk/>
            <pc:sldMk cId="1757732151" sldId="890"/>
            <ac:picMk id="16" creationId="{272D5B09-6844-E7E3-E745-30D8C69DDCBB}"/>
          </ac:picMkLst>
        </pc:picChg>
      </pc:sldChg>
      <pc:sldChg chg="addSp delSp modSp add mod ord modClrScheme chgLayout">
        <pc:chgData name="Emma Davies" userId="c388106c-fcc1-4b94-b57d-b351bf2299cb" providerId="ADAL" clId="{93B39214-9B0C-2642-912C-67AB78AF1ABB}" dt="2022-07-04T11:20:05.688" v="5309" actId="1076"/>
        <pc:sldMkLst>
          <pc:docMk/>
          <pc:sldMk cId="2289436796" sldId="891"/>
        </pc:sldMkLst>
        <pc:spChg chg="add mod ord">
          <ac:chgData name="Emma Davies" userId="c388106c-fcc1-4b94-b57d-b351bf2299cb" providerId="ADAL" clId="{93B39214-9B0C-2642-912C-67AB78AF1ABB}" dt="2022-06-19T17:56:11.147" v="2987"/>
          <ac:spMkLst>
            <pc:docMk/>
            <pc:sldMk cId="2289436796" sldId="891"/>
            <ac:spMk id="2" creationId="{04CD21D0-EC95-1F42-882B-22D6C4B4CB2D}"/>
          </ac:spMkLst>
        </pc:spChg>
        <pc:spChg chg="add">
          <ac:chgData name="Emma Davies" userId="c388106c-fcc1-4b94-b57d-b351bf2299cb" providerId="ADAL" clId="{93B39214-9B0C-2642-912C-67AB78AF1ABB}" dt="2022-06-19T18:05:03.745" v="3656"/>
          <ac:spMkLst>
            <pc:docMk/>
            <pc:sldMk cId="2289436796" sldId="891"/>
            <ac:spMk id="5" creationId="{ABA77DC6-F4B8-7448-A133-DD516C7ED00B}"/>
          </ac:spMkLst>
        </pc:spChg>
        <pc:spChg chg="mod ord">
          <ac:chgData name="Emma Davies" userId="c388106c-fcc1-4b94-b57d-b351bf2299cb" providerId="ADAL" clId="{93B39214-9B0C-2642-912C-67AB78AF1ABB}" dt="2022-06-19T17:49:50.353" v="2477" actId="255"/>
          <ac:spMkLst>
            <pc:docMk/>
            <pc:sldMk cId="2289436796" sldId="891"/>
            <ac:spMk id="6" creationId="{3390E8AB-D686-F14D-BE26-AF2939633FFB}"/>
          </ac:spMkLst>
        </pc:spChg>
        <pc:spChg chg="add">
          <ac:chgData name="Emma Davies" userId="c388106c-fcc1-4b94-b57d-b351bf2299cb" providerId="ADAL" clId="{93B39214-9B0C-2642-912C-67AB78AF1ABB}" dt="2022-06-19T18:09:49.318" v="3970"/>
          <ac:spMkLst>
            <pc:docMk/>
            <pc:sldMk cId="2289436796" sldId="891"/>
            <ac:spMk id="7" creationId="{6C51ACA7-60E5-1F4B-8A2B-CD3C966A7A7A}"/>
          </ac:spMkLst>
        </pc:spChg>
        <pc:spChg chg="mod">
          <ac:chgData name="Emma Davies" userId="c388106c-fcc1-4b94-b57d-b351bf2299cb" providerId="ADAL" clId="{93B39214-9B0C-2642-912C-67AB78AF1ABB}" dt="2022-07-03T13:23:11" v="5045" actId="207"/>
          <ac:spMkLst>
            <pc:docMk/>
            <pc:sldMk cId="2289436796" sldId="891"/>
            <ac:spMk id="8" creationId="{2773D2E5-29B2-4BBE-A979-3A233BBFE9D3}"/>
          </ac:spMkLst>
        </pc:spChg>
        <pc:spChg chg="del mod ord">
          <ac:chgData name="Emma Davies" userId="c388106c-fcc1-4b94-b57d-b351bf2299cb" providerId="ADAL" clId="{93B39214-9B0C-2642-912C-67AB78AF1ABB}" dt="2022-06-19T17:49:38.180" v="2471" actId="700"/>
          <ac:spMkLst>
            <pc:docMk/>
            <pc:sldMk cId="2289436796" sldId="891"/>
            <ac:spMk id="8" creationId="{933D9F9E-1ED2-9A44-8256-C2966DD4DF37}"/>
          </ac:spMkLst>
        </pc:spChg>
        <pc:spChg chg="mod">
          <ac:chgData name="Emma Davies" userId="c388106c-fcc1-4b94-b57d-b351bf2299cb" providerId="ADAL" clId="{93B39214-9B0C-2642-912C-67AB78AF1ABB}" dt="2022-07-03T13:23:08.947" v="5044" actId="207"/>
          <ac:spMkLst>
            <pc:docMk/>
            <pc:sldMk cId="2289436796" sldId="891"/>
            <ac:spMk id="9" creationId="{A784A0C3-D876-4B33-8391-F9E12A307D62}"/>
          </ac:spMkLst>
        </pc:spChg>
        <pc:spChg chg="mod">
          <ac:chgData name="Emma Davies" userId="c388106c-fcc1-4b94-b57d-b351bf2299cb" providerId="ADAL" clId="{93B39214-9B0C-2642-912C-67AB78AF1ABB}" dt="2022-07-03T13:23:12.881" v="5046" actId="207"/>
          <ac:spMkLst>
            <pc:docMk/>
            <pc:sldMk cId="2289436796" sldId="891"/>
            <ac:spMk id="10" creationId="{79A9271C-4F20-4519-B144-67A01CA95F81}"/>
          </ac:spMkLst>
        </pc:spChg>
        <pc:spChg chg="mod">
          <ac:chgData name="Emma Davies" userId="c388106c-fcc1-4b94-b57d-b351bf2299cb" providerId="ADAL" clId="{93B39214-9B0C-2642-912C-67AB78AF1ABB}" dt="2022-07-03T13:23:14.933" v="5047" actId="207"/>
          <ac:spMkLst>
            <pc:docMk/>
            <pc:sldMk cId="2289436796" sldId="891"/>
            <ac:spMk id="11" creationId="{F4FCA6F6-CCD3-482E-8025-2D84030BC9BF}"/>
          </ac:spMkLst>
        </pc:spChg>
        <pc:picChg chg="mod">
          <ac:chgData name="Emma Davies" userId="c388106c-fcc1-4b94-b57d-b351bf2299cb" providerId="ADAL" clId="{93B39214-9B0C-2642-912C-67AB78AF1ABB}" dt="2022-07-04T11:20:05.688" v="5309" actId="1076"/>
          <ac:picMkLst>
            <pc:docMk/>
            <pc:sldMk cId="2289436796" sldId="891"/>
            <ac:picMk id="4" creationId="{6A2908FF-B1CD-63BE-86E8-1E3007B58541}"/>
          </ac:picMkLst>
        </pc:picChg>
        <pc:picChg chg="mod">
          <ac:chgData name="Emma Davies" userId="c388106c-fcc1-4b94-b57d-b351bf2299cb" providerId="ADAL" clId="{93B39214-9B0C-2642-912C-67AB78AF1ABB}" dt="2022-07-04T11:19:58.899" v="5306" actId="1076"/>
          <ac:picMkLst>
            <pc:docMk/>
            <pc:sldMk cId="2289436796" sldId="891"/>
            <ac:picMk id="12" creationId="{7BB21D60-63C6-18CE-8DAE-5AFA57110A1F}"/>
          </ac:picMkLst>
        </pc:picChg>
        <pc:picChg chg="mod">
          <ac:chgData name="Emma Davies" userId="c388106c-fcc1-4b94-b57d-b351bf2299cb" providerId="ADAL" clId="{93B39214-9B0C-2642-912C-67AB78AF1ABB}" dt="2022-07-04T11:20:01.625" v="5307" actId="1076"/>
          <ac:picMkLst>
            <pc:docMk/>
            <pc:sldMk cId="2289436796" sldId="891"/>
            <ac:picMk id="13" creationId="{9DEA705C-FD38-8EC3-FE40-C2DBF71C3BDE}"/>
          </ac:picMkLst>
        </pc:picChg>
        <pc:picChg chg="mod">
          <ac:chgData name="Emma Davies" userId="c388106c-fcc1-4b94-b57d-b351bf2299cb" providerId="ADAL" clId="{93B39214-9B0C-2642-912C-67AB78AF1ABB}" dt="2022-07-04T11:20:04.412" v="5308" actId="1076"/>
          <ac:picMkLst>
            <pc:docMk/>
            <pc:sldMk cId="2289436796" sldId="891"/>
            <ac:picMk id="15" creationId="{71270D21-2848-D350-69F7-29FFBB45559A}"/>
          </ac:picMkLst>
        </pc:picChg>
      </pc:sldChg>
      <pc:sldChg chg="add del">
        <pc:chgData name="Emma Davies" userId="c388106c-fcc1-4b94-b57d-b351bf2299cb" providerId="ADAL" clId="{93B39214-9B0C-2642-912C-67AB78AF1ABB}" dt="2022-06-19T16:59:22.524" v="1292" actId="2696"/>
        <pc:sldMkLst>
          <pc:docMk/>
          <pc:sldMk cId="448690335" sldId="892"/>
        </pc:sldMkLst>
      </pc:sldChg>
      <pc:sldChg chg="add del">
        <pc:chgData name="Emma Davies" userId="c388106c-fcc1-4b94-b57d-b351bf2299cb" providerId="ADAL" clId="{93B39214-9B0C-2642-912C-67AB78AF1ABB}" dt="2022-06-19T16:59:17.959" v="1290" actId="2696"/>
        <pc:sldMkLst>
          <pc:docMk/>
          <pc:sldMk cId="955143028" sldId="892"/>
        </pc:sldMkLst>
      </pc:sldChg>
      <pc:sldChg chg="addSp modSp add del">
        <pc:chgData name="Emma Davies" userId="c388106c-fcc1-4b94-b57d-b351bf2299cb" providerId="ADAL" clId="{93B39214-9B0C-2642-912C-67AB78AF1ABB}" dt="2022-06-19T18:07:41.402" v="3895" actId="2696"/>
        <pc:sldMkLst>
          <pc:docMk/>
          <pc:sldMk cId="3298084948" sldId="892"/>
        </pc:sldMkLst>
        <pc:spChg chg="mod">
          <ac:chgData name="Emma Davies" userId="c388106c-fcc1-4b94-b57d-b351bf2299cb" providerId="ADAL" clId="{93B39214-9B0C-2642-912C-67AB78AF1ABB}" dt="2022-06-19T18:07:30.985" v="3894" actId="20577"/>
          <ac:spMkLst>
            <pc:docMk/>
            <pc:sldMk cId="3298084948" sldId="892"/>
            <ac:spMk id="5" creationId="{752BC2D9-221B-1747-918C-C0B9B460173A}"/>
          </ac:spMkLst>
        </pc:spChg>
        <pc:spChg chg="add">
          <ac:chgData name="Emma Davies" userId="c388106c-fcc1-4b94-b57d-b351bf2299cb" providerId="ADAL" clId="{93B39214-9B0C-2642-912C-67AB78AF1ABB}" dt="2022-06-19T18:04:59.568" v="3652"/>
          <ac:spMkLst>
            <pc:docMk/>
            <pc:sldMk cId="3298084948" sldId="892"/>
            <ac:spMk id="6" creationId="{6A658394-BDC2-7E48-AB04-86A03B62EDB3}"/>
          </ac:spMkLst>
        </pc:spChg>
      </pc:sldChg>
      <pc:sldChg chg="del">
        <pc:chgData name="Emma Davies" userId="c388106c-fcc1-4b94-b57d-b351bf2299cb" providerId="ADAL" clId="{93B39214-9B0C-2642-912C-67AB78AF1ABB}" dt="2022-06-19T16:40:19.788" v="355" actId="2696"/>
        <pc:sldMkLst>
          <pc:docMk/>
          <pc:sldMk cId="4037504295" sldId="892"/>
        </pc:sldMkLst>
      </pc:sldChg>
      <pc:sldChg chg="addSp modSp add del ord">
        <pc:chgData name="Emma Davies" userId="c388106c-fcc1-4b94-b57d-b351bf2299cb" providerId="ADAL" clId="{93B39214-9B0C-2642-912C-67AB78AF1ABB}" dt="2022-06-19T18:15:11.903" v="4229" actId="2696"/>
        <pc:sldMkLst>
          <pc:docMk/>
          <pc:sldMk cId="2554011768" sldId="893"/>
        </pc:sldMkLst>
        <pc:spChg chg="add mod">
          <ac:chgData name="Emma Davies" userId="c388106c-fcc1-4b94-b57d-b351bf2299cb" providerId="ADAL" clId="{93B39214-9B0C-2642-912C-67AB78AF1ABB}" dt="2022-06-19T17:49:01.309" v="2446" actId="122"/>
          <ac:spMkLst>
            <pc:docMk/>
            <pc:sldMk cId="2554011768" sldId="893"/>
            <ac:spMk id="4" creationId="{9BF9A93B-6976-7148-AC41-81E9A41199C8}"/>
          </ac:spMkLst>
        </pc:spChg>
        <pc:spChg chg="add">
          <ac:chgData name="Emma Davies" userId="c388106c-fcc1-4b94-b57d-b351bf2299cb" providerId="ADAL" clId="{93B39214-9B0C-2642-912C-67AB78AF1ABB}" dt="2022-06-19T18:05:37.989" v="3668"/>
          <ac:spMkLst>
            <pc:docMk/>
            <pc:sldMk cId="2554011768" sldId="893"/>
            <ac:spMk id="5" creationId="{2BA12E04-6A14-CC47-A4FE-D120E4E9E384}"/>
          </ac:spMkLst>
        </pc:spChg>
        <pc:spChg chg="mod">
          <ac:chgData name="Emma Davies" userId="c388106c-fcc1-4b94-b57d-b351bf2299cb" providerId="ADAL" clId="{93B39214-9B0C-2642-912C-67AB78AF1ABB}" dt="2022-06-19T17:48:06.046" v="2387" actId="20577"/>
          <ac:spMkLst>
            <pc:docMk/>
            <pc:sldMk cId="2554011768" sldId="893"/>
            <ac:spMk id="8" creationId="{933D9F9E-1ED2-9A44-8256-C2966DD4DF37}"/>
          </ac:spMkLst>
        </pc:spChg>
      </pc:sldChg>
      <pc:sldChg chg="del">
        <pc:chgData name="Emma Davies" userId="c388106c-fcc1-4b94-b57d-b351bf2299cb" providerId="ADAL" clId="{93B39214-9B0C-2642-912C-67AB78AF1ABB}" dt="2022-06-19T16:40:17.814" v="350" actId="2696"/>
        <pc:sldMkLst>
          <pc:docMk/>
          <pc:sldMk cId="3953144494" sldId="893"/>
        </pc:sldMkLst>
      </pc:sldChg>
      <pc:sldChg chg="add del">
        <pc:chgData name="Emma Davies" userId="c388106c-fcc1-4b94-b57d-b351bf2299cb" providerId="ADAL" clId="{93B39214-9B0C-2642-912C-67AB78AF1ABB}" dt="2022-06-19T17:47:28.100" v="2306" actId="2696"/>
        <pc:sldMkLst>
          <pc:docMk/>
          <pc:sldMk cId="4288312267" sldId="893"/>
        </pc:sldMkLst>
      </pc:sldChg>
      <pc:sldChg chg="del">
        <pc:chgData name="Emma Davies" userId="c388106c-fcc1-4b94-b57d-b351bf2299cb" providerId="ADAL" clId="{93B39214-9B0C-2642-912C-67AB78AF1ABB}" dt="2022-06-19T16:40:19.491" v="354" actId="2696"/>
        <pc:sldMkLst>
          <pc:docMk/>
          <pc:sldMk cId="1246060430" sldId="894"/>
        </pc:sldMkLst>
      </pc:sldChg>
      <pc:sldChg chg="addSp delSp modSp add del">
        <pc:chgData name="Emma Davies" userId="c388106c-fcc1-4b94-b57d-b351bf2299cb" providerId="ADAL" clId="{93B39214-9B0C-2642-912C-67AB78AF1ABB}" dt="2022-06-19T18:23:14.727" v="4680" actId="2696"/>
        <pc:sldMkLst>
          <pc:docMk/>
          <pc:sldMk cId="2670801966" sldId="894"/>
        </pc:sldMkLst>
        <pc:spChg chg="add mod">
          <ac:chgData name="Emma Davies" userId="c388106c-fcc1-4b94-b57d-b351bf2299cb" providerId="ADAL" clId="{93B39214-9B0C-2642-912C-67AB78AF1ABB}" dt="2022-06-19T18:22:55.676" v="4676" actId="1076"/>
          <ac:spMkLst>
            <pc:docMk/>
            <pc:sldMk cId="2670801966" sldId="894"/>
            <ac:spMk id="3" creationId="{AFC8CAFC-F486-9C40-A2D8-962E193A4213}"/>
          </ac:spMkLst>
        </pc:spChg>
        <pc:spChg chg="mod">
          <ac:chgData name="Emma Davies" userId="c388106c-fcc1-4b94-b57d-b351bf2299cb" providerId="ADAL" clId="{93B39214-9B0C-2642-912C-67AB78AF1ABB}" dt="2022-06-19T18:21:16.973" v="4556" actId="20577"/>
          <ac:spMkLst>
            <pc:docMk/>
            <pc:sldMk cId="2670801966" sldId="894"/>
            <ac:spMk id="5" creationId="{A439AEC1-4BCD-8B4D-9BE2-D33062207953}"/>
          </ac:spMkLst>
        </pc:spChg>
        <pc:spChg chg="mod">
          <ac:chgData name="Emma Davies" userId="c388106c-fcc1-4b94-b57d-b351bf2299cb" providerId="ADAL" clId="{93B39214-9B0C-2642-912C-67AB78AF1ABB}" dt="2022-06-19T18:21:47.121" v="4562" actId="1076"/>
          <ac:spMkLst>
            <pc:docMk/>
            <pc:sldMk cId="2670801966" sldId="894"/>
            <ac:spMk id="11" creationId="{1327A654-4405-5C45-99D6-113D949A9EC6}"/>
          </ac:spMkLst>
        </pc:spChg>
        <pc:spChg chg="del">
          <ac:chgData name="Emma Davies" userId="c388106c-fcc1-4b94-b57d-b351bf2299cb" providerId="ADAL" clId="{93B39214-9B0C-2642-912C-67AB78AF1ABB}" dt="2022-06-19T18:18:24.658" v="4322" actId="478"/>
          <ac:spMkLst>
            <pc:docMk/>
            <pc:sldMk cId="2670801966" sldId="894"/>
            <ac:spMk id="12" creationId="{5BEE6F02-48FD-B946-AFDE-278A53E1EDBF}"/>
          </ac:spMkLst>
        </pc:spChg>
        <pc:spChg chg="del">
          <ac:chgData name="Emma Davies" userId="c388106c-fcc1-4b94-b57d-b351bf2299cb" providerId="ADAL" clId="{93B39214-9B0C-2642-912C-67AB78AF1ABB}" dt="2022-06-19T18:18:24.658" v="4322" actId="478"/>
          <ac:spMkLst>
            <pc:docMk/>
            <pc:sldMk cId="2670801966" sldId="894"/>
            <ac:spMk id="13" creationId="{2E5B16E0-5111-654D-B6DB-6FE0CD2D9EE9}"/>
          </ac:spMkLst>
        </pc:spChg>
        <pc:spChg chg="mod">
          <ac:chgData name="Emma Davies" userId="c388106c-fcc1-4b94-b57d-b351bf2299cb" providerId="ADAL" clId="{93B39214-9B0C-2642-912C-67AB78AF1ABB}" dt="2022-06-19T18:21:47.121" v="4562" actId="1076"/>
          <ac:spMkLst>
            <pc:docMk/>
            <pc:sldMk cId="2670801966" sldId="894"/>
            <ac:spMk id="14" creationId="{32F11E45-F7DB-554A-9FBB-825FDDE7E402}"/>
          </ac:spMkLst>
        </pc:spChg>
        <pc:spChg chg="add mod">
          <ac:chgData name="Emma Davies" userId="c388106c-fcc1-4b94-b57d-b351bf2299cb" providerId="ADAL" clId="{93B39214-9B0C-2642-912C-67AB78AF1ABB}" dt="2022-06-19T18:22:32.985" v="4666" actId="14100"/>
          <ac:spMkLst>
            <pc:docMk/>
            <pc:sldMk cId="2670801966" sldId="894"/>
            <ac:spMk id="15" creationId="{B87D1C37-6113-5D41-84D0-C80EB2A52B15}"/>
          </ac:spMkLst>
        </pc:spChg>
        <pc:spChg chg="del">
          <ac:chgData name="Emma Davies" userId="c388106c-fcc1-4b94-b57d-b351bf2299cb" providerId="ADAL" clId="{93B39214-9B0C-2642-912C-67AB78AF1ABB}" dt="2022-06-19T18:18:24.658" v="4322" actId="478"/>
          <ac:spMkLst>
            <pc:docMk/>
            <pc:sldMk cId="2670801966" sldId="894"/>
            <ac:spMk id="20" creationId="{DE17F74C-9CD4-2540-AB55-B43A4C167F8B}"/>
          </ac:spMkLst>
        </pc:spChg>
        <pc:spChg chg="del">
          <ac:chgData name="Emma Davies" userId="c388106c-fcc1-4b94-b57d-b351bf2299cb" providerId="ADAL" clId="{93B39214-9B0C-2642-912C-67AB78AF1ABB}" dt="2022-06-19T18:18:24.658" v="4322" actId="478"/>
          <ac:spMkLst>
            <pc:docMk/>
            <pc:sldMk cId="2670801966" sldId="894"/>
            <ac:spMk id="21" creationId="{CC5AB6C6-3ECB-E649-8ED2-7938D2E8DD1C}"/>
          </ac:spMkLst>
        </pc:spChg>
        <pc:cxnChg chg="mod">
          <ac:chgData name="Emma Davies" userId="c388106c-fcc1-4b94-b57d-b351bf2299cb" providerId="ADAL" clId="{93B39214-9B0C-2642-912C-67AB78AF1ABB}" dt="2022-06-19T18:21:47.121" v="4562" actId="1076"/>
          <ac:cxnSpMkLst>
            <pc:docMk/>
            <pc:sldMk cId="2670801966" sldId="894"/>
            <ac:cxnSpMk id="4" creationId="{D0F8C642-0D37-404B-A510-647C053E8C0E}"/>
          </ac:cxnSpMkLst>
        </pc:cxnChg>
        <pc:cxnChg chg="del">
          <ac:chgData name="Emma Davies" userId="c388106c-fcc1-4b94-b57d-b351bf2299cb" providerId="ADAL" clId="{93B39214-9B0C-2642-912C-67AB78AF1ABB}" dt="2022-06-19T18:18:24.658" v="4322" actId="478"/>
          <ac:cxnSpMkLst>
            <pc:docMk/>
            <pc:sldMk cId="2670801966" sldId="894"/>
            <ac:cxnSpMk id="24" creationId="{79513E74-A165-0E46-951E-7F1481FFB8E8}"/>
          </ac:cxnSpMkLst>
        </pc:cxnChg>
      </pc:sldChg>
      <pc:sldChg chg="addSp delSp modSp add mod modClrScheme chgLayout">
        <pc:chgData name="Emma Davies" userId="c388106c-fcc1-4b94-b57d-b351bf2299cb" providerId="ADAL" clId="{93B39214-9B0C-2642-912C-67AB78AF1ABB}" dt="2022-07-05T06:41:46.052" v="5841" actId="20577"/>
        <pc:sldMkLst>
          <pc:docMk/>
          <pc:sldMk cId="1010893445" sldId="895"/>
        </pc:sldMkLst>
        <pc:spChg chg="del mod ord">
          <ac:chgData name="Emma Davies" userId="c388106c-fcc1-4b94-b57d-b351bf2299cb" providerId="ADAL" clId="{93B39214-9B0C-2642-912C-67AB78AF1ABB}" dt="2022-06-19T17:51:11.475" v="2547" actId="700"/>
          <ac:spMkLst>
            <pc:docMk/>
            <pc:sldMk cId="1010893445" sldId="895"/>
            <ac:spMk id="2" creationId="{C9F4B50D-3012-E640-A9AA-C12EF2ED446C}"/>
          </ac:spMkLst>
        </pc:spChg>
        <pc:spChg chg="del mod ord">
          <ac:chgData name="Emma Davies" userId="c388106c-fcc1-4b94-b57d-b351bf2299cb" providerId="ADAL" clId="{93B39214-9B0C-2642-912C-67AB78AF1ABB}" dt="2022-06-19T17:51:11.475" v="2547" actId="700"/>
          <ac:spMkLst>
            <pc:docMk/>
            <pc:sldMk cId="1010893445" sldId="895"/>
            <ac:spMk id="3" creationId="{59CD5D49-B9F2-0B4E-8C26-C096C1A8C8AF}"/>
          </ac:spMkLst>
        </pc:spChg>
        <pc:spChg chg="add mod ord">
          <ac:chgData name="Emma Davies" userId="c388106c-fcc1-4b94-b57d-b351bf2299cb" providerId="ADAL" clId="{93B39214-9B0C-2642-912C-67AB78AF1ABB}" dt="2022-07-05T06:41:46.052" v="5841" actId="20577"/>
          <ac:spMkLst>
            <pc:docMk/>
            <pc:sldMk cId="1010893445" sldId="895"/>
            <ac:spMk id="4" creationId="{9DA73C19-A22A-4A44-BA85-6ABF8364EF8F}"/>
          </ac:spMkLst>
        </pc:spChg>
        <pc:spChg chg="add mod ord">
          <ac:chgData name="Emma Davies" userId="c388106c-fcc1-4b94-b57d-b351bf2299cb" providerId="ADAL" clId="{93B39214-9B0C-2642-912C-67AB78AF1ABB}" dt="2022-06-19T17:51:18.263" v="2573" actId="20577"/>
          <ac:spMkLst>
            <pc:docMk/>
            <pc:sldMk cId="1010893445" sldId="895"/>
            <ac:spMk id="5" creationId="{D4DFDB30-C094-274D-B41F-5A11C084E876}"/>
          </ac:spMkLst>
        </pc:spChg>
      </pc:sldChg>
      <pc:sldChg chg="del">
        <pc:chgData name="Emma Davies" userId="c388106c-fcc1-4b94-b57d-b351bf2299cb" providerId="ADAL" clId="{93B39214-9B0C-2642-912C-67AB78AF1ABB}" dt="2022-06-19T16:40:19.207" v="353" actId="2696"/>
        <pc:sldMkLst>
          <pc:docMk/>
          <pc:sldMk cId="2927440086" sldId="895"/>
        </pc:sldMkLst>
      </pc:sldChg>
      <pc:sldChg chg="del">
        <pc:chgData name="Emma Davies" userId="c388106c-fcc1-4b94-b57d-b351bf2299cb" providerId="ADAL" clId="{93B39214-9B0C-2642-912C-67AB78AF1ABB}" dt="2022-06-19T16:40:20.912" v="358" actId="2696"/>
        <pc:sldMkLst>
          <pc:docMk/>
          <pc:sldMk cId="1890953708" sldId="896"/>
        </pc:sldMkLst>
      </pc:sldChg>
      <pc:sldChg chg="modSp add">
        <pc:chgData name="Emma Davies" userId="c388106c-fcc1-4b94-b57d-b351bf2299cb" providerId="ADAL" clId="{93B39214-9B0C-2642-912C-67AB78AF1ABB}" dt="2022-06-19T18:08:35.147" v="3921" actId="1076"/>
        <pc:sldMkLst>
          <pc:docMk/>
          <pc:sldMk cId="3609830660" sldId="896"/>
        </pc:sldMkLst>
        <pc:spChg chg="mod">
          <ac:chgData name="Emma Davies" userId="c388106c-fcc1-4b94-b57d-b351bf2299cb" providerId="ADAL" clId="{93B39214-9B0C-2642-912C-67AB78AF1ABB}" dt="2022-06-19T18:06:25.562" v="3713" actId="1076"/>
          <ac:spMkLst>
            <pc:docMk/>
            <pc:sldMk cId="3609830660" sldId="896"/>
            <ac:spMk id="3" creationId="{AE3991F7-6573-0D48-B896-AB2F876FBC02}"/>
          </ac:spMkLst>
        </pc:spChg>
        <pc:spChg chg="mod">
          <ac:chgData name="Emma Davies" userId="c388106c-fcc1-4b94-b57d-b351bf2299cb" providerId="ADAL" clId="{93B39214-9B0C-2642-912C-67AB78AF1ABB}" dt="2022-06-19T18:08:35.147" v="3921" actId="1076"/>
          <ac:spMkLst>
            <pc:docMk/>
            <pc:sldMk cId="3609830660" sldId="896"/>
            <ac:spMk id="5" creationId="{3FE904F8-F077-0849-A2AF-351EEE7AEB4D}"/>
          </ac:spMkLst>
        </pc:spChg>
      </pc:sldChg>
      <pc:sldChg chg="add del">
        <pc:chgData name="Emma Davies" userId="c388106c-fcc1-4b94-b57d-b351bf2299cb" providerId="ADAL" clId="{93B39214-9B0C-2642-912C-67AB78AF1ABB}" dt="2022-06-19T18:18:18.770" v="4321"/>
        <pc:sldMkLst>
          <pc:docMk/>
          <pc:sldMk cId="818568128" sldId="897"/>
        </pc:sldMkLst>
      </pc:sldChg>
      <pc:sldChg chg="addSp delSp modSp add ord modAnim">
        <pc:chgData name="Emma Davies" userId="c388106c-fcc1-4b94-b57d-b351bf2299cb" providerId="ADAL" clId="{93B39214-9B0C-2642-912C-67AB78AF1ABB}" dt="2022-07-07T06:47:31.529" v="5881" actId="1076"/>
        <pc:sldMkLst>
          <pc:docMk/>
          <pc:sldMk cId="3980983963" sldId="897"/>
        </pc:sldMkLst>
        <pc:spChg chg="del mod">
          <ac:chgData name="Emma Davies" userId="c388106c-fcc1-4b94-b57d-b351bf2299cb" providerId="ADAL" clId="{93B39214-9B0C-2642-912C-67AB78AF1ABB}" dt="2022-06-19T18:26:06.876" v="4758" actId="478"/>
          <ac:spMkLst>
            <pc:docMk/>
            <pc:sldMk cId="3980983963" sldId="897"/>
            <ac:spMk id="3" creationId="{AFC8CAFC-F486-9C40-A2D8-962E193A4213}"/>
          </ac:spMkLst>
        </pc:spChg>
        <pc:spChg chg="mod">
          <ac:chgData name="Emma Davies" userId="c388106c-fcc1-4b94-b57d-b351bf2299cb" providerId="ADAL" clId="{93B39214-9B0C-2642-912C-67AB78AF1ABB}" dt="2022-07-04T12:36:52.424" v="5642" actId="20577"/>
          <ac:spMkLst>
            <pc:docMk/>
            <pc:sldMk cId="3980983963" sldId="897"/>
            <ac:spMk id="5" creationId="{A439AEC1-4BCD-8B4D-9BE2-D33062207953}"/>
          </ac:spMkLst>
        </pc:spChg>
        <pc:spChg chg="add mod">
          <ac:chgData name="Emma Davies" userId="c388106c-fcc1-4b94-b57d-b351bf2299cb" providerId="ADAL" clId="{93B39214-9B0C-2642-912C-67AB78AF1ABB}" dt="2022-07-04T12:33:11.334" v="5541" actId="1076"/>
          <ac:spMkLst>
            <pc:docMk/>
            <pc:sldMk cId="3980983963" sldId="897"/>
            <ac:spMk id="9" creationId="{76A5BE1E-2E8E-A846-82EA-187627EBEAA0}"/>
          </ac:spMkLst>
        </pc:spChg>
        <pc:spChg chg="add mod">
          <ac:chgData name="Emma Davies" userId="c388106c-fcc1-4b94-b57d-b351bf2299cb" providerId="ADAL" clId="{93B39214-9B0C-2642-912C-67AB78AF1ABB}" dt="2022-07-04T12:33:11.334" v="5541" actId="1076"/>
          <ac:spMkLst>
            <pc:docMk/>
            <pc:sldMk cId="3980983963" sldId="897"/>
            <ac:spMk id="10" creationId="{ABB24A23-127E-9C44-8347-C4EF32694234}"/>
          </ac:spMkLst>
        </pc:spChg>
        <pc:spChg chg="add mod">
          <ac:chgData name="Emma Davies" userId="c388106c-fcc1-4b94-b57d-b351bf2299cb" providerId="ADAL" clId="{93B39214-9B0C-2642-912C-67AB78AF1ABB}" dt="2022-07-07T06:47:31.529" v="5881" actId="1076"/>
          <ac:spMkLst>
            <pc:docMk/>
            <pc:sldMk cId="3980983963" sldId="897"/>
            <ac:spMk id="11" creationId="{0583BEAB-153F-F64F-B336-B6C9BA64066C}"/>
          </ac:spMkLst>
        </pc:spChg>
        <pc:spChg chg="del mod">
          <ac:chgData name="Emma Davies" userId="c388106c-fcc1-4b94-b57d-b351bf2299cb" providerId="ADAL" clId="{93B39214-9B0C-2642-912C-67AB78AF1ABB}" dt="2022-07-04T12:29:00.222" v="5444" actId="478"/>
          <ac:spMkLst>
            <pc:docMk/>
            <pc:sldMk cId="3980983963" sldId="897"/>
            <ac:spMk id="11" creationId="{1327A654-4405-5C45-99D6-113D949A9EC6}"/>
          </ac:spMkLst>
        </pc:spChg>
        <pc:spChg chg="add del mod">
          <ac:chgData name="Emma Davies" userId="c388106c-fcc1-4b94-b57d-b351bf2299cb" providerId="ADAL" clId="{93B39214-9B0C-2642-912C-67AB78AF1ABB}" dt="2022-07-07T06:47:09.305" v="5877" actId="478"/>
          <ac:spMkLst>
            <pc:docMk/>
            <pc:sldMk cId="3980983963" sldId="897"/>
            <ac:spMk id="12" creationId="{996E38C5-9063-794C-B6FA-8010C937BD4D}"/>
          </ac:spMkLst>
        </pc:spChg>
        <pc:spChg chg="add mod">
          <ac:chgData name="Emma Davies" userId="c388106c-fcc1-4b94-b57d-b351bf2299cb" providerId="ADAL" clId="{93B39214-9B0C-2642-912C-67AB78AF1ABB}" dt="2022-07-04T12:33:11.334" v="5541" actId="1076"/>
          <ac:spMkLst>
            <pc:docMk/>
            <pc:sldMk cId="3980983963" sldId="897"/>
            <ac:spMk id="13" creationId="{0042556A-DD10-A245-8505-0E165B67A7EC}"/>
          </ac:spMkLst>
        </pc:spChg>
        <pc:spChg chg="del mod">
          <ac:chgData name="Emma Davies" userId="c388106c-fcc1-4b94-b57d-b351bf2299cb" providerId="ADAL" clId="{93B39214-9B0C-2642-912C-67AB78AF1ABB}" dt="2022-07-04T12:29:00.222" v="5444" actId="478"/>
          <ac:spMkLst>
            <pc:docMk/>
            <pc:sldMk cId="3980983963" sldId="897"/>
            <ac:spMk id="14" creationId="{32F11E45-F7DB-554A-9FBB-825FDDE7E402}"/>
          </ac:spMkLst>
        </pc:spChg>
        <pc:spChg chg="del mod">
          <ac:chgData name="Emma Davies" userId="c388106c-fcc1-4b94-b57d-b351bf2299cb" providerId="ADAL" clId="{93B39214-9B0C-2642-912C-67AB78AF1ABB}" dt="2022-07-04T12:32:04.135" v="5517" actId="478"/>
          <ac:spMkLst>
            <pc:docMk/>
            <pc:sldMk cId="3980983963" sldId="897"/>
            <ac:spMk id="15" creationId="{B87D1C37-6113-5D41-84D0-C80EB2A52B15}"/>
          </ac:spMkLst>
        </pc:spChg>
        <pc:cxnChg chg="del mod">
          <ac:chgData name="Emma Davies" userId="c388106c-fcc1-4b94-b57d-b351bf2299cb" providerId="ADAL" clId="{93B39214-9B0C-2642-912C-67AB78AF1ABB}" dt="2022-06-19T18:24:51.221" v="4723" actId="478"/>
          <ac:cxnSpMkLst>
            <pc:docMk/>
            <pc:sldMk cId="3980983963" sldId="897"/>
            <ac:cxnSpMk id="4" creationId="{D0F8C642-0D37-404B-A510-647C053E8C0E}"/>
          </ac:cxnSpMkLst>
        </pc:cxnChg>
        <pc:cxnChg chg="add del mod">
          <ac:chgData name="Emma Davies" userId="c388106c-fcc1-4b94-b57d-b351bf2299cb" providerId="ADAL" clId="{93B39214-9B0C-2642-912C-67AB78AF1ABB}" dt="2022-07-04T12:30:58.153" v="5504" actId="478"/>
          <ac:cxnSpMkLst>
            <pc:docMk/>
            <pc:sldMk cId="3980983963" sldId="897"/>
            <ac:cxnSpMk id="16" creationId="{00211AEB-D731-B345-A34D-F7FC4B0F473C}"/>
          </ac:cxnSpMkLst>
        </pc:cxnChg>
        <pc:cxnChg chg="add mod">
          <ac:chgData name="Emma Davies" userId="c388106c-fcc1-4b94-b57d-b351bf2299cb" providerId="ADAL" clId="{93B39214-9B0C-2642-912C-67AB78AF1ABB}" dt="2022-07-04T12:33:11.334" v="5541" actId="1076"/>
          <ac:cxnSpMkLst>
            <pc:docMk/>
            <pc:sldMk cId="3980983963" sldId="897"/>
            <ac:cxnSpMk id="17" creationId="{5EB07323-0001-8A41-B6D1-25ACF76B453A}"/>
          </ac:cxnSpMkLst>
        </pc:cxnChg>
        <pc:cxnChg chg="add mod">
          <ac:chgData name="Emma Davies" userId="c388106c-fcc1-4b94-b57d-b351bf2299cb" providerId="ADAL" clId="{93B39214-9B0C-2642-912C-67AB78AF1ABB}" dt="2022-07-04T12:33:11.334" v="5541" actId="1076"/>
          <ac:cxnSpMkLst>
            <pc:docMk/>
            <pc:sldMk cId="3980983963" sldId="897"/>
            <ac:cxnSpMk id="18" creationId="{4B1A91DE-C53F-9B4D-93E1-E547279D8CF5}"/>
          </ac:cxnSpMkLst>
        </pc:cxnChg>
      </pc:sldChg>
      <pc:sldChg chg="modSp add del">
        <pc:chgData name="Emma Davies" userId="c388106c-fcc1-4b94-b57d-b351bf2299cb" providerId="ADAL" clId="{93B39214-9B0C-2642-912C-67AB78AF1ABB}" dt="2022-07-03T18:56:25.716" v="5214" actId="2696"/>
        <pc:sldMkLst>
          <pc:docMk/>
          <pc:sldMk cId="125227999" sldId="898"/>
        </pc:sldMkLst>
        <pc:spChg chg="mod">
          <ac:chgData name="Emma Davies" userId="c388106c-fcc1-4b94-b57d-b351bf2299cb" providerId="ADAL" clId="{93B39214-9B0C-2642-912C-67AB78AF1ABB}" dt="2022-06-19T18:27:17.675" v="4780" actId="20577"/>
          <ac:spMkLst>
            <pc:docMk/>
            <pc:sldMk cId="125227999" sldId="898"/>
            <ac:spMk id="11" creationId="{1327A654-4405-5C45-99D6-113D949A9EC6}"/>
          </ac:spMkLst>
        </pc:spChg>
      </pc:sldChg>
      <pc:sldChg chg="del">
        <pc:chgData name="Emma Davies" userId="c388106c-fcc1-4b94-b57d-b351bf2299cb" providerId="ADAL" clId="{93B39214-9B0C-2642-912C-67AB78AF1ABB}" dt="2022-06-19T16:40:18.918" v="352" actId="2696"/>
        <pc:sldMkLst>
          <pc:docMk/>
          <pc:sldMk cId="6429508" sldId="899"/>
        </pc:sldMkLst>
      </pc:sldChg>
      <pc:sldChg chg="modSp add del">
        <pc:chgData name="Emma Davies" userId="c388106c-fcc1-4b94-b57d-b351bf2299cb" providerId="ADAL" clId="{93B39214-9B0C-2642-912C-67AB78AF1ABB}" dt="2022-07-03T18:56:26.660" v="5215" actId="2696"/>
        <pc:sldMkLst>
          <pc:docMk/>
          <pc:sldMk cId="382981673" sldId="899"/>
        </pc:sldMkLst>
        <pc:spChg chg="mod">
          <ac:chgData name="Emma Davies" userId="c388106c-fcc1-4b94-b57d-b351bf2299cb" providerId="ADAL" clId="{93B39214-9B0C-2642-912C-67AB78AF1ABB}" dt="2022-06-19T18:27:22.851" v="4783" actId="20577"/>
          <ac:spMkLst>
            <pc:docMk/>
            <pc:sldMk cId="382981673" sldId="899"/>
            <ac:spMk id="11" creationId="{1327A654-4405-5C45-99D6-113D949A9EC6}"/>
          </ac:spMkLst>
        </pc:spChg>
      </pc:sldChg>
      <pc:sldChg chg="modSp">
        <pc:chgData name="Emma Davies" userId="c388106c-fcc1-4b94-b57d-b351bf2299cb" providerId="ADAL" clId="{93B39214-9B0C-2642-912C-67AB78AF1ABB}" dt="2022-07-03T13:19:25.313" v="4874" actId="207"/>
        <pc:sldMkLst>
          <pc:docMk/>
          <pc:sldMk cId="1115315865" sldId="900"/>
        </pc:sldMkLst>
        <pc:spChg chg="mod">
          <ac:chgData name="Emma Davies" userId="c388106c-fcc1-4b94-b57d-b351bf2299cb" providerId="ADAL" clId="{93B39214-9B0C-2642-912C-67AB78AF1ABB}" dt="2022-07-03T13:19:25.313" v="4874" actId="207"/>
          <ac:spMkLst>
            <pc:docMk/>
            <pc:sldMk cId="1115315865" sldId="900"/>
            <ac:spMk id="8" creationId="{FC60790F-6AAD-4341-948F-A47376B47115}"/>
          </ac:spMkLst>
        </pc:spChg>
      </pc:sldChg>
      <pc:sldChg chg="del">
        <pc:chgData name="Emma Davies" userId="c388106c-fcc1-4b94-b57d-b351bf2299cb" providerId="ADAL" clId="{93B39214-9B0C-2642-912C-67AB78AF1ABB}" dt="2022-06-19T16:40:20.614" v="357" actId="2696"/>
        <pc:sldMkLst>
          <pc:docMk/>
          <pc:sldMk cId="4007098698" sldId="900"/>
        </pc:sldMkLst>
      </pc:sldChg>
      <pc:sldChg chg="del">
        <pc:chgData name="Emma Davies" userId="c388106c-fcc1-4b94-b57d-b351bf2299cb" providerId="ADAL" clId="{93B39214-9B0C-2642-912C-67AB78AF1ABB}" dt="2022-06-19T16:40:20.094" v="356" actId="2696"/>
        <pc:sldMkLst>
          <pc:docMk/>
          <pc:sldMk cId="448761773" sldId="901"/>
        </pc:sldMkLst>
      </pc:sldChg>
      <pc:sldChg chg="addSp delSp modSp modAnim">
        <pc:chgData name="Emma Davies" userId="c388106c-fcc1-4b94-b57d-b351bf2299cb" providerId="ADAL" clId="{93B39214-9B0C-2642-912C-67AB78AF1ABB}" dt="2022-07-03T13:20:12.883" v="4904" actId="207"/>
        <pc:sldMkLst>
          <pc:docMk/>
          <pc:sldMk cId="2339718606" sldId="901"/>
        </pc:sldMkLst>
        <pc:spChg chg="mod">
          <ac:chgData name="Emma Davies" userId="c388106c-fcc1-4b94-b57d-b351bf2299cb" providerId="ADAL" clId="{93B39214-9B0C-2642-912C-67AB78AF1ABB}" dt="2022-07-03T13:20:08.104" v="4902" actId="207"/>
          <ac:spMkLst>
            <pc:docMk/>
            <pc:sldMk cId="2339718606" sldId="901"/>
            <ac:spMk id="7" creationId="{1E2FC079-6F75-4C33-A62A-8EF26510541E}"/>
          </ac:spMkLst>
        </pc:spChg>
        <pc:spChg chg="del">
          <ac:chgData name="Emma Davies" userId="c388106c-fcc1-4b94-b57d-b351bf2299cb" providerId="ADAL" clId="{93B39214-9B0C-2642-912C-67AB78AF1ABB}" dt="2022-06-22T16:04:25.293" v="4836" actId="478"/>
          <ac:spMkLst>
            <pc:docMk/>
            <pc:sldMk cId="2339718606" sldId="901"/>
            <ac:spMk id="8" creationId="{FC60790F-6AAD-4341-948F-A47376B47115}"/>
          </ac:spMkLst>
        </pc:spChg>
        <pc:spChg chg="mod">
          <ac:chgData name="Emma Davies" userId="c388106c-fcc1-4b94-b57d-b351bf2299cb" providerId="ADAL" clId="{93B39214-9B0C-2642-912C-67AB78AF1ABB}" dt="2022-07-03T13:20:10.807" v="4903" actId="207"/>
          <ac:spMkLst>
            <pc:docMk/>
            <pc:sldMk cId="2339718606" sldId="901"/>
            <ac:spMk id="9" creationId="{96EB738D-85D7-46E6-AEE4-FBDE672314DB}"/>
          </ac:spMkLst>
        </pc:spChg>
        <pc:spChg chg="mod">
          <ac:chgData name="Emma Davies" userId="c388106c-fcc1-4b94-b57d-b351bf2299cb" providerId="ADAL" clId="{93B39214-9B0C-2642-912C-67AB78AF1ABB}" dt="2022-07-03T13:20:12.883" v="4904" actId="207"/>
          <ac:spMkLst>
            <pc:docMk/>
            <pc:sldMk cId="2339718606" sldId="901"/>
            <ac:spMk id="10" creationId="{B8CC8EF4-D363-4B25-A1A0-8214500ED398}"/>
          </ac:spMkLst>
        </pc:spChg>
        <pc:picChg chg="add mod">
          <ac:chgData name="Emma Davies" userId="c388106c-fcc1-4b94-b57d-b351bf2299cb" providerId="ADAL" clId="{93B39214-9B0C-2642-912C-67AB78AF1ABB}" dt="2022-06-22T16:04:30.704" v="4839" actId="1076"/>
          <ac:picMkLst>
            <pc:docMk/>
            <pc:sldMk cId="2339718606" sldId="901"/>
            <ac:picMk id="11" creationId="{B6EBD558-4F64-514D-A5D6-192E71B9C555}"/>
          </ac:picMkLst>
        </pc:picChg>
      </pc:sldChg>
      <pc:sldChg chg="del">
        <pc:chgData name="Emma Davies" userId="c388106c-fcc1-4b94-b57d-b351bf2299cb" providerId="ADAL" clId="{93B39214-9B0C-2642-912C-67AB78AF1ABB}" dt="2022-06-19T16:40:18.623" v="351" actId="2696"/>
        <pc:sldMkLst>
          <pc:docMk/>
          <pc:sldMk cId="2251412339" sldId="902"/>
        </pc:sldMkLst>
      </pc:sldChg>
      <pc:sldChg chg="addSp delSp modSp mod modClrScheme modAnim chgLayout">
        <pc:chgData name="Emma Davies" userId="c388106c-fcc1-4b94-b57d-b351bf2299cb" providerId="ADAL" clId="{93B39214-9B0C-2642-912C-67AB78AF1ABB}" dt="2022-07-04T11:18:02.299" v="5280"/>
        <pc:sldMkLst>
          <pc:docMk/>
          <pc:sldMk cId="3344187331" sldId="902"/>
        </pc:sldMkLst>
        <pc:spChg chg="mod ord">
          <ac:chgData name="Emma Davies" userId="c388106c-fcc1-4b94-b57d-b351bf2299cb" providerId="ADAL" clId="{93B39214-9B0C-2642-912C-67AB78AF1ABB}" dt="2022-07-03T18:49:46.045" v="5061" actId="700"/>
          <ac:spMkLst>
            <pc:docMk/>
            <pc:sldMk cId="3344187331" sldId="902"/>
            <ac:spMk id="2" creationId="{E920349F-A29A-764B-9D5B-2E96EEE6629A}"/>
          </ac:spMkLst>
        </pc:spChg>
        <pc:spChg chg="mod ord">
          <ac:chgData name="Emma Davies" userId="c388106c-fcc1-4b94-b57d-b351bf2299cb" providerId="ADAL" clId="{93B39214-9B0C-2642-912C-67AB78AF1ABB}" dt="2022-07-03T18:49:52.598" v="5083" actId="20577"/>
          <ac:spMkLst>
            <pc:docMk/>
            <pc:sldMk cId="3344187331" sldId="902"/>
            <ac:spMk id="6" creationId="{3390E8AB-D686-F14D-BE26-AF2939633FFB}"/>
          </ac:spMkLst>
        </pc:spChg>
        <pc:spChg chg="mod">
          <ac:chgData name="Emma Davies" userId="c388106c-fcc1-4b94-b57d-b351bf2299cb" providerId="ADAL" clId="{93B39214-9B0C-2642-912C-67AB78AF1ABB}" dt="2022-07-03T13:21:22.045" v="4925" actId="20577"/>
          <ac:spMkLst>
            <pc:docMk/>
            <pc:sldMk cId="3344187331" sldId="902"/>
            <ac:spMk id="7" creationId="{CEDF69D5-9EBB-AA4B-93B3-408D344491DF}"/>
          </ac:spMkLst>
        </pc:spChg>
        <pc:spChg chg="mod">
          <ac:chgData name="Emma Davies" userId="c388106c-fcc1-4b94-b57d-b351bf2299cb" providerId="ADAL" clId="{93B39214-9B0C-2642-912C-67AB78AF1ABB}" dt="2022-07-03T13:21:16.478" v="4922" actId="20577"/>
          <ac:spMkLst>
            <pc:docMk/>
            <pc:sldMk cId="3344187331" sldId="902"/>
            <ac:spMk id="8" creationId="{3617ABD2-191C-4599-AED1-10AA56D73D0F}"/>
          </ac:spMkLst>
        </pc:spChg>
        <pc:spChg chg="mod">
          <ac:chgData name="Emma Davies" userId="c388106c-fcc1-4b94-b57d-b351bf2299cb" providerId="ADAL" clId="{93B39214-9B0C-2642-912C-67AB78AF1ABB}" dt="2022-07-03T13:21:31.051" v="4928" actId="20577"/>
          <ac:spMkLst>
            <pc:docMk/>
            <pc:sldMk cId="3344187331" sldId="902"/>
            <ac:spMk id="9" creationId="{B8873948-CB7E-49AB-8B86-1B275CA05B4D}"/>
          </ac:spMkLst>
        </pc:spChg>
        <pc:spChg chg="mod">
          <ac:chgData name="Emma Davies" userId="c388106c-fcc1-4b94-b57d-b351bf2299cb" providerId="ADAL" clId="{93B39214-9B0C-2642-912C-67AB78AF1ABB}" dt="2022-07-03T13:21:34.457" v="4930" actId="20577"/>
          <ac:spMkLst>
            <pc:docMk/>
            <pc:sldMk cId="3344187331" sldId="902"/>
            <ac:spMk id="10" creationId="{17294392-5E98-41F5-B952-168BF8578865}"/>
          </ac:spMkLst>
        </pc:spChg>
        <pc:spChg chg="mod">
          <ac:chgData name="Emma Davies" userId="c388106c-fcc1-4b94-b57d-b351bf2299cb" providerId="ADAL" clId="{93B39214-9B0C-2642-912C-67AB78AF1ABB}" dt="2022-07-04T11:16:54.294" v="5257" actId="1076"/>
          <ac:spMkLst>
            <pc:docMk/>
            <pc:sldMk cId="3344187331" sldId="902"/>
            <ac:spMk id="11" creationId="{FEB73806-08D9-493D-A616-7046DD4FCCB6}"/>
          </ac:spMkLst>
        </pc:spChg>
        <pc:spChg chg="mod">
          <ac:chgData name="Emma Davies" userId="c388106c-fcc1-4b94-b57d-b351bf2299cb" providerId="ADAL" clId="{93B39214-9B0C-2642-912C-67AB78AF1ABB}" dt="2022-07-04T11:16:54.294" v="5257" actId="1076"/>
          <ac:spMkLst>
            <pc:docMk/>
            <pc:sldMk cId="3344187331" sldId="902"/>
            <ac:spMk id="12" creationId="{93980A09-2497-4112-A398-5235D1612179}"/>
          </ac:spMkLst>
        </pc:spChg>
        <pc:spChg chg="mod">
          <ac:chgData name="Emma Davies" userId="c388106c-fcc1-4b94-b57d-b351bf2299cb" providerId="ADAL" clId="{93B39214-9B0C-2642-912C-67AB78AF1ABB}" dt="2022-07-04T11:17:43.157" v="5276" actId="14100"/>
          <ac:spMkLst>
            <pc:docMk/>
            <pc:sldMk cId="3344187331" sldId="902"/>
            <ac:spMk id="13" creationId="{03115632-2E41-49A5-A64E-BA22D743E7EC}"/>
          </ac:spMkLst>
        </pc:spChg>
        <pc:spChg chg="mod">
          <ac:chgData name="Emma Davies" userId="c388106c-fcc1-4b94-b57d-b351bf2299cb" providerId="ADAL" clId="{93B39214-9B0C-2642-912C-67AB78AF1ABB}" dt="2022-07-04T11:16:54.294" v="5257" actId="1076"/>
          <ac:spMkLst>
            <pc:docMk/>
            <pc:sldMk cId="3344187331" sldId="902"/>
            <ac:spMk id="14" creationId="{1D47A31C-13B3-47A4-8D1B-F3CCDA721517}"/>
          </ac:spMkLst>
        </pc:spChg>
        <pc:picChg chg="mod">
          <ac:chgData name="Emma Davies" userId="c388106c-fcc1-4b94-b57d-b351bf2299cb" providerId="ADAL" clId="{93B39214-9B0C-2642-912C-67AB78AF1ABB}" dt="2022-07-04T11:16:04.617" v="5252" actId="1076"/>
          <ac:picMkLst>
            <pc:docMk/>
            <pc:sldMk cId="3344187331" sldId="902"/>
            <ac:picMk id="4" creationId="{0309724E-2A29-8D37-969E-D5DAFB5E16C7}"/>
          </ac:picMkLst>
        </pc:picChg>
        <pc:cxnChg chg="add mod">
          <ac:chgData name="Emma Davies" userId="c388106c-fcc1-4b94-b57d-b351bf2299cb" providerId="ADAL" clId="{93B39214-9B0C-2642-912C-67AB78AF1ABB}" dt="2022-07-04T11:17:04.665" v="5261" actId="13822"/>
          <ac:cxnSpMkLst>
            <pc:docMk/>
            <pc:sldMk cId="3344187331" sldId="902"/>
            <ac:cxnSpMk id="15" creationId="{E30FFD49-A0E4-0045-B0FA-36B3906445DB}"/>
          </ac:cxnSpMkLst>
        </pc:cxnChg>
        <pc:cxnChg chg="add mod">
          <ac:chgData name="Emma Davies" userId="c388106c-fcc1-4b94-b57d-b351bf2299cb" providerId="ADAL" clId="{93B39214-9B0C-2642-912C-67AB78AF1ABB}" dt="2022-07-04T11:17:23.937" v="5268" actId="14100"/>
          <ac:cxnSpMkLst>
            <pc:docMk/>
            <pc:sldMk cId="3344187331" sldId="902"/>
            <ac:cxnSpMk id="21" creationId="{061D3175-EF2E-864A-8862-20A26F23A0B7}"/>
          </ac:cxnSpMkLst>
        </pc:cxnChg>
        <pc:cxnChg chg="add del">
          <ac:chgData name="Emma Davies" userId="c388106c-fcc1-4b94-b57d-b351bf2299cb" providerId="ADAL" clId="{93B39214-9B0C-2642-912C-67AB78AF1ABB}" dt="2022-07-04T11:17:17.920" v="5267"/>
          <ac:cxnSpMkLst>
            <pc:docMk/>
            <pc:sldMk cId="3344187331" sldId="902"/>
            <ac:cxnSpMk id="23" creationId="{1BEDD97B-AAF5-694F-83A8-AFBB03D30671}"/>
          </ac:cxnSpMkLst>
        </pc:cxnChg>
        <pc:cxnChg chg="add mod">
          <ac:chgData name="Emma Davies" userId="c388106c-fcc1-4b94-b57d-b351bf2299cb" providerId="ADAL" clId="{93B39214-9B0C-2642-912C-67AB78AF1ABB}" dt="2022-07-04T11:17:43.157" v="5276" actId="14100"/>
          <ac:cxnSpMkLst>
            <pc:docMk/>
            <pc:sldMk cId="3344187331" sldId="902"/>
            <ac:cxnSpMk id="25" creationId="{30278FC0-DAA9-9E45-9387-81BAB4248FDF}"/>
          </ac:cxnSpMkLst>
        </pc:cxnChg>
        <pc:cxnChg chg="add mod">
          <ac:chgData name="Emma Davies" userId="c388106c-fcc1-4b94-b57d-b351bf2299cb" providerId="ADAL" clId="{93B39214-9B0C-2642-912C-67AB78AF1ABB}" dt="2022-07-04T11:17:40.861" v="5275" actId="14100"/>
          <ac:cxnSpMkLst>
            <pc:docMk/>
            <pc:sldMk cId="3344187331" sldId="902"/>
            <ac:cxnSpMk id="27" creationId="{F5B14E50-B1A7-4B44-9DA2-64D087A11EE2}"/>
          </ac:cxnSpMkLst>
        </pc:cxnChg>
      </pc:sldChg>
      <pc:sldChg chg="addSp modSp mod modClrScheme modAnim chgLayout">
        <pc:chgData name="Emma Davies" userId="c388106c-fcc1-4b94-b57d-b351bf2299cb" providerId="ADAL" clId="{93B39214-9B0C-2642-912C-67AB78AF1ABB}" dt="2022-07-04T11:19:48.342" v="5305"/>
        <pc:sldMkLst>
          <pc:docMk/>
          <pc:sldMk cId="1652686977" sldId="903"/>
        </pc:sldMkLst>
        <pc:spChg chg="mod ord">
          <ac:chgData name="Emma Davies" userId="c388106c-fcc1-4b94-b57d-b351bf2299cb" providerId="ADAL" clId="{93B39214-9B0C-2642-912C-67AB78AF1ABB}" dt="2022-07-03T19:36:08.572" v="5233" actId="14100"/>
          <ac:spMkLst>
            <pc:docMk/>
            <pc:sldMk cId="1652686977" sldId="903"/>
            <ac:spMk id="2" creationId="{006BB3AD-C9CB-0C47-8658-19B0DBAA333F}"/>
          </ac:spMkLst>
        </pc:spChg>
        <pc:spChg chg="add mod">
          <ac:chgData name="Emma Davies" userId="c388106c-fcc1-4b94-b57d-b351bf2299cb" providerId="ADAL" clId="{93B39214-9B0C-2642-912C-67AB78AF1ABB}" dt="2022-07-04T11:19:03.575" v="5289" actId="14100"/>
          <ac:spMkLst>
            <pc:docMk/>
            <pc:sldMk cId="1652686977" sldId="903"/>
            <ac:spMk id="3" creationId="{1BFC9141-9C6A-8149-AFB6-5E644C5E9968}"/>
          </ac:spMkLst>
        </pc:spChg>
        <pc:spChg chg="mod ord">
          <ac:chgData name="Emma Davies" userId="c388106c-fcc1-4b94-b57d-b351bf2299cb" providerId="ADAL" clId="{93B39214-9B0C-2642-912C-67AB78AF1ABB}" dt="2022-07-03T18:50:23.731" v="5104" actId="20577"/>
          <ac:spMkLst>
            <pc:docMk/>
            <pc:sldMk cId="1652686977" sldId="903"/>
            <ac:spMk id="6" creationId="{3390E8AB-D686-F14D-BE26-AF2939633FFB}"/>
          </ac:spMkLst>
        </pc:spChg>
        <pc:spChg chg="mod">
          <ac:chgData name="Emma Davies" userId="c388106c-fcc1-4b94-b57d-b351bf2299cb" providerId="ADAL" clId="{93B39214-9B0C-2642-912C-67AB78AF1ABB}" dt="2022-07-03T13:22:58.330" v="5041" actId="20577"/>
          <ac:spMkLst>
            <pc:docMk/>
            <pc:sldMk cId="1652686977" sldId="903"/>
            <ac:spMk id="7" creationId="{97EBDC77-5665-214D-BE54-B1C8B1B652D2}"/>
          </ac:spMkLst>
        </pc:spChg>
        <pc:spChg chg="mod">
          <ac:chgData name="Emma Davies" userId="c388106c-fcc1-4b94-b57d-b351bf2299cb" providerId="ADAL" clId="{93B39214-9B0C-2642-912C-67AB78AF1ABB}" dt="2022-07-03T13:23:02.832" v="5042" actId="20577"/>
          <ac:spMkLst>
            <pc:docMk/>
            <pc:sldMk cId="1652686977" sldId="903"/>
            <ac:spMk id="8" creationId="{17230E1B-12AF-49FB-8819-B6AC45CA8201}"/>
          </ac:spMkLst>
        </pc:spChg>
        <pc:spChg chg="mod">
          <ac:chgData name="Emma Davies" userId="c388106c-fcc1-4b94-b57d-b351bf2299cb" providerId="ADAL" clId="{93B39214-9B0C-2642-912C-67AB78AF1ABB}" dt="2022-07-03T13:22:47.613" v="5038" actId="207"/>
          <ac:spMkLst>
            <pc:docMk/>
            <pc:sldMk cId="1652686977" sldId="903"/>
            <ac:spMk id="9" creationId="{C7D2289D-827D-42CF-9287-4C2B13240678}"/>
          </ac:spMkLst>
        </pc:spChg>
        <pc:spChg chg="mod">
          <ac:chgData name="Emma Davies" userId="c388106c-fcc1-4b94-b57d-b351bf2299cb" providerId="ADAL" clId="{93B39214-9B0C-2642-912C-67AB78AF1ABB}" dt="2022-07-03T13:23:04.829" v="5043" actId="20577"/>
          <ac:spMkLst>
            <pc:docMk/>
            <pc:sldMk cId="1652686977" sldId="903"/>
            <ac:spMk id="10" creationId="{F93A01D6-E9CD-4B82-8696-CDDDEF8F1FE8}"/>
          </ac:spMkLst>
        </pc:spChg>
        <pc:spChg chg="add mod">
          <ac:chgData name="Emma Davies" userId="c388106c-fcc1-4b94-b57d-b351bf2299cb" providerId="ADAL" clId="{93B39214-9B0C-2642-912C-67AB78AF1ABB}" dt="2022-07-04T11:19:28.199" v="5301" actId="1076"/>
          <ac:spMkLst>
            <pc:docMk/>
            <pc:sldMk cId="1652686977" sldId="903"/>
            <ac:spMk id="15" creationId="{9EC8FECF-2916-304E-AB6F-BEE7B2E27883}"/>
          </ac:spMkLst>
        </pc:spChg>
        <pc:spChg chg="add mod">
          <ac:chgData name="Emma Davies" userId="c388106c-fcc1-4b94-b57d-b351bf2299cb" providerId="ADAL" clId="{93B39214-9B0C-2642-912C-67AB78AF1ABB}" dt="2022-07-04T11:19:34.095" v="5302" actId="1076"/>
          <ac:spMkLst>
            <pc:docMk/>
            <pc:sldMk cId="1652686977" sldId="903"/>
            <ac:spMk id="17" creationId="{586BBF52-51E6-F445-953F-FC0A957A8683}"/>
          </ac:spMkLst>
        </pc:spChg>
        <pc:picChg chg="mod">
          <ac:chgData name="Emma Davies" userId="c388106c-fcc1-4b94-b57d-b351bf2299cb" providerId="ADAL" clId="{93B39214-9B0C-2642-912C-67AB78AF1ABB}" dt="2022-07-04T11:19:28.199" v="5301" actId="1076"/>
          <ac:picMkLst>
            <pc:docMk/>
            <pc:sldMk cId="1652686977" sldId="903"/>
            <ac:picMk id="12" creationId="{0149C1D0-68A2-D0DE-F243-8FA06CCEDCA1}"/>
          </ac:picMkLst>
        </pc:picChg>
        <pc:picChg chg="mod">
          <ac:chgData name="Emma Davies" userId="c388106c-fcc1-4b94-b57d-b351bf2299cb" providerId="ADAL" clId="{93B39214-9B0C-2642-912C-67AB78AF1ABB}" dt="2022-07-04T11:19:34.095" v="5302" actId="1076"/>
          <ac:picMkLst>
            <pc:docMk/>
            <pc:sldMk cId="1652686977" sldId="903"/>
            <ac:picMk id="16" creationId="{89D6A89A-80F9-F765-71EC-13F2923BFB33}"/>
          </ac:picMkLst>
        </pc:picChg>
      </pc:sldChg>
      <pc:sldChg chg="addSp modSp mod modClrScheme modAnim chgLayout">
        <pc:chgData name="Emma Davies" userId="c388106c-fcc1-4b94-b57d-b351bf2299cb" providerId="ADAL" clId="{93B39214-9B0C-2642-912C-67AB78AF1ABB}" dt="2022-07-07T02:24:32.910" v="5866" actId="14100"/>
        <pc:sldMkLst>
          <pc:docMk/>
          <pc:sldMk cId="2313112270" sldId="904"/>
        </pc:sldMkLst>
        <pc:spChg chg="mod ord">
          <ac:chgData name="Emma Davies" userId="c388106c-fcc1-4b94-b57d-b351bf2299cb" providerId="ADAL" clId="{93B39214-9B0C-2642-912C-67AB78AF1ABB}" dt="2022-07-03T18:51:31.944" v="5105" actId="700"/>
          <ac:spMkLst>
            <pc:docMk/>
            <pc:sldMk cId="2313112270" sldId="904"/>
            <ac:spMk id="2" creationId="{04CD21D0-EC95-1F42-882B-22D6C4B4CB2D}"/>
          </ac:spMkLst>
        </pc:spChg>
        <pc:spChg chg="mod ord">
          <ac:chgData name="Emma Davies" userId="c388106c-fcc1-4b94-b57d-b351bf2299cb" providerId="ADAL" clId="{93B39214-9B0C-2642-912C-67AB78AF1ABB}" dt="2022-07-03T18:51:35.799" v="5120" actId="20577"/>
          <ac:spMkLst>
            <pc:docMk/>
            <pc:sldMk cId="2313112270" sldId="904"/>
            <ac:spMk id="6" creationId="{3390E8AB-D686-F14D-BE26-AF2939633FFB}"/>
          </ac:spMkLst>
        </pc:spChg>
        <pc:spChg chg="mod">
          <ac:chgData name="Emma Davies" userId="c388106c-fcc1-4b94-b57d-b351bf2299cb" providerId="ADAL" clId="{93B39214-9B0C-2642-912C-67AB78AF1ABB}" dt="2022-07-03T13:23:19.902" v="5049" actId="207"/>
          <ac:spMkLst>
            <pc:docMk/>
            <pc:sldMk cId="2313112270" sldId="904"/>
            <ac:spMk id="8" creationId="{62181EF1-B1E4-47DE-8ACF-419B21CA15A8}"/>
          </ac:spMkLst>
        </pc:spChg>
        <pc:spChg chg="mod">
          <ac:chgData name="Emma Davies" userId="c388106c-fcc1-4b94-b57d-b351bf2299cb" providerId="ADAL" clId="{93B39214-9B0C-2642-912C-67AB78AF1ABB}" dt="2022-07-03T13:23:18.285" v="5048" actId="207"/>
          <ac:spMkLst>
            <pc:docMk/>
            <pc:sldMk cId="2313112270" sldId="904"/>
            <ac:spMk id="9" creationId="{038465F9-7A61-40DD-938B-52C043B00757}"/>
          </ac:spMkLst>
        </pc:spChg>
        <pc:spChg chg="mod">
          <ac:chgData name="Emma Davies" userId="c388106c-fcc1-4b94-b57d-b351bf2299cb" providerId="ADAL" clId="{93B39214-9B0C-2642-912C-67AB78AF1ABB}" dt="2022-07-03T13:23:22.171" v="5050" actId="207"/>
          <ac:spMkLst>
            <pc:docMk/>
            <pc:sldMk cId="2313112270" sldId="904"/>
            <ac:spMk id="10" creationId="{4770B813-5921-4DDB-B81C-D177EC47ED9B}"/>
          </ac:spMkLst>
        </pc:spChg>
        <pc:spChg chg="mod">
          <ac:chgData name="Emma Davies" userId="c388106c-fcc1-4b94-b57d-b351bf2299cb" providerId="ADAL" clId="{93B39214-9B0C-2642-912C-67AB78AF1ABB}" dt="2022-07-03T13:23:24.198" v="5051" actId="207"/>
          <ac:spMkLst>
            <pc:docMk/>
            <pc:sldMk cId="2313112270" sldId="904"/>
            <ac:spMk id="11" creationId="{FB1F3FBB-7A24-4641-82C4-C446E4D2936C}"/>
          </ac:spMkLst>
        </pc:spChg>
        <pc:spChg chg="mod">
          <ac:chgData name="Emma Davies" userId="c388106c-fcc1-4b94-b57d-b351bf2299cb" providerId="ADAL" clId="{93B39214-9B0C-2642-912C-67AB78AF1ABB}" dt="2022-07-07T02:23:19.453" v="5847" actId="1076"/>
          <ac:spMkLst>
            <pc:docMk/>
            <pc:sldMk cId="2313112270" sldId="904"/>
            <ac:spMk id="12" creationId="{A13EB490-68F4-484B-B6CF-8693BBA877C5}"/>
          </ac:spMkLst>
        </pc:spChg>
        <pc:spChg chg="mod">
          <ac:chgData name="Emma Davies" userId="c388106c-fcc1-4b94-b57d-b351bf2299cb" providerId="ADAL" clId="{93B39214-9B0C-2642-912C-67AB78AF1ABB}" dt="2022-07-07T02:23:19.453" v="5847" actId="1076"/>
          <ac:spMkLst>
            <pc:docMk/>
            <pc:sldMk cId="2313112270" sldId="904"/>
            <ac:spMk id="13" creationId="{30B986D8-366A-4232-918D-9E362655E60D}"/>
          </ac:spMkLst>
        </pc:spChg>
        <pc:spChg chg="mod">
          <ac:chgData name="Emma Davies" userId="c388106c-fcc1-4b94-b57d-b351bf2299cb" providerId="ADAL" clId="{93B39214-9B0C-2642-912C-67AB78AF1ABB}" dt="2022-07-07T02:23:19.453" v="5847" actId="1076"/>
          <ac:spMkLst>
            <pc:docMk/>
            <pc:sldMk cId="2313112270" sldId="904"/>
            <ac:spMk id="14" creationId="{702E1E97-8DF4-423A-A18D-8B1BA533B4C4}"/>
          </ac:spMkLst>
        </pc:spChg>
        <pc:spChg chg="mod">
          <ac:chgData name="Emma Davies" userId="c388106c-fcc1-4b94-b57d-b351bf2299cb" providerId="ADAL" clId="{93B39214-9B0C-2642-912C-67AB78AF1ABB}" dt="2022-07-07T02:23:19.453" v="5847" actId="1076"/>
          <ac:spMkLst>
            <pc:docMk/>
            <pc:sldMk cId="2313112270" sldId="904"/>
            <ac:spMk id="15" creationId="{4FB771E3-1046-42AC-9D58-12C575906876}"/>
          </ac:spMkLst>
        </pc:spChg>
        <pc:cxnChg chg="add mod">
          <ac:chgData name="Emma Davies" userId="c388106c-fcc1-4b94-b57d-b351bf2299cb" providerId="ADAL" clId="{93B39214-9B0C-2642-912C-67AB78AF1ABB}" dt="2022-07-07T02:23:24.912" v="5848" actId="14100"/>
          <ac:cxnSpMkLst>
            <pc:docMk/>
            <pc:sldMk cId="2313112270" sldId="904"/>
            <ac:cxnSpMk id="16" creationId="{7CD600BA-FE03-1048-A7A6-B7E2A5D1F41B}"/>
          </ac:cxnSpMkLst>
        </pc:cxnChg>
        <pc:cxnChg chg="add mod">
          <ac:chgData name="Emma Davies" userId="c388106c-fcc1-4b94-b57d-b351bf2299cb" providerId="ADAL" clId="{93B39214-9B0C-2642-912C-67AB78AF1ABB}" dt="2022-07-07T02:23:58.699" v="5855" actId="1076"/>
          <ac:cxnSpMkLst>
            <pc:docMk/>
            <pc:sldMk cId="2313112270" sldId="904"/>
            <ac:cxnSpMk id="17" creationId="{9FE0F6C4-C868-824B-B9A9-3D5883289A9D}"/>
          </ac:cxnSpMkLst>
        </pc:cxnChg>
        <pc:cxnChg chg="add mod">
          <ac:chgData name="Emma Davies" userId="c388106c-fcc1-4b94-b57d-b351bf2299cb" providerId="ADAL" clId="{93B39214-9B0C-2642-912C-67AB78AF1ABB}" dt="2022-07-07T02:24:21.706" v="5862" actId="14100"/>
          <ac:cxnSpMkLst>
            <pc:docMk/>
            <pc:sldMk cId="2313112270" sldId="904"/>
            <ac:cxnSpMk id="18" creationId="{03DC5EAD-82C9-0146-A8B8-DDBAC9F34D81}"/>
          </ac:cxnSpMkLst>
        </pc:cxnChg>
        <pc:cxnChg chg="add mod">
          <ac:chgData name="Emma Davies" userId="c388106c-fcc1-4b94-b57d-b351bf2299cb" providerId="ADAL" clId="{93B39214-9B0C-2642-912C-67AB78AF1ABB}" dt="2022-07-07T02:24:32.910" v="5866" actId="14100"/>
          <ac:cxnSpMkLst>
            <pc:docMk/>
            <pc:sldMk cId="2313112270" sldId="904"/>
            <ac:cxnSpMk id="24" creationId="{BC2B48F4-25F0-2B4F-B3FB-028AE3C310E0}"/>
          </ac:cxnSpMkLst>
        </pc:cxnChg>
      </pc:sldChg>
    </pc:docChg>
  </pc:docChgLst>
  <pc:docChgLst>
    <pc:chgData name="Chris Kohn" userId="3aea2124-5d9e-4894-ae32-e7c983671888" providerId="ADAL" clId="{131CD097-26F4-4ECB-AB97-14087D2F4E26}"/>
    <pc:docChg chg="undo custSel addSld delSld modSld sldOrd">
      <pc:chgData name="Chris Kohn" userId="3aea2124-5d9e-4894-ae32-e7c983671888" providerId="ADAL" clId="{131CD097-26F4-4ECB-AB97-14087D2F4E26}" dt="2022-05-10T05:12:19.626" v="1836" actId="20577"/>
      <pc:docMkLst>
        <pc:docMk/>
      </pc:docMkLst>
      <pc:sldChg chg="addSp delSp modSp mod delAnim modAnim">
        <pc:chgData name="Chris Kohn" userId="3aea2124-5d9e-4894-ae32-e7c983671888" providerId="ADAL" clId="{131CD097-26F4-4ECB-AB97-14087D2F4E26}" dt="2022-05-10T05:12:19.626" v="1836" actId="20577"/>
        <pc:sldMkLst>
          <pc:docMk/>
          <pc:sldMk cId="3089354507" sldId="878"/>
        </pc:sldMkLst>
        <pc:spChg chg="mod">
          <ac:chgData name="Chris Kohn" userId="3aea2124-5d9e-4894-ae32-e7c983671888" providerId="ADAL" clId="{131CD097-26F4-4ECB-AB97-14087D2F4E26}" dt="2022-05-10T05:12:19.626" v="1836" actId="20577"/>
          <ac:spMkLst>
            <pc:docMk/>
            <pc:sldMk cId="3089354507" sldId="878"/>
            <ac:spMk id="2" creationId="{EC737DDC-B5CD-E441-BA20-C11C387E7F18}"/>
          </ac:spMkLst>
        </pc:spChg>
        <pc:picChg chg="add del mod">
          <ac:chgData name="Chris Kohn" userId="3aea2124-5d9e-4894-ae32-e7c983671888" providerId="ADAL" clId="{131CD097-26F4-4ECB-AB97-14087D2F4E26}" dt="2022-05-10T05:08:31.361" v="1769" actId="478"/>
          <ac:picMkLst>
            <pc:docMk/>
            <pc:sldMk cId="3089354507" sldId="878"/>
            <ac:picMk id="17" creationId="{7CC9CFCE-0BEA-4329-9F8C-E61B96838E8F}"/>
          </ac:picMkLst>
        </pc:picChg>
        <pc:picChg chg="add mod">
          <ac:chgData name="Chris Kohn" userId="3aea2124-5d9e-4894-ae32-e7c983671888" providerId="ADAL" clId="{131CD097-26F4-4ECB-AB97-14087D2F4E26}" dt="2022-05-10T05:07:52.576" v="1764" actId="1076"/>
          <ac:picMkLst>
            <pc:docMk/>
            <pc:sldMk cId="3089354507" sldId="878"/>
            <ac:picMk id="18" creationId="{C1D11BED-8952-4F80-AA5D-9CB773DF22AF}"/>
          </ac:picMkLst>
        </pc:picChg>
        <pc:picChg chg="add del mod">
          <ac:chgData name="Chris Kohn" userId="3aea2124-5d9e-4894-ae32-e7c983671888" providerId="ADAL" clId="{131CD097-26F4-4ECB-AB97-14087D2F4E26}" dt="2022-05-10T05:08:38.058" v="1770" actId="478"/>
          <ac:picMkLst>
            <pc:docMk/>
            <pc:sldMk cId="3089354507" sldId="878"/>
            <ac:picMk id="19" creationId="{2E18801D-44CF-445B-BA1A-BE5F67FA5E8B}"/>
          </ac:picMkLst>
        </pc:picChg>
        <pc:picChg chg="add mod">
          <ac:chgData name="Chris Kohn" userId="3aea2124-5d9e-4894-ae32-e7c983671888" providerId="ADAL" clId="{131CD097-26F4-4ECB-AB97-14087D2F4E26}" dt="2022-05-10T05:07:46.738" v="1760" actId="1076"/>
          <ac:picMkLst>
            <pc:docMk/>
            <pc:sldMk cId="3089354507" sldId="878"/>
            <ac:picMk id="20" creationId="{C01E7017-2247-4DA9-925E-EA616CCA8451}"/>
          </ac:picMkLst>
        </pc:picChg>
        <pc:picChg chg="add del mod">
          <ac:chgData name="Chris Kohn" userId="3aea2124-5d9e-4894-ae32-e7c983671888" providerId="ADAL" clId="{131CD097-26F4-4ECB-AB97-14087D2F4E26}" dt="2022-05-10T05:08:30.312" v="1768" actId="478"/>
          <ac:picMkLst>
            <pc:docMk/>
            <pc:sldMk cId="3089354507" sldId="878"/>
            <ac:picMk id="21" creationId="{410599DD-5491-4B9B-B1DF-1B1B0152BD84}"/>
          </ac:picMkLst>
        </pc:picChg>
        <pc:picChg chg="add mod">
          <ac:chgData name="Chris Kohn" userId="3aea2124-5d9e-4894-ae32-e7c983671888" providerId="ADAL" clId="{131CD097-26F4-4ECB-AB97-14087D2F4E26}" dt="2022-05-10T05:07:56.776" v="1766" actId="1076"/>
          <ac:picMkLst>
            <pc:docMk/>
            <pc:sldMk cId="3089354507" sldId="878"/>
            <ac:picMk id="22" creationId="{11B7BACC-562C-40D4-AE28-A30C0A90F82F}"/>
          </ac:picMkLst>
        </pc:picChg>
        <pc:picChg chg="add mod">
          <ac:chgData name="Chris Kohn" userId="3aea2124-5d9e-4894-ae32-e7c983671888" providerId="ADAL" clId="{131CD097-26F4-4ECB-AB97-14087D2F4E26}" dt="2022-05-10T05:09:32.371" v="1778"/>
          <ac:picMkLst>
            <pc:docMk/>
            <pc:sldMk cId="3089354507" sldId="878"/>
            <ac:picMk id="23" creationId="{D9287569-912E-4985-A865-5F5E8410BC0E}"/>
          </ac:picMkLst>
        </pc:picChg>
        <pc:picChg chg="add mod">
          <ac:chgData name="Chris Kohn" userId="3aea2124-5d9e-4894-ae32-e7c983671888" providerId="ADAL" clId="{131CD097-26F4-4ECB-AB97-14087D2F4E26}" dt="2022-05-10T05:09:45.075" v="1780" actId="1076"/>
          <ac:picMkLst>
            <pc:docMk/>
            <pc:sldMk cId="3089354507" sldId="878"/>
            <ac:picMk id="24" creationId="{9F3D689B-65A1-4B12-A3F6-EB9F9B6E1303}"/>
          </ac:picMkLst>
        </pc:picChg>
        <pc:picChg chg="add mod">
          <ac:chgData name="Chris Kohn" userId="3aea2124-5d9e-4894-ae32-e7c983671888" providerId="ADAL" clId="{131CD097-26F4-4ECB-AB97-14087D2F4E26}" dt="2022-05-10T05:09:48.979" v="1782" actId="1076"/>
          <ac:picMkLst>
            <pc:docMk/>
            <pc:sldMk cId="3089354507" sldId="878"/>
            <ac:picMk id="25" creationId="{C907C465-B182-44BF-9039-24A6ED349D99}"/>
          </ac:picMkLst>
        </pc:picChg>
      </pc:sldChg>
      <pc:sldChg chg="addSp delSp modSp del mod">
        <pc:chgData name="Chris Kohn" userId="3aea2124-5d9e-4894-ae32-e7c983671888" providerId="ADAL" clId="{131CD097-26F4-4ECB-AB97-14087D2F4E26}" dt="2022-05-10T03:28:53.369" v="952" actId="47"/>
        <pc:sldMkLst>
          <pc:docMk/>
          <pc:sldMk cId="1999812318" sldId="885"/>
        </pc:sldMkLst>
        <pc:spChg chg="mod">
          <ac:chgData name="Chris Kohn" userId="3aea2124-5d9e-4894-ae32-e7c983671888" providerId="ADAL" clId="{131CD097-26F4-4ECB-AB97-14087D2F4E26}" dt="2022-05-10T02:55:41.243" v="716" actId="20577"/>
          <ac:spMkLst>
            <pc:docMk/>
            <pc:sldMk cId="1999812318" sldId="885"/>
            <ac:spMk id="2" creationId="{697E6145-2C47-5840-9391-6F1B102D78D4}"/>
          </ac:spMkLst>
        </pc:spChg>
        <pc:spChg chg="add mod">
          <ac:chgData name="Chris Kohn" userId="3aea2124-5d9e-4894-ae32-e7c983671888" providerId="ADAL" clId="{131CD097-26F4-4ECB-AB97-14087D2F4E26}" dt="2022-05-10T02:42:11.620" v="463" actId="20577"/>
          <ac:spMkLst>
            <pc:docMk/>
            <pc:sldMk cId="1999812318" sldId="885"/>
            <ac:spMk id="19" creationId="{823470AE-946F-4EB1-8F1A-7D935F7D4276}"/>
          </ac:spMkLst>
        </pc:spChg>
        <pc:spChg chg="del mod">
          <ac:chgData name="Chris Kohn" userId="3aea2124-5d9e-4894-ae32-e7c983671888" providerId="ADAL" clId="{131CD097-26F4-4ECB-AB97-14087D2F4E26}" dt="2022-05-10T02:55:48.235" v="719" actId="478"/>
          <ac:spMkLst>
            <pc:docMk/>
            <pc:sldMk cId="1999812318" sldId="885"/>
            <ac:spMk id="30" creationId="{71BCA7C7-472F-8342-94C3-EE007B93F265}"/>
          </ac:spMkLst>
        </pc:spChg>
        <pc:spChg chg="del mod">
          <ac:chgData name="Chris Kohn" userId="3aea2124-5d9e-4894-ae32-e7c983671888" providerId="ADAL" clId="{131CD097-26F4-4ECB-AB97-14087D2F4E26}" dt="2022-05-10T02:55:46.363" v="717" actId="478"/>
          <ac:spMkLst>
            <pc:docMk/>
            <pc:sldMk cId="1999812318" sldId="885"/>
            <ac:spMk id="31" creationId="{74936357-6E2C-9D4C-BB17-695238232ED3}"/>
          </ac:spMkLst>
        </pc:spChg>
        <pc:picChg chg="add mod">
          <ac:chgData name="Chris Kohn" userId="3aea2124-5d9e-4894-ae32-e7c983671888" providerId="ADAL" clId="{131CD097-26F4-4ECB-AB97-14087D2F4E26}" dt="2022-05-10T03:14:02.569" v="785" actId="1076"/>
          <ac:picMkLst>
            <pc:docMk/>
            <pc:sldMk cId="1999812318" sldId="885"/>
            <ac:picMk id="4" creationId="{B0C4FF5E-ABEF-49E7-B4F1-21C537BF58C0}"/>
          </ac:picMkLst>
        </pc:picChg>
        <pc:picChg chg="add mod">
          <ac:chgData name="Chris Kohn" userId="3aea2124-5d9e-4894-ae32-e7c983671888" providerId="ADAL" clId="{131CD097-26F4-4ECB-AB97-14087D2F4E26}" dt="2022-05-10T03:16:28.105" v="824" actId="1076"/>
          <ac:picMkLst>
            <pc:docMk/>
            <pc:sldMk cId="1999812318" sldId="885"/>
            <ac:picMk id="6" creationId="{BF8E6595-1FDC-4D2C-83AB-3B4000CF6334}"/>
          </ac:picMkLst>
        </pc:picChg>
        <pc:picChg chg="add del mod">
          <ac:chgData name="Chris Kohn" userId="3aea2124-5d9e-4894-ae32-e7c983671888" providerId="ADAL" clId="{131CD097-26F4-4ECB-AB97-14087D2F4E26}" dt="2022-05-10T03:28:47.131" v="950" actId="21"/>
          <ac:picMkLst>
            <pc:docMk/>
            <pc:sldMk cId="1999812318" sldId="885"/>
            <ac:picMk id="8" creationId="{25D25D2A-7C59-46B0-A9CC-91DB39D66BE0}"/>
          </ac:picMkLst>
        </pc:picChg>
        <pc:picChg chg="mod modCrop">
          <ac:chgData name="Chris Kohn" userId="3aea2124-5d9e-4894-ae32-e7c983671888" providerId="ADAL" clId="{131CD097-26F4-4ECB-AB97-14087D2F4E26}" dt="2022-05-10T02:57:08.178" v="748" actId="1076"/>
          <ac:picMkLst>
            <pc:docMk/>
            <pc:sldMk cId="1999812318" sldId="885"/>
            <ac:picMk id="10" creationId="{8B1D454F-149B-374D-961E-5F96FDC20526}"/>
          </ac:picMkLst>
        </pc:picChg>
        <pc:picChg chg="mod">
          <ac:chgData name="Chris Kohn" userId="3aea2124-5d9e-4894-ae32-e7c983671888" providerId="ADAL" clId="{131CD097-26F4-4ECB-AB97-14087D2F4E26}" dt="2022-05-10T02:41:10.707" v="368" actId="1076"/>
          <ac:picMkLst>
            <pc:docMk/>
            <pc:sldMk cId="1999812318" sldId="885"/>
            <ac:picMk id="13" creationId="{EEECD1B1-EF33-B243-94B0-9CBC3A46CD56}"/>
          </ac:picMkLst>
        </pc:picChg>
        <pc:picChg chg="mod">
          <ac:chgData name="Chris Kohn" userId="3aea2124-5d9e-4894-ae32-e7c983671888" providerId="ADAL" clId="{131CD097-26F4-4ECB-AB97-14087D2F4E26}" dt="2022-05-10T02:57:23.634" v="753" actId="1076"/>
          <ac:picMkLst>
            <pc:docMk/>
            <pc:sldMk cId="1999812318" sldId="885"/>
            <ac:picMk id="16" creationId="{8C80C8EC-ACA4-F34C-9B84-AFD8B3771D13}"/>
          </ac:picMkLst>
        </pc:picChg>
        <pc:picChg chg="del mod">
          <ac:chgData name="Chris Kohn" userId="3aea2124-5d9e-4894-ae32-e7c983671888" providerId="ADAL" clId="{131CD097-26F4-4ECB-AB97-14087D2F4E26}" dt="2022-05-10T03:14:21.241" v="790" actId="478"/>
          <ac:picMkLst>
            <pc:docMk/>
            <pc:sldMk cId="1999812318" sldId="885"/>
            <ac:picMk id="18" creationId="{EC8E38F1-12D1-8248-AA49-A3A83A2B5B9E}"/>
          </ac:picMkLst>
        </pc:picChg>
        <pc:picChg chg="del mod">
          <ac:chgData name="Chris Kohn" userId="3aea2124-5d9e-4894-ae32-e7c983671888" providerId="ADAL" clId="{131CD097-26F4-4ECB-AB97-14087D2F4E26}" dt="2022-05-10T03:14:16.504" v="787" actId="478"/>
          <ac:picMkLst>
            <pc:docMk/>
            <pc:sldMk cId="1999812318" sldId="885"/>
            <ac:picMk id="20" creationId="{4FA16B93-844B-6744-8A44-7C0887CAB809}"/>
          </ac:picMkLst>
        </pc:picChg>
        <pc:picChg chg="del mod">
          <ac:chgData name="Chris Kohn" userId="3aea2124-5d9e-4894-ae32-e7c983671888" providerId="ADAL" clId="{131CD097-26F4-4ECB-AB97-14087D2F4E26}" dt="2022-05-10T02:57:50.363" v="761" actId="478"/>
          <ac:picMkLst>
            <pc:docMk/>
            <pc:sldMk cId="1999812318" sldId="885"/>
            <ac:picMk id="21" creationId="{B4FE076D-69C5-FF47-8DC3-AFF76559B69B}"/>
          </ac:picMkLst>
        </pc:picChg>
        <pc:picChg chg="del mod">
          <ac:chgData name="Chris Kohn" userId="3aea2124-5d9e-4894-ae32-e7c983671888" providerId="ADAL" clId="{131CD097-26F4-4ECB-AB97-14087D2F4E26}" dt="2022-05-10T03:14:17.766" v="788" actId="478"/>
          <ac:picMkLst>
            <pc:docMk/>
            <pc:sldMk cId="1999812318" sldId="885"/>
            <ac:picMk id="22" creationId="{1F36F466-9345-484F-AA62-CE88B30CFB07}"/>
          </ac:picMkLst>
        </pc:picChg>
        <pc:picChg chg="del mod">
          <ac:chgData name="Chris Kohn" userId="3aea2124-5d9e-4894-ae32-e7c983671888" providerId="ADAL" clId="{131CD097-26F4-4ECB-AB97-14087D2F4E26}" dt="2022-05-10T03:14:22.719" v="792" actId="478"/>
          <ac:picMkLst>
            <pc:docMk/>
            <pc:sldMk cId="1999812318" sldId="885"/>
            <ac:picMk id="23" creationId="{2E8C8E62-8598-5347-A090-6D7D5A7EC774}"/>
          </ac:picMkLst>
        </pc:picChg>
        <pc:picChg chg="add del mod">
          <ac:chgData name="Chris Kohn" userId="3aea2124-5d9e-4894-ae32-e7c983671888" providerId="ADAL" clId="{131CD097-26F4-4ECB-AB97-14087D2F4E26}" dt="2022-05-10T03:14:32.545" v="796" actId="478"/>
          <ac:picMkLst>
            <pc:docMk/>
            <pc:sldMk cId="1999812318" sldId="885"/>
            <ac:picMk id="24" creationId="{4F46CAE4-6D41-9848-8CD6-04F822742676}"/>
          </ac:picMkLst>
        </pc:picChg>
        <pc:picChg chg="del mod">
          <ac:chgData name="Chris Kohn" userId="3aea2124-5d9e-4894-ae32-e7c983671888" providerId="ADAL" clId="{131CD097-26F4-4ECB-AB97-14087D2F4E26}" dt="2022-05-10T03:14:22.257" v="791" actId="478"/>
          <ac:picMkLst>
            <pc:docMk/>
            <pc:sldMk cId="1999812318" sldId="885"/>
            <ac:picMk id="25" creationId="{E6D235A1-1DCD-2447-AA0C-9B054336D0DA}"/>
          </ac:picMkLst>
        </pc:picChg>
        <pc:picChg chg="mod">
          <ac:chgData name="Chris Kohn" userId="3aea2124-5d9e-4894-ae32-e7c983671888" providerId="ADAL" clId="{131CD097-26F4-4ECB-AB97-14087D2F4E26}" dt="2022-05-10T03:13:42.681" v="778" actId="14100"/>
          <ac:picMkLst>
            <pc:docMk/>
            <pc:sldMk cId="1999812318" sldId="885"/>
            <ac:picMk id="26" creationId="{455434EA-0ED0-DD44-866F-D8CD9736C371}"/>
          </ac:picMkLst>
        </pc:picChg>
        <pc:picChg chg="add mod modCrop">
          <ac:chgData name="Chris Kohn" userId="3aea2124-5d9e-4894-ae32-e7c983671888" providerId="ADAL" clId="{131CD097-26F4-4ECB-AB97-14087D2F4E26}" dt="2022-05-10T02:56:54.003" v="746" actId="1076"/>
          <ac:picMkLst>
            <pc:docMk/>
            <pc:sldMk cId="1999812318" sldId="885"/>
            <ac:picMk id="28" creationId="{E3132C0E-6913-42F7-AA95-03EADD820561}"/>
          </ac:picMkLst>
        </pc:picChg>
        <pc:picChg chg="add mod">
          <ac:chgData name="Chris Kohn" userId="3aea2124-5d9e-4894-ae32-e7c983671888" providerId="ADAL" clId="{131CD097-26F4-4ECB-AB97-14087D2F4E26}" dt="2022-05-10T02:57:31.450" v="756" actId="1076"/>
          <ac:picMkLst>
            <pc:docMk/>
            <pc:sldMk cId="1999812318" sldId="885"/>
            <ac:picMk id="29" creationId="{E792771B-EB51-4E8E-A63A-26FE3943FEE0}"/>
          </ac:picMkLst>
        </pc:picChg>
        <pc:picChg chg="add mod">
          <ac:chgData name="Chris Kohn" userId="3aea2124-5d9e-4894-ae32-e7c983671888" providerId="ADAL" clId="{131CD097-26F4-4ECB-AB97-14087D2F4E26}" dt="2022-05-10T02:57:31.450" v="756" actId="1076"/>
          <ac:picMkLst>
            <pc:docMk/>
            <pc:sldMk cId="1999812318" sldId="885"/>
            <ac:picMk id="33" creationId="{AFC44CD3-3E41-46D3-A1E4-B70B7D70931A}"/>
          </ac:picMkLst>
        </pc:picChg>
        <pc:picChg chg="add mod">
          <ac:chgData name="Chris Kohn" userId="3aea2124-5d9e-4894-ae32-e7c983671888" providerId="ADAL" clId="{131CD097-26F4-4ECB-AB97-14087D2F4E26}" dt="2022-05-10T02:57:31.450" v="756" actId="1076"/>
          <ac:picMkLst>
            <pc:docMk/>
            <pc:sldMk cId="1999812318" sldId="885"/>
            <ac:picMk id="34" creationId="{330DB930-308A-4A08-B015-FD9D3819E0C0}"/>
          </ac:picMkLst>
        </pc:picChg>
        <pc:picChg chg="add mod">
          <ac:chgData name="Chris Kohn" userId="3aea2124-5d9e-4894-ae32-e7c983671888" providerId="ADAL" clId="{131CD097-26F4-4ECB-AB97-14087D2F4E26}" dt="2022-05-10T03:17:32.569" v="839" actId="1076"/>
          <ac:picMkLst>
            <pc:docMk/>
            <pc:sldMk cId="1999812318" sldId="885"/>
            <ac:picMk id="35" creationId="{68ABA5B2-7637-4F48-A11F-EC7DDC627D2B}"/>
          </ac:picMkLst>
        </pc:picChg>
        <pc:picChg chg="add del mod">
          <ac:chgData name="Chris Kohn" userId="3aea2124-5d9e-4894-ae32-e7c983671888" providerId="ADAL" clId="{131CD097-26F4-4ECB-AB97-14087D2F4E26}" dt="2022-05-10T03:10:01.464" v="768" actId="478"/>
          <ac:picMkLst>
            <pc:docMk/>
            <pc:sldMk cId="1999812318" sldId="885"/>
            <ac:picMk id="36" creationId="{095A89BD-8788-458D-8856-BC537BD7265D}"/>
          </ac:picMkLst>
        </pc:picChg>
        <pc:picChg chg="add mod">
          <ac:chgData name="Chris Kohn" userId="3aea2124-5d9e-4894-ae32-e7c983671888" providerId="ADAL" clId="{131CD097-26F4-4ECB-AB97-14087D2F4E26}" dt="2022-05-10T03:13:53.105" v="782" actId="1076"/>
          <ac:picMkLst>
            <pc:docMk/>
            <pc:sldMk cId="1999812318" sldId="885"/>
            <ac:picMk id="37" creationId="{4D708196-FA20-4918-A41B-3A46FC3869E1}"/>
          </ac:picMkLst>
        </pc:picChg>
        <pc:picChg chg="add mod">
          <ac:chgData name="Chris Kohn" userId="3aea2124-5d9e-4894-ae32-e7c983671888" providerId="ADAL" clId="{131CD097-26F4-4ECB-AB97-14087D2F4E26}" dt="2022-05-10T03:13:47.753" v="780" actId="1076"/>
          <ac:picMkLst>
            <pc:docMk/>
            <pc:sldMk cId="1999812318" sldId="885"/>
            <ac:picMk id="38" creationId="{1803516A-E800-4371-BC64-46331C104FC8}"/>
          </ac:picMkLst>
        </pc:picChg>
        <pc:picChg chg="add mod">
          <ac:chgData name="Chris Kohn" userId="3aea2124-5d9e-4894-ae32-e7c983671888" providerId="ADAL" clId="{131CD097-26F4-4ECB-AB97-14087D2F4E26}" dt="2022-05-10T03:13:46.035" v="779" actId="1076"/>
          <ac:picMkLst>
            <pc:docMk/>
            <pc:sldMk cId="1999812318" sldId="885"/>
            <ac:picMk id="39" creationId="{6282D325-D4B0-4C73-8FD1-2428B07F76E4}"/>
          </ac:picMkLst>
        </pc:picChg>
        <pc:picChg chg="add mod">
          <ac:chgData name="Chris Kohn" userId="3aea2124-5d9e-4894-ae32-e7c983671888" providerId="ADAL" clId="{131CD097-26F4-4ECB-AB97-14087D2F4E26}" dt="2022-05-10T03:15:08.673" v="808" actId="1076"/>
          <ac:picMkLst>
            <pc:docMk/>
            <pc:sldMk cId="1999812318" sldId="885"/>
            <ac:picMk id="40" creationId="{242400D2-BBC1-4197-8C13-7320E6F853EF}"/>
          </ac:picMkLst>
        </pc:picChg>
        <pc:picChg chg="add mod">
          <ac:chgData name="Chris Kohn" userId="3aea2124-5d9e-4894-ae32-e7c983671888" providerId="ADAL" clId="{131CD097-26F4-4ECB-AB97-14087D2F4E26}" dt="2022-05-10T03:16:30.089" v="825" actId="1076"/>
          <ac:picMkLst>
            <pc:docMk/>
            <pc:sldMk cId="1999812318" sldId="885"/>
            <ac:picMk id="41" creationId="{2F5BCC7E-B663-4FEA-8BB3-97B439F8858F}"/>
          </ac:picMkLst>
        </pc:picChg>
        <pc:picChg chg="add mod">
          <ac:chgData name="Chris Kohn" userId="3aea2124-5d9e-4894-ae32-e7c983671888" providerId="ADAL" clId="{131CD097-26F4-4ECB-AB97-14087D2F4E26}" dt="2022-05-10T03:16:39.497" v="828" actId="1076"/>
          <ac:picMkLst>
            <pc:docMk/>
            <pc:sldMk cId="1999812318" sldId="885"/>
            <ac:picMk id="42" creationId="{C9E81928-00A3-464C-9DA6-8AF1EB0E1E80}"/>
          </ac:picMkLst>
        </pc:picChg>
        <pc:picChg chg="add mod">
          <ac:chgData name="Chris Kohn" userId="3aea2124-5d9e-4894-ae32-e7c983671888" providerId="ADAL" clId="{131CD097-26F4-4ECB-AB97-14087D2F4E26}" dt="2022-05-10T03:16:35.545" v="827" actId="1076"/>
          <ac:picMkLst>
            <pc:docMk/>
            <pc:sldMk cId="1999812318" sldId="885"/>
            <ac:picMk id="43" creationId="{90DAD2CE-C7C0-4C73-A8A2-57ECFA4FF871}"/>
          </ac:picMkLst>
        </pc:picChg>
        <pc:picChg chg="add mod">
          <ac:chgData name="Chris Kohn" userId="3aea2124-5d9e-4894-ae32-e7c983671888" providerId="ADAL" clId="{131CD097-26F4-4ECB-AB97-14087D2F4E26}" dt="2022-05-10T03:16:52.034" v="829" actId="1076"/>
          <ac:picMkLst>
            <pc:docMk/>
            <pc:sldMk cId="1999812318" sldId="885"/>
            <ac:picMk id="44" creationId="{AED15A7E-8B03-4612-86A0-02B4F0A776D4}"/>
          </ac:picMkLst>
        </pc:picChg>
        <pc:picChg chg="add mod">
          <ac:chgData name="Chris Kohn" userId="3aea2124-5d9e-4894-ae32-e7c983671888" providerId="ADAL" clId="{131CD097-26F4-4ECB-AB97-14087D2F4E26}" dt="2022-05-10T03:18:36.521" v="859" actId="1076"/>
          <ac:picMkLst>
            <pc:docMk/>
            <pc:sldMk cId="1999812318" sldId="885"/>
            <ac:picMk id="45" creationId="{B54851BD-CC7A-4A7D-9EC3-0CD049AB0143}"/>
          </ac:picMkLst>
        </pc:picChg>
        <pc:picChg chg="add mod">
          <ac:chgData name="Chris Kohn" userId="3aea2124-5d9e-4894-ae32-e7c983671888" providerId="ADAL" clId="{131CD097-26F4-4ECB-AB97-14087D2F4E26}" dt="2022-05-10T03:17:17.841" v="833" actId="1076"/>
          <ac:picMkLst>
            <pc:docMk/>
            <pc:sldMk cId="1999812318" sldId="885"/>
            <ac:picMk id="46" creationId="{C33FFAC0-A2BC-48F1-849F-D71E0862CE96}"/>
          </ac:picMkLst>
        </pc:picChg>
        <pc:picChg chg="add mod">
          <ac:chgData name="Chris Kohn" userId="3aea2124-5d9e-4894-ae32-e7c983671888" providerId="ADAL" clId="{131CD097-26F4-4ECB-AB97-14087D2F4E26}" dt="2022-05-10T03:18:31.939" v="857" actId="1076"/>
          <ac:picMkLst>
            <pc:docMk/>
            <pc:sldMk cId="1999812318" sldId="885"/>
            <ac:picMk id="47" creationId="{83F45F2A-D31E-4995-A4C9-CFDEBE97B53C}"/>
          </ac:picMkLst>
        </pc:picChg>
        <pc:picChg chg="add mod">
          <ac:chgData name="Chris Kohn" userId="3aea2124-5d9e-4894-ae32-e7c983671888" providerId="ADAL" clId="{131CD097-26F4-4ECB-AB97-14087D2F4E26}" dt="2022-05-10T03:18:30.073" v="856" actId="1076"/>
          <ac:picMkLst>
            <pc:docMk/>
            <pc:sldMk cId="1999812318" sldId="885"/>
            <ac:picMk id="48" creationId="{16A21805-EA9A-475E-AEE5-D328882EB07D}"/>
          </ac:picMkLst>
        </pc:picChg>
        <pc:picChg chg="add mod">
          <ac:chgData name="Chris Kohn" userId="3aea2124-5d9e-4894-ae32-e7c983671888" providerId="ADAL" clId="{131CD097-26F4-4ECB-AB97-14087D2F4E26}" dt="2022-05-10T03:18:28.017" v="855" actId="1076"/>
          <ac:picMkLst>
            <pc:docMk/>
            <pc:sldMk cId="1999812318" sldId="885"/>
            <ac:picMk id="49" creationId="{4FBC0B37-9925-44BE-9544-BF882848B91D}"/>
          </ac:picMkLst>
        </pc:picChg>
        <pc:picChg chg="add del mod">
          <ac:chgData name="Chris Kohn" userId="3aea2124-5d9e-4894-ae32-e7c983671888" providerId="ADAL" clId="{131CD097-26F4-4ECB-AB97-14087D2F4E26}" dt="2022-05-10T03:28:47.131" v="950" actId="21"/>
          <ac:picMkLst>
            <pc:docMk/>
            <pc:sldMk cId="1999812318" sldId="885"/>
            <ac:picMk id="50" creationId="{57FB69D1-E2A1-4CF8-985B-20BA28366CE8}"/>
          </ac:picMkLst>
        </pc:picChg>
        <pc:picChg chg="add del mod">
          <ac:chgData name="Chris Kohn" userId="3aea2124-5d9e-4894-ae32-e7c983671888" providerId="ADAL" clId="{131CD097-26F4-4ECB-AB97-14087D2F4E26}" dt="2022-05-10T03:28:47.131" v="950" actId="21"/>
          <ac:picMkLst>
            <pc:docMk/>
            <pc:sldMk cId="1999812318" sldId="885"/>
            <ac:picMk id="51" creationId="{5EF01EF2-AD5C-4E8A-B0E5-A377ECB8097D}"/>
          </ac:picMkLst>
        </pc:picChg>
        <pc:picChg chg="add del mod">
          <ac:chgData name="Chris Kohn" userId="3aea2124-5d9e-4894-ae32-e7c983671888" providerId="ADAL" clId="{131CD097-26F4-4ECB-AB97-14087D2F4E26}" dt="2022-05-10T03:28:47.131" v="950" actId="21"/>
          <ac:picMkLst>
            <pc:docMk/>
            <pc:sldMk cId="1999812318" sldId="885"/>
            <ac:picMk id="52" creationId="{5800BC26-4B96-470B-B348-1B27782A09C5}"/>
          </ac:picMkLst>
        </pc:picChg>
        <pc:cxnChg chg="del mod">
          <ac:chgData name="Chris Kohn" userId="3aea2124-5d9e-4894-ae32-e7c983671888" providerId="ADAL" clId="{131CD097-26F4-4ECB-AB97-14087D2F4E26}" dt="2022-05-10T03:14:33.501" v="797" actId="478"/>
          <ac:cxnSpMkLst>
            <pc:docMk/>
            <pc:sldMk cId="1999812318" sldId="885"/>
            <ac:cxnSpMk id="27" creationId="{7115446F-B36B-6A4E-BFFE-C5D3B85AE041}"/>
          </ac:cxnSpMkLst>
        </pc:cxnChg>
        <pc:cxnChg chg="del mod">
          <ac:chgData name="Chris Kohn" userId="3aea2124-5d9e-4894-ae32-e7c983671888" providerId="ADAL" clId="{131CD097-26F4-4ECB-AB97-14087D2F4E26}" dt="2022-05-10T02:55:47.052" v="718" actId="478"/>
          <ac:cxnSpMkLst>
            <pc:docMk/>
            <pc:sldMk cId="1999812318" sldId="885"/>
            <ac:cxnSpMk id="32" creationId="{8EA53956-CB31-7846-830E-91CC39C2E198}"/>
          </ac:cxnSpMkLst>
        </pc:cxnChg>
      </pc:sldChg>
      <pc:sldChg chg="addSp modSp del mod ord">
        <pc:chgData name="Chris Kohn" userId="3aea2124-5d9e-4894-ae32-e7c983671888" providerId="ADAL" clId="{131CD097-26F4-4ECB-AB97-14087D2F4E26}" dt="2022-05-10T03:37:11.917" v="1260" actId="47"/>
        <pc:sldMkLst>
          <pc:docMk/>
          <pc:sldMk cId="2297485448" sldId="888"/>
        </pc:sldMkLst>
        <pc:spChg chg="mod">
          <ac:chgData name="Chris Kohn" userId="3aea2124-5d9e-4894-ae32-e7c983671888" providerId="ADAL" clId="{131CD097-26F4-4ECB-AB97-14087D2F4E26}" dt="2022-05-10T02:39:38.466" v="234"/>
          <ac:spMkLst>
            <pc:docMk/>
            <pc:sldMk cId="2297485448" sldId="888"/>
            <ac:spMk id="2" creationId="{697E6145-2C47-5840-9391-6F1B102D78D4}"/>
          </ac:spMkLst>
        </pc:spChg>
        <pc:spChg chg="mod">
          <ac:chgData name="Chris Kohn" userId="3aea2124-5d9e-4894-ae32-e7c983671888" providerId="ADAL" clId="{131CD097-26F4-4ECB-AB97-14087D2F4E26}" dt="2022-05-10T02:42:32.989" v="464" actId="1076"/>
          <ac:spMkLst>
            <pc:docMk/>
            <pc:sldMk cId="2297485448" sldId="888"/>
            <ac:spMk id="9" creationId="{0DD68E53-9533-794E-85A1-749595614162}"/>
          </ac:spMkLst>
        </pc:spChg>
        <pc:spChg chg="mod">
          <ac:chgData name="Chris Kohn" userId="3aea2124-5d9e-4894-ae32-e7c983671888" providerId="ADAL" clId="{131CD097-26F4-4ECB-AB97-14087D2F4E26}" dt="2022-05-10T02:44:21.955" v="666" actId="1076"/>
          <ac:spMkLst>
            <pc:docMk/>
            <pc:sldMk cId="2297485448" sldId="888"/>
            <ac:spMk id="30" creationId="{1B3A1E8F-11AF-F845-9863-3EA1816EC202}"/>
          </ac:spMkLst>
        </pc:spChg>
        <pc:spChg chg="add mod">
          <ac:chgData name="Chris Kohn" userId="3aea2124-5d9e-4894-ae32-e7c983671888" providerId="ADAL" clId="{131CD097-26F4-4ECB-AB97-14087D2F4E26}" dt="2022-05-10T02:43:34.149" v="653" actId="20577"/>
          <ac:spMkLst>
            <pc:docMk/>
            <pc:sldMk cId="2297485448" sldId="888"/>
            <ac:spMk id="31" creationId="{A20AB48E-5991-4939-A13E-616B280B9D5E}"/>
          </ac:spMkLst>
        </pc:spChg>
        <pc:spChg chg="add mod">
          <ac:chgData name="Chris Kohn" userId="3aea2124-5d9e-4894-ae32-e7c983671888" providerId="ADAL" clId="{131CD097-26F4-4ECB-AB97-14087D2F4E26}" dt="2022-05-10T02:44:33.503" v="674" actId="20577"/>
          <ac:spMkLst>
            <pc:docMk/>
            <pc:sldMk cId="2297485448" sldId="888"/>
            <ac:spMk id="33" creationId="{9DAAD3FE-28BC-4580-B632-0935D924794D}"/>
          </ac:spMkLst>
        </pc:spChg>
        <pc:spChg chg="add mod">
          <ac:chgData name="Chris Kohn" userId="3aea2124-5d9e-4894-ae32-e7c983671888" providerId="ADAL" clId="{131CD097-26F4-4ECB-AB97-14087D2F4E26}" dt="2022-05-10T02:44:44.548" v="677" actId="20577"/>
          <ac:spMkLst>
            <pc:docMk/>
            <pc:sldMk cId="2297485448" sldId="888"/>
            <ac:spMk id="34" creationId="{B81C165B-AED3-4820-9AAF-BBB064DB3355}"/>
          </ac:spMkLst>
        </pc:spChg>
        <pc:picChg chg="mod">
          <ac:chgData name="Chris Kohn" userId="3aea2124-5d9e-4894-ae32-e7c983671888" providerId="ADAL" clId="{131CD097-26F4-4ECB-AB97-14087D2F4E26}" dt="2022-05-10T02:42:32.989" v="464" actId="1076"/>
          <ac:picMkLst>
            <pc:docMk/>
            <pc:sldMk cId="2297485448" sldId="888"/>
            <ac:picMk id="5" creationId="{47105767-A397-D040-A927-5A51F1201E62}"/>
          </ac:picMkLst>
        </pc:picChg>
        <pc:picChg chg="mod">
          <ac:chgData name="Chris Kohn" userId="3aea2124-5d9e-4894-ae32-e7c983671888" providerId="ADAL" clId="{131CD097-26F4-4ECB-AB97-14087D2F4E26}" dt="2022-05-10T02:42:32.989" v="464" actId="1076"/>
          <ac:picMkLst>
            <pc:docMk/>
            <pc:sldMk cId="2297485448" sldId="888"/>
            <ac:picMk id="10" creationId="{8B1D454F-149B-374D-961E-5F96FDC20526}"/>
          </ac:picMkLst>
        </pc:picChg>
        <pc:picChg chg="mod">
          <ac:chgData name="Chris Kohn" userId="3aea2124-5d9e-4894-ae32-e7c983671888" providerId="ADAL" clId="{131CD097-26F4-4ECB-AB97-14087D2F4E26}" dt="2022-05-10T02:42:32.989" v="464" actId="1076"/>
          <ac:picMkLst>
            <pc:docMk/>
            <pc:sldMk cId="2297485448" sldId="888"/>
            <ac:picMk id="16" creationId="{8C80C8EC-ACA4-F34C-9B84-AFD8B3771D13}"/>
          </ac:picMkLst>
        </pc:picChg>
        <pc:picChg chg="mod">
          <ac:chgData name="Chris Kohn" userId="3aea2124-5d9e-4894-ae32-e7c983671888" providerId="ADAL" clId="{131CD097-26F4-4ECB-AB97-14087D2F4E26}" dt="2022-05-10T02:42:32.989" v="464" actId="1076"/>
          <ac:picMkLst>
            <pc:docMk/>
            <pc:sldMk cId="2297485448" sldId="888"/>
            <ac:picMk id="18" creationId="{EC8E38F1-12D1-8248-AA49-A3A83A2B5B9E}"/>
          </ac:picMkLst>
        </pc:picChg>
        <pc:picChg chg="mod">
          <ac:chgData name="Chris Kohn" userId="3aea2124-5d9e-4894-ae32-e7c983671888" providerId="ADAL" clId="{131CD097-26F4-4ECB-AB97-14087D2F4E26}" dt="2022-05-10T02:42:32.989" v="464" actId="1076"/>
          <ac:picMkLst>
            <pc:docMk/>
            <pc:sldMk cId="2297485448" sldId="888"/>
            <ac:picMk id="19" creationId="{150B2DA1-8762-3C40-8F22-E18668D690FA}"/>
          </ac:picMkLst>
        </pc:picChg>
        <pc:picChg chg="mod">
          <ac:chgData name="Chris Kohn" userId="3aea2124-5d9e-4894-ae32-e7c983671888" providerId="ADAL" clId="{131CD097-26F4-4ECB-AB97-14087D2F4E26}" dt="2022-05-10T02:42:32.989" v="464" actId="1076"/>
          <ac:picMkLst>
            <pc:docMk/>
            <pc:sldMk cId="2297485448" sldId="888"/>
            <ac:picMk id="20" creationId="{4FA16B93-844B-6744-8A44-7C0887CAB809}"/>
          </ac:picMkLst>
        </pc:picChg>
        <pc:picChg chg="mod">
          <ac:chgData name="Chris Kohn" userId="3aea2124-5d9e-4894-ae32-e7c983671888" providerId="ADAL" clId="{131CD097-26F4-4ECB-AB97-14087D2F4E26}" dt="2022-05-10T02:42:32.989" v="464" actId="1076"/>
          <ac:picMkLst>
            <pc:docMk/>
            <pc:sldMk cId="2297485448" sldId="888"/>
            <ac:picMk id="21" creationId="{B4FE076D-69C5-FF47-8DC3-AFF76559B69B}"/>
          </ac:picMkLst>
        </pc:picChg>
        <pc:picChg chg="mod">
          <ac:chgData name="Chris Kohn" userId="3aea2124-5d9e-4894-ae32-e7c983671888" providerId="ADAL" clId="{131CD097-26F4-4ECB-AB97-14087D2F4E26}" dt="2022-05-10T02:42:32.989" v="464" actId="1076"/>
          <ac:picMkLst>
            <pc:docMk/>
            <pc:sldMk cId="2297485448" sldId="888"/>
            <ac:picMk id="22" creationId="{1F36F466-9345-484F-AA62-CE88B30CFB07}"/>
          </ac:picMkLst>
        </pc:picChg>
        <pc:picChg chg="mod">
          <ac:chgData name="Chris Kohn" userId="3aea2124-5d9e-4894-ae32-e7c983671888" providerId="ADAL" clId="{131CD097-26F4-4ECB-AB97-14087D2F4E26}" dt="2022-05-10T02:42:32.989" v="464" actId="1076"/>
          <ac:picMkLst>
            <pc:docMk/>
            <pc:sldMk cId="2297485448" sldId="888"/>
            <ac:picMk id="23" creationId="{2E8C8E62-8598-5347-A090-6D7D5A7EC774}"/>
          </ac:picMkLst>
        </pc:picChg>
        <pc:picChg chg="mod">
          <ac:chgData name="Chris Kohn" userId="3aea2124-5d9e-4894-ae32-e7c983671888" providerId="ADAL" clId="{131CD097-26F4-4ECB-AB97-14087D2F4E26}" dt="2022-05-10T02:42:32.989" v="464" actId="1076"/>
          <ac:picMkLst>
            <pc:docMk/>
            <pc:sldMk cId="2297485448" sldId="888"/>
            <ac:picMk id="24" creationId="{4F46CAE4-6D41-9848-8CD6-04F822742676}"/>
          </ac:picMkLst>
        </pc:picChg>
        <pc:picChg chg="mod">
          <ac:chgData name="Chris Kohn" userId="3aea2124-5d9e-4894-ae32-e7c983671888" providerId="ADAL" clId="{131CD097-26F4-4ECB-AB97-14087D2F4E26}" dt="2022-05-10T02:42:32.989" v="464" actId="1076"/>
          <ac:picMkLst>
            <pc:docMk/>
            <pc:sldMk cId="2297485448" sldId="888"/>
            <ac:picMk id="25" creationId="{E6D235A1-1DCD-2447-AA0C-9B054336D0DA}"/>
          </ac:picMkLst>
        </pc:picChg>
        <pc:picChg chg="mod">
          <ac:chgData name="Chris Kohn" userId="3aea2124-5d9e-4894-ae32-e7c983671888" providerId="ADAL" clId="{131CD097-26F4-4ECB-AB97-14087D2F4E26}" dt="2022-05-10T02:42:32.989" v="464" actId="1076"/>
          <ac:picMkLst>
            <pc:docMk/>
            <pc:sldMk cId="2297485448" sldId="888"/>
            <ac:picMk id="26" creationId="{455434EA-0ED0-DD44-866F-D8CD9736C371}"/>
          </ac:picMkLst>
        </pc:picChg>
        <pc:cxnChg chg="mod">
          <ac:chgData name="Chris Kohn" userId="3aea2124-5d9e-4894-ae32-e7c983671888" providerId="ADAL" clId="{131CD097-26F4-4ECB-AB97-14087D2F4E26}" dt="2022-05-10T02:42:32.989" v="464" actId="1076"/>
          <ac:cxnSpMkLst>
            <pc:docMk/>
            <pc:sldMk cId="2297485448" sldId="888"/>
            <ac:cxnSpMk id="27" creationId="{7115446F-B36B-6A4E-BFFE-C5D3B85AE041}"/>
          </ac:cxnSpMkLst>
        </pc:cxnChg>
        <pc:cxnChg chg="mod">
          <ac:chgData name="Chris Kohn" userId="3aea2124-5d9e-4894-ae32-e7c983671888" providerId="ADAL" clId="{131CD097-26F4-4ECB-AB97-14087D2F4E26}" dt="2022-05-10T02:43:53.899" v="658" actId="1076"/>
          <ac:cxnSpMkLst>
            <pc:docMk/>
            <pc:sldMk cId="2297485448" sldId="888"/>
            <ac:cxnSpMk id="28" creationId="{60ACB3D4-FEEF-434B-A670-BAB28CB7277D}"/>
          </ac:cxnSpMkLst>
        </pc:cxnChg>
        <pc:cxnChg chg="mod">
          <ac:chgData name="Chris Kohn" userId="3aea2124-5d9e-4894-ae32-e7c983671888" providerId="ADAL" clId="{131CD097-26F4-4ECB-AB97-14087D2F4E26}" dt="2022-05-10T02:44:02.875" v="661" actId="1076"/>
          <ac:cxnSpMkLst>
            <pc:docMk/>
            <pc:sldMk cId="2297485448" sldId="888"/>
            <ac:cxnSpMk id="29" creationId="{F047CA08-8EE0-8546-9A50-DAE36DE15349}"/>
          </ac:cxnSpMkLst>
        </pc:cxnChg>
        <pc:cxnChg chg="add mod">
          <ac:chgData name="Chris Kohn" userId="3aea2124-5d9e-4894-ae32-e7c983671888" providerId="ADAL" clId="{131CD097-26F4-4ECB-AB97-14087D2F4E26}" dt="2022-05-10T02:44:08.956" v="664" actId="14100"/>
          <ac:cxnSpMkLst>
            <pc:docMk/>
            <pc:sldMk cId="2297485448" sldId="888"/>
            <ac:cxnSpMk id="32" creationId="{81C69A9C-ECD9-427F-B2C3-7BFAE0359602}"/>
          </ac:cxnSpMkLst>
        </pc:cxnChg>
      </pc:sldChg>
      <pc:sldChg chg="addSp delSp modSp mod ord">
        <pc:chgData name="Chris Kohn" userId="3aea2124-5d9e-4894-ae32-e7c983671888" providerId="ADAL" clId="{131CD097-26F4-4ECB-AB97-14087D2F4E26}" dt="2022-05-10T04:56:36.568" v="1647" actId="478"/>
        <pc:sldMkLst>
          <pc:docMk/>
          <pc:sldMk cId="3314358221" sldId="889"/>
        </pc:sldMkLst>
        <pc:spChg chg="mod">
          <ac:chgData name="Chris Kohn" userId="3aea2124-5d9e-4894-ae32-e7c983671888" providerId="ADAL" clId="{131CD097-26F4-4ECB-AB97-14087D2F4E26}" dt="2022-05-10T02:49:43.395" v="704" actId="255"/>
          <ac:spMkLst>
            <pc:docMk/>
            <pc:sldMk cId="3314358221" sldId="889"/>
            <ac:spMk id="8" creationId="{46871BFD-447A-48A0-BBEE-71A2212B96F7}"/>
          </ac:spMkLst>
        </pc:spChg>
        <pc:spChg chg="add del mod">
          <ac:chgData name="Chris Kohn" userId="3aea2124-5d9e-4894-ae32-e7c983671888" providerId="ADAL" clId="{131CD097-26F4-4ECB-AB97-14087D2F4E26}" dt="2022-05-10T04:56:31.509" v="1642" actId="478"/>
          <ac:spMkLst>
            <pc:docMk/>
            <pc:sldMk cId="3314358221" sldId="889"/>
            <ac:spMk id="26" creationId="{B833BDDA-1DD1-454C-B867-2B991526E3F8}"/>
          </ac:spMkLst>
        </pc:spChg>
        <pc:spChg chg="add del mod">
          <ac:chgData name="Chris Kohn" userId="3aea2124-5d9e-4894-ae32-e7c983671888" providerId="ADAL" clId="{131CD097-26F4-4ECB-AB97-14087D2F4E26}" dt="2022-05-10T04:56:32.697" v="1643" actId="478"/>
          <ac:spMkLst>
            <pc:docMk/>
            <pc:sldMk cId="3314358221" sldId="889"/>
            <ac:spMk id="27" creationId="{EA8D9E3E-0E3A-4DB2-8ED8-6ECB908F1621}"/>
          </ac:spMkLst>
        </pc:spChg>
        <pc:spChg chg="add del mod">
          <ac:chgData name="Chris Kohn" userId="3aea2124-5d9e-4894-ae32-e7c983671888" providerId="ADAL" clId="{131CD097-26F4-4ECB-AB97-14087D2F4E26}" dt="2022-05-10T04:52:00.851" v="1630" actId="478"/>
          <ac:spMkLst>
            <pc:docMk/>
            <pc:sldMk cId="3314358221" sldId="889"/>
            <ac:spMk id="28" creationId="{E8FA32A1-F240-4E8B-9B51-06EE26378F21}"/>
          </ac:spMkLst>
        </pc:spChg>
        <pc:spChg chg="add del mod">
          <ac:chgData name="Chris Kohn" userId="3aea2124-5d9e-4894-ae32-e7c983671888" providerId="ADAL" clId="{131CD097-26F4-4ECB-AB97-14087D2F4E26}" dt="2022-05-10T04:52:05.757" v="1632" actId="478"/>
          <ac:spMkLst>
            <pc:docMk/>
            <pc:sldMk cId="3314358221" sldId="889"/>
            <ac:spMk id="30" creationId="{39FC224E-3AF7-43A4-A63A-E5E5962705B1}"/>
          </ac:spMkLst>
        </pc:spChg>
        <pc:spChg chg="add del mod">
          <ac:chgData name="Chris Kohn" userId="3aea2124-5d9e-4894-ae32-e7c983671888" providerId="ADAL" clId="{131CD097-26F4-4ECB-AB97-14087D2F4E26}" dt="2022-05-10T04:56:35.517" v="1646" actId="478"/>
          <ac:spMkLst>
            <pc:docMk/>
            <pc:sldMk cId="3314358221" sldId="889"/>
            <ac:spMk id="31" creationId="{D2B74D19-A008-41CA-8740-ECD5BF29EAD9}"/>
          </ac:spMkLst>
        </pc:spChg>
        <pc:spChg chg="add del mod">
          <ac:chgData name="Chris Kohn" userId="3aea2124-5d9e-4894-ae32-e7c983671888" providerId="ADAL" clId="{131CD097-26F4-4ECB-AB97-14087D2F4E26}" dt="2022-05-10T04:56:36.568" v="1647" actId="478"/>
          <ac:spMkLst>
            <pc:docMk/>
            <pc:sldMk cId="3314358221" sldId="889"/>
            <ac:spMk id="32" creationId="{B55692AC-CDB8-4E4D-BC6A-12D553506921}"/>
          </ac:spMkLst>
        </pc:spChg>
        <pc:picChg chg="mod">
          <ac:chgData name="Chris Kohn" userId="3aea2124-5d9e-4894-ae32-e7c983671888" providerId="ADAL" clId="{131CD097-26F4-4ECB-AB97-14087D2F4E26}" dt="2022-05-10T03:36:39.535" v="1249" actId="1076"/>
          <ac:picMkLst>
            <pc:docMk/>
            <pc:sldMk cId="3314358221" sldId="889"/>
            <ac:picMk id="14" creationId="{BD3654DA-4550-B44C-BC5E-01A39F13F56A}"/>
          </ac:picMkLst>
        </pc:picChg>
        <pc:picChg chg="mod">
          <ac:chgData name="Chris Kohn" userId="3aea2124-5d9e-4894-ae32-e7c983671888" providerId="ADAL" clId="{131CD097-26F4-4ECB-AB97-14087D2F4E26}" dt="2022-05-10T04:50:33.126" v="1612" actId="1076"/>
          <ac:picMkLst>
            <pc:docMk/>
            <pc:sldMk cId="3314358221" sldId="889"/>
            <ac:picMk id="15" creationId="{66FE1C0A-D220-0B4A-A441-01FA772A3376}"/>
          </ac:picMkLst>
        </pc:picChg>
        <pc:picChg chg="mod">
          <ac:chgData name="Chris Kohn" userId="3aea2124-5d9e-4894-ae32-e7c983671888" providerId="ADAL" clId="{131CD097-26F4-4ECB-AB97-14087D2F4E26}" dt="2022-05-10T03:36:45.695" v="1252" actId="1076"/>
          <ac:picMkLst>
            <pc:docMk/>
            <pc:sldMk cId="3314358221" sldId="889"/>
            <ac:picMk id="16" creationId="{C15A2418-3156-C44A-9A3D-27CE8C5ACA3D}"/>
          </ac:picMkLst>
        </pc:picChg>
        <pc:picChg chg="mod">
          <ac:chgData name="Chris Kohn" userId="3aea2124-5d9e-4894-ae32-e7c983671888" providerId="ADAL" clId="{131CD097-26F4-4ECB-AB97-14087D2F4E26}" dt="2022-05-10T03:36:47.208" v="1253" actId="1076"/>
          <ac:picMkLst>
            <pc:docMk/>
            <pc:sldMk cId="3314358221" sldId="889"/>
            <ac:picMk id="17" creationId="{025639E9-F1A7-1145-B0BD-FDA624C9FCC3}"/>
          </ac:picMkLst>
        </pc:picChg>
        <pc:picChg chg="mod">
          <ac:chgData name="Chris Kohn" userId="3aea2124-5d9e-4894-ae32-e7c983671888" providerId="ADAL" clId="{131CD097-26F4-4ECB-AB97-14087D2F4E26}" dt="2022-05-10T03:36:49.295" v="1255" actId="1076"/>
          <ac:picMkLst>
            <pc:docMk/>
            <pc:sldMk cId="3314358221" sldId="889"/>
            <ac:picMk id="18" creationId="{CD6E5AA6-6211-434D-8EC2-A36FAC057E46}"/>
          </ac:picMkLst>
        </pc:picChg>
        <pc:picChg chg="mod">
          <ac:chgData name="Chris Kohn" userId="3aea2124-5d9e-4894-ae32-e7c983671888" providerId="ADAL" clId="{131CD097-26F4-4ECB-AB97-14087D2F4E26}" dt="2022-05-10T03:36:54.904" v="1259" actId="14100"/>
          <ac:picMkLst>
            <pc:docMk/>
            <pc:sldMk cId="3314358221" sldId="889"/>
            <ac:picMk id="19" creationId="{144B38E9-0F21-A344-ABCE-1A371615ED46}"/>
          </ac:picMkLst>
        </pc:picChg>
        <pc:picChg chg="mod">
          <ac:chgData name="Chris Kohn" userId="3aea2124-5d9e-4894-ae32-e7c983671888" providerId="ADAL" clId="{131CD097-26F4-4ECB-AB97-14087D2F4E26}" dt="2022-05-10T03:36:51.704" v="1257" actId="1076"/>
          <ac:picMkLst>
            <pc:docMk/>
            <pc:sldMk cId="3314358221" sldId="889"/>
            <ac:picMk id="20" creationId="{5CFD42D1-0268-4B4A-8E1D-0BE62E3B467E}"/>
          </ac:picMkLst>
        </pc:picChg>
        <pc:picChg chg="mod">
          <ac:chgData name="Chris Kohn" userId="3aea2124-5d9e-4894-ae32-e7c983671888" providerId="ADAL" clId="{131CD097-26F4-4ECB-AB97-14087D2F4E26}" dt="2022-05-10T03:36:38.279" v="1248" actId="1076"/>
          <ac:picMkLst>
            <pc:docMk/>
            <pc:sldMk cId="3314358221" sldId="889"/>
            <ac:picMk id="21" creationId="{1645B50F-392A-4A49-9136-5986C4A7325E}"/>
          </ac:picMkLst>
        </pc:picChg>
        <pc:picChg chg="mod">
          <ac:chgData name="Chris Kohn" userId="3aea2124-5d9e-4894-ae32-e7c983671888" providerId="ADAL" clId="{131CD097-26F4-4ECB-AB97-14087D2F4E26}" dt="2022-05-10T03:36:48.512" v="1254" actId="1076"/>
          <ac:picMkLst>
            <pc:docMk/>
            <pc:sldMk cId="3314358221" sldId="889"/>
            <ac:picMk id="23" creationId="{D5BC8349-25EA-7B4D-AED4-59A3DF76F04A}"/>
          </ac:picMkLst>
        </pc:picChg>
        <pc:picChg chg="mod">
          <ac:chgData name="Chris Kohn" userId="3aea2124-5d9e-4894-ae32-e7c983671888" providerId="ADAL" clId="{131CD097-26F4-4ECB-AB97-14087D2F4E26}" dt="2022-05-10T03:36:41.040" v="1250" actId="1076"/>
          <ac:picMkLst>
            <pc:docMk/>
            <pc:sldMk cId="3314358221" sldId="889"/>
            <ac:picMk id="24" creationId="{15EBC227-CE29-4345-BCA2-A9AB2FA5425C}"/>
          </ac:picMkLst>
        </pc:picChg>
        <pc:cxnChg chg="add del mod">
          <ac:chgData name="Chris Kohn" userId="3aea2124-5d9e-4894-ae32-e7c983671888" providerId="ADAL" clId="{131CD097-26F4-4ECB-AB97-14087D2F4E26}" dt="2022-05-10T04:56:33.368" v="1644" actId="478"/>
          <ac:cxnSpMkLst>
            <pc:docMk/>
            <pc:sldMk cId="3314358221" sldId="889"/>
            <ac:cxnSpMk id="5" creationId="{1ADF9A1E-E94B-4FDD-888F-2B740E545BA5}"/>
          </ac:cxnSpMkLst>
        </pc:cxnChg>
        <pc:cxnChg chg="mod">
          <ac:chgData name="Chris Kohn" userId="3aea2124-5d9e-4894-ae32-e7c983671888" providerId="ADAL" clId="{131CD097-26F4-4ECB-AB97-14087D2F4E26}" dt="2022-05-10T03:36:36.320" v="1247" actId="14100"/>
          <ac:cxnSpMkLst>
            <pc:docMk/>
            <pc:sldMk cId="3314358221" sldId="889"/>
            <ac:cxnSpMk id="22" creationId="{42D3D1E0-74B5-A04B-8086-82AE3858107F}"/>
          </ac:cxnSpMkLst>
        </pc:cxnChg>
        <pc:cxnChg chg="add del mod">
          <ac:chgData name="Chris Kohn" userId="3aea2124-5d9e-4894-ae32-e7c983671888" providerId="ADAL" clId="{131CD097-26F4-4ECB-AB97-14087D2F4E26}" dt="2022-05-10T04:56:34.652" v="1645" actId="478"/>
          <ac:cxnSpMkLst>
            <pc:docMk/>
            <pc:sldMk cId="3314358221" sldId="889"/>
            <ac:cxnSpMk id="29" creationId="{71F29743-E70D-491B-AB28-BC0A4E65F363}"/>
          </ac:cxnSpMkLst>
        </pc:cxnChg>
      </pc:sldChg>
      <pc:sldChg chg="addSp delSp modSp mod ord">
        <pc:chgData name="Chris Kohn" userId="3aea2124-5d9e-4894-ae32-e7c983671888" providerId="ADAL" clId="{131CD097-26F4-4ECB-AB97-14087D2F4E26}" dt="2022-05-10T04:49:47.512" v="1589" actId="21"/>
        <pc:sldMkLst>
          <pc:docMk/>
          <pc:sldMk cId="2777980343" sldId="890"/>
        </pc:sldMkLst>
        <pc:spChg chg="mod">
          <ac:chgData name="Chris Kohn" userId="3aea2124-5d9e-4894-ae32-e7c983671888" providerId="ADAL" clId="{131CD097-26F4-4ECB-AB97-14087D2F4E26}" dt="2022-05-10T02:48:46.044" v="703" actId="20577"/>
          <ac:spMkLst>
            <pc:docMk/>
            <pc:sldMk cId="2777980343" sldId="890"/>
            <ac:spMk id="2" creationId="{697E6145-2C47-5840-9391-6F1B102D78D4}"/>
          </ac:spMkLst>
        </pc:spChg>
        <pc:spChg chg="add del mod">
          <ac:chgData name="Chris Kohn" userId="3aea2124-5d9e-4894-ae32-e7c983671888" providerId="ADAL" clId="{131CD097-26F4-4ECB-AB97-14087D2F4E26}" dt="2022-05-10T04:49:47.512" v="1589" actId="21"/>
          <ac:spMkLst>
            <pc:docMk/>
            <pc:sldMk cId="2777980343" sldId="890"/>
            <ac:spMk id="15" creationId="{A9E23D57-8181-40EA-AB1F-12303D1E34FF}"/>
          </ac:spMkLst>
        </pc:spChg>
      </pc:sldChg>
      <pc:sldChg chg="modSp del mod">
        <pc:chgData name="Chris Kohn" userId="3aea2124-5d9e-4894-ae32-e7c983671888" providerId="ADAL" clId="{131CD097-26F4-4ECB-AB97-14087D2F4E26}" dt="2022-05-10T02:27:35.969" v="47" actId="47"/>
        <pc:sldMkLst>
          <pc:docMk/>
          <pc:sldMk cId="1817335001" sldId="891"/>
        </pc:sldMkLst>
        <pc:spChg chg="mod">
          <ac:chgData name="Chris Kohn" userId="3aea2124-5d9e-4894-ae32-e7c983671888" providerId="ADAL" clId="{131CD097-26F4-4ECB-AB97-14087D2F4E26}" dt="2022-05-10T02:27:19.308" v="42" actId="21"/>
          <ac:spMkLst>
            <pc:docMk/>
            <pc:sldMk cId="1817335001" sldId="891"/>
            <ac:spMk id="3" creationId="{B8C97E48-5C9F-3C43-B4DE-376DCE294106}"/>
          </ac:spMkLst>
        </pc:spChg>
      </pc:sldChg>
      <pc:sldChg chg="addSp modSp mod">
        <pc:chgData name="Chris Kohn" userId="3aea2124-5d9e-4894-ae32-e7c983671888" providerId="ADAL" clId="{131CD097-26F4-4ECB-AB97-14087D2F4E26}" dt="2022-05-10T04:47:27.300" v="1581" actId="20577"/>
        <pc:sldMkLst>
          <pc:docMk/>
          <pc:sldMk cId="4037504295" sldId="892"/>
        </pc:sldMkLst>
        <pc:spChg chg="mod">
          <ac:chgData name="Chris Kohn" userId="3aea2124-5d9e-4894-ae32-e7c983671888" providerId="ADAL" clId="{131CD097-26F4-4ECB-AB97-14087D2F4E26}" dt="2022-05-10T04:44:06.240" v="1436" actId="20577"/>
          <ac:spMkLst>
            <pc:docMk/>
            <pc:sldMk cId="4037504295" sldId="892"/>
            <ac:spMk id="2" creationId="{910E64D8-3CE4-A444-8841-ECD51C580145}"/>
          </ac:spMkLst>
        </pc:spChg>
        <pc:spChg chg="mod">
          <ac:chgData name="Chris Kohn" userId="3aea2124-5d9e-4894-ae32-e7c983671888" providerId="ADAL" clId="{131CD097-26F4-4ECB-AB97-14087D2F4E26}" dt="2022-05-10T04:47:27.300" v="1581" actId="20577"/>
          <ac:spMkLst>
            <pc:docMk/>
            <pc:sldMk cId="4037504295" sldId="892"/>
            <ac:spMk id="3" creationId="{C7047C1C-D542-B64B-A52D-74FB568994E8}"/>
          </ac:spMkLst>
        </pc:spChg>
        <pc:spChg chg="add mod">
          <ac:chgData name="Chris Kohn" userId="3aea2124-5d9e-4894-ae32-e7c983671888" providerId="ADAL" clId="{131CD097-26F4-4ECB-AB97-14087D2F4E26}" dt="2022-05-10T04:45:49.772" v="1475" actId="1076"/>
          <ac:spMkLst>
            <pc:docMk/>
            <pc:sldMk cId="4037504295" sldId="892"/>
            <ac:spMk id="10" creationId="{D29BA06E-D742-4C31-8ACD-D154AE8546A8}"/>
          </ac:spMkLst>
        </pc:spChg>
        <pc:spChg chg="add mod">
          <ac:chgData name="Chris Kohn" userId="3aea2124-5d9e-4894-ae32-e7c983671888" providerId="ADAL" clId="{131CD097-26F4-4ECB-AB97-14087D2F4E26}" dt="2022-05-10T04:45:54.505" v="1477" actId="1076"/>
          <ac:spMkLst>
            <pc:docMk/>
            <pc:sldMk cId="4037504295" sldId="892"/>
            <ac:spMk id="11" creationId="{1B9942A1-3546-4B86-81C9-BE0A9A5D4DA2}"/>
          </ac:spMkLst>
        </pc:spChg>
        <pc:picChg chg="mod ord">
          <ac:chgData name="Chris Kohn" userId="3aea2124-5d9e-4894-ae32-e7c983671888" providerId="ADAL" clId="{131CD097-26F4-4ECB-AB97-14087D2F4E26}" dt="2022-05-10T04:45:39.855" v="1472" actId="1076"/>
          <ac:picMkLst>
            <pc:docMk/>
            <pc:sldMk cId="4037504295" sldId="892"/>
            <ac:picMk id="6" creationId="{154FF827-9AF5-0D4B-87D3-B761074EB137}"/>
          </ac:picMkLst>
        </pc:picChg>
        <pc:cxnChg chg="add mod ord">
          <ac:chgData name="Chris Kohn" userId="3aea2124-5d9e-4894-ae32-e7c983671888" providerId="ADAL" clId="{131CD097-26F4-4ECB-AB97-14087D2F4E26}" dt="2022-05-10T02:37:07.108" v="216" actId="14100"/>
          <ac:cxnSpMkLst>
            <pc:docMk/>
            <pc:sldMk cId="4037504295" sldId="892"/>
            <ac:cxnSpMk id="5" creationId="{8C968955-D548-4E81-9A0A-1F8E64794C9A}"/>
          </ac:cxnSpMkLst>
        </pc:cxnChg>
        <pc:cxnChg chg="add mod">
          <ac:chgData name="Chris Kohn" userId="3aea2124-5d9e-4894-ae32-e7c983671888" providerId="ADAL" clId="{131CD097-26F4-4ECB-AB97-14087D2F4E26}" dt="2022-05-10T02:37:11.931" v="218" actId="1076"/>
          <ac:cxnSpMkLst>
            <pc:docMk/>
            <pc:sldMk cId="4037504295" sldId="892"/>
            <ac:cxnSpMk id="9" creationId="{DEBCB05D-A910-4635-8D27-282FD997D2DB}"/>
          </ac:cxnSpMkLst>
        </pc:cxnChg>
      </pc:sldChg>
      <pc:sldChg chg="modSp mod">
        <pc:chgData name="Chris Kohn" userId="3aea2124-5d9e-4894-ae32-e7c983671888" providerId="ADAL" clId="{131CD097-26F4-4ECB-AB97-14087D2F4E26}" dt="2022-05-10T02:27:30.196" v="46" actId="1076"/>
        <pc:sldMkLst>
          <pc:docMk/>
          <pc:sldMk cId="3953144494" sldId="893"/>
        </pc:sldMkLst>
        <pc:spChg chg="mod">
          <ac:chgData name="Chris Kohn" userId="3aea2124-5d9e-4894-ae32-e7c983671888" providerId="ADAL" clId="{131CD097-26F4-4ECB-AB97-14087D2F4E26}" dt="2022-05-10T02:27:23.192" v="44"/>
          <ac:spMkLst>
            <pc:docMk/>
            <pc:sldMk cId="3953144494" sldId="893"/>
            <ac:spMk id="4" creationId="{C933811A-8E10-FD49-B39E-4AB5031FA3CF}"/>
          </ac:spMkLst>
        </pc:spChg>
        <pc:picChg chg="mod">
          <ac:chgData name="Chris Kohn" userId="3aea2124-5d9e-4894-ae32-e7c983671888" providerId="ADAL" clId="{131CD097-26F4-4ECB-AB97-14087D2F4E26}" dt="2022-05-10T02:27:30.196" v="46" actId="1076"/>
          <ac:picMkLst>
            <pc:docMk/>
            <pc:sldMk cId="3953144494" sldId="893"/>
            <ac:picMk id="16" creationId="{94B9FFD9-0FC8-C14B-87FB-498EE9BBE03B}"/>
          </ac:picMkLst>
        </pc:picChg>
        <pc:picChg chg="mod">
          <ac:chgData name="Chris Kohn" userId="3aea2124-5d9e-4894-ae32-e7c983671888" providerId="ADAL" clId="{131CD097-26F4-4ECB-AB97-14087D2F4E26}" dt="2022-05-10T02:27:26.601" v="45" actId="1076"/>
          <ac:picMkLst>
            <pc:docMk/>
            <pc:sldMk cId="3953144494" sldId="893"/>
            <ac:picMk id="18" creationId="{253FBBE5-CB16-324D-80E8-198AD8B40987}"/>
          </ac:picMkLst>
        </pc:picChg>
      </pc:sldChg>
      <pc:sldChg chg="addSp delSp modSp mod">
        <pc:chgData name="Chris Kohn" userId="3aea2124-5d9e-4894-ae32-e7c983671888" providerId="ADAL" clId="{131CD097-26F4-4ECB-AB97-14087D2F4E26}" dt="2022-05-10T04:44:47.001" v="1467" actId="20577"/>
        <pc:sldMkLst>
          <pc:docMk/>
          <pc:sldMk cId="1246060430" sldId="894"/>
        </pc:sldMkLst>
        <pc:spChg chg="mod">
          <ac:chgData name="Chris Kohn" userId="3aea2124-5d9e-4894-ae32-e7c983671888" providerId="ADAL" clId="{131CD097-26F4-4ECB-AB97-14087D2F4E26}" dt="2022-05-10T04:43:56.488" v="1415" actId="20577"/>
          <ac:spMkLst>
            <pc:docMk/>
            <pc:sldMk cId="1246060430" sldId="894"/>
            <ac:spMk id="2" creationId="{5A642549-D41D-5B40-8283-2B777B63F6AC}"/>
          </ac:spMkLst>
        </pc:spChg>
        <pc:spChg chg="mod">
          <ac:chgData name="Chris Kohn" userId="3aea2124-5d9e-4894-ae32-e7c983671888" providerId="ADAL" clId="{131CD097-26F4-4ECB-AB97-14087D2F4E26}" dt="2022-05-10T04:44:47.001" v="1467" actId="20577"/>
          <ac:spMkLst>
            <pc:docMk/>
            <pc:sldMk cId="1246060430" sldId="894"/>
            <ac:spMk id="3" creationId="{B8C97E48-5C9F-3C43-B4DE-376DCE294106}"/>
          </ac:spMkLst>
        </pc:spChg>
        <pc:spChg chg="mod">
          <ac:chgData name="Chris Kohn" userId="3aea2124-5d9e-4894-ae32-e7c983671888" providerId="ADAL" clId="{131CD097-26F4-4ECB-AB97-14087D2F4E26}" dt="2022-05-10T02:33:24.972" v="109" actId="1076"/>
          <ac:spMkLst>
            <pc:docMk/>
            <pc:sldMk cId="1246060430" sldId="894"/>
            <ac:spMk id="50" creationId="{FC47AB98-A67E-DF40-BDBE-2346A54A570A}"/>
          </ac:spMkLst>
        </pc:spChg>
        <pc:picChg chg="add mod">
          <ac:chgData name="Chris Kohn" userId="3aea2124-5d9e-4894-ae32-e7c983671888" providerId="ADAL" clId="{131CD097-26F4-4ECB-AB97-14087D2F4E26}" dt="2022-05-10T02:33:15.245" v="98" actId="1076"/>
          <ac:picMkLst>
            <pc:docMk/>
            <pc:sldMk cId="1246060430" sldId="894"/>
            <ac:picMk id="11" creationId="{7ABB837B-D812-4DE1-9811-40FF7EA6CFCC}"/>
          </ac:picMkLst>
        </pc:picChg>
        <pc:picChg chg="del">
          <ac:chgData name="Chris Kohn" userId="3aea2124-5d9e-4894-ae32-e7c983671888" providerId="ADAL" clId="{131CD097-26F4-4ECB-AB97-14087D2F4E26}" dt="2022-05-10T02:33:12.138" v="96" actId="478"/>
          <ac:picMkLst>
            <pc:docMk/>
            <pc:sldMk cId="1246060430" sldId="894"/>
            <ac:picMk id="48" creationId="{C0273C3D-90A9-3C4C-8B6E-B2233963360A}"/>
          </ac:picMkLst>
        </pc:picChg>
      </pc:sldChg>
      <pc:sldChg chg="addSp delSp modSp add mod delAnim modAnim">
        <pc:chgData name="Chris Kohn" userId="3aea2124-5d9e-4894-ae32-e7c983671888" providerId="ADAL" clId="{131CD097-26F4-4ECB-AB97-14087D2F4E26}" dt="2022-05-10T05:02:53.747" v="1737" actId="20577"/>
        <pc:sldMkLst>
          <pc:docMk/>
          <pc:sldMk cId="2927440086" sldId="895"/>
        </pc:sldMkLst>
        <pc:spChg chg="mod">
          <ac:chgData name="Chris Kohn" userId="3aea2124-5d9e-4894-ae32-e7c983671888" providerId="ADAL" clId="{131CD097-26F4-4ECB-AB97-14087D2F4E26}" dt="2022-05-10T05:02:53.747" v="1737" actId="20577"/>
          <ac:spMkLst>
            <pc:docMk/>
            <pc:sldMk cId="2927440086" sldId="895"/>
            <ac:spMk id="2" creationId="{697E6145-2C47-5840-9391-6F1B102D78D4}"/>
          </ac:spMkLst>
        </pc:spChg>
        <pc:spChg chg="mod">
          <ac:chgData name="Chris Kohn" userId="3aea2124-5d9e-4894-ae32-e7c983671888" providerId="ADAL" clId="{131CD097-26F4-4ECB-AB97-14087D2F4E26}" dt="2022-05-10T05:02:07.659" v="1728" actId="20577"/>
          <ac:spMkLst>
            <pc:docMk/>
            <pc:sldMk cId="2927440086" sldId="895"/>
            <ac:spMk id="19" creationId="{823470AE-946F-4EB1-8F1A-7D935F7D4276}"/>
          </ac:spMkLst>
        </pc:spChg>
        <pc:picChg chg="add mod">
          <ac:chgData name="Chris Kohn" userId="3aea2124-5d9e-4894-ae32-e7c983671888" providerId="ADAL" clId="{131CD097-26F4-4ECB-AB97-14087D2F4E26}" dt="2022-05-10T03:24:53.514" v="869" actId="14100"/>
          <ac:picMkLst>
            <pc:docMk/>
            <pc:sldMk cId="2927440086" sldId="895"/>
            <ac:picMk id="5" creationId="{F87C2CAB-7AA9-44B2-A0A9-896776EF3EF4}"/>
          </ac:picMkLst>
        </pc:picChg>
        <pc:picChg chg="add del">
          <ac:chgData name="Chris Kohn" userId="3aea2124-5d9e-4894-ae32-e7c983671888" providerId="ADAL" clId="{131CD097-26F4-4ECB-AB97-14087D2F4E26}" dt="2022-05-10T03:26:39.873" v="913" actId="478"/>
          <ac:picMkLst>
            <pc:docMk/>
            <pc:sldMk cId="2927440086" sldId="895"/>
            <ac:picMk id="6" creationId="{BF8E6595-1FDC-4D2C-83AB-3B4000CF6334}"/>
          </ac:picMkLst>
        </pc:picChg>
        <pc:picChg chg="del">
          <ac:chgData name="Chris Kohn" userId="3aea2124-5d9e-4894-ae32-e7c983671888" providerId="ADAL" clId="{131CD097-26F4-4ECB-AB97-14087D2F4E26}" dt="2022-05-10T03:24:24.394" v="862" actId="478"/>
          <ac:picMkLst>
            <pc:docMk/>
            <pc:sldMk cId="2927440086" sldId="895"/>
            <ac:picMk id="8" creationId="{25D25D2A-7C59-46B0-A9CC-91DB39D66BE0}"/>
          </ac:picMkLst>
        </pc:picChg>
        <pc:picChg chg="add del mod">
          <ac:chgData name="Chris Kohn" userId="3aea2124-5d9e-4894-ae32-e7c983671888" providerId="ADAL" clId="{131CD097-26F4-4ECB-AB97-14087D2F4E26}" dt="2022-05-10T03:26:34.848" v="912"/>
          <ac:picMkLst>
            <pc:docMk/>
            <pc:sldMk cId="2927440086" sldId="895"/>
            <ac:picMk id="9" creationId="{CEBCB7B6-6BFE-46EC-A09F-00E25F9E55BB}"/>
          </ac:picMkLst>
        </pc:picChg>
        <pc:picChg chg="add del mod">
          <ac:chgData name="Chris Kohn" userId="3aea2124-5d9e-4894-ae32-e7c983671888" providerId="ADAL" clId="{131CD097-26F4-4ECB-AB97-14087D2F4E26}" dt="2022-05-10T03:26:32.200" v="908"/>
          <ac:picMkLst>
            <pc:docMk/>
            <pc:sldMk cId="2927440086" sldId="895"/>
            <ac:picMk id="12" creationId="{A601495C-3A97-4146-846D-B4AD9FA5A5D5}"/>
          </ac:picMkLst>
        </pc:picChg>
        <pc:picChg chg="del">
          <ac:chgData name="Chris Kohn" userId="3aea2124-5d9e-4894-ae32-e7c983671888" providerId="ADAL" clId="{131CD097-26F4-4ECB-AB97-14087D2F4E26}" dt="2022-05-10T03:28:57.984" v="953" actId="478"/>
          <ac:picMkLst>
            <pc:docMk/>
            <pc:sldMk cId="2927440086" sldId="895"/>
            <ac:picMk id="13" creationId="{EEECD1B1-EF33-B243-94B0-9CBC3A46CD56}"/>
          </ac:picMkLst>
        </pc:picChg>
        <pc:picChg chg="add del mod">
          <ac:chgData name="Chris Kohn" userId="3aea2124-5d9e-4894-ae32-e7c983671888" providerId="ADAL" clId="{131CD097-26F4-4ECB-AB97-14087D2F4E26}" dt="2022-05-10T03:26:26.761" v="896"/>
          <ac:picMkLst>
            <pc:docMk/>
            <pc:sldMk cId="2927440086" sldId="895"/>
            <ac:picMk id="15" creationId="{84C89BBF-23ED-4134-8113-3762A19FC7BB}"/>
          </ac:picMkLst>
        </pc:picChg>
        <pc:picChg chg="add mod">
          <ac:chgData name="Chris Kohn" userId="3aea2124-5d9e-4894-ae32-e7c983671888" providerId="ADAL" clId="{131CD097-26F4-4ECB-AB97-14087D2F4E26}" dt="2022-05-10T03:35:51.488" v="1240" actId="1076"/>
          <ac:picMkLst>
            <pc:docMk/>
            <pc:sldMk cId="2927440086" sldId="895"/>
            <ac:picMk id="30" creationId="{95F39B72-D282-4E2F-8639-8111F70A2DE2}"/>
          </ac:picMkLst>
        </pc:picChg>
        <pc:picChg chg="add del">
          <ac:chgData name="Chris Kohn" userId="3aea2124-5d9e-4894-ae32-e7c983671888" providerId="ADAL" clId="{131CD097-26F4-4ECB-AB97-14087D2F4E26}" dt="2022-05-10T03:26:30.824" v="904" actId="478"/>
          <ac:picMkLst>
            <pc:docMk/>
            <pc:sldMk cId="2927440086" sldId="895"/>
            <ac:picMk id="40" creationId="{242400D2-BBC1-4197-8C13-7320E6F853EF}"/>
          </ac:picMkLst>
        </pc:picChg>
        <pc:picChg chg="mod">
          <ac:chgData name="Chris Kohn" userId="3aea2124-5d9e-4894-ae32-e7c983671888" providerId="ADAL" clId="{131CD097-26F4-4ECB-AB97-14087D2F4E26}" dt="2022-05-10T03:26:27.854" v="898" actId="1076"/>
          <ac:picMkLst>
            <pc:docMk/>
            <pc:sldMk cId="2927440086" sldId="895"/>
            <ac:picMk id="41" creationId="{2F5BCC7E-B663-4FEA-8BB3-97B439F8858F}"/>
          </ac:picMkLst>
        </pc:picChg>
        <pc:picChg chg="mod">
          <ac:chgData name="Chris Kohn" userId="3aea2124-5d9e-4894-ae32-e7c983671888" providerId="ADAL" clId="{131CD097-26F4-4ECB-AB97-14087D2F4E26}" dt="2022-05-10T03:26:27.360" v="897" actId="1076"/>
          <ac:picMkLst>
            <pc:docMk/>
            <pc:sldMk cId="2927440086" sldId="895"/>
            <ac:picMk id="42" creationId="{C9E81928-00A3-464C-9DA6-8AF1EB0E1E80}"/>
          </ac:picMkLst>
        </pc:picChg>
        <pc:picChg chg="del">
          <ac:chgData name="Chris Kohn" userId="3aea2124-5d9e-4894-ae32-e7c983671888" providerId="ADAL" clId="{131CD097-26F4-4ECB-AB97-14087D2F4E26}" dt="2022-05-10T03:27:33.754" v="927" actId="478"/>
          <ac:picMkLst>
            <pc:docMk/>
            <pc:sldMk cId="2927440086" sldId="895"/>
            <ac:picMk id="43" creationId="{90DAD2CE-C7C0-4C73-A8A2-57ECFA4FF871}"/>
          </ac:picMkLst>
        </pc:picChg>
        <pc:picChg chg="mod">
          <ac:chgData name="Chris Kohn" userId="3aea2124-5d9e-4894-ae32-e7c983671888" providerId="ADAL" clId="{131CD097-26F4-4ECB-AB97-14087D2F4E26}" dt="2022-05-10T03:28:05.160" v="937" actId="1076"/>
          <ac:picMkLst>
            <pc:docMk/>
            <pc:sldMk cId="2927440086" sldId="895"/>
            <ac:picMk id="47" creationId="{83F45F2A-D31E-4995-A4C9-CFDEBE97B53C}"/>
          </ac:picMkLst>
        </pc:picChg>
        <pc:picChg chg="mod">
          <ac:chgData name="Chris Kohn" userId="3aea2124-5d9e-4894-ae32-e7c983671888" providerId="ADAL" clId="{131CD097-26F4-4ECB-AB97-14087D2F4E26}" dt="2022-05-10T03:28:06.272" v="938" actId="1076"/>
          <ac:picMkLst>
            <pc:docMk/>
            <pc:sldMk cId="2927440086" sldId="895"/>
            <ac:picMk id="48" creationId="{16A21805-EA9A-475E-AEE5-D328882EB07D}"/>
          </ac:picMkLst>
        </pc:picChg>
        <pc:picChg chg="del">
          <ac:chgData name="Chris Kohn" userId="3aea2124-5d9e-4894-ae32-e7c983671888" providerId="ADAL" clId="{131CD097-26F4-4ECB-AB97-14087D2F4E26}" dt="2022-05-10T03:28:08.224" v="939" actId="478"/>
          <ac:picMkLst>
            <pc:docMk/>
            <pc:sldMk cId="2927440086" sldId="895"/>
            <ac:picMk id="49" creationId="{4FBC0B37-9925-44BE-9544-BF882848B91D}"/>
          </ac:picMkLst>
        </pc:picChg>
        <pc:picChg chg="del">
          <ac:chgData name="Chris Kohn" userId="3aea2124-5d9e-4894-ae32-e7c983671888" providerId="ADAL" clId="{131CD097-26F4-4ECB-AB97-14087D2F4E26}" dt="2022-05-10T03:24:25.640" v="863" actId="478"/>
          <ac:picMkLst>
            <pc:docMk/>
            <pc:sldMk cId="2927440086" sldId="895"/>
            <ac:picMk id="50" creationId="{57FB69D1-E2A1-4CF8-985B-20BA28366CE8}"/>
          </ac:picMkLst>
        </pc:picChg>
        <pc:picChg chg="del">
          <ac:chgData name="Chris Kohn" userId="3aea2124-5d9e-4894-ae32-e7c983671888" providerId="ADAL" clId="{131CD097-26F4-4ECB-AB97-14087D2F4E26}" dt="2022-05-10T03:24:26.744" v="864" actId="478"/>
          <ac:picMkLst>
            <pc:docMk/>
            <pc:sldMk cId="2927440086" sldId="895"/>
            <ac:picMk id="51" creationId="{5EF01EF2-AD5C-4E8A-B0E5-A377ECB8097D}"/>
          </ac:picMkLst>
        </pc:picChg>
        <pc:picChg chg="del">
          <ac:chgData name="Chris Kohn" userId="3aea2124-5d9e-4894-ae32-e7c983671888" providerId="ADAL" clId="{131CD097-26F4-4ECB-AB97-14087D2F4E26}" dt="2022-05-10T03:24:27.669" v="865" actId="478"/>
          <ac:picMkLst>
            <pc:docMk/>
            <pc:sldMk cId="2927440086" sldId="895"/>
            <ac:picMk id="52" creationId="{5800BC26-4B96-470B-B348-1B27782A09C5}"/>
          </ac:picMkLst>
        </pc:picChg>
        <pc:picChg chg="add mod">
          <ac:chgData name="Chris Kohn" userId="3aea2124-5d9e-4894-ae32-e7c983671888" providerId="ADAL" clId="{131CD097-26F4-4ECB-AB97-14087D2F4E26}" dt="2022-05-10T03:26:45.777" v="915" actId="1076"/>
          <ac:picMkLst>
            <pc:docMk/>
            <pc:sldMk cId="2927440086" sldId="895"/>
            <ac:picMk id="53" creationId="{850776FB-B5EB-4FC8-BC8D-67955EEE5C70}"/>
          </ac:picMkLst>
        </pc:picChg>
        <pc:picChg chg="add mod">
          <ac:chgData name="Chris Kohn" userId="3aea2124-5d9e-4894-ae32-e7c983671888" providerId="ADAL" clId="{131CD097-26F4-4ECB-AB97-14087D2F4E26}" dt="2022-05-10T03:27:36.865" v="929" actId="1076"/>
          <ac:picMkLst>
            <pc:docMk/>
            <pc:sldMk cId="2927440086" sldId="895"/>
            <ac:picMk id="55" creationId="{2F4C122C-D7D2-455F-8E53-7004BF570B65}"/>
          </ac:picMkLst>
        </pc:picChg>
        <pc:picChg chg="add mod">
          <ac:chgData name="Chris Kohn" userId="3aea2124-5d9e-4894-ae32-e7c983671888" providerId="ADAL" clId="{131CD097-26F4-4ECB-AB97-14087D2F4E26}" dt="2022-05-10T03:28:13.818" v="941" actId="1076"/>
          <ac:picMkLst>
            <pc:docMk/>
            <pc:sldMk cId="2927440086" sldId="895"/>
            <ac:picMk id="58" creationId="{83FAADB8-9CA4-423C-A9A0-8860747864CE}"/>
          </ac:picMkLst>
        </pc:picChg>
        <pc:picChg chg="add mod">
          <ac:chgData name="Chris Kohn" userId="3aea2124-5d9e-4894-ae32-e7c983671888" providerId="ADAL" clId="{131CD097-26F4-4ECB-AB97-14087D2F4E26}" dt="2022-05-10T03:43:52.232" v="1372" actId="1076"/>
          <ac:picMkLst>
            <pc:docMk/>
            <pc:sldMk cId="2927440086" sldId="895"/>
            <ac:picMk id="61" creationId="{7F258603-1DD9-4C47-BD58-208ED1FA4051}"/>
          </ac:picMkLst>
        </pc:picChg>
        <pc:cxnChg chg="add mod">
          <ac:chgData name="Chris Kohn" userId="3aea2124-5d9e-4894-ae32-e7c983671888" providerId="ADAL" clId="{131CD097-26F4-4ECB-AB97-14087D2F4E26}" dt="2022-05-10T03:27:07.095" v="921" actId="692"/>
          <ac:cxnSpMkLst>
            <pc:docMk/>
            <pc:sldMk cId="2927440086" sldId="895"/>
            <ac:cxnSpMk id="18" creationId="{79946C22-8CFF-4260-BD49-DB8B68E9569A}"/>
          </ac:cxnSpMkLst>
        </pc:cxnChg>
        <pc:cxnChg chg="add mod">
          <ac:chgData name="Chris Kohn" userId="3aea2124-5d9e-4894-ae32-e7c983671888" providerId="ADAL" clId="{131CD097-26F4-4ECB-AB97-14087D2F4E26}" dt="2022-05-10T03:27:25.170" v="926" actId="14100"/>
          <ac:cxnSpMkLst>
            <pc:docMk/>
            <pc:sldMk cId="2927440086" sldId="895"/>
            <ac:cxnSpMk id="54" creationId="{85CECE2A-ACE6-481B-983B-EF8B776F1991}"/>
          </ac:cxnSpMkLst>
        </pc:cxnChg>
        <pc:cxnChg chg="add mod">
          <ac:chgData name="Chris Kohn" userId="3aea2124-5d9e-4894-ae32-e7c983671888" providerId="ADAL" clId="{131CD097-26F4-4ECB-AB97-14087D2F4E26}" dt="2022-05-10T03:27:46.680" v="932" actId="14100"/>
          <ac:cxnSpMkLst>
            <pc:docMk/>
            <pc:sldMk cId="2927440086" sldId="895"/>
            <ac:cxnSpMk id="56" creationId="{005F0B8C-E46A-4430-BE36-9DB8921D1B31}"/>
          </ac:cxnSpMkLst>
        </pc:cxnChg>
        <pc:cxnChg chg="add mod">
          <ac:chgData name="Chris Kohn" userId="3aea2124-5d9e-4894-ae32-e7c983671888" providerId="ADAL" clId="{131CD097-26F4-4ECB-AB97-14087D2F4E26}" dt="2022-05-10T03:28:00.592" v="936" actId="14100"/>
          <ac:cxnSpMkLst>
            <pc:docMk/>
            <pc:sldMk cId="2927440086" sldId="895"/>
            <ac:cxnSpMk id="57" creationId="{CCD8B99D-3002-4A76-9FEE-7FB7CB403CBE}"/>
          </ac:cxnSpMkLst>
        </pc:cxnChg>
        <pc:cxnChg chg="add mod">
          <ac:chgData name="Chris Kohn" userId="3aea2124-5d9e-4894-ae32-e7c983671888" providerId="ADAL" clId="{131CD097-26F4-4ECB-AB97-14087D2F4E26}" dt="2022-05-10T03:28:22.736" v="945" actId="1076"/>
          <ac:cxnSpMkLst>
            <pc:docMk/>
            <pc:sldMk cId="2927440086" sldId="895"/>
            <ac:cxnSpMk id="59" creationId="{A64B7FC8-4127-434E-93D4-A442E6A64F69}"/>
          </ac:cxnSpMkLst>
        </pc:cxnChg>
        <pc:cxnChg chg="add mod">
          <ac:chgData name="Chris Kohn" userId="3aea2124-5d9e-4894-ae32-e7c983671888" providerId="ADAL" clId="{131CD097-26F4-4ECB-AB97-14087D2F4E26}" dt="2022-05-10T03:28:29.872" v="947" actId="1076"/>
          <ac:cxnSpMkLst>
            <pc:docMk/>
            <pc:sldMk cId="2927440086" sldId="895"/>
            <ac:cxnSpMk id="60" creationId="{9C527E23-13BE-4A7E-AEA6-B39499E41351}"/>
          </ac:cxnSpMkLst>
        </pc:cxnChg>
      </pc:sldChg>
      <pc:sldChg chg="addSp delSp modSp add mod delAnim modAnim">
        <pc:chgData name="Chris Kohn" userId="3aea2124-5d9e-4894-ae32-e7c983671888" providerId="ADAL" clId="{131CD097-26F4-4ECB-AB97-14087D2F4E26}" dt="2022-05-10T05:03:02.243" v="1738"/>
        <pc:sldMkLst>
          <pc:docMk/>
          <pc:sldMk cId="1890953708" sldId="896"/>
        </pc:sldMkLst>
        <pc:spChg chg="mod">
          <ac:chgData name="Chris Kohn" userId="3aea2124-5d9e-4894-ae32-e7c983671888" providerId="ADAL" clId="{131CD097-26F4-4ECB-AB97-14087D2F4E26}" dt="2022-05-10T05:03:02.243" v="1738"/>
          <ac:spMkLst>
            <pc:docMk/>
            <pc:sldMk cId="1890953708" sldId="896"/>
            <ac:spMk id="2" creationId="{697E6145-2C47-5840-9391-6F1B102D78D4}"/>
          </ac:spMkLst>
        </pc:spChg>
        <pc:spChg chg="add mod">
          <ac:chgData name="Chris Kohn" userId="3aea2124-5d9e-4894-ae32-e7c983671888" providerId="ADAL" clId="{131CD097-26F4-4ECB-AB97-14087D2F4E26}" dt="2022-05-10T03:34:31.887" v="1185" actId="692"/>
          <ac:spMkLst>
            <pc:docMk/>
            <pc:sldMk cId="1890953708" sldId="896"/>
            <ac:spMk id="7" creationId="{056BC1E2-8543-4F3E-BDC6-FE18E114DEF9}"/>
          </ac:spMkLst>
        </pc:spChg>
        <pc:spChg chg="mod">
          <ac:chgData name="Chris Kohn" userId="3aea2124-5d9e-4894-ae32-e7c983671888" providerId="ADAL" clId="{131CD097-26F4-4ECB-AB97-14087D2F4E26}" dt="2022-05-10T03:35:19.546" v="1239" actId="20577"/>
          <ac:spMkLst>
            <pc:docMk/>
            <pc:sldMk cId="1890953708" sldId="896"/>
            <ac:spMk id="19" creationId="{823470AE-946F-4EB1-8F1A-7D935F7D4276}"/>
          </ac:spMkLst>
        </pc:spChg>
        <pc:spChg chg="add mod">
          <ac:chgData name="Chris Kohn" userId="3aea2124-5d9e-4894-ae32-e7c983671888" providerId="ADAL" clId="{131CD097-26F4-4ECB-AB97-14087D2F4E26}" dt="2022-05-10T03:34:41.799" v="1189" actId="1076"/>
          <ac:spMkLst>
            <pc:docMk/>
            <pc:sldMk cId="1890953708" sldId="896"/>
            <ac:spMk id="51" creationId="{25C4D4D0-A52E-42AF-A625-0D535DF56339}"/>
          </ac:spMkLst>
        </pc:spChg>
        <pc:spChg chg="add mod">
          <ac:chgData name="Chris Kohn" userId="3aea2124-5d9e-4894-ae32-e7c983671888" providerId="ADAL" clId="{131CD097-26F4-4ECB-AB97-14087D2F4E26}" dt="2022-05-10T03:34:47.162" v="1191" actId="1076"/>
          <ac:spMkLst>
            <pc:docMk/>
            <pc:sldMk cId="1890953708" sldId="896"/>
            <ac:spMk id="52" creationId="{DED3EB3B-CD58-4370-BA35-FE4A41D8B772}"/>
          </ac:spMkLst>
        </pc:spChg>
        <pc:spChg chg="add mod">
          <ac:chgData name="Chris Kohn" userId="3aea2124-5d9e-4894-ae32-e7c983671888" providerId="ADAL" clId="{131CD097-26F4-4ECB-AB97-14087D2F4E26}" dt="2022-05-10T03:34:51.164" v="1193" actId="1076"/>
          <ac:spMkLst>
            <pc:docMk/>
            <pc:sldMk cId="1890953708" sldId="896"/>
            <ac:spMk id="61" creationId="{8573CFC9-0DBA-41D3-9E83-0CE70B9FC8E7}"/>
          </ac:spMkLst>
        </pc:spChg>
        <pc:picChg chg="add del mod">
          <ac:chgData name="Chris Kohn" userId="3aea2124-5d9e-4894-ae32-e7c983671888" providerId="ADAL" clId="{131CD097-26F4-4ECB-AB97-14087D2F4E26}" dt="2022-05-10T03:31:12.461" v="960" actId="478"/>
          <ac:picMkLst>
            <pc:docMk/>
            <pc:sldMk cId="1890953708" sldId="896"/>
            <ac:picMk id="3" creationId="{65E07AB3-21CC-4AC5-8E30-D6EA4925C93B}"/>
          </ac:picMkLst>
        </pc:picChg>
        <pc:picChg chg="add mod">
          <ac:chgData name="Chris Kohn" userId="3aea2124-5d9e-4894-ae32-e7c983671888" providerId="ADAL" clId="{131CD097-26F4-4ECB-AB97-14087D2F4E26}" dt="2022-05-10T03:35:04.256" v="1206" actId="1076"/>
          <ac:picMkLst>
            <pc:docMk/>
            <pc:sldMk cId="1890953708" sldId="896"/>
            <ac:picMk id="6" creationId="{C0547A40-A690-411D-BD07-A01859B6CEDC}"/>
          </ac:picMkLst>
        </pc:picChg>
        <pc:picChg chg="mod">
          <ac:chgData name="Chris Kohn" userId="3aea2124-5d9e-4894-ae32-e7c983671888" providerId="ADAL" clId="{131CD097-26F4-4ECB-AB97-14087D2F4E26}" dt="2022-05-10T03:34:37.072" v="1188" actId="1076"/>
          <ac:picMkLst>
            <pc:docMk/>
            <pc:sldMk cId="1890953708" sldId="896"/>
            <ac:picMk id="10" creationId="{8B1D454F-149B-374D-961E-5F96FDC20526}"/>
          </ac:picMkLst>
        </pc:picChg>
        <pc:picChg chg="del">
          <ac:chgData name="Chris Kohn" userId="3aea2124-5d9e-4894-ae32-e7c983671888" providerId="ADAL" clId="{131CD097-26F4-4ECB-AB97-14087D2F4E26}" dt="2022-05-10T03:29:43.250" v="956" actId="478"/>
          <ac:picMkLst>
            <pc:docMk/>
            <pc:sldMk cId="1890953708" sldId="896"/>
            <ac:picMk id="13" creationId="{EEECD1B1-EF33-B243-94B0-9CBC3A46CD56}"/>
          </ac:picMkLst>
        </pc:picChg>
        <pc:picChg chg="add mod">
          <ac:chgData name="Chris Kohn" userId="3aea2124-5d9e-4894-ae32-e7c983671888" providerId="ADAL" clId="{131CD097-26F4-4ECB-AB97-14087D2F4E26}" dt="2022-05-10T03:33:24.766" v="1146"/>
          <ac:picMkLst>
            <pc:docMk/>
            <pc:sldMk cId="1890953708" sldId="896"/>
            <ac:picMk id="36" creationId="{BEA44C5F-8729-4091-A71A-F8E9B5D0F545}"/>
          </ac:picMkLst>
        </pc:picChg>
        <pc:picChg chg="add mod">
          <ac:chgData name="Chris Kohn" userId="3aea2124-5d9e-4894-ae32-e7c983671888" providerId="ADAL" clId="{131CD097-26F4-4ECB-AB97-14087D2F4E26}" dt="2022-05-10T03:33:29.474" v="1147"/>
          <ac:picMkLst>
            <pc:docMk/>
            <pc:sldMk cId="1890953708" sldId="896"/>
            <ac:picMk id="43" creationId="{E1B28DCA-7AE9-44D4-B286-A4963144ED43}"/>
          </ac:picMkLst>
        </pc:picChg>
        <pc:picChg chg="mod">
          <ac:chgData name="Chris Kohn" userId="3aea2124-5d9e-4894-ae32-e7c983671888" providerId="ADAL" clId="{131CD097-26F4-4ECB-AB97-14087D2F4E26}" dt="2022-05-10T03:30:06.104" v="959" actId="1076"/>
          <ac:picMkLst>
            <pc:docMk/>
            <pc:sldMk cId="1890953708" sldId="896"/>
            <ac:picMk id="47" creationId="{83F45F2A-D31E-4995-A4C9-CFDEBE97B53C}"/>
          </ac:picMkLst>
        </pc:picChg>
        <pc:picChg chg="add mod">
          <ac:chgData name="Chris Kohn" userId="3aea2124-5d9e-4894-ae32-e7c983671888" providerId="ADAL" clId="{131CD097-26F4-4ECB-AB97-14087D2F4E26}" dt="2022-05-10T03:33:34.649" v="1148"/>
          <ac:picMkLst>
            <pc:docMk/>
            <pc:sldMk cId="1890953708" sldId="896"/>
            <ac:picMk id="49" creationId="{29293C8B-AD13-4891-B38C-094B24AF2709}"/>
          </ac:picMkLst>
        </pc:picChg>
        <pc:picChg chg="add mod">
          <ac:chgData name="Chris Kohn" userId="3aea2124-5d9e-4894-ae32-e7c983671888" providerId="ADAL" clId="{131CD097-26F4-4ECB-AB97-14087D2F4E26}" dt="2022-05-10T03:33:38.613" v="1149"/>
          <ac:picMkLst>
            <pc:docMk/>
            <pc:sldMk cId="1890953708" sldId="896"/>
            <ac:picMk id="50" creationId="{82565B06-33BF-4FB6-B910-F0537DED1EA1}"/>
          </ac:picMkLst>
        </pc:picChg>
        <pc:picChg chg="add mod">
          <ac:chgData name="Chris Kohn" userId="3aea2124-5d9e-4894-ae32-e7c983671888" providerId="ADAL" clId="{131CD097-26F4-4ECB-AB97-14087D2F4E26}" dt="2022-05-10T03:43:41.737" v="1370" actId="1076"/>
          <ac:picMkLst>
            <pc:docMk/>
            <pc:sldMk cId="1890953708" sldId="896"/>
            <ac:picMk id="62" creationId="{AD438621-65E8-4184-A0D8-853E6534780E}"/>
          </ac:picMkLst>
        </pc:picChg>
      </pc:sldChg>
      <pc:sldChg chg="addSp delSp modSp add del mod ord delAnim modAnim">
        <pc:chgData name="Chris Kohn" userId="3aea2124-5d9e-4894-ae32-e7c983671888" providerId="ADAL" clId="{131CD097-26F4-4ECB-AB97-14087D2F4E26}" dt="2022-05-10T03:39:57.547" v="1313" actId="47"/>
        <pc:sldMkLst>
          <pc:docMk/>
          <pc:sldMk cId="2814326904" sldId="897"/>
        </pc:sldMkLst>
        <pc:picChg chg="add del mod">
          <ac:chgData name="Chris Kohn" userId="3aea2124-5d9e-4894-ae32-e7c983671888" providerId="ADAL" clId="{131CD097-26F4-4ECB-AB97-14087D2F4E26}" dt="2022-05-10T03:37:46.513" v="1267" actId="478"/>
          <ac:picMkLst>
            <pc:docMk/>
            <pc:sldMk cId="2814326904" sldId="897"/>
            <ac:picMk id="3" creationId="{6595B04D-0EE6-409D-BEA6-AAEEFBEC42B3}"/>
          </ac:picMkLst>
        </pc:picChg>
        <pc:picChg chg="add mod">
          <ac:chgData name="Chris Kohn" userId="3aea2124-5d9e-4894-ae32-e7c983671888" providerId="ADAL" clId="{131CD097-26F4-4ECB-AB97-14087D2F4E26}" dt="2022-05-10T03:37:54.359" v="1269" actId="14100"/>
          <ac:picMkLst>
            <pc:docMk/>
            <pc:sldMk cId="2814326904" sldId="897"/>
            <ac:picMk id="6" creationId="{0381C605-CA66-42D3-980E-8C446F81BAF5}"/>
          </ac:picMkLst>
        </pc:picChg>
        <pc:picChg chg="del">
          <ac:chgData name="Chris Kohn" userId="3aea2124-5d9e-4894-ae32-e7c983671888" providerId="ADAL" clId="{131CD097-26F4-4ECB-AB97-14087D2F4E26}" dt="2022-05-10T03:37:36.843" v="1265" actId="478"/>
          <ac:picMkLst>
            <pc:docMk/>
            <pc:sldMk cId="2814326904" sldId="897"/>
            <ac:picMk id="30" creationId="{95F39B72-D282-4E2F-8639-8111F70A2DE2}"/>
          </ac:picMkLst>
        </pc:picChg>
        <pc:picChg chg="mod">
          <ac:chgData name="Chris Kohn" userId="3aea2124-5d9e-4894-ae32-e7c983671888" providerId="ADAL" clId="{131CD097-26F4-4ECB-AB97-14087D2F4E26}" dt="2022-05-10T03:38:00.807" v="1270" actId="1076"/>
          <ac:picMkLst>
            <pc:docMk/>
            <pc:sldMk cId="2814326904" sldId="897"/>
            <ac:picMk id="38" creationId="{1803516A-E800-4371-BC64-46331C104FC8}"/>
          </ac:picMkLst>
        </pc:picChg>
        <pc:picChg chg="mod">
          <ac:chgData name="Chris Kohn" userId="3aea2124-5d9e-4894-ae32-e7c983671888" providerId="ADAL" clId="{131CD097-26F4-4ECB-AB97-14087D2F4E26}" dt="2022-05-10T03:38:25.007" v="1275" actId="14100"/>
          <ac:picMkLst>
            <pc:docMk/>
            <pc:sldMk cId="2814326904" sldId="897"/>
            <ac:picMk id="39" creationId="{6282D325-D4B0-4C73-8FD1-2428B07F76E4}"/>
          </ac:picMkLst>
        </pc:picChg>
        <pc:picChg chg="del">
          <ac:chgData name="Chris Kohn" userId="3aea2124-5d9e-4894-ae32-e7c983671888" providerId="ADAL" clId="{131CD097-26F4-4ECB-AB97-14087D2F4E26}" dt="2022-05-10T03:38:30.999" v="1276" actId="478"/>
          <ac:picMkLst>
            <pc:docMk/>
            <pc:sldMk cId="2814326904" sldId="897"/>
            <ac:picMk id="40" creationId="{242400D2-BBC1-4197-8C13-7320E6F853EF}"/>
          </ac:picMkLst>
        </pc:picChg>
        <pc:picChg chg="del">
          <ac:chgData name="Chris Kohn" userId="3aea2124-5d9e-4894-ae32-e7c983671888" providerId="ADAL" clId="{131CD097-26F4-4ECB-AB97-14087D2F4E26}" dt="2022-05-10T03:38:33.382" v="1279" actId="478"/>
          <ac:picMkLst>
            <pc:docMk/>
            <pc:sldMk cId="2814326904" sldId="897"/>
            <ac:picMk id="41" creationId="{2F5BCC7E-B663-4FEA-8BB3-97B439F8858F}"/>
          </ac:picMkLst>
        </pc:picChg>
        <pc:picChg chg="del">
          <ac:chgData name="Chris Kohn" userId="3aea2124-5d9e-4894-ae32-e7c983671888" providerId="ADAL" clId="{131CD097-26F4-4ECB-AB97-14087D2F4E26}" dt="2022-05-10T03:38:34.590" v="1281" actId="478"/>
          <ac:picMkLst>
            <pc:docMk/>
            <pc:sldMk cId="2814326904" sldId="897"/>
            <ac:picMk id="42" creationId="{C9E81928-00A3-464C-9DA6-8AF1EB0E1E80}"/>
          </ac:picMkLst>
        </pc:picChg>
        <pc:picChg chg="mod">
          <ac:chgData name="Chris Kohn" userId="3aea2124-5d9e-4894-ae32-e7c983671888" providerId="ADAL" clId="{131CD097-26F4-4ECB-AB97-14087D2F4E26}" dt="2022-05-10T03:38:41.351" v="1284" actId="1076"/>
          <ac:picMkLst>
            <pc:docMk/>
            <pc:sldMk cId="2814326904" sldId="897"/>
            <ac:picMk id="44" creationId="{AED15A7E-8B03-4612-86A0-02B4F0A776D4}"/>
          </ac:picMkLst>
        </pc:picChg>
        <pc:picChg chg="mod">
          <ac:chgData name="Chris Kohn" userId="3aea2124-5d9e-4894-ae32-e7c983671888" providerId="ADAL" clId="{131CD097-26F4-4ECB-AB97-14087D2F4E26}" dt="2022-05-10T03:38:51.856" v="1287" actId="1076"/>
          <ac:picMkLst>
            <pc:docMk/>
            <pc:sldMk cId="2814326904" sldId="897"/>
            <ac:picMk id="45" creationId="{B54851BD-CC7A-4A7D-9EC3-0CD049AB0143}"/>
          </ac:picMkLst>
        </pc:picChg>
        <pc:picChg chg="mod">
          <ac:chgData name="Chris Kohn" userId="3aea2124-5d9e-4894-ae32-e7c983671888" providerId="ADAL" clId="{131CD097-26F4-4ECB-AB97-14087D2F4E26}" dt="2022-05-10T03:38:54.175" v="1288" actId="1076"/>
          <ac:picMkLst>
            <pc:docMk/>
            <pc:sldMk cId="2814326904" sldId="897"/>
            <ac:picMk id="46" creationId="{C33FFAC0-A2BC-48F1-849F-D71E0862CE96}"/>
          </ac:picMkLst>
        </pc:picChg>
        <pc:picChg chg="mod">
          <ac:chgData name="Chris Kohn" userId="3aea2124-5d9e-4894-ae32-e7c983671888" providerId="ADAL" clId="{131CD097-26F4-4ECB-AB97-14087D2F4E26}" dt="2022-05-10T03:38:55.527" v="1289" actId="1076"/>
          <ac:picMkLst>
            <pc:docMk/>
            <pc:sldMk cId="2814326904" sldId="897"/>
            <ac:picMk id="47" creationId="{83F45F2A-D31E-4995-A4C9-CFDEBE97B53C}"/>
          </ac:picMkLst>
        </pc:picChg>
        <pc:picChg chg="mod">
          <ac:chgData name="Chris Kohn" userId="3aea2124-5d9e-4894-ae32-e7c983671888" providerId="ADAL" clId="{131CD097-26F4-4ECB-AB97-14087D2F4E26}" dt="2022-05-10T03:38:57.279" v="1290" actId="1076"/>
          <ac:picMkLst>
            <pc:docMk/>
            <pc:sldMk cId="2814326904" sldId="897"/>
            <ac:picMk id="48" creationId="{16A21805-EA9A-475E-AEE5-D328882EB07D}"/>
          </ac:picMkLst>
        </pc:picChg>
        <pc:picChg chg="add mod">
          <ac:chgData name="Chris Kohn" userId="3aea2124-5d9e-4894-ae32-e7c983671888" providerId="ADAL" clId="{131CD097-26F4-4ECB-AB97-14087D2F4E26}" dt="2022-05-10T03:38:48.585" v="1286" actId="1076"/>
          <ac:picMkLst>
            <pc:docMk/>
            <pc:sldMk cId="2814326904" sldId="897"/>
            <ac:picMk id="49" creationId="{5DFA6E85-A100-405B-965B-19D2514C1E86}"/>
          </ac:picMkLst>
        </pc:picChg>
        <pc:picChg chg="del">
          <ac:chgData name="Chris Kohn" userId="3aea2124-5d9e-4894-ae32-e7c983671888" providerId="ADAL" clId="{131CD097-26F4-4ECB-AB97-14087D2F4E26}" dt="2022-05-10T03:38:31.792" v="1277" actId="478"/>
          <ac:picMkLst>
            <pc:docMk/>
            <pc:sldMk cId="2814326904" sldId="897"/>
            <ac:picMk id="53" creationId="{850776FB-B5EB-4FC8-BC8D-67955EEE5C70}"/>
          </ac:picMkLst>
        </pc:picChg>
        <pc:picChg chg="del">
          <ac:chgData name="Chris Kohn" userId="3aea2124-5d9e-4894-ae32-e7c983671888" providerId="ADAL" clId="{131CD097-26F4-4ECB-AB97-14087D2F4E26}" dt="2022-05-10T03:38:37.897" v="1282" actId="478"/>
          <ac:picMkLst>
            <pc:docMk/>
            <pc:sldMk cId="2814326904" sldId="897"/>
            <ac:picMk id="55" creationId="{2F4C122C-D7D2-455F-8E53-7004BF570B65}"/>
          </ac:picMkLst>
        </pc:picChg>
        <pc:picChg chg="mod">
          <ac:chgData name="Chris Kohn" userId="3aea2124-5d9e-4894-ae32-e7c983671888" providerId="ADAL" clId="{131CD097-26F4-4ECB-AB97-14087D2F4E26}" dt="2022-05-10T03:39:04.240" v="1291" actId="1076"/>
          <ac:picMkLst>
            <pc:docMk/>
            <pc:sldMk cId="2814326904" sldId="897"/>
            <ac:picMk id="58" creationId="{83FAADB8-9CA4-423C-A9A0-8860747864CE}"/>
          </ac:picMkLst>
        </pc:picChg>
        <pc:cxnChg chg="del">
          <ac:chgData name="Chris Kohn" userId="3aea2124-5d9e-4894-ae32-e7c983671888" providerId="ADAL" clId="{131CD097-26F4-4ECB-AB97-14087D2F4E26}" dt="2022-05-10T03:38:32.724" v="1278" actId="478"/>
          <ac:cxnSpMkLst>
            <pc:docMk/>
            <pc:sldMk cId="2814326904" sldId="897"/>
            <ac:cxnSpMk id="18" creationId="{79946C22-8CFF-4260-BD49-DB8B68E9569A}"/>
          </ac:cxnSpMkLst>
        </pc:cxnChg>
        <pc:cxnChg chg="add mod">
          <ac:chgData name="Chris Kohn" userId="3aea2124-5d9e-4894-ae32-e7c983671888" providerId="ADAL" clId="{131CD097-26F4-4ECB-AB97-14087D2F4E26}" dt="2022-05-10T03:38:21.864" v="1273" actId="1076"/>
          <ac:cxnSpMkLst>
            <pc:docMk/>
            <pc:sldMk cId="2814326904" sldId="897"/>
            <ac:cxnSpMk id="43" creationId="{D0229B79-C445-44D9-950A-1F00C24CEA4E}"/>
          </ac:cxnSpMkLst>
        </pc:cxnChg>
        <pc:cxnChg chg="del">
          <ac:chgData name="Chris Kohn" userId="3aea2124-5d9e-4894-ae32-e7c983671888" providerId="ADAL" clId="{131CD097-26F4-4ECB-AB97-14087D2F4E26}" dt="2022-05-10T03:38:34.027" v="1280" actId="478"/>
          <ac:cxnSpMkLst>
            <pc:docMk/>
            <pc:sldMk cId="2814326904" sldId="897"/>
            <ac:cxnSpMk id="54" creationId="{85CECE2A-ACE6-481B-983B-EF8B776F1991}"/>
          </ac:cxnSpMkLst>
        </pc:cxnChg>
        <pc:cxnChg chg="del">
          <ac:chgData name="Chris Kohn" userId="3aea2124-5d9e-4894-ae32-e7c983671888" providerId="ADAL" clId="{131CD097-26F4-4ECB-AB97-14087D2F4E26}" dt="2022-05-10T03:38:38.558" v="1283" actId="478"/>
          <ac:cxnSpMkLst>
            <pc:docMk/>
            <pc:sldMk cId="2814326904" sldId="897"/>
            <ac:cxnSpMk id="56" creationId="{005F0B8C-E46A-4430-BE36-9DB8921D1B31}"/>
          </ac:cxnSpMkLst>
        </pc:cxnChg>
        <pc:cxnChg chg="mod">
          <ac:chgData name="Chris Kohn" userId="3aea2124-5d9e-4894-ae32-e7c983671888" providerId="ADAL" clId="{131CD097-26F4-4ECB-AB97-14087D2F4E26}" dt="2022-05-10T03:39:04.240" v="1291" actId="1076"/>
          <ac:cxnSpMkLst>
            <pc:docMk/>
            <pc:sldMk cId="2814326904" sldId="897"/>
            <ac:cxnSpMk id="59" creationId="{A64B7FC8-4127-434E-93D4-A442E6A64F69}"/>
          </ac:cxnSpMkLst>
        </pc:cxnChg>
      </pc:sldChg>
      <pc:sldChg chg="add del ord">
        <pc:chgData name="Chris Kohn" userId="3aea2124-5d9e-4894-ae32-e7c983671888" providerId="ADAL" clId="{131CD097-26F4-4ECB-AB97-14087D2F4E26}" dt="2022-05-10T03:39:16.026" v="1293" actId="47"/>
        <pc:sldMkLst>
          <pc:docMk/>
          <pc:sldMk cId="3402078910" sldId="898"/>
        </pc:sldMkLst>
      </pc:sldChg>
      <pc:sldChg chg="addSp delSp modSp add mod">
        <pc:chgData name="Chris Kohn" userId="3aea2124-5d9e-4894-ae32-e7c983671888" providerId="ADAL" clId="{131CD097-26F4-4ECB-AB97-14087D2F4E26}" dt="2022-05-10T04:58:24.358" v="1688" actId="20577"/>
        <pc:sldMkLst>
          <pc:docMk/>
          <pc:sldMk cId="6429508" sldId="899"/>
        </pc:sldMkLst>
        <pc:spChg chg="mod">
          <ac:chgData name="Chris Kohn" userId="3aea2124-5d9e-4894-ae32-e7c983671888" providerId="ADAL" clId="{131CD097-26F4-4ECB-AB97-14087D2F4E26}" dt="2022-05-10T04:57:17.704" v="1656" actId="20577"/>
          <ac:spMkLst>
            <pc:docMk/>
            <pc:sldMk cId="6429508" sldId="899"/>
            <ac:spMk id="2" creationId="{697E6145-2C47-5840-9391-6F1B102D78D4}"/>
          </ac:spMkLst>
        </pc:spChg>
        <pc:spChg chg="mod">
          <ac:chgData name="Chris Kohn" userId="3aea2124-5d9e-4894-ae32-e7c983671888" providerId="ADAL" clId="{131CD097-26F4-4ECB-AB97-14087D2F4E26}" dt="2022-05-10T04:58:24.358" v="1688" actId="20577"/>
          <ac:spMkLst>
            <pc:docMk/>
            <pc:sldMk cId="6429508" sldId="899"/>
            <ac:spMk id="19" creationId="{823470AE-946F-4EB1-8F1A-7D935F7D4276}"/>
          </ac:spMkLst>
        </pc:spChg>
        <pc:picChg chg="add mod">
          <ac:chgData name="Chris Kohn" userId="3aea2124-5d9e-4894-ae32-e7c983671888" providerId="ADAL" clId="{131CD097-26F4-4ECB-AB97-14087D2F4E26}" dt="2022-05-10T03:39:39.601" v="1306" actId="1076"/>
          <ac:picMkLst>
            <pc:docMk/>
            <pc:sldMk cId="6429508" sldId="899"/>
            <ac:picMk id="30" creationId="{3F253A15-CB5F-497D-A5AF-EA74DE319E3A}"/>
          </ac:picMkLst>
        </pc:picChg>
        <pc:picChg chg="add del mod">
          <ac:chgData name="Chris Kohn" userId="3aea2124-5d9e-4894-ae32-e7c983671888" providerId="ADAL" clId="{131CD097-26F4-4ECB-AB97-14087D2F4E26}" dt="2022-05-10T03:43:27.311" v="1368"/>
          <ac:picMkLst>
            <pc:docMk/>
            <pc:sldMk cId="6429508" sldId="899"/>
            <ac:picMk id="31" creationId="{35BF4199-5ABF-4C51-8A92-55CB028E2A38}"/>
          </ac:picMkLst>
        </pc:picChg>
        <pc:picChg chg="mod">
          <ac:chgData name="Chris Kohn" userId="3aea2124-5d9e-4894-ae32-e7c983671888" providerId="ADAL" clId="{131CD097-26F4-4ECB-AB97-14087D2F4E26}" dt="2022-05-10T03:39:43.615" v="1308" actId="1076"/>
          <ac:picMkLst>
            <pc:docMk/>
            <pc:sldMk cId="6429508" sldId="899"/>
            <ac:picMk id="44" creationId="{AED15A7E-8B03-4612-86A0-02B4F0A776D4}"/>
          </ac:picMkLst>
        </pc:picChg>
        <pc:picChg chg="mod">
          <ac:chgData name="Chris Kohn" userId="3aea2124-5d9e-4894-ae32-e7c983671888" providerId="ADAL" clId="{131CD097-26F4-4ECB-AB97-14087D2F4E26}" dt="2022-05-10T03:39:46.267" v="1310" actId="1076"/>
          <ac:picMkLst>
            <pc:docMk/>
            <pc:sldMk cId="6429508" sldId="899"/>
            <ac:picMk id="45" creationId="{B54851BD-CC7A-4A7D-9EC3-0CD049AB0143}"/>
          </ac:picMkLst>
        </pc:picChg>
        <pc:picChg chg="mod">
          <ac:chgData name="Chris Kohn" userId="3aea2124-5d9e-4894-ae32-e7c983671888" providerId="ADAL" clId="{131CD097-26F4-4ECB-AB97-14087D2F4E26}" dt="2022-05-10T03:39:47.783" v="1311" actId="1076"/>
          <ac:picMkLst>
            <pc:docMk/>
            <pc:sldMk cId="6429508" sldId="899"/>
            <ac:picMk id="46" creationId="{C33FFAC0-A2BC-48F1-849F-D71E0862CE96}"/>
          </ac:picMkLst>
        </pc:picChg>
        <pc:picChg chg="mod">
          <ac:chgData name="Chris Kohn" userId="3aea2124-5d9e-4894-ae32-e7c983671888" providerId="ADAL" clId="{131CD097-26F4-4ECB-AB97-14087D2F4E26}" dt="2022-05-10T03:39:45.319" v="1309" actId="1076"/>
          <ac:picMkLst>
            <pc:docMk/>
            <pc:sldMk cId="6429508" sldId="899"/>
            <ac:picMk id="49" creationId="{5DFA6E85-A100-405B-965B-19D2514C1E86}"/>
          </ac:picMkLst>
        </pc:picChg>
        <pc:cxnChg chg="del">
          <ac:chgData name="Chris Kohn" userId="3aea2124-5d9e-4894-ae32-e7c983671888" providerId="ADAL" clId="{131CD097-26F4-4ECB-AB97-14087D2F4E26}" dt="2022-05-10T03:39:30.592" v="1304" actId="478"/>
          <ac:cxnSpMkLst>
            <pc:docMk/>
            <pc:sldMk cId="6429508" sldId="899"/>
            <ac:cxnSpMk id="57" creationId="{CCD8B99D-3002-4A76-9FEE-7FB7CB403CBE}"/>
          </ac:cxnSpMkLst>
        </pc:cxnChg>
      </pc:sldChg>
      <pc:sldChg chg="addSp delSp modSp add mod delAnim modAnim">
        <pc:chgData name="Chris Kohn" userId="3aea2124-5d9e-4894-ae32-e7c983671888" providerId="ADAL" clId="{131CD097-26F4-4ECB-AB97-14087D2F4E26}" dt="2022-05-10T03:44:09.072" v="1396" actId="20577"/>
        <pc:sldMkLst>
          <pc:docMk/>
          <pc:sldMk cId="4007098698" sldId="900"/>
        </pc:sldMkLst>
        <pc:spChg chg="mod">
          <ac:chgData name="Chris Kohn" userId="3aea2124-5d9e-4894-ae32-e7c983671888" providerId="ADAL" clId="{131CD097-26F4-4ECB-AB97-14087D2F4E26}" dt="2022-05-10T03:40:53.976" v="1332" actId="20577"/>
          <ac:spMkLst>
            <pc:docMk/>
            <pc:sldMk cId="4007098698" sldId="900"/>
            <ac:spMk id="2" creationId="{697E6145-2C47-5840-9391-6F1B102D78D4}"/>
          </ac:spMkLst>
        </pc:spChg>
        <pc:spChg chg="mod">
          <ac:chgData name="Chris Kohn" userId="3aea2124-5d9e-4894-ae32-e7c983671888" providerId="ADAL" clId="{131CD097-26F4-4ECB-AB97-14087D2F4E26}" dt="2022-05-10T03:44:09.072" v="1396" actId="20577"/>
          <ac:spMkLst>
            <pc:docMk/>
            <pc:sldMk cId="4007098698" sldId="900"/>
            <ac:spMk id="19" creationId="{823470AE-946F-4EB1-8F1A-7D935F7D4276}"/>
          </ac:spMkLst>
        </pc:spChg>
        <pc:spChg chg="add mod">
          <ac:chgData name="Chris Kohn" userId="3aea2124-5d9e-4894-ae32-e7c983671888" providerId="ADAL" clId="{131CD097-26F4-4ECB-AB97-14087D2F4E26}" dt="2022-05-10T03:41:56.926" v="1343"/>
          <ac:spMkLst>
            <pc:docMk/>
            <pc:sldMk cId="4007098698" sldId="900"/>
            <ac:spMk id="40" creationId="{DAD9C8F5-A0EE-4A7A-8D21-E204BA36F017}"/>
          </ac:spMkLst>
        </pc:spChg>
        <pc:spChg chg="add mod">
          <ac:chgData name="Chris Kohn" userId="3aea2124-5d9e-4894-ae32-e7c983671888" providerId="ADAL" clId="{131CD097-26F4-4ECB-AB97-14087D2F4E26}" dt="2022-05-10T03:42:01.178" v="1345" actId="1076"/>
          <ac:spMkLst>
            <pc:docMk/>
            <pc:sldMk cId="4007098698" sldId="900"/>
            <ac:spMk id="41" creationId="{F92D6C58-1D9F-4272-9887-C2CF334FE708}"/>
          </ac:spMkLst>
        </pc:spChg>
        <pc:spChg chg="add mod">
          <ac:chgData name="Chris Kohn" userId="3aea2124-5d9e-4894-ae32-e7c983671888" providerId="ADAL" clId="{131CD097-26F4-4ECB-AB97-14087D2F4E26}" dt="2022-05-10T03:42:05.350" v="1347" actId="1076"/>
          <ac:spMkLst>
            <pc:docMk/>
            <pc:sldMk cId="4007098698" sldId="900"/>
            <ac:spMk id="42" creationId="{E38F636F-1363-4C37-A237-22B5D843400A}"/>
          </ac:spMkLst>
        </pc:spChg>
        <pc:picChg chg="add mod">
          <ac:chgData name="Chris Kohn" userId="3aea2124-5d9e-4894-ae32-e7c983671888" providerId="ADAL" clId="{131CD097-26F4-4ECB-AB97-14087D2F4E26}" dt="2022-05-10T03:41:34.936" v="1336" actId="1076"/>
          <ac:picMkLst>
            <pc:docMk/>
            <pc:sldMk cId="4007098698" sldId="900"/>
            <ac:picMk id="3" creationId="{ED1207A6-4922-4E3B-91AE-EDE6DB02F2D3}"/>
          </ac:picMkLst>
        </pc:picChg>
        <pc:picChg chg="del">
          <ac:chgData name="Chris Kohn" userId="3aea2124-5d9e-4894-ae32-e7c983671888" providerId="ADAL" clId="{131CD097-26F4-4ECB-AB97-14087D2F4E26}" dt="2022-05-10T03:40:50.537" v="1328" actId="478"/>
          <ac:picMkLst>
            <pc:docMk/>
            <pc:sldMk cId="4007098698" sldId="900"/>
            <ac:picMk id="6" creationId="{0381C605-CA66-42D3-980E-8C446F81BAF5}"/>
          </ac:picMkLst>
        </pc:picChg>
        <pc:picChg chg="add mod">
          <ac:chgData name="Chris Kohn" userId="3aea2124-5d9e-4894-ae32-e7c983671888" providerId="ADAL" clId="{131CD097-26F4-4ECB-AB97-14087D2F4E26}" dt="2022-05-10T03:40:15.847" v="1317" actId="1076"/>
          <ac:picMkLst>
            <pc:docMk/>
            <pc:sldMk cId="4007098698" sldId="900"/>
            <ac:picMk id="31" creationId="{4AA0C978-FB59-4407-B25D-D6D13AF1D399}"/>
          </ac:picMkLst>
        </pc:picChg>
        <pc:picChg chg="add mod">
          <ac:chgData name="Chris Kohn" userId="3aea2124-5d9e-4894-ae32-e7c983671888" providerId="ADAL" clId="{131CD097-26F4-4ECB-AB97-14087D2F4E26}" dt="2022-05-10T03:40:20.152" v="1319" actId="1076"/>
          <ac:picMkLst>
            <pc:docMk/>
            <pc:sldMk cId="4007098698" sldId="900"/>
            <ac:picMk id="32" creationId="{4D6AE698-0747-4F97-942C-96E60DC3132A}"/>
          </ac:picMkLst>
        </pc:picChg>
        <pc:picChg chg="add mod">
          <ac:chgData name="Chris Kohn" userId="3aea2124-5d9e-4894-ae32-e7c983671888" providerId="ADAL" clId="{131CD097-26F4-4ECB-AB97-14087D2F4E26}" dt="2022-05-10T03:40:32.831" v="1324" actId="1076"/>
          <ac:picMkLst>
            <pc:docMk/>
            <pc:sldMk cId="4007098698" sldId="900"/>
            <ac:picMk id="36" creationId="{66895F30-5FA7-4EF2-BCB5-20E2853E6F40}"/>
          </ac:picMkLst>
        </pc:picChg>
        <pc:picChg chg="mod">
          <ac:chgData name="Chris Kohn" userId="3aea2124-5d9e-4894-ae32-e7c983671888" providerId="ADAL" clId="{131CD097-26F4-4ECB-AB97-14087D2F4E26}" dt="2022-05-10T03:40:29.240" v="1322" actId="1076"/>
          <ac:picMkLst>
            <pc:docMk/>
            <pc:sldMk cId="4007098698" sldId="900"/>
            <ac:picMk id="47" creationId="{83F45F2A-D31E-4995-A4C9-CFDEBE97B53C}"/>
          </ac:picMkLst>
        </pc:picChg>
        <pc:picChg chg="mod">
          <ac:chgData name="Chris Kohn" userId="3aea2124-5d9e-4894-ae32-e7c983671888" providerId="ADAL" clId="{131CD097-26F4-4ECB-AB97-14087D2F4E26}" dt="2022-05-10T03:40:30.375" v="1323" actId="1076"/>
          <ac:picMkLst>
            <pc:docMk/>
            <pc:sldMk cId="4007098698" sldId="900"/>
            <ac:picMk id="48" creationId="{16A21805-EA9A-475E-AEE5-D328882EB07D}"/>
          </ac:picMkLst>
        </pc:picChg>
        <pc:picChg chg="mod">
          <ac:chgData name="Chris Kohn" userId="3aea2124-5d9e-4894-ae32-e7c983671888" providerId="ADAL" clId="{131CD097-26F4-4ECB-AB97-14087D2F4E26}" dt="2022-05-10T03:40:39.539" v="1327" actId="1076"/>
          <ac:picMkLst>
            <pc:docMk/>
            <pc:sldMk cId="4007098698" sldId="900"/>
            <ac:picMk id="58" creationId="{83FAADB8-9CA4-423C-A9A0-8860747864CE}"/>
          </ac:picMkLst>
        </pc:picChg>
        <pc:cxnChg chg="mod">
          <ac:chgData name="Chris Kohn" userId="3aea2124-5d9e-4894-ae32-e7c983671888" providerId="ADAL" clId="{131CD097-26F4-4ECB-AB97-14087D2F4E26}" dt="2022-05-10T03:40:37.986" v="1326" actId="1076"/>
          <ac:cxnSpMkLst>
            <pc:docMk/>
            <pc:sldMk cId="4007098698" sldId="900"/>
            <ac:cxnSpMk id="59" creationId="{A64B7FC8-4127-434E-93D4-A442E6A64F69}"/>
          </ac:cxnSpMkLst>
        </pc:cxnChg>
      </pc:sldChg>
      <pc:sldChg chg="add">
        <pc:chgData name="Chris Kohn" userId="3aea2124-5d9e-4894-ae32-e7c983671888" providerId="ADAL" clId="{131CD097-26F4-4ECB-AB97-14087D2F4E26}" dt="2022-05-10T04:55:42.852" v="1641"/>
        <pc:sldMkLst>
          <pc:docMk/>
          <pc:sldMk cId="448761773" sldId="901"/>
        </pc:sldMkLst>
      </pc:sldChg>
      <pc:sldChg chg="new del">
        <pc:chgData name="Chris Kohn" userId="3aea2124-5d9e-4894-ae32-e7c983671888" providerId="ADAL" clId="{131CD097-26F4-4ECB-AB97-14087D2F4E26}" dt="2022-05-10T05:12:15.963" v="1833" actId="680"/>
        <pc:sldMkLst>
          <pc:docMk/>
          <pc:sldMk cId="2485651417" sldId="902"/>
        </pc:sldMkLst>
      </pc:sldChg>
    </pc:docChg>
  </pc:docChgLst>
  <pc:docChgLst>
    <pc:chgData name="Emma Davies" userId="c388106c-fcc1-4b94-b57d-b351bf2299cb" providerId="ADAL" clId="{A7DB3E42-58B8-5F4B-8A14-116B71B8060F}"/>
    <pc:docChg chg="undo redo custSel addSld delSld modSld sldOrd">
      <pc:chgData name="Emma Davies" userId="c388106c-fcc1-4b94-b57d-b351bf2299cb" providerId="ADAL" clId="{A7DB3E42-58B8-5F4B-8A14-116B71B8060F}" dt="2022-06-10T09:32:07.521" v="1543" actId="1076"/>
      <pc:docMkLst>
        <pc:docMk/>
      </pc:docMkLst>
      <pc:sldChg chg="modSp">
        <pc:chgData name="Emma Davies" userId="c388106c-fcc1-4b94-b57d-b351bf2299cb" providerId="ADAL" clId="{A7DB3E42-58B8-5F4B-8A14-116B71B8060F}" dt="2022-06-05T17:00:01.441" v="8" actId="20577"/>
        <pc:sldMkLst>
          <pc:docMk/>
          <pc:sldMk cId="852379470" sldId="575"/>
        </pc:sldMkLst>
        <pc:spChg chg="mod">
          <ac:chgData name="Emma Davies" userId="c388106c-fcc1-4b94-b57d-b351bf2299cb" providerId="ADAL" clId="{A7DB3E42-58B8-5F4B-8A14-116B71B8060F}" dt="2022-06-05T17:00:01.441" v="8" actId="20577"/>
          <ac:spMkLst>
            <pc:docMk/>
            <pc:sldMk cId="852379470" sldId="575"/>
            <ac:spMk id="9" creationId="{6A8AFFCB-21DE-4ADA-B843-EEC2F2CC0BE3}"/>
          </ac:spMkLst>
        </pc:spChg>
      </pc:sldChg>
      <pc:sldChg chg="modSp">
        <pc:chgData name="Emma Davies" userId="c388106c-fcc1-4b94-b57d-b351bf2299cb" providerId="ADAL" clId="{A7DB3E42-58B8-5F4B-8A14-116B71B8060F}" dt="2022-06-05T17:04:56.057" v="592" actId="20577"/>
        <pc:sldMkLst>
          <pc:docMk/>
          <pc:sldMk cId="3162857250" sldId="659"/>
        </pc:sldMkLst>
        <pc:spChg chg="mod">
          <ac:chgData name="Emma Davies" userId="c388106c-fcc1-4b94-b57d-b351bf2299cb" providerId="ADAL" clId="{A7DB3E42-58B8-5F4B-8A14-116B71B8060F}" dt="2022-06-05T17:04:56.057" v="592" actId="20577"/>
          <ac:spMkLst>
            <pc:docMk/>
            <pc:sldMk cId="3162857250" sldId="659"/>
            <ac:spMk id="7" creationId="{9B4B30A6-9194-493E-8C76-7C713CE74979}"/>
          </ac:spMkLst>
        </pc:spChg>
        <pc:spChg chg="mod">
          <ac:chgData name="Emma Davies" userId="c388106c-fcc1-4b94-b57d-b351bf2299cb" providerId="ADAL" clId="{A7DB3E42-58B8-5F4B-8A14-116B71B8060F}" dt="2022-06-05T17:04:44.995" v="582" actId="20577"/>
          <ac:spMkLst>
            <pc:docMk/>
            <pc:sldMk cId="3162857250" sldId="659"/>
            <ac:spMk id="8" creationId="{DA6538B7-733C-4C2B-891A-8EC2ED5744A8}"/>
          </ac:spMkLst>
        </pc:spChg>
        <pc:spChg chg="mod">
          <ac:chgData name="Emma Davies" userId="c388106c-fcc1-4b94-b57d-b351bf2299cb" providerId="ADAL" clId="{A7DB3E42-58B8-5F4B-8A14-116B71B8060F}" dt="2022-06-05T17:02:25.579" v="307" actId="1076"/>
          <ac:spMkLst>
            <pc:docMk/>
            <pc:sldMk cId="3162857250" sldId="659"/>
            <ac:spMk id="12" creationId="{E9209288-B879-E041-991E-F262F32962AD}"/>
          </ac:spMkLst>
        </pc:spChg>
      </pc:sldChg>
      <pc:sldChg chg="modSp">
        <pc:chgData name="Emma Davies" userId="c388106c-fcc1-4b94-b57d-b351bf2299cb" providerId="ADAL" clId="{A7DB3E42-58B8-5F4B-8A14-116B71B8060F}" dt="2022-06-06T07:02:54.996" v="1019" actId="20577"/>
        <pc:sldMkLst>
          <pc:docMk/>
          <pc:sldMk cId="4060795367" sldId="687"/>
        </pc:sldMkLst>
        <pc:spChg chg="mod">
          <ac:chgData name="Emma Davies" userId="c388106c-fcc1-4b94-b57d-b351bf2299cb" providerId="ADAL" clId="{A7DB3E42-58B8-5F4B-8A14-116B71B8060F}" dt="2022-06-06T07:02:54.996" v="1019" actId="20577"/>
          <ac:spMkLst>
            <pc:docMk/>
            <pc:sldMk cId="4060795367" sldId="687"/>
            <ac:spMk id="10" creationId="{00000000-0000-0000-0000-000000000000}"/>
          </ac:spMkLst>
        </pc:spChg>
      </pc:sldChg>
      <pc:sldChg chg="addSp delSp modSp">
        <pc:chgData name="Emma Davies" userId="c388106c-fcc1-4b94-b57d-b351bf2299cb" providerId="ADAL" clId="{A7DB3E42-58B8-5F4B-8A14-116B71B8060F}" dt="2022-06-10T09:31:21.274" v="1440"/>
        <pc:sldMkLst>
          <pc:docMk/>
          <pc:sldMk cId="577579472" sldId="698"/>
        </pc:sldMkLst>
        <pc:spChg chg="mod">
          <ac:chgData name="Emma Davies" userId="c388106c-fcc1-4b94-b57d-b351bf2299cb" providerId="ADAL" clId="{A7DB3E42-58B8-5F4B-8A14-116B71B8060F}" dt="2022-06-06T07:03:10.134" v="1024" actId="20577"/>
          <ac:spMkLst>
            <pc:docMk/>
            <pc:sldMk cId="577579472" sldId="698"/>
            <ac:spMk id="6" creationId="{6AC79A3D-2EB9-4AD4-81CD-E60E6CBF3D29}"/>
          </ac:spMkLst>
        </pc:spChg>
        <pc:picChg chg="add del">
          <ac:chgData name="Emma Davies" userId="c388106c-fcc1-4b94-b57d-b351bf2299cb" providerId="ADAL" clId="{A7DB3E42-58B8-5F4B-8A14-116B71B8060F}" dt="2022-06-10T09:31:21.274" v="1440"/>
          <ac:picMkLst>
            <pc:docMk/>
            <pc:sldMk cId="577579472" sldId="698"/>
            <ac:picMk id="3" creationId="{BA8572D7-5785-1640-B549-268B12317795}"/>
          </ac:picMkLst>
        </pc:picChg>
      </pc:sldChg>
      <pc:sldChg chg="modSp">
        <pc:chgData name="Emma Davies" userId="c388106c-fcc1-4b94-b57d-b351bf2299cb" providerId="ADAL" clId="{A7DB3E42-58B8-5F4B-8A14-116B71B8060F}" dt="2022-06-06T07:03:28.403" v="1099" actId="20577"/>
        <pc:sldMkLst>
          <pc:docMk/>
          <pc:sldMk cId="35573068" sldId="704"/>
        </pc:sldMkLst>
        <pc:spChg chg="mod">
          <ac:chgData name="Emma Davies" userId="c388106c-fcc1-4b94-b57d-b351bf2299cb" providerId="ADAL" clId="{A7DB3E42-58B8-5F4B-8A14-116B71B8060F}" dt="2022-06-06T07:03:28.403" v="1099" actId="20577"/>
          <ac:spMkLst>
            <pc:docMk/>
            <pc:sldMk cId="35573068" sldId="704"/>
            <ac:spMk id="6" creationId="{B8820E10-B0B5-4663-BC99-5D8162BB09B9}"/>
          </ac:spMkLst>
        </pc:spChg>
      </pc:sldChg>
      <pc:sldChg chg="modSp add mod modClrScheme chgLayout">
        <pc:chgData name="Emma Davies" userId="c388106c-fcc1-4b94-b57d-b351bf2299cb" providerId="ADAL" clId="{A7DB3E42-58B8-5F4B-8A14-116B71B8060F}" dt="2022-06-10T02:21:16.115" v="1393" actId="14100"/>
        <pc:sldMkLst>
          <pc:docMk/>
          <pc:sldMk cId="340366975" sldId="762"/>
        </pc:sldMkLst>
        <pc:spChg chg="mod ord">
          <ac:chgData name="Emma Davies" userId="c388106c-fcc1-4b94-b57d-b351bf2299cb" providerId="ADAL" clId="{A7DB3E42-58B8-5F4B-8A14-116B71B8060F}" dt="2022-06-10T02:21:16.115" v="1393" actId="14100"/>
          <ac:spMkLst>
            <pc:docMk/>
            <pc:sldMk cId="340366975" sldId="762"/>
            <ac:spMk id="2" creationId="{59D19E08-CF1B-CF4A-A64B-890EDCD2376E}"/>
          </ac:spMkLst>
        </pc:spChg>
        <pc:spChg chg="mod ord">
          <ac:chgData name="Emma Davies" userId="c388106c-fcc1-4b94-b57d-b351bf2299cb" providerId="ADAL" clId="{A7DB3E42-58B8-5F4B-8A14-116B71B8060F}" dt="2022-06-08T18:02:52.907" v="1207" actId="700"/>
          <ac:spMkLst>
            <pc:docMk/>
            <pc:sldMk cId="340366975" sldId="762"/>
            <ac:spMk id="7" creationId="{58D79C55-697C-4F11-8DFD-E44DE5776338}"/>
          </ac:spMkLst>
        </pc:spChg>
      </pc:sldChg>
      <pc:sldChg chg="add del">
        <pc:chgData name="Emma Davies" userId="c388106c-fcc1-4b94-b57d-b351bf2299cb" providerId="ADAL" clId="{A7DB3E42-58B8-5F4B-8A14-116B71B8060F}" dt="2022-06-06T06:35:34.092" v="609" actId="2696"/>
        <pc:sldMkLst>
          <pc:docMk/>
          <pc:sldMk cId="3335924167" sldId="783"/>
        </pc:sldMkLst>
      </pc:sldChg>
      <pc:sldChg chg="addSp delSp modSp del">
        <pc:chgData name="Emma Davies" userId="c388106c-fcc1-4b94-b57d-b351bf2299cb" providerId="ADAL" clId="{A7DB3E42-58B8-5F4B-8A14-116B71B8060F}" dt="2022-06-06T06:54:59.037" v="756" actId="2696"/>
        <pc:sldMkLst>
          <pc:docMk/>
          <pc:sldMk cId="3090062817" sldId="805"/>
        </pc:sldMkLst>
        <pc:spChg chg="del">
          <ac:chgData name="Emma Davies" userId="c388106c-fcc1-4b94-b57d-b351bf2299cb" providerId="ADAL" clId="{A7DB3E42-58B8-5F4B-8A14-116B71B8060F}" dt="2022-06-06T06:35:50.728" v="613" actId="478"/>
          <ac:spMkLst>
            <pc:docMk/>
            <pc:sldMk cId="3090062817" sldId="805"/>
            <ac:spMk id="16" creationId="{4D99D22B-A38F-C64C-9C71-D75852AEFC2A}"/>
          </ac:spMkLst>
        </pc:spChg>
        <pc:spChg chg="del">
          <ac:chgData name="Emma Davies" userId="c388106c-fcc1-4b94-b57d-b351bf2299cb" providerId="ADAL" clId="{A7DB3E42-58B8-5F4B-8A14-116B71B8060F}" dt="2022-06-06T06:35:55.909" v="614" actId="478"/>
          <ac:spMkLst>
            <pc:docMk/>
            <pc:sldMk cId="3090062817" sldId="805"/>
            <ac:spMk id="17" creationId="{83A31E3F-7BFC-2843-A5FF-3DC2259C1D51}"/>
          </ac:spMkLst>
        </pc:spChg>
        <pc:spChg chg="del">
          <ac:chgData name="Emma Davies" userId="c388106c-fcc1-4b94-b57d-b351bf2299cb" providerId="ADAL" clId="{A7DB3E42-58B8-5F4B-8A14-116B71B8060F}" dt="2022-06-06T06:35:55.909" v="614" actId="478"/>
          <ac:spMkLst>
            <pc:docMk/>
            <pc:sldMk cId="3090062817" sldId="805"/>
            <ac:spMk id="18" creationId="{35271EA3-5974-594F-AFF3-F64ADBB3A7A6}"/>
          </ac:spMkLst>
        </pc:spChg>
        <pc:spChg chg="del">
          <ac:chgData name="Emma Davies" userId="c388106c-fcc1-4b94-b57d-b351bf2299cb" providerId="ADAL" clId="{A7DB3E42-58B8-5F4B-8A14-116B71B8060F}" dt="2022-06-06T06:35:55.909" v="614" actId="478"/>
          <ac:spMkLst>
            <pc:docMk/>
            <pc:sldMk cId="3090062817" sldId="805"/>
            <ac:spMk id="19" creationId="{100A0DF2-4279-8346-878D-2A4069582003}"/>
          </ac:spMkLst>
        </pc:spChg>
        <pc:spChg chg="del">
          <ac:chgData name="Emma Davies" userId="c388106c-fcc1-4b94-b57d-b351bf2299cb" providerId="ADAL" clId="{A7DB3E42-58B8-5F4B-8A14-116B71B8060F}" dt="2022-06-06T06:35:55.909" v="614" actId="478"/>
          <ac:spMkLst>
            <pc:docMk/>
            <pc:sldMk cId="3090062817" sldId="805"/>
            <ac:spMk id="20" creationId="{BCA94788-1D87-5B4D-B14D-36E3FE2D106E}"/>
          </ac:spMkLst>
        </pc:spChg>
        <pc:spChg chg="del">
          <ac:chgData name="Emma Davies" userId="c388106c-fcc1-4b94-b57d-b351bf2299cb" providerId="ADAL" clId="{A7DB3E42-58B8-5F4B-8A14-116B71B8060F}" dt="2022-06-06T06:35:55.909" v="614" actId="478"/>
          <ac:spMkLst>
            <pc:docMk/>
            <pc:sldMk cId="3090062817" sldId="805"/>
            <ac:spMk id="21" creationId="{AD8B666B-E8BE-B543-925E-CC8A90C21612}"/>
          </ac:spMkLst>
        </pc:spChg>
        <pc:picChg chg="add mod">
          <ac:chgData name="Emma Davies" userId="c388106c-fcc1-4b94-b57d-b351bf2299cb" providerId="ADAL" clId="{A7DB3E42-58B8-5F4B-8A14-116B71B8060F}" dt="2022-06-06T06:43:10.933" v="704" actId="27614"/>
          <ac:picMkLst>
            <pc:docMk/>
            <pc:sldMk cId="3090062817" sldId="805"/>
            <ac:picMk id="11" creationId="{1D2B77ED-C580-5346-916B-FECC7773306C}"/>
          </ac:picMkLst>
        </pc:picChg>
        <pc:picChg chg="add mod">
          <ac:chgData name="Emma Davies" userId="c388106c-fcc1-4b94-b57d-b351bf2299cb" providerId="ADAL" clId="{A7DB3E42-58B8-5F4B-8A14-116B71B8060F}" dt="2022-06-06T06:43:14.448" v="707" actId="962"/>
          <ac:picMkLst>
            <pc:docMk/>
            <pc:sldMk cId="3090062817" sldId="805"/>
            <ac:picMk id="13" creationId="{A531A5F3-EBEA-F44B-9418-0C32E7F783D6}"/>
          </ac:picMkLst>
        </pc:picChg>
        <pc:picChg chg="add mod">
          <ac:chgData name="Emma Davies" userId="c388106c-fcc1-4b94-b57d-b351bf2299cb" providerId="ADAL" clId="{A7DB3E42-58B8-5F4B-8A14-116B71B8060F}" dt="2022-06-06T06:43:22.719" v="710" actId="27614"/>
          <ac:picMkLst>
            <pc:docMk/>
            <pc:sldMk cId="3090062817" sldId="805"/>
            <ac:picMk id="22" creationId="{82314350-3B4F-F74D-9836-427C219EFF81}"/>
          </ac:picMkLst>
        </pc:picChg>
        <pc:picChg chg="add mod">
          <ac:chgData name="Emma Davies" userId="c388106c-fcc1-4b94-b57d-b351bf2299cb" providerId="ADAL" clId="{A7DB3E42-58B8-5F4B-8A14-116B71B8060F}" dt="2022-06-06T06:43:28.589" v="712" actId="27614"/>
          <ac:picMkLst>
            <pc:docMk/>
            <pc:sldMk cId="3090062817" sldId="805"/>
            <ac:picMk id="24" creationId="{7B9DE8A0-CDC0-B648-8805-BBD203F5D021}"/>
          </ac:picMkLst>
        </pc:picChg>
      </pc:sldChg>
      <pc:sldChg chg="addSp delSp modSp del">
        <pc:chgData name="Emma Davies" userId="c388106c-fcc1-4b94-b57d-b351bf2299cb" providerId="ADAL" clId="{A7DB3E42-58B8-5F4B-8A14-116B71B8060F}" dt="2022-06-06T06:54:59.070" v="757" actId="2696"/>
        <pc:sldMkLst>
          <pc:docMk/>
          <pc:sldMk cId="478018410" sldId="806"/>
        </pc:sldMkLst>
        <pc:spChg chg="del">
          <ac:chgData name="Emma Davies" userId="c388106c-fcc1-4b94-b57d-b351bf2299cb" providerId="ADAL" clId="{A7DB3E42-58B8-5F4B-8A14-116B71B8060F}" dt="2022-06-06T06:36:01.622" v="615" actId="478"/>
          <ac:spMkLst>
            <pc:docMk/>
            <pc:sldMk cId="478018410" sldId="806"/>
            <ac:spMk id="16" creationId="{6CB59BAB-579A-440E-B002-F724C9F80A58}"/>
          </ac:spMkLst>
        </pc:spChg>
        <pc:spChg chg="del">
          <ac:chgData name="Emma Davies" userId="c388106c-fcc1-4b94-b57d-b351bf2299cb" providerId="ADAL" clId="{A7DB3E42-58B8-5F4B-8A14-116B71B8060F}" dt="2022-06-06T06:36:01.622" v="615" actId="478"/>
          <ac:spMkLst>
            <pc:docMk/>
            <pc:sldMk cId="478018410" sldId="806"/>
            <ac:spMk id="17" creationId="{E201BBDC-8CFA-42B0-BB99-6FD16740177C}"/>
          </ac:spMkLst>
        </pc:spChg>
        <pc:spChg chg="del">
          <ac:chgData name="Emma Davies" userId="c388106c-fcc1-4b94-b57d-b351bf2299cb" providerId="ADAL" clId="{A7DB3E42-58B8-5F4B-8A14-116B71B8060F}" dt="2022-06-06T06:36:01.622" v="615" actId="478"/>
          <ac:spMkLst>
            <pc:docMk/>
            <pc:sldMk cId="478018410" sldId="806"/>
            <ac:spMk id="18" creationId="{7CE83482-9E67-4BBA-80A6-A1B78B7653A8}"/>
          </ac:spMkLst>
        </pc:spChg>
        <pc:spChg chg="del">
          <ac:chgData name="Emma Davies" userId="c388106c-fcc1-4b94-b57d-b351bf2299cb" providerId="ADAL" clId="{A7DB3E42-58B8-5F4B-8A14-116B71B8060F}" dt="2022-06-06T06:36:01.622" v="615" actId="478"/>
          <ac:spMkLst>
            <pc:docMk/>
            <pc:sldMk cId="478018410" sldId="806"/>
            <ac:spMk id="19" creationId="{4596032F-E59B-49D3-97BA-CFC849C9B02B}"/>
          </ac:spMkLst>
        </pc:spChg>
        <pc:spChg chg="del">
          <ac:chgData name="Emma Davies" userId="c388106c-fcc1-4b94-b57d-b351bf2299cb" providerId="ADAL" clId="{A7DB3E42-58B8-5F4B-8A14-116B71B8060F}" dt="2022-06-06T06:36:01.622" v="615" actId="478"/>
          <ac:spMkLst>
            <pc:docMk/>
            <pc:sldMk cId="478018410" sldId="806"/>
            <ac:spMk id="20" creationId="{D81214F4-B417-E44C-9675-8821086B7B06}"/>
          </ac:spMkLst>
        </pc:spChg>
        <pc:spChg chg="mod">
          <ac:chgData name="Emma Davies" userId="c388106c-fcc1-4b94-b57d-b351bf2299cb" providerId="ADAL" clId="{A7DB3E42-58B8-5F4B-8A14-116B71B8060F}" dt="2022-06-06T06:44:06.800" v="729" actId="1076"/>
          <ac:spMkLst>
            <pc:docMk/>
            <pc:sldMk cId="478018410" sldId="806"/>
            <ac:spMk id="31" creationId="{6374B578-E690-C047-820D-219134BFF5FE}"/>
          </ac:spMkLst>
        </pc:spChg>
        <pc:spChg chg="del">
          <ac:chgData name="Emma Davies" userId="c388106c-fcc1-4b94-b57d-b351bf2299cb" providerId="ADAL" clId="{A7DB3E42-58B8-5F4B-8A14-116B71B8060F}" dt="2022-06-06T06:43:59.979" v="727" actId="478"/>
          <ac:spMkLst>
            <pc:docMk/>
            <pc:sldMk cId="478018410" sldId="806"/>
            <ac:spMk id="32" creationId="{CB9077BD-2E78-5E43-8AC5-E4BEE18F56EF}"/>
          </ac:spMkLst>
        </pc:spChg>
        <pc:picChg chg="add mod">
          <ac:chgData name="Emma Davies" userId="c388106c-fcc1-4b94-b57d-b351bf2299cb" providerId="ADAL" clId="{A7DB3E42-58B8-5F4B-8A14-116B71B8060F}" dt="2022-06-06T06:54:36.341" v="753" actId="1076"/>
          <ac:picMkLst>
            <pc:docMk/>
            <pc:sldMk cId="478018410" sldId="806"/>
            <ac:picMk id="12" creationId="{A5064855-7466-024D-9DEC-ACA5A16306F6}"/>
          </ac:picMkLst>
        </pc:picChg>
        <pc:picChg chg="add mod">
          <ac:chgData name="Emma Davies" userId="c388106c-fcc1-4b94-b57d-b351bf2299cb" providerId="ADAL" clId="{A7DB3E42-58B8-5F4B-8A14-116B71B8060F}" dt="2022-06-06T06:54:45.456" v="755" actId="1076"/>
          <ac:picMkLst>
            <pc:docMk/>
            <pc:sldMk cId="478018410" sldId="806"/>
            <ac:picMk id="14" creationId="{C1F18829-0FC1-694D-94CF-2A928127C354}"/>
          </ac:picMkLst>
        </pc:picChg>
        <pc:picChg chg="add mod">
          <ac:chgData name="Emma Davies" userId="c388106c-fcc1-4b94-b57d-b351bf2299cb" providerId="ADAL" clId="{A7DB3E42-58B8-5F4B-8A14-116B71B8060F}" dt="2022-06-06T06:54:17.049" v="749" actId="1076"/>
          <ac:picMkLst>
            <pc:docMk/>
            <pc:sldMk cId="478018410" sldId="806"/>
            <ac:picMk id="21" creationId="{E6FFEFE9-CEB9-E04A-890E-39BC41B30F48}"/>
          </ac:picMkLst>
        </pc:picChg>
        <pc:picChg chg="add mod">
          <ac:chgData name="Emma Davies" userId="c388106c-fcc1-4b94-b57d-b351bf2299cb" providerId="ADAL" clId="{A7DB3E42-58B8-5F4B-8A14-116B71B8060F}" dt="2022-06-06T06:54:27.891" v="752" actId="14100"/>
          <ac:picMkLst>
            <pc:docMk/>
            <pc:sldMk cId="478018410" sldId="806"/>
            <ac:picMk id="35" creationId="{AE983BB1-49B9-A044-B6E7-82817F9C3C14}"/>
          </ac:picMkLst>
        </pc:picChg>
        <pc:cxnChg chg="mod">
          <ac:chgData name="Emma Davies" userId="c388106c-fcc1-4b94-b57d-b351bf2299cb" providerId="ADAL" clId="{A7DB3E42-58B8-5F4B-8A14-116B71B8060F}" dt="2022-06-06T06:53:52.513" v="737" actId="1076"/>
          <ac:cxnSpMkLst>
            <pc:docMk/>
            <pc:sldMk cId="478018410" sldId="806"/>
            <ac:cxnSpMk id="22" creationId="{DC703FDB-1749-2E47-A637-D45F0305BE88}"/>
          </ac:cxnSpMkLst>
        </pc:cxnChg>
        <pc:cxnChg chg="mod">
          <ac:chgData name="Emma Davies" userId="c388106c-fcc1-4b94-b57d-b351bf2299cb" providerId="ADAL" clId="{A7DB3E42-58B8-5F4B-8A14-116B71B8060F}" dt="2022-06-06T06:44:04.353" v="728" actId="1076"/>
          <ac:cxnSpMkLst>
            <pc:docMk/>
            <pc:sldMk cId="478018410" sldId="806"/>
            <ac:cxnSpMk id="25" creationId="{4BEE1750-6317-3E4B-83B6-6B53136067CE}"/>
          </ac:cxnSpMkLst>
        </pc:cxnChg>
        <pc:cxnChg chg="del">
          <ac:chgData name="Emma Davies" userId="c388106c-fcc1-4b94-b57d-b351bf2299cb" providerId="ADAL" clId="{A7DB3E42-58B8-5F4B-8A14-116B71B8060F}" dt="2022-06-06T06:43:59.979" v="727" actId="478"/>
          <ac:cxnSpMkLst>
            <pc:docMk/>
            <pc:sldMk cId="478018410" sldId="806"/>
            <ac:cxnSpMk id="26" creationId="{E727AD9C-9B3C-8A4E-A640-E5BA2598A6CA}"/>
          </ac:cxnSpMkLst>
        </pc:cxnChg>
      </pc:sldChg>
      <pc:sldChg chg="addSp delSp modSp modAnim">
        <pc:chgData name="Emma Davies" userId="c388106c-fcc1-4b94-b57d-b351bf2299cb" providerId="ADAL" clId="{A7DB3E42-58B8-5F4B-8A14-116B71B8060F}" dt="2022-06-10T02:23:26.355" v="1394" actId="767"/>
        <pc:sldMkLst>
          <pc:docMk/>
          <pc:sldMk cId="3583991832" sldId="816"/>
        </pc:sldMkLst>
        <pc:spChg chg="add mod">
          <ac:chgData name="Emma Davies" userId="c388106c-fcc1-4b94-b57d-b351bf2299cb" providerId="ADAL" clId="{A7DB3E42-58B8-5F4B-8A14-116B71B8060F}" dt="2022-06-10T02:23:26.355" v="1394" actId="767"/>
          <ac:spMkLst>
            <pc:docMk/>
            <pc:sldMk cId="3583991832" sldId="816"/>
            <ac:spMk id="4" creationId="{6C545B75-4F77-2F4F-917D-6CC2466C3665}"/>
          </ac:spMkLst>
        </pc:spChg>
        <pc:spChg chg="add mod">
          <ac:chgData name="Emma Davies" userId="c388106c-fcc1-4b94-b57d-b351bf2299cb" providerId="ADAL" clId="{A7DB3E42-58B8-5F4B-8A14-116B71B8060F}" dt="2022-06-06T06:57:20.680" v="804" actId="767"/>
          <ac:spMkLst>
            <pc:docMk/>
            <pc:sldMk cId="3583991832" sldId="816"/>
            <ac:spMk id="28" creationId="{F2D7F43B-DFB6-0846-9403-919E1B5D8BA2}"/>
          </ac:spMkLst>
        </pc:spChg>
        <pc:spChg chg="add mod">
          <ac:chgData name="Emma Davies" userId="c388106c-fcc1-4b94-b57d-b351bf2299cb" providerId="ADAL" clId="{A7DB3E42-58B8-5F4B-8A14-116B71B8060F}" dt="2022-06-06T06:57:10.785" v="800" actId="207"/>
          <ac:spMkLst>
            <pc:docMk/>
            <pc:sldMk cId="3583991832" sldId="816"/>
            <ac:spMk id="29" creationId="{62BD46A3-C4FE-0A4A-8AFA-0DD4C910D7FA}"/>
          </ac:spMkLst>
        </pc:spChg>
        <pc:spChg chg="add mod">
          <ac:chgData name="Emma Davies" userId="c388106c-fcc1-4b94-b57d-b351bf2299cb" providerId="ADAL" clId="{A7DB3E42-58B8-5F4B-8A14-116B71B8060F}" dt="2022-06-06T06:57:16.317" v="802" actId="207"/>
          <ac:spMkLst>
            <pc:docMk/>
            <pc:sldMk cId="3583991832" sldId="816"/>
            <ac:spMk id="30" creationId="{1D605CB1-F96D-C240-A6A4-5792A3DE603D}"/>
          </ac:spMkLst>
        </pc:spChg>
        <pc:spChg chg="add mod">
          <ac:chgData name="Emma Davies" userId="c388106c-fcc1-4b94-b57d-b351bf2299cb" providerId="ADAL" clId="{A7DB3E42-58B8-5F4B-8A14-116B71B8060F}" dt="2022-06-06T06:57:19.808" v="803" actId="207"/>
          <ac:spMkLst>
            <pc:docMk/>
            <pc:sldMk cId="3583991832" sldId="816"/>
            <ac:spMk id="31" creationId="{C71EBC8A-4EB7-F444-8627-E1B5F1FF763F}"/>
          </ac:spMkLst>
        </pc:spChg>
        <pc:spChg chg="add mod">
          <ac:chgData name="Emma Davies" userId="c388106c-fcc1-4b94-b57d-b351bf2299cb" providerId="ADAL" clId="{A7DB3E42-58B8-5F4B-8A14-116B71B8060F}" dt="2022-06-06T06:57:24.039" v="805" actId="207"/>
          <ac:spMkLst>
            <pc:docMk/>
            <pc:sldMk cId="3583991832" sldId="816"/>
            <ac:spMk id="32" creationId="{4B9387BE-B47E-FB4E-A47C-470132D63981}"/>
          </ac:spMkLst>
        </pc:spChg>
        <pc:spChg chg="add mod">
          <ac:chgData name="Emma Davies" userId="c388106c-fcc1-4b94-b57d-b351bf2299cb" providerId="ADAL" clId="{A7DB3E42-58B8-5F4B-8A14-116B71B8060F}" dt="2022-06-06T06:57:27.247" v="806" actId="207"/>
          <ac:spMkLst>
            <pc:docMk/>
            <pc:sldMk cId="3583991832" sldId="816"/>
            <ac:spMk id="33" creationId="{AF096E18-6B9E-CA47-BBE8-19592AECA587}"/>
          </ac:spMkLst>
        </pc:spChg>
        <pc:spChg chg="add mod">
          <ac:chgData name="Emma Davies" userId="c388106c-fcc1-4b94-b57d-b351bf2299cb" providerId="ADAL" clId="{A7DB3E42-58B8-5F4B-8A14-116B71B8060F}" dt="2022-06-06T06:57:31.078" v="807" actId="207"/>
          <ac:spMkLst>
            <pc:docMk/>
            <pc:sldMk cId="3583991832" sldId="816"/>
            <ac:spMk id="35" creationId="{D5417A6A-9BFA-3C4B-A2FA-74BFC83E475D}"/>
          </ac:spMkLst>
        </pc:spChg>
        <pc:spChg chg="add mod">
          <ac:chgData name="Emma Davies" userId="c388106c-fcc1-4b94-b57d-b351bf2299cb" providerId="ADAL" clId="{A7DB3E42-58B8-5F4B-8A14-116B71B8060F}" dt="2022-06-06T06:57:34.177" v="808" actId="207"/>
          <ac:spMkLst>
            <pc:docMk/>
            <pc:sldMk cId="3583991832" sldId="816"/>
            <ac:spMk id="36" creationId="{0E34FE83-C2FE-6F4A-B16D-DF3BED3142D8}"/>
          </ac:spMkLst>
        </pc:spChg>
        <pc:spChg chg="add mod">
          <ac:chgData name="Emma Davies" userId="c388106c-fcc1-4b94-b57d-b351bf2299cb" providerId="ADAL" clId="{A7DB3E42-58B8-5F4B-8A14-116B71B8060F}" dt="2022-06-06T06:57:13.007" v="801" actId="207"/>
          <ac:spMkLst>
            <pc:docMk/>
            <pc:sldMk cId="3583991832" sldId="816"/>
            <ac:spMk id="37" creationId="{2BA7188A-9C42-8743-8659-744D594594BF}"/>
          </ac:spMkLst>
        </pc:spChg>
        <pc:picChg chg="add mod">
          <ac:chgData name="Emma Davies" userId="c388106c-fcc1-4b94-b57d-b351bf2299cb" providerId="ADAL" clId="{A7DB3E42-58B8-5F4B-8A14-116B71B8060F}" dt="2022-06-06T07:04:09.497" v="1101" actId="1076"/>
          <ac:picMkLst>
            <pc:docMk/>
            <pc:sldMk cId="3583991832" sldId="816"/>
            <ac:picMk id="5" creationId="{691933F1-E058-914D-A368-D2864DD7570D}"/>
          </ac:picMkLst>
        </pc:picChg>
        <pc:picChg chg="add mod">
          <ac:chgData name="Emma Davies" userId="c388106c-fcc1-4b94-b57d-b351bf2299cb" providerId="ADAL" clId="{A7DB3E42-58B8-5F4B-8A14-116B71B8060F}" dt="2022-06-06T06:34:51.984" v="602" actId="1076"/>
          <ac:picMkLst>
            <pc:docMk/>
            <pc:sldMk cId="3583991832" sldId="816"/>
            <ac:picMk id="6" creationId="{F772E955-8222-1F41-8B49-A803A013B328}"/>
          </ac:picMkLst>
        </pc:picChg>
        <pc:picChg chg="add mod">
          <ac:chgData name="Emma Davies" userId="c388106c-fcc1-4b94-b57d-b351bf2299cb" providerId="ADAL" clId="{A7DB3E42-58B8-5F4B-8A14-116B71B8060F}" dt="2022-06-06T06:35:06.401" v="605" actId="14100"/>
          <ac:picMkLst>
            <pc:docMk/>
            <pc:sldMk cId="3583991832" sldId="816"/>
            <ac:picMk id="7" creationId="{5B2E0A1A-44DD-6A45-B4D0-65BBDC03634E}"/>
          </ac:picMkLst>
        </pc:picChg>
        <pc:picChg chg="add mod">
          <ac:chgData name="Emma Davies" userId="c388106c-fcc1-4b94-b57d-b351bf2299cb" providerId="ADAL" clId="{A7DB3E42-58B8-5F4B-8A14-116B71B8060F}" dt="2022-06-06T06:35:43.237" v="612" actId="1076"/>
          <ac:picMkLst>
            <pc:docMk/>
            <pc:sldMk cId="3583991832" sldId="816"/>
            <ac:picMk id="8" creationId="{7929A5DA-DDDC-5241-B775-82276CB85136}"/>
          </ac:picMkLst>
        </pc:picChg>
        <pc:picChg chg="add mod">
          <ac:chgData name="Emma Davies" userId="c388106c-fcc1-4b94-b57d-b351bf2299cb" providerId="ADAL" clId="{A7DB3E42-58B8-5F4B-8A14-116B71B8060F}" dt="2022-06-06T06:40:37.872" v="694" actId="1076"/>
          <ac:picMkLst>
            <pc:docMk/>
            <pc:sldMk cId="3583991832" sldId="816"/>
            <ac:picMk id="10" creationId="{7197027F-0F61-BB43-AB72-0997794C0AA3}"/>
          </ac:picMkLst>
        </pc:picChg>
        <pc:picChg chg="add mod">
          <ac:chgData name="Emma Davies" userId="c388106c-fcc1-4b94-b57d-b351bf2299cb" providerId="ADAL" clId="{A7DB3E42-58B8-5F4B-8A14-116B71B8060F}" dt="2022-06-06T06:40:33.327" v="692" actId="1076"/>
          <ac:picMkLst>
            <pc:docMk/>
            <pc:sldMk cId="3583991832" sldId="816"/>
            <ac:picMk id="12" creationId="{F9B51BA8-FF87-E547-9C30-3693804BF7FC}"/>
          </ac:picMkLst>
        </pc:picChg>
        <pc:picChg chg="add mod">
          <ac:chgData name="Emma Davies" userId="c388106c-fcc1-4b94-b57d-b351bf2299cb" providerId="ADAL" clId="{A7DB3E42-58B8-5F4B-8A14-116B71B8060F}" dt="2022-06-06T06:38:44.013" v="662" actId="14100"/>
          <ac:picMkLst>
            <pc:docMk/>
            <pc:sldMk cId="3583991832" sldId="816"/>
            <ac:picMk id="14" creationId="{073C5894-9A5A-1D46-A9A1-B919576FCC38}"/>
          </ac:picMkLst>
        </pc:picChg>
        <pc:picChg chg="add mod">
          <ac:chgData name="Emma Davies" userId="c388106c-fcc1-4b94-b57d-b351bf2299cb" providerId="ADAL" clId="{A7DB3E42-58B8-5F4B-8A14-116B71B8060F}" dt="2022-06-06T06:40:29.464" v="691" actId="1076"/>
          <ac:picMkLst>
            <pc:docMk/>
            <pc:sldMk cId="3583991832" sldId="816"/>
            <ac:picMk id="16" creationId="{5294CC32-B6DE-4F46-B29D-31792CADDA0C}"/>
          </ac:picMkLst>
        </pc:picChg>
        <pc:picChg chg="del">
          <ac:chgData name="Emma Davies" userId="c388106c-fcc1-4b94-b57d-b351bf2299cb" providerId="ADAL" clId="{A7DB3E42-58B8-5F4B-8A14-116B71B8060F}" dt="2022-06-06T06:34:42.914" v="597" actId="478"/>
          <ac:picMkLst>
            <pc:docMk/>
            <pc:sldMk cId="3583991832" sldId="816"/>
            <ac:picMk id="17" creationId="{5A3A1F2A-CCA6-BF40-AF39-9443E19A8655}"/>
          </ac:picMkLst>
        </pc:picChg>
        <pc:picChg chg="add mod">
          <ac:chgData name="Emma Davies" userId="c388106c-fcc1-4b94-b57d-b351bf2299cb" providerId="ADAL" clId="{A7DB3E42-58B8-5F4B-8A14-116B71B8060F}" dt="2022-06-06T06:40:27.547" v="690" actId="1076"/>
          <ac:picMkLst>
            <pc:docMk/>
            <pc:sldMk cId="3583991832" sldId="816"/>
            <ac:picMk id="19" creationId="{7B393F38-2598-6242-80E0-3F7A1B5CF9C3}"/>
          </ac:picMkLst>
        </pc:picChg>
        <pc:picChg chg="add mod">
          <ac:chgData name="Emma Davies" userId="c388106c-fcc1-4b94-b57d-b351bf2299cb" providerId="ADAL" clId="{A7DB3E42-58B8-5F4B-8A14-116B71B8060F}" dt="2022-06-06T06:40:25.451" v="689" actId="1076"/>
          <ac:picMkLst>
            <pc:docMk/>
            <pc:sldMk cId="3583991832" sldId="816"/>
            <ac:picMk id="21" creationId="{7B79A9A4-EDFE-C940-AD9F-46C41883FE85}"/>
          </ac:picMkLst>
        </pc:picChg>
        <pc:picChg chg="add mod">
          <ac:chgData name="Emma Davies" userId="c388106c-fcc1-4b94-b57d-b351bf2299cb" providerId="ADAL" clId="{A7DB3E42-58B8-5F4B-8A14-116B71B8060F}" dt="2022-06-06T06:40:22.736" v="688" actId="1076"/>
          <ac:picMkLst>
            <pc:docMk/>
            <pc:sldMk cId="3583991832" sldId="816"/>
            <ac:picMk id="23" creationId="{974836B2-64A7-9D47-B03B-949F8B8EAE58}"/>
          </ac:picMkLst>
        </pc:picChg>
        <pc:cxnChg chg="add mod">
          <ac:chgData name="Emma Davies" userId="c388106c-fcc1-4b94-b57d-b351bf2299cb" providerId="ADAL" clId="{A7DB3E42-58B8-5F4B-8A14-116B71B8060F}" dt="2022-06-06T07:04:09.497" v="1101" actId="1076"/>
          <ac:cxnSpMkLst>
            <pc:docMk/>
            <pc:sldMk cId="3583991832" sldId="816"/>
            <ac:cxnSpMk id="25" creationId="{08CF72E7-AEED-AB45-BAE5-F6865848974A}"/>
          </ac:cxnSpMkLst>
        </pc:cxnChg>
      </pc:sldChg>
      <pc:sldChg chg="add del">
        <pc:chgData name="Emma Davies" userId="c388106c-fcc1-4b94-b57d-b351bf2299cb" providerId="ADAL" clId="{A7DB3E42-58B8-5F4B-8A14-116B71B8060F}" dt="2022-06-06T06:34:22.163" v="596" actId="2696"/>
        <pc:sldMkLst>
          <pc:docMk/>
          <pc:sldMk cId="2389863737" sldId="862"/>
        </pc:sldMkLst>
      </pc:sldChg>
      <pc:sldChg chg="del">
        <pc:chgData name="Emma Davies" userId="c388106c-fcc1-4b94-b57d-b351bf2299cb" providerId="ADAL" clId="{A7DB3E42-58B8-5F4B-8A14-116B71B8060F}" dt="2022-06-06T06:36:17.437" v="620" actId="2696"/>
        <pc:sldMkLst>
          <pc:docMk/>
          <pc:sldMk cId="4044677364" sldId="871"/>
        </pc:sldMkLst>
      </pc:sldChg>
      <pc:sldChg chg="addSp modSp">
        <pc:chgData name="Emma Davies" userId="c388106c-fcc1-4b94-b57d-b351bf2299cb" providerId="ADAL" clId="{A7DB3E42-58B8-5F4B-8A14-116B71B8060F}" dt="2022-06-10T09:32:07.521" v="1543" actId="1076"/>
        <pc:sldMkLst>
          <pc:docMk/>
          <pc:sldMk cId="2054422958" sldId="875"/>
        </pc:sldMkLst>
        <pc:spChg chg="mod">
          <ac:chgData name="Emma Davies" userId="c388106c-fcc1-4b94-b57d-b351bf2299cb" providerId="ADAL" clId="{A7DB3E42-58B8-5F4B-8A14-116B71B8060F}" dt="2022-06-10T09:32:01.850" v="1541" actId="20577"/>
          <ac:spMkLst>
            <pc:docMk/>
            <pc:sldMk cId="2054422958" sldId="875"/>
            <ac:spMk id="7" creationId="{58D79C55-697C-4F11-8DFD-E44DE5776338}"/>
          </ac:spMkLst>
        </pc:spChg>
        <pc:picChg chg="mod">
          <ac:chgData name="Emma Davies" userId="c388106c-fcc1-4b94-b57d-b351bf2299cb" providerId="ADAL" clId="{A7DB3E42-58B8-5F4B-8A14-116B71B8060F}" dt="2022-06-10T09:32:05.566" v="1542" actId="1076"/>
          <ac:picMkLst>
            <pc:docMk/>
            <pc:sldMk cId="2054422958" sldId="875"/>
            <ac:picMk id="6" creationId="{C01F52FA-D097-D04F-B4DD-88B7B04B2C1B}"/>
          </ac:picMkLst>
        </pc:picChg>
        <pc:picChg chg="add mod">
          <ac:chgData name="Emma Davies" userId="c388106c-fcc1-4b94-b57d-b351bf2299cb" providerId="ADAL" clId="{A7DB3E42-58B8-5F4B-8A14-116B71B8060F}" dt="2022-06-10T09:32:07.521" v="1543" actId="1076"/>
          <ac:picMkLst>
            <pc:docMk/>
            <pc:sldMk cId="2054422958" sldId="875"/>
            <ac:picMk id="8" creationId="{21750916-F1C2-0243-A15D-383C6EC5A93F}"/>
          </ac:picMkLst>
        </pc:picChg>
      </pc:sldChg>
      <pc:sldChg chg="addSp delSp modSp delAnim modAnim">
        <pc:chgData name="Emma Davies" userId="c388106c-fcc1-4b94-b57d-b351bf2299cb" providerId="ADAL" clId="{A7DB3E42-58B8-5F4B-8A14-116B71B8060F}" dt="2022-06-10T03:04:04.539" v="1421" actId="1076"/>
        <pc:sldMkLst>
          <pc:docMk/>
          <pc:sldMk cId="3089354507" sldId="878"/>
        </pc:sldMkLst>
        <pc:picChg chg="add mod">
          <ac:chgData name="Emma Davies" userId="c388106c-fcc1-4b94-b57d-b351bf2299cb" providerId="ADAL" clId="{A7DB3E42-58B8-5F4B-8A14-116B71B8060F}" dt="2022-06-10T03:03:33.758" v="1414"/>
          <ac:picMkLst>
            <pc:docMk/>
            <pc:sldMk cId="3089354507" sldId="878"/>
            <ac:picMk id="17" creationId="{1239D09E-17CA-4842-9D17-FD5312FCAF60}"/>
          </ac:picMkLst>
        </pc:picChg>
        <pc:picChg chg="del">
          <ac:chgData name="Emma Davies" userId="c388106c-fcc1-4b94-b57d-b351bf2299cb" providerId="ADAL" clId="{A7DB3E42-58B8-5F4B-8A14-116B71B8060F}" dt="2022-06-10T02:59:35.465" v="1403" actId="478"/>
          <ac:picMkLst>
            <pc:docMk/>
            <pc:sldMk cId="3089354507" sldId="878"/>
            <ac:picMk id="20" creationId="{C01E7017-2247-4DA9-925E-EA616CCA8451}"/>
          </ac:picMkLst>
        </pc:picChg>
        <pc:picChg chg="add del mod">
          <ac:chgData name="Emma Davies" userId="c388106c-fcc1-4b94-b57d-b351bf2299cb" providerId="ADAL" clId="{A7DB3E42-58B8-5F4B-8A14-116B71B8060F}" dt="2022-06-10T03:03:44.114" v="1415" actId="478"/>
          <ac:picMkLst>
            <pc:docMk/>
            <pc:sldMk cId="3089354507" sldId="878"/>
            <ac:picMk id="21" creationId="{CECB9B41-DAC8-C346-860D-05CB79A94783}"/>
          </ac:picMkLst>
        </pc:picChg>
        <pc:picChg chg="mod">
          <ac:chgData name="Emma Davies" userId="c388106c-fcc1-4b94-b57d-b351bf2299cb" providerId="ADAL" clId="{A7DB3E42-58B8-5F4B-8A14-116B71B8060F}" dt="2022-06-10T03:04:04.539" v="1421" actId="1076"/>
          <ac:picMkLst>
            <pc:docMk/>
            <pc:sldMk cId="3089354507" sldId="878"/>
            <ac:picMk id="22" creationId="{11B7BACC-562C-40D4-AE28-A30C0A90F82F}"/>
          </ac:picMkLst>
        </pc:picChg>
        <pc:picChg chg="del">
          <ac:chgData name="Emma Davies" userId="c388106c-fcc1-4b94-b57d-b351bf2299cb" providerId="ADAL" clId="{A7DB3E42-58B8-5F4B-8A14-116B71B8060F}" dt="2022-06-10T02:59:38.043" v="1404" actId="478"/>
          <ac:picMkLst>
            <pc:docMk/>
            <pc:sldMk cId="3089354507" sldId="878"/>
            <ac:picMk id="24" creationId="{9F3D689B-65A1-4B12-A3F6-EB9F9B6E1303}"/>
          </ac:picMkLst>
        </pc:picChg>
        <pc:picChg chg="del">
          <ac:chgData name="Emma Davies" userId="c388106c-fcc1-4b94-b57d-b351bf2299cb" providerId="ADAL" clId="{A7DB3E42-58B8-5F4B-8A14-116B71B8060F}" dt="2022-06-10T02:59:40.258" v="1405" actId="478"/>
          <ac:picMkLst>
            <pc:docMk/>
            <pc:sldMk cId="3089354507" sldId="878"/>
            <ac:picMk id="25" creationId="{C907C465-B182-44BF-9039-24A6ED349D99}"/>
          </ac:picMkLst>
        </pc:picChg>
        <pc:picChg chg="add del mod">
          <ac:chgData name="Emma Davies" userId="c388106c-fcc1-4b94-b57d-b351bf2299cb" providerId="ADAL" clId="{A7DB3E42-58B8-5F4B-8A14-116B71B8060F}" dt="2022-06-10T03:03:50.250" v="1418" actId="478"/>
          <ac:picMkLst>
            <pc:docMk/>
            <pc:sldMk cId="3089354507" sldId="878"/>
            <ac:picMk id="26" creationId="{942E3937-D8A1-5442-9D81-8EF4D0049958}"/>
          </ac:picMkLst>
        </pc:picChg>
        <pc:picChg chg="add mod">
          <ac:chgData name="Emma Davies" userId="c388106c-fcc1-4b94-b57d-b351bf2299cb" providerId="ADAL" clId="{A7DB3E42-58B8-5F4B-8A14-116B71B8060F}" dt="2022-06-10T03:03:48.140" v="1417" actId="1076"/>
          <ac:picMkLst>
            <pc:docMk/>
            <pc:sldMk cId="3089354507" sldId="878"/>
            <ac:picMk id="27" creationId="{47BC4930-FD5A-BD4D-BABC-8AA4211CCE49}"/>
          </ac:picMkLst>
        </pc:picChg>
        <pc:picChg chg="add mod">
          <ac:chgData name="Emma Davies" userId="c388106c-fcc1-4b94-b57d-b351bf2299cb" providerId="ADAL" clId="{A7DB3E42-58B8-5F4B-8A14-116B71B8060F}" dt="2022-06-10T03:03:57.602" v="1420" actId="1076"/>
          <ac:picMkLst>
            <pc:docMk/>
            <pc:sldMk cId="3089354507" sldId="878"/>
            <ac:picMk id="28" creationId="{77200B6A-F639-8E4B-8AD7-E8F2E94AE22E}"/>
          </ac:picMkLst>
        </pc:picChg>
      </pc:sldChg>
      <pc:sldChg chg="modSp mod ord modClrScheme chgLayout">
        <pc:chgData name="Emma Davies" userId="c388106c-fcc1-4b94-b57d-b351bf2299cb" providerId="ADAL" clId="{A7DB3E42-58B8-5F4B-8A14-116B71B8060F}" dt="2022-06-06T06:58:44.372" v="838" actId="20577"/>
        <pc:sldMkLst>
          <pc:docMk/>
          <pc:sldMk cId="2936545755" sldId="887"/>
        </pc:sldMkLst>
        <pc:spChg chg="mod ord">
          <ac:chgData name="Emma Davies" userId="c388106c-fcc1-4b94-b57d-b351bf2299cb" providerId="ADAL" clId="{A7DB3E42-58B8-5F4B-8A14-116B71B8060F}" dt="2022-06-06T06:58:44.372" v="838" actId="20577"/>
          <ac:spMkLst>
            <pc:docMk/>
            <pc:sldMk cId="2936545755" sldId="887"/>
            <ac:spMk id="2" creationId="{5A642549-D41D-5B40-8283-2B777B63F6AC}"/>
          </ac:spMkLst>
        </pc:spChg>
        <pc:spChg chg="mod ord">
          <ac:chgData name="Emma Davies" userId="c388106c-fcc1-4b94-b57d-b351bf2299cb" providerId="ADAL" clId="{A7DB3E42-58B8-5F4B-8A14-116B71B8060F}" dt="2022-06-06T06:55:25.910" v="770" actId="700"/>
          <ac:spMkLst>
            <pc:docMk/>
            <pc:sldMk cId="2936545755" sldId="887"/>
            <ac:spMk id="3" creationId="{B8C97E48-5C9F-3C43-B4DE-376DCE294106}"/>
          </ac:spMkLst>
        </pc:spChg>
        <pc:picChg chg="mod">
          <ac:chgData name="Emma Davies" userId="c388106c-fcc1-4b94-b57d-b351bf2299cb" providerId="ADAL" clId="{A7DB3E42-58B8-5F4B-8A14-116B71B8060F}" dt="2022-06-06T06:36:16.237" v="619" actId="1076"/>
          <ac:picMkLst>
            <pc:docMk/>
            <pc:sldMk cId="2936545755" sldId="887"/>
            <ac:picMk id="4" creationId="{9CAD9A7A-AF6D-804C-8940-9BD12A1B50AE}"/>
          </ac:picMkLst>
        </pc:picChg>
      </pc:sldChg>
      <pc:sldChg chg="del">
        <pc:chgData name="Emma Davies" userId="c388106c-fcc1-4b94-b57d-b351bf2299cb" providerId="ADAL" clId="{A7DB3E42-58B8-5F4B-8A14-116B71B8060F}" dt="2022-06-06T07:01:55.390" v="985" actId="2696"/>
        <pc:sldMkLst>
          <pc:docMk/>
          <pc:sldMk cId="3314358221" sldId="889"/>
        </pc:sldMkLst>
      </pc:sldChg>
      <pc:sldChg chg="del">
        <pc:chgData name="Emma Davies" userId="c388106c-fcc1-4b94-b57d-b351bf2299cb" providerId="ADAL" clId="{A7DB3E42-58B8-5F4B-8A14-116B71B8060F}" dt="2022-06-06T07:01:38.017" v="984" actId="2696"/>
        <pc:sldMkLst>
          <pc:docMk/>
          <pc:sldMk cId="2777980343" sldId="890"/>
        </pc:sldMkLst>
      </pc:sldChg>
      <pc:sldChg chg="addSp delSp modSp ord">
        <pc:chgData name="Emma Davies" userId="c388106c-fcc1-4b94-b57d-b351bf2299cb" providerId="ADAL" clId="{A7DB3E42-58B8-5F4B-8A14-116B71B8060F}" dt="2022-06-10T09:31:22.921" v="1445" actId="1076"/>
        <pc:sldMkLst>
          <pc:docMk/>
          <pc:sldMk cId="4037504295" sldId="892"/>
        </pc:sldMkLst>
        <pc:spChg chg="mod">
          <ac:chgData name="Emma Davies" userId="c388106c-fcc1-4b94-b57d-b351bf2299cb" providerId="ADAL" clId="{A7DB3E42-58B8-5F4B-8A14-116B71B8060F}" dt="2022-06-06T07:00:12.114" v="960" actId="20577"/>
          <ac:spMkLst>
            <pc:docMk/>
            <pc:sldMk cId="4037504295" sldId="892"/>
            <ac:spMk id="3" creationId="{C7047C1C-D542-B64B-A52D-74FB568994E8}"/>
          </ac:spMkLst>
        </pc:spChg>
        <pc:spChg chg="del mod">
          <ac:chgData name="Emma Davies" userId="c388106c-fcc1-4b94-b57d-b351bf2299cb" providerId="ADAL" clId="{A7DB3E42-58B8-5F4B-8A14-116B71B8060F}" dt="2022-06-06T07:00:52.460" v="973" actId="478"/>
          <ac:spMkLst>
            <pc:docMk/>
            <pc:sldMk cId="4037504295" sldId="892"/>
            <ac:spMk id="10" creationId="{D29BA06E-D742-4C31-8ACD-D154AE8546A8}"/>
          </ac:spMkLst>
        </pc:spChg>
        <pc:spChg chg="del">
          <ac:chgData name="Emma Davies" userId="c388106c-fcc1-4b94-b57d-b351bf2299cb" providerId="ADAL" clId="{A7DB3E42-58B8-5F4B-8A14-116B71B8060F}" dt="2022-06-06T07:00:59.702" v="976" actId="478"/>
          <ac:spMkLst>
            <pc:docMk/>
            <pc:sldMk cId="4037504295" sldId="892"/>
            <ac:spMk id="11" creationId="{1B9942A1-3546-4B86-81C9-BE0A9A5D4DA2}"/>
          </ac:spMkLst>
        </pc:spChg>
        <pc:spChg chg="add mod">
          <ac:chgData name="Emma Davies" userId="c388106c-fcc1-4b94-b57d-b351bf2299cb" providerId="ADAL" clId="{A7DB3E42-58B8-5F4B-8A14-116B71B8060F}" dt="2022-06-10T09:31:21.726" v="1443" actId="1076"/>
          <ac:spMkLst>
            <pc:docMk/>
            <pc:sldMk cId="4037504295" sldId="892"/>
            <ac:spMk id="13" creationId="{12740107-DA36-EC4B-9EC3-1ED457555C9A}"/>
          </ac:spMkLst>
        </pc:spChg>
        <pc:spChg chg="add mod">
          <ac:chgData name="Emma Davies" userId="c388106c-fcc1-4b94-b57d-b351bf2299cb" providerId="ADAL" clId="{A7DB3E42-58B8-5F4B-8A14-116B71B8060F}" dt="2022-06-10T09:31:21.880" v="1444" actId="1076"/>
          <ac:spMkLst>
            <pc:docMk/>
            <pc:sldMk cId="4037504295" sldId="892"/>
            <ac:spMk id="14" creationId="{7DD473ED-A403-F246-8D93-D9B9F2761ED3}"/>
          </ac:spMkLst>
        </pc:spChg>
        <pc:picChg chg="add del mod">
          <ac:chgData name="Emma Davies" userId="c388106c-fcc1-4b94-b57d-b351bf2299cb" providerId="ADAL" clId="{A7DB3E42-58B8-5F4B-8A14-116B71B8060F}" dt="2022-06-10T09:31:22.921" v="1445" actId="1076"/>
          <ac:picMkLst>
            <pc:docMk/>
            <pc:sldMk cId="4037504295" sldId="892"/>
            <ac:picMk id="6" creationId="{154FF827-9AF5-0D4B-87D3-B761074EB137}"/>
          </ac:picMkLst>
        </pc:picChg>
        <pc:cxnChg chg="mod">
          <ac:chgData name="Emma Davies" userId="c388106c-fcc1-4b94-b57d-b351bf2299cb" providerId="ADAL" clId="{A7DB3E42-58B8-5F4B-8A14-116B71B8060F}" dt="2022-06-06T07:00:17.925" v="962" actId="1076"/>
          <ac:cxnSpMkLst>
            <pc:docMk/>
            <pc:sldMk cId="4037504295" sldId="892"/>
            <ac:cxnSpMk id="5" creationId="{8C968955-D548-4E81-9A0A-1F8E64794C9A}"/>
          </ac:cxnSpMkLst>
        </pc:cxnChg>
        <pc:cxnChg chg="mod">
          <ac:chgData name="Emma Davies" userId="c388106c-fcc1-4b94-b57d-b351bf2299cb" providerId="ADAL" clId="{A7DB3E42-58B8-5F4B-8A14-116B71B8060F}" dt="2022-06-06T07:00:19.795" v="963" actId="1076"/>
          <ac:cxnSpMkLst>
            <pc:docMk/>
            <pc:sldMk cId="4037504295" sldId="892"/>
            <ac:cxnSpMk id="9" creationId="{DEBCB05D-A910-4635-8D27-282FD997D2DB}"/>
          </ac:cxnSpMkLst>
        </pc:cxnChg>
      </pc:sldChg>
      <pc:sldChg chg="ord">
        <pc:chgData name="Emma Davies" userId="c388106c-fcc1-4b94-b57d-b351bf2299cb" providerId="ADAL" clId="{A7DB3E42-58B8-5F4B-8A14-116B71B8060F}" dt="2022-06-10T02:41:12.388" v="1399"/>
        <pc:sldMkLst>
          <pc:docMk/>
          <pc:sldMk cId="1246060430" sldId="894"/>
        </pc:sldMkLst>
      </pc:sldChg>
      <pc:sldChg chg="modSp ord">
        <pc:chgData name="Emma Davies" userId="c388106c-fcc1-4b94-b57d-b351bf2299cb" providerId="ADAL" clId="{A7DB3E42-58B8-5F4B-8A14-116B71B8060F}" dt="2022-06-10T02:37:33.005" v="1396" actId="20577"/>
        <pc:sldMkLst>
          <pc:docMk/>
          <pc:sldMk cId="2927440086" sldId="895"/>
        </pc:sldMkLst>
        <pc:spChg chg="mod">
          <ac:chgData name="Emma Davies" userId="c388106c-fcc1-4b94-b57d-b351bf2299cb" providerId="ADAL" clId="{A7DB3E42-58B8-5F4B-8A14-116B71B8060F}" dt="2022-06-10T02:37:33.005" v="1396" actId="20577"/>
          <ac:spMkLst>
            <pc:docMk/>
            <pc:sldMk cId="2927440086" sldId="895"/>
            <ac:spMk id="19" creationId="{823470AE-946F-4EB1-8F1A-7D935F7D4276}"/>
          </ac:spMkLst>
        </pc:spChg>
      </pc:sldChg>
      <pc:sldChg chg="addSp delSp modSp">
        <pc:chgData name="Emma Davies" userId="c388106c-fcc1-4b94-b57d-b351bf2299cb" providerId="ADAL" clId="{A7DB3E42-58B8-5F4B-8A14-116B71B8060F}" dt="2022-06-08T18:11:43.593" v="1391" actId="20577"/>
        <pc:sldMkLst>
          <pc:docMk/>
          <pc:sldMk cId="1890953708" sldId="896"/>
        </pc:sldMkLst>
        <pc:spChg chg="del">
          <ac:chgData name="Emma Davies" userId="c388106c-fcc1-4b94-b57d-b351bf2299cb" providerId="ADAL" clId="{A7DB3E42-58B8-5F4B-8A14-116B71B8060F}" dt="2022-06-08T18:09:35.720" v="1291" actId="478"/>
          <ac:spMkLst>
            <pc:docMk/>
            <pc:sldMk cId="1890953708" sldId="896"/>
            <ac:spMk id="7" creationId="{056BC1E2-8543-4F3E-BDC6-FE18E114DEF9}"/>
          </ac:spMkLst>
        </pc:spChg>
        <pc:spChg chg="mod">
          <ac:chgData name="Emma Davies" userId="c388106c-fcc1-4b94-b57d-b351bf2299cb" providerId="ADAL" clId="{A7DB3E42-58B8-5F4B-8A14-116B71B8060F}" dt="2022-06-08T18:11:43.593" v="1391" actId="20577"/>
          <ac:spMkLst>
            <pc:docMk/>
            <pc:sldMk cId="1890953708" sldId="896"/>
            <ac:spMk id="19" creationId="{823470AE-946F-4EB1-8F1A-7D935F7D4276}"/>
          </ac:spMkLst>
        </pc:spChg>
        <pc:spChg chg="del">
          <ac:chgData name="Emma Davies" userId="c388106c-fcc1-4b94-b57d-b351bf2299cb" providerId="ADAL" clId="{A7DB3E42-58B8-5F4B-8A14-116B71B8060F}" dt="2022-06-08T18:09:35.720" v="1291" actId="478"/>
          <ac:spMkLst>
            <pc:docMk/>
            <pc:sldMk cId="1890953708" sldId="896"/>
            <ac:spMk id="51" creationId="{25C4D4D0-A52E-42AF-A625-0D535DF56339}"/>
          </ac:spMkLst>
        </pc:spChg>
        <pc:spChg chg="del">
          <ac:chgData name="Emma Davies" userId="c388106c-fcc1-4b94-b57d-b351bf2299cb" providerId="ADAL" clId="{A7DB3E42-58B8-5F4B-8A14-116B71B8060F}" dt="2022-06-08T18:09:47.623" v="1292" actId="478"/>
          <ac:spMkLst>
            <pc:docMk/>
            <pc:sldMk cId="1890953708" sldId="896"/>
            <ac:spMk id="52" creationId="{DED3EB3B-CD58-4370-BA35-FE4A41D8B772}"/>
          </ac:spMkLst>
        </pc:spChg>
        <pc:spChg chg="del">
          <ac:chgData name="Emma Davies" userId="c388106c-fcc1-4b94-b57d-b351bf2299cb" providerId="ADAL" clId="{A7DB3E42-58B8-5F4B-8A14-116B71B8060F}" dt="2022-06-08T18:09:58.142" v="1294" actId="478"/>
          <ac:spMkLst>
            <pc:docMk/>
            <pc:sldMk cId="1890953708" sldId="896"/>
            <ac:spMk id="61" creationId="{8573CFC9-0DBA-41D3-9E83-0CE70B9FC8E7}"/>
          </ac:spMkLst>
        </pc:spChg>
        <pc:picChg chg="add mod">
          <ac:chgData name="Emma Davies" userId="c388106c-fcc1-4b94-b57d-b351bf2299cb" providerId="ADAL" clId="{A7DB3E42-58B8-5F4B-8A14-116B71B8060F}" dt="2022-06-08T18:10:19.616" v="1342" actId="1076"/>
          <ac:picMkLst>
            <pc:docMk/>
            <pc:sldMk cId="1890953708" sldId="896"/>
            <ac:picMk id="3" creationId="{86C17133-48AB-C84C-B67F-C46F632E8023}"/>
          </ac:picMkLst>
        </pc:picChg>
        <pc:picChg chg="del">
          <ac:chgData name="Emma Davies" userId="c388106c-fcc1-4b94-b57d-b351bf2299cb" providerId="ADAL" clId="{A7DB3E42-58B8-5F4B-8A14-116B71B8060F}" dt="2022-06-08T18:09:35.720" v="1291" actId="478"/>
          <ac:picMkLst>
            <pc:docMk/>
            <pc:sldMk cId="1890953708" sldId="896"/>
            <ac:picMk id="4" creationId="{B0C4FF5E-ABEF-49E7-B4F1-21C537BF58C0}"/>
          </ac:picMkLst>
        </pc:picChg>
        <pc:picChg chg="del">
          <ac:chgData name="Emma Davies" userId="c388106c-fcc1-4b94-b57d-b351bf2299cb" providerId="ADAL" clId="{A7DB3E42-58B8-5F4B-8A14-116B71B8060F}" dt="2022-06-08T18:09:47.623" v="1292" actId="478"/>
          <ac:picMkLst>
            <pc:docMk/>
            <pc:sldMk cId="1890953708" sldId="896"/>
            <ac:picMk id="5" creationId="{F87C2CAB-7AA9-44B2-A0A9-896776EF3EF4}"/>
          </ac:picMkLst>
        </pc:picChg>
        <pc:picChg chg="mod">
          <ac:chgData name="Emma Davies" userId="c388106c-fcc1-4b94-b57d-b351bf2299cb" providerId="ADAL" clId="{A7DB3E42-58B8-5F4B-8A14-116B71B8060F}" dt="2022-06-08T18:07:52.738" v="1251" actId="1076"/>
          <ac:picMkLst>
            <pc:docMk/>
            <pc:sldMk cId="1890953708" sldId="896"/>
            <ac:picMk id="6" creationId="{C0547A40-A690-411D-BD07-A01859B6CEDC}"/>
          </ac:picMkLst>
        </pc:picChg>
        <pc:picChg chg="del">
          <ac:chgData name="Emma Davies" userId="c388106c-fcc1-4b94-b57d-b351bf2299cb" providerId="ADAL" clId="{A7DB3E42-58B8-5F4B-8A14-116B71B8060F}" dt="2022-06-08T18:09:35.720" v="1291" actId="478"/>
          <ac:picMkLst>
            <pc:docMk/>
            <pc:sldMk cId="1890953708" sldId="896"/>
            <ac:picMk id="10" creationId="{8B1D454F-149B-374D-961E-5F96FDC20526}"/>
          </ac:picMkLst>
        </pc:picChg>
        <pc:picChg chg="del">
          <ac:chgData name="Emma Davies" userId="c388106c-fcc1-4b94-b57d-b351bf2299cb" providerId="ADAL" clId="{A7DB3E42-58B8-5F4B-8A14-116B71B8060F}" dt="2022-06-08T18:09:35.720" v="1291" actId="478"/>
          <ac:picMkLst>
            <pc:docMk/>
            <pc:sldMk cId="1890953708" sldId="896"/>
            <ac:picMk id="16" creationId="{8C80C8EC-ACA4-F34C-9B84-AFD8B3771D13}"/>
          </ac:picMkLst>
        </pc:picChg>
        <pc:picChg chg="del">
          <ac:chgData name="Emma Davies" userId="c388106c-fcc1-4b94-b57d-b351bf2299cb" providerId="ADAL" clId="{A7DB3E42-58B8-5F4B-8A14-116B71B8060F}" dt="2022-06-08T18:09:35.720" v="1291" actId="478"/>
          <ac:picMkLst>
            <pc:docMk/>
            <pc:sldMk cId="1890953708" sldId="896"/>
            <ac:picMk id="26" creationId="{455434EA-0ED0-DD44-866F-D8CD9736C371}"/>
          </ac:picMkLst>
        </pc:picChg>
        <pc:picChg chg="del">
          <ac:chgData name="Emma Davies" userId="c388106c-fcc1-4b94-b57d-b351bf2299cb" providerId="ADAL" clId="{A7DB3E42-58B8-5F4B-8A14-116B71B8060F}" dt="2022-06-08T18:09:35.720" v="1291" actId="478"/>
          <ac:picMkLst>
            <pc:docMk/>
            <pc:sldMk cId="1890953708" sldId="896"/>
            <ac:picMk id="28" creationId="{E3132C0E-6913-42F7-AA95-03EADD820561}"/>
          </ac:picMkLst>
        </pc:picChg>
        <pc:picChg chg="del">
          <ac:chgData name="Emma Davies" userId="c388106c-fcc1-4b94-b57d-b351bf2299cb" providerId="ADAL" clId="{A7DB3E42-58B8-5F4B-8A14-116B71B8060F}" dt="2022-06-08T18:09:47.623" v="1292" actId="478"/>
          <ac:picMkLst>
            <pc:docMk/>
            <pc:sldMk cId="1890953708" sldId="896"/>
            <ac:picMk id="29" creationId="{E792771B-EB51-4E8E-A63A-26FE3943FEE0}"/>
          </ac:picMkLst>
        </pc:picChg>
        <pc:picChg chg="del">
          <ac:chgData name="Emma Davies" userId="c388106c-fcc1-4b94-b57d-b351bf2299cb" providerId="ADAL" clId="{A7DB3E42-58B8-5F4B-8A14-116B71B8060F}" dt="2022-06-08T18:09:52.974" v="1293" actId="478"/>
          <ac:picMkLst>
            <pc:docMk/>
            <pc:sldMk cId="1890953708" sldId="896"/>
            <ac:picMk id="33" creationId="{AFC44CD3-3E41-46D3-A1E4-B70B7D70931A}"/>
          </ac:picMkLst>
        </pc:picChg>
        <pc:picChg chg="del">
          <ac:chgData name="Emma Davies" userId="c388106c-fcc1-4b94-b57d-b351bf2299cb" providerId="ADAL" clId="{A7DB3E42-58B8-5F4B-8A14-116B71B8060F}" dt="2022-06-08T18:09:47.623" v="1292" actId="478"/>
          <ac:picMkLst>
            <pc:docMk/>
            <pc:sldMk cId="1890953708" sldId="896"/>
            <ac:picMk id="34" creationId="{330DB930-308A-4A08-B015-FD9D3819E0C0}"/>
          </ac:picMkLst>
        </pc:picChg>
        <pc:picChg chg="del">
          <ac:chgData name="Emma Davies" userId="c388106c-fcc1-4b94-b57d-b351bf2299cb" providerId="ADAL" clId="{A7DB3E42-58B8-5F4B-8A14-116B71B8060F}" dt="2022-06-08T18:09:35.720" v="1291" actId="478"/>
          <ac:picMkLst>
            <pc:docMk/>
            <pc:sldMk cId="1890953708" sldId="896"/>
            <ac:picMk id="35" creationId="{68ABA5B2-7637-4F48-A11F-EC7DDC627D2B}"/>
          </ac:picMkLst>
        </pc:picChg>
        <pc:picChg chg="del">
          <ac:chgData name="Emma Davies" userId="c388106c-fcc1-4b94-b57d-b351bf2299cb" providerId="ADAL" clId="{A7DB3E42-58B8-5F4B-8A14-116B71B8060F}" dt="2022-06-08T18:09:47.623" v="1292" actId="478"/>
          <ac:picMkLst>
            <pc:docMk/>
            <pc:sldMk cId="1890953708" sldId="896"/>
            <ac:picMk id="36" creationId="{BEA44C5F-8729-4091-A71A-F8E9B5D0F545}"/>
          </ac:picMkLst>
        </pc:picChg>
        <pc:picChg chg="del">
          <ac:chgData name="Emma Davies" userId="c388106c-fcc1-4b94-b57d-b351bf2299cb" providerId="ADAL" clId="{A7DB3E42-58B8-5F4B-8A14-116B71B8060F}" dt="2022-06-08T18:09:35.720" v="1291" actId="478"/>
          <ac:picMkLst>
            <pc:docMk/>
            <pc:sldMk cId="1890953708" sldId="896"/>
            <ac:picMk id="37" creationId="{4D708196-FA20-4918-A41B-3A46FC3869E1}"/>
          </ac:picMkLst>
        </pc:picChg>
        <pc:picChg chg="del">
          <ac:chgData name="Emma Davies" userId="c388106c-fcc1-4b94-b57d-b351bf2299cb" providerId="ADAL" clId="{A7DB3E42-58B8-5F4B-8A14-116B71B8060F}" dt="2022-06-08T18:09:35.720" v="1291" actId="478"/>
          <ac:picMkLst>
            <pc:docMk/>
            <pc:sldMk cId="1890953708" sldId="896"/>
            <ac:picMk id="38" creationId="{1803516A-E800-4371-BC64-46331C104FC8}"/>
          </ac:picMkLst>
        </pc:picChg>
        <pc:picChg chg="del">
          <ac:chgData name="Emma Davies" userId="c388106c-fcc1-4b94-b57d-b351bf2299cb" providerId="ADAL" clId="{A7DB3E42-58B8-5F4B-8A14-116B71B8060F}" dt="2022-06-08T18:09:35.720" v="1291" actId="478"/>
          <ac:picMkLst>
            <pc:docMk/>
            <pc:sldMk cId="1890953708" sldId="896"/>
            <ac:picMk id="39" creationId="{6282D325-D4B0-4C73-8FD1-2428B07F76E4}"/>
          </ac:picMkLst>
        </pc:picChg>
        <pc:picChg chg="del">
          <ac:chgData name="Emma Davies" userId="c388106c-fcc1-4b94-b57d-b351bf2299cb" providerId="ADAL" clId="{A7DB3E42-58B8-5F4B-8A14-116B71B8060F}" dt="2022-06-08T18:09:47.623" v="1292" actId="478"/>
          <ac:picMkLst>
            <pc:docMk/>
            <pc:sldMk cId="1890953708" sldId="896"/>
            <ac:picMk id="40" creationId="{242400D2-BBC1-4197-8C13-7320E6F853EF}"/>
          </ac:picMkLst>
        </pc:picChg>
        <pc:picChg chg="del">
          <ac:chgData name="Emma Davies" userId="c388106c-fcc1-4b94-b57d-b351bf2299cb" providerId="ADAL" clId="{A7DB3E42-58B8-5F4B-8A14-116B71B8060F}" dt="2022-06-08T18:09:47.623" v="1292" actId="478"/>
          <ac:picMkLst>
            <pc:docMk/>
            <pc:sldMk cId="1890953708" sldId="896"/>
            <ac:picMk id="41" creationId="{2F5BCC7E-B663-4FEA-8BB3-97B439F8858F}"/>
          </ac:picMkLst>
        </pc:picChg>
        <pc:picChg chg="del">
          <ac:chgData name="Emma Davies" userId="c388106c-fcc1-4b94-b57d-b351bf2299cb" providerId="ADAL" clId="{A7DB3E42-58B8-5F4B-8A14-116B71B8060F}" dt="2022-06-08T18:09:47.623" v="1292" actId="478"/>
          <ac:picMkLst>
            <pc:docMk/>
            <pc:sldMk cId="1890953708" sldId="896"/>
            <ac:picMk id="42" creationId="{C9E81928-00A3-464C-9DA6-8AF1EB0E1E80}"/>
          </ac:picMkLst>
        </pc:picChg>
        <pc:picChg chg="del">
          <ac:chgData name="Emma Davies" userId="c388106c-fcc1-4b94-b57d-b351bf2299cb" providerId="ADAL" clId="{A7DB3E42-58B8-5F4B-8A14-116B71B8060F}" dt="2022-06-08T18:09:35.720" v="1291" actId="478"/>
          <ac:picMkLst>
            <pc:docMk/>
            <pc:sldMk cId="1890953708" sldId="896"/>
            <ac:picMk id="43" creationId="{E1B28DCA-7AE9-44D4-B286-A4963144ED43}"/>
          </ac:picMkLst>
        </pc:picChg>
        <pc:picChg chg="del">
          <ac:chgData name="Emma Davies" userId="c388106c-fcc1-4b94-b57d-b351bf2299cb" providerId="ADAL" clId="{A7DB3E42-58B8-5F4B-8A14-116B71B8060F}" dt="2022-06-08T18:09:52.974" v="1293" actId="478"/>
          <ac:picMkLst>
            <pc:docMk/>
            <pc:sldMk cId="1890953708" sldId="896"/>
            <ac:picMk id="44" creationId="{AED15A7E-8B03-4612-86A0-02B4F0A776D4}"/>
          </ac:picMkLst>
        </pc:picChg>
        <pc:picChg chg="del">
          <ac:chgData name="Emma Davies" userId="c388106c-fcc1-4b94-b57d-b351bf2299cb" providerId="ADAL" clId="{A7DB3E42-58B8-5F4B-8A14-116B71B8060F}" dt="2022-06-08T18:09:47.623" v="1292" actId="478"/>
          <ac:picMkLst>
            <pc:docMk/>
            <pc:sldMk cId="1890953708" sldId="896"/>
            <ac:picMk id="45" creationId="{B54851BD-CC7A-4A7D-9EC3-0CD049AB0143}"/>
          </ac:picMkLst>
        </pc:picChg>
        <pc:picChg chg="del">
          <ac:chgData name="Emma Davies" userId="c388106c-fcc1-4b94-b57d-b351bf2299cb" providerId="ADAL" clId="{A7DB3E42-58B8-5F4B-8A14-116B71B8060F}" dt="2022-06-08T18:09:58.142" v="1294" actId="478"/>
          <ac:picMkLst>
            <pc:docMk/>
            <pc:sldMk cId="1890953708" sldId="896"/>
            <ac:picMk id="46" creationId="{C33FFAC0-A2BC-48F1-849F-D71E0862CE96}"/>
          </ac:picMkLst>
        </pc:picChg>
        <pc:picChg chg="del">
          <ac:chgData name="Emma Davies" userId="c388106c-fcc1-4b94-b57d-b351bf2299cb" providerId="ADAL" clId="{A7DB3E42-58B8-5F4B-8A14-116B71B8060F}" dt="2022-06-08T18:09:58.142" v="1294" actId="478"/>
          <ac:picMkLst>
            <pc:docMk/>
            <pc:sldMk cId="1890953708" sldId="896"/>
            <ac:picMk id="47" creationId="{83F45F2A-D31E-4995-A4C9-CFDEBE97B53C}"/>
          </ac:picMkLst>
        </pc:picChg>
        <pc:picChg chg="del">
          <ac:chgData name="Emma Davies" userId="c388106c-fcc1-4b94-b57d-b351bf2299cb" providerId="ADAL" clId="{A7DB3E42-58B8-5F4B-8A14-116B71B8060F}" dt="2022-06-08T18:09:58.142" v="1294" actId="478"/>
          <ac:picMkLst>
            <pc:docMk/>
            <pc:sldMk cId="1890953708" sldId="896"/>
            <ac:picMk id="48" creationId="{16A21805-EA9A-475E-AEE5-D328882EB07D}"/>
          </ac:picMkLst>
        </pc:picChg>
        <pc:picChg chg="del">
          <ac:chgData name="Emma Davies" userId="c388106c-fcc1-4b94-b57d-b351bf2299cb" providerId="ADAL" clId="{A7DB3E42-58B8-5F4B-8A14-116B71B8060F}" dt="2022-06-08T18:09:52.974" v="1293" actId="478"/>
          <ac:picMkLst>
            <pc:docMk/>
            <pc:sldMk cId="1890953708" sldId="896"/>
            <ac:picMk id="49" creationId="{29293C8B-AD13-4891-B38C-094B24AF2709}"/>
          </ac:picMkLst>
        </pc:picChg>
        <pc:picChg chg="del">
          <ac:chgData name="Emma Davies" userId="c388106c-fcc1-4b94-b57d-b351bf2299cb" providerId="ADAL" clId="{A7DB3E42-58B8-5F4B-8A14-116B71B8060F}" dt="2022-06-08T18:09:58.142" v="1294" actId="478"/>
          <ac:picMkLst>
            <pc:docMk/>
            <pc:sldMk cId="1890953708" sldId="896"/>
            <ac:picMk id="50" creationId="{82565B06-33BF-4FB6-B910-F0537DED1EA1}"/>
          </ac:picMkLst>
        </pc:picChg>
        <pc:picChg chg="del">
          <ac:chgData name="Emma Davies" userId="c388106c-fcc1-4b94-b57d-b351bf2299cb" providerId="ADAL" clId="{A7DB3E42-58B8-5F4B-8A14-116B71B8060F}" dt="2022-06-08T18:09:47.623" v="1292" actId="478"/>
          <ac:picMkLst>
            <pc:docMk/>
            <pc:sldMk cId="1890953708" sldId="896"/>
            <ac:picMk id="53" creationId="{850776FB-B5EB-4FC8-BC8D-67955EEE5C70}"/>
          </ac:picMkLst>
        </pc:picChg>
        <pc:picChg chg="del">
          <ac:chgData name="Emma Davies" userId="c388106c-fcc1-4b94-b57d-b351bf2299cb" providerId="ADAL" clId="{A7DB3E42-58B8-5F4B-8A14-116B71B8060F}" dt="2022-06-08T18:09:47.623" v="1292" actId="478"/>
          <ac:picMkLst>
            <pc:docMk/>
            <pc:sldMk cId="1890953708" sldId="896"/>
            <ac:picMk id="55" creationId="{2F4C122C-D7D2-455F-8E53-7004BF570B65}"/>
          </ac:picMkLst>
        </pc:picChg>
        <pc:picChg chg="del">
          <ac:chgData name="Emma Davies" userId="c388106c-fcc1-4b94-b57d-b351bf2299cb" providerId="ADAL" clId="{A7DB3E42-58B8-5F4B-8A14-116B71B8060F}" dt="2022-06-08T18:09:58.142" v="1294" actId="478"/>
          <ac:picMkLst>
            <pc:docMk/>
            <pc:sldMk cId="1890953708" sldId="896"/>
            <ac:picMk id="58" creationId="{83FAADB8-9CA4-423C-A9A0-8860747864CE}"/>
          </ac:picMkLst>
        </pc:picChg>
        <pc:picChg chg="del">
          <ac:chgData name="Emma Davies" userId="c388106c-fcc1-4b94-b57d-b351bf2299cb" providerId="ADAL" clId="{A7DB3E42-58B8-5F4B-8A14-116B71B8060F}" dt="2022-06-08T18:09:47.623" v="1292" actId="478"/>
          <ac:picMkLst>
            <pc:docMk/>
            <pc:sldMk cId="1890953708" sldId="896"/>
            <ac:picMk id="62" creationId="{AD438621-65E8-4184-A0D8-853E6534780E}"/>
          </ac:picMkLst>
        </pc:picChg>
        <pc:cxnChg chg="del">
          <ac:chgData name="Emma Davies" userId="c388106c-fcc1-4b94-b57d-b351bf2299cb" providerId="ADAL" clId="{A7DB3E42-58B8-5F4B-8A14-116B71B8060F}" dt="2022-06-08T18:09:52.974" v="1293" actId="478"/>
          <ac:cxnSpMkLst>
            <pc:docMk/>
            <pc:sldMk cId="1890953708" sldId="896"/>
            <ac:cxnSpMk id="18" creationId="{79946C22-8CFF-4260-BD49-DB8B68E9569A}"/>
          </ac:cxnSpMkLst>
        </pc:cxnChg>
        <pc:cxnChg chg="del">
          <ac:chgData name="Emma Davies" userId="c388106c-fcc1-4b94-b57d-b351bf2299cb" providerId="ADAL" clId="{A7DB3E42-58B8-5F4B-8A14-116B71B8060F}" dt="2022-06-08T18:09:52.974" v="1293" actId="478"/>
          <ac:cxnSpMkLst>
            <pc:docMk/>
            <pc:sldMk cId="1890953708" sldId="896"/>
            <ac:cxnSpMk id="54" creationId="{85CECE2A-ACE6-481B-983B-EF8B776F1991}"/>
          </ac:cxnSpMkLst>
        </pc:cxnChg>
        <pc:cxnChg chg="del">
          <ac:chgData name="Emma Davies" userId="c388106c-fcc1-4b94-b57d-b351bf2299cb" providerId="ADAL" clId="{A7DB3E42-58B8-5F4B-8A14-116B71B8060F}" dt="2022-06-08T18:09:52.974" v="1293" actId="478"/>
          <ac:cxnSpMkLst>
            <pc:docMk/>
            <pc:sldMk cId="1890953708" sldId="896"/>
            <ac:cxnSpMk id="56" creationId="{005F0B8C-E46A-4430-BE36-9DB8921D1B31}"/>
          </ac:cxnSpMkLst>
        </pc:cxnChg>
        <pc:cxnChg chg="del">
          <ac:chgData name="Emma Davies" userId="c388106c-fcc1-4b94-b57d-b351bf2299cb" providerId="ADAL" clId="{A7DB3E42-58B8-5F4B-8A14-116B71B8060F}" dt="2022-06-08T18:09:52.974" v="1293" actId="478"/>
          <ac:cxnSpMkLst>
            <pc:docMk/>
            <pc:sldMk cId="1890953708" sldId="896"/>
            <ac:cxnSpMk id="57" creationId="{CCD8B99D-3002-4A76-9FEE-7FB7CB403CBE}"/>
          </ac:cxnSpMkLst>
        </pc:cxnChg>
        <pc:cxnChg chg="del">
          <ac:chgData name="Emma Davies" userId="c388106c-fcc1-4b94-b57d-b351bf2299cb" providerId="ADAL" clId="{A7DB3E42-58B8-5F4B-8A14-116B71B8060F}" dt="2022-06-08T18:09:58.142" v="1294" actId="478"/>
          <ac:cxnSpMkLst>
            <pc:docMk/>
            <pc:sldMk cId="1890953708" sldId="896"/>
            <ac:cxnSpMk id="59" creationId="{A64B7FC8-4127-434E-93D4-A442E6A64F69}"/>
          </ac:cxnSpMkLst>
        </pc:cxnChg>
        <pc:cxnChg chg="del">
          <ac:chgData name="Emma Davies" userId="c388106c-fcc1-4b94-b57d-b351bf2299cb" providerId="ADAL" clId="{A7DB3E42-58B8-5F4B-8A14-116B71B8060F}" dt="2022-06-08T18:09:35.720" v="1291" actId="478"/>
          <ac:cxnSpMkLst>
            <pc:docMk/>
            <pc:sldMk cId="1890953708" sldId="896"/>
            <ac:cxnSpMk id="60" creationId="{9C527E23-13BE-4A7E-AEA6-B39499E41351}"/>
          </ac:cxnSpMkLst>
        </pc:cxnChg>
      </pc:sldChg>
      <pc:sldChg chg="addSp modSp ord">
        <pc:chgData name="Emma Davies" userId="c388106c-fcc1-4b94-b57d-b351bf2299cb" providerId="ADAL" clId="{A7DB3E42-58B8-5F4B-8A14-116B71B8060F}" dt="2022-06-10T02:37:57.194" v="1398" actId="767"/>
        <pc:sldMkLst>
          <pc:docMk/>
          <pc:sldMk cId="6429508" sldId="899"/>
        </pc:sldMkLst>
        <pc:spChg chg="add mod">
          <ac:chgData name="Emma Davies" userId="c388106c-fcc1-4b94-b57d-b351bf2299cb" providerId="ADAL" clId="{A7DB3E42-58B8-5F4B-8A14-116B71B8060F}" dt="2022-06-10T02:37:57.194" v="1398" actId="767"/>
          <ac:spMkLst>
            <pc:docMk/>
            <pc:sldMk cId="6429508" sldId="899"/>
            <ac:spMk id="3" creationId="{707CA63A-F283-9A42-A4A3-5D856302DB41}"/>
          </ac:spMkLst>
        </pc:spChg>
        <pc:spChg chg="mod">
          <ac:chgData name="Emma Davies" userId="c388106c-fcc1-4b94-b57d-b351bf2299cb" providerId="ADAL" clId="{A7DB3E42-58B8-5F4B-8A14-116B71B8060F}" dt="2022-06-10T02:37:38.014" v="1397" actId="20577"/>
          <ac:spMkLst>
            <pc:docMk/>
            <pc:sldMk cId="6429508" sldId="899"/>
            <ac:spMk id="19" creationId="{823470AE-946F-4EB1-8F1A-7D935F7D4276}"/>
          </ac:spMkLst>
        </pc:spChg>
      </pc:sldChg>
      <pc:sldChg chg="addSp delSp modSp">
        <pc:chgData name="Emma Davies" userId="c388106c-fcc1-4b94-b57d-b351bf2299cb" providerId="ADAL" clId="{A7DB3E42-58B8-5F4B-8A14-116B71B8060F}" dt="2022-06-08T18:11:54.162" v="1392"/>
        <pc:sldMkLst>
          <pc:docMk/>
          <pc:sldMk cId="4007098698" sldId="900"/>
        </pc:sldMkLst>
        <pc:spChg chg="mod">
          <ac:chgData name="Emma Davies" userId="c388106c-fcc1-4b94-b57d-b351bf2299cb" providerId="ADAL" clId="{A7DB3E42-58B8-5F4B-8A14-116B71B8060F}" dt="2022-06-08T18:07:39.688" v="1247" actId="255"/>
          <ac:spMkLst>
            <pc:docMk/>
            <pc:sldMk cId="4007098698" sldId="900"/>
            <ac:spMk id="2" creationId="{697E6145-2C47-5840-9391-6F1B102D78D4}"/>
          </ac:spMkLst>
        </pc:spChg>
        <pc:spChg chg="mod">
          <ac:chgData name="Emma Davies" userId="c388106c-fcc1-4b94-b57d-b351bf2299cb" providerId="ADAL" clId="{A7DB3E42-58B8-5F4B-8A14-116B71B8060F}" dt="2022-06-08T18:11:54.162" v="1392"/>
          <ac:spMkLst>
            <pc:docMk/>
            <pc:sldMk cId="4007098698" sldId="900"/>
            <ac:spMk id="19" creationId="{823470AE-946F-4EB1-8F1A-7D935F7D4276}"/>
          </ac:spMkLst>
        </pc:spChg>
        <pc:spChg chg="del">
          <ac:chgData name="Emma Davies" userId="c388106c-fcc1-4b94-b57d-b351bf2299cb" providerId="ADAL" clId="{A7DB3E42-58B8-5F4B-8A14-116B71B8060F}" dt="2022-06-08T18:10:44.234" v="1346" actId="478"/>
          <ac:spMkLst>
            <pc:docMk/>
            <pc:sldMk cId="4007098698" sldId="900"/>
            <ac:spMk id="40" creationId="{DAD9C8F5-A0EE-4A7A-8D21-E204BA36F017}"/>
          </ac:spMkLst>
        </pc:spChg>
        <pc:spChg chg="del">
          <ac:chgData name="Emma Davies" userId="c388106c-fcc1-4b94-b57d-b351bf2299cb" providerId="ADAL" clId="{A7DB3E42-58B8-5F4B-8A14-116B71B8060F}" dt="2022-06-08T18:10:44.234" v="1346" actId="478"/>
          <ac:spMkLst>
            <pc:docMk/>
            <pc:sldMk cId="4007098698" sldId="900"/>
            <ac:spMk id="41" creationId="{F92D6C58-1D9F-4272-9887-C2CF334FE708}"/>
          </ac:spMkLst>
        </pc:spChg>
        <pc:spChg chg="del">
          <ac:chgData name="Emma Davies" userId="c388106c-fcc1-4b94-b57d-b351bf2299cb" providerId="ADAL" clId="{A7DB3E42-58B8-5F4B-8A14-116B71B8060F}" dt="2022-06-08T18:10:51.332" v="1347" actId="478"/>
          <ac:spMkLst>
            <pc:docMk/>
            <pc:sldMk cId="4007098698" sldId="900"/>
            <ac:spMk id="42" creationId="{E38F636F-1363-4C37-A237-22B5D843400A}"/>
          </ac:spMkLst>
        </pc:spChg>
        <pc:picChg chg="mod">
          <ac:chgData name="Emma Davies" userId="c388106c-fcc1-4b94-b57d-b351bf2299cb" providerId="ADAL" clId="{A7DB3E42-58B8-5F4B-8A14-116B71B8060F}" dt="2022-06-08T18:08:03.990" v="1252" actId="1076"/>
          <ac:picMkLst>
            <pc:docMk/>
            <pc:sldMk cId="4007098698" sldId="900"/>
            <ac:picMk id="3" creationId="{ED1207A6-4922-4E3B-91AE-EDE6DB02F2D3}"/>
          </ac:picMkLst>
        </pc:picChg>
        <pc:picChg chg="del">
          <ac:chgData name="Emma Davies" userId="c388106c-fcc1-4b94-b57d-b351bf2299cb" providerId="ADAL" clId="{A7DB3E42-58B8-5F4B-8A14-116B71B8060F}" dt="2022-06-08T18:10:44.234" v="1346" actId="478"/>
          <ac:picMkLst>
            <pc:docMk/>
            <pc:sldMk cId="4007098698" sldId="900"/>
            <ac:picMk id="4" creationId="{B0C4FF5E-ABEF-49E7-B4F1-21C537BF58C0}"/>
          </ac:picMkLst>
        </pc:picChg>
        <pc:picChg chg="del">
          <ac:chgData name="Emma Davies" userId="c388106c-fcc1-4b94-b57d-b351bf2299cb" providerId="ADAL" clId="{A7DB3E42-58B8-5F4B-8A14-116B71B8060F}" dt="2022-06-08T18:10:51.332" v="1347" actId="478"/>
          <ac:picMkLst>
            <pc:docMk/>
            <pc:sldMk cId="4007098698" sldId="900"/>
            <ac:picMk id="5" creationId="{F87C2CAB-7AA9-44B2-A0A9-896776EF3EF4}"/>
          </ac:picMkLst>
        </pc:picChg>
        <pc:picChg chg="add mod">
          <ac:chgData name="Emma Davies" userId="c388106c-fcc1-4b94-b57d-b351bf2299cb" providerId="ADAL" clId="{A7DB3E42-58B8-5F4B-8A14-116B71B8060F}" dt="2022-06-08T18:11:10.948" v="1353" actId="1076"/>
          <ac:picMkLst>
            <pc:docMk/>
            <pc:sldMk cId="4007098698" sldId="900"/>
            <ac:picMk id="6" creationId="{83999BA6-064C-134B-BBAA-28CF94262063}"/>
          </ac:picMkLst>
        </pc:picChg>
        <pc:picChg chg="del">
          <ac:chgData name="Emma Davies" userId="c388106c-fcc1-4b94-b57d-b351bf2299cb" providerId="ADAL" clId="{A7DB3E42-58B8-5F4B-8A14-116B71B8060F}" dt="2022-06-08T18:10:44.234" v="1346" actId="478"/>
          <ac:picMkLst>
            <pc:docMk/>
            <pc:sldMk cId="4007098698" sldId="900"/>
            <ac:picMk id="10" creationId="{8B1D454F-149B-374D-961E-5F96FDC20526}"/>
          </ac:picMkLst>
        </pc:picChg>
        <pc:picChg chg="del mod">
          <ac:chgData name="Emma Davies" userId="c388106c-fcc1-4b94-b57d-b351bf2299cb" providerId="ADAL" clId="{A7DB3E42-58B8-5F4B-8A14-116B71B8060F}" dt="2022-06-08T18:10:44.234" v="1346" actId="478"/>
          <ac:picMkLst>
            <pc:docMk/>
            <pc:sldMk cId="4007098698" sldId="900"/>
            <ac:picMk id="16" creationId="{8C80C8EC-ACA4-F34C-9B84-AFD8B3771D13}"/>
          </ac:picMkLst>
        </pc:picChg>
        <pc:picChg chg="del">
          <ac:chgData name="Emma Davies" userId="c388106c-fcc1-4b94-b57d-b351bf2299cb" providerId="ADAL" clId="{A7DB3E42-58B8-5F4B-8A14-116B71B8060F}" dt="2022-06-08T18:10:44.234" v="1346" actId="478"/>
          <ac:picMkLst>
            <pc:docMk/>
            <pc:sldMk cId="4007098698" sldId="900"/>
            <ac:picMk id="26" creationId="{455434EA-0ED0-DD44-866F-D8CD9736C371}"/>
          </ac:picMkLst>
        </pc:picChg>
        <pc:picChg chg="del">
          <ac:chgData name="Emma Davies" userId="c388106c-fcc1-4b94-b57d-b351bf2299cb" providerId="ADAL" clId="{A7DB3E42-58B8-5F4B-8A14-116B71B8060F}" dt="2022-06-08T18:10:44.234" v="1346" actId="478"/>
          <ac:picMkLst>
            <pc:docMk/>
            <pc:sldMk cId="4007098698" sldId="900"/>
            <ac:picMk id="28" creationId="{E3132C0E-6913-42F7-AA95-03EADD820561}"/>
          </ac:picMkLst>
        </pc:picChg>
        <pc:picChg chg="del">
          <ac:chgData name="Emma Davies" userId="c388106c-fcc1-4b94-b57d-b351bf2299cb" providerId="ADAL" clId="{A7DB3E42-58B8-5F4B-8A14-116B71B8060F}" dt="2022-06-08T18:10:51.332" v="1347" actId="478"/>
          <ac:picMkLst>
            <pc:docMk/>
            <pc:sldMk cId="4007098698" sldId="900"/>
            <ac:picMk id="29" creationId="{E792771B-EB51-4E8E-A63A-26FE3943FEE0}"/>
          </ac:picMkLst>
        </pc:picChg>
        <pc:picChg chg="del">
          <ac:chgData name="Emma Davies" userId="c388106c-fcc1-4b94-b57d-b351bf2299cb" providerId="ADAL" clId="{A7DB3E42-58B8-5F4B-8A14-116B71B8060F}" dt="2022-06-08T18:10:56.156" v="1348" actId="478"/>
          <ac:picMkLst>
            <pc:docMk/>
            <pc:sldMk cId="4007098698" sldId="900"/>
            <ac:picMk id="30" creationId="{3F253A15-CB5F-497D-A5AF-EA74DE319E3A}"/>
          </ac:picMkLst>
        </pc:picChg>
        <pc:picChg chg="del">
          <ac:chgData name="Emma Davies" userId="c388106c-fcc1-4b94-b57d-b351bf2299cb" providerId="ADAL" clId="{A7DB3E42-58B8-5F4B-8A14-116B71B8060F}" dt="2022-06-08T18:10:44.234" v="1346" actId="478"/>
          <ac:picMkLst>
            <pc:docMk/>
            <pc:sldMk cId="4007098698" sldId="900"/>
            <ac:picMk id="31" creationId="{4AA0C978-FB59-4407-B25D-D6D13AF1D399}"/>
          </ac:picMkLst>
        </pc:picChg>
        <pc:picChg chg="del">
          <ac:chgData name="Emma Davies" userId="c388106c-fcc1-4b94-b57d-b351bf2299cb" providerId="ADAL" clId="{A7DB3E42-58B8-5F4B-8A14-116B71B8060F}" dt="2022-06-08T18:10:44.234" v="1346" actId="478"/>
          <ac:picMkLst>
            <pc:docMk/>
            <pc:sldMk cId="4007098698" sldId="900"/>
            <ac:picMk id="32" creationId="{4D6AE698-0747-4F97-942C-96E60DC3132A}"/>
          </ac:picMkLst>
        </pc:picChg>
        <pc:picChg chg="del">
          <ac:chgData name="Emma Davies" userId="c388106c-fcc1-4b94-b57d-b351bf2299cb" providerId="ADAL" clId="{A7DB3E42-58B8-5F4B-8A14-116B71B8060F}" dt="2022-06-08T18:10:51.332" v="1347" actId="478"/>
          <ac:picMkLst>
            <pc:docMk/>
            <pc:sldMk cId="4007098698" sldId="900"/>
            <ac:picMk id="33" creationId="{AFC44CD3-3E41-46D3-A1E4-B70B7D70931A}"/>
          </ac:picMkLst>
        </pc:picChg>
        <pc:picChg chg="del">
          <ac:chgData name="Emma Davies" userId="c388106c-fcc1-4b94-b57d-b351bf2299cb" providerId="ADAL" clId="{A7DB3E42-58B8-5F4B-8A14-116B71B8060F}" dt="2022-06-08T18:10:44.234" v="1346" actId="478"/>
          <ac:picMkLst>
            <pc:docMk/>
            <pc:sldMk cId="4007098698" sldId="900"/>
            <ac:picMk id="34" creationId="{330DB930-308A-4A08-B015-FD9D3819E0C0}"/>
          </ac:picMkLst>
        </pc:picChg>
        <pc:picChg chg="del">
          <ac:chgData name="Emma Davies" userId="c388106c-fcc1-4b94-b57d-b351bf2299cb" providerId="ADAL" clId="{A7DB3E42-58B8-5F4B-8A14-116B71B8060F}" dt="2022-06-08T18:10:44.234" v="1346" actId="478"/>
          <ac:picMkLst>
            <pc:docMk/>
            <pc:sldMk cId="4007098698" sldId="900"/>
            <ac:picMk id="35" creationId="{68ABA5B2-7637-4F48-A11F-EC7DDC627D2B}"/>
          </ac:picMkLst>
        </pc:picChg>
        <pc:picChg chg="del">
          <ac:chgData name="Emma Davies" userId="c388106c-fcc1-4b94-b57d-b351bf2299cb" providerId="ADAL" clId="{A7DB3E42-58B8-5F4B-8A14-116B71B8060F}" dt="2022-06-08T18:10:56.156" v="1348" actId="478"/>
          <ac:picMkLst>
            <pc:docMk/>
            <pc:sldMk cId="4007098698" sldId="900"/>
            <ac:picMk id="36" creationId="{66895F30-5FA7-4EF2-BCB5-20E2853E6F40}"/>
          </ac:picMkLst>
        </pc:picChg>
        <pc:picChg chg="del">
          <ac:chgData name="Emma Davies" userId="c388106c-fcc1-4b94-b57d-b351bf2299cb" providerId="ADAL" clId="{A7DB3E42-58B8-5F4B-8A14-116B71B8060F}" dt="2022-06-08T18:10:44.234" v="1346" actId="478"/>
          <ac:picMkLst>
            <pc:docMk/>
            <pc:sldMk cId="4007098698" sldId="900"/>
            <ac:picMk id="37" creationId="{4D708196-FA20-4918-A41B-3A46FC3869E1}"/>
          </ac:picMkLst>
        </pc:picChg>
        <pc:picChg chg="del">
          <ac:chgData name="Emma Davies" userId="c388106c-fcc1-4b94-b57d-b351bf2299cb" providerId="ADAL" clId="{A7DB3E42-58B8-5F4B-8A14-116B71B8060F}" dt="2022-06-08T18:10:44.234" v="1346" actId="478"/>
          <ac:picMkLst>
            <pc:docMk/>
            <pc:sldMk cId="4007098698" sldId="900"/>
            <ac:picMk id="38" creationId="{1803516A-E800-4371-BC64-46331C104FC8}"/>
          </ac:picMkLst>
        </pc:picChg>
        <pc:picChg chg="del">
          <ac:chgData name="Emma Davies" userId="c388106c-fcc1-4b94-b57d-b351bf2299cb" providerId="ADAL" clId="{A7DB3E42-58B8-5F4B-8A14-116B71B8060F}" dt="2022-06-08T18:10:44.234" v="1346" actId="478"/>
          <ac:picMkLst>
            <pc:docMk/>
            <pc:sldMk cId="4007098698" sldId="900"/>
            <ac:picMk id="39" creationId="{6282D325-D4B0-4C73-8FD1-2428B07F76E4}"/>
          </ac:picMkLst>
        </pc:picChg>
        <pc:picChg chg="del">
          <ac:chgData name="Emma Davies" userId="c388106c-fcc1-4b94-b57d-b351bf2299cb" providerId="ADAL" clId="{A7DB3E42-58B8-5F4B-8A14-116B71B8060F}" dt="2022-06-08T18:10:51.332" v="1347" actId="478"/>
          <ac:picMkLst>
            <pc:docMk/>
            <pc:sldMk cId="4007098698" sldId="900"/>
            <ac:picMk id="44" creationId="{AED15A7E-8B03-4612-86A0-02B4F0A776D4}"/>
          </ac:picMkLst>
        </pc:picChg>
        <pc:picChg chg="del">
          <ac:chgData name="Emma Davies" userId="c388106c-fcc1-4b94-b57d-b351bf2299cb" providerId="ADAL" clId="{A7DB3E42-58B8-5F4B-8A14-116B71B8060F}" dt="2022-06-08T18:10:51.332" v="1347" actId="478"/>
          <ac:picMkLst>
            <pc:docMk/>
            <pc:sldMk cId="4007098698" sldId="900"/>
            <ac:picMk id="45" creationId="{B54851BD-CC7A-4A7D-9EC3-0CD049AB0143}"/>
          </ac:picMkLst>
        </pc:picChg>
        <pc:picChg chg="del">
          <ac:chgData name="Emma Davies" userId="c388106c-fcc1-4b94-b57d-b351bf2299cb" providerId="ADAL" clId="{A7DB3E42-58B8-5F4B-8A14-116B71B8060F}" dt="2022-06-08T18:10:51.332" v="1347" actId="478"/>
          <ac:picMkLst>
            <pc:docMk/>
            <pc:sldMk cId="4007098698" sldId="900"/>
            <ac:picMk id="46" creationId="{C33FFAC0-A2BC-48F1-849F-D71E0862CE96}"/>
          </ac:picMkLst>
        </pc:picChg>
        <pc:picChg chg="del">
          <ac:chgData name="Emma Davies" userId="c388106c-fcc1-4b94-b57d-b351bf2299cb" providerId="ADAL" clId="{A7DB3E42-58B8-5F4B-8A14-116B71B8060F}" dt="2022-06-08T18:10:51.332" v="1347" actId="478"/>
          <ac:picMkLst>
            <pc:docMk/>
            <pc:sldMk cId="4007098698" sldId="900"/>
            <ac:picMk id="47" creationId="{83F45F2A-D31E-4995-A4C9-CFDEBE97B53C}"/>
          </ac:picMkLst>
        </pc:picChg>
        <pc:picChg chg="del">
          <ac:chgData name="Emma Davies" userId="c388106c-fcc1-4b94-b57d-b351bf2299cb" providerId="ADAL" clId="{A7DB3E42-58B8-5F4B-8A14-116B71B8060F}" dt="2022-06-08T18:10:56.156" v="1348" actId="478"/>
          <ac:picMkLst>
            <pc:docMk/>
            <pc:sldMk cId="4007098698" sldId="900"/>
            <ac:picMk id="48" creationId="{16A21805-EA9A-475E-AEE5-D328882EB07D}"/>
          </ac:picMkLst>
        </pc:picChg>
        <pc:picChg chg="del">
          <ac:chgData name="Emma Davies" userId="c388106c-fcc1-4b94-b57d-b351bf2299cb" providerId="ADAL" clId="{A7DB3E42-58B8-5F4B-8A14-116B71B8060F}" dt="2022-06-08T18:10:51.332" v="1347" actId="478"/>
          <ac:picMkLst>
            <pc:docMk/>
            <pc:sldMk cId="4007098698" sldId="900"/>
            <ac:picMk id="49" creationId="{5DFA6E85-A100-405B-965B-19D2514C1E86}"/>
          </ac:picMkLst>
        </pc:picChg>
        <pc:picChg chg="del">
          <ac:chgData name="Emma Davies" userId="c388106c-fcc1-4b94-b57d-b351bf2299cb" providerId="ADAL" clId="{A7DB3E42-58B8-5F4B-8A14-116B71B8060F}" dt="2022-06-08T18:10:51.332" v="1347" actId="478"/>
          <ac:picMkLst>
            <pc:docMk/>
            <pc:sldMk cId="4007098698" sldId="900"/>
            <ac:picMk id="58" creationId="{83FAADB8-9CA4-423C-A9A0-8860747864CE}"/>
          </ac:picMkLst>
        </pc:picChg>
        <pc:cxnChg chg="del">
          <ac:chgData name="Emma Davies" userId="c388106c-fcc1-4b94-b57d-b351bf2299cb" providerId="ADAL" clId="{A7DB3E42-58B8-5F4B-8A14-116B71B8060F}" dt="2022-06-08T18:10:51.332" v="1347" actId="478"/>
          <ac:cxnSpMkLst>
            <pc:docMk/>
            <pc:sldMk cId="4007098698" sldId="900"/>
            <ac:cxnSpMk id="43" creationId="{D0229B79-C445-44D9-950A-1F00C24CEA4E}"/>
          </ac:cxnSpMkLst>
        </pc:cxnChg>
        <pc:cxnChg chg="del">
          <ac:chgData name="Emma Davies" userId="c388106c-fcc1-4b94-b57d-b351bf2299cb" providerId="ADAL" clId="{A7DB3E42-58B8-5F4B-8A14-116B71B8060F}" dt="2022-06-08T18:10:56.156" v="1348" actId="478"/>
          <ac:cxnSpMkLst>
            <pc:docMk/>
            <pc:sldMk cId="4007098698" sldId="900"/>
            <ac:cxnSpMk id="59" creationId="{A64B7FC8-4127-434E-93D4-A442E6A64F69}"/>
          </ac:cxnSpMkLst>
        </pc:cxnChg>
        <pc:cxnChg chg="del">
          <ac:chgData name="Emma Davies" userId="c388106c-fcc1-4b94-b57d-b351bf2299cb" providerId="ADAL" clId="{A7DB3E42-58B8-5F4B-8A14-116B71B8060F}" dt="2022-06-08T18:10:44.234" v="1346" actId="478"/>
          <ac:cxnSpMkLst>
            <pc:docMk/>
            <pc:sldMk cId="4007098698" sldId="900"/>
            <ac:cxnSpMk id="60" creationId="{9C527E23-13BE-4A7E-AEA6-B39499E41351}"/>
          </ac:cxnSpMkLst>
        </pc:cxnChg>
      </pc:sldChg>
      <pc:sldChg chg="addSp delSp modSp">
        <pc:chgData name="Emma Davies" userId="c388106c-fcc1-4b94-b57d-b351bf2299cb" providerId="ADAL" clId="{A7DB3E42-58B8-5F4B-8A14-116B71B8060F}" dt="2022-06-06T07:08:53.532" v="1189" actId="14100"/>
        <pc:sldMkLst>
          <pc:docMk/>
          <pc:sldMk cId="448761773" sldId="901"/>
        </pc:sldMkLst>
        <pc:spChg chg="mod">
          <ac:chgData name="Emma Davies" userId="c388106c-fcc1-4b94-b57d-b351bf2299cb" providerId="ADAL" clId="{A7DB3E42-58B8-5F4B-8A14-116B71B8060F}" dt="2022-06-06T07:02:22.099" v="1007" actId="20577"/>
          <ac:spMkLst>
            <pc:docMk/>
            <pc:sldMk cId="448761773" sldId="901"/>
            <ac:spMk id="8" creationId="{46871BFD-447A-48A0-BBEE-71A2212B96F7}"/>
          </ac:spMkLst>
        </pc:spChg>
        <pc:spChg chg="mod">
          <ac:chgData name="Emma Davies" userId="c388106c-fcc1-4b94-b57d-b351bf2299cb" providerId="ADAL" clId="{A7DB3E42-58B8-5F4B-8A14-116B71B8060F}" dt="2022-06-06T07:08:53.532" v="1189" actId="14100"/>
          <ac:spMkLst>
            <pc:docMk/>
            <pc:sldMk cId="448761773" sldId="901"/>
            <ac:spMk id="26" creationId="{B833BDDA-1DD1-454C-B867-2B991526E3F8}"/>
          </ac:spMkLst>
        </pc:spChg>
        <pc:spChg chg="del mod">
          <ac:chgData name="Emma Davies" userId="c388106c-fcc1-4b94-b57d-b351bf2299cb" providerId="ADAL" clId="{A7DB3E42-58B8-5F4B-8A14-116B71B8060F}" dt="2022-06-06T07:06:35.292" v="1149" actId="478"/>
          <ac:spMkLst>
            <pc:docMk/>
            <pc:sldMk cId="448761773" sldId="901"/>
            <ac:spMk id="27" creationId="{EA8D9E3E-0E3A-4DB2-8ED8-6ECB908F1621}"/>
          </ac:spMkLst>
        </pc:spChg>
        <pc:spChg chg="add del">
          <ac:chgData name="Emma Davies" userId="c388106c-fcc1-4b94-b57d-b351bf2299cb" providerId="ADAL" clId="{A7DB3E42-58B8-5F4B-8A14-116B71B8060F}" dt="2022-06-06T07:08:37.663" v="1183"/>
          <ac:spMkLst>
            <pc:docMk/>
            <pc:sldMk cId="448761773" sldId="901"/>
            <ac:spMk id="41" creationId="{E9D8ABF3-411F-3C49-A182-D33167949C43}"/>
          </ac:spMkLst>
        </pc:spChg>
        <pc:spChg chg="add mod">
          <ac:chgData name="Emma Davies" userId="c388106c-fcc1-4b94-b57d-b351bf2299cb" providerId="ADAL" clId="{A7DB3E42-58B8-5F4B-8A14-116B71B8060F}" dt="2022-06-06T07:08:48.647" v="1188" actId="14100"/>
          <ac:spMkLst>
            <pc:docMk/>
            <pc:sldMk cId="448761773" sldId="901"/>
            <ac:spMk id="42" creationId="{475694CB-C086-2343-B96C-C078460269D0}"/>
          </ac:spMkLst>
        </pc:spChg>
        <pc:picChg chg="mod modCrop">
          <ac:chgData name="Emma Davies" userId="c388106c-fcc1-4b94-b57d-b351bf2299cb" providerId="ADAL" clId="{A7DB3E42-58B8-5F4B-8A14-116B71B8060F}" dt="2022-06-06T07:08:33.411" v="1182" actId="1076"/>
          <ac:picMkLst>
            <pc:docMk/>
            <pc:sldMk cId="448761773" sldId="901"/>
            <ac:picMk id="12" creationId="{3130DD4D-87B6-E243-9D18-2CEFDC30F0DA}"/>
          </ac:picMkLst>
        </pc:picChg>
        <pc:picChg chg="del">
          <ac:chgData name="Emma Davies" userId="c388106c-fcc1-4b94-b57d-b351bf2299cb" providerId="ADAL" clId="{A7DB3E42-58B8-5F4B-8A14-116B71B8060F}" dt="2022-06-06T07:06:09.543" v="1139" actId="478"/>
          <ac:picMkLst>
            <pc:docMk/>
            <pc:sldMk cId="448761773" sldId="901"/>
            <ac:picMk id="14" creationId="{BD3654DA-4550-B44C-BC5E-01A39F13F56A}"/>
          </ac:picMkLst>
        </pc:picChg>
        <pc:picChg chg="del">
          <ac:chgData name="Emma Davies" userId="c388106c-fcc1-4b94-b57d-b351bf2299cb" providerId="ADAL" clId="{A7DB3E42-58B8-5F4B-8A14-116B71B8060F}" dt="2022-06-06T07:06:09.543" v="1139" actId="478"/>
          <ac:picMkLst>
            <pc:docMk/>
            <pc:sldMk cId="448761773" sldId="901"/>
            <ac:picMk id="15" creationId="{66FE1C0A-D220-0B4A-A441-01FA772A3376}"/>
          </ac:picMkLst>
        </pc:picChg>
        <pc:picChg chg="del">
          <ac:chgData name="Emma Davies" userId="c388106c-fcc1-4b94-b57d-b351bf2299cb" providerId="ADAL" clId="{A7DB3E42-58B8-5F4B-8A14-116B71B8060F}" dt="2022-06-06T07:06:09.543" v="1139" actId="478"/>
          <ac:picMkLst>
            <pc:docMk/>
            <pc:sldMk cId="448761773" sldId="901"/>
            <ac:picMk id="16" creationId="{C15A2418-3156-C44A-9A3D-27CE8C5ACA3D}"/>
          </ac:picMkLst>
        </pc:picChg>
        <pc:picChg chg="del">
          <ac:chgData name="Emma Davies" userId="c388106c-fcc1-4b94-b57d-b351bf2299cb" providerId="ADAL" clId="{A7DB3E42-58B8-5F4B-8A14-116B71B8060F}" dt="2022-06-06T07:06:09.543" v="1139" actId="478"/>
          <ac:picMkLst>
            <pc:docMk/>
            <pc:sldMk cId="448761773" sldId="901"/>
            <ac:picMk id="17" creationId="{025639E9-F1A7-1145-B0BD-FDA624C9FCC3}"/>
          </ac:picMkLst>
        </pc:picChg>
        <pc:picChg chg="del">
          <ac:chgData name="Emma Davies" userId="c388106c-fcc1-4b94-b57d-b351bf2299cb" providerId="ADAL" clId="{A7DB3E42-58B8-5F4B-8A14-116B71B8060F}" dt="2022-06-06T07:06:09.543" v="1139" actId="478"/>
          <ac:picMkLst>
            <pc:docMk/>
            <pc:sldMk cId="448761773" sldId="901"/>
            <ac:picMk id="18" creationId="{CD6E5AA6-6211-434D-8EC2-A36FAC057E46}"/>
          </ac:picMkLst>
        </pc:picChg>
        <pc:picChg chg="del">
          <ac:chgData name="Emma Davies" userId="c388106c-fcc1-4b94-b57d-b351bf2299cb" providerId="ADAL" clId="{A7DB3E42-58B8-5F4B-8A14-116B71B8060F}" dt="2022-06-06T07:06:09.543" v="1139" actId="478"/>
          <ac:picMkLst>
            <pc:docMk/>
            <pc:sldMk cId="448761773" sldId="901"/>
            <ac:picMk id="19" creationId="{144B38E9-0F21-A344-ABCE-1A371615ED46}"/>
          </ac:picMkLst>
        </pc:picChg>
        <pc:picChg chg="del">
          <ac:chgData name="Emma Davies" userId="c388106c-fcc1-4b94-b57d-b351bf2299cb" providerId="ADAL" clId="{A7DB3E42-58B8-5F4B-8A14-116B71B8060F}" dt="2022-06-06T07:06:09.543" v="1139" actId="478"/>
          <ac:picMkLst>
            <pc:docMk/>
            <pc:sldMk cId="448761773" sldId="901"/>
            <ac:picMk id="20" creationId="{5CFD42D1-0268-4B4A-8E1D-0BE62E3B467E}"/>
          </ac:picMkLst>
        </pc:picChg>
        <pc:picChg chg="del">
          <ac:chgData name="Emma Davies" userId="c388106c-fcc1-4b94-b57d-b351bf2299cb" providerId="ADAL" clId="{A7DB3E42-58B8-5F4B-8A14-116B71B8060F}" dt="2022-06-06T07:06:09.543" v="1139" actId="478"/>
          <ac:picMkLst>
            <pc:docMk/>
            <pc:sldMk cId="448761773" sldId="901"/>
            <ac:picMk id="21" creationId="{1645B50F-392A-4A49-9136-5986C4A7325E}"/>
          </ac:picMkLst>
        </pc:picChg>
        <pc:picChg chg="mod">
          <ac:chgData name="Emma Davies" userId="c388106c-fcc1-4b94-b57d-b351bf2299cb" providerId="ADAL" clId="{A7DB3E42-58B8-5F4B-8A14-116B71B8060F}" dt="2022-06-06T07:07:56.784" v="1168" actId="1076"/>
          <ac:picMkLst>
            <pc:docMk/>
            <pc:sldMk cId="448761773" sldId="901"/>
            <ac:picMk id="23" creationId="{D5BC8349-25EA-7B4D-AED4-59A3DF76F04A}"/>
          </ac:picMkLst>
        </pc:picChg>
        <pc:picChg chg="mod">
          <ac:chgData name="Emma Davies" userId="c388106c-fcc1-4b94-b57d-b351bf2299cb" providerId="ADAL" clId="{A7DB3E42-58B8-5F4B-8A14-116B71B8060F}" dt="2022-06-06T07:08:03.127" v="1172" actId="1076"/>
          <ac:picMkLst>
            <pc:docMk/>
            <pc:sldMk cId="448761773" sldId="901"/>
            <ac:picMk id="24" creationId="{15EBC227-CE29-4345-BCA2-A9AB2FA5425C}"/>
          </ac:picMkLst>
        </pc:picChg>
        <pc:picChg chg="add mod">
          <ac:chgData name="Emma Davies" userId="c388106c-fcc1-4b94-b57d-b351bf2299cb" providerId="ADAL" clId="{A7DB3E42-58B8-5F4B-8A14-116B71B8060F}" dt="2022-06-06T07:06:14.205" v="1141" actId="1076"/>
          <ac:picMkLst>
            <pc:docMk/>
            <pc:sldMk cId="448761773" sldId="901"/>
            <ac:picMk id="33" creationId="{0EBBA71F-5CD1-F845-BD0D-3FD4C788F30A}"/>
          </ac:picMkLst>
        </pc:picChg>
        <pc:picChg chg="add mod">
          <ac:chgData name="Emma Davies" userId="c388106c-fcc1-4b94-b57d-b351bf2299cb" providerId="ADAL" clId="{A7DB3E42-58B8-5F4B-8A14-116B71B8060F}" dt="2022-06-06T07:07:46.500" v="1164" actId="1076"/>
          <ac:picMkLst>
            <pc:docMk/>
            <pc:sldMk cId="448761773" sldId="901"/>
            <ac:picMk id="34" creationId="{14B66C86-52A2-8B47-80F7-84EBA03506DD}"/>
          </ac:picMkLst>
        </pc:picChg>
        <pc:picChg chg="add mod">
          <ac:chgData name="Emma Davies" userId="c388106c-fcc1-4b94-b57d-b351bf2299cb" providerId="ADAL" clId="{A7DB3E42-58B8-5F4B-8A14-116B71B8060F}" dt="2022-06-06T07:08:00.849" v="1171" actId="1076"/>
          <ac:picMkLst>
            <pc:docMk/>
            <pc:sldMk cId="448761773" sldId="901"/>
            <ac:picMk id="35" creationId="{DC1108BB-7C9C-C143-A408-B429D4B4796B}"/>
          </ac:picMkLst>
        </pc:picChg>
        <pc:picChg chg="add mod">
          <ac:chgData name="Emma Davies" userId="c388106c-fcc1-4b94-b57d-b351bf2299cb" providerId="ADAL" clId="{A7DB3E42-58B8-5F4B-8A14-116B71B8060F}" dt="2022-06-06T07:07:58.959" v="1170" actId="1076"/>
          <ac:picMkLst>
            <pc:docMk/>
            <pc:sldMk cId="448761773" sldId="901"/>
            <ac:picMk id="36" creationId="{685817BE-BA81-D548-83E0-64F492281404}"/>
          </ac:picMkLst>
        </pc:picChg>
        <pc:picChg chg="add mod">
          <ac:chgData name="Emma Davies" userId="c388106c-fcc1-4b94-b57d-b351bf2299cb" providerId="ADAL" clId="{A7DB3E42-58B8-5F4B-8A14-116B71B8060F}" dt="2022-06-06T07:07:57.916" v="1169" actId="1076"/>
          <ac:picMkLst>
            <pc:docMk/>
            <pc:sldMk cId="448761773" sldId="901"/>
            <ac:picMk id="37" creationId="{D8EB967D-6D3F-1240-8059-7F6F18B4D720}"/>
          </ac:picMkLst>
        </pc:picChg>
        <pc:picChg chg="add mod">
          <ac:chgData name="Emma Davies" userId="c388106c-fcc1-4b94-b57d-b351bf2299cb" providerId="ADAL" clId="{A7DB3E42-58B8-5F4B-8A14-116B71B8060F}" dt="2022-06-06T07:07:56.784" v="1168" actId="1076"/>
          <ac:picMkLst>
            <pc:docMk/>
            <pc:sldMk cId="448761773" sldId="901"/>
            <ac:picMk id="38" creationId="{A76E81DF-E029-194F-89CE-9D1ECACA5B36}"/>
          </ac:picMkLst>
        </pc:picChg>
        <pc:picChg chg="add mod">
          <ac:chgData name="Emma Davies" userId="c388106c-fcc1-4b94-b57d-b351bf2299cb" providerId="ADAL" clId="{A7DB3E42-58B8-5F4B-8A14-116B71B8060F}" dt="2022-06-06T07:07:53.742" v="1167" actId="1076"/>
          <ac:picMkLst>
            <pc:docMk/>
            <pc:sldMk cId="448761773" sldId="901"/>
            <ac:picMk id="39" creationId="{C488FDAB-5103-A547-8A1F-585BF955F3B3}"/>
          </ac:picMkLst>
        </pc:picChg>
        <pc:picChg chg="add mod">
          <ac:chgData name="Emma Davies" userId="c388106c-fcc1-4b94-b57d-b351bf2299cb" providerId="ADAL" clId="{A7DB3E42-58B8-5F4B-8A14-116B71B8060F}" dt="2022-06-06T07:07:24.799" v="1159" actId="1076"/>
          <ac:picMkLst>
            <pc:docMk/>
            <pc:sldMk cId="448761773" sldId="901"/>
            <ac:picMk id="40" creationId="{EB583F94-EF86-394D-94BD-ABAF13916F3E}"/>
          </ac:picMkLst>
        </pc:picChg>
        <pc:cxnChg chg="mod">
          <ac:chgData name="Emma Davies" userId="c388106c-fcc1-4b94-b57d-b351bf2299cb" providerId="ADAL" clId="{A7DB3E42-58B8-5F4B-8A14-116B71B8060F}" dt="2022-06-06T07:08:20.661" v="1176" actId="14100"/>
          <ac:cxnSpMkLst>
            <pc:docMk/>
            <pc:sldMk cId="448761773" sldId="901"/>
            <ac:cxnSpMk id="5" creationId="{1ADF9A1E-E94B-4FDD-888F-2B740E545BA5}"/>
          </ac:cxnSpMkLst>
        </pc:cxnChg>
        <pc:cxnChg chg="del">
          <ac:chgData name="Emma Davies" userId="c388106c-fcc1-4b94-b57d-b351bf2299cb" providerId="ADAL" clId="{A7DB3E42-58B8-5F4B-8A14-116B71B8060F}" dt="2022-06-06T07:06:09.543" v="1139" actId="478"/>
          <ac:cxnSpMkLst>
            <pc:docMk/>
            <pc:sldMk cId="448761773" sldId="901"/>
            <ac:cxnSpMk id="22" creationId="{42D3D1E0-74B5-A04B-8086-82AE3858107F}"/>
          </ac:cxnSpMkLst>
        </pc:cxnChg>
        <pc:cxnChg chg="mod">
          <ac:chgData name="Emma Davies" userId="c388106c-fcc1-4b94-b57d-b351bf2299cb" providerId="ADAL" clId="{A7DB3E42-58B8-5F4B-8A14-116B71B8060F}" dt="2022-06-06T07:07:39.480" v="1162" actId="14100"/>
          <ac:cxnSpMkLst>
            <pc:docMk/>
            <pc:sldMk cId="448761773" sldId="901"/>
            <ac:cxnSpMk id="29" creationId="{71F29743-E70D-491B-AB28-BC0A4E65F363}"/>
          </ac:cxnSpMkLst>
        </pc:cxnChg>
        <pc:cxnChg chg="add mod">
          <ac:chgData name="Emma Davies" userId="c388106c-fcc1-4b94-b57d-b351bf2299cb" providerId="ADAL" clId="{A7DB3E42-58B8-5F4B-8A14-116B71B8060F}" dt="2022-06-06T07:06:14.205" v="1141" actId="1076"/>
          <ac:cxnSpMkLst>
            <pc:docMk/>
            <pc:sldMk cId="448761773" sldId="901"/>
            <ac:cxnSpMk id="30" creationId="{251DB04B-B219-B84E-AE86-CA16DD53C923}"/>
          </ac:cxnSpMkLst>
        </pc:cxnChg>
      </pc:sldChg>
      <pc:sldChg chg="addSp delSp modSp add">
        <pc:chgData name="Emma Davies" userId="c388106c-fcc1-4b94-b57d-b351bf2299cb" providerId="ADAL" clId="{A7DB3E42-58B8-5F4B-8A14-116B71B8060F}" dt="2022-06-06T07:05:37.840" v="1138" actId="1076"/>
        <pc:sldMkLst>
          <pc:docMk/>
          <pc:sldMk cId="2251412339" sldId="902"/>
        </pc:sldMkLst>
        <pc:spChg chg="mod">
          <ac:chgData name="Emma Davies" userId="c388106c-fcc1-4b94-b57d-b351bf2299cb" providerId="ADAL" clId="{A7DB3E42-58B8-5F4B-8A14-116B71B8060F}" dt="2022-06-06T07:02:08.276" v="1004" actId="20577"/>
          <ac:spMkLst>
            <pc:docMk/>
            <pc:sldMk cId="2251412339" sldId="902"/>
            <ac:spMk id="2" creationId="{697E6145-2C47-5840-9391-6F1B102D78D4}"/>
          </ac:spMkLst>
        </pc:spChg>
        <pc:picChg chg="del">
          <ac:chgData name="Emma Davies" userId="c388106c-fcc1-4b94-b57d-b351bf2299cb" providerId="ADAL" clId="{A7DB3E42-58B8-5F4B-8A14-116B71B8060F}" dt="2022-06-06T07:04:30.467" v="1108" actId="478"/>
          <ac:picMkLst>
            <pc:docMk/>
            <pc:sldMk cId="2251412339" sldId="902"/>
            <ac:picMk id="18" creationId="{EC8E38F1-12D1-8248-AA49-A3A83A2B5B9E}"/>
          </ac:picMkLst>
        </pc:picChg>
        <pc:picChg chg="del">
          <ac:chgData name="Emma Davies" userId="c388106c-fcc1-4b94-b57d-b351bf2299cb" providerId="ADAL" clId="{A7DB3E42-58B8-5F4B-8A14-116B71B8060F}" dt="2022-06-06T07:04:30.467" v="1108" actId="478"/>
          <ac:picMkLst>
            <pc:docMk/>
            <pc:sldMk cId="2251412339" sldId="902"/>
            <ac:picMk id="20" creationId="{4FA16B93-844B-6744-8A44-7C0887CAB809}"/>
          </ac:picMkLst>
        </pc:picChg>
        <pc:picChg chg="del">
          <ac:chgData name="Emma Davies" userId="c388106c-fcc1-4b94-b57d-b351bf2299cb" providerId="ADAL" clId="{A7DB3E42-58B8-5F4B-8A14-116B71B8060F}" dt="2022-06-06T07:04:30.467" v="1108" actId="478"/>
          <ac:picMkLst>
            <pc:docMk/>
            <pc:sldMk cId="2251412339" sldId="902"/>
            <ac:picMk id="21" creationId="{B4FE076D-69C5-FF47-8DC3-AFF76559B69B}"/>
          </ac:picMkLst>
        </pc:picChg>
        <pc:picChg chg="del">
          <ac:chgData name="Emma Davies" userId="c388106c-fcc1-4b94-b57d-b351bf2299cb" providerId="ADAL" clId="{A7DB3E42-58B8-5F4B-8A14-116B71B8060F}" dt="2022-06-06T07:04:30.467" v="1108" actId="478"/>
          <ac:picMkLst>
            <pc:docMk/>
            <pc:sldMk cId="2251412339" sldId="902"/>
            <ac:picMk id="22" creationId="{1F36F466-9345-484F-AA62-CE88B30CFB07}"/>
          </ac:picMkLst>
        </pc:picChg>
        <pc:picChg chg="del">
          <ac:chgData name="Emma Davies" userId="c388106c-fcc1-4b94-b57d-b351bf2299cb" providerId="ADAL" clId="{A7DB3E42-58B8-5F4B-8A14-116B71B8060F}" dt="2022-06-06T07:04:30.467" v="1108" actId="478"/>
          <ac:picMkLst>
            <pc:docMk/>
            <pc:sldMk cId="2251412339" sldId="902"/>
            <ac:picMk id="23" creationId="{2E8C8E62-8598-5347-A090-6D7D5A7EC774}"/>
          </ac:picMkLst>
        </pc:picChg>
        <pc:picChg chg="del">
          <ac:chgData name="Emma Davies" userId="c388106c-fcc1-4b94-b57d-b351bf2299cb" providerId="ADAL" clId="{A7DB3E42-58B8-5F4B-8A14-116B71B8060F}" dt="2022-06-06T07:04:30.467" v="1108" actId="478"/>
          <ac:picMkLst>
            <pc:docMk/>
            <pc:sldMk cId="2251412339" sldId="902"/>
            <ac:picMk id="24" creationId="{4F46CAE4-6D41-9848-8CD6-04F822742676}"/>
          </ac:picMkLst>
        </pc:picChg>
        <pc:picChg chg="del">
          <ac:chgData name="Emma Davies" userId="c388106c-fcc1-4b94-b57d-b351bf2299cb" providerId="ADAL" clId="{A7DB3E42-58B8-5F4B-8A14-116B71B8060F}" dt="2022-06-06T07:04:30.467" v="1108" actId="478"/>
          <ac:picMkLst>
            <pc:docMk/>
            <pc:sldMk cId="2251412339" sldId="902"/>
            <ac:picMk id="25" creationId="{E6D235A1-1DCD-2447-AA0C-9B054336D0DA}"/>
          </ac:picMkLst>
        </pc:picChg>
        <pc:picChg chg="del">
          <ac:chgData name="Emma Davies" userId="c388106c-fcc1-4b94-b57d-b351bf2299cb" providerId="ADAL" clId="{A7DB3E42-58B8-5F4B-8A14-116B71B8060F}" dt="2022-06-06T07:04:30.467" v="1108" actId="478"/>
          <ac:picMkLst>
            <pc:docMk/>
            <pc:sldMk cId="2251412339" sldId="902"/>
            <ac:picMk id="26" creationId="{455434EA-0ED0-DD44-866F-D8CD9736C371}"/>
          </ac:picMkLst>
        </pc:picChg>
        <pc:picChg chg="add del mod">
          <ac:chgData name="Emma Davies" userId="c388106c-fcc1-4b94-b57d-b351bf2299cb" providerId="ADAL" clId="{A7DB3E42-58B8-5F4B-8A14-116B71B8060F}" dt="2022-06-06T07:04:25.195" v="1107"/>
          <ac:picMkLst>
            <pc:docMk/>
            <pc:sldMk cId="2251412339" sldId="902"/>
            <ac:picMk id="28" creationId="{190DCA62-1F0F-5449-9EB2-D70FCD742233}"/>
          </ac:picMkLst>
        </pc:picChg>
        <pc:picChg chg="add del mod">
          <ac:chgData name="Emma Davies" userId="c388106c-fcc1-4b94-b57d-b351bf2299cb" providerId="ADAL" clId="{A7DB3E42-58B8-5F4B-8A14-116B71B8060F}" dt="2022-06-06T07:04:25.195" v="1107"/>
          <ac:picMkLst>
            <pc:docMk/>
            <pc:sldMk cId="2251412339" sldId="902"/>
            <ac:picMk id="29" creationId="{7EB742E2-7F5C-6E4C-9E9F-AA1454A67530}"/>
          </ac:picMkLst>
        </pc:picChg>
        <pc:picChg chg="add del mod">
          <ac:chgData name="Emma Davies" userId="c388106c-fcc1-4b94-b57d-b351bf2299cb" providerId="ADAL" clId="{A7DB3E42-58B8-5F4B-8A14-116B71B8060F}" dt="2022-06-06T07:04:25.195" v="1107"/>
          <ac:picMkLst>
            <pc:docMk/>
            <pc:sldMk cId="2251412339" sldId="902"/>
            <ac:picMk id="30" creationId="{DD9263A9-6E74-EB4A-A444-5611FF7A801B}"/>
          </ac:picMkLst>
        </pc:picChg>
        <pc:picChg chg="add del mod">
          <ac:chgData name="Emma Davies" userId="c388106c-fcc1-4b94-b57d-b351bf2299cb" providerId="ADAL" clId="{A7DB3E42-58B8-5F4B-8A14-116B71B8060F}" dt="2022-06-06T07:04:25.195" v="1107"/>
          <ac:picMkLst>
            <pc:docMk/>
            <pc:sldMk cId="2251412339" sldId="902"/>
            <ac:picMk id="31" creationId="{0A6D22C7-FE31-6842-8A90-674B56C4C002}"/>
          </ac:picMkLst>
        </pc:picChg>
        <pc:picChg chg="add del mod">
          <ac:chgData name="Emma Davies" userId="c388106c-fcc1-4b94-b57d-b351bf2299cb" providerId="ADAL" clId="{A7DB3E42-58B8-5F4B-8A14-116B71B8060F}" dt="2022-06-06T07:04:25.195" v="1107"/>
          <ac:picMkLst>
            <pc:docMk/>
            <pc:sldMk cId="2251412339" sldId="902"/>
            <ac:picMk id="32" creationId="{D93CB2E5-2D9E-C841-A99C-E09702F29EBB}"/>
          </ac:picMkLst>
        </pc:picChg>
        <pc:picChg chg="add del mod">
          <ac:chgData name="Emma Davies" userId="c388106c-fcc1-4b94-b57d-b351bf2299cb" providerId="ADAL" clId="{A7DB3E42-58B8-5F4B-8A14-116B71B8060F}" dt="2022-06-06T07:04:25.195" v="1107"/>
          <ac:picMkLst>
            <pc:docMk/>
            <pc:sldMk cId="2251412339" sldId="902"/>
            <ac:picMk id="33" creationId="{14E757CB-2248-C047-9144-5FD5B8FB7D04}"/>
          </ac:picMkLst>
        </pc:picChg>
        <pc:picChg chg="add del mod">
          <ac:chgData name="Emma Davies" userId="c388106c-fcc1-4b94-b57d-b351bf2299cb" providerId="ADAL" clId="{A7DB3E42-58B8-5F4B-8A14-116B71B8060F}" dt="2022-06-06T07:04:25.195" v="1107"/>
          <ac:picMkLst>
            <pc:docMk/>
            <pc:sldMk cId="2251412339" sldId="902"/>
            <ac:picMk id="34" creationId="{78849029-EC52-114F-8B89-2E31CD681BB3}"/>
          </ac:picMkLst>
        </pc:picChg>
        <pc:picChg chg="add del mod">
          <ac:chgData name="Emma Davies" userId="c388106c-fcc1-4b94-b57d-b351bf2299cb" providerId="ADAL" clId="{A7DB3E42-58B8-5F4B-8A14-116B71B8060F}" dt="2022-06-06T07:04:25.195" v="1107"/>
          <ac:picMkLst>
            <pc:docMk/>
            <pc:sldMk cId="2251412339" sldId="902"/>
            <ac:picMk id="35" creationId="{D5043765-0D0E-3148-B602-581405F4CE88}"/>
          </ac:picMkLst>
        </pc:picChg>
        <pc:picChg chg="add mod">
          <ac:chgData name="Emma Davies" userId="c388106c-fcc1-4b94-b57d-b351bf2299cb" providerId="ADAL" clId="{A7DB3E42-58B8-5F4B-8A14-116B71B8060F}" dt="2022-06-06T07:05:27.647" v="1133" actId="1076"/>
          <ac:picMkLst>
            <pc:docMk/>
            <pc:sldMk cId="2251412339" sldId="902"/>
            <ac:picMk id="37" creationId="{4C46599F-D707-104F-AF75-825F35B96D72}"/>
          </ac:picMkLst>
        </pc:picChg>
        <pc:picChg chg="add mod">
          <ac:chgData name="Emma Davies" userId="c388106c-fcc1-4b94-b57d-b351bf2299cb" providerId="ADAL" clId="{A7DB3E42-58B8-5F4B-8A14-116B71B8060F}" dt="2022-06-06T07:05:19.753" v="1129" actId="1076"/>
          <ac:picMkLst>
            <pc:docMk/>
            <pc:sldMk cId="2251412339" sldId="902"/>
            <ac:picMk id="38" creationId="{D14C7BFE-3915-9C47-A24B-E1B5E61D9D6D}"/>
          </ac:picMkLst>
        </pc:picChg>
        <pc:picChg chg="add mod">
          <ac:chgData name="Emma Davies" userId="c388106c-fcc1-4b94-b57d-b351bf2299cb" providerId="ADAL" clId="{A7DB3E42-58B8-5F4B-8A14-116B71B8060F}" dt="2022-06-06T07:05:31.335" v="1134" actId="1076"/>
          <ac:picMkLst>
            <pc:docMk/>
            <pc:sldMk cId="2251412339" sldId="902"/>
            <ac:picMk id="39" creationId="{B4C8E637-A14B-B442-A797-5DE934C38278}"/>
          </ac:picMkLst>
        </pc:picChg>
        <pc:picChg chg="add mod">
          <ac:chgData name="Emma Davies" userId="c388106c-fcc1-4b94-b57d-b351bf2299cb" providerId="ADAL" clId="{A7DB3E42-58B8-5F4B-8A14-116B71B8060F}" dt="2022-06-06T07:04:58.224" v="1119" actId="14100"/>
          <ac:picMkLst>
            <pc:docMk/>
            <pc:sldMk cId="2251412339" sldId="902"/>
            <ac:picMk id="40" creationId="{600C0B15-8A4F-514F-991D-04210C88DA0E}"/>
          </ac:picMkLst>
        </pc:picChg>
        <pc:picChg chg="add mod">
          <ac:chgData name="Emma Davies" userId="c388106c-fcc1-4b94-b57d-b351bf2299cb" providerId="ADAL" clId="{A7DB3E42-58B8-5F4B-8A14-116B71B8060F}" dt="2022-06-06T07:05:33.493" v="1135" actId="1076"/>
          <ac:picMkLst>
            <pc:docMk/>
            <pc:sldMk cId="2251412339" sldId="902"/>
            <ac:picMk id="41" creationId="{CF677816-9180-A247-B5E4-36B50A49AB8B}"/>
          </ac:picMkLst>
        </pc:picChg>
        <pc:picChg chg="add mod">
          <ac:chgData name="Emma Davies" userId="c388106c-fcc1-4b94-b57d-b351bf2299cb" providerId="ADAL" clId="{A7DB3E42-58B8-5F4B-8A14-116B71B8060F}" dt="2022-06-06T07:05:35.370" v="1136" actId="1076"/>
          <ac:picMkLst>
            <pc:docMk/>
            <pc:sldMk cId="2251412339" sldId="902"/>
            <ac:picMk id="42" creationId="{EDA63AE7-4D1F-6943-96E0-2DCA7070E0D0}"/>
          </ac:picMkLst>
        </pc:picChg>
        <pc:picChg chg="add mod">
          <ac:chgData name="Emma Davies" userId="c388106c-fcc1-4b94-b57d-b351bf2299cb" providerId="ADAL" clId="{A7DB3E42-58B8-5F4B-8A14-116B71B8060F}" dt="2022-06-06T07:05:36.837" v="1137" actId="1076"/>
          <ac:picMkLst>
            <pc:docMk/>
            <pc:sldMk cId="2251412339" sldId="902"/>
            <ac:picMk id="43" creationId="{5E3376FD-77ED-084A-94F3-AF7C9CE345DF}"/>
          </ac:picMkLst>
        </pc:picChg>
        <pc:picChg chg="add mod">
          <ac:chgData name="Emma Davies" userId="c388106c-fcc1-4b94-b57d-b351bf2299cb" providerId="ADAL" clId="{A7DB3E42-58B8-5F4B-8A14-116B71B8060F}" dt="2022-06-06T07:05:37.840" v="1138" actId="1076"/>
          <ac:picMkLst>
            <pc:docMk/>
            <pc:sldMk cId="2251412339" sldId="902"/>
            <ac:picMk id="44" creationId="{98ECFF2F-4E45-FC4F-BEC4-0616D9E6F50E}"/>
          </ac:picMkLst>
        </pc:picChg>
        <pc:cxnChg chg="add del mod">
          <ac:chgData name="Emma Davies" userId="c388106c-fcc1-4b94-b57d-b351bf2299cb" providerId="ADAL" clId="{A7DB3E42-58B8-5F4B-8A14-116B71B8060F}" dt="2022-06-06T07:04:25.195" v="1107"/>
          <ac:cxnSpMkLst>
            <pc:docMk/>
            <pc:sldMk cId="2251412339" sldId="902"/>
            <ac:cxnSpMk id="17" creationId="{5BAE0D3E-6DC2-F141-A7A9-6E093F61F627}"/>
          </ac:cxnSpMkLst>
        </pc:cxnChg>
        <pc:cxnChg chg="del">
          <ac:chgData name="Emma Davies" userId="c388106c-fcc1-4b94-b57d-b351bf2299cb" providerId="ADAL" clId="{A7DB3E42-58B8-5F4B-8A14-116B71B8060F}" dt="2022-06-06T07:04:30.467" v="1108" actId="478"/>
          <ac:cxnSpMkLst>
            <pc:docMk/>
            <pc:sldMk cId="2251412339" sldId="902"/>
            <ac:cxnSpMk id="27" creationId="{7115446F-B36B-6A4E-BFFE-C5D3B85AE041}"/>
          </ac:cxnSpMkLst>
        </pc:cxnChg>
        <pc:cxnChg chg="add mod">
          <ac:chgData name="Emma Davies" userId="c388106c-fcc1-4b94-b57d-b351bf2299cb" providerId="ADAL" clId="{A7DB3E42-58B8-5F4B-8A14-116B71B8060F}" dt="2022-06-06T07:05:27.647" v="1133" actId="1076"/>
          <ac:cxnSpMkLst>
            <pc:docMk/>
            <pc:sldMk cId="2251412339" sldId="902"/>
            <ac:cxnSpMk id="36" creationId="{D6FDB169-5FCA-FB4B-A340-2241FC92D120}"/>
          </ac:cxnSpMkLst>
        </pc:cxnChg>
      </pc:sldChg>
    </pc:docChg>
  </pc:docChgLst>
  <pc:docChgLst>
    <pc:chgData name="Nathan Duff" userId="S::nduff@goodtogreatschools.org.au::5454dd5d-9811-49f6-92ba-8b7b8eb9777a" providerId="AD" clId="Web-{6DCD7DF9-A288-F984-F205-8F8AF21BD871}"/>
    <pc:docChg chg="modSld">
      <pc:chgData name="Nathan Duff" userId="S::nduff@goodtogreatschools.org.au::5454dd5d-9811-49f6-92ba-8b7b8eb9777a" providerId="AD" clId="Web-{6DCD7DF9-A288-F984-F205-8F8AF21BD871}" dt="2022-06-24T05:17:28.006" v="1" actId="20577"/>
      <pc:docMkLst>
        <pc:docMk/>
      </pc:docMkLst>
      <pc:sldChg chg="modSp">
        <pc:chgData name="Nathan Duff" userId="S::nduff@goodtogreatschools.org.au::5454dd5d-9811-49f6-92ba-8b7b8eb9777a" providerId="AD" clId="Web-{6DCD7DF9-A288-F984-F205-8F8AF21BD871}" dt="2022-06-24T05:17:28.006" v="1" actId="20577"/>
        <pc:sldMkLst>
          <pc:docMk/>
          <pc:sldMk cId="689931145" sldId="880"/>
        </pc:sldMkLst>
        <pc:spChg chg="mod">
          <ac:chgData name="Nathan Duff" userId="S::nduff@goodtogreatschools.org.au::5454dd5d-9811-49f6-92ba-8b7b8eb9777a" providerId="AD" clId="Web-{6DCD7DF9-A288-F984-F205-8F8AF21BD871}" dt="2022-06-24T05:17:28.006" v="1" actId="20577"/>
          <ac:spMkLst>
            <pc:docMk/>
            <pc:sldMk cId="689931145" sldId="880"/>
            <ac:spMk id="6" creationId="{6DCB04F7-2550-46A5-8225-B35911AF40F0}"/>
          </ac:spMkLst>
        </pc:spChg>
      </pc:sldChg>
    </pc:docChg>
  </pc:docChgLst>
  <pc:docChgLst>
    <pc:chgData name="Chris Kohn" userId="3aea2124-5d9e-4894-ae32-e7c983671888" providerId="ADAL" clId="{85592722-8103-4445-81B8-12068B89C267}"/>
    <pc:docChg chg="undo redo custSel addSld delSld modSld sldOrd">
      <pc:chgData name="Chris Kohn" userId="3aea2124-5d9e-4894-ae32-e7c983671888" providerId="ADAL" clId="{85592722-8103-4445-81B8-12068B89C267}" dt="2022-07-04T04:57:55.063" v="3427" actId="20577"/>
      <pc:docMkLst>
        <pc:docMk/>
      </pc:docMkLst>
      <pc:sldChg chg="modSp mod addCm modCm">
        <pc:chgData name="Chris Kohn" userId="3aea2124-5d9e-4894-ae32-e7c983671888" providerId="ADAL" clId="{85592722-8103-4445-81B8-12068B89C267}" dt="2022-06-23T12:18:16.324" v="3368"/>
        <pc:sldMkLst>
          <pc:docMk/>
          <pc:sldMk cId="3162857250" sldId="659"/>
        </pc:sldMkLst>
        <pc:spChg chg="mod">
          <ac:chgData name="Chris Kohn" userId="3aea2124-5d9e-4894-ae32-e7c983671888" providerId="ADAL" clId="{85592722-8103-4445-81B8-12068B89C267}" dt="2022-06-23T12:17:57.627" v="3367" actId="20577"/>
          <ac:spMkLst>
            <pc:docMk/>
            <pc:sldMk cId="3162857250" sldId="659"/>
            <ac:spMk id="7" creationId="{9B4B30A6-9194-493E-8C76-7C713CE74979}"/>
          </ac:spMkLst>
        </pc:spChg>
        <pc:spChg chg="mod">
          <ac:chgData name="Chris Kohn" userId="3aea2124-5d9e-4894-ae32-e7c983671888" providerId="ADAL" clId="{85592722-8103-4445-81B8-12068B89C267}" dt="2022-06-20T02:16:39.195" v="3155" actId="20577"/>
          <ac:spMkLst>
            <pc:docMk/>
            <pc:sldMk cId="3162857250" sldId="659"/>
            <ac:spMk id="8" creationId="{DA6538B7-733C-4C2B-891A-8EC2ED5744A8}"/>
          </ac:spMkLst>
        </pc:spChg>
      </pc:sldChg>
      <pc:sldChg chg="modSp mod">
        <pc:chgData name="Chris Kohn" userId="3aea2124-5d9e-4894-ae32-e7c983671888" providerId="ADAL" clId="{85592722-8103-4445-81B8-12068B89C267}" dt="2022-06-20T02:17:38.113" v="3351" actId="20577"/>
        <pc:sldMkLst>
          <pc:docMk/>
          <pc:sldMk cId="577579472" sldId="698"/>
        </pc:sldMkLst>
        <pc:spChg chg="mod">
          <ac:chgData name="Chris Kohn" userId="3aea2124-5d9e-4894-ae32-e7c983671888" providerId="ADAL" clId="{85592722-8103-4445-81B8-12068B89C267}" dt="2022-06-20T02:17:38.113" v="3351" actId="20577"/>
          <ac:spMkLst>
            <pc:docMk/>
            <pc:sldMk cId="577579472" sldId="698"/>
            <ac:spMk id="6" creationId="{6AC79A3D-2EB9-4AD4-81CD-E60E6CBF3D29}"/>
          </ac:spMkLst>
        </pc:spChg>
      </pc:sldChg>
      <pc:sldChg chg="modSp del mod">
        <pc:chgData name="Chris Kohn" userId="3aea2124-5d9e-4894-ae32-e7c983671888" providerId="ADAL" clId="{85592722-8103-4445-81B8-12068B89C267}" dt="2022-06-20T02:14:52.516" v="2970" actId="47"/>
        <pc:sldMkLst>
          <pc:docMk/>
          <pc:sldMk cId="3089354507" sldId="878"/>
        </pc:sldMkLst>
        <pc:spChg chg="mod">
          <ac:chgData name="Chris Kohn" userId="3aea2124-5d9e-4894-ae32-e7c983671888" providerId="ADAL" clId="{85592722-8103-4445-81B8-12068B89C267}" dt="2022-06-20T02:14:46.590" v="2969" actId="20577"/>
          <ac:spMkLst>
            <pc:docMk/>
            <pc:sldMk cId="3089354507" sldId="878"/>
            <ac:spMk id="2" creationId="{EC737DDC-B5CD-E441-BA20-C11C387E7F18}"/>
          </ac:spMkLst>
        </pc:spChg>
      </pc:sldChg>
      <pc:sldChg chg="addSp modSp mod">
        <pc:chgData name="Chris Kohn" userId="3aea2124-5d9e-4894-ae32-e7c983671888" providerId="ADAL" clId="{85592722-8103-4445-81B8-12068B89C267}" dt="2022-07-04T04:50:06.795" v="3395" actId="20577"/>
        <pc:sldMkLst>
          <pc:docMk/>
          <pc:sldMk cId="1485062792" sldId="879"/>
        </pc:sldMkLst>
        <pc:spChg chg="mod">
          <ac:chgData name="Chris Kohn" userId="3aea2124-5d9e-4894-ae32-e7c983671888" providerId="ADAL" clId="{85592722-8103-4445-81B8-12068B89C267}" dt="2022-06-20T01:41:39.606" v="1183" actId="20577"/>
          <ac:spMkLst>
            <pc:docMk/>
            <pc:sldMk cId="1485062792" sldId="879"/>
            <ac:spMk id="5" creationId="{752BC2D9-221B-1747-918C-C0B9B460173A}"/>
          </ac:spMkLst>
        </pc:spChg>
        <pc:spChg chg="add mod">
          <ac:chgData name="Chris Kohn" userId="3aea2124-5d9e-4894-ae32-e7c983671888" providerId="ADAL" clId="{85592722-8103-4445-81B8-12068B89C267}" dt="2022-07-04T04:50:06.795" v="3395" actId="20577"/>
          <ac:spMkLst>
            <pc:docMk/>
            <pc:sldMk cId="1485062792" sldId="879"/>
            <ac:spMk id="7" creationId="{1D9970CB-D03D-43E2-931E-99DAD637A932}"/>
          </ac:spMkLst>
        </pc:spChg>
        <pc:spChg chg="mod">
          <ac:chgData name="Chris Kohn" userId="3aea2124-5d9e-4894-ae32-e7c983671888" providerId="ADAL" clId="{85592722-8103-4445-81B8-12068B89C267}" dt="2022-06-20T01:41:20.709" v="1129" actId="1076"/>
          <ac:spMkLst>
            <pc:docMk/>
            <pc:sldMk cId="1485062792" sldId="879"/>
            <ac:spMk id="8" creationId="{FC60790F-6AAD-4341-948F-A47376B47115}"/>
          </ac:spMkLst>
        </pc:spChg>
      </pc:sldChg>
      <pc:sldChg chg="addSp delSp modSp mod">
        <pc:chgData name="Chris Kohn" userId="3aea2124-5d9e-4894-ae32-e7c983671888" providerId="ADAL" clId="{85592722-8103-4445-81B8-12068B89C267}" dt="2022-06-20T01:45:16.347" v="1575"/>
        <pc:sldMkLst>
          <pc:docMk/>
          <pc:sldMk cId="689931145" sldId="880"/>
        </pc:sldMkLst>
        <pc:spChg chg="mod">
          <ac:chgData name="Chris Kohn" userId="3aea2124-5d9e-4894-ae32-e7c983671888" providerId="ADAL" clId="{85592722-8103-4445-81B8-12068B89C267}" dt="2022-06-20T01:36:12.971" v="370" actId="20577"/>
          <ac:spMkLst>
            <pc:docMk/>
            <pc:sldMk cId="689931145" sldId="880"/>
            <ac:spMk id="2" creationId="{45DDAF04-AE96-6B4A-9093-41E34A9ED508}"/>
          </ac:spMkLst>
        </pc:spChg>
        <pc:spChg chg="mod">
          <ac:chgData name="Chris Kohn" userId="3aea2124-5d9e-4894-ae32-e7c983671888" providerId="ADAL" clId="{85592722-8103-4445-81B8-12068B89C267}" dt="2022-06-20T01:44:59.455" v="1573" actId="20577"/>
          <ac:spMkLst>
            <pc:docMk/>
            <pc:sldMk cId="689931145" sldId="880"/>
            <ac:spMk id="3" creationId="{AE3991F7-6573-0D48-B896-AB2F876FBC02}"/>
          </ac:spMkLst>
        </pc:spChg>
        <pc:spChg chg="del">
          <ac:chgData name="Chris Kohn" userId="3aea2124-5d9e-4894-ae32-e7c983671888" providerId="ADAL" clId="{85592722-8103-4445-81B8-12068B89C267}" dt="2022-06-20T01:45:15.774" v="1574" actId="478"/>
          <ac:spMkLst>
            <pc:docMk/>
            <pc:sldMk cId="689931145" sldId="880"/>
            <ac:spMk id="5" creationId="{3FE904F8-F077-0849-A2AF-351EEE7AEB4D}"/>
          </ac:spMkLst>
        </pc:spChg>
        <pc:spChg chg="add mod">
          <ac:chgData name="Chris Kohn" userId="3aea2124-5d9e-4894-ae32-e7c983671888" providerId="ADAL" clId="{85592722-8103-4445-81B8-12068B89C267}" dt="2022-06-20T01:45:16.347" v="1575"/>
          <ac:spMkLst>
            <pc:docMk/>
            <pc:sldMk cId="689931145" sldId="880"/>
            <ac:spMk id="6" creationId="{6DCB04F7-2550-46A5-8225-B35911AF40F0}"/>
          </ac:spMkLst>
        </pc:spChg>
      </pc:sldChg>
      <pc:sldChg chg="ord">
        <pc:chgData name="Chris Kohn" userId="3aea2124-5d9e-4894-ae32-e7c983671888" providerId="ADAL" clId="{85592722-8103-4445-81B8-12068B89C267}" dt="2022-06-20T01:55:26.547" v="2280" actId="20578"/>
        <pc:sldMkLst>
          <pc:docMk/>
          <pc:sldMk cId="2409407047" sldId="881"/>
        </pc:sldMkLst>
      </pc:sldChg>
      <pc:sldChg chg="modSp mod">
        <pc:chgData name="Chris Kohn" userId="3aea2124-5d9e-4894-ae32-e7c983671888" providerId="ADAL" clId="{85592722-8103-4445-81B8-12068B89C267}" dt="2022-06-20T02:06:36.165" v="2859" actId="255"/>
        <pc:sldMkLst>
          <pc:docMk/>
          <pc:sldMk cId="1052107829" sldId="882"/>
        </pc:sldMkLst>
        <pc:spChg chg="mod">
          <ac:chgData name="Chris Kohn" userId="3aea2124-5d9e-4894-ae32-e7c983671888" providerId="ADAL" clId="{85592722-8103-4445-81B8-12068B89C267}" dt="2022-06-20T02:06:36.165" v="2859" actId="255"/>
          <ac:spMkLst>
            <pc:docMk/>
            <pc:sldMk cId="1052107829" sldId="882"/>
            <ac:spMk id="2" creationId="{FCCBECA4-87A0-AE49-B59A-4A037E628738}"/>
          </ac:spMkLst>
        </pc:spChg>
      </pc:sldChg>
      <pc:sldChg chg="modSp mod">
        <pc:chgData name="Chris Kohn" userId="3aea2124-5d9e-4894-ae32-e7c983671888" providerId="ADAL" clId="{85592722-8103-4445-81B8-12068B89C267}" dt="2022-06-20T02:06:49.366" v="2891" actId="20577"/>
        <pc:sldMkLst>
          <pc:docMk/>
          <pc:sldMk cId="1427755127" sldId="883"/>
        </pc:sldMkLst>
        <pc:spChg chg="mod">
          <ac:chgData name="Chris Kohn" userId="3aea2124-5d9e-4894-ae32-e7c983671888" providerId="ADAL" clId="{85592722-8103-4445-81B8-12068B89C267}" dt="2022-06-20T02:06:49.366" v="2891" actId="20577"/>
          <ac:spMkLst>
            <pc:docMk/>
            <pc:sldMk cId="1427755127" sldId="883"/>
            <ac:spMk id="2" creationId="{8102D7BA-A466-B146-B39E-A7F5836CA54F}"/>
          </ac:spMkLst>
        </pc:spChg>
      </pc:sldChg>
      <pc:sldChg chg="modSp mod">
        <pc:chgData name="Chris Kohn" userId="3aea2124-5d9e-4894-ae32-e7c983671888" providerId="ADAL" clId="{85592722-8103-4445-81B8-12068B89C267}" dt="2022-06-20T02:06:59.546" v="2919" actId="20577"/>
        <pc:sldMkLst>
          <pc:docMk/>
          <pc:sldMk cId="2331514201" sldId="884"/>
        </pc:sldMkLst>
        <pc:spChg chg="mod">
          <ac:chgData name="Chris Kohn" userId="3aea2124-5d9e-4894-ae32-e7c983671888" providerId="ADAL" clId="{85592722-8103-4445-81B8-12068B89C267}" dt="2022-06-20T02:06:59.546" v="2919" actId="20577"/>
          <ac:spMkLst>
            <pc:docMk/>
            <pc:sldMk cId="2331514201" sldId="884"/>
            <ac:spMk id="2" creationId="{8102D7BA-A466-B146-B39E-A7F5836CA54F}"/>
          </ac:spMkLst>
        </pc:spChg>
      </pc:sldChg>
      <pc:sldChg chg="modSp mod">
        <pc:chgData name="Chris Kohn" userId="3aea2124-5d9e-4894-ae32-e7c983671888" providerId="ADAL" clId="{85592722-8103-4445-81B8-12068B89C267}" dt="2022-06-20T02:12:47.706" v="2945" actId="20577"/>
        <pc:sldMkLst>
          <pc:docMk/>
          <pc:sldMk cId="3271760621" sldId="885"/>
        </pc:sldMkLst>
        <pc:spChg chg="mod">
          <ac:chgData name="Chris Kohn" userId="3aea2124-5d9e-4894-ae32-e7c983671888" providerId="ADAL" clId="{85592722-8103-4445-81B8-12068B89C267}" dt="2022-06-20T02:12:47.706" v="2945" actId="20577"/>
          <ac:spMkLst>
            <pc:docMk/>
            <pc:sldMk cId="3271760621" sldId="885"/>
            <ac:spMk id="2" creationId="{8102D7BA-A466-B146-B39E-A7F5836CA54F}"/>
          </ac:spMkLst>
        </pc:spChg>
      </pc:sldChg>
      <pc:sldChg chg="modSp mod">
        <pc:chgData name="Chris Kohn" userId="3aea2124-5d9e-4894-ae32-e7c983671888" providerId="ADAL" clId="{85592722-8103-4445-81B8-12068B89C267}" dt="2022-06-20T01:46:50.223" v="1658" actId="20577"/>
        <pc:sldMkLst>
          <pc:docMk/>
          <pc:sldMk cId="4015418551" sldId="886"/>
        </pc:sldMkLst>
        <pc:spChg chg="mod">
          <ac:chgData name="Chris Kohn" userId="3aea2124-5d9e-4894-ae32-e7c983671888" providerId="ADAL" clId="{85592722-8103-4445-81B8-12068B89C267}" dt="2022-06-20T01:45:54.306" v="1611" actId="255"/>
          <ac:spMkLst>
            <pc:docMk/>
            <pc:sldMk cId="4015418551" sldId="886"/>
            <ac:spMk id="6" creationId="{3390E8AB-D686-F14D-BE26-AF2939633FFB}"/>
          </ac:spMkLst>
        </pc:spChg>
        <pc:spChg chg="mod">
          <ac:chgData name="Chris Kohn" userId="3aea2124-5d9e-4894-ae32-e7c983671888" providerId="ADAL" clId="{85592722-8103-4445-81B8-12068B89C267}" dt="2022-06-20T01:46:50.223" v="1658" actId="20577"/>
          <ac:spMkLst>
            <pc:docMk/>
            <pc:sldMk cId="4015418551" sldId="886"/>
            <ac:spMk id="8" creationId="{933D9F9E-1ED2-9A44-8256-C2966DD4DF37}"/>
          </ac:spMkLst>
        </pc:spChg>
      </pc:sldChg>
      <pc:sldChg chg="modSp mod ord">
        <pc:chgData name="Chris Kohn" userId="3aea2124-5d9e-4894-ae32-e7c983671888" providerId="ADAL" clId="{85592722-8103-4445-81B8-12068B89C267}" dt="2022-06-20T02:15:30.347" v="3029" actId="20577"/>
        <pc:sldMkLst>
          <pc:docMk/>
          <pc:sldMk cId="739370810" sldId="887"/>
        </pc:sldMkLst>
        <pc:spChg chg="mod">
          <ac:chgData name="Chris Kohn" userId="3aea2124-5d9e-4894-ae32-e7c983671888" providerId="ADAL" clId="{85592722-8103-4445-81B8-12068B89C267}" dt="2022-06-20T02:15:30.347" v="3029" actId="20577"/>
          <ac:spMkLst>
            <pc:docMk/>
            <pc:sldMk cId="739370810" sldId="887"/>
            <ac:spMk id="5" creationId="{A439AEC1-4BCD-8B4D-9BE2-D33062207953}"/>
          </ac:spMkLst>
        </pc:spChg>
      </pc:sldChg>
      <pc:sldChg chg="modSp mod">
        <pc:chgData name="Chris Kohn" userId="3aea2124-5d9e-4894-ae32-e7c983671888" providerId="ADAL" clId="{85592722-8103-4445-81B8-12068B89C267}" dt="2022-06-20T02:15:40.565" v="3031" actId="20577"/>
        <pc:sldMkLst>
          <pc:docMk/>
          <pc:sldMk cId="4166589347" sldId="888"/>
        </pc:sldMkLst>
        <pc:spChg chg="mod">
          <ac:chgData name="Chris Kohn" userId="3aea2124-5d9e-4894-ae32-e7c983671888" providerId="ADAL" clId="{85592722-8103-4445-81B8-12068B89C267}" dt="2022-06-20T02:15:40.565" v="3031" actId="20577"/>
          <ac:spMkLst>
            <pc:docMk/>
            <pc:sldMk cId="4166589347" sldId="888"/>
            <ac:spMk id="5" creationId="{A439AEC1-4BCD-8B4D-9BE2-D33062207953}"/>
          </ac:spMkLst>
        </pc:spChg>
      </pc:sldChg>
      <pc:sldChg chg="addSp modSp mod">
        <pc:chgData name="Chris Kohn" userId="3aea2124-5d9e-4894-ae32-e7c983671888" providerId="ADAL" clId="{85592722-8103-4445-81B8-12068B89C267}" dt="2022-06-20T02:00:58.447" v="2747" actId="20577"/>
        <pc:sldMkLst>
          <pc:docMk/>
          <pc:sldMk cId="1990007350" sldId="889"/>
        </pc:sldMkLst>
        <pc:spChg chg="mod">
          <ac:chgData name="Chris Kohn" userId="3aea2124-5d9e-4894-ae32-e7c983671888" providerId="ADAL" clId="{85592722-8103-4445-81B8-12068B89C267}" dt="2022-06-20T02:00:58.447" v="2747" actId="20577"/>
          <ac:spMkLst>
            <pc:docMk/>
            <pc:sldMk cId="1990007350" sldId="889"/>
            <ac:spMk id="2" creationId="{E920349F-A29A-764B-9D5B-2E96EEE6629A}"/>
          </ac:spMkLst>
        </pc:spChg>
        <pc:spChg chg="mod">
          <ac:chgData name="Chris Kohn" userId="3aea2124-5d9e-4894-ae32-e7c983671888" providerId="ADAL" clId="{85592722-8103-4445-81B8-12068B89C267}" dt="2022-06-20T02:00:38.171" v="2723" actId="1076"/>
          <ac:spMkLst>
            <pc:docMk/>
            <pc:sldMk cId="1990007350" sldId="889"/>
            <ac:spMk id="7" creationId="{CEDF69D5-9EBB-AA4B-93B3-408D344491DF}"/>
          </ac:spMkLst>
        </pc:spChg>
        <pc:picChg chg="add mod">
          <ac:chgData name="Chris Kohn" userId="3aea2124-5d9e-4894-ae32-e7c983671888" providerId="ADAL" clId="{85592722-8103-4445-81B8-12068B89C267}" dt="2022-06-20T02:00:35.155" v="2722" actId="1076"/>
          <ac:picMkLst>
            <pc:docMk/>
            <pc:sldMk cId="1990007350" sldId="889"/>
            <ac:picMk id="3" creationId="{59D95FD6-4682-46CA-A9BE-0F74C95D5EAC}"/>
          </ac:picMkLst>
        </pc:picChg>
      </pc:sldChg>
      <pc:sldChg chg="addSp modSp mod">
        <pc:chgData name="Chris Kohn" userId="3aea2124-5d9e-4894-ae32-e7c983671888" providerId="ADAL" clId="{85592722-8103-4445-81B8-12068B89C267}" dt="2022-07-04T04:56:56.718" v="3422" actId="13926"/>
        <pc:sldMkLst>
          <pc:docMk/>
          <pc:sldMk cId="1757732151" sldId="890"/>
        </pc:sldMkLst>
        <pc:spChg chg="mod">
          <ac:chgData name="Chris Kohn" userId="3aea2124-5d9e-4894-ae32-e7c983671888" providerId="ADAL" clId="{85592722-8103-4445-81B8-12068B89C267}" dt="2022-06-20T02:01:20.616" v="2771" actId="20577"/>
          <ac:spMkLst>
            <pc:docMk/>
            <pc:sldMk cId="1757732151" sldId="890"/>
            <ac:spMk id="2" creationId="{006BB3AD-C9CB-0C47-8658-19B0DBAA333F}"/>
          </ac:spMkLst>
        </pc:spChg>
        <pc:spChg chg="mod">
          <ac:chgData name="Chris Kohn" userId="3aea2124-5d9e-4894-ae32-e7c983671888" providerId="ADAL" clId="{85592722-8103-4445-81B8-12068B89C267}" dt="2022-07-04T04:56:56.718" v="3422" actId="13926"/>
          <ac:spMkLst>
            <pc:docMk/>
            <pc:sldMk cId="1757732151" sldId="890"/>
            <ac:spMk id="7" creationId="{97EBDC77-5665-214D-BE54-B1C8B1B652D2}"/>
          </ac:spMkLst>
        </pc:spChg>
        <pc:spChg chg="add mod">
          <ac:chgData name="Chris Kohn" userId="3aea2124-5d9e-4894-ae32-e7c983671888" providerId="ADAL" clId="{85592722-8103-4445-81B8-12068B89C267}" dt="2022-06-20T01:53:27.523" v="2116" actId="1076"/>
          <ac:spMkLst>
            <pc:docMk/>
            <pc:sldMk cId="1757732151" sldId="890"/>
            <ac:spMk id="8" creationId="{17230E1B-12AF-49FB-8819-B6AC45CA8201}"/>
          </ac:spMkLst>
        </pc:spChg>
        <pc:spChg chg="add mod">
          <ac:chgData name="Chris Kohn" userId="3aea2124-5d9e-4894-ae32-e7c983671888" providerId="ADAL" clId="{85592722-8103-4445-81B8-12068B89C267}" dt="2022-06-20T01:53:30.890" v="2118" actId="1076"/>
          <ac:spMkLst>
            <pc:docMk/>
            <pc:sldMk cId="1757732151" sldId="890"/>
            <ac:spMk id="9" creationId="{C7D2289D-827D-42CF-9287-4C2B13240678}"/>
          </ac:spMkLst>
        </pc:spChg>
        <pc:spChg chg="add mod">
          <ac:chgData name="Chris Kohn" userId="3aea2124-5d9e-4894-ae32-e7c983671888" providerId="ADAL" clId="{85592722-8103-4445-81B8-12068B89C267}" dt="2022-06-20T01:53:34.678" v="2120" actId="1076"/>
          <ac:spMkLst>
            <pc:docMk/>
            <pc:sldMk cId="1757732151" sldId="890"/>
            <ac:spMk id="10" creationId="{F93A01D6-E9CD-4B82-8696-CDDDEF8F1FE8}"/>
          </ac:spMkLst>
        </pc:spChg>
      </pc:sldChg>
      <pc:sldChg chg="addSp delSp modSp mod">
        <pc:chgData name="Chris Kohn" userId="3aea2124-5d9e-4894-ae32-e7c983671888" providerId="ADAL" clId="{85592722-8103-4445-81B8-12068B89C267}" dt="2022-07-04T04:57:21.749" v="3425" actId="13926"/>
        <pc:sldMkLst>
          <pc:docMk/>
          <pc:sldMk cId="2289436796" sldId="891"/>
        </pc:sldMkLst>
        <pc:spChg chg="mod">
          <ac:chgData name="Chris Kohn" userId="3aea2124-5d9e-4894-ae32-e7c983671888" providerId="ADAL" clId="{85592722-8103-4445-81B8-12068B89C267}" dt="2022-06-20T02:01:47.407" v="2822" actId="20577"/>
          <ac:spMkLst>
            <pc:docMk/>
            <pc:sldMk cId="2289436796" sldId="891"/>
            <ac:spMk id="2" creationId="{04CD21D0-EC95-1F42-882B-22D6C4B4CB2D}"/>
          </ac:spMkLst>
        </pc:spChg>
        <pc:spChg chg="del mod">
          <ac:chgData name="Chris Kohn" userId="3aea2124-5d9e-4894-ae32-e7c983671888" providerId="ADAL" clId="{85592722-8103-4445-81B8-12068B89C267}" dt="2022-06-20T02:02:01.884" v="2824" actId="478"/>
          <ac:spMkLst>
            <pc:docMk/>
            <pc:sldMk cId="2289436796" sldId="891"/>
            <ac:spMk id="7" creationId="{6C51ACA7-60E5-1F4B-8A2B-CD3C966A7A7A}"/>
          </ac:spMkLst>
        </pc:spChg>
        <pc:spChg chg="add mod">
          <ac:chgData name="Chris Kohn" userId="3aea2124-5d9e-4894-ae32-e7c983671888" providerId="ADAL" clId="{85592722-8103-4445-81B8-12068B89C267}" dt="2022-06-20T02:02:09.182" v="2826" actId="1076"/>
          <ac:spMkLst>
            <pc:docMk/>
            <pc:sldMk cId="2289436796" sldId="891"/>
            <ac:spMk id="8" creationId="{2773D2E5-29B2-4BBE-A979-3A233BBFE9D3}"/>
          </ac:spMkLst>
        </pc:spChg>
        <pc:spChg chg="add mod">
          <ac:chgData name="Chris Kohn" userId="3aea2124-5d9e-4894-ae32-e7c983671888" providerId="ADAL" clId="{85592722-8103-4445-81B8-12068B89C267}" dt="2022-06-20T02:02:11.500" v="2827" actId="1076"/>
          <ac:spMkLst>
            <pc:docMk/>
            <pc:sldMk cId="2289436796" sldId="891"/>
            <ac:spMk id="9" creationId="{A784A0C3-D876-4B33-8391-F9E12A307D62}"/>
          </ac:spMkLst>
        </pc:spChg>
        <pc:spChg chg="add mod">
          <ac:chgData name="Chris Kohn" userId="3aea2124-5d9e-4894-ae32-e7c983671888" providerId="ADAL" clId="{85592722-8103-4445-81B8-12068B89C267}" dt="2022-07-04T04:57:21.749" v="3425" actId="13926"/>
          <ac:spMkLst>
            <pc:docMk/>
            <pc:sldMk cId="2289436796" sldId="891"/>
            <ac:spMk id="10" creationId="{79A9271C-4F20-4519-B144-67A01CA95F81}"/>
          </ac:spMkLst>
        </pc:spChg>
        <pc:spChg chg="add mod">
          <ac:chgData name="Chris Kohn" userId="3aea2124-5d9e-4894-ae32-e7c983671888" providerId="ADAL" clId="{85592722-8103-4445-81B8-12068B89C267}" dt="2022-06-20T02:02:16.509" v="2829" actId="1076"/>
          <ac:spMkLst>
            <pc:docMk/>
            <pc:sldMk cId="2289436796" sldId="891"/>
            <ac:spMk id="11" creationId="{F4FCA6F6-CCD3-482E-8025-2D84030BC9BF}"/>
          </ac:spMkLst>
        </pc:spChg>
      </pc:sldChg>
      <pc:sldChg chg="del">
        <pc:chgData name="Chris Kohn" userId="3aea2124-5d9e-4894-ae32-e7c983671888" providerId="ADAL" clId="{85592722-8103-4445-81B8-12068B89C267}" dt="2022-06-20T01:45:23.716" v="1576" actId="47"/>
        <pc:sldMkLst>
          <pc:docMk/>
          <pc:sldMk cId="3609830660" sldId="896"/>
        </pc:sldMkLst>
      </pc:sldChg>
      <pc:sldChg chg="modSp mod ord">
        <pc:chgData name="Chris Kohn" userId="3aea2124-5d9e-4894-ae32-e7c983671888" providerId="ADAL" clId="{85592722-8103-4445-81B8-12068B89C267}" dt="2022-07-04T04:50:55.114" v="3401" actId="1076"/>
        <pc:sldMkLst>
          <pc:docMk/>
          <pc:sldMk cId="3980983963" sldId="897"/>
        </pc:sldMkLst>
        <pc:spChg chg="mod">
          <ac:chgData name="Chris Kohn" userId="3aea2124-5d9e-4894-ae32-e7c983671888" providerId="ADAL" clId="{85592722-8103-4445-81B8-12068B89C267}" dt="2022-06-20T02:14:32.597" v="2959" actId="20577"/>
          <ac:spMkLst>
            <pc:docMk/>
            <pc:sldMk cId="3980983963" sldId="897"/>
            <ac:spMk id="2" creationId="{EC737DDC-B5CD-E441-BA20-C11C387E7F18}"/>
          </ac:spMkLst>
        </pc:spChg>
        <pc:spChg chg="mod">
          <ac:chgData name="Chris Kohn" userId="3aea2124-5d9e-4894-ae32-e7c983671888" providerId="ADAL" clId="{85592722-8103-4445-81B8-12068B89C267}" dt="2022-06-20T02:15:20.490" v="3027" actId="20577"/>
          <ac:spMkLst>
            <pc:docMk/>
            <pc:sldMk cId="3980983963" sldId="897"/>
            <ac:spMk id="5" creationId="{A439AEC1-4BCD-8B4D-9BE2-D33062207953}"/>
          </ac:spMkLst>
        </pc:spChg>
        <pc:spChg chg="mod">
          <ac:chgData name="Chris Kohn" userId="3aea2124-5d9e-4894-ae32-e7c983671888" providerId="ADAL" clId="{85592722-8103-4445-81B8-12068B89C267}" dt="2022-07-04T04:50:55.114" v="3401" actId="1076"/>
          <ac:spMkLst>
            <pc:docMk/>
            <pc:sldMk cId="3980983963" sldId="897"/>
            <ac:spMk id="15" creationId="{B87D1C37-6113-5D41-84D0-C80EB2A52B15}"/>
          </ac:spMkLst>
        </pc:spChg>
      </pc:sldChg>
      <pc:sldChg chg="addSp delSp modSp add mod ord">
        <pc:chgData name="Chris Kohn" userId="3aea2124-5d9e-4894-ae32-e7c983671888" providerId="ADAL" clId="{85592722-8103-4445-81B8-12068B89C267}" dt="2022-06-23T12:23:57.511" v="3388" actId="20577"/>
        <pc:sldMkLst>
          <pc:docMk/>
          <pc:sldMk cId="1115315865" sldId="900"/>
        </pc:sldMkLst>
        <pc:spChg chg="mod">
          <ac:chgData name="Chris Kohn" userId="3aea2124-5d9e-4894-ae32-e7c983671888" providerId="ADAL" clId="{85592722-8103-4445-81B8-12068B89C267}" dt="2022-06-20T01:36:08.147" v="360" actId="20577"/>
          <ac:spMkLst>
            <pc:docMk/>
            <pc:sldMk cId="1115315865" sldId="900"/>
            <ac:spMk id="4" creationId="{4486530F-BA5E-7A4C-BB37-B3DD76A50037}"/>
          </ac:spMkLst>
        </pc:spChg>
        <pc:spChg chg="mod">
          <ac:chgData name="Chris Kohn" userId="3aea2124-5d9e-4894-ae32-e7c983671888" providerId="ADAL" clId="{85592722-8103-4445-81B8-12068B89C267}" dt="2022-06-20T01:36:27.338" v="371" actId="20577"/>
          <ac:spMkLst>
            <pc:docMk/>
            <pc:sldMk cId="1115315865" sldId="900"/>
            <ac:spMk id="5" creationId="{752BC2D9-221B-1747-918C-C0B9B460173A}"/>
          </ac:spMkLst>
        </pc:spChg>
        <pc:spChg chg="mod">
          <ac:chgData name="Chris Kohn" userId="3aea2124-5d9e-4894-ae32-e7c983671888" providerId="ADAL" clId="{85592722-8103-4445-81B8-12068B89C267}" dt="2022-06-23T12:23:57.511" v="3388" actId="20577"/>
          <ac:spMkLst>
            <pc:docMk/>
            <pc:sldMk cId="1115315865" sldId="900"/>
            <ac:spMk id="8" creationId="{FC60790F-6AAD-4341-948F-A47376B47115}"/>
          </ac:spMkLst>
        </pc:spChg>
        <pc:graphicFrameChg chg="add del modGraphic">
          <ac:chgData name="Chris Kohn" userId="3aea2124-5d9e-4894-ae32-e7c983671888" providerId="ADAL" clId="{85592722-8103-4445-81B8-12068B89C267}" dt="2022-06-20T01:37:18.757" v="437" actId="478"/>
          <ac:graphicFrameMkLst>
            <pc:docMk/>
            <pc:sldMk cId="1115315865" sldId="900"/>
            <ac:graphicFrameMk id="3" creationId="{6AFCCCDE-4E8E-461B-A562-B25152ED0F9F}"/>
          </ac:graphicFrameMkLst>
        </pc:graphicFrameChg>
      </pc:sldChg>
      <pc:sldChg chg="addSp modSp add mod">
        <pc:chgData name="Chris Kohn" userId="3aea2124-5d9e-4894-ae32-e7c983671888" providerId="ADAL" clId="{85592722-8103-4445-81B8-12068B89C267}" dt="2022-06-20T01:44:23.089" v="1497" actId="20577"/>
        <pc:sldMkLst>
          <pc:docMk/>
          <pc:sldMk cId="2339718606" sldId="901"/>
        </pc:sldMkLst>
        <pc:spChg chg="mod">
          <ac:chgData name="Chris Kohn" userId="3aea2124-5d9e-4894-ae32-e7c983671888" providerId="ADAL" clId="{85592722-8103-4445-81B8-12068B89C267}" dt="2022-06-20T01:43:00.443" v="1367" actId="20577"/>
          <ac:spMkLst>
            <pc:docMk/>
            <pc:sldMk cId="2339718606" sldId="901"/>
            <ac:spMk id="5" creationId="{752BC2D9-221B-1747-918C-C0B9B460173A}"/>
          </ac:spMkLst>
        </pc:spChg>
        <pc:spChg chg="add mod">
          <ac:chgData name="Chris Kohn" userId="3aea2124-5d9e-4894-ae32-e7c983671888" providerId="ADAL" clId="{85592722-8103-4445-81B8-12068B89C267}" dt="2022-06-20T01:43:38.697" v="1442" actId="1076"/>
          <ac:spMkLst>
            <pc:docMk/>
            <pc:sldMk cId="2339718606" sldId="901"/>
            <ac:spMk id="7" creationId="{1E2FC079-6F75-4C33-A62A-8EF26510541E}"/>
          </ac:spMkLst>
        </pc:spChg>
        <pc:spChg chg="mod">
          <ac:chgData name="Chris Kohn" userId="3aea2124-5d9e-4894-ae32-e7c983671888" providerId="ADAL" clId="{85592722-8103-4445-81B8-12068B89C267}" dt="2022-06-20T01:43:47.571" v="1455" actId="20577"/>
          <ac:spMkLst>
            <pc:docMk/>
            <pc:sldMk cId="2339718606" sldId="901"/>
            <ac:spMk id="8" creationId="{FC60790F-6AAD-4341-948F-A47376B47115}"/>
          </ac:spMkLst>
        </pc:spChg>
        <pc:spChg chg="add mod">
          <ac:chgData name="Chris Kohn" userId="3aea2124-5d9e-4894-ae32-e7c983671888" providerId="ADAL" clId="{85592722-8103-4445-81B8-12068B89C267}" dt="2022-06-20T01:44:12.866" v="1481" actId="1076"/>
          <ac:spMkLst>
            <pc:docMk/>
            <pc:sldMk cId="2339718606" sldId="901"/>
            <ac:spMk id="9" creationId="{96EB738D-85D7-46E6-AEE4-FBDE672314DB}"/>
          </ac:spMkLst>
        </pc:spChg>
        <pc:spChg chg="add mod">
          <ac:chgData name="Chris Kohn" userId="3aea2124-5d9e-4894-ae32-e7c983671888" providerId="ADAL" clId="{85592722-8103-4445-81B8-12068B89C267}" dt="2022-06-20T01:44:23.089" v="1497" actId="20577"/>
          <ac:spMkLst>
            <pc:docMk/>
            <pc:sldMk cId="2339718606" sldId="901"/>
            <ac:spMk id="10" creationId="{B8CC8EF4-D363-4B25-A1A0-8214500ED398}"/>
          </ac:spMkLst>
        </pc:spChg>
      </pc:sldChg>
      <pc:sldChg chg="addSp delSp modSp add mod">
        <pc:chgData name="Chris Kohn" userId="3aea2124-5d9e-4894-ae32-e7c983671888" providerId="ADAL" clId="{85592722-8103-4445-81B8-12068B89C267}" dt="2022-07-04T04:57:05.980" v="3423" actId="13926"/>
        <pc:sldMkLst>
          <pc:docMk/>
          <pc:sldMk cId="3344187331" sldId="902"/>
        </pc:sldMkLst>
        <pc:spChg chg="mod">
          <ac:chgData name="Chris Kohn" userId="3aea2124-5d9e-4894-ae32-e7c983671888" providerId="ADAL" clId="{85592722-8103-4445-81B8-12068B89C267}" dt="2022-06-20T02:01:08.511" v="2770" actId="20577"/>
          <ac:spMkLst>
            <pc:docMk/>
            <pc:sldMk cId="3344187331" sldId="902"/>
            <ac:spMk id="2" creationId="{E920349F-A29A-764B-9D5B-2E96EEE6629A}"/>
          </ac:spMkLst>
        </pc:spChg>
        <pc:spChg chg="mod">
          <ac:chgData name="Chris Kohn" userId="3aea2124-5d9e-4894-ae32-e7c983671888" providerId="ADAL" clId="{85592722-8103-4445-81B8-12068B89C267}" dt="2022-06-20T01:48:14.433" v="1737" actId="20577"/>
          <ac:spMkLst>
            <pc:docMk/>
            <pc:sldMk cId="3344187331" sldId="902"/>
            <ac:spMk id="6" creationId="{3390E8AB-D686-F14D-BE26-AF2939633FFB}"/>
          </ac:spMkLst>
        </pc:spChg>
        <pc:spChg chg="mod">
          <ac:chgData name="Chris Kohn" userId="3aea2124-5d9e-4894-ae32-e7c983671888" providerId="ADAL" clId="{85592722-8103-4445-81B8-12068B89C267}" dt="2022-06-20T01:52:41.523" v="2062" actId="20577"/>
          <ac:spMkLst>
            <pc:docMk/>
            <pc:sldMk cId="3344187331" sldId="902"/>
            <ac:spMk id="7" creationId="{CEDF69D5-9EBB-AA4B-93B3-408D344491DF}"/>
          </ac:spMkLst>
        </pc:spChg>
        <pc:spChg chg="add mod">
          <ac:chgData name="Chris Kohn" userId="3aea2124-5d9e-4894-ae32-e7c983671888" providerId="ADAL" clId="{85592722-8103-4445-81B8-12068B89C267}" dt="2022-07-04T04:57:05.980" v="3423" actId="13926"/>
          <ac:spMkLst>
            <pc:docMk/>
            <pc:sldMk cId="3344187331" sldId="902"/>
            <ac:spMk id="8" creationId="{3617ABD2-191C-4599-AED1-10AA56D73D0F}"/>
          </ac:spMkLst>
        </pc:spChg>
        <pc:spChg chg="add mod">
          <ac:chgData name="Chris Kohn" userId="3aea2124-5d9e-4894-ae32-e7c983671888" providerId="ADAL" clId="{85592722-8103-4445-81B8-12068B89C267}" dt="2022-06-20T01:52:47.025" v="2081" actId="20577"/>
          <ac:spMkLst>
            <pc:docMk/>
            <pc:sldMk cId="3344187331" sldId="902"/>
            <ac:spMk id="9" creationId="{B8873948-CB7E-49AB-8B86-1B275CA05B4D}"/>
          </ac:spMkLst>
        </pc:spChg>
        <pc:spChg chg="add mod">
          <ac:chgData name="Chris Kohn" userId="3aea2124-5d9e-4894-ae32-e7c983671888" providerId="ADAL" clId="{85592722-8103-4445-81B8-12068B89C267}" dt="2022-06-20T01:53:04.031" v="2113" actId="20577"/>
          <ac:spMkLst>
            <pc:docMk/>
            <pc:sldMk cId="3344187331" sldId="902"/>
            <ac:spMk id="10" creationId="{17294392-5E98-41F5-B952-168BF8578865}"/>
          </ac:spMkLst>
        </pc:spChg>
        <pc:spChg chg="add mod">
          <ac:chgData name="Chris Kohn" userId="3aea2124-5d9e-4894-ae32-e7c983671888" providerId="ADAL" clId="{85592722-8103-4445-81B8-12068B89C267}" dt="2022-07-04T04:50:26.779" v="3400" actId="20577"/>
          <ac:spMkLst>
            <pc:docMk/>
            <pc:sldMk cId="3344187331" sldId="902"/>
            <ac:spMk id="11" creationId="{FEB73806-08D9-493D-A616-7046DD4FCCB6}"/>
          </ac:spMkLst>
        </pc:spChg>
        <pc:spChg chg="add mod">
          <ac:chgData name="Chris Kohn" userId="3aea2124-5d9e-4894-ae32-e7c983671888" providerId="ADAL" clId="{85592722-8103-4445-81B8-12068B89C267}" dt="2022-06-20T01:51:30.320" v="2007" actId="20577"/>
          <ac:spMkLst>
            <pc:docMk/>
            <pc:sldMk cId="3344187331" sldId="902"/>
            <ac:spMk id="12" creationId="{93980A09-2497-4112-A398-5235D1612179}"/>
          </ac:spMkLst>
        </pc:spChg>
        <pc:spChg chg="add mod">
          <ac:chgData name="Chris Kohn" userId="3aea2124-5d9e-4894-ae32-e7c983671888" providerId="ADAL" clId="{85592722-8103-4445-81B8-12068B89C267}" dt="2022-06-20T01:51:40.831" v="2013" actId="20577"/>
          <ac:spMkLst>
            <pc:docMk/>
            <pc:sldMk cId="3344187331" sldId="902"/>
            <ac:spMk id="13" creationId="{03115632-2E41-49A5-A64E-BA22D743E7EC}"/>
          </ac:spMkLst>
        </pc:spChg>
        <pc:spChg chg="add mod">
          <ac:chgData name="Chris Kohn" userId="3aea2124-5d9e-4894-ae32-e7c983671888" providerId="ADAL" clId="{85592722-8103-4445-81B8-12068B89C267}" dt="2022-06-20T01:52:26.833" v="2034" actId="20577"/>
          <ac:spMkLst>
            <pc:docMk/>
            <pc:sldMk cId="3344187331" sldId="902"/>
            <ac:spMk id="14" creationId="{1D47A31C-13B3-47A4-8D1B-F3CCDA721517}"/>
          </ac:spMkLst>
        </pc:spChg>
        <pc:picChg chg="del">
          <ac:chgData name="Chris Kohn" userId="3aea2124-5d9e-4894-ae32-e7c983671888" providerId="ADAL" clId="{85592722-8103-4445-81B8-12068B89C267}" dt="2022-06-20T01:50:01.238" v="1955" actId="478"/>
          <ac:picMkLst>
            <pc:docMk/>
            <pc:sldMk cId="3344187331" sldId="902"/>
            <ac:picMk id="3" creationId="{59D95FD6-4682-46CA-A9BE-0F74C95D5EAC}"/>
          </ac:picMkLst>
        </pc:picChg>
      </pc:sldChg>
      <pc:sldChg chg="modSp add mod">
        <pc:chgData name="Chris Kohn" userId="3aea2124-5d9e-4894-ae32-e7c983671888" providerId="ADAL" clId="{85592722-8103-4445-81B8-12068B89C267}" dt="2022-07-04T04:57:13.164" v="3424" actId="13926"/>
        <pc:sldMkLst>
          <pc:docMk/>
          <pc:sldMk cId="1652686977" sldId="903"/>
        </pc:sldMkLst>
        <pc:spChg chg="mod">
          <ac:chgData name="Chris Kohn" userId="3aea2124-5d9e-4894-ae32-e7c983671888" providerId="ADAL" clId="{85592722-8103-4445-81B8-12068B89C267}" dt="2022-06-20T01:54:11.410" v="2225" actId="20577"/>
          <ac:spMkLst>
            <pc:docMk/>
            <pc:sldMk cId="1652686977" sldId="903"/>
            <ac:spMk id="2" creationId="{006BB3AD-C9CB-0C47-8658-19B0DBAA333F}"/>
          </ac:spMkLst>
        </pc:spChg>
        <pc:spChg chg="mod">
          <ac:chgData name="Chris Kohn" userId="3aea2124-5d9e-4894-ae32-e7c983671888" providerId="ADAL" clId="{85592722-8103-4445-81B8-12068B89C267}" dt="2022-06-20T01:53:42.647" v="2126" actId="20577"/>
          <ac:spMkLst>
            <pc:docMk/>
            <pc:sldMk cId="1652686977" sldId="903"/>
            <ac:spMk id="6" creationId="{3390E8AB-D686-F14D-BE26-AF2939633FFB}"/>
          </ac:spMkLst>
        </pc:spChg>
        <pc:spChg chg="mod">
          <ac:chgData name="Chris Kohn" userId="3aea2124-5d9e-4894-ae32-e7c983671888" providerId="ADAL" clId="{85592722-8103-4445-81B8-12068B89C267}" dt="2022-06-20T01:54:22.743" v="2235" actId="20577"/>
          <ac:spMkLst>
            <pc:docMk/>
            <pc:sldMk cId="1652686977" sldId="903"/>
            <ac:spMk id="7" creationId="{97EBDC77-5665-214D-BE54-B1C8B1B652D2}"/>
          </ac:spMkLst>
        </pc:spChg>
        <pc:spChg chg="mod">
          <ac:chgData name="Chris Kohn" userId="3aea2124-5d9e-4894-ae32-e7c983671888" providerId="ADAL" clId="{85592722-8103-4445-81B8-12068B89C267}" dt="2022-07-04T04:57:13.164" v="3424" actId="13926"/>
          <ac:spMkLst>
            <pc:docMk/>
            <pc:sldMk cId="1652686977" sldId="903"/>
            <ac:spMk id="8" creationId="{17230E1B-12AF-49FB-8819-B6AC45CA8201}"/>
          </ac:spMkLst>
        </pc:spChg>
        <pc:spChg chg="mod">
          <ac:chgData name="Chris Kohn" userId="3aea2124-5d9e-4894-ae32-e7c983671888" providerId="ADAL" clId="{85592722-8103-4445-81B8-12068B89C267}" dt="2022-06-20T01:55:01.024" v="2266" actId="20577"/>
          <ac:spMkLst>
            <pc:docMk/>
            <pc:sldMk cId="1652686977" sldId="903"/>
            <ac:spMk id="9" creationId="{C7D2289D-827D-42CF-9287-4C2B13240678}"/>
          </ac:spMkLst>
        </pc:spChg>
        <pc:spChg chg="mod">
          <ac:chgData name="Chris Kohn" userId="3aea2124-5d9e-4894-ae32-e7c983671888" providerId="ADAL" clId="{85592722-8103-4445-81B8-12068B89C267}" dt="2022-06-20T01:55:12.831" v="2274" actId="20577"/>
          <ac:spMkLst>
            <pc:docMk/>
            <pc:sldMk cId="1652686977" sldId="903"/>
            <ac:spMk id="10" creationId="{F93A01D6-E9CD-4B82-8696-CDDDEF8F1FE8}"/>
          </ac:spMkLst>
        </pc:spChg>
      </pc:sldChg>
      <pc:sldChg chg="addSp delSp modSp add mod">
        <pc:chgData name="Chris Kohn" userId="3aea2124-5d9e-4894-ae32-e7c983671888" providerId="ADAL" clId="{85592722-8103-4445-81B8-12068B89C267}" dt="2022-07-04T04:57:55.063" v="3427" actId="20577"/>
        <pc:sldMkLst>
          <pc:docMk/>
          <pc:sldMk cId="2313112270" sldId="904"/>
        </pc:sldMkLst>
        <pc:spChg chg="mod">
          <ac:chgData name="Chris Kohn" userId="3aea2124-5d9e-4894-ae32-e7c983671888" providerId="ADAL" clId="{85592722-8103-4445-81B8-12068B89C267}" dt="2022-07-04T04:57:55.063" v="3427" actId="20577"/>
          <ac:spMkLst>
            <pc:docMk/>
            <pc:sldMk cId="2313112270" sldId="904"/>
            <ac:spMk id="2" creationId="{04CD21D0-EC95-1F42-882B-22D6C4B4CB2D}"/>
          </ac:spMkLst>
        </pc:spChg>
        <pc:spChg chg="mod">
          <ac:chgData name="Chris Kohn" userId="3aea2124-5d9e-4894-ae32-e7c983671888" providerId="ADAL" clId="{85592722-8103-4445-81B8-12068B89C267}" dt="2022-06-20T01:55:57.702" v="2286" actId="20577"/>
          <ac:spMkLst>
            <pc:docMk/>
            <pc:sldMk cId="2313112270" sldId="904"/>
            <ac:spMk id="6" creationId="{3390E8AB-D686-F14D-BE26-AF2939633FFB}"/>
          </ac:spMkLst>
        </pc:spChg>
        <pc:spChg chg="del">
          <ac:chgData name="Chris Kohn" userId="3aea2124-5d9e-4894-ae32-e7c983671888" providerId="ADAL" clId="{85592722-8103-4445-81B8-12068B89C267}" dt="2022-06-20T01:56:37.016" v="2443" actId="478"/>
          <ac:spMkLst>
            <pc:docMk/>
            <pc:sldMk cId="2313112270" sldId="904"/>
            <ac:spMk id="7" creationId="{6C51ACA7-60E5-1F4B-8A2B-CD3C966A7A7A}"/>
          </ac:spMkLst>
        </pc:spChg>
        <pc:spChg chg="add mod">
          <ac:chgData name="Chris Kohn" userId="3aea2124-5d9e-4894-ae32-e7c983671888" providerId="ADAL" clId="{85592722-8103-4445-81B8-12068B89C267}" dt="2022-06-20T01:57:26.205" v="2468" actId="20577"/>
          <ac:spMkLst>
            <pc:docMk/>
            <pc:sldMk cId="2313112270" sldId="904"/>
            <ac:spMk id="8" creationId="{62181EF1-B1E4-47DE-8ACF-419B21CA15A8}"/>
          </ac:spMkLst>
        </pc:spChg>
        <pc:spChg chg="add mod">
          <ac:chgData name="Chris Kohn" userId="3aea2124-5d9e-4894-ae32-e7c983671888" providerId="ADAL" clId="{85592722-8103-4445-81B8-12068B89C267}" dt="2022-07-04T04:57:46.076" v="3426" actId="13926"/>
          <ac:spMkLst>
            <pc:docMk/>
            <pc:sldMk cId="2313112270" sldId="904"/>
            <ac:spMk id="9" creationId="{038465F9-7A61-40DD-938B-52C043B00757}"/>
          </ac:spMkLst>
        </pc:spChg>
        <pc:spChg chg="add mod">
          <ac:chgData name="Chris Kohn" userId="3aea2124-5d9e-4894-ae32-e7c983671888" providerId="ADAL" clId="{85592722-8103-4445-81B8-12068B89C267}" dt="2022-06-20T01:57:40.102" v="2482" actId="20577"/>
          <ac:spMkLst>
            <pc:docMk/>
            <pc:sldMk cId="2313112270" sldId="904"/>
            <ac:spMk id="10" creationId="{4770B813-5921-4DDB-B81C-D177EC47ED9B}"/>
          </ac:spMkLst>
        </pc:spChg>
        <pc:spChg chg="add mod">
          <ac:chgData name="Chris Kohn" userId="3aea2124-5d9e-4894-ae32-e7c983671888" providerId="ADAL" clId="{85592722-8103-4445-81B8-12068B89C267}" dt="2022-06-20T01:57:36.460" v="2481" actId="20577"/>
          <ac:spMkLst>
            <pc:docMk/>
            <pc:sldMk cId="2313112270" sldId="904"/>
            <ac:spMk id="11" creationId="{FB1F3FBB-7A24-4641-82C4-C446E4D2936C}"/>
          </ac:spMkLst>
        </pc:spChg>
        <pc:spChg chg="add mod">
          <ac:chgData name="Chris Kohn" userId="3aea2124-5d9e-4894-ae32-e7c983671888" providerId="ADAL" clId="{85592722-8103-4445-81B8-12068B89C267}" dt="2022-06-20T01:58:13.671" v="2535" actId="20577"/>
          <ac:spMkLst>
            <pc:docMk/>
            <pc:sldMk cId="2313112270" sldId="904"/>
            <ac:spMk id="12" creationId="{A13EB490-68F4-484B-B6CF-8693BBA877C5}"/>
          </ac:spMkLst>
        </pc:spChg>
        <pc:spChg chg="add mod">
          <ac:chgData name="Chris Kohn" userId="3aea2124-5d9e-4894-ae32-e7c983671888" providerId="ADAL" clId="{85592722-8103-4445-81B8-12068B89C267}" dt="2022-06-20T01:57:48.308" v="2497" actId="20577"/>
          <ac:spMkLst>
            <pc:docMk/>
            <pc:sldMk cId="2313112270" sldId="904"/>
            <ac:spMk id="13" creationId="{30B986D8-366A-4232-918D-9E362655E60D}"/>
          </ac:spMkLst>
        </pc:spChg>
        <pc:spChg chg="add mod">
          <ac:chgData name="Chris Kohn" userId="3aea2124-5d9e-4894-ae32-e7c983671888" providerId="ADAL" clId="{85592722-8103-4445-81B8-12068B89C267}" dt="2022-06-20T01:58:02.695" v="2520" actId="20577"/>
          <ac:spMkLst>
            <pc:docMk/>
            <pc:sldMk cId="2313112270" sldId="904"/>
            <ac:spMk id="14" creationId="{702E1E97-8DF4-423A-A18D-8B1BA533B4C4}"/>
          </ac:spMkLst>
        </pc:spChg>
        <pc:spChg chg="add mod">
          <ac:chgData name="Chris Kohn" userId="3aea2124-5d9e-4894-ae32-e7c983671888" providerId="ADAL" clId="{85592722-8103-4445-81B8-12068B89C267}" dt="2022-06-20T01:58:06.247" v="2526" actId="20577"/>
          <ac:spMkLst>
            <pc:docMk/>
            <pc:sldMk cId="2313112270" sldId="904"/>
            <ac:spMk id="15" creationId="{4FB771E3-1046-42AC-9D58-12C575906876}"/>
          </ac:spMkLst>
        </pc:spChg>
      </pc:sldChg>
    </pc:docChg>
  </pc:docChgLst>
  <pc:docChgLst>
    <pc:chgData name="Chris Kohn" userId="3aea2124-5d9e-4894-ae32-e7c983671888" providerId="ADAL" clId="{10BFEE07-510D-4322-BE49-7627230AF012}"/>
    <pc:docChg chg="undo custSel modSld sldOrd">
      <pc:chgData name="Chris Kohn" userId="3aea2124-5d9e-4894-ae32-e7c983671888" providerId="ADAL" clId="{10BFEE07-510D-4322-BE49-7627230AF012}" dt="2022-05-03T23:24:18.338" v="32"/>
      <pc:docMkLst>
        <pc:docMk/>
      </pc:docMkLst>
      <pc:sldChg chg="modSp mod">
        <pc:chgData name="Chris Kohn" userId="3aea2124-5d9e-4894-ae32-e7c983671888" providerId="ADAL" clId="{10BFEE07-510D-4322-BE49-7627230AF012}" dt="2022-05-02T23:54:08.350" v="24" actId="20577"/>
        <pc:sldMkLst>
          <pc:docMk/>
          <pc:sldMk cId="3162857250" sldId="659"/>
        </pc:sldMkLst>
        <pc:spChg chg="mod">
          <ac:chgData name="Chris Kohn" userId="3aea2124-5d9e-4894-ae32-e7c983671888" providerId="ADAL" clId="{10BFEE07-510D-4322-BE49-7627230AF012}" dt="2022-05-02T23:52:53.718" v="10" actId="12"/>
          <ac:spMkLst>
            <pc:docMk/>
            <pc:sldMk cId="3162857250" sldId="659"/>
            <ac:spMk id="7" creationId="{9B4B30A6-9194-493E-8C76-7C713CE74979}"/>
          </ac:spMkLst>
        </pc:spChg>
        <pc:spChg chg="mod">
          <ac:chgData name="Chris Kohn" userId="3aea2124-5d9e-4894-ae32-e7c983671888" providerId="ADAL" clId="{10BFEE07-510D-4322-BE49-7627230AF012}" dt="2022-05-02T23:54:08.350" v="24" actId="20577"/>
          <ac:spMkLst>
            <pc:docMk/>
            <pc:sldMk cId="3162857250" sldId="659"/>
            <ac:spMk id="8" creationId="{DA6538B7-733C-4C2B-891A-8EC2ED5744A8}"/>
          </ac:spMkLst>
        </pc:spChg>
      </pc:sldChg>
      <pc:sldChg chg="ord">
        <pc:chgData name="Chris Kohn" userId="3aea2124-5d9e-4894-ae32-e7c983671888" providerId="ADAL" clId="{10BFEE07-510D-4322-BE49-7627230AF012}" dt="2022-05-02T23:52:15.804" v="1"/>
        <pc:sldMkLst>
          <pc:docMk/>
          <pc:sldMk cId="4060795367" sldId="687"/>
        </pc:sldMkLst>
      </pc:sldChg>
      <pc:sldChg chg="delCm modCm">
        <pc:chgData name="Chris Kohn" userId="3aea2124-5d9e-4894-ae32-e7c983671888" providerId="ADAL" clId="{10BFEE07-510D-4322-BE49-7627230AF012}" dt="2022-05-03T23:24:18.338" v="32"/>
        <pc:sldMkLst>
          <pc:docMk/>
          <pc:sldMk cId="1482523254" sldId="807"/>
        </pc:sldMkLst>
      </pc:sldChg>
      <pc:sldChg chg="modSp mod">
        <pc:chgData name="Chris Kohn" userId="3aea2124-5d9e-4894-ae32-e7c983671888" providerId="ADAL" clId="{10BFEE07-510D-4322-BE49-7627230AF012}" dt="2022-05-02T23:56:31.982" v="28" actId="14100"/>
        <pc:sldMkLst>
          <pc:docMk/>
          <pc:sldMk cId="3583991832" sldId="816"/>
        </pc:sldMkLst>
        <pc:spChg chg="mod">
          <ac:chgData name="Chris Kohn" userId="3aea2124-5d9e-4894-ae32-e7c983671888" providerId="ADAL" clId="{10BFEE07-510D-4322-BE49-7627230AF012}" dt="2022-05-02T23:56:31.982" v="28" actId="14100"/>
          <ac:spMkLst>
            <pc:docMk/>
            <pc:sldMk cId="3583991832" sldId="816"/>
            <ac:spMk id="18" creationId="{78652D22-7E4A-8F4D-862F-2EA768F9837B}"/>
          </ac:spMkLst>
        </pc:spChg>
      </pc:sldChg>
    </pc:docChg>
  </pc:docChgLst>
  <pc:docChgLst>
    <pc:chgData name="Kate McGregor" userId="21de1238-db65-4ab3-8376-ea3116b499df" providerId="ADAL" clId="{DB83C83A-3AC5-409C-84DB-4C16F383F779}"/>
    <pc:docChg chg="undo custSel modSld">
      <pc:chgData name="Kate McGregor" userId="21de1238-db65-4ab3-8376-ea3116b499df" providerId="ADAL" clId="{DB83C83A-3AC5-409C-84DB-4C16F383F779}" dt="2022-07-07T02:29:33.429" v="238"/>
      <pc:docMkLst>
        <pc:docMk/>
      </pc:docMkLst>
      <pc:sldChg chg="modSp mod delCm">
        <pc:chgData name="Kate McGregor" userId="21de1238-db65-4ab3-8376-ea3116b499df" providerId="ADAL" clId="{DB83C83A-3AC5-409C-84DB-4C16F383F779}" dt="2022-07-06T23:46:23.237" v="3"/>
        <pc:sldMkLst>
          <pc:docMk/>
          <pc:sldMk cId="3162857250" sldId="659"/>
        </pc:sldMkLst>
        <pc:spChg chg="mod">
          <ac:chgData name="Kate McGregor" userId="21de1238-db65-4ab3-8376-ea3116b499df" providerId="ADAL" clId="{DB83C83A-3AC5-409C-84DB-4C16F383F779}" dt="2022-07-06T23:46:06.421" v="1" actId="20577"/>
          <ac:spMkLst>
            <pc:docMk/>
            <pc:sldMk cId="3162857250" sldId="659"/>
            <ac:spMk id="7" creationId="{9B4B30A6-9194-493E-8C76-7C713CE74979}"/>
          </ac:spMkLst>
        </pc:spChg>
        <pc:spChg chg="mod">
          <ac:chgData name="Kate McGregor" userId="21de1238-db65-4ab3-8376-ea3116b499df" providerId="ADAL" clId="{DB83C83A-3AC5-409C-84DB-4C16F383F779}" dt="2022-07-06T23:46:09.848" v="2" actId="20577"/>
          <ac:spMkLst>
            <pc:docMk/>
            <pc:sldMk cId="3162857250" sldId="659"/>
            <ac:spMk id="8" creationId="{DA6538B7-733C-4C2B-891A-8EC2ED5744A8}"/>
          </ac:spMkLst>
        </pc:spChg>
      </pc:sldChg>
      <pc:sldChg chg="modSp mod">
        <pc:chgData name="Kate McGregor" userId="21de1238-db65-4ab3-8376-ea3116b499df" providerId="ADAL" clId="{DB83C83A-3AC5-409C-84DB-4C16F383F779}" dt="2022-07-06T23:42:40.445" v="0" actId="20577"/>
        <pc:sldMkLst>
          <pc:docMk/>
          <pc:sldMk cId="4060795367" sldId="687"/>
        </pc:sldMkLst>
        <pc:spChg chg="mod">
          <ac:chgData name="Kate McGregor" userId="21de1238-db65-4ab3-8376-ea3116b499df" providerId="ADAL" clId="{DB83C83A-3AC5-409C-84DB-4C16F383F779}" dt="2022-07-06T23:42:40.445" v="0" actId="20577"/>
          <ac:spMkLst>
            <pc:docMk/>
            <pc:sldMk cId="4060795367" sldId="687"/>
            <ac:spMk id="9" creationId="{94A99D62-5CE0-4E2C-A041-69615CE20582}"/>
          </ac:spMkLst>
        </pc:spChg>
      </pc:sldChg>
      <pc:sldChg chg="modSp mod">
        <pc:chgData name="Kate McGregor" userId="21de1238-db65-4ab3-8376-ea3116b499df" providerId="ADAL" clId="{DB83C83A-3AC5-409C-84DB-4C16F383F779}" dt="2022-07-07T01:25:11.808" v="237" actId="20577"/>
        <pc:sldMkLst>
          <pc:docMk/>
          <pc:sldMk cId="577579472" sldId="698"/>
        </pc:sldMkLst>
        <pc:spChg chg="mod">
          <ac:chgData name="Kate McGregor" userId="21de1238-db65-4ab3-8376-ea3116b499df" providerId="ADAL" clId="{DB83C83A-3AC5-409C-84DB-4C16F383F779}" dt="2022-07-07T01:25:11.808" v="237" actId="20577"/>
          <ac:spMkLst>
            <pc:docMk/>
            <pc:sldMk cId="577579472" sldId="698"/>
            <ac:spMk id="6" creationId="{6AC79A3D-2EB9-4AD4-81CD-E60E6CBF3D29}"/>
          </ac:spMkLst>
        </pc:spChg>
      </pc:sldChg>
      <pc:sldChg chg="modSp mod">
        <pc:chgData name="Kate McGregor" userId="21de1238-db65-4ab3-8376-ea3116b499df" providerId="ADAL" clId="{DB83C83A-3AC5-409C-84DB-4C16F383F779}" dt="2022-07-07T00:53:43.300" v="112" actId="20577"/>
        <pc:sldMkLst>
          <pc:docMk/>
          <pc:sldMk cId="1485062792" sldId="879"/>
        </pc:sldMkLst>
        <pc:spChg chg="mod">
          <ac:chgData name="Kate McGregor" userId="21de1238-db65-4ab3-8376-ea3116b499df" providerId="ADAL" clId="{DB83C83A-3AC5-409C-84DB-4C16F383F779}" dt="2022-07-07T00:53:43.300" v="112" actId="20577"/>
          <ac:spMkLst>
            <pc:docMk/>
            <pc:sldMk cId="1485062792" sldId="879"/>
            <ac:spMk id="5" creationId="{752BC2D9-221B-1747-918C-C0B9B460173A}"/>
          </ac:spMkLst>
        </pc:spChg>
      </pc:sldChg>
      <pc:sldChg chg="modSp mod">
        <pc:chgData name="Kate McGregor" userId="21de1238-db65-4ab3-8376-ea3116b499df" providerId="ADAL" clId="{DB83C83A-3AC5-409C-84DB-4C16F383F779}" dt="2022-07-07T00:58:44.486" v="149" actId="20577"/>
        <pc:sldMkLst>
          <pc:docMk/>
          <pc:sldMk cId="689931145" sldId="880"/>
        </pc:sldMkLst>
        <pc:spChg chg="mod">
          <ac:chgData name="Kate McGregor" userId="21de1238-db65-4ab3-8376-ea3116b499df" providerId="ADAL" clId="{DB83C83A-3AC5-409C-84DB-4C16F383F779}" dt="2022-07-07T00:58:44.486" v="149" actId="20577"/>
          <ac:spMkLst>
            <pc:docMk/>
            <pc:sldMk cId="689931145" sldId="880"/>
            <ac:spMk id="3" creationId="{AE3991F7-6573-0D48-B896-AB2F876FBC02}"/>
          </ac:spMkLst>
        </pc:spChg>
      </pc:sldChg>
      <pc:sldChg chg="modSp mod">
        <pc:chgData name="Kate McGregor" userId="21de1238-db65-4ab3-8376-ea3116b499df" providerId="ADAL" clId="{DB83C83A-3AC5-409C-84DB-4C16F383F779}" dt="2022-07-07T01:18:43.079" v="184" actId="1076"/>
        <pc:sldMkLst>
          <pc:docMk/>
          <pc:sldMk cId="1052107829" sldId="882"/>
        </pc:sldMkLst>
        <pc:spChg chg="mod">
          <ac:chgData name="Kate McGregor" userId="21de1238-db65-4ab3-8376-ea3116b499df" providerId="ADAL" clId="{DB83C83A-3AC5-409C-84DB-4C16F383F779}" dt="2022-07-07T01:18:43.079" v="184" actId="1076"/>
          <ac:spMkLst>
            <pc:docMk/>
            <pc:sldMk cId="1052107829" sldId="882"/>
            <ac:spMk id="6" creationId="{8035251A-1207-6441-AE1C-894D3B0CC6AB}"/>
          </ac:spMkLst>
        </pc:spChg>
      </pc:sldChg>
      <pc:sldChg chg="modSp mod">
        <pc:chgData name="Kate McGregor" userId="21de1238-db65-4ab3-8376-ea3116b499df" providerId="ADAL" clId="{DB83C83A-3AC5-409C-84DB-4C16F383F779}" dt="2022-07-07T01:19:00.901" v="186" actId="1076"/>
        <pc:sldMkLst>
          <pc:docMk/>
          <pc:sldMk cId="1427755127" sldId="883"/>
        </pc:sldMkLst>
        <pc:spChg chg="mod">
          <ac:chgData name="Kate McGregor" userId="21de1238-db65-4ab3-8376-ea3116b499df" providerId="ADAL" clId="{DB83C83A-3AC5-409C-84DB-4C16F383F779}" dt="2022-07-07T01:18:48.164" v="185" actId="1076"/>
          <ac:spMkLst>
            <pc:docMk/>
            <pc:sldMk cId="1427755127" sldId="883"/>
            <ac:spMk id="3" creationId="{638D82DF-767A-0A40-9325-404F358DA887}"/>
          </ac:spMkLst>
        </pc:spChg>
        <pc:spChg chg="mod">
          <ac:chgData name="Kate McGregor" userId="21de1238-db65-4ab3-8376-ea3116b499df" providerId="ADAL" clId="{DB83C83A-3AC5-409C-84DB-4C16F383F779}" dt="2022-07-07T01:19:00.901" v="186" actId="1076"/>
          <ac:spMkLst>
            <pc:docMk/>
            <pc:sldMk cId="1427755127" sldId="883"/>
            <ac:spMk id="13" creationId="{3F727346-9773-FC4F-8F6B-2F8397E6AD17}"/>
          </ac:spMkLst>
        </pc:spChg>
      </pc:sldChg>
      <pc:sldChg chg="modSp mod">
        <pc:chgData name="Kate McGregor" userId="21de1238-db65-4ab3-8376-ea3116b499df" providerId="ADAL" clId="{DB83C83A-3AC5-409C-84DB-4C16F383F779}" dt="2022-07-07T01:23:48.139" v="235" actId="1076"/>
        <pc:sldMkLst>
          <pc:docMk/>
          <pc:sldMk cId="2331514201" sldId="884"/>
        </pc:sldMkLst>
        <pc:spChg chg="mod">
          <ac:chgData name="Kate McGregor" userId="21de1238-db65-4ab3-8376-ea3116b499df" providerId="ADAL" clId="{DB83C83A-3AC5-409C-84DB-4C16F383F779}" dt="2022-07-07T01:23:48.139" v="235" actId="1076"/>
          <ac:spMkLst>
            <pc:docMk/>
            <pc:sldMk cId="2331514201" sldId="884"/>
            <ac:spMk id="3" creationId="{638D82DF-767A-0A40-9325-404F358DA887}"/>
          </ac:spMkLst>
        </pc:spChg>
      </pc:sldChg>
      <pc:sldChg chg="modSp mod addCm delCm">
        <pc:chgData name="Kate McGregor" userId="21de1238-db65-4ab3-8376-ea3116b499df" providerId="ADAL" clId="{DB83C83A-3AC5-409C-84DB-4C16F383F779}" dt="2022-07-07T02:29:33.429" v="238"/>
        <pc:sldMkLst>
          <pc:docMk/>
          <pc:sldMk cId="3271760621" sldId="885"/>
        </pc:sldMkLst>
        <pc:spChg chg="mod">
          <ac:chgData name="Kate McGregor" userId="21de1238-db65-4ab3-8376-ea3116b499df" providerId="ADAL" clId="{DB83C83A-3AC5-409C-84DB-4C16F383F779}" dt="2022-07-07T01:21:35.419" v="199" actId="1076"/>
          <ac:spMkLst>
            <pc:docMk/>
            <pc:sldMk cId="3271760621" sldId="885"/>
            <ac:spMk id="3" creationId="{638D82DF-767A-0A40-9325-404F358DA887}"/>
          </ac:spMkLst>
        </pc:spChg>
      </pc:sldChg>
      <pc:sldChg chg="modSp mod">
        <pc:chgData name="Kate McGregor" userId="21de1238-db65-4ab3-8376-ea3116b499df" providerId="ADAL" clId="{DB83C83A-3AC5-409C-84DB-4C16F383F779}" dt="2022-07-07T01:05:58.613" v="164" actId="1036"/>
        <pc:sldMkLst>
          <pc:docMk/>
          <pc:sldMk cId="4015418551" sldId="886"/>
        </pc:sldMkLst>
        <pc:spChg chg="mod">
          <ac:chgData name="Kate McGregor" userId="21de1238-db65-4ab3-8376-ea3116b499df" providerId="ADAL" clId="{DB83C83A-3AC5-409C-84DB-4C16F383F779}" dt="2022-07-07T01:05:58.613" v="164" actId="1036"/>
          <ac:spMkLst>
            <pc:docMk/>
            <pc:sldMk cId="4015418551" sldId="886"/>
            <ac:spMk id="8" creationId="{933D9F9E-1ED2-9A44-8256-C2966DD4DF37}"/>
          </ac:spMkLst>
        </pc:spChg>
      </pc:sldChg>
      <pc:sldChg chg="modSp mod">
        <pc:chgData name="Kate McGregor" userId="21de1238-db65-4ab3-8376-ea3116b499df" providerId="ADAL" clId="{DB83C83A-3AC5-409C-84DB-4C16F383F779}" dt="2022-07-07T01:07:48.882" v="170" actId="20577"/>
        <pc:sldMkLst>
          <pc:docMk/>
          <pc:sldMk cId="1990007350" sldId="889"/>
        </pc:sldMkLst>
        <pc:spChg chg="mod">
          <ac:chgData name="Kate McGregor" userId="21de1238-db65-4ab3-8376-ea3116b499df" providerId="ADAL" clId="{DB83C83A-3AC5-409C-84DB-4C16F383F779}" dt="2022-07-07T01:07:48.882" v="170" actId="20577"/>
          <ac:spMkLst>
            <pc:docMk/>
            <pc:sldMk cId="1990007350" sldId="889"/>
            <ac:spMk id="2" creationId="{E920349F-A29A-764B-9D5B-2E96EEE6629A}"/>
          </ac:spMkLst>
        </pc:spChg>
      </pc:sldChg>
      <pc:sldChg chg="modSp mod">
        <pc:chgData name="Kate McGregor" userId="21de1238-db65-4ab3-8376-ea3116b499df" providerId="ADAL" clId="{DB83C83A-3AC5-409C-84DB-4C16F383F779}" dt="2022-07-07T01:12:44.772" v="179" actId="1076"/>
        <pc:sldMkLst>
          <pc:docMk/>
          <pc:sldMk cId="1757732151" sldId="890"/>
        </pc:sldMkLst>
        <pc:picChg chg="mod modCrop">
          <ac:chgData name="Kate McGregor" userId="21de1238-db65-4ab3-8376-ea3116b499df" providerId="ADAL" clId="{DB83C83A-3AC5-409C-84DB-4C16F383F779}" dt="2022-07-07T01:12:29.430" v="178" actId="14100"/>
          <ac:picMkLst>
            <pc:docMk/>
            <pc:sldMk cId="1757732151" sldId="890"/>
            <ac:picMk id="12" creationId="{7AC0E8AA-900E-4D58-770E-5789BDD46735}"/>
          </ac:picMkLst>
        </pc:picChg>
        <pc:picChg chg="mod">
          <ac:chgData name="Kate McGregor" userId="21de1238-db65-4ab3-8376-ea3116b499df" providerId="ADAL" clId="{DB83C83A-3AC5-409C-84DB-4C16F383F779}" dt="2022-07-07T01:12:03.544" v="172" actId="14100"/>
          <ac:picMkLst>
            <pc:docMk/>
            <pc:sldMk cId="1757732151" sldId="890"/>
            <ac:picMk id="14" creationId="{01C6F73C-12B6-0CA5-B1FC-738879047CE2}"/>
          </ac:picMkLst>
        </pc:picChg>
        <pc:picChg chg="mod">
          <ac:chgData name="Kate McGregor" userId="21de1238-db65-4ab3-8376-ea3116b499df" providerId="ADAL" clId="{DB83C83A-3AC5-409C-84DB-4C16F383F779}" dt="2022-07-07T01:12:44.772" v="179" actId="1076"/>
          <ac:picMkLst>
            <pc:docMk/>
            <pc:sldMk cId="1757732151" sldId="890"/>
            <ac:picMk id="16" creationId="{272D5B09-6844-E7E3-E745-30D8C69DDCBB}"/>
          </ac:picMkLst>
        </pc:picChg>
      </pc:sldChg>
      <pc:sldChg chg="modSp mod">
        <pc:chgData name="Kate McGregor" userId="21de1238-db65-4ab3-8376-ea3116b499df" providerId="ADAL" clId="{DB83C83A-3AC5-409C-84DB-4C16F383F779}" dt="2022-07-07T01:16:31.574" v="182" actId="1076"/>
        <pc:sldMkLst>
          <pc:docMk/>
          <pc:sldMk cId="2289436796" sldId="891"/>
        </pc:sldMkLst>
        <pc:spChg chg="mod">
          <ac:chgData name="Kate McGregor" userId="21de1238-db65-4ab3-8376-ea3116b499df" providerId="ADAL" clId="{DB83C83A-3AC5-409C-84DB-4C16F383F779}" dt="2022-07-07T01:16:31.574" v="182" actId="1076"/>
          <ac:spMkLst>
            <pc:docMk/>
            <pc:sldMk cId="2289436796" sldId="891"/>
            <ac:spMk id="2" creationId="{04CD21D0-EC95-1F42-882B-22D6C4B4CB2D}"/>
          </ac:spMkLst>
        </pc:spChg>
        <pc:spChg chg="mod">
          <ac:chgData name="Kate McGregor" userId="21de1238-db65-4ab3-8376-ea3116b499df" providerId="ADAL" clId="{DB83C83A-3AC5-409C-84DB-4C16F383F779}" dt="2022-07-07T01:16:28.227" v="181" actId="1076"/>
          <ac:spMkLst>
            <pc:docMk/>
            <pc:sldMk cId="2289436796" sldId="891"/>
            <ac:spMk id="6" creationId="{3390E8AB-D686-F14D-BE26-AF2939633FFB}"/>
          </ac:spMkLst>
        </pc:spChg>
      </pc:sldChg>
      <pc:sldChg chg="modSp mod">
        <pc:chgData name="Kate McGregor" userId="21de1238-db65-4ab3-8376-ea3116b499df" providerId="ADAL" clId="{DB83C83A-3AC5-409C-84DB-4C16F383F779}" dt="2022-07-07T01:25:01.758" v="236" actId="1076"/>
        <pc:sldMkLst>
          <pc:docMk/>
          <pc:sldMk cId="1010893445" sldId="895"/>
        </pc:sldMkLst>
        <pc:spChg chg="mod">
          <ac:chgData name="Kate McGregor" userId="21de1238-db65-4ab3-8376-ea3116b499df" providerId="ADAL" clId="{DB83C83A-3AC5-409C-84DB-4C16F383F779}" dt="2022-07-07T01:25:01.758" v="236" actId="1076"/>
          <ac:spMkLst>
            <pc:docMk/>
            <pc:sldMk cId="1010893445" sldId="895"/>
            <ac:spMk id="4" creationId="{9DA73C19-A22A-4A44-BA85-6ABF8364EF8F}"/>
          </ac:spMkLst>
        </pc:spChg>
      </pc:sldChg>
      <pc:sldChg chg="modSp mod">
        <pc:chgData name="Kate McGregor" userId="21de1238-db65-4ab3-8376-ea3116b499df" providerId="ADAL" clId="{DB83C83A-3AC5-409C-84DB-4C16F383F779}" dt="2022-07-07T01:23:39.426" v="234" actId="20577"/>
        <pc:sldMkLst>
          <pc:docMk/>
          <pc:sldMk cId="3980983963" sldId="897"/>
        </pc:sldMkLst>
        <pc:spChg chg="mod">
          <ac:chgData name="Kate McGregor" userId="21de1238-db65-4ab3-8376-ea3116b499df" providerId="ADAL" clId="{DB83C83A-3AC5-409C-84DB-4C16F383F779}" dt="2022-07-07T01:23:31.979" v="218" actId="20577"/>
          <ac:spMkLst>
            <pc:docMk/>
            <pc:sldMk cId="3980983963" sldId="897"/>
            <ac:spMk id="9" creationId="{76A5BE1E-2E8E-A846-82EA-187627EBEAA0}"/>
          </ac:spMkLst>
        </pc:spChg>
        <pc:spChg chg="mod">
          <ac:chgData name="Kate McGregor" userId="21de1238-db65-4ab3-8376-ea3116b499df" providerId="ADAL" clId="{DB83C83A-3AC5-409C-84DB-4C16F383F779}" dt="2022-07-07T01:23:35.578" v="226" actId="20577"/>
          <ac:spMkLst>
            <pc:docMk/>
            <pc:sldMk cId="3980983963" sldId="897"/>
            <ac:spMk id="10" creationId="{ABB24A23-127E-9C44-8347-C4EF32694234}"/>
          </ac:spMkLst>
        </pc:spChg>
        <pc:spChg chg="mod">
          <ac:chgData name="Kate McGregor" userId="21de1238-db65-4ab3-8376-ea3116b499df" providerId="ADAL" clId="{DB83C83A-3AC5-409C-84DB-4C16F383F779}" dt="2022-07-07T01:23:39.426" v="234" actId="20577"/>
          <ac:spMkLst>
            <pc:docMk/>
            <pc:sldMk cId="3980983963" sldId="897"/>
            <ac:spMk id="13" creationId="{0042556A-DD10-A245-8505-0E165B67A7EC}"/>
          </ac:spMkLst>
        </pc:spChg>
      </pc:sldChg>
      <pc:sldChg chg="modSp mod">
        <pc:chgData name="Kate McGregor" userId="21de1238-db65-4ab3-8376-ea3116b499df" providerId="ADAL" clId="{DB83C83A-3AC5-409C-84DB-4C16F383F779}" dt="2022-07-07T00:26:30.860" v="43" actId="20577"/>
        <pc:sldMkLst>
          <pc:docMk/>
          <pc:sldMk cId="1115315865" sldId="900"/>
        </pc:sldMkLst>
        <pc:spChg chg="mod">
          <ac:chgData name="Kate McGregor" userId="21de1238-db65-4ab3-8376-ea3116b499df" providerId="ADAL" clId="{DB83C83A-3AC5-409C-84DB-4C16F383F779}" dt="2022-07-07T00:26:30.860" v="43" actId="20577"/>
          <ac:spMkLst>
            <pc:docMk/>
            <pc:sldMk cId="1115315865" sldId="900"/>
            <ac:spMk id="5" creationId="{752BC2D9-221B-1747-918C-C0B9B460173A}"/>
          </ac:spMkLst>
        </pc:spChg>
        <pc:picChg chg="mod">
          <ac:chgData name="Kate McGregor" userId="21de1238-db65-4ab3-8376-ea3116b499df" providerId="ADAL" clId="{DB83C83A-3AC5-409C-84DB-4C16F383F779}" dt="2022-07-07T00:26:19.533" v="35" actId="1036"/>
          <ac:picMkLst>
            <pc:docMk/>
            <pc:sldMk cId="1115315865" sldId="900"/>
            <ac:picMk id="11" creationId="{BD7873AB-A955-EF07-B266-FCE2C9C50BA3}"/>
          </ac:picMkLst>
        </pc:picChg>
      </pc:sldChg>
      <pc:sldChg chg="modSp mod">
        <pc:chgData name="Kate McGregor" userId="21de1238-db65-4ab3-8376-ea3116b499df" providerId="ADAL" clId="{DB83C83A-3AC5-409C-84DB-4C16F383F779}" dt="2022-07-07T00:55:45.785" v="141" actId="1076"/>
        <pc:sldMkLst>
          <pc:docMk/>
          <pc:sldMk cId="2339718606" sldId="901"/>
        </pc:sldMkLst>
        <pc:spChg chg="mod">
          <ac:chgData name="Kate McGregor" userId="21de1238-db65-4ab3-8376-ea3116b499df" providerId="ADAL" clId="{DB83C83A-3AC5-409C-84DB-4C16F383F779}" dt="2022-07-07T00:55:45.785" v="141" actId="1076"/>
          <ac:spMkLst>
            <pc:docMk/>
            <pc:sldMk cId="2339718606" sldId="901"/>
            <ac:spMk id="5" creationId="{752BC2D9-221B-1747-918C-C0B9B460173A}"/>
          </ac:spMkLst>
        </pc:spChg>
        <pc:picChg chg="mod">
          <ac:chgData name="Kate McGregor" userId="21de1238-db65-4ab3-8376-ea3116b499df" providerId="ADAL" clId="{DB83C83A-3AC5-409C-84DB-4C16F383F779}" dt="2022-07-07T00:55:09.443" v="131" actId="1037"/>
          <ac:picMkLst>
            <pc:docMk/>
            <pc:sldMk cId="2339718606" sldId="901"/>
            <ac:picMk id="3" creationId="{55D4C547-8E3A-D496-8B5D-38E620FDAB04}"/>
          </ac:picMkLst>
        </pc:picChg>
        <pc:picChg chg="mod">
          <ac:chgData name="Kate McGregor" userId="21de1238-db65-4ab3-8376-ea3116b499df" providerId="ADAL" clId="{DB83C83A-3AC5-409C-84DB-4C16F383F779}" dt="2022-07-07T00:55:09.443" v="131" actId="1037"/>
          <ac:picMkLst>
            <pc:docMk/>
            <pc:sldMk cId="2339718606" sldId="901"/>
            <ac:picMk id="11" creationId="{B6EBD558-4F64-514D-A5D6-192E71B9C555}"/>
          </ac:picMkLst>
        </pc:picChg>
        <pc:picChg chg="mod">
          <ac:chgData name="Kate McGregor" userId="21de1238-db65-4ab3-8376-ea3116b499df" providerId="ADAL" clId="{DB83C83A-3AC5-409C-84DB-4C16F383F779}" dt="2022-07-07T00:55:17.109" v="136" actId="1036"/>
          <ac:picMkLst>
            <pc:docMk/>
            <pc:sldMk cId="2339718606" sldId="901"/>
            <ac:picMk id="12" creationId="{D80DD4FB-A821-7255-6E50-BFE331081990}"/>
          </ac:picMkLst>
        </pc:picChg>
        <pc:picChg chg="mod">
          <ac:chgData name="Kate McGregor" userId="21de1238-db65-4ab3-8376-ea3116b499df" providerId="ADAL" clId="{DB83C83A-3AC5-409C-84DB-4C16F383F779}" dt="2022-07-07T00:55:20.771" v="139" actId="1035"/>
          <ac:picMkLst>
            <pc:docMk/>
            <pc:sldMk cId="2339718606" sldId="901"/>
            <ac:picMk id="14" creationId="{79CB65E8-0524-740F-8E07-C805B7087557}"/>
          </ac:picMkLst>
        </pc:picChg>
      </pc:sldChg>
      <pc:sldChg chg="modSp mod">
        <pc:chgData name="Kate McGregor" userId="21de1238-db65-4ab3-8376-ea3116b499df" providerId="ADAL" clId="{DB83C83A-3AC5-409C-84DB-4C16F383F779}" dt="2022-07-07T01:10:18.199" v="171" actId="1076"/>
        <pc:sldMkLst>
          <pc:docMk/>
          <pc:sldMk cId="3344187331" sldId="902"/>
        </pc:sldMkLst>
        <pc:spChg chg="mod">
          <ac:chgData name="Kate McGregor" userId="21de1238-db65-4ab3-8376-ea3116b499df" providerId="ADAL" clId="{DB83C83A-3AC5-409C-84DB-4C16F383F779}" dt="2022-07-07T01:10:18.199" v="171" actId="1076"/>
          <ac:spMkLst>
            <pc:docMk/>
            <pc:sldMk cId="3344187331" sldId="902"/>
            <ac:spMk id="2" creationId="{E920349F-A29A-764B-9D5B-2E96EEE6629A}"/>
          </ac:spMkLst>
        </pc:spChg>
      </pc:sldChg>
      <pc:sldChg chg="addCm">
        <pc:chgData name="Kate McGregor" userId="21de1238-db65-4ab3-8376-ea3116b499df" providerId="ADAL" clId="{DB83C83A-3AC5-409C-84DB-4C16F383F779}" dt="2022-07-07T01:17:50.354" v="183"/>
        <pc:sldMkLst>
          <pc:docMk/>
          <pc:sldMk cId="2313112270" sldId="904"/>
        </pc:sldMkLst>
      </pc:sldChg>
    </pc:docChg>
  </pc:docChgLst>
  <pc:docChgLst>
    <pc:chgData name="Emma Davies" userId="c388106c-fcc1-4b94-b57d-b351bf2299cb" providerId="ADAL" clId="{B4FCD5CC-C1BF-D842-90EF-AA610348D8D6}"/>
    <pc:docChg chg="undo custSel addSld delSld modSld sldOrd">
      <pc:chgData name="Emma Davies" userId="c388106c-fcc1-4b94-b57d-b351bf2299cb" providerId="ADAL" clId="{B4FCD5CC-C1BF-D842-90EF-AA610348D8D6}" dt="2022-05-05T03:27:56.465" v="1926" actId="1076"/>
      <pc:docMkLst>
        <pc:docMk/>
      </pc:docMkLst>
      <pc:sldChg chg="modSp">
        <pc:chgData name="Emma Davies" userId="c388106c-fcc1-4b94-b57d-b351bf2299cb" providerId="ADAL" clId="{B4FCD5CC-C1BF-D842-90EF-AA610348D8D6}" dt="2022-05-02T16:53:30.190" v="251" actId="20577"/>
        <pc:sldMkLst>
          <pc:docMk/>
          <pc:sldMk cId="852379470" sldId="575"/>
        </pc:sldMkLst>
        <pc:spChg chg="mod">
          <ac:chgData name="Emma Davies" userId="c388106c-fcc1-4b94-b57d-b351bf2299cb" providerId="ADAL" clId="{B4FCD5CC-C1BF-D842-90EF-AA610348D8D6}" dt="2022-05-02T16:53:30.190" v="251" actId="20577"/>
          <ac:spMkLst>
            <pc:docMk/>
            <pc:sldMk cId="852379470" sldId="575"/>
            <ac:spMk id="9" creationId="{6A8AFFCB-21DE-4ADA-B843-EEC2F2CC0BE3}"/>
          </ac:spMkLst>
        </pc:spChg>
      </pc:sldChg>
      <pc:sldChg chg="modSp">
        <pc:chgData name="Emma Davies" userId="c388106c-fcc1-4b94-b57d-b351bf2299cb" providerId="ADAL" clId="{B4FCD5CC-C1BF-D842-90EF-AA610348D8D6}" dt="2022-05-02T16:58:44.589" v="428" actId="20577"/>
        <pc:sldMkLst>
          <pc:docMk/>
          <pc:sldMk cId="3162857250" sldId="659"/>
        </pc:sldMkLst>
        <pc:spChg chg="mod">
          <ac:chgData name="Emma Davies" userId="c388106c-fcc1-4b94-b57d-b351bf2299cb" providerId="ADAL" clId="{B4FCD5CC-C1BF-D842-90EF-AA610348D8D6}" dt="2022-05-02T16:58:26.021" v="400" actId="20577"/>
          <ac:spMkLst>
            <pc:docMk/>
            <pc:sldMk cId="3162857250" sldId="659"/>
            <ac:spMk id="7" creationId="{9B4B30A6-9194-493E-8C76-7C713CE74979}"/>
          </ac:spMkLst>
        </pc:spChg>
        <pc:spChg chg="mod">
          <ac:chgData name="Emma Davies" userId="c388106c-fcc1-4b94-b57d-b351bf2299cb" providerId="ADAL" clId="{B4FCD5CC-C1BF-D842-90EF-AA610348D8D6}" dt="2022-05-02T16:58:44.589" v="428" actId="20577"/>
          <ac:spMkLst>
            <pc:docMk/>
            <pc:sldMk cId="3162857250" sldId="659"/>
            <ac:spMk id="8" creationId="{DA6538B7-733C-4C2B-891A-8EC2ED5744A8}"/>
          </ac:spMkLst>
        </pc:spChg>
      </pc:sldChg>
      <pc:sldChg chg="modSp">
        <pc:chgData name="Emma Davies" userId="c388106c-fcc1-4b94-b57d-b351bf2299cb" providerId="ADAL" clId="{B4FCD5CC-C1BF-D842-90EF-AA610348D8D6}" dt="2022-05-02T16:53:40.070" v="273" actId="20577"/>
        <pc:sldMkLst>
          <pc:docMk/>
          <pc:sldMk cId="4060795367" sldId="687"/>
        </pc:sldMkLst>
        <pc:spChg chg="mod">
          <ac:chgData name="Emma Davies" userId="c388106c-fcc1-4b94-b57d-b351bf2299cb" providerId="ADAL" clId="{B4FCD5CC-C1BF-D842-90EF-AA610348D8D6}" dt="2022-05-02T16:53:40.070" v="273" actId="20577"/>
          <ac:spMkLst>
            <pc:docMk/>
            <pc:sldMk cId="4060795367" sldId="687"/>
            <ac:spMk id="10" creationId="{00000000-0000-0000-0000-000000000000}"/>
          </ac:spMkLst>
        </pc:spChg>
      </pc:sldChg>
      <pc:sldChg chg="modSp">
        <pc:chgData name="Emma Davies" userId="c388106c-fcc1-4b94-b57d-b351bf2299cb" providerId="ADAL" clId="{B4FCD5CC-C1BF-D842-90EF-AA610348D8D6}" dt="2022-05-02T17:18:09.883" v="1017" actId="20577"/>
        <pc:sldMkLst>
          <pc:docMk/>
          <pc:sldMk cId="577579472" sldId="698"/>
        </pc:sldMkLst>
        <pc:spChg chg="mod">
          <ac:chgData name="Emma Davies" userId="c388106c-fcc1-4b94-b57d-b351bf2299cb" providerId="ADAL" clId="{B4FCD5CC-C1BF-D842-90EF-AA610348D8D6}" dt="2022-05-02T17:18:09.883" v="1017" actId="20577"/>
          <ac:spMkLst>
            <pc:docMk/>
            <pc:sldMk cId="577579472" sldId="698"/>
            <ac:spMk id="6" creationId="{6AC79A3D-2EB9-4AD4-81CD-E60E6CBF3D29}"/>
          </ac:spMkLst>
        </pc:spChg>
      </pc:sldChg>
      <pc:sldChg chg="del">
        <pc:chgData name="Emma Davies" userId="c388106c-fcc1-4b94-b57d-b351bf2299cb" providerId="ADAL" clId="{B4FCD5CC-C1BF-D842-90EF-AA610348D8D6}" dt="2022-05-02T16:54:58.258" v="296" actId="2696"/>
        <pc:sldMkLst>
          <pc:docMk/>
          <pc:sldMk cId="420364429" sldId="802"/>
        </pc:sldMkLst>
      </pc:sldChg>
      <pc:sldChg chg="del">
        <pc:chgData name="Emma Davies" userId="c388106c-fcc1-4b94-b57d-b351bf2299cb" providerId="ADAL" clId="{B4FCD5CC-C1BF-D842-90EF-AA610348D8D6}" dt="2022-05-02T15:58:00.016" v="6" actId="2696"/>
        <pc:sldMkLst>
          <pc:docMk/>
          <pc:sldMk cId="614956896" sldId="803"/>
        </pc:sldMkLst>
      </pc:sldChg>
      <pc:sldChg chg="modSp">
        <pc:chgData name="Emma Davies" userId="c388106c-fcc1-4b94-b57d-b351bf2299cb" providerId="ADAL" clId="{B4FCD5CC-C1BF-D842-90EF-AA610348D8D6}" dt="2022-05-02T16:54:52.081" v="295" actId="20577"/>
        <pc:sldMkLst>
          <pc:docMk/>
          <pc:sldMk cId="3090062817" sldId="805"/>
        </pc:sldMkLst>
        <pc:spChg chg="mod">
          <ac:chgData name="Emma Davies" userId="c388106c-fcc1-4b94-b57d-b351bf2299cb" providerId="ADAL" clId="{B4FCD5CC-C1BF-D842-90EF-AA610348D8D6}" dt="2022-05-02T16:54:52.081" v="295" actId="20577"/>
          <ac:spMkLst>
            <pc:docMk/>
            <pc:sldMk cId="3090062817" sldId="805"/>
            <ac:spMk id="2" creationId="{9AD80E52-4884-4D6B-AE1F-97BD6748129B}"/>
          </ac:spMkLst>
        </pc:spChg>
      </pc:sldChg>
      <pc:sldChg chg="modSp">
        <pc:chgData name="Emma Davies" userId="c388106c-fcc1-4b94-b57d-b351bf2299cb" providerId="ADAL" clId="{B4FCD5CC-C1BF-D842-90EF-AA610348D8D6}" dt="2022-05-02T16:54:46.101" v="292" actId="20577"/>
        <pc:sldMkLst>
          <pc:docMk/>
          <pc:sldMk cId="478018410" sldId="806"/>
        </pc:sldMkLst>
        <pc:spChg chg="mod">
          <ac:chgData name="Emma Davies" userId="c388106c-fcc1-4b94-b57d-b351bf2299cb" providerId="ADAL" clId="{B4FCD5CC-C1BF-D842-90EF-AA610348D8D6}" dt="2022-05-02T16:54:46.101" v="292" actId="20577"/>
          <ac:spMkLst>
            <pc:docMk/>
            <pc:sldMk cId="478018410" sldId="806"/>
            <ac:spMk id="2" creationId="{9AD80E52-4884-4D6B-AE1F-97BD6748129B}"/>
          </ac:spMkLst>
        </pc:spChg>
      </pc:sldChg>
      <pc:sldChg chg="modSp">
        <pc:chgData name="Emma Davies" userId="c388106c-fcc1-4b94-b57d-b351bf2299cb" providerId="ADAL" clId="{B4FCD5CC-C1BF-D842-90EF-AA610348D8D6}" dt="2022-05-02T16:59:19.414" v="457" actId="404"/>
        <pc:sldMkLst>
          <pc:docMk/>
          <pc:sldMk cId="1482523254" sldId="807"/>
        </pc:sldMkLst>
        <pc:spChg chg="mod">
          <ac:chgData name="Emma Davies" userId="c388106c-fcc1-4b94-b57d-b351bf2299cb" providerId="ADAL" clId="{B4FCD5CC-C1BF-D842-90EF-AA610348D8D6}" dt="2022-05-02T16:59:19.414" v="457" actId="404"/>
          <ac:spMkLst>
            <pc:docMk/>
            <pc:sldMk cId="1482523254" sldId="807"/>
            <ac:spMk id="2" creationId="{B2AB82BB-F8BE-4691-AF86-AAD5E2C2A055}"/>
          </ac:spMkLst>
        </pc:spChg>
      </pc:sldChg>
      <pc:sldChg chg="del">
        <pc:chgData name="Emma Davies" userId="c388106c-fcc1-4b94-b57d-b351bf2299cb" providerId="ADAL" clId="{B4FCD5CC-C1BF-D842-90EF-AA610348D8D6}" dt="2022-05-02T15:58:06.354" v="9" actId="2696"/>
        <pc:sldMkLst>
          <pc:docMk/>
          <pc:sldMk cId="464376867" sldId="810"/>
        </pc:sldMkLst>
      </pc:sldChg>
      <pc:sldChg chg="add">
        <pc:chgData name="Emma Davies" userId="c388106c-fcc1-4b94-b57d-b351bf2299cb" providerId="ADAL" clId="{B4FCD5CC-C1BF-D842-90EF-AA610348D8D6}" dt="2022-05-02T16:59:48.916" v="458"/>
        <pc:sldMkLst>
          <pc:docMk/>
          <pc:sldMk cId="3812162863" sldId="810"/>
        </pc:sldMkLst>
      </pc:sldChg>
      <pc:sldChg chg="del">
        <pc:chgData name="Emma Davies" userId="c388106c-fcc1-4b94-b57d-b351bf2299cb" providerId="ADAL" clId="{B4FCD5CC-C1BF-D842-90EF-AA610348D8D6}" dt="2022-05-02T15:58:26.604" v="20" actId="2696"/>
        <pc:sldMkLst>
          <pc:docMk/>
          <pc:sldMk cId="3554116010" sldId="811"/>
        </pc:sldMkLst>
      </pc:sldChg>
      <pc:sldChg chg="del">
        <pc:chgData name="Emma Davies" userId="c388106c-fcc1-4b94-b57d-b351bf2299cb" providerId="ADAL" clId="{B4FCD5CC-C1BF-D842-90EF-AA610348D8D6}" dt="2022-05-02T15:58:03.787" v="7" actId="2696"/>
        <pc:sldMkLst>
          <pc:docMk/>
          <pc:sldMk cId="254199751" sldId="812"/>
        </pc:sldMkLst>
      </pc:sldChg>
      <pc:sldChg chg="del">
        <pc:chgData name="Emma Davies" userId="c388106c-fcc1-4b94-b57d-b351bf2299cb" providerId="ADAL" clId="{B4FCD5CC-C1BF-D842-90EF-AA610348D8D6}" dt="2022-05-02T15:58:04.931" v="8" actId="2696"/>
        <pc:sldMkLst>
          <pc:docMk/>
          <pc:sldMk cId="3572209018" sldId="813"/>
        </pc:sldMkLst>
      </pc:sldChg>
      <pc:sldChg chg="del">
        <pc:chgData name="Emma Davies" userId="c388106c-fcc1-4b94-b57d-b351bf2299cb" providerId="ADAL" clId="{B4FCD5CC-C1BF-D842-90EF-AA610348D8D6}" dt="2022-05-02T15:57:49.040" v="4" actId="2696"/>
        <pc:sldMkLst>
          <pc:docMk/>
          <pc:sldMk cId="3610686593" sldId="814"/>
        </pc:sldMkLst>
      </pc:sldChg>
      <pc:sldChg chg="add del">
        <pc:chgData name="Emma Davies" userId="c388106c-fcc1-4b94-b57d-b351bf2299cb" providerId="ADAL" clId="{B4FCD5CC-C1BF-D842-90EF-AA610348D8D6}" dt="2022-05-02T15:57:50.359" v="5" actId="2696"/>
        <pc:sldMkLst>
          <pc:docMk/>
          <pc:sldMk cId="2829787973" sldId="815"/>
        </pc:sldMkLst>
      </pc:sldChg>
      <pc:sldChg chg="modSp">
        <pc:chgData name="Emma Davies" userId="c388106c-fcc1-4b94-b57d-b351bf2299cb" providerId="ADAL" clId="{B4FCD5CC-C1BF-D842-90EF-AA610348D8D6}" dt="2022-05-02T15:58:16.411" v="17" actId="20577"/>
        <pc:sldMkLst>
          <pc:docMk/>
          <pc:sldMk cId="3583991832" sldId="816"/>
        </pc:sldMkLst>
        <pc:spChg chg="mod">
          <ac:chgData name="Emma Davies" userId="c388106c-fcc1-4b94-b57d-b351bf2299cb" providerId="ADAL" clId="{B4FCD5CC-C1BF-D842-90EF-AA610348D8D6}" dt="2022-05-02T15:58:16.411" v="17" actId="20577"/>
          <ac:spMkLst>
            <pc:docMk/>
            <pc:sldMk cId="3583991832" sldId="816"/>
            <ac:spMk id="2" creationId="{821E56F0-212F-E54E-80AC-B7FE4D8BD954}"/>
          </ac:spMkLst>
        </pc:spChg>
      </pc:sldChg>
      <pc:sldChg chg="modSp">
        <pc:chgData name="Emma Davies" userId="c388106c-fcc1-4b94-b57d-b351bf2299cb" providerId="ADAL" clId="{B4FCD5CC-C1BF-D842-90EF-AA610348D8D6}" dt="2022-05-02T15:58:20.818" v="19"/>
        <pc:sldMkLst>
          <pc:docMk/>
          <pc:sldMk cId="363811543" sldId="818"/>
        </pc:sldMkLst>
        <pc:spChg chg="mod">
          <ac:chgData name="Emma Davies" userId="c388106c-fcc1-4b94-b57d-b351bf2299cb" providerId="ADAL" clId="{B4FCD5CC-C1BF-D842-90EF-AA610348D8D6}" dt="2022-05-02T15:58:20.818" v="19"/>
          <ac:spMkLst>
            <pc:docMk/>
            <pc:sldMk cId="363811543" sldId="818"/>
            <ac:spMk id="2" creationId="{821E56F0-212F-E54E-80AC-B7FE4D8BD954}"/>
          </ac:spMkLst>
        </pc:spChg>
      </pc:sldChg>
      <pc:sldChg chg="del">
        <pc:chgData name="Emma Davies" userId="c388106c-fcc1-4b94-b57d-b351bf2299cb" providerId="ADAL" clId="{B4FCD5CC-C1BF-D842-90EF-AA610348D8D6}" dt="2022-05-02T15:58:27.114" v="21" actId="2696"/>
        <pc:sldMkLst>
          <pc:docMk/>
          <pc:sldMk cId="250696461" sldId="819"/>
        </pc:sldMkLst>
      </pc:sldChg>
      <pc:sldChg chg="del">
        <pc:chgData name="Emma Davies" userId="c388106c-fcc1-4b94-b57d-b351bf2299cb" providerId="ADAL" clId="{B4FCD5CC-C1BF-D842-90EF-AA610348D8D6}" dt="2022-05-02T15:58:27.429" v="22" actId="2696"/>
        <pc:sldMkLst>
          <pc:docMk/>
          <pc:sldMk cId="1466913680" sldId="820"/>
        </pc:sldMkLst>
      </pc:sldChg>
      <pc:sldChg chg="del">
        <pc:chgData name="Emma Davies" userId="c388106c-fcc1-4b94-b57d-b351bf2299cb" providerId="ADAL" clId="{B4FCD5CC-C1BF-D842-90EF-AA610348D8D6}" dt="2022-05-02T15:58:27.640" v="23" actId="2696"/>
        <pc:sldMkLst>
          <pc:docMk/>
          <pc:sldMk cId="3164055169" sldId="821"/>
        </pc:sldMkLst>
      </pc:sldChg>
      <pc:sldChg chg="del">
        <pc:chgData name="Emma Davies" userId="c388106c-fcc1-4b94-b57d-b351bf2299cb" providerId="ADAL" clId="{B4FCD5CC-C1BF-D842-90EF-AA610348D8D6}" dt="2022-05-02T15:58:28.418" v="25" actId="2696"/>
        <pc:sldMkLst>
          <pc:docMk/>
          <pc:sldMk cId="1959860325" sldId="822"/>
        </pc:sldMkLst>
      </pc:sldChg>
      <pc:sldChg chg="delSp modSp del">
        <pc:chgData name="Emma Davies" userId="c388106c-fcc1-4b94-b57d-b351bf2299cb" providerId="ADAL" clId="{B4FCD5CC-C1BF-D842-90EF-AA610348D8D6}" dt="2022-05-05T03:06:42.871" v="1904" actId="2696"/>
        <pc:sldMkLst>
          <pc:docMk/>
          <pc:sldMk cId="130001248" sldId="823"/>
        </pc:sldMkLst>
        <pc:spChg chg="mod">
          <ac:chgData name="Emma Davies" userId="c388106c-fcc1-4b94-b57d-b351bf2299cb" providerId="ADAL" clId="{B4FCD5CC-C1BF-D842-90EF-AA610348D8D6}" dt="2022-05-03T06:23:48.586" v="1346" actId="1076"/>
          <ac:spMkLst>
            <pc:docMk/>
            <pc:sldMk cId="130001248" sldId="823"/>
            <ac:spMk id="15" creationId="{E001D54C-0E73-9D42-B9B9-5162E818BEB3}"/>
          </ac:spMkLst>
        </pc:spChg>
        <pc:cxnChg chg="del mod">
          <ac:chgData name="Emma Davies" userId="c388106c-fcc1-4b94-b57d-b351bf2299cb" providerId="ADAL" clId="{B4FCD5CC-C1BF-D842-90EF-AA610348D8D6}" dt="2022-05-03T06:23:51.343" v="1347" actId="478"/>
          <ac:cxnSpMkLst>
            <pc:docMk/>
            <pc:sldMk cId="130001248" sldId="823"/>
            <ac:cxnSpMk id="12" creationId="{B243D3BC-FC1A-3E4E-98B4-CDEA9C9F63B7}"/>
          </ac:cxnSpMkLst>
        </pc:cxnChg>
        <pc:cxnChg chg="mod">
          <ac:chgData name="Emma Davies" userId="c388106c-fcc1-4b94-b57d-b351bf2299cb" providerId="ADAL" clId="{B4FCD5CC-C1BF-D842-90EF-AA610348D8D6}" dt="2022-05-03T06:23:48.586" v="1346" actId="1076"/>
          <ac:cxnSpMkLst>
            <pc:docMk/>
            <pc:sldMk cId="130001248" sldId="823"/>
            <ac:cxnSpMk id="16" creationId="{42EBE572-B4F3-D04F-B5BE-F4FF30A4C1AD}"/>
          </ac:cxnSpMkLst>
        </pc:cxnChg>
      </pc:sldChg>
      <pc:sldChg chg="del">
        <pc:chgData name="Emma Davies" userId="c388106c-fcc1-4b94-b57d-b351bf2299cb" providerId="ADAL" clId="{B4FCD5CC-C1BF-D842-90EF-AA610348D8D6}" dt="2022-05-02T15:58:29.336" v="28" actId="2696"/>
        <pc:sldMkLst>
          <pc:docMk/>
          <pc:sldMk cId="2554781026" sldId="824"/>
        </pc:sldMkLst>
      </pc:sldChg>
      <pc:sldChg chg="del">
        <pc:chgData name="Emma Davies" userId="c388106c-fcc1-4b94-b57d-b351bf2299cb" providerId="ADAL" clId="{B4FCD5CC-C1BF-D842-90EF-AA610348D8D6}" dt="2022-05-02T15:58:28.961" v="27" actId="2696"/>
        <pc:sldMkLst>
          <pc:docMk/>
          <pc:sldMk cId="917070701" sldId="825"/>
        </pc:sldMkLst>
      </pc:sldChg>
      <pc:sldChg chg="del">
        <pc:chgData name="Emma Davies" userId="c388106c-fcc1-4b94-b57d-b351bf2299cb" providerId="ADAL" clId="{B4FCD5CC-C1BF-D842-90EF-AA610348D8D6}" dt="2022-05-02T15:58:28.206" v="24" actId="2696"/>
        <pc:sldMkLst>
          <pc:docMk/>
          <pc:sldMk cId="1638367253" sldId="826"/>
        </pc:sldMkLst>
      </pc:sldChg>
      <pc:sldChg chg="del">
        <pc:chgData name="Emma Davies" userId="c388106c-fcc1-4b94-b57d-b351bf2299cb" providerId="ADAL" clId="{B4FCD5CC-C1BF-D842-90EF-AA610348D8D6}" dt="2022-05-02T15:58:33.980" v="30" actId="2696"/>
        <pc:sldMkLst>
          <pc:docMk/>
          <pc:sldMk cId="3621773355" sldId="827"/>
        </pc:sldMkLst>
      </pc:sldChg>
      <pc:sldChg chg="del">
        <pc:chgData name="Emma Davies" userId="c388106c-fcc1-4b94-b57d-b351bf2299cb" providerId="ADAL" clId="{B4FCD5CC-C1BF-D842-90EF-AA610348D8D6}" dt="2022-05-02T15:58:28.681" v="26" actId="2696"/>
        <pc:sldMkLst>
          <pc:docMk/>
          <pc:sldMk cId="3122308437" sldId="828"/>
        </pc:sldMkLst>
      </pc:sldChg>
      <pc:sldChg chg="del">
        <pc:chgData name="Emma Davies" userId="c388106c-fcc1-4b94-b57d-b351bf2299cb" providerId="ADAL" clId="{B4FCD5CC-C1BF-D842-90EF-AA610348D8D6}" dt="2022-05-02T15:58:37.292" v="33" actId="2696"/>
        <pc:sldMkLst>
          <pc:docMk/>
          <pc:sldMk cId="3357501066" sldId="830"/>
        </pc:sldMkLst>
      </pc:sldChg>
      <pc:sldChg chg="modSp">
        <pc:chgData name="Emma Davies" userId="c388106c-fcc1-4b94-b57d-b351bf2299cb" providerId="ADAL" clId="{B4FCD5CC-C1BF-D842-90EF-AA610348D8D6}" dt="2022-05-03T06:25:25.917" v="1372" actId="1076"/>
        <pc:sldMkLst>
          <pc:docMk/>
          <pc:sldMk cId="1603379623" sldId="831"/>
        </pc:sldMkLst>
        <pc:spChg chg="mod">
          <ac:chgData name="Emma Davies" userId="c388106c-fcc1-4b94-b57d-b351bf2299cb" providerId="ADAL" clId="{B4FCD5CC-C1BF-D842-90EF-AA610348D8D6}" dt="2022-05-03T06:25:13.881" v="1368" actId="1076"/>
          <ac:spMkLst>
            <pc:docMk/>
            <pc:sldMk cId="1603379623" sldId="831"/>
            <ac:spMk id="12" creationId="{C8B0BFE3-7EFD-C44A-B544-7988120F544A}"/>
          </ac:spMkLst>
        </pc:spChg>
        <pc:spChg chg="mod">
          <ac:chgData name="Emma Davies" userId="c388106c-fcc1-4b94-b57d-b351bf2299cb" providerId="ADAL" clId="{B4FCD5CC-C1BF-D842-90EF-AA610348D8D6}" dt="2022-05-03T06:25:09.052" v="1367" actId="1076"/>
          <ac:spMkLst>
            <pc:docMk/>
            <pc:sldMk cId="1603379623" sldId="831"/>
            <ac:spMk id="14" creationId="{0961F78D-C380-7C43-8103-CC73995B4257}"/>
          </ac:spMkLst>
        </pc:spChg>
        <pc:spChg chg="mod">
          <ac:chgData name="Emma Davies" userId="c388106c-fcc1-4b94-b57d-b351bf2299cb" providerId="ADAL" clId="{B4FCD5CC-C1BF-D842-90EF-AA610348D8D6}" dt="2022-05-03T06:25:23.051" v="1371" actId="1076"/>
          <ac:spMkLst>
            <pc:docMk/>
            <pc:sldMk cId="1603379623" sldId="831"/>
            <ac:spMk id="15" creationId="{E001D54C-0E73-9D42-B9B9-5162E818BEB3}"/>
          </ac:spMkLst>
        </pc:spChg>
        <pc:cxnChg chg="mod">
          <ac:chgData name="Emma Davies" userId="c388106c-fcc1-4b94-b57d-b351bf2299cb" providerId="ADAL" clId="{B4FCD5CC-C1BF-D842-90EF-AA610348D8D6}" dt="2022-05-03T06:25:16.404" v="1369" actId="1076"/>
          <ac:cxnSpMkLst>
            <pc:docMk/>
            <pc:sldMk cId="1603379623" sldId="831"/>
            <ac:cxnSpMk id="13" creationId="{81C2990C-7601-AD4D-A611-4713B3C265F3}"/>
          </ac:cxnSpMkLst>
        </pc:cxnChg>
        <pc:cxnChg chg="mod">
          <ac:chgData name="Emma Davies" userId="c388106c-fcc1-4b94-b57d-b351bf2299cb" providerId="ADAL" clId="{B4FCD5CC-C1BF-D842-90EF-AA610348D8D6}" dt="2022-05-03T06:25:25.917" v="1372" actId="1076"/>
          <ac:cxnSpMkLst>
            <pc:docMk/>
            <pc:sldMk cId="1603379623" sldId="831"/>
            <ac:cxnSpMk id="16" creationId="{42EBE572-B4F3-D04F-B5BE-F4FF30A4C1AD}"/>
          </ac:cxnSpMkLst>
        </pc:cxnChg>
        <pc:cxnChg chg="mod">
          <ac:chgData name="Emma Davies" userId="c388106c-fcc1-4b94-b57d-b351bf2299cb" providerId="ADAL" clId="{B4FCD5CC-C1BF-D842-90EF-AA610348D8D6}" dt="2022-05-03T06:25:02.881" v="1365" actId="1076"/>
          <ac:cxnSpMkLst>
            <pc:docMk/>
            <pc:sldMk cId="1603379623" sldId="831"/>
            <ac:cxnSpMk id="17" creationId="{A87A463D-B352-4349-A968-21796B3D8655}"/>
          </ac:cxnSpMkLst>
        </pc:cxnChg>
      </pc:sldChg>
      <pc:sldChg chg="del">
        <pc:chgData name="Emma Davies" userId="c388106c-fcc1-4b94-b57d-b351bf2299cb" providerId="ADAL" clId="{B4FCD5CC-C1BF-D842-90EF-AA610348D8D6}" dt="2022-05-02T15:58:33.814" v="29" actId="2696"/>
        <pc:sldMkLst>
          <pc:docMk/>
          <pc:sldMk cId="3048051221" sldId="832"/>
        </pc:sldMkLst>
      </pc:sldChg>
      <pc:sldChg chg="del">
        <pc:chgData name="Emma Davies" userId="c388106c-fcc1-4b94-b57d-b351bf2299cb" providerId="ADAL" clId="{B4FCD5CC-C1BF-D842-90EF-AA610348D8D6}" dt="2022-05-02T15:58:34.746" v="31" actId="2696"/>
        <pc:sldMkLst>
          <pc:docMk/>
          <pc:sldMk cId="1243695958" sldId="833"/>
        </pc:sldMkLst>
      </pc:sldChg>
      <pc:sldChg chg="del">
        <pc:chgData name="Emma Davies" userId="c388106c-fcc1-4b94-b57d-b351bf2299cb" providerId="ADAL" clId="{B4FCD5CC-C1BF-D842-90EF-AA610348D8D6}" dt="2022-05-02T15:58:34.950" v="32" actId="2696"/>
        <pc:sldMkLst>
          <pc:docMk/>
          <pc:sldMk cId="3632492896" sldId="834"/>
        </pc:sldMkLst>
      </pc:sldChg>
      <pc:sldChg chg="addSp delSp modSp add">
        <pc:chgData name="Emma Davies" userId="c388106c-fcc1-4b94-b57d-b351bf2299cb" providerId="ADAL" clId="{B4FCD5CC-C1BF-D842-90EF-AA610348D8D6}" dt="2022-05-02T17:13:09.563" v="732" actId="1076"/>
        <pc:sldMkLst>
          <pc:docMk/>
          <pc:sldMk cId="972603701" sldId="860"/>
        </pc:sldMkLst>
        <pc:spChg chg="mod">
          <ac:chgData name="Emma Davies" userId="c388106c-fcc1-4b94-b57d-b351bf2299cb" providerId="ADAL" clId="{B4FCD5CC-C1BF-D842-90EF-AA610348D8D6}" dt="2022-05-02T17:01:09.864" v="471" actId="20577"/>
          <ac:spMkLst>
            <pc:docMk/>
            <pc:sldMk cId="972603701" sldId="860"/>
            <ac:spMk id="8" creationId="{46871BFD-447A-48A0-BBEE-71A2212B96F7}"/>
          </ac:spMkLst>
        </pc:spChg>
        <pc:picChg chg="add mod modCrop">
          <ac:chgData name="Emma Davies" userId="c388106c-fcc1-4b94-b57d-b351bf2299cb" providerId="ADAL" clId="{B4FCD5CC-C1BF-D842-90EF-AA610348D8D6}" dt="2022-05-02T17:13:09.563" v="732" actId="1076"/>
          <ac:picMkLst>
            <pc:docMk/>
            <pc:sldMk cId="972603701" sldId="860"/>
            <ac:picMk id="2" creationId="{8E30172F-D659-EB4F-B325-BF987AD8A4A2}"/>
          </ac:picMkLst>
        </pc:picChg>
        <pc:picChg chg="del">
          <ac:chgData name="Emma Davies" userId="c388106c-fcc1-4b94-b57d-b351bf2299cb" providerId="ADAL" clId="{B4FCD5CC-C1BF-D842-90EF-AA610348D8D6}" dt="2022-05-02T17:12:39.585" v="721" actId="478"/>
          <ac:picMkLst>
            <pc:docMk/>
            <pc:sldMk cId="972603701" sldId="860"/>
            <ac:picMk id="3" creationId="{DBAD466F-77BC-2C40-8E72-3250CF896679}"/>
          </ac:picMkLst>
        </pc:picChg>
        <pc:picChg chg="mod">
          <ac:chgData name="Emma Davies" userId="c388106c-fcc1-4b94-b57d-b351bf2299cb" providerId="ADAL" clId="{B4FCD5CC-C1BF-D842-90EF-AA610348D8D6}" dt="2022-05-02T17:13:07.187" v="731" actId="1076"/>
          <ac:picMkLst>
            <pc:docMk/>
            <pc:sldMk cId="972603701" sldId="860"/>
            <ac:picMk id="9" creationId="{D39CB78A-7E71-6748-BED9-1E4282320000}"/>
          </ac:picMkLst>
        </pc:picChg>
      </pc:sldChg>
      <pc:sldChg chg="addSp delSp modSp add del">
        <pc:chgData name="Emma Davies" userId="c388106c-fcc1-4b94-b57d-b351bf2299cb" providerId="ADAL" clId="{B4FCD5CC-C1BF-D842-90EF-AA610348D8D6}" dt="2022-05-02T17:12:36.207" v="719" actId="2696"/>
        <pc:sldMkLst>
          <pc:docMk/>
          <pc:sldMk cId="1925545794" sldId="862"/>
        </pc:sldMkLst>
        <pc:spChg chg="mod">
          <ac:chgData name="Emma Davies" userId="c388106c-fcc1-4b94-b57d-b351bf2299cb" providerId="ADAL" clId="{B4FCD5CC-C1BF-D842-90EF-AA610348D8D6}" dt="2022-05-02T17:03:01.090" v="559" actId="255"/>
          <ac:spMkLst>
            <pc:docMk/>
            <pc:sldMk cId="1925545794" sldId="862"/>
            <ac:spMk id="8" creationId="{46871BFD-447A-48A0-BBEE-71A2212B96F7}"/>
          </ac:spMkLst>
        </pc:spChg>
        <pc:spChg chg="add del mod">
          <ac:chgData name="Emma Davies" userId="c388106c-fcc1-4b94-b57d-b351bf2299cb" providerId="ADAL" clId="{B4FCD5CC-C1BF-D842-90EF-AA610348D8D6}" dt="2022-05-02T16:36:30.408" v="87" actId="478"/>
          <ac:spMkLst>
            <pc:docMk/>
            <pc:sldMk cId="1925545794" sldId="862"/>
            <ac:spMk id="19" creationId="{C0A85466-D606-E147-9CFA-764B824E181E}"/>
          </ac:spMkLst>
        </pc:spChg>
        <pc:picChg chg="add del">
          <ac:chgData name="Emma Davies" userId="c388106c-fcc1-4b94-b57d-b351bf2299cb" providerId="ADAL" clId="{B4FCD5CC-C1BF-D842-90EF-AA610348D8D6}" dt="2022-05-02T16:34:21.381" v="53" actId="478"/>
          <ac:picMkLst>
            <pc:docMk/>
            <pc:sldMk cId="1925545794" sldId="862"/>
            <ac:picMk id="7" creationId="{E5F955E3-F887-2F42-B61F-15A86388FCD8}"/>
          </ac:picMkLst>
        </pc:picChg>
        <pc:picChg chg="add del">
          <ac:chgData name="Emma Davies" userId="c388106c-fcc1-4b94-b57d-b351bf2299cb" providerId="ADAL" clId="{B4FCD5CC-C1BF-D842-90EF-AA610348D8D6}" dt="2022-05-02T16:34:21.381" v="53" actId="478"/>
          <ac:picMkLst>
            <pc:docMk/>
            <pc:sldMk cId="1925545794" sldId="862"/>
            <ac:picMk id="11" creationId="{E3EE801C-D8FD-D043-966A-D78CE4EF9FA5}"/>
          </ac:picMkLst>
        </pc:picChg>
        <pc:picChg chg="add del">
          <ac:chgData name="Emma Davies" userId="c388106c-fcc1-4b94-b57d-b351bf2299cb" providerId="ADAL" clId="{B4FCD5CC-C1BF-D842-90EF-AA610348D8D6}" dt="2022-05-02T16:34:21.381" v="53" actId="478"/>
          <ac:picMkLst>
            <pc:docMk/>
            <pc:sldMk cId="1925545794" sldId="862"/>
            <ac:picMk id="12" creationId="{B4582746-F3B4-2F41-8A50-AFE36FE2353D}"/>
          </ac:picMkLst>
        </pc:picChg>
        <pc:picChg chg="add del">
          <ac:chgData name="Emma Davies" userId="c388106c-fcc1-4b94-b57d-b351bf2299cb" providerId="ADAL" clId="{B4FCD5CC-C1BF-D842-90EF-AA610348D8D6}" dt="2022-05-02T16:34:21.381" v="53" actId="478"/>
          <ac:picMkLst>
            <pc:docMk/>
            <pc:sldMk cId="1925545794" sldId="862"/>
            <ac:picMk id="13" creationId="{9C09C9C6-BFCF-304D-9BB0-DF4315B650AB}"/>
          </ac:picMkLst>
        </pc:picChg>
        <pc:picChg chg="add del">
          <ac:chgData name="Emma Davies" userId="c388106c-fcc1-4b94-b57d-b351bf2299cb" providerId="ADAL" clId="{B4FCD5CC-C1BF-D842-90EF-AA610348D8D6}" dt="2022-05-02T16:34:21.381" v="53" actId="478"/>
          <ac:picMkLst>
            <pc:docMk/>
            <pc:sldMk cId="1925545794" sldId="862"/>
            <ac:picMk id="14" creationId="{3DAC9995-6508-B24E-9C90-6CFDC8473DD9}"/>
          </ac:picMkLst>
        </pc:picChg>
        <pc:picChg chg="add del">
          <ac:chgData name="Emma Davies" userId="c388106c-fcc1-4b94-b57d-b351bf2299cb" providerId="ADAL" clId="{B4FCD5CC-C1BF-D842-90EF-AA610348D8D6}" dt="2022-05-02T16:34:21.381" v="53" actId="478"/>
          <ac:picMkLst>
            <pc:docMk/>
            <pc:sldMk cId="1925545794" sldId="862"/>
            <ac:picMk id="15" creationId="{1357E374-FC29-DF48-A431-CEEB1D814051}"/>
          </ac:picMkLst>
        </pc:picChg>
        <pc:picChg chg="add del">
          <ac:chgData name="Emma Davies" userId="c388106c-fcc1-4b94-b57d-b351bf2299cb" providerId="ADAL" clId="{B4FCD5CC-C1BF-D842-90EF-AA610348D8D6}" dt="2022-05-02T16:34:21.381" v="53" actId="478"/>
          <ac:picMkLst>
            <pc:docMk/>
            <pc:sldMk cId="1925545794" sldId="862"/>
            <ac:picMk id="16" creationId="{8707A4DE-E8A6-C843-B234-837B56939079}"/>
          </ac:picMkLst>
        </pc:picChg>
        <pc:picChg chg="add del">
          <ac:chgData name="Emma Davies" userId="c388106c-fcc1-4b94-b57d-b351bf2299cb" providerId="ADAL" clId="{B4FCD5CC-C1BF-D842-90EF-AA610348D8D6}" dt="2022-05-02T16:34:21.381" v="53" actId="478"/>
          <ac:picMkLst>
            <pc:docMk/>
            <pc:sldMk cId="1925545794" sldId="862"/>
            <ac:picMk id="17" creationId="{279B09B4-5362-3643-AF1D-4E5245AA4641}"/>
          </ac:picMkLst>
        </pc:picChg>
        <pc:cxnChg chg="add del mod">
          <ac:chgData name="Emma Davies" userId="c388106c-fcc1-4b94-b57d-b351bf2299cb" providerId="ADAL" clId="{B4FCD5CC-C1BF-D842-90EF-AA610348D8D6}" dt="2022-05-02T16:36:30.408" v="87" actId="478"/>
          <ac:cxnSpMkLst>
            <pc:docMk/>
            <pc:sldMk cId="1925545794" sldId="862"/>
            <ac:cxnSpMk id="20" creationId="{E79F21E4-F0EF-5D48-85FB-CCD87737DF97}"/>
          </ac:cxnSpMkLst>
        </pc:cxnChg>
      </pc:sldChg>
      <pc:sldChg chg="modSp add del">
        <pc:chgData name="Emma Davies" userId="c388106c-fcc1-4b94-b57d-b351bf2299cb" providerId="ADAL" clId="{B4FCD5CC-C1BF-D842-90EF-AA610348D8D6}" dt="2022-05-02T16:41:33.356" v="164" actId="2696"/>
        <pc:sldMkLst>
          <pc:docMk/>
          <pc:sldMk cId="1144086447" sldId="864"/>
        </pc:sldMkLst>
        <pc:picChg chg="mod">
          <ac:chgData name="Emma Davies" userId="c388106c-fcc1-4b94-b57d-b351bf2299cb" providerId="ADAL" clId="{B4FCD5CC-C1BF-D842-90EF-AA610348D8D6}" dt="2022-05-02T16:34:52.460" v="64" actId="1076"/>
          <ac:picMkLst>
            <pc:docMk/>
            <pc:sldMk cId="1144086447" sldId="864"/>
            <ac:picMk id="5" creationId="{08AD1826-3C36-044E-8B48-4A37B73C9EA1}"/>
          </ac:picMkLst>
        </pc:picChg>
      </pc:sldChg>
      <pc:sldChg chg="addSp delSp modSp add del mod ord modClrScheme chgLayout">
        <pc:chgData name="Emma Davies" userId="c388106c-fcc1-4b94-b57d-b351bf2299cb" providerId="ADAL" clId="{B4FCD5CC-C1BF-D842-90EF-AA610348D8D6}" dt="2022-05-02T16:55:59.677" v="297" actId="2696"/>
        <pc:sldMkLst>
          <pc:docMk/>
          <pc:sldMk cId="2749892271" sldId="865"/>
        </pc:sldMkLst>
        <pc:spChg chg="add del mod ord">
          <ac:chgData name="Emma Davies" userId="c388106c-fcc1-4b94-b57d-b351bf2299cb" providerId="ADAL" clId="{B4FCD5CC-C1BF-D842-90EF-AA610348D8D6}" dt="2022-05-02T16:49:09.424" v="219" actId="700"/>
          <ac:spMkLst>
            <pc:docMk/>
            <pc:sldMk cId="2749892271" sldId="865"/>
            <ac:spMk id="7" creationId="{A95CBE68-1E27-844A-A357-FF56E3AD43DD}"/>
          </ac:spMkLst>
        </pc:spChg>
        <pc:spChg chg="del mod ord">
          <ac:chgData name="Emma Davies" userId="c388106c-fcc1-4b94-b57d-b351bf2299cb" providerId="ADAL" clId="{B4FCD5CC-C1BF-D842-90EF-AA610348D8D6}" dt="2022-05-02T16:49:30.261" v="222" actId="478"/>
          <ac:spMkLst>
            <pc:docMk/>
            <pc:sldMk cId="2749892271" sldId="865"/>
            <ac:spMk id="8" creationId="{46871BFD-447A-48A0-BBEE-71A2212B96F7}"/>
          </ac:spMkLst>
        </pc:spChg>
        <pc:spChg chg="add mod">
          <ac:chgData name="Emma Davies" userId="c388106c-fcc1-4b94-b57d-b351bf2299cb" providerId="ADAL" clId="{B4FCD5CC-C1BF-D842-90EF-AA610348D8D6}" dt="2022-05-02T16:41:06.900" v="159" actId="1076"/>
          <ac:spMkLst>
            <pc:docMk/>
            <pc:sldMk cId="2749892271" sldId="865"/>
            <ac:spMk id="14" creationId="{1A7F4F7D-44EE-C842-9412-C02DA964CBBF}"/>
          </ac:spMkLst>
        </pc:spChg>
        <pc:spChg chg="add mod ord">
          <ac:chgData name="Emma Davies" userId="c388106c-fcc1-4b94-b57d-b351bf2299cb" providerId="ADAL" clId="{B4FCD5CC-C1BF-D842-90EF-AA610348D8D6}" dt="2022-05-02T16:49:40.956" v="223" actId="255"/>
          <ac:spMkLst>
            <pc:docMk/>
            <pc:sldMk cId="2749892271" sldId="865"/>
            <ac:spMk id="16" creationId="{A81332B7-D238-7240-962C-45C0F35E4F40}"/>
          </ac:spMkLst>
        </pc:spChg>
        <pc:picChg chg="add mod">
          <ac:chgData name="Emma Davies" userId="c388106c-fcc1-4b94-b57d-b351bf2299cb" providerId="ADAL" clId="{B4FCD5CC-C1BF-D842-90EF-AA610348D8D6}" dt="2022-05-02T16:41:17.554" v="162" actId="14100"/>
          <ac:picMkLst>
            <pc:docMk/>
            <pc:sldMk cId="2749892271" sldId="865"/>
            <ac:picMk id="3" creationId="{2886BB58-3922-B748-A066-E3BEFBF28B00}"/>
          </ac:picMkLst>
        </pc:picChg>
        <pc:picChg chg="del mod">
          <ac:chgData name="Emma Davies" userId="c388106c-fcc1-4b94-b57d-b351bf2299cb" providerId="ADAL" clId="{B4FCD5CC-C1BF-D842-90EF-AA610348D8D6}" dt="2022-05-02T16:35:24.196" v="74" actId="478"/>
          <ac:picMkLst>
            <pc:docMk/>
            <pc:sldMk cId="2749892271" sldId="865"/>
            <ac:picMk id="6" creationId="{C7616AAC-7F50-F841-A957-D9DE93B0B2AA}"/>
          </ac:picMkLst>
        </pc:picChg>
        <pc:picChg chg="del">
          <ac:chgData name="Emma Davies" userId="c388106c-fcc1-4b94-b57d-b351bf2299cb" providerId="ADAL" clId="{B4FCD5CC-C1BF-D842-90EF-AA610348D8D6}" dt="2022-05-02T16:35:36.267" v="80" actId="478"/>
          <ac:picMkLst>
            <pc:docMk/>
            <pc:sldMk cId="2749892271" sldId="865"/>
            <ac:picMk id="9" creationId="{7DDA9E6A-50E2-374F-B088-37C6CAA9D849}"/>
          </ac:picMkLst>
        </pc:picChg>
        <pc:picChg chg="del">
          <ac:chgData name="Emma Davies" userId="c388106c-fcc1-4b94-b57d-b351bf2299cb" providerId="ADAL" clId="{B4FCD5CC-C1BF-D842-90EF-AA610348D8D6}" dt="2022-05-02T16:35:15.114" v="66" actId="478"/>
          <ac:picMkLst>
            <pc:docMk/>
            <pc:sldMk cId="2749892271" sldId="865"/>
            <ac:picMk id="11" creationId="{E3EE801C-D8FD-D043-966A-D78CE4EF9FA5}"/>
          </ac:picMkLst>
        </pc:picChg>
        <pc:picChg chg="add mod">
          <ac:chgData name="Emma Davies" userId="c388106c-fcc1-4b94-b57d-b351bf2299cb" providerId="ADAL" clId="{B4FCD5CC-C1BF-D842-90EF-AA610348D8D6}" dt="2022-05-02T16:37:28.661" v="101" actId="1076"/>
          <ac:picMkLst>
            <pc:docMk/>
            <pc:sldMk cId="2749892271" sldId="865"/>
            <ac:picMk id="12" creationId="{294796FB-AF00-F447-BDDF-F6D18D6A4C76}"/>
          </ac:picMkLst>
        </pc:picChg>
        <pc:picChg chg="add mod">
          <ac:chgData name="Emma Davies" userId="c388106c-fcc1-4b94-b57d-b351bf2299cb" providerId="ADAL" clId="{B4FCD5CC-C1BF-D842-90EF-AA610348D8D6}" dt="2022-05-02T16:38:04.409" v="108" actId="14100"/>
          <ac:picMkLst>
            <pc:docMk/>
            <pc:sldMk cId="2749892271" sldId="865"/>
            <ac:picMk id="13" creationId="{F9833317-E82A-0241-88F0-503827692156}"/>
          </ac:picMkLst>
        </pc:picChg>
        <pc:cxnChg chg="del mod">
          <ac:chgData name="Emma Davies" userId="c388106c-fcc1-4b94-b57d-b351bf2299cb" providerId="ADAL" clId="{B4FCD5CC-C1BF-D842-90EF-AA610348D8D6}" dt="2022-05-02T16:40:58.041" v="157" actId="478"/>
          <ac:cxnSpMkLst>
            <pc:docMk/>
            <pc:sldMk cId="2749892271" sldId="865"/>
            <ac:cxnSpMk id="4" creationId="{A0A060FC-69A7-BC44-B4C4-FD890892150E}"/>
          </ac:cxnSpMkLst>
        </pc:cxnChg>
        <pc:cxnChg chg="add mod">
          <ac:chgData name="Emma Davies" userId="c388106c-fcc1-4b94-b57d-b351bf2299cb" providerId="ADAL" clId="{B4FCD5CC-C1BF-D842-90EF-AA610348D8D6}" dt="2022-05-02T16:41:06.900" v="159" actId="1076"/>
          <ac:cxnSpMkLst>
            <pc:docMk/>
            <pc:sldMk cId="2749892271" sldId="865"/>
            <ac:cxnSpMk id="15" creationId="{D25D195D-1442-5844-89EE-DBB1E6CB3EBF}"/>
          </ac:cxnSpMkLst>
        </pc:cxnChg>
      </pc:sldChg>
      <pc:sldChg chg="add del">
        <pc:chgData name="Emma Davies" userId="c388106c-fcc1-4b94-b57d-b351bf2299cb" providerId="ADAL" clId="{B4FCD5CC-C1BF-D842-90EF-AA610348D8D6}" dt="2022-05-02T16:21:50.662" v="39" actId="2696"/>
        <pc:sldMkLst>
          <pc:docMk/>
          <pc:sldMk cId="2575673900" sldId="866"/>
        </pc:sldMkLst>
      </pc:sldChg>
      <pc:sldChg chg="addSp delSp modSp add del ord">
        <pc:chgData name="Emma Davies" userId="c388106c-fcc1-4b94-b57d-b351bf2299cb" providerId="ADAL" clId="{B4FCD5CC-C1BF-D842-90EF-AA610348D8D6}" dt="2022-05-02T16:57:25.051" v="360" actId="2696"/>
        <pc:sldMkLst>
          <pc:docMk/>
          <pc:sldMk cId="4127223626" sldId="866"/>
        </pc:sldMkLst>
        <pc:picChg chg="del">
          <ac:chgData name="Emma Davies" userId="c388106c-fcc1-4b94-b57d-b351bf2299cb" providerId="ADAL" clId="{B4FCD5CC-C1BF-D842-90EF-AA610348D8D6}" dt="2022-05-02T16:22:22.268" v="41" actId="478"/>
          <ac:picMkLst>
            <pc:docMk/>
            <pc:sldMk cId="4127223626" sldId="866"/>
            <ac:picMk id="6" creationId="{C7616AAC-7F50-F841-A957-D9DE93B0B2AA}"/>
          </ac:picMkLst>
        </pc:picChg>
        <pc:picChg chg="del">
          <ac:chgData name="Emma Davies" userId="c388106c-fcc1-4b94-b57d-b351bf2299cb" providerId="ADAL" clId="{B4FCD5CC-C1BF-D842-90EF-AA610348D8D6}" dt="2022-05-02T16:22:26.901" v="42" actId="478"/>
          <ac:picMkLst>
            <pc:docMk/>
            <pc:sldMk cId="4127223626" sldId="866"/>
            <ac:picMk id="7" creationId="{E5F955E3-F887-2F42-B61F-15A86388FCD8}"/>
          </ac:picMkLst>
        </pc:picChg>
        <pc:picChg chg="del">
          <ac:chgData name="Emma Davies" userId="c388106c-fcc1-4b94-b57d-b351bf2299cb" providerId="ADAL" clId="{B4FCD5CC-C1BF-D842-90EF-AA610348D8D6}" dt="2022-05-02T16:22:26.901" v="42" actId="478"/>
          <ac:picMkLst>
            <pc:docMk/>
            <pc:sldMk cId="4127223626" sldId="866"/>
            <ac:picMk id="11" creationId="{E3EE801C-D8FD-D043-966A-D78CE4EF9FA5}"/>
          </ac:picMkLst>
        </pc:picChg>
        <pc:picChg chg="del">
          <ac:chgData name="Emma Davies" userId="c388106c-fcc1-4b94-b57d-b351bf2299cb" providerId="ADAL" clId="{B4FCD5CC-C1BF-D842-90EF-AA610348D8D6}" dt="2022-05-02T16:22:26.901" v="42" actId="478"/>
          <ac:picMkLst>
            <pc:docMk/>
            <pc:sldMk cId="4127223626" sldId="866"/>
            <ac:picMk id="12" creationId="{B4582746-F3B4-2F41-8A50-AFE36FE2353D}"/>
          </ac:picMkLst>
        </pc:picChg>
        <pc:picChg chg="del">
          <ac:chgData name="Emma Davies" userId="c388106c-fcc1-4b94-b57d-b351bf2299cb" providerId="ADAL" clId="{B4FCD5CC-C1BF-D842-90EF-AA610348D8D6}" dt="2022-05-02T16:22:26.901" v="42" actId="478"/>
          <ac:picMkLst>
            <pc:docMk/>
            <pc:sldMk cId="4127223626" sldId="866"/>
            <ac:picMk id="13" creationId="{9C09C9C6-BFCF-304D-9BB0-DF4315B650AB}"/>
          </ac:picMkLst>
        </pc:picChg>
        <pc:picChg chg="del">
          <ac:chgData name="Emma Davies" userId="c388106c-fcc1-4b94-b57d-b351bf2299cb" providerId="ADAL" clId="{B4FCD5CC-C1BF-D842-90EF-AA610348D8D6}" dt="2022-05-02T16:22:26.901" v="42" actId="478"/>
          <ac:picMkLst>
            <pc:docMk/>
            <pc:sldMk cId="4127223626" sldId="866"/>
            <ac:picMk id="14" creationId="{3DAC9995-6508-B24E-9C90-6CFDC8473DD9}"/>
          </ac:picMkLst>
        </pc:picChg>
        <pc:picChg chg="del">
          <ac:chgData name="Emma Davies" userId="c388106c-fcc1-4b94-b57d-b351bf2299cb" providerId="ADAL" clId="{B4FCD5CC-C1BF-D842-90EF-AA610348D8D6}" dt="2022-05-02T16:22:26.901" v="42" actId="478"/>
          <ac:picMkLst>
            <pc:docMk/>
            <pc:sldMk cId="4127223626" sldId="866"/>
            <ac:picMk id="15" creationId="{1357E374-FC29-DF48-A431-CEEB1D814051}"/>
          </ac:picMkLst>
        </pc:picChg>
        <pc:picChg chg="del">
          <ac:chgData name="Emma Davies" userId="c388106c-fcc1-4b94-b57d-b351bf2299cb" providerId="ADAL" clId="{B4FCD5CC-C1BF-D842-90EF-AA610348D8D6}" dt="2022-05-02T16:22:26.901" v="42" actId="478"/>
          <ac:picMkLst>
            <pc:docMk/>
            <pc:sldMk cId="4127223626" sldId="866"/>
            <ac:picMk id="16" creationId="{8707A4DE-E8A6-C843-B234-837B56939079}"/>
          </ac:picMkLst>
        </pc:picChg>
        <pc:picChg chg="del">
          <ac:chgData name="Emma Davies" userId="c388106c-fcc1-4b94-b57d-b351bf2299cb" providerId="ADAL" clId="{B4FCD5CC-C1BF-D842-90EF-AA610348D8D6}" dt="2022-05-02T16:22:26.901" v="42" actId="478"/>
          <ac:picMkLst>
            <pc:docMk/>
            <pc:sldMk cId="4127223626" sldId="866"/>
            <ac:picMk id="17" creationId="{279B09B4-5362-3643-AF1D-4E5245AA4641}"/>
          </ac:picMkLst>
        </pc:picChg>
        <pc:picChg chg="mod">
          <ac:chgData name="Emma Davies" userId="c388106c-fcc1-4b94-b57d-b351bf2299cb" providerId="ADAL" clId="{B4FCD5CC-C1BF-D842-90EF-AA610348D8D6}" dt="2022-05-02T16:32:55.628" v="49" actId="14100"/>
          <ac:picMkLst>
            <pc:docMk/>
            <pc:sldMk cId="4127223626" sldId="866"/>
            <ac:picMk id="18" creationId="{E6A99AAB-3EA9-744E-B27C-896E3F7D8645}"/>
          </ac:picMkLst>
        </pc:picChg>
        <pc:picChg chg="add mod">
          <ac:chgData name="Emma Davies" userId="c388106c-fcc1-4b94-b57d-b351bf2299cb" providerId="ADAL" clId="{B4FCD5CC-C1BF-D842-90EF-AA610348D8D6}" dt="2022-05-02T16:32:46.450" v="47" actId="1076"/>
          <ac:picMkLst>
            <pc:docMk/>
            <pc:sldMk cId="4127223626" sldId="866"/>
            <ac:picMk id="19" creationId="{CB2CEF25-5486-6145-80FE-78C94AAB887F}"/>
          </ac:picMkLst>
        </pc:picChg>
      </pc:sldChg>
      <pc:sldChg chg="addSp delSp modSp add del mod ord modClrScheme chgLayout">
        <pc:chgData name="Emma Davies" userId="c388106c-fcc1-4b94-b57d-b351bf2299cb" providerId="ADAL" clId="{B4FCD5CC-C1BF-D842-90EF-AA610348D8D6}" dt="2022-05-02T16:56:00.435" v="299" actId="2696"/>
        <pc:sldMkLst>
          <pc:docMk/>
          <pc:sldMk cId="2147312055" sldId="867"/>
        </pc:sldMkLst>
        <pc:spChg chg="add mod ord">
          <ac:chgData name="Emma Davies" userId="c388106c-fcc1-4b94-b57d-b351bf2299cb" providerId="ADAL" clId="{B4FCD5CC-C1BF-D842-90EF-AA610348D8D6}" dt="2022-05-02T16:50:19.559" v="232" actId="255"/>
          <ac:spMkLst>
            <pc:docMk/>
            <pc:sldMk cId="2147312055" sldId="867"/>
            <ac:spMk id="5" creationId="{0B54C249-63F2-B94F-939A-25784E751879}"/>
          </ac:spMkLst>
        </pc:spChg>
        <pc:spChg chg="add mod">
          <ac:chgData name="Emma Davies" userId="c388106c-fcc1-4b94-b57d-b351bf2299cb" providerId="ADAL" clId="{B4FCD5CC-C1BF-D842-90EF-AA610348D8D6}" dt="2022-05-02T16:50:11.341" v="231" actId="478"/>
          <ac:spMkLst>
            <pc:docMk/>
            <pc:sldMk cId="2147312055" sldId="867"/>
            <ac:spMk id="7" creationId="{121C0A1C-EB04-C84E-ACB0-7F827542BFDA}"/>
          </ac:spMkLst>
        </pc:spChg>
        <pc:spChg chg="del mod ord">
          <ac:chgData name="Emma Davies" userId="c388106c-fcc1-4b94-b57d-b351bf2299cb" providerId="ADAL" clId="{B4FCD5CC-C1BF-D842-90EF-AA610348D8D6}" dt="2022-05-02T16:50:11.341" v="231" actId="478"/>
          <ac:spMkLst>
            <pc:docMk/>
            <pc:sldMk cId="2147312055" sldId="867"/>
            <ac:spMk id="8" creationId="{46871BFD-447A-48A0-BBEE-71A2212B96F7}"/>
          </ac:spMkLst>
        </pc:spChg>
        <pc:spChg chg="mod">
          <ac:chgData name="Emma Davies" userId="c388106c-fcc1-4b94-b57d-b351bf2299cb" providerId="ADAL" clId="{B4FCD5CC-C1BF-D842-90EF-AA610348D8D6}" dt="2022-05-02T16:42:24.961" v="178" actId="1076"/>
          <ac:spMkLst>
            <pc:docMk/>
            <pc:sldMk cId="2147312055" sldId="867"/>
            <ac:spMk id="14" creationId="{1A7F4F7D-44EE-C842-9412-C02DA964CBBF}"/>
          </ac:spMkLst>
        </pc:spChg>
        <pc:picChg chg="mod">
          <ac:chgData name="Emma Davies" userId="c388106c-fcc1-4b94-b57d-b351bf2299cb" providerId="ADAL" clId="{B4FCD5CC-C1BF-D842-90EF-AA610348D8D6}" dt="2022-05-02T16:42:17.037" v="177" actId="1076"/>
          <ac:picMkLst>
            <pc:docMk/>
            <pc:sldMk cId="2147312055" sldId="867"/>
            <ac:picMk id="12" creationId="{294796FB-AF00-F447-BDDF-F6D18D6A4C76}"/>
          </ac:picMkLst>
        </pc:picChg>
        <pc:cxnChg chg="mod">
          <ac:chgData name="Emma Davies" userId="c388106c-fcc1-4b94-b57d-b351bf2299cb" providerId="ADAL" clId="{B4FCD5CC-C1BF-D842-90EF-AA610348D8D6}" dt="2022-05-02T16:43:30.125" v="197" actId="14100"/>
          <ac:cxnSpMkLst>
            <pc:docMk/>
            <pc:sldMk cId="2147312055" sldId="867"/>
            <ac:cxnSpMk id="15" creationId="{D25D195D-1442-5844-89EE-DBB1E6CB3EBF}"/>
          </ac:cxnSpMkLst>
        </pc:cxnChg>
      </pc:sldChg>
      <pc:sldChg chg="addSp delSp modSp add del">
        <pc:chgData name="Emma Davies" userId="c388106c-fcc1-4b94-b57d-b351bf2299cb" providerId="ADAL" clId="{B4FCD5CC-C1BF-D842-90EF-AA610348D8D6}" dt="2022-05-02T16:40:54.953" v="156" actId="2696"/>
        <pc:sldMkLst>
          <pc:docMk/>
          <pc:sldMk cId="3430764237" sldId="867"/>
        </pc:sldMkLst>
        <pc:spChg chg="del">
          <ac:chgData name="Emma Davies" userId="c388106c-fcc1-4b94-b57d-b351bf2299cb" providerId="ADAL" clId="{B4FCD5CC-C1BF-D842-90EF-AA610348D8D6}" dt="2022-05-02T16:38:28.769" v="114" actId="478"/>
          <ac:spMkLst>
            <pc:docMk/>
            <pc:sldMk cId="3430764237" sldId="867"/>
            <ac:spMk id="19" creationId="{C0A85466-D606-E147-9CFA-764B824E181E}"/>
          </ac:spMkLst>
        </pc:spChg>
        <pc:picChg chg="add del mod">
          <ac:chgData name="Emma Davies" userId="c388106c-fcc1-4b94-b57d-b351bf2299cb" providerId="ADAL" clId="{B4FCD5CC-C1BF-D842-90EF-AA610348D8D6}" dt="2022-05-02T16:35:20.476" v="70" actId="478"/>
          <ac:picMkLst>
            <pc:docMk/>
            <pc:sldMk cId="3430764237" sldId="867"/>
            <ac:picMk id="3" creationId="{2E6C86E1-EF08-7F45-BC91-710EA76693AA}"/>
          </ac:picMkLst>
        </pc:picChg>
        <pc:picChg chg="add mod">
          <ac:chgData name="Emma Davies" userId="c388106c-fcc1-4b94-b57d-b351bf2299cb" providerId="ADAL" clId="{B4FCD5CC-C1BF-D842-90EF-AA610348D8D6}" dt="2022-05-02T16:39:40.690" v="134" actId="1076"/>
          <ac:picMkLst>
            <pc:docMk/>
            <pc:sldMk cId="3430764237" sldId="867"/>
            <ac:picMk id="5" creationId="{45BA8285-AA94-6840-B021-45FCF4434B78}"/>
          </ac:picMkLst>
        </pc:picChg>
        <pc:picChg chg="del">
          <ac:chgData name="Emma Davies" userId="c388106c-fcc1-4b94-b57d-b351bf2299cb" providerId="ADAL" clId="{B4FCD5CC-C1BF-D842-90EF-AA610348D8D6}" dt="2022-05-02T16:34:29.716" v="56" actId="478"/>
          <ac:picMkLst>
            <pc:docMk/>
            <pc:sldMk cId="3430764237" sldId="867"/>
            <ac:picMk id="6" creationId="{C7616AAC-7F50-F841-A957-D9DE93B0B2AA}"/>
          </ac:picMkLst>
        </pc:picChg>
        <pc:picChg chg="del">
          <ac:chgData name="Emma Davies" userId="c388106c-fcc1-4b94-b57d-b351bf2299cb" providerId="ADAL" clId="{B4FCD5CC-C1BF-D842-90EF-AA610348D8D6}" dt="2022-05-02T16:34:28.319" v="55" actId="478"/>
          <ac:picMkLst>
            <pc:docMk/>
            <pc:sldMk cId="3430764237" sldId="867"/>
            <ac:picMk id="7" creationId="{E5F955E3-F887-2F42-B61F-15A86388FCD8}"/>
          </ac:picMkLst>
        </pc:picChg>
        <pc:picChg chg="del">
          <ac:chgData name="Emma Davies" userId="c388106c-fcc1-4b94-b57d-b351bf2299cb" providerId="ADAL" clId="{B4FCD5CC-C1BF-D842-90EF-AA610348D8D6}" dt="2022-05-02T16:34:28.319" v="55" actId="478"/>
          <ac:picMkLst>
            <pc:docMk/>
            <pc:sldMk cId="3430764237" sldId="867"/>
            <ac:picMk id="11" creationId="{E3EE801C-D8FD-D043-966A-D78CE4EF9FA5}"/>
          </ac:picMkLst>
        </pc:picChg>
        <pc:picChg chg="del">
          <ac:chgData name="Emma Davies" userId="c388106c-fcc1-4b94-b57d-b351bf2299cb" providerId="ADAL" clId="{B4FCD5CC-C1BF-D842-90EF-AA610348D8D6}" dt="2022-05-02T16:34:28.319" v="55" actId="478"/>
          <ac:picMkLst>
            <pc:docMk/>
            <pc:sldMk cId="3430764237" sldId="867"/>
            <ac:picMk id="12" creationId="{B4582746-F3B4-2F41-8A50-AFE36FE2353D}"/>
          </ac:picMkLst>
        </pc:picChg>
        <pc:picChg chg="del">
          <ac:chgData name="Emma Davies" userId="c388106c-fcc1-4b94-b57d-b351bf2299cb" providerId="ADAL" clId="{B4FCD5CC-C1BF-D842-90EF-AA610348D8D6}" dt="2022-05-02T16:34:28.319" v="55" actId="478"/>
          <ac:picMkLst>
            <pc:docMk/>
            <pc:sldMk cId="3430764237" sldId="867"/>
            <ac:picMk id="13" creationId="{9C09C9C6-BFCF-304D-9BB0-DF4315B650AB}"/>
          </ac:picMkLst>
        </pc:picChg>
        <pc:picChg chg="del">
          <ac:chgData name="Emma Davies" userId="c388106c-fcc1-4b94-b57d-b351bf2299cb" providerId="ADAL" clId="{B4FCD5CC-C1BF-D842-90EF-AA610348D8D6}" dt="2022-05-02T16:34:28.319" v="55" actId="478"/>
          <ac:picMkLst>
            <pc:docMk/>
            <pc:sldMk cId="3430764237" sldId="867"/>
            <ac:picMk id="14" creationId="{3DAC9995-6508-B24E-9C90-6CFDC8473DD9}"/>
          </ac:picMkLst>
        </pc:picChg>
        <pc:picChg chg="del">
          <ac:chgData name="Emma Davies" userId="c388106c-fcc1-4b94-b57d-b351bf2299cb" providerId="ADAL" clId="{B4FCD5CC-C1BF-D842-90EF-AA610348D8D6}" dt="2022-05-02T16:34:28.319" v="55" actId="478"/>
          <ac:picMkLst>
            <pc:docMk/>
            <pc:sldMk cId="3430764237" sldId="867"/>
            <ac:picMk id="15" creationId="{1357E374-FC29-DF48-A431-CEEB1D814051}"/>
          </ac:picMkLst>
        </pc:picChg>
        <pc:picChg chg="del">
          <ac:chgData name="Emma Davies" userId="c388106c-fcc1-4b94-b57d-b351bf2299cb" providerId="ADAL" clId="{B4FCD5CC-C1BF-D842-90EF-AA610348D8D6}" dt="2022-05-02T16:34:28.319" v="55" actId="478"/>
          <ac:picMkLst>
            <pc:docMk/>
            <pc:sldMk cId="3430764237" sldId="867"/>
            <ac:picMk id="16" creationId="{8707A4DE-E8A6-C843-B234-837B56939079}"/>
          </ac:picMkLst>
        </pc:picChg>
        <pc:picChg chg="del">
          <ac:chgData name="Emma Davies" userId="c388106c-fcc1-4b94-b57d-b351bf2299cb" providerId="ADAL" clId="{B4FCD5CC-C1BF-D842-90EF-AA610348D8D6}" dt="2022-05-02T16:34:28.319" v="55" actId="478"/>
          <ac:picMkLst>
            <pc:docMk/>
            <pc:sldMk cId="3430764237" sldId="867"/>
            <ac:picMk id="17" creationId="{279B09B4-5362-3643-AF1D-4E5245AA4641}"/>
          </ac:picMkLst>
        </pc:picChg>
        <pc:picChg chg="del">
          <ac:chgData name="Emma Davies" userId="c388106c-fcc1-4b94-b57d-b351bf2299cb" providerId="ADAL" clId="{B4FCD5CC-C1BF-D842-90EF-AA610348D8D6}" dt="2022-05-02T16:38:54.735" v="118" actId="478"/>
          <ac:picMkLst>
            <pc:docMk/>
            <pc:sldMk cId="3430764237" sldId="867"/>
            <ac:picMk id="18" creationId="{E6A99AAB-3EA9-744E-B27C-896E3F7D8645}"/>
          </ac:picMkLst>
        </pc:picChg>
        <pc:picChg chg="add mod">
          <ac:chgData name="Emma Davies" userId="c388106c-fcc1-4b94-b57d-b351bf2299cb" providerId="ADAL" clId="{B4FCD5CC-C1BF-D842-90EF-AA610348D8D6}" dt="2022-05-02T16:39:47.498" v="135" actId="1076"/>
          <ac:picMkLst>
            <pc:docMk/>
            <pc:sldMk cId="3430764237" sldId="867"/>
            <ac:picMk id="21" creationId="{4764E48A-3411-9F4E-A4EF-D6863FB9B009}"/>
          </ac:picMkLst>
        </pc:picChg>
        <pc:cxnChg chg="del">
          <ac:chgData name="Emma Davies" userId="c388106c-fcc1-4b94-b57d-b351bf2299cb" providerId="ADAL" clId="{B4FCD5CC-C1BF-D842-90EF-AA610348D8D6}" dt="2022-05-02T16:38:28.769" v="114" actId="478"/>
          <ac:cxnSpMkLst>
            <pc:docMk/>
            <pc:sldMk cId="3430764237" sldId="867"/>
            <ac:cxnSpMk id="20" creationId="{E79F21E4-F0EF-5D48-85FB-CCD87737DF97}"/>
          </ac:cxnSpMkLst>
        </pc:cxnChg>
        <pc:cxnChg chg="add mod">
          <ac:chgData name="Emma Davies" userId="c388106c-fcc1-4b94-b57d-b351bf2299cb" providerId="ADAL" clId="{B4FCD5CC-C1BF-D842-90EF-AA610348D8D6}" dt="2022-05-02T16:39:57.892" v="139" actId="1076"/>
          <ac:cxnSpMkLst>
            <pc:docMk/>
            <pc:sldMk cId="3430764237" sldId="867"/>
            <ac:cxnSpMk id="22" creationId="{DE500D9A-C410-0047-93E0-9410DAB4BB6F}"/>
          </ac:cxnSpMkLst>
        </pc:cxnChg>
        <pc:cxnChg chg="add mod">
          <ac:chgData name="Emma Davies" userId="c388106c-fcc1-4b94-b57d-b351bf2299cb" providerId="ADAL" clId="{B4FCD5CC-C1BF-D842-90EF-AA610348D8D6}" dt="2022-05-02T16:40:12.144" v="145" actId="14100"/>
          <ac:cxnSpMkLst>
            <pc:docMk/>
            <pc:sldMk cId="3430764237" sldId="867"/>
            <ac:cxnSpMk id="23" creationId="{532AF80B-6791-B340-BBA7-6D4008633416}"/>
          </ac:cxnSpMkLst>
        </pc:cxnChg>
        <pc:cxnChg chg="add mod">
          <ac:chgData name="Emma Davies" userId="c388106c-fcc1-4b94-b57d-b351bf2299cb" providerId="ADAL" clId="{B4FCD5CC-C1BF-D842-90EF-AA610348D8D6}" dt="2022-05-02T16:40:09.965" v="144" actId="14100"/>
          <ac:cxnSpMkLst>
            <pc:docMk/>
            <pc:sldMk cId="3430764237" sldId="867"/>
            <ac:cxnSpMk id="24" creationId="{7D42CE26-8C26-6E40-A18F-B0EDA5B9EC36}"/>
          </ac:cxnSpMkLst>
        </pc:cxnChg>
        <pc:cxnChg chg="add mod">
          <ac:chgData name="Emma Davies" userId="c388106c-fcc1-4b94-b57d-b351bf2299cb" providerId="ADAL" clId="{B4FCD5CC-C1BF-D842-90EF-AA610348D8D6}" dt="2022-05-02T16:40:17.841" v="147" actId="1076"/>
          <ac:cxnSpMkLst>
            <pc:docMk/>
            <pc:sldMk cId="3430764237" sldId="867"/>
            <ac:cxnSpMk id="27" creationId="{4477711D-543D-D949-BD93-AA61B9485ACA}"/>
          </ac:cxnSpMkLst>
        </pc:cxnChg>
        <pc:cxnChg chg="add mod">
          <ac:chgData name="Emma Davies" userId="c388106c-fcc1-4b94-b57d-b351bf2299cb" providerId="ADAL" clId="{B4FCD5CC-C1BF-D842-90EF-AA610348D8D6}" dt="2022-05-02T16:40:22.475" v="149" actId="1076"/>
          <ac:cxnSpMkLst>
            <pc:docMk/>
            <pc:sldMk cId="3430764237" sldId="867"/>
            <ac:cxnSpMk id="28" creationId="{AEABEFD1-2326-174A-BDE2-8FED35A89DA1}"/>
          </ac:cxnSpMkLst>
        </pc:cxnChg>
        <pc:cxnChg chg="add mod">
          <ac:chgData name="Emma Davies" userId="c388106c-fcc1-4b94-b57d-b351bf2299cb" providerId="ADAL" clId="{B4FCD5CC-C1BF-D842-90EF-AA610348D8D6}" dt="2022-05-02T16:40:28.007" v="151" actId="1076"/>
          <ac:cxnSpMkLst>
            <pc:docMk/>
            <pc:sldMk cId="3430764237" sldId="867"/>
            <ac:cxnSpMk id="29" creationId="{EE46E1C9-1E8A-634F-9674-F1A69E4C8872}"/>
          </ac:cxnSpMkLst>
        </pc:cxnChg>
        <pc:cxnChg chg="add mod">
          <ac:chgData name="Emma Davies" userId="c388106c-fcc1-4b94-b57d-b351bf2299cb" providerId="ADAL" clId="{B4FCD5CC-C1BF-D842-90EF-AA610348D8D6}" dt="2022-05-02T16:40:32.465" v="153" actId="1076"/>
          <ac:cxnSpMkLst>
            <pc:docMk/>
            <pc:sldMk cId="3430764237" sldId="867"/>
            <ac:cxnSpMk id="30" creationId="{8DF456D6-6DED-B745-9ACF-D9E02207A242}"/>
          </ac:cxnSpMkLst>
        </pc:cxnChg>
        <pc:cxnChg chg="add mod">
          <ac:chgData name="Emma Davies" userId="c388106c-fcc1-4b94-b57d-b351bf2299cb" providerId="ADAL" clId="{B4FCD5CC-C1BF-D842-90EF-AA610348D8D6}" dt="2022-05-02T16:40:36.172" v="155" actId="1076"/>
          <ac:cxnSpMkLst>
            <pc:docMk/>
            <pc:sldMk cId="3430764237" sldId="867"/>
            <ac:cxnSpMk id="31" creationId="{400C85A9-7A37-A548-AEB2-2BEEDE8634A8}"/>
          </ac:cxnSpMkLst>
        </pc:cxnChg>
      </pc:sldChg>
      <pc:sldChg chg="addSp delSp modSp add del mod modClrScheme chgLayout">
        <pc:chgData name="Emma Davies" userId="c388106c-fcc1-4b94-b57d-b351bf2299cb" providerId="ADAL" clId="{B4FCD5CC-C1BF-D842-90EF-AA610348D8D6}" dt="2022-05-02T16:56:00.737" v="300" actId="2696"/>
        <pc:sldMkLst>
          <pc:docMk/>
          <pc:sldMk cId="4056815184" sldId="868"/>
        </pc:sldMkLst>
        <pc:spChg chg="add mod ord">
          <ac:chgData name="Emma Davies" userId="c388106c-fcc1-4b94-b57d-b351bf2299cb" providerId="ADAL" clId="{B4FCD5CC-C1BF-D842-90EF-AA610348D8D6}" dt="2022-05-02T16:52:30.750" v="249" actId="255"/>
          <ac:spMkLst>
            <pc:docMk/>
            <pc:sldMk cId="4056815184" sldId="868"/>
            <ac:spMk id="4" creationId="{A12F348F-1549-2E4D-B67B-D0A81E1BB607}"/>
          </ac:spMkLst>
        </pc:spChg>
        <pc:spChg chg="add mod">
          <ac:chgData name="Emma Davies" userId="c388106c-fcc1-4b94-b57d-b351bf2299cb" providerId="ADAL" clId="{B4FCD5CC-C1BF-D842-90EF-AA610348D8D6}" dt="2022-05-02T16:51:16.449" v="236" actId="478"/>
          <ac:spMkLst>
            <pc:docMk/>
            <pc:sldMk cId="4056815184" sldId="868"/>
            <ac:spMk id="6" creationId="{A05B95CB-E995-BE43-84AE-91998642A89E}"/>
          </ac:spMkLst>
        </pc:spChg>
        <pc:spChg chg="del mod ord">
          <ac:chgData name="Emma Davies" userId="c388106c-fcc1-4b94-b57d-b351bf2299cb" providerId="ADAL" clId="{B4FCD5CC-C1BF-D842-90EF-AA610348D8D6}" dt="2022-05-02T16:51:16.449" v="236" actId="478"/>
          <ac:spMkLst>
            <pc:docMk/>
            <pc:sldMk cId="4056815184" sldId="868"/>
            <ac:spMk id="8" creationId="{46871BFD-447A-48A0-BBEE-71A2212B96F7}"/>
          </ac:spMkLst>
        </pc:spChg>
        <pc:spChg chg="mod">
          <ac:chgData name="Emma Davies" userId="c388106c-fcc1-4b94-b57d-b351bf2299cb" providerId="ADAL" clId="{B4FCD5CC-C1BF-D842-90EF-AA610348D8D6}" dt="2022-05-02T16:42:53.810" v="187" actId="14100"/>
          <ac:spMkLst>
            <pc:docMk/>
            <pc:sldMk cId="4056815184" sldId="868"/>
            <ac:spMk id="14" creationId="{1A7F4F7D-44EE-C842-9412-C02DA964CBBF}"/>
          </ac:spMkLst>
        </pc:spChg>
        <pc:cxnChg chg="mod">
          <ac:chgData name="Emma Davies" userId="c388106c-fcc1-4b94-b57d-b351bf2299cb" providerId="ADAL" clId="{B4FCD5CC-C1BF-D842-90EF-AA610348D8D6}" dt="2022-05-02T16:43:03.011" v="191" actId="14100"/>
          <ac:cxnSpMkLst>
            <pc:docMk/>
            <pc:sldMk cId="4056815184" sldId="868"/>
            <ac:cxnSpMk id="15" creationId="{D25D195D-1442-5844-89EE-DBB1E6CB3EBF}"/>
          </ac:cxnSpMkLst>
        </pc:cxnChg>
      </pc:sldChg>
      <pc:sldChg chg="addSp delSp modSp add del mod ord modClrScheme chgLayout">
        <pc:chgData name="Emma Davies" userId="c388106c-fcc1-4b94-b57d-b351bf2299cb" providerId="ADAL" clId="{B4FCD5CC-C1BF-D842-90EF-AA610348D8D6}" dt="2022-05-02T16:56:00.133" v="298" actId="2696"/>
        <pc:sldMkLst>
          <pc:docMk/>
          <pc:sldMk cId="2197080511" sldId="869"/>
        </pc:sldMkLst>
        <pc:spChg chg="add del mod ord">
          <ac:chgData name="Emma Davies" userId="c388106c-fcc1-4b94-b57d-b351bf2299cb" providerId="ADAL" clId="{B4FCD5CC-C1BF-D842-90EF-AA610348D8D6}" dt="2022-05-02T16:50:25.595" v="233" actId="255"/>
          <ac:spMkLst>
            <pc:docMk/>
            <pc:sldMk cId="2197080511" sldId="869"/>
            <ac:spMk id="2" creationId="{7EB25049-A245-CE4C-9E3A-4261B2B3C112}"/>
          </ac:spMkLst>
        </pc:spChg>
        <pc:spChg chg="add del mod ord">
          <ac:chgData name="Emma Davies" userId="c388106c-fcc1-4b94-b57d-b351bf2299cb" providerId="ADAL" clId="{B4FCD5CC-C1BF-D842-90EF-AA610348D8D6}" dt="2022-05-02T16:49:54.849" v="226" actId="700"/>
          <ac:spMkLst>
            <pc:docMk/>
            <pc:sldMk cId="2197080511" sldId="869"/>
            <ac:spMk id="4" creationId="{15D2E4EF-81C9-7F43-BC38-0B7341EC7EE1}"/>
          </ac:spMkLst>
        </pc:spChg>
        <pc:spChg chg="add mod">
          <ac:chgData name="Emma Davies" userId="c388106c-fcc1-4b94-b57d-b351bf2299cb" providerId="ADAL" clId="{B4FCD5CC-C1BF-D842-90EF-AA610348D8D6}" dt="2022-05-02T16:50:01.992" v="228" actId="478"/>
          <ac:spMkLst>
            <pc:docMk/>
            <pc:sldMk cId="2197080511" sldId="869"/>
            <ac:spMk id="6" creationId="{22D2EF53-B6F2-E543-BB51-C31D7BF73B7B}"/>
          </ac:spMkLst>
        </pc:spChg>
        <pc:spChg chg="del mod ord">
          <ac:chgData name="Emma Davies" userId="c388106c-fcc1-4b94-b57d-b351bf2299cb" providerId="ADAL" clId="{B4FCD5CC-C1BF-D842-90EF-AA610348D8D6}" dt="2022-05-02T16:50:01.992" v="228" actId="478"/>
          <ac:spMkLst>
            <pc:docMk/>
            <pc:sldMk cId="2197080511" sldId="869"/>
            <ac:spMk id="8" creationId="{46871BFD-447A-48A0-BBEE-71A2212B96F7}"/>
          </ac:spMkLst>
        </pc:spChg>
        <pc:spChg chg="mod">
          <ac:chgData name="Emma Davies" userId="c388106c-fcc1-4b94-b57d-b351bf2299cb" providerId="ADAL" clId="{B4FCD5CC-C1BF-D842-90EF-AA610348D8D6}" dt="2022-05-02T16:43:11.082" v="193" actId="1076"/>
          <ac:spMkLst>
            <pc:docMk/>
            <pc:sldMk cId="2197080511" sldId="869"/>
            <ac:spMk id="14" creationId="{1A7F4F7D-44EE-C842-9412-C02DA964CBBF}"/>
          </ac:spMkLst>
        </pc:spChg>
        <pc:picChg chg="mod">
          <ac:chgData name="Emma Davies" userId="c388106c-fcc1-4b94-b57d-b351bf2299cb" providerId="ADAL" clId="{B4FCD5CC-C1BF-D842-90EF-AA610348D8D6}" dt="2022-05-02T16:43:16.544" v="194" actId="1076"/>
          <ac:picMkLst>
            <pc:docMk/>
            <pc:sldMk cId="2197080511" sldId="869"/>
            <ac:picMk id="12" creationId="{294796FB-AF00-F447-BDDF-F6D18D6A4C76}"/>
          </ac:picMkLst>
        </pc:picChg>
        <pc:cxnChg chg="mod">
          <ac:chgData name="Emma Davies" userId="c388106c-fcc1-4b94-b57d-b351bf2299cb" providerId="ADAL" clId="{B4FCD5CC-C1BF-D842-90EF-AA610348D8D6}" dt="2022-05-02T16:43:19.913" v="195" actId="1076"/>
          <ac:cxnSpMkLst>
            <pc:docMk/>
            <pc:sldMk cId="2197080511" sldId="869"/>
            <ac:cxnSpMk id="15" creationId="{D25D195D-1442-5844-89EE-DBB1E6CB3EBF}"/>
          </ac:cxnSpMkLst>
        </pc:cxnChg>
      </pc:sldChg>
      <pc:sldChg chg="addSp delSp modSp add del mod modClrScheme chgLayout">
        <pc:chgData name="Emma Davies" userId="c388106c-fcc1-4b94-b57d-b351bf2299cb" providerId="ADAL" clId="{B4FCD5CC-C1BF-D842-90EF-AA610348D8D6}" dt="2022-05-02T16:56:02.641" v="302" actId="2696"/>
        <pc:sldMkLst>
          <pc:docMk/>
          <pc:sldMk cId="2435241557" sldId="870"/>
        </pc:sldMkLst>
        <pc:spChg chg="add mod ord">
          <ac:chgData name="Emma Davies" userId="c388106c-fcc1-4b94-b57d-b351bf2299cb" providerId="ADAL" clId="{B4FCD5CC-C1BF-D842-90EF-AA610348D8D6}" dt="2022-05-02T16:52:00.867" v="247" actId="255"/>
          <ac:spMkLst>
            <pc:docMk/>
            <pc:sldMk cId="2435241557" sldId="870"/>
            <ac:spMk id="2" creationId="{5724B8D2-1EC4-0B4F-80AC-60F6606AD9A6}"/>
          </ac:spMkLst>
        </pc:spChg>
        <pc:spChg chg="add mod">
          <ac:chgData name="Emma Davies" userId="c388106c-fcc1-4b94-b57d-b351bf2299cb" providerId="ADAL" clId="{B4FCD5CC-C1BF-D842-90EF-AA610348D8D6}" dt="2022-05-02T16:51:32.131" v="241" actId="478"/>
          <ac:spMkLst>
            <pc:docMk/>
            <pc:sldMk cId="2435241557" sldId="870"/>
            <ac:spMk id="5" creationId="{FD9839A7-F50A-9849-9B56-BAE86EF648EA}"/>
          </ac:spMkLst>
        </pc:spChg>
        <pc:spChg chg="del mod ord">
          <ac:chgData name="Emma Davies" userId="c388106c-fcc1-4b94-b57d-b351bf2299cb" providerId="ADAL" clId="{B4FCD5CC-C1BF-D842-90EF-AA610348D8D6}" dt="2022-05-02T16:51:32.131" v="241" actId="478"/>
          <ac:spMkLst>
            <pc:docMk/>
            <pc:sldMk cId="2435241557" sldId="870"/>
            <ac:spMk id="8" creationId="{46871BFD-447A-48A0-BBEE-71A2212B96F7}"/>
          </ac:spMkLst>
        </pc:spChg>
        <pc:spChg chg="mod">
          <ac:chgData name="Emma Davies" userId="c388106c-fcc1-4b94-b57d-b351bf2299cb" providerId="ADAL" clId="{B4FCD5CC-C1BF-D842-90EF-AA610348D8D6}" dt="2022-05-02T16:43:43.825" v="199" actId="1076"/>
          <ac:spMkLst>
            <pc:docMk/>
            <pc:sldMk cId="2435241557" sldId="870"/>
            <ac:spMk id="14" creationId="{1A7F4F7D-44EE-C842-9412-C02DA964CBBF}"/>
          </ac:spMkLst>
        </pc:spChg>
        <pc:cxnChg chg="mod">
          <ac:chgData name="Emma Davies" userId="c388106c-fcc1-4b94-b57d-b351bf2299cb" providerId="ADAL" clId="{B4FCD5CC-C1BF-D842-90EF-AA610348D8D6}" dt="2022-05-02T16:43:47.483" v="200" actId="1076"/>
          <ac:cxnSpMkLst>
            <pc:docMk/>
            <pc:sldMk cId="2435241557" sldId="870"/>
            <ac:cxnSpMk id="15" creationId="{D25D195D-1442-5844-89EE-DBB1E6CB3EBF}"/>
          </ac:cxnSpMkLst>
        </pc:cxnChg>
      </pc:sldChg>
      <pc:sldChg chg="addSp delSp modSp add mod ord modClrScheme modAnim chgLayout">
        <pc:chgData name="Emma Davies" userId="c388106c-fcc1-4b94-b57d-b351bf2299cb" providerId="ADAL" clId="{B4FCD5CC-C1BF-D842-90EF-AA610348D8D6}" dt="2022-05-03T06:30:08.006" v="1504" actId="20577"/>
        <pc:sldMkLst>
          <pc:docMk/>
          <pc:sldMk cId="1582846669" sldId="871"/>
        </pc:sldMkLst>
        <pc:spChg chg="add mod ord">
          <ac:chgData name="Emma Davies" userId="c388106c-fcc1-4b94-b57d-b351bf2299cb" providerId="ADAL" clId="{B4FCD5CC-C1BF-D842-90EF-AA610348D8D6}" dt="2022-05-02T16:56:13.652" v="327" actId="20577"/>
          <ac:spMkLst>
            <pc:docMk/>
            <pc:sldMk cId="1582846669" sldId="871"/>
            <ac:spMk id="2" creationId="{635CEC86-C4B9-C64F-BC00-3D6D8082B709}"/>
          </ac:spMkLst>
        </pc:spChg>
        <pc:spChg chg="add mod">
          <ac:chgData name="Emma Davies" userId="c388106c-fcc1-4b94-b57d-b351bf2299cb" providerId="ADAL" clId="{B4FCD5CC-C1BF-D842-90EF-AA610348D8D6}" dt="2022-05-03T06:30:08.006" v="1504" actId="20577"/>
          <ac:spMkLst>
            <pc:docMk/>
            <pc:sldMk cId="1582846669" sldId="871"/>
            <ac:spMk id="5" creationId="{9A5D1A14-AFAC-EC43-A5C5-1612CACD4175}"/>
          </ac:spMkLst>
        </pc:spChg>
        <pc:spChg chg="del mod ord">
          <ac:chgData name="Emma Davies" userId="c388106c-fcc1-4b94-b57d-b351bf2299cb" providerId="ADAL" clId="{B4FCD5CC-C1BF-D842-90EF-AA610348D8D6}" dt="2022-05-02T16:51:42.153" v="244" actId="478"/>
          <ac:spMkLst>
            <pc:docMk/>
            <pc:sldMk cId="1582846669" sldId="871"/>
            <ac:spMk id="8" creationId="{46871BFD-447A-48A0-BBEE-71A2212B96F7}"/>
          </ac:spMkLst>
        </pc:spChg>
        <pc:spChg chg="del mod">
          <ac:chgData name="Emma Davies" userId="c388106c-fcc1-4b94-b57d-b351bf2299cb" providerId="ADAL" clId="{B4FCD5CC-C1BF-D842-90EF-AA610348D8D6}" dt="2022-05-02T16:56:17.506" v="329" actId="478"/>
          <ac:spMkLst>
            <pc:docMk/>
            <pc:sldMk cId="1582846669" sldId="871"/>
            <ac:spMk id="14" creationId="{1A7F4F7D-44EE-C842-9412-C02DA964CBBF}"/>
          </ac:spMkLst>
        </pc:spChg>
        <pc:picChg chg="del">
          <ac:chgData name="Emma Davies" userId="c388106c-fcc1-4b94-b57d-b351bf2299cb" providerId="ADAL" clId="{B4FCD5CC-C1BF-D842-90EF-AA610348D8D6}" dt="2022-05-02T16:56:50.163" v="331" actId="478"/>
          <ac:picMkLst>
            <pc:docMk/>
            <pc:sldMk cId="1582846669" sldId="871"/>
            <ac:picMk id="3" creationId="{2886BB58-3922-B748-A066-E3BEFBF28B00}"/>
          </ac:picMkLst>
        </pc:picChg>
        <pc:picChg chg="del">
          <ac:chgData name="Emma Davies" userId="c388106c-fcc1-4b94-b57d-b351bf2299cb" providerId="ADAL" clId="{B4FCD5CC-C1BF-D842-90EF-AA610348D8D6}" dt="2022-05-02T16:56:15.371" v="328" actId="478"/>
          <ac:picMkLst>
            <pc:docMk/>
            <pc:sldMk cId="1582846669" sldId="871"/>
            <ac:picMk id="12" creationId="{294796FB-AF00-F447-BDDF-F6D18D6A4C76}"/>
          </ac:picMkLst>
        </pc:picChg>
        <pc:picChg chg="del">
          <ac:chgData name="Emma Davies" userId="c388106c-fcc1-4b94-b57d-b351bf2299cb" providerId="ADAL" clId="{B4FCD5CC-C1BF-D842-90EF-AA610348D8D6}" dt="2022-05-02T16:56:50.163" v="331" actId="478"/>
          <ac:picMkLst>
            <pc:docMk/>
            <pc:sldMk cId="1582846669" sldId="871"/>
            <ac:picMk id="13" creationId="{F9833317-E82A-0241-88F0-503827692156}"/>
          </ac:picMkLst>
        </pc:picChg>
        <pc:picChg chg="add mod">
          <ac:chgData name="Emma Davies" userId="c388106c-fcc1-4b94-b57d-b351bf2299cb" providerId="ADAL" clId="{B4FCD5CC-C1BF-D842-90EF-AA610348D8D6}" dt="2022-05-02T16:56:53.189" v="332" actId="1076"/>
          <ac:picMkLst>
            <pc:docMk/>
            <pc:sldMk cId="1582846669" sldId="871"/>
            <ac:picMk id="16" creationId="{1046B508-463D-444C-9B3C-7EEFC1E8F530}"/>
          </ac:picMkLst>
        </pc:picChg>
        <pc:picChg chg="add del">
          <ac:chgData name="Emma Davies" userId="c388106c-fcc1-4b94-b57d-b351bf2299cb" providerId="ADAL" clId="{B4FCD5CC-C1BF-D842-90EF-AA610348D8D6}" dt="2022-05-02T17:19:19.090" v="1020" actId="478"/>
          <ac:picMkLst>
            <pc:docMk/>
            <pc:sldMk cId="1582846669" sldId="871"/>
            <ac:picMk id="17" creationId="{2550EDED-A914-4F4D-8390-C7C3CAC86833}"/>
          </ac:picMkLst>
        </pc:picChg>
        <pc:cxnChg chg="del mod">
          <ac:chgData name="Emma Davies" userId="c388106c-fcc1-4b94-b57d-b351bf2299cb" providerId="ADAL" clId="{B4FCD5CC-C1BF-D842-90EF-AA610348D8D6}" dt="2022-05-02T16:56:17.506" v="329" actId="478"/>
          <ac:cxnSpMkLst>
            <pc:docMk/>
            <pc:sldMk cId="1582846669" sldId="871"/>
            <ac:cxnSpMk id="15" creationId="{D25D195D-1442-5844-89EE-DBB1E6CB3EBF}"/>
          </ac:cxnSpMkLst>
        </pc:cxnChg>
      </pc:sldChg>
      <pc:sldChg chg="addSp delSp modSp add del mod ord modClrScheme chgLayout">
        <pc:chgData name="Emma Davies" userId="c388106c-fcc1-4b94-b57d-b351bf2299cb" providerId="ADAL" clId="{B4FCD5CC-C1BF-D842-90EF-AA610348D8D6}" dt="2022-05-02T16:56:01.159" v="301" actId="2696"/>
        <pc:sldMkLst>
          <pc:docMk/>
          <pc:sldMk cId="4193451115" sldId="872"/>
        </pc:sldMkLst>
        <pc:spChg chg="add mod ord">
          <ac:chgData name="Emma Davies" userId="c388106c-fcc1-4b94-b57d-b351bf2299cb" providerId="ADAL" clId="{B4FCD5CC-C1BF-D842-90EF-AA610348D8D6}" dt="2022-05-02T16:52:12.345" v="248" actId="255"/>
          <ac:spMkLst>
            <pc:docMk/>
            <pc:sldMk cId="4193451115" sldId="872"/>
            <ac:spMk id="5" creationId="{A31A1B10-16A4-474D-8B86-2DC7043454FE}"/>
          </ac:spMkLst>
        </pc:spChg>
        <pc:spChg chg="add mod">
          <ac:chgData name="Emma Davies" userId="c388106c-fcc1-4b94-b57d-b351bf2299cb" providerId="ADAL" clId="{B4FCD5CC-C1BF-D842-90EF-AA610348D8D6}" dt="2022-05-02T16:51:23.593" v="239" actId="478"/>
          <ac:spMkLst>
            <pc:docMk/>
            <pc:sldMk cId="4193451115" sldId="872"/>
            <ac:spMk id="7" creationId="{62334067-F769-384C-801C-52BF80B00B6D}"/>
          </ac:spMkLst>
        </pc:spChg>
        <pc:spChg chg="del mod ord">
          <ac:chgData name="Emma Davies" userId="c388106c-fcc1-4b94-b57d-b351bf2299cb" providerId="ADAL" clId="{B4FCD5CC-C1BF-D842-90EF-AA610348D8D6}" dt="2022-05-02T16:51:23.593" v="239" actId="478"/>
          <ac:spMkLst>
            <pc:docMk/>
            <pc:sldMk cId="4193451115" sldId="872"/>
            <ac:spMk id="8" creationId="{46871BFD-447A-48A0-BBEE-71A2212B96F7}"/>
          </ac:spMkLst>
        </pc:spChg>
        <pc:spChg chg="mod">
          <ac:chgData name="Emma Davies" userId="c388106c-fcc1-4b94-b57d-b351bf2299cb" providerId="ADAL" clId="{B4FCD5CC-C1BF-D842-90EF-AA610348D8D6}" dt="2022-05-02T16:47:26.360" v="205" actId="1076"/>
          <ac:spMkLst>
            <pc:docMk/>
            <pc:sldMk cId="4193451115" sldId="872"/>
            <ac:spMk id="14" creationId="{1A7F4F7D-44EE-C842-9412-C02DA964CBBF}"/>
          </ac:spMkLst>
        </pc:spChg>
        <pc:cxnChg chg="add mod">
          <ac:chgData name="Emma Davies" userId="c388106c-fcc1-4b94-b57d-b351bf2299cb" providerId="ADAL" clId="{B4FCD5CC-C1BF-D842-90EF-AA610348D8D6}" dt="2022-05-02T16:47:39.876" v="211" actId="1076"/>
          <ac:cxnSpMkLst>
            <pc:docMk/>
            <pc:sldMk cId="4193451115" sldId="872"/>
            <ac:cxnSpMk id="9" creationId="{88F65897-B3A3-5641-9911-7063C20B2A6E}"/>
          </ac:cxnSpMkLst>
        </pc:cxnChg>
        <pc:cxnChg chg="mod">
          <ac:chgData name="Emma Davies" userId="c388106c-fcc1-4b94-b57d-b351bf2299cb" providerId="ADAL" clId="{B4FCD5CC-C1BF-D842-90EF-AA610348D8D6}" dt="2022-05-02T16:47:26.360" v="205" actId="1076"/>
          <ac:cxnSpMkLst>
            <pc:docMk/>
            <pc:sldMk cId="4193451115" sldId="872"/>
            <ac:cxnSpMk id="15" creationId="{D25D195D-1442-5844-89EE-DBB1E6CB3EBF}"/>
          </ac:cxnSpMkLst>
        </pc:cxnChg>
      </pc:sldChg>
      <pc:sldChg chg="addSp delSp modSp add addAnim delAnim modAnim">
        <pc:chgData name="Emma Davies" userId="c388106c-fcc1-4b94-b57d-b351bf2299cb" providerId="ADAL" clId="{B4FCD5CC-C1BF-D842-90EF-AA610348D8D6}" dt="2022-05-04T04:51:00.944" v="1853" actId="1076"/>
        <pc:sldMkLst>
          <pc:docMk/>
          <pc:sldMk cId="4206205974" sldId="872"/>
        </pc:sldMkLst>
        <pc:spChg chg="add del mod">
          <ac:chgData name="Emma Davies" userId="c388106c-fcc1-4b94-b57d-b351bf2299cb" providerId="ADAL" clId="{B4FCD5CC-C1BF-D842-90EF-AA610348D8D6}" dt="2022-05-03T05:23:17.671" v="1195" actId="478"/>
          <ac:spMkLst>
            <pc:docMk/>
            <pc:sldMk cId="4206205974" sldId="872"/>
            <ac:spMk id="2" creationId="{36EEC729-4AFE-7743-80DF-3DFCC4491F5E}"/>
          </ac:spMkLst>
        </pc:spChg>
        <pc:spChg chg="mod">
          <ac:chgData name="Emma Davies" userId="c388106c-fcc1-4b94-b57d-b351bf2299cb" providerId="ADAL" clId="{B4FCD5CC-C1BF-D842-90EF-AA610348D8D6}" dt="2022-05-02T17:01:45.894" v="481" actId="20577"/>
          <ac:spMkLst>
            <pc:docMk/>
            <pc:sldMk cId="4206205974" sldId="872"/>
            <ac:spMk id="8" creationId="{46871BFD-447A-48A0-BBEE-71A2212B96F7}"/>
          </ac:spMkLst>
        </pc:spChg>
        <pc:picChg chg="add del mod">
          <ac:chgData name="Emma Davies" userId="c388106c-fcc1-4b94-b57d-b351bf2299cb" providerId="ADAL" clId="{B4FCD5CC-C1BF-D842-90EF-AA610348D8D6}" dt="2022-05-03T23:40:42.206" v="1749" actId="478"/>
          <ac:picMkLst>
            <pc:docMk/>
            <pc:sldMk cId="4206205974" sldId="872"/>
            <ac:picMk id="3" creationId="{3C283294-601D-5B47-AE17-95DCEDF21E26}"/>
          </ac:picMkLst>
        </pc:picChg>
        <pc:picChg chg="del">
          <ac:chgData name="Emma Davies" userId="c388106c-fcc1-4b94-b57d-b351bf2299cb" providerId="ADAL" clId="{B4FCD5CC-C1BF-D842-90EF-AA610348D8D6}" dt="2022-05-02T17:01:42.879" v="474" actId="478"/>
          <ac:picMkLst>
            <pc:docMk/>
            <pc:sldMk cId="4206205974" sldId="872"/>
            <ac:picMk id="3" creationId="{DBAD466F-77BC-2C40-8E72-3250CF896679}"/>
          </ac:picMkLst>
        </pc:picChg>
        <pc:picChg chg="add del mod">
          <ac:chgData name="Emma Davies" userId="c388106c-fcc1-4b94-b57d-b351bf2299cb" providerId="ADAL" clId="{B4FCD5CC-C1BF-D842-90EF-AA610348D8D6}" dt="2022-05-03T23:40:42.206" v="1749" actId="478"/>
          <ac:picMkLst>
            <pc:docMk/>
            <pc:sldMk cId="4206205974" sldId="872"/>
            <ac:picMk id="4" creationId="{3C45E68A-7010-854A-B9BA-36B18A6E4702}"/>
          </ac:picMkLst>
        </pc:picChg>
        <pc:picChg chg="add del mod">
          <ac:chgData name="Emma Davies" userId="c388106c-fcc1-4b94-b57d-b351bf2299cb" providerId="ADAL" clId="{B4FCD5CC-C1BF-D842-90EF-AA610348D8D6}" dt="2022-05-03T05:21:44.409" v="1190"/>
          <ac:picMkLst>
            <pc:docMk/>
            <pc:sldMk cId="4206205974" sldId="872"/>
            <ac:picMk id="5" creationId="{97B1FC56-BAA6-6848-9E26-D3E5DF253717}"/>
          </ac:picMkLst>
        </pc:picChg>
        <pc:picChg chg="add del mod">
          <ac:chgData name="Emma Davies" userId="c388106c-fcc1-4b94-b57d-b351bf2299cb" providerId="ADAL" clId="{B4FCD5CC-C1BF-D842-90EF-AA610348D8D6}" dt="2022-05-03T05:21:40.959" v="1183"/>
          <ac:picMkLst>
            <pc:docMk/>
            <pc:sldMk cId="4206205974" sldId="872"/>
            <ac:picMk id="6" creationId="{BAC9C205-4D01-E746-A302-A35472641CE7}"/>
          </ac:picMkLst>
        </pc:picChg>
        <pc:picChg chg="add del mod modCrop">
          <ac:chgData name="Emma Davies" userId="c388106c-fcc1-4b94-b57d-b351bf2299cb" providerId="ADAL" clId="{B4FCD5CC-C1BF-D842-90EF-AA610348D8D6}" dt="2022-05-03T23:57:04.042" v="1755" actId="478"/>
          <ac:picMkLst>
            <pc:docMk/>
            <pc:sldMk cId="4206205974" sldId="872"/>
            <ac:picMk id="6" creationId="{BF1394D3-2075-A049-865A-21C6C9EE8048}"/>
          </ac:picMkLst>
        </pc:picChg>
        <pc:picChg chg="add mod">
          <ac:chgData name="Emma Davies" userId="c388106c-fcc1-4b94-b57d-b351bf2299cb" providerId="ADAL" clId="{B4FCD5CC-C1BF-D842-90EF-AA610348D8D6}" dt="2022-05-03T05:21:37.614" v="1173"/>
          <ac:picMkLst>
            <pc:docMk/>
            <pc:sldMk cId="4206205974" sldId="872"/>
            <ac:picMk id="7" creationId="{4F8D0290-9EB9-AF4F-846B-12D508FEB33A}"/>
          </ac:picMkLst>
        </pc:picChg>
        <pc:picChg chg="add mod">
          <ac:chgData name="Emma Davies" userId="c388106c-fcc1-4b94-b57d-b351bf2299cb" providerId="ADAL" clId="{B4FCD5CC-C1BF-D842-90EF-AA610348D8D6}" dt="2022-05-04T04:50:59.177" v="1852" actId="1076"/>
          <ac:picMkLst>
            <pc:docMk/>
            <pc:sldMk cId="4206205974" sldId="872"/>
            <ac:picMk id="9" creationId="{4ED99FC4-5C9F-5141-96D3-D253178A5CE6}"/>
          </ac:picMkLst>
        </pc:picChg>
        <pc:picChg chg="del">
          <ac:chgData name="Emma Davies" userId="c388106c-fcc1-4b94-b57d-b351bf2299cb" providerId="ADAL" clId="{B4FCD5CC-C1BF-D842-90EF-AA610348D8D6}" dt="2022-05-02T17:01:42.879" v="474" actId="478"/>
          <ac:picMkLst>
            <pc:docMk/>
            <pc:sldMk cId="4206205974" sldId="872"/>
            <ac:picMk id="9" creationId="{D39CB78A-7E71-6748-BED9-1E4282320000}"/>
          </ac:picMkLst>
        </pc:picChg>
        <pc:picChg chg="add mod">
          <ac:chgData name="Emma Davies" userId="c388106c-fcc1-4b94-b57d-b351bf2299cb" providerId="ADAL" clId="{B4FCD5CC-C1BF-D842-90EF-AA610348D8D6}" dt="2022-05-04T04:51:00.944" v="1853" actId="1076"/>
          <ac:picMkLst>
            <pc:docMk/>
            <pc:sldMk cId="4206205974" sldId="872"/>
            <ac:picMk id="12" creationId="{0F8B10BC-28B3-4B48-90B9-E8B1D0F93554}"/>
          </ac:picMkLst>
        </pc:picChg>
        <pc:picChg chg="add mod modCrop">
          <ac:chgData name="Emma Davies" userId="c388106c-fcc1-4b94-b57d-b351bf2299cb" providerId="ADAL" clId="{B4FCD5CC-C1BF-D842-90EF-AA610348D8D6}" dt="2022-05-04T04:50:56.780" v="1851" actId="1076"/>
          <ac:picMkLst>
            <pc:docMk/>
            <pc:sldMk cId="4206205974" sldId="872"/>
            <ac:picMk id="13" creationId="{7B03E98D-A0F3-6E4D-AD92-6C0A419BA3BA}"/>
          </ac:picMkLst>
        </pc:picChg>
      </pc:sldChg>
      <pc:sldChg chg="delSp modSp add del ord">
        <pc:chgData name="Emma Davies" userId="c388106c-fcc1-4b94-b57d-b351bf2299cb" providerId="ADAL" clId="{B4FCD5CC-C1BF-D842-90EF-AA610348D8D6}" dt="2022-05-02T17:12:15.260" v="718" actId="2696"/>
        <pc:sldMkLst>
          <pc:docMk/>
          <pc:sldMk cId="2790524873" sldId="873"/>
        </pc:sldMkLst>
        <pc:spChg chg="mod">
          <ac:chgData name="Emma Davies" userId="c388106c-fcc1-4b94-b57d-b351bf2299cb" providerId="ADAL" clId="{B4FCD5CC-C1BF-D842-90EF-AA610348D8D6}" dt="2022-05-02T17:02:54.711" v="558" actId="255"/>
          <ac:spMkLst>
            <pc:docMk/>
            <pc:sldMk cId="2790524873" sldId="873"/>
            <ac:spMk id="8" creationId="{46871BFD-447A-48A0-BBEE-71A2212B96F7}"/>
          </ac:spMkLst>
        </pc:spChg>
        <pc:picChg chg="del">
          <ac:chgData name="Emma Davies" userId="c388106c-fcc1-4b94-b57d-b351bf2299cb" providerId="ADAL" clId="{B4FCD5CC-C1BF-D842-90EF-AA610348D8D6}" dt="2022-05-02T17:02:48.081" v="549" actId="478"/>
          <ac:picMkLst>
            <pc:docMk/>
            <pc:sldMk cId="2790524873" sldId="873"/>
            <ac:picMk id="6" creationId="{C7616AAC-7F50-F841-A957-D9DE93B0B2AA}"/>
          </ac:picMkLst>
        </pc:picChg>
        <pc:picChg chg="del">
          <ac:chgData name="Emma Davies" userId="c388106c-fcc1-4b94-b57d-b351bf2299cb" providerId="ADAL" clId="{B4FCD5CC-C1BF-D842-90EF-AA610348D8D6}" dt="2022-05-02T17:02:48.081" v="549" actId="478"/>
          <ac:picMkLst>
            <pc:docMk/>
            <pc:sldMk cId="2790524873" sldId="873"/>
            <ac:picMk id="7" creationId="{E5F955E3-F887-2F42-B61F-15A86388FCD8}"/>
          </ac:picMkLst>
        </pc:picChg>
        <pc:picChg chg="del">
          <ac:chgData name="Emma Davies" userId="c388106c-fcc1-4b94-b57d-b351bf2299cb" providerId="ADAL" clId="{B4FCD5CC-C1BF-D842-90EF-AA610348D8D6}" dt="2022-05-02T17:02:48.081" v="549" actId="478"/>
          <ac:picMkLst>
            <pc:docMk/>
            <pc:sldMk cId="2790524873" sldId="873"/>
            <ac:picMk id="11" creationId="{E3EE801C-D8FD-D043-966A-D78CE4EF9FA5}"/>
          </ac:picMkLst>
        </pc:picChg>
        <pc:picChg chg="del">
          <ac:chgData name="Emma Davies" userId="c388106c-fcc1-4b94-b57d-b351bf2299cb" providerId="ADAL" clId="{B4FCD5CC-C1BF-D842-90EF-AA610348D8D6}" dt="2022-05-02T17:02:48.081" v="549" actId="478"/>
          <ac:picMkLst>
            <pc:docMk/>
            <pc:sldMk cId="2790524873" sldId="873"/>
            <ac:picMk id="12" creationId="{B4582746-F3B4-2F41-8A50-AFE36FE2353D}"/>
          </ac:picMkLst>
        </pc:picChg>
        <pc:picChg chg="del">
          <ac:chgData name="Emma Davies" userId="c388106c-fcc1-4b94-b57d-b351bf2299cb" providerId="ADAL" clId="{B4FCD5CC-C1BF-D842-90EF-AA610348D8D6}" dt="2022-05-02T17:02:48.081" v="549" actId="478"/>
          <ac:picMkLst>
            <pc:docMk/>
            <pc:sldMk cId="2790524873" sldId="873"/>
            <ac:picMk id="13" creationId="{9C09C9C6-BFCF-304D-9BB0-DF4315B650AB}"/>
          </ac:picMkLst>
        </pc:picChg>
        <pc:picChg chg="del">
          <ac:chgData name="Emma Davies" userId="c388106c-fcc1-4b94-b57d-b351bf2299cb" providerId="ADAL" clId="{B4FCD5CC-C1BF-D842-90EF-AA610348D8D6}" dt="2022-05-02T17:02:48.081" v="549" actId="478"/>
          <ac:picMkLst>
            <pc:docMk/>
            <pc:sldMk cId="2790524873" sldId="873"/>
            <ac:picMk id="14" creationId="{3DAC9995-6508-B24E-9C90-6CFDC8473DD9}"/>
          </ac:picMkLst>
        </pc:picChg>
        <pc:picChg chg="del">
          <ac:chgData name="Emma Davies" userId="c388106c-fcc1-4b94-b57d-b351bf2299cb" providerId="ADAL" clId="{B4FCD5CC-C1BF-D842-90EF-AA610348D8D6}" dt="2022-05-02T17:02:48.081" v="549" actId="478"/>
          <ac:picMkLst>
            <pc:docMk/>
            <pc:sldMk cId="2790524873" sldId="873"/>
            <ac:picMk id="15" creationId="{1357E374-FC29-DF48-A431-CEEB1D814051}"/>
          </ac:picMkLst>
        </pc:picChg>
        <pc:picChg chg="del">
          <ac:chgData name="Emma Davies" userId="c388106c-fcc1-4b94-b57d-b351bf2299cb" providerId="ADAL" clId="{B4FCD5CC-C1BF-D842-90EF-AA610348D8D6}" dt="2022-05-02T17:02:48.081" v="549" actId="478"/>
          <ac:picMkLst>
            <pc:docMk/>
            <pc:sldMk cId="2790524873" sldId="873"/>
            <ac:picMk id="16" creationId="{8707A4DE-E8A6-C843-B234-837B56939079}"/>
          </ac:picMkLst>
        </pc:picChg>
        <pc:picChg chg="del">
          <ac:chgData name="Emma Davies" userId="c388106c-fcc1-4b94-b57d-b351bf2299cb" providerId="ADAL" clId="{B4FCD5CC-C1BF-D842-90EF-AA610348D8D6}" dt="2022-05-02T17:02:48.081" v="549" actId="478"/>
          <ac:picMkLst>
            <pc:docMk/>
            <pc:sldMk cId="2790524873" sldId="873"/>
            <ac:picMk id="17" creationId="{279B09B4-5362-3643-AF1D-4E5245AA4641}"/>
          </ac:picMkLst>
        </pc:picChg>
        <pc:picChg chg="del">
          <ac:chgData name="Emma Davies" userId="c388106c-fcc1-4b94-b57d-b351bf2299cb" providerId="ADAL" clId="{B4FCD5CC-C1BF-D842-90EF-AA610348D8D6}" dt="2022-05-02T17:02:48.992" v="550" actId="478"/>
          <ac:picMkLst>
            <pc:docMk/>
            <pc:sldMk cId="2790524873" sldId="873"/>
            <ac:picMk id="18" creationId="{E6A99AAB-3EA9-744E-B27C-896E3F7D8645}"/>
          </ac:picMkLst>
        </pc:picChg>
      </pc:sldChg>
      <pc:sldChg chg="addSp delSp modSp add ord delAnim modAnim">
        <pc:chgData name="Emma Davies" userId="c388106c-fcc1-4b94-b57d-b351bf2299cb" providerId="ADAL" clId="{B4FCD5CC-C1BF-D842-90EF-AA610348D8D6}" dt="2022-05-04T04:49:21.801" v="1822" actId="14100"/>
        <pc:sldMkLst>
          <pc:docMk/>
          <pc:sldMk cId="4266098568" sldId="874"/>
        </pc:sldMkLst>
        <pc:spChg chg="add del mod">
          <ac:chgData name="Emma Davies" userId="c388106c-fcc1-4b94-b57d-b351bf2299cb" providerId="ADAL" clId="{B4FCD5CC-C1BF-D842-90EF-AA610348D8D6}" dt="2022-05-03T05:23:27.502" v="1199" actId="478"/>
          <ac:spMkLst>
            <pc:docMk/>
            <pc:sldMk cId="4266098568" sldId="874"/>
            <ac:spMk id="4" creationId="{CA045114-6070-CA4E-B48F-C92E19EABCAE}"/>
          </ac:spMkLst>
        </pc:spChg>
        <pc:spChg chg="mod">
          <ac:chgData name="Emma Davies" userId="c388106c-fcc1-4b94-b57d-b351bf2299cb" providerId="ADAL" clId="{B4FCD5CC-C1BF-D842-90EF-AA610348D8D6}" dt="2022-05-02T17:04:08.653" v="589" actId="255"/>
          <ac:spMkLst>
            <pc:docMk/>
            <pc:sldMk cId="4266098568" sldId="874"/>
            <ac:spMk id="8" creationId="{46871BFD-447A-48A0-BBEE-71A2212B96F7}"/>
          </ac:spMkLst>
        </pc:spChg>
        <pc:spChg chg="add mod">
          <ac:chgData name="Emma Davies" userId="c388106c-fcc1-4b94-b57d-b351bf2299cb" providerId="ADAL" clId="{B4FCD5CC-C1BF-D842-90EF-AA610348D8D6}" dt="2022-05-03T05:39:32.302" v="1334" actId="1076"/>
          <ac:spMkLst>
            <pc:docMk/>
            <pc:sldMk cId="4266098568" sldId="874"/>
            <ac:spMk id="11" creationId="{B3D59904-28DA-8A47-8665-6C5056FFF8FB}"/>
          </ac:spMkLst>
        </pc:spChg>
        <pc:spChg chg="add mod">
          <ac:chgData name="Emma Davies" userId="c388106c-fcc1-4b94-b57d-b351bf2299cb" providerId="ADAL" clId="{B4FCD5CC-C1BF-D842-90EF-AA610348D8D6}" dt="2022-05-03T05:39:28.286" v="1333" actId="1076"/>
          <ac:spMkLst>
            <pc:docMk/>
            <pc:sldMk cId="4266098568" sldId="874"/>
            <ac:spMk id="12" creationId="{60AF24C4-BE41-F744-9EB0-1DC172E60BD1}"/>
          </ac:spMkLst>
        </pc:spChg>
        <pc:picChg chg="add del mod">
          <ac:chgData name="Emma Davies" userId="c388106c-fcc1-4b94-b57d-b351bf2299cb" providerId="ADAL" clId="{B4FCD5CC-C1BF-D842-90EF-AA610348D8D6}" dt="2022-05-03T05:40:22.082" v="1335" actId="478"/>
          <ac:picMkLst>
            <pc:docMk/>
            <pc:sldMk cId="4266098568" sldId="874"/>
            <ac:picMk id="3" creationId="{CF5D22A7-E6CE-E147-9A8D-4E0E93BF0928}"/>
          </ac:picMkLst>
        </pc:picChg>
        <pc:picChg chg="add del mod">
          <ac:chgData name="Emma Davies" userId="c388106c-fcc1-4b94-b57d-b351bf2299cb" providerId="ADAL" clId="{B4FCD5CC-C1BF-D842-90EF-AA610348D8D6}" dt="2022-05-03T23:40:32" v="1747" actId="478"/>
          <ac:picMkLst>
            <pc:docMk/>
            <pc:sldMk cId="4266098568" sldId="874"/>
            <ac:picMk id="5" creationId="{370B9506-553A-844F-A2D5-C0A51187A46C}"/>
          </ac:picMkLst>
        </pc:picChg>
        <pc:picChg chg="add mod modCrop">
          <ac:chgData name="Emma Davies" userId="c388106c-fcc1-4b94-b57d-b351bf2299cb" providerId="ADAL" clId="{B4FCD5CC-C1BF-D842-90EF-AA610348D8D6}" dt="2022-05-03T05:39:18.877" v="1330" actId="1076"/>
          <ac:picMkLst>
            <pc:docMk/>
            <pc:sldMk cId="4266098568" sldId="874"/>
            <ac:picMk id="6" creationId="{85205407-6D0B-134F-8CCF-FDFE947A329C}"/>
          </ac:picMkLst>
        </pc:picChg>
        <pc:picChg chg="add del">
          <ac:chgData name="Emma Davies" userId="c388106c-fcc1-4b94-b57d-b351bf2299cb" providerId="ADAL" clId="{B4FCD5CC-C1BF-D842-90EF-AA610348D8D6}" dt="2022-05-03T05:33:51.471" v="1240" actId="478"/>
          <ac:picMkLst>
            <pc:docMk/>
            <pc:sldMk cId="4266098568" sldId="874"/>
            <ac:picMk id="7" creationId="{A0605739-A3B0-404B-894A-2C947B9955FD}"/>
          </ac:picMkLst>
        </pc:picChg>
        <pc:picChg chg="add del mod">
          <ac:chgData name="Emma Davies" userId="c388106c-fcc1-4b94-b57d-b351bf2299cb" providerId="ADAL" clId="{B4FCD5CC-C1BF-D842-90EF-AA610348D8D6}" dt="2022-05-03T23:40:34.027" v="1748" actId="478"/>
          <ac:picMkLst>
            <pc:docMk/>
            <pc:sldMk cId="4266098568" sldId="874"/>
            <ac:picMk id="9" creationId="{570BB9E0-9B6F-514E-9B16-CADCF0FFF6B8}"/>
          </ac:picMkLst>
        </pc:picChg>
        <pc:picChg chg="add del mod">
          <ac:chgData name="Emma Davies" userId="c388106c-fcc1-4b94-b57d-b351bf2299cb" providerId="ADAL" clId="{B4FCD5CC-C1BF-D842-90EF-AA610348D8D6}" dt="2022-05-03T05:40:33.983" v="1337" actId="478"/>
          <ac:picMkLst>
            <pc:docMk/>
            <pc:sldMk cId="4266098568" sldId="874"/>
            <ac:picMk id="14" creationId="{4EAE5BC9-DF56-534D-A02B-AD1636DD4DFC}"/>
          </ac:picMkLst>
        </pc:picChg>
        <pc:picChg chg="add mod modCrop">
          <ac:chgData name="Emma Davies" userId="c388106c-fcc1-4b94-b57d-b351bf2299cb" providerId="ADAL" clId="{B4FCD5CC-C1BF-D842-90EF-AA610348D8D6}" dt="2022-05-03T05:41:16.563" v="1345" actId="1076"/>
          <ac:picMkLst>
            <pc:docMk/>
            <pc:sldMk cId="4266098568" sldId="874"/>
            <ac:picMk id="16" creationId="{5181FEE1-A88C-FA41-90B5-7602B6F6123C}"/>
          </ac:picMkLst>
        </pc:picChg>
        <pc:picChg chg="add mod">
          <ac:chgData name="Emma Davies" userId="c388106c-fcc1-4b94-b57d-b351bf2299cb" providerId="ADAL" clId="{B4FCD5CC-C1BF-D842-90EF-AA610348D8D6}" dt="2022-05-04T04:49:16.190" v="1821" actId="1076"/>
          <ac:picMkLst>
            <pc:docMk/>
            <pc:sldMk cId="4266098568" sldId="874"/>
            <ac:picMk id="18" creationId="{D9BABC24-E94E-7446-A902-0E810A094B48}"/>
          </ac:picMkLst>
        </pc:picChg>
        <pc:picChg chg="add del mod">
          <ac:chgData name="Emma Davies" userId="c388106c-fcc1-4b94-b57d-b351bf2299cb" providerId="ADAL" clId="{B4FCD5CC-C1BF-D842-90EF-AA610348D8D6}" dt="2022-05-04T04:46:45.003" v="1810" actId="478"/>
          <ac:picMkLst>
            <pc:docMk/>
            <pc:sldMk cId="4266098568" sldId="874"/>
            <ac:picMk id="19" creationId="{C261C7A7-4BFA-2646-AD5F-1FFECDD5BBC1}"/>
          </ac:picMkLst>
        </pc:picChg>
        <pc:picChg chg="add del mod">
          <ac:chgData name="Emma Davies" userId="c388106c-fcc1-4b94-b57d-b351bf2299cb" providerId="ADAL" clId="{B4FCD5CC-C1BF-D842-90EF-AA610348D8D6}" dt="2022-05-04T04:47:00.206" v="1813" actId="478"/>
          <ac:picMkLst>
            <pc:docMk/>
            <pc:sldMk cId="4266098568" sldId="874"/>
            <ac:picMk id="20" creationId="{1641BFCC-0410-BA4D-BB07-7D59F526E300}"/>
          </ac:picMkLst>
        </pc:picChg>
        <pc:picChg chg="add mod modCrop">
          <ac:chgData name="Emma Davies" userId="c388106c-fcc1-4b94-b57d-b351bf2299cb" providerId="ADAL" clId="{B4FCD5CC-C1BF-D842-90EF-AA610348D8D6}" dt="2022-05-04T04:49:21.801" v="1822" actId="14100"/>
          <ac:picMkLst>
            <pc:docMk/>
            <pc:sldMk cId="4266098568" sldId="874"/>
            <ac:picMk id="21" creationId="{566D17AC-2E30-7141-82F9-4B36747CF2D1}"/>
          </ac:picMkLst>
        </pc:picChg>
      </pc:sldChg>
      <pc:sldChg chg="addSp delSp modSp add ord delAnim modAnim">
        <pc:chgData name="Emma Davies" userId="c388106c-fcc1-4b94-b57d-b351bf2299cb" providerId="ADAL" clId="{B4FCD5CC-C1BF-D842-90EF-AA610348D8D6}" dt="2022-05-05T03:20:38.098" v="1925" actId="1076"/>
        <pc:sldMkLst>
          <pc:docMk/>
          <pc:sldMk cId="1779389117" sldId="875"/>
        </pc:sldMkLst>
        <pc:spChg chg="add del mod">
          <ac:chgData name="Emma Davies" userId="c388106c-fcc1-4b94-b57d-b351bf2299cb" providerId="ADAL" clId="{B4FCD5CC-C1BF-D842-90EF-AA610348D8D6}" dt="2022-05-02T17:11:25.156" v="706" actId="478"/>
          <ac:spMkLst>
            <pc:docMk/>
            <pc:sldMk cId="1779389117" sldId="875"/>
            <ac:spMk id="2" creationId="{8AC94F01-901B-7542-ACD1-33465A9D20A4}"/>
          </ac:spMkLst>
        </pc:spChg>
        <pc:spChg chg="add del mod">
          <ac:chgData name="Emma Davies" userId="c388106c-fcc1-4b94-b57d-b351bf2299cb" providerId="ADAL" clId="{B4FCD5CC-C1BF-D842-90EF-AA610348D8D6}" dt="2022-05-03T05:38:42.094" v="1319" actId="478"/>
          <ac:spMkLst>
            <pc:docMk/>
            <pc:sldMk cId="1779389117" sldId="875"/>
            <ac:spMk id="7" creationId="{3EB83F10-C2CE-5A4B-84E5-21DC4473300F}"/>
          </ac:spMkLst>
        </pc:spChg>
        <pc:spChg chg="mod">
          <ac:chgData name="Emma Davies" userId="c388106c-fcc1-4b94-b57d-b351bf2299cb" providerId="ADAL" clId="{B4FCD5CC-C1BF-D842-90EF-AA610348D8D6}" dt="2022-05-05T03:19:42.524" v="1910" actId="20577"/>
          <ac:spMkLst>
            <pc:docMk/>
            <pc:sldMk cId="1779389117" sldId="875"/>
            <ac:spMk id="8" creationId="{46871BFD-447A-48A0-BBEE-71A2212B96F7}"/>
          </ac:spMkLst>
        </pc:spChg>
        <pc:picChg chg="add mod">
          <ac:chgData name="Emma Davies" userId="c388106c-fcc1-4b94-b57d-b351bf2299cb" providerId="ADAL" clId="{B4FCD5CC-C1BF-D842-90EF-AA610348D8D6}" dt="2022-05-05T03:20:38.098" v="1925" actId="1076"/>
          <ac:picMkLst>
            <pc:docMk/>
            <pc:sldMk cId="1779389117" sldId="875"/>
            <ac:picMk id="2" creationId="{021DA9AA-8340-C44E-9632-EB1033319BF1}"/>
          </ac:picMkLst>
        </pc:picChg>
        <pc:picChg chg="del">
          <ac:chgData name="Emma Davies" userId="c388106c-fcc1-4b94-b57d-b351bf2299cb" providerId="ADAL" clId="{B4FCD5CC-C1BF-D842-90EF-AA610348D8D6}" dt="2022-05-02T17:05:31.281" v="648" actId="478"/>
          <ac:picMkLst>
            <pc:docMk/>
            <pc:sldMk cId="1779389117" sldId="875"/>
            <ac:picMk id="3" creationId="{DBAD466F-77BC-2C40-8E72-3250CF896679}"/>
          </ac:picMkLst>
        </pc:picChg>
        <pc:picChg chg="add del mod">
          <ac:chgData name="Emma Davies" userId="c388106c-fcc1-4b94-b57d-b351bf2299cb" providerId="ADAL" clId="{B4FCD5CC-C1BF-D842-90EF-AA610348D8D6}" dt="2022-05-05T03:20:03.198" v="1911" actId="478"/>
          <ac:picMkLst>
            <pc:docMk/>
            <pc:sldMk cId="1779389117" sldId="875"/>
            <ac:picMk id="6" creationId="{D648544A-78F9-324D-9BBD-FD1E028E5F15}"/>
          </ac:picMkLst>
        </pc:picChg>
        <pc:picChg chg="add del">
          <ac:chgData name="Emma Davies" userId="c388106c-fcc1-4b94-b57d-b351bf2299cb" providerId="ADAL" clId="{B4FCD5CC-C1BF-D842-90EF-AA610348D8D6}" dt="2022-05-05T03:20:06.535" v="1913"/>
          <ac:picMkLst>
            <pc:docMk/>
            <pc:sldMk cId="1779389117" sldId="875"/>
            <ac:picMk id="7" creationId="{151C273A-C790-3A43-9D90-ACF61181AA5C}"/>
          </ac:picMkLst>
        </pc:picChg>
        <pc:picChg chg="add del mod modCrop">
          <ac:chgData name="Emma Davies" userId="c388106c-fcc1-4b94-b57d-b351bf2299cb" providerId="ADAL" clId="{B4FCD5CC-C1BF-D842-90EF-AA610348D8D6}" dt="2022-05-02T17:07:34.190" v="664" actId="478"/>
          <ac:picMkLst>
            <pc:docMk/>
            <pc:sldMk cId="1779389117" sldId="875"/>
            <ac:picMk id="7" creationId="{C0ABEC51-E7BE-444C-9BCC-F04CD9631F5B}"/>
          </ac:picMkLst>
        </pc:picChg>
        <pc:picChg chg="del">
          <ac:chgData name="Emma Davies" userId="c388106c-fcc1-4b94-b57d-b351bf2299cb" providerId="ADAL" clId="{B4FCD5CC-C1BF-D842-90EF-AA610348D8D6}" dt="2022-05-02T17:05:33.534" v="649" actId="478"/>
          <ac:picMkLst>
            <pc:docMk/>
            <pc:sldMk cId="1779389117" sldId="875"/>
            <ac:picMk id="9" creationId="{D39CB78A-7E71-6748-BED9-1E4282320000}"/>
          </ac:picMkLst>
        </pc:picChg>
        <pc:picChg chg="add mod">
          <ac:chgData name="Emma Davies" userId="c388106c-fcc1-4b94-b57d-b351bf2299cb" providerId="ADAL" clId="{B4FCD5CC-C1BF-D842-90EF-AA610348D8D6}" dt="2022-05-05T03:20:38.098" v="1925" actId="1076"/>
          <ac:picMkLst>
            <pc:docMk/>
            <pc:sldMk cId="1779389117" sldId="875"/>
            <ac:picMk id="11" creationId="{CE5E24A6-4B94-504A-9077-1BC1A3616A8D}"/>
          </ac:picMkLst>
        </pc:picChg>
      </pc:sldChg>
      <pc:sldChg chg="addSp delSp modSp add delAnim modAnim">
        <pc:chgData name="Emma Davies" userId="c388106c-fcc1-4b94-b57d-b351bf2299cb" providerId="ADAL" clId="{B4FCD5CC-C1BF-D842-90EF-AA610348D8D6}" dt="2022-05-05T03:20:33.844" v="1924" actId="1076"/>
        <pc:sldMkLst>
          <pc:docMk/>
          <pc:sldMk cId="1000127821" sldId="876"/>
        </pc:sldMkLst>
        <pc:spChg chg="del mod">
          <ac:chgData name="Emma Davies" userId="c388106c-fcc1-4b94-b57d-b351bf2299cb" providerId="ADAL" clId="{B4FCD5CC-C1BF-D842-90EF-AA610348D8D6}" dt="2022-05-03T05:36:51.232" v="1264" actId="478"/>
          <ac:spMkLst>
            <pc:docMk/>
            <pc:sldMk cId="1000127821" sldId="876"/>
            <ac:spMk id="2" creationId="{36EEC729-4AFE-7743-80DF-3DFCC4491F5E}"/>
          </ac:spMkLst>
        </pc:spChg>
        <pc:spChg chg="add del mod">
          <ac:chgData name="Emma Davies" userId="c388106c-fcc1-4b94-b57d-b351bf2299cb" providerId="ADAL" clId="{B4FCD5CC-C1BF-D842-90EF-AA610348D8D6}" dt="2022-05-03T05:38:46.926" v="1320" actId="478"/>
          <ac:spMkLst>
            <pc:docMk/>
            <pc:sldMk cId="1000127821" sldId="876"/>
            <ac:spMk id="6" creationId="{DA67475A-6D36-E74C-B398-4C7FE543CCCA}"/>
          </ac:spMkLst>
        </pc:spChg>
        <pc:spChg chg="add del mod">
          <ac:chgData name="Emma Davies" userId="c388106c-fcc1-4b94-b57d-b351bf2299cb" providerId="ADAL" clId="{B4FCD5CC-C1BF-D842-90EF-AA610348D8D6}" dt="2022-05-04T05:42:02.890" v="1901" actId="478"/>
          <ac:spMkLst>
            <pc:docMk/>
            <pc:sldMk cId="1000127821" sldId="876"/>
            <ac:spMk id="11" creationId="{B6D8FF71-D5AF-DF40-A7F7-1E4FD3A53FF4}"/>
          </ac:spMkLst>
        </pc:spChg>
        <pc:picChg chg="add del mod">
          <ac:chgData name="Emma Davies" userId="c388106c-fcc1-4b94-b57d-b351bf2299cb" providerId="ADAL" clId="{B4FCD5CC-C1BF-D842-90EF-AA610348D8D6}" dt="2022-05-03T23:40:59.145" v="1754" actId="478"/>
          <ac:picMkLst>
            <pc:docMk/>
            <pc:sldMk cId="1000127821" sldId="876"/>
            <ac:picMk id="3" creationId="{08C6FDCD-22B6-2D49-BBA0-1ECF3C3BF22D}"/>
          </ac:picMkLst>
        </pc:picChg>
        <pc:picChg chg="add mod">
          <ac:chgData name="Emma Davies" userId="c388106c-fcc1-4b94-b57d-b351bf2299cb" providerId="ADAL" clId="{B4FCD5CC-C1BF-D842-90EF-AA610348D8D6}" dt="2022-05-04T05:42:00.908" v="1900" actId="1076"/>
          <ac:picMkLst>
            <pc:docMk/>
            <pc:sldMk cId="1000127821" sldId="876"/>
            <ac:picMk id="4" creationId="{378CECE5-645C-1341-B2FE-0A73BC8A9D0F}"/>
          </ac:picMkLst>
        </pc:picChg>
        <pc:picChg chg="add mod">
          <ac:chgData name="Emma Davies" userId="c388106c-fcc1-4b94-b57d-b351bf2299cb" providerId="ADAL" clId="{B4FCD5CC-C1BF-D842-90EF-AA610348D8D6}" dt="2022-05-05T03:20:33.844" v="1924" actId="1076"/>
          <ac:picMkLst>
            <pc:docMk/>
            <pc:sldMk cId="1000127821" sldId="876"/>
            <ac:picMk id="9" creationId="{C631480B-AC61-C74A-B0C2-178066FB301C}"/>
          </ac:picMkLst>
        </pc:picChg>
      </pc:sldChg>
      <pc:sldChg chg="addSp delSp modSp add delAnim modAnim">
        <pc:chgData name="Emma Davies" userId="c388106c-fcc1-4b94-b57d-b351bf2299cb" providerId="ADAL" clId="{B4FCD5CC-C1BF-D842-90EF-AA610348D8D6}" dt="2022-05-04T04:45:50.291" v="1803" actId="1076"/>
        <pc:sldMkLst>
          <pc:docMk/>
          <pc:sldMk cId="3596163497" sldId="877"/>
        </pc:sldMkLst>
        <pc:spChg chg="del mod">
          <ac:chgData name="Emma Davies" userId="c388106c-fcc1-4b94-b57d-b351bf2299cb" providerId="ADAL" clId="{B4FCD5CC-C1BF-D842-90EF-AA610348D8D6}" dt="2022-05-03T05:37:10.072" v="1269" actId="478"/>
          <ac:spMkLst>
            <pc:docMk/>
            <pc:sldMk cId="3596163497" sldId="877"/>
            <ac:spMk id="4" creationId="{CA045114-6070-CA4E-B48F-C92E19EABCAE}"/>
          </ac:spMkLst>
        </pc:spChg>
        <pc:spChg chg="add mod">
          <ac:chgData name="Emma Davies" userId="c388106c-fcc1-4b94-b57d-b351bf2299cb" providerId="ADAL" clId="{B4FCD5CC-C1BF-D842-90EF-AA610348D8D6}" dt="2022-05-03T05:38:06.075" v="1305" actId="1076"/>
          <ac:spMkLst>
            <pc:docMk/>
            <pc:sldMk cId="3596163497" sldId="877"/>
            <ac:spMk id="7" creationId="{CA8116E8-DAFF-5341-9AA5-0DC01601DA7E}"/>
          </ac:spMkLst>
        </pc:spChg>
        <pc:spChg chg="add mod">
          <ac:chgData name="Emma Davies" userId="c388106c-fcc1-4b94-b57d-b351bf2299cb" providerId="ADAL" clId="{B4FCD5CC-C1BF-D842-90EF-AA610348D8D6}" dt="2022-05-04T04:45:50.291" v="1803" actId="1076"/>
          <ac:spMkLst>
            <pc:docMk/>
            <pc:sldMk cId="3596163497" sldId="877"/>
            <ac:spMk id="9" creationId="{0E0AFFB9-1863-DF4B-A42E-23F332FD5B36}"/>
          </ac:spMkLst>
        </pc:spChg>
        <pc:picChg chg="add del mod">
          <ac:chgData name="Emma Davies" userId="c388106c-fcc1-4b94-b57d-b351bf2299cb" providerId="ADAL" clId="{B4FCD5CC-C1BF-D842-90EF-AA610348D8D6}" dt="2022-05-03T23:40:57.221" v="1753" actId="478"/>
          <ac:picMkLst>
            <pc:docMk/>
            <pc:sldMk cId="3596163497" sldId="877"/>
            <ac:picMk id="5" creationId="{390E63D5-DE2A-C042-9639-6FB094A8131F}"/>
          </ac:picMkLst>
        </pc:picChg>
        <pc:picChg chg="add mod">
          <ac:chgData name="Emma Davies" userId="c388106c-fcc1-4b94-b57d-b351bf2299cb" providerId="ADAL" clId="{B4FCD5CC-C1BF-D842-90EF-AA610348D8D6}" dt="2022-05-03T05:37:24.316" v="1274" actId="1076"/>
          <ac:picMkLst>
            <pc:docMk/>
            <pc:sldMk cId="3596163497" sldId="877"/>
            <ac:picMk id="6" creationId="{F066A5C5-2C60-7A47-85F7-CD776B5A4D17}"/>
          </ac:picMkLst>
        </pc:picChg>
        <pc:picChg chg="add mod">
          <ac:chgData name="Emma Davies" userId="c388106c-fcc1-4b94-b57d-b351bf2299cb" providerId="ADAL" clId="{B4FCD5CC-C1BF-D842-90EF-AA610348D8D6}" dt="2022-05-04T04:45:47.418" v="1802" actId="1076"/>
          <ac:picMkLst>
            <pc:docMk/>
            <pc:sldMk cId="3596163497" sldId="877"/>
            <ac:picMk id="11" creationId="{AF23D2A7-FEE0-CE4C-93C5-B7828A88767D}"/>
          </ac:picMkLst>
        </pc:picChg>
      </pc:sldChg>
      <pc:sldChg chg="addSp delSp modSp add mod modClrScheme delAnim modAnim chgLayout">
        <pc:chgData name="Emma Davies" userId="c388106c-fcc1-4b94-b57d-b351bf2299cb" providerId="ADAL" clId="{B4FCD5CC-C1BF-D842-90EF-AA610348D8D6}" dt="2022-05-05T03:27:56.465" v="1926" actId="1076"/>
        <pc:sldMkLst>
          <pc:docMk/>
          <pc:sldMk cId="3089354507" sldId="878"/>
        </pc:sldMkLst>
        <pc:spChg chg="add mod ord">
          <ac:chgData name="Emma Davies" userId="c388106c-fcc1-4b94-b57d-b351bf2299cb" providerId="ADAL" clId="{B4FCD5CC-C1BF-D842-90EF-AA610348D8D6}" dt="2022-05-02T17:15:40.618" v="853"/>
          <ac:spMkLst>
            <pc:docMk/>
            <pc:sldMk cId="3089354507" sldId="878"/>
            <ac:spMk id="2" creationId="{EC737DDC-B5CD-E441-BA20-C11C387E7F18}"/>
          </ac:spMkLst>
        </pc:spChg>
        <pc:spChg chg="del mod">
          <ac:chgData name="Emma Davies" userId="c388106c-fcc1-4b94-b57d-b351bf2299cb" providerId="ADAL" clId="{B4FCD5CC-C1BF-D842-90EF-AA610348D8D6}" dt="2022-05-02T17:16:49.654" v="884" actId="478"/>
          <ac:spMkLst>
            <pc:docMk/>
            <pc:sldMk cId="3089354507" sldId="878"/>
            <ac:spMk id="4" creationId="{CA045114-6070-CA4E-B48F-C92E19EABCAE}"/>
          </ac:spMkLst>
        </pc:spChg>
        <pc:spChg chg="add mod">
          <ac:chgData name="Emma Davies" userId="c388106c-fcc1-4b94-b57d-b351bf2299cb" providerId="ADAL" clId="{B4FCD5CC-C1BF-D842-90EF-AA610348D8D6}" dt="2022-05-03T06:52:02.068" v="1744" actId="20577"/>
          <ac:spMkLst>
            <pc:docMk/>
            <pc:sldMk cId="3089354507" sldId="878"/>
            <ac:spMk id="5" creationId="{A439AEC1-4BCD-8B4D-9BE2-D33062207953}"/>
          </ac:spMkLst>
        </pc:spChg>
        <pc:spChg chg="del mod ord">
          <ac:chgData name="Emma Davies" userId="c388106c-fcc1-4b94-b57d-b351bf2299cb" providerId="ADAL" clId="{B4FCD5CC-C1BF-D842-90EF-AA610348D8D6}" dt="2022-05-02T17:15:41.957" v="854" actId="478"/>
          <ac:spMkLst>
            <pc:docMk/>
            <pc:sldMk cId="3089354507" sldId="878"/>
            <ac:spMk id="8" creationId="{46871BFD-447A-48A0-BBEE-71A2212B96F7}"/>
          </ac:spMkLst>
        </pc:spChg>
        <pc:spChg chg="add mod">
          <ac:chgData name="Emma Davies" userId="c388106c-fcc1-4b94-b57d-b351bf2299cb" providerId="ADAL" clId="{B4FCD5CC-C1BF-D842-90EF-AA610348D8D6}" dt="2022-05-03T14:22:18.813" v="1746" actId="1076"/>
          <ac:spMkLst>
            <pc:docMk/>
            <pc:sldMk cId="3089354507" sldId="878"/>
            <ac:spMk id="11" creationId="{1327A654-4405-5C45-99D6-113D949A9EC6}"/>
          </ac:spMkLst>
        </pc:spChg>
        <pc:spChg chg="add mod">
          <ac:chgData name="Emma Davies" userId="c388106c-fcc1-4b94-b57d-b351bf2299cb" providerId="ADAL" clId="{B4FCD5CC-C1BF-D842-90EF-AA610348D8D6}" dt="2022-05-03T14:22:18.813" v="1746" actId="1076"/>
          <ac:spMkLst>
            <pc:docMk/>
            <pc:sldMk cId="3089354507" sldId="878"/>
            <ac:spMk id="12" creationId="{5BEE6F02-48FD-B946-AFDE-278A53E1EDBF}"/>
          </ac:spMkLst>
        </pc:spChg>
        <pc:spChg chg="add mod">
          <ac:chgData name="Emma Davies" userId="c388106c-fcc1-4b94-b57d-b351bf2299cb" providerId="ADAL" clId="{B4FCD5CC-C1BF-D842-90EF-AA610348D8D6}" dt="2022-05-03T14:22:18.813" v="1746" actId="1076"/>
          <ac:spMkLst>
            <pc:docMk/>
            <pc:sldMk cId="3089354507" sldId="878"/>
            <ac:spMk id="13" creationId="{2E5B16E0-5111-654D-B6DB-6FE0CD2D9EE9}"/>
          </ac:spMkLst>
        </pc:spChg>
        <pc:spChg chg="add mod">
          <ac:chgData name="Emma Davies" userId="c388106c-fcc1-4b94-b57d-b351bf2299cb" providerId="ADAL" clId="{B4FCD5CC-C1BF-D842-90EF-AA610348D8D6}" dt="2022-05-03T14:22:18.813" v="1746" actId="1076"/>
          <ac:spMkLst>
            <pc:docMk/>
            <pc:sldMk cId="3089354507" sldId="878"/>
            <ac:spMk id="14" creationId="{32F11E45-F7DB-554A-9FBB-825FDDE7E402}"/>
          </ac:spMkLst>
        </pc:spChg>
        <pc:spChg chg="add mod">
          <ac:chgData name="Emma Davies" userId="c388106c-fcc1-4b94-b57d-b351bf2299cb" providerId="ADAL" clId="{B4FCD5CC-C1BF-D842-90EF-AA610348D8D6}" dt="2022-05-03T14:22:18.813" v="1746" actId="1076"/>
          <ac:spMkLst>
            <pc:docMk/>
            <pc:sldMk cId="3089354507" sldId="878"/>
            <ac:spMk id="15" creationId="{A07219C7-902F-E447-BFD8-575E27970337}"/>
          </ac:spMkLst>
        </pc:spChg>
        <pc:spChg chg="add mod">
          <ac:chgData name="Emma Davies" userId="c388106c-fcc1-4b94-b57d-b351bf2299cb" providerId="ADAL" clId="{B4FCD5CC-C1BF-D842-90EF-AA610348D8D6}" dt="2022-05-03T14:22:18.813" v="1746" actId="1076"/>
          <ac:spMkLst>
            <pc:docMk/>
            <pc:sldMk cId="3089354507" sldId="878"/>
            <ac:spMk id="16" creationId="{EC1CE0BF-7E05-6A4B-8BDE-B97454B83006}"/>
          </ac:spMkLst>
        </pc:spChg>
        <pc:picChg chg="add del mod">
          <ac:chgData name="Emma Davies" userId="c388106c-fcc1-4b94-b57d-b351bf2299cb" providerId="ADAL" clId="{B4FCD5CC-C1BF-D842-90EF-AA610348D8D6}" dt="2022-05-04T04:51:10.556" v="1854" actId="478"/>
          <ac:picMkLst>
            <pc:docMk/>
            <pc:sldMk cId="3089354507" sldId="878"/>
            <ac:picMk id="3" creationId="{7A61BBD8-7F05-DF45-BBEE-EAD8905010E7}"/>
          </ac:picMkLst>
        </pc:picChg>
        <pc:picChg chg="add del mod">
          <ac:chgData name="Emma Davies" userId="c388106c-fcc1-4b94-b57d-b351bf2299cb" providerId="ADAL" clId="{B4FCD5CC-C1BF-D842-90EF-AA610348D8D6}" dt="2022-05-03T23:40:51.151" v="1750" actId="478"/>
          <ac:picMkLst>
            <pc:docMk/>
            <pc:sldMk cId="3089354507" sldId="878"/>
            <ac:picMk id="4" creationId="{C13F34C4-1251-AA4E-B88B-292EB05EBA68}"/>
          </ac:picMkLst>
        </pc:picChg>
        <pc:picChg chg="add del mod">
          <ac:chgData name="Emma Davies" userId="c388106c-fcc1-4b94-b57d-b351bf2299cb" providerId="ADAL" clId="{B4FCD5CC-C1BF-D842-90EF-AA610348D8D6}" dt="2022-05-03T23:40:53.726" v="1752" actId="478"/>
          <ac:picMkLst>
            <pc:docMk/>
            <pc:sldMk cId="3089354507" sldId="878"/>
            <ac:picMk id="6" creationId="{E084F6E2-7B4F-BF45-88B5-0BD110FA088A}"/>
          </ac:picMkLst>
        </pc:picChg>
        <pc:picChg chg="add del mod">
          <ac:chgData name="Emma Davies" userId="c388106c-fcc1-4b94-b57d-b351bf2299cb" providerId="ADAL" clId="{B4FCD5CC-C1BF-D842-90EF-AA610348D8D6}" dt="2022-05-04T04:51:10.556" v="1854" actId="478"/>
          <ac:picMkLst>
            <pc:docMk/>
            <pc:sldMk cId="3089354507" sldId="878"/>
            <ac:picMk id="7" creationId="{F189A32E-7861-D94B-B7D2-45EDF58FFD84}"/>
          </ac:picMkLst>
        </pc:picChg>
        <pc:picChg chg="add del mod">
          <ac:chgData name="Emma Davies" userId="c388106c-fcc1-4b94-b57d-b351bf2299cb" providerId="ADAL" clId="{B4FCD5CC-C1BF-D842-90EF-AA610348D8D6}" dt="2022-05-04T04:51:10.556" v="1854" actId="478"/>
          <ac:picMkLst>
            <pc:docMk/>
            <pc:sldMk cId="3089354507" sldId="878"/>
            <ac:picMk id="8" creationId="{6AE7D4DA-EA9C-2B47-BF93-FFB28CF91CCC}"/>
          </ac:picMkLst>
        </pc:picChg>
        <pc:picChg chg="add del mod">
          <ac:chgData name="Emma Davies" userId="c388106c-fcc1-4b94-b57d-b351bf2299cb" providerId="ADAL" clId="{B4FCD5CC-C1BF-D842-90EF-AA610348D8D6}" dt="2022-05-03T23:40:52.690" v="1751" actId="478"/>
          <ac:picMkLst>
            <pc:docMk/>
            <pc:sldMk cId="3089354507" sldId="878"/>
            <ac:picMk id="9" creationId="{E1617E39-F9B4-CB43-8AD4-BFC57093DC2D}"/>
          </ac:picMkLst>
        </pc:picChg>
        <pc:picChg chg="add mod">
          <ac:chgData name="Emma Davies" userId="c388106c-fcc1-4b94-b57d-b351bf2299cb" providerId="ADAL" clId="{B4FCD5CC-C1BF-D842-90EF-AA610348D8D6}" dt="2022-05-04T05:00:43.089" v="1859" actId="1076"/>
          <ac:picMkLst>
            <pc:docMk/>
            <pc:sldMk cId="3089354507" sldId="878"/>
            <ac:picMk id="17" creationId="{DD6A9933-030A-AA47-8771-8FD599F738FE}"/>
          </ac:picMkLst>
        </pc:picChg>
        <pc:picChg chg="add mod">
          <ac:chgData name="Emma Davies" userId="c388106c-fcc1-4b94-b57d-b351bf2299cb" providerId="ADAL" clId="{B4FCD5CC-C1BF-D842-90EF-AA610348D8D6}" dt="2022-05-04T05:00:46.632" v="1860" actId="1076"/>
          <ac:picMkLst>
            <pc:docMk/>
            <pc:sldMk cId="3089354507" sldId="878"/>
            <ac:picMk id="18" creationId="{2004B9C2-17DD-CE4A-970E-F9D630C4D60C}"/>
          </ac:picMkLst>
        </pc:picChg>
        <pc:picChg chg="add mod">
          <ac:chgData name="Emma Davies" userId="c388106c-fcc1-4b94-b57d-b351bf2299cb" providerId="ADAL" clId="{B4FCD5CC-C1BF-D842-90EF-AA610348D8D6}" dt="2022-05-04T05:04:13.540" v="1874" actId="1076"/>
          <ac:picMkLst>
            <pc:docMk/>
            <pc:sldMk cId="3089354507" sldId="878"/>
            <ac:picMk id="19" creationId="{83D8A7A8-B63A-D747-8506-D1D43E78DE7B}"/>
          </ac:picMkLst>
        </pc:picChg>
        <pc:picChg chg="add mod">
          <ac:chgData name="Emma Davies" userId="c388106c-fcc1-4b94-b57d-b351bf2299cb" providerId="ADAL" clId="{B4FCD5CC-C1BF-D842-90EF-AA610348D8D6}" dt="2022-05-04T05:04:11.098" v="1873" actId="1076"/>
          <ac:picMkLst>
            <pc:docMk/>
            <pc:sldMk cId="3089354507" sldId="878"/>
            <ac:picMk id="20" creationId="{58796BA9-EC3A-9744-9C72-A9DD70B076E6}"/>
          </ac:picMkLst>
        </pc:picChg>
        <pc:picChg chg="add mod">
          <ac:chgData name="Emma Davies" userId="c388106c-fcc1-4b94-b57d-b351bf2299cb" providerId="ADAL" clId="{B4FCD5CC-C1BF-D842-90EF-AA610348D8D6}" dt="2022-05-04T05:04:06.450" v="1871" actId="1076"/>
          <ac:picMkLst>
            <pc:docMk/>
            <pc:sldMk cId="3089354507" sldId="878"/>
            <ac:picMk id="21" creationId="{50C6D469-29EC-5B40-B344-39DF48046789}"/>
          </ac:picMkLst>
        </pc:picChg>
        <pc:picChg chg="add mod">
          <ac:chgData name="Emma Davies" userId="c388106c-fcc1-4b94-b57d-b351bf2299cb" providerId="ADAL" clId="{B4FCD5CC-C1BF-D842-90EF-AA610348D8D6}" dt="2022-05-05T03:27:56.465" v="1926" actId="1076"/>
          <ac:picMkLst>
            <pc:docMk/>
            <pc:sldMk cId="3089354507" sldId="878"/>
            <ac:picMk id="22" creationId="{36E21744-67C9-DB43-896A-F7E103948F67}"/>
          </ac:picMkLst>
        </pc:picChg>
      </pc:sldChg>
      <pc:sldChg chg="modSp add del">
        <pc:chgData name="Emma Davies" userId="c388106c-fcc1-4b94-b57d-b351bf2299cb" providerId="ADAL" clId="{B4FCD5CC-C1BF-D842-90EF-AA610348D8D6}" dt="2022-05-05T03:06:43.413" v="1905" actId="2696"/>
        <pc:sldMkLst>
          <pc:docMk/>
          <pc:sldMk cId="117886697" sldId="879"/>
        </pc:sldMkLst>
        <pc:spChg chg="mod">
          <ac:chgData name="Emma Davies" userId="c388106c-fcc1-4b94-b57d-b351bf2299cb" providerId="ADAL" clId="{B4FCD5CC-C1BF-D842-90EF-AA610348D8D6}" dt="2022-05-03T06:23:57.605" v="1349" actId="1076"/>
          <ac:spMkLst>
            <pc:docMk/>
            <pc:sldMk cId="117886697" sldId="879"/>
            <ac:spMk id="15" creationId="{E001D54C-0E73-9D42-B9B9-5162E818BEB3}"/>
          </ac:spMkLst>
        </pc:spChg>
        <pc:cxnChg chg="mod">
          <ac:chgData name="Emma Davies" userId="c388106c-fcc1-4b94-b57d-b351bf2299cb" providerId="ADAL" clId="{B4FCD5CC-C1BF-D842-90EF-AA610348D8D6}" dt="2022-05-03T06:23:57.605" v="1349" actId="1076"/>
          <ac:cxnSpMkLst>
            <pc:docMk/>
            <pc:sldMk cId="117886697" sldId="879"/>
            <ac:cxnSpMk id="16" creationId="{42EBE572-B4F3-D04F-B5BE-F4FF30A4C1AD}"/>
          </ac:cxnSpMkLst>
        </pc:cxnChg>
      </pc:sldChg>
      <pc:sldChg chg="delSp modSp add del delAnim">
        <pc:chgData name="Emma Davies" userId="c388106c-fcc1-4b94-b57d-b351bf2299cb" providerId="ADAL" clId="{B4FCD5CC-C1BF-D842-90EF-AA610348D8D6}" dt="2022-05-02T17:19:32.586" v="1023" actId="2696"/>
        <pc:sldMkLst>
          <pc:docMk/>
          <pc:sldMk cId="2474466121" sldId="879"/>
        </pc:sldMkLst>
        <pc:picChg chg="del">
          <ac:chgData name="Emma Davies" userId="c388106c-fcc1-4b94-b57d-b351bf2299cb" providerId="ADAL" clId="{B4FCD5CC-C1BF-D842-90EF-AA610348D8D6}" dt="2022-05-02T17:19:21.152" v="1021" actId="478"/>
          <ac:picMkLst>
            <pc:docMk/>
            <pc:sldMk cId="2474466121" sldId="879"/>
            <ac:picMk id="16" creationId="{1046B508-463D-444C-9B3C-7EEFC1E8F530}"/>
          </ac:picMkLst>
        </pc:picChg>
        <pc:picChg chg="mod">
          <ac:chgData name="Emma Davies" userId="c388106c-fcc1-4b94-b57d-b351bf2299cb" providerId="ADAL" clId="{B4FCD5CC-C1BF-D842-90EF-AA610348D8D6}" dt="2022-05-02T17:19:22.942" v="1022" actId="1076"/>
          <ac:picMkLst>
            <pc:docMk/>
            <pc:sldMk cId="2474466121" sldId="879"/>
            <ac:picMk id="17" creationId="{2550EDED-A914-4F4D-8390-C7C3CAC86833}"/>
          </ac:picMkLst>
        </pc:picChg>
      </pc:sldChg>
      <pc:sldChg chg="modSp add del">
        <pc:chgData name="Emma Davies" userId="c388106c-fcc1-4b94-b57d-b351bf2299cb" providerId="ADAL" clId="{B4FCD5CC-C1BF-D842-90EF-AA610348D8D6}" dt="2022-05-05T03:06:53.355" v="1906" actId="2696"/>
        <pc:sldMkLst>
          <pc:docMk/>
          <pc:sldMk cId="64914673" sldId="880"/>
        </pc:sldMkLst>
        <pc:spChg chg="mod">
          <ac:chgData name="Emma Davies" userId="c388106c-fcc1-4b94-b57d-b351bf2299cb" providerId="ADAL" clId="{B4FCD5CC-C1BF-D842-90EF-AA610348D8D6}" dt="2022-05-03T06:24:15.747" v="1352" actId="1076"/>
          <ac:spMkLst>
            <pc:docMk/>
            <pc:sldMk cId="64914673" sldId="880"/>
            <ac:spMk id="15" creationId="{E001D54C-0E73-9D42-B9B9-5162E818BEB3}"/>
          </ac:spMkLst>
        </pc:spChg>
        <pc:cxnChg chg="mod">
          <ac:chgData name="Emma Davies" userId="c388106c-fcc1-4b94-b57d-b351bf2299cb" providerId="ADAL" clId="{B4FCD5CC-C1BF-D842-90EF-AA610348D8D6}" dt="2022-05-03T06:24:18.191" v="1353" actId="1076"/>
          <ac:cxnSpMkLst>
            <pc:docMk/>
            <pc:sldMk cId="64914673" sldId="880"/>
            <ac:cxnSpMk id="16" creationId="{42EBE572-B4F3-D04F-B5BE-F4FF30A4C1AD}"/>
          </ac:cxnSpMkLst>
        </pc:cxnChg>
      </pc:sldChg>
      <pc:sldChg chg="modSp add del">
        <pc:chgData name="Emma Davies" userId="c388106c-fcc1-4b94-b57d-b351bf2299cb" providerId="ADAL" clId="{B4FCD5CC-C1BF-D842-90EF-AA610348D8D6}" dt="2022-05-05T03:06:54.236" v="1907" actId="2696"/>
        <pc:sldMkLst>
          <pc:docMk/>
          <pc:sldMk cId="4261668834" sldId="881"/>
        </pc:sldMkLst>
        <pc:spChg chg="mod">
          <ac:chgData name="Emma Davies" userId="c388106c-fcc1-4b94-b57d-b351bf2299cb" providerId="ADAL" clId="{B4FCD5CC-C1BF-D842-90EF-AA610348D8D6}" dt="2022-05-03T06:24:23.314" v="1355" actId="1076"/>
          <ac:spMkLst>
            <pc:docMk/>
            <pc:sldMk cId="4261668834" sldId="881"/>
            <ac:spMk id="15" creationId="{E001D54C-0E73-9D42-B9B9-5162E818BEB3}"/>
          </ac:spMkLst>
        </pc:spChg>
        <pc:cxnChg chg="mod">
          <ac:chgData name="Emma Davies" userId="c388106c-fcc1-4b94-b57d-b351bf2299cb" providerId="ADAL" clId="{B4FCD5CC-C1BF-D842-90EF-AA610348D8D6}" dt="2022-05-03T06:24:23.314" v="1355" actId="1076"/>
          <ac:cxnSpMkLst>
            <pc:docMk/>
            <pc:sldMk cId="4261668834" sldId="881"/>
            <ac:cxnSpMk id="16" creationId="{42EBE572-B4F3-D04F-B5BE-F4FF30A4C1AD}"/>
          </ac:cxnSpMkLst>
        </pc:cxnChg>
      </pc:sldChg>
      <pc:sldChg chg="modSp add del">
        <pc:chgData name="Emma Davies" userId="c388106c-fcc1-4b94-b57d-b351bf2299cb" providerId="ADAL" clId="{B4FCD5CC-C1BF-D842-90EF-AA610348D8D6}" dt="2022-05-05T03:06:55.450" v="1908" actId="2696"/>
        <pc:sldMkLst>
          <pc:docMk/>
          <pc:sldMk cId="968860648" sldId="882"/>
        </pc:sldMkLst>
        <pc:spChg chg="mod">
          <ac:chgData name="Emma Davies" userId="c388106c-fcc1-4b94-b57d-b351bf2299cb" providerId="ADAL" clId="{B4FCD5CC-C1BF-D842-90EF-AA610348D8D6}" dt="2022-05-03T06:24:41.099" v="1357" actId="1076"/>
          <ac:spMkLst>
            <pc:docMk/>
            <pc:sldMk cId="968860648" sldId="882"/>
            <ac:spMk id="15" creationId="{E001D54C-0E73-9D42-B9B9-5162E818BEB3}"/>
          </ac:spMkLst>
        </pc:spChg>
        <pc:cxnChg chg="mod">
          <ac:chgData name="Emma Davies" userId="c388106c-fcc1-4b94-b57d-b351bf2299cb" providerId="ADAL" clId="{B4FCD5CC-C1BF-D842-90EF-AA610348D8D6}" dt="2022-05-03T06:24:41.099" v="1357" actId="1076"/>
          <ac:cxnSpMkLst>
            <pc:docMk/>
            <pc:sldMk cId="968860648" sldId="882"/>
            <ac:cxnSpMk id="16" creationId="{42EBE572-B4F3-D04F-B5BE-F4FF30A4C1AD}"/>
          </ac:cxnSpMkLst>
        </pc:cxnChg>
      </pc:sldChg>
      <pc:sldChg chg="modSp add">
        <pc:chgData name="Emma Davies" userId="c388106c-fcc1-4b94-b57d-b351bf2299cb" providerId="ADAL" clId="{B4FCD5CC-C1BF-D842-90EF-AA610348D8D6}" dt="2022-05-03T06:25:49.652" v="1380" actId="1076"/>
        <pc:sldMkLst>
          <pc:docMk/>
          <pc:sldMk cId="3546865955" sldId="883"/>
        </pc:sldMkLst>
        <pc:spChg chg="mod">
          <ac:chgData name="Emma Davies" userId="c388106c-fcc1-4b94-b57d-b351bf2299cb" providerId="ADAL" clId="{B4FCD5CC-C1BF-D842-90EF-AA610348D8D6}" dt="2022-05-03T06:25:37.247" v="1375" actId="1076"/>
          <ac:spMkLst>
            <pc:docMk/>
            <pc:sldMk cId="3546865955" sldId="883"/>
            <ac:spMk id="12" creationId="{C8B0BFE3-7EFD-C44A-B544-7988120F544A}"/>
          </ac:spMkLst>
        </pc:spChg>
        <pc:spChg chg="mod">
          <ac:chgData name="Emma Davies" userId="c388106c-fcc1-4b94-b57d-b351bf2299cb" providerId="ADAL" clId="{B4FCD5CC-C1BF-D842-90EF-AA610348D8D6}" dt="2022-05-03T06:25:48.002" v="1379" actId="1076"/>
          <ac:spMkLst>
            <pc:docMk/>
            <pc:sldMk cId="3546865955" sldId="883"/>
            <ac:spMk id="14" creationId="{0961F78D-C380-7C43-8103-CC73995B4257}"/>
          </ac:spMkLst>
        </pc:spChg>
        <pc:spChg chg="mod">
          <ac:chgData name="Emma Davies" userId="c388106c-fcc1-4b94-b57d-b351bf2299cb" providerId="ADAL" clId="{B4FCD5CC-C1BF-D842-90EF-AA610348D8D6}" dt="2022-05-03T06:25:32.339" v="1373" actId="1076"/>
          <ac:spMkLst>
            <pc:docMk/>
            <pc:sldMk cId="3546865955" sldId="883"/>
            <ac:spMk id="15" creationId="{E001D54C-0E73-9D42-B9B9-5162E818BEB3}"/>
          </ac:spMkLst>
        </pc:spChg>
        <pc:cxnChg chg="mod">
          <ac:chgData name="Emma Davies" userId="c388106c-fcc1-4b94-b57d-b351bf2299cb" providerId="ADAL" clId="{B4FCD5CC-C1BF-D842-90EF-AA610348D8D6}" dt="2022-05-03T06:25:43.782" v="1378" actId="1076"/>
          <ac:cxnSpMkLst>
            <pc:docMk/>
            <pc:sldMk cId="3546865955" sldId="883"/>
            <ac:cxnSpMk id="13" creationId="{81C2990C-7601-AD4D-A611-4713B3C265F3}"/>
          </ac:cxnSpMkLst>
        </pc:cxnChg>
        <pc:cxnChg chg="mod">
          <ac:chgData name="Emma Davies" userId="c388106c-fcc1-4b94-b57d-b351bf2299cb" providerId="ADAL" clId="{B4FCD5CC-C1BF-D842-90EF-AA610348D8D6}" dt="2022-05-03T06:25:35.195" v="1374" actId="1076"/>
          <ac:cxnSpMkLst>
            <pc:docMk/>
            <pc:sldMk cId="3546865955" sldId="883"/>
            <ac:cxnSpMk id="16" creationId="{42EBE572-B4F3-D04F-B5BE-F4FF30A4C1AD}"/>
          </ac:cxnSpMkLst>
        </pc:cxnChg>
        <pc:cxnChg chg="mod">
          <ac:chgData name="Emma Davies" userId="c388106c-fcc1-4b94-b57d-b351bf2299cb" providerId="ADAL" clId="{B4FCD5CC-C1BF-D842-90EF-AA610348D8D6}" dt="2022-05-03T06:25:49.652" v="1380" actId="1076"/>
          <ac:cxnSpMkLst>
            <pc:docMk/>
            <pc:sldMk cId="3546865955" sldId="883"/>
            <ac:cxnSpMk id="17" creationId="{A87A463D-B352-4349-A968-21796B3D8655}"/>
          </ac:cxnSpMkLst>
        </pc:cxnChg>
      </pc:sldChg>
      <pc:sldChg chg="addSp modSp add">
        <pc:chgData name="Emma Davies" userId="c388106c-fcc1-4b94-b57d-b351bf2299cb" providerId="ADAL" clId="{B4FCD5CC-C1BF-D842-90EF-AA610348D8D6}" dt="2022-05-03T06:29:23.332" v="1392" actId="1076"/>
        <pc:sldMkLst>
          <pc:docMk/>
          <pc:sldMk cId="2124864865" sldId="884"/>
        </pc:sldMkLst>
        <pc:spChg chg="mod">
          <ac:chgData name="Emma Davies" userId="c388106c-fcc1-4b94-b57d-b351bf2299cb" providerId="ADAL" clId="{B4FCD5CC-C1BF-D842-90EF-AA610348D8D6}" dt="2022-05-03T06:29:21.337" v="1391" actId="1076"/>
          <ac:spMkLst>
            <pc:docMk/>
            <pc:sldMk cId="2124864865" sldId="884"/>
            <ac:spMk id="12" creationId="{C8B0BFE3-7EFD-C44A-B544-7988120F544A}"/>
          </ac:spMkLst>
        </pc:spChg>
        <pc:spChg chg="mod">
          <ac:chgData name="Emma Davies" userId="c388106c-fcc1-4b94-b57d-b351bf2299cb" providerId="ADAL" clId="{B4FCD5CC-C1BF-D842-90EF-AA610348D8D6}" dt="2022-05-03T06:29:06.579" v="1386" actId="1076"/>
          <ac:spMkLst>
            <pc:docMk/>
            <pc:sldMk cId="2124864865" sldId="884"/>
            <ac:spMk id="14" creationId="{0961F78D-C380-7C43-8103-CC73995B4257}"/>
          </ac:spMkLst>
        </pc:spChg>
        <pc:spChg chg="mod">
          <ac:chgData name="Emma Davies" userId="c388106c-fcc1-4b94-b57d-b351bf2299cb" providerId="ADAL" clId="{B4FCD5CC-C1BF-D842-90EF-AA610348D8D6}" dt="2022-05-03T06:25:56.953" v="1382" actId="1076"/>
          <ac:spMkLst>
            <pc:docMk/>
            <pc:sldMk cId="2124864865" sldId="884"/>
            <ac:spMk id="15" creationId="{E001D54C-0E73-9D42-B9B9-5162E818BEB3}"/>
          </ac:spMkLst>
        </pc:spChg>
        <pc:spChg chg="add mod">
          <ac:chgData name="Emma Davies" userId="c388106c-fcc1-4b94-b57d-b351bf2299cb" providerId="ADAL" clId="{B4FCD5CC-C1BF-D842-90EF-AA610348D8D6}" dt="2022-05-03T06:29:14.083" v="1389" actId="1076"/>
          <ac:spMkLst>
            <pc:docMk/>
            <pc:sldMk cId="2124864865" sldId="884"/>
            <ac:spMk id="20" creationId="{6AA3159B-5E8F-024A-868D-2EB36AC4F1F3}"/>
          </ac:spMkLst>
        </pc:spChg>
        <pc:cxnChg chg="mod">
          <ac:chgData name="Emma Davies" userId="c388106c-fcc1-4b94-b57d-b351bf2299cb" providerId="ADAL" clId="{B4FCD5CC-C1BF-D842-90EF-AA610348D8D6}" dt="2022-05-03T06:29:23.332" v="1392" actId="1076"/>
          <ac:cxnSpMkLst>
            <pc:docMk/>
            <pc:sldMk cId="2124864865" sldId="884"/>
            <ac:cxnSpMk id="13" creationId="{81C2990C-7601-AD4D-A611-4713B3C265F3}"/>
          </ac:cxnSpMkLst>
        </pc:cxnChg>
        <pc:cxnChg chg="mod">
          <ac:chgData name="Emma Davies" userId="c388106c-fcc1-4b94-b57d-b351bf2299cb" providerId="ADAL" clId="{B4FCD5CC-C1BF-D842-90EF-AA610348D8D6}" dt="2022-05-03T06:28:59.753" v="1383" actId="1076"/>
          <ac:cxnSpMkLst>
            <pc:docMk/>
            <pc:sldMk cId="2124864865" sldId="884"/>
            <ac:cxnSpMk id="16" creationId="{42EBE572-B4F3-D04F-B5BE-F4FF30A4C1AD}"/>
          </ac:cxnSpMkLst>
        </pc:cxnChg>
        <pc:cxnChg chg="mod">
          <ac:chgData name="Emma Davies" userId="c388106c-fcc1-4b94-b57d-b351bf2299cb" providerId="ADAL" clId="{B4FCD5CC-C1BF-D842-90EF-AA610348D8D6}" dt="2022-05-03T06:29:08.362" v="1387" actId="1076"/>
          <ac:cxnSpMkLst>
            <pc:docMk/>
            <pc:sldMk cId="2124864865" sldId="884"/>
            <ac:cxnSpMk id="17" creationId="{A87A463D-B352-4349-A968-21796B3D8655}"/>
          </ac:cxnSpMkLst>
        </pc:cxnChg>
        <pc:cxnChg chg="add mod">
          <ac:chgData name="Emma Davies" userId="c388106c-fcc1-4b94-b57d-b351bf2299cb" providerId="ADAL" clId="{B4FCD5CC-C1BF-D842-90EF-AA610348D8D6}" dt="2022-05-03T06:29:14.083" v="1389" actId="1076"/>
          <ac:cxnSpMkLst>
            <pc:docMk/>
            <pc:sldMk cId="2124864865" sldId="884"/>
            <ac:cxnSpMk id="21" creationId="{3655B697-21E4-2043-B195-B31741923591}"/>
          </ac:cxnSpMkLst>
        </pc:cxn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308130" cy="340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8888" y="0"/>
            <a:ext cx="4308130" cy="340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6465371"/>
            <a:ext cx="4308130" cy="340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8888" y="6465371"/>
            <a:ext cx="4308130" cy="340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2AB611B-C0BA-4889-84CE-41EED4C78C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3826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3845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4399" y="3275850"/>
            <a:ext cx="7950543" cy="268004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5887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4456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4399" y="3275850"/>
            <a:ext cx="7950543" cy="2680042"/>
          </a:xfrm>
          <a:prstGeom prst="rect">
            <a:avLst/>
          </a:prstGeom>
        </p:spPr>
        <p:txBody>
          <a:bodyPr/>
          <a:lstStyle/>
          <a:p>
            <a:r>
              <a:rPr lang="en-US"/>
              <a:t>Insert your name. </a:t>
            </a:r>
          </a:p>
        </p:txBody>
      </p:sp>
    </p:spTree>
    <p:extLst>
      <p:ext uri="{BB962C8B-B14F-4D97-AF65-F5344CB8AC3E}">
        <p14:creationId xmlns:p14="http://schemas.microsoft.com/office/powerpoint/2010/main" val="4081796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457200" y="3136483"/>
            <a:ext cx="8229600" cy="830997"/>
          </a:xfrm>
          <a:prstGeom prst="rect">
            <a:avLst/>
          </a:prstGeom>
        </p:spPr>
        <p:txBody>
          <a:bodyPr anchor="b" anchorCtr="1">
            <a:spAutoFit/>
          </a:bodyPr>
          <a:lstStyle>
            <a:lvl1pPr algn="ctr">
              <a:spcAft>
                <a:spcPts val="1200"/>
              </a:spcAft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AU"/>
              <a:t>[Unit Title]</a:t>
            </a:r>
            <a:endParaRPr lang="en-US"/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4851295"/>
            <a:ext cx="8229598" cy="52361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Aft>
                <a:spcPts val="1200"/>
              </a:spcAft>
              <a:buNone/>
              <a:defRPr sz="3200" b="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/>
              <a:t>Year [ ] [insert subject]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 bwMode="auto">
          <a:xfrm>
            <a:off x="555625" y="5743841"/>
            <a:ext cx="8064500" cy="523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sz="2000" b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AU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3992894"/>
            <a:ext cx="8229599" cy="8280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44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AU" sz="4400"/>
              <a:t>Lesson [ ]: [Lesson Title]</a:t>
            </a:r>
            <a:endParaRPr lang="en-A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4ABC7CE-71EA-774D-873D-CA43A3E3060B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0281A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AD563E9C-BDB9-40A3-AC63-3307C148AFD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454296"/>
            <a:ext cx="9144000" cy="2682187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19707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uided Prac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581A9E25-CD99-4242-878E-5DF49C8FFBED}"/>
              </a:ext>
            </a:extLst>
          </p:cNvPr>
          <p:cNvSpPr/>
          <p:nvPr userDrawn="1"/>
        </p:nvSpPr>
        <p:spPr>
          <a:xfrm rot="16200000">
            <a:off x="-3334043" y="3334043"/>
            <a:ext cx="6858000" cy="189913"/>
          </a:xfrm>
          <a:prstGeom prst="rect">
            <a:avLst/>
          </a:prstGeom>
          <a:solidFill>
            <a:srgbClr val="0281A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9" name="Picture 18" descr="GGSA_document across (2).jpg">
            <a:extLst>
              <a:ext uri="{FF2B5EF4-FFF2-40B4-BE49-F238E27FC236}">
                <a16:creationId xmlns:a16="http://schemas.microsoft.com/office/drawing/2014/main" id="{74DB9A0D-64E5-C546-84DA-1BBFA6D2FD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44B8D707-E31A-734B-9B52-02CDDB0CCB06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D7CCCD16-A423-D74C-93E2-3ED470C940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Guided practice</a:t>
            </a:r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73DEC6DF-EE8C-284D-9188-E89F4F74D24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D9777DE-9A2F-A24C-9C2F-72AF109C71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336" y="397865"/>
            <a:ext cx="576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541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uided Prac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581A9E25-CD99-4242-878E-5DF49C8FFBED}"/>
              </a:ext>
            </a:extLst>
          </p:cNvPr>
          <p:cNvSpPr/>
          <p:nvPr userDrawn="1"/>
        </p:nvSpPr>
        <p:spPr>
          <a:xfrm rot="16200000">
            <a:off x="-3334043" y="3334043"/>
            <a:ext cx="6858000" cy="189913"/>
          </a:xfrm>
          <a:prstGeom prst="rect">
            <a:avLst/>
          </a:prstGeom>
          <a:solidFill>
            <a:srgbClr val="0281A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9" name="Picture 18" descr="GGSA_document across (2).jpg">
            <a:extLst>
              <a:ext uri="{FF2B5EF4-FFF2-40B4-BE49-F238E27FC236}">
                <a16:creationId xmlns:a16="http://schemas.microsoft.com/office/drawing/2014/main" id="{74DB9A0D-64E5-C546-84DA-1BBFA6D2FD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44B8D707-E31A-734B-9B52-02CDDB0CCB06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D7CCCD16-A423-D74C-93E2-3ED470C940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 i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We do: Checking for understanding</a:t>
            </a:r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73DEC6DF-EE8C-284D-9188-E89F4F74D24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31371702-D5AB-4D58-9D52-4A3557C9A4D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600" y="365602"/>
            <a:ext cx="612776" cy="61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2054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leva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A6911C4D-1F9F-2345-B2F3-5FBE78340D65}"/>
              </a:ext>
            </a:extLst>
          </p:cNvPr>
          <p:cNvSpPr/>
          <p:nvPr userDrawn="1"/>
        </p:nvSpPr>
        <p:spPr>
          <a:xfrm rot="16200000">
            <a:off x="-3334043" y="3334043"/>
            <a:ext cx="6858000" cy="189913"/>
          </a:xfrm>
          <a:prstGeom prst="rect">
            <a:avLst/>
          </a:prstGeom>
          <a:solidFill>
            <a:srgbClr val="0281A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23" name="Picture 22" descr="GGSA_document across (2).jpg">
            <a:extLst>
              <a:ext uri="{FF2B5EF4-FFF2-40B4-BE49-F238E27FC236}">
                <a16:creationId xmlns:a16="http://schemas.microsoft.com/office/drawing/2014/main" id="{E4D1D7BB-96C1-4F4F-872F-A45333C427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D3AFECA4-79F7-2B45-9F38-7D3F96D4F509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09068D01-7E24-F24E-95B7-56F17BE077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Relevance</a:t>
            </a:r>
          </a:p>
        </p:txBody>
      </p:sp>
      <p:sp>
        <p:nvSpPr>
          <p:cNvPr id="34" name="Text Placeholder 9">
            <a:extLst>
              <a:ext uri="{FF2B5EF4-FFF2-40B4-BE49-F238E27FC236}">
                <a16:creationId xmlns:a16="http://schemas.microsoft.com/office/drawing/2014/main" id="{0F7DAB80-6397-9449-97C6-0996E7C006D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99F377C5-61D7-394D-BFDA-5D10B2C3DE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343" y="396875"/>
            <a:ext cx="576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4655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855B008C-5205-6F43-8BB8-285C0D08DF2E}"/>
              </a:ext>
            </a:extLst>
          </p:cNvPr>
          <p:cNvSpPr/>
          <p:nvPr userDrawn="1"/>
        </p:nvSpPr>
        <p:spPr>
          <a:xfrm rot="16200000">
            <a:off x="-3334043" y="3334043"/>
            <a:ext cx="6858000" cy="189913"/>
          </a:xfrm>
          <a:prstGeom prst="rect">
            <a:avLst/>
          </a:prstGeom>
          <a:solidFill>
            <a:srgbClr val="0281A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8" name="Picture 17" descr="GGSA_document across (2).jpg">
            <a:extLst>
              <a:ext uri="{FF2B5EF4-FFF2-40B4-BE49-F238E27FC236}">
                <a16:creationId xmlns:a16="http://schemas.microsoft.com/office/drawing/2014/main" id="{8623251E-1CEE-C742-92ED-4BA62683D8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2A3833E-05D7-A34A-A6F3-7007F1BA31B0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AE375571-35C0-224D-B986-D9175789C3D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Closure</a:t>
            </a:r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0FA6CC00-5EEB-B847-9C33-D8255003DA1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50B388-420F-1B43-8A79-9192F7AE59A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600" y="406172"/>
            <a:ext cx="576000" cy="5760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F4E6AD4-C2AD-4FEE-A0E8-B843D4979002}"/>
              </a:ext>
            </a:extLst>
          </p:cNvPr>
          <p:cNvCxnSpPr>
            <a:cxnSpLocks/>
          </p:cNvCxnSpPr>
          <p:nvPr userDrawn="1"/>
        </p:nvCxnSpPr>
        <p:spPr>
          <a:xfrm>
            <a:off x="430791" y="3320477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65685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2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pendent Prac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0281A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Independent practice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41DE04F-BB46-224E-A45F-E752730A9313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F5BD55AE-519D-4AC4-99B5-367ED58F02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600" y="365645"/>
            <a:ext cx="612776" cy="61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6210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ecking for Understan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0281A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Checking for understanding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023CFE6-EC56-594D-9850-DF829CD11B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808" y="402061"/>
            <a:ext cx="576000" cy="576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B59ABFE-ABF6-C748-964A-240A068CF135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372848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ffective Feedb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0281A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Effective feedback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1AC82E2-D5AE-7E48-8FCF-6508B68B70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808" y="402061"/>
            <a:ext cx="576000" cy="576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131094B2-72EB-A24A-9CA5-9DEFF950FF53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173138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s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0281A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Gesture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7F025D3-7AF2-754B-8EA9-8556323A86A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808" y="402061"/>
            <a:ext cx="576000" cy="576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86FAF4A-D18D-9140-9EE0-878A48C2EC5D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966154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es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0281A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I do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7F025D3-7AF2-754B-8EA9-8556323A86A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808" y="402061"/>
            <a:ext cx="576000" cy="576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86FAF4A-D18D-9140-9EE0-878A48C2EC5D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49B2A5DF-B74B-4742-AFF0-FDACD8B63BD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484" y="398748"/>
            <a:ext cx="612776" cy="61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4748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king Conn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0281A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Making connections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5F17234-B7DF-BE4A-A7C3-4712CB90ADA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808" y="399649"/>
            <a:ext cx="576000" cy="576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3686743-3249-4141-A187-9D6764460320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2852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4ABC7CE-71EA-774D-873D-CA43A3E3060B}"/>
              </a:ext>
            </a:extLst>
          </p:cNvPr>
          <p:cNvSpPr/>
          <p:nvPr userDrawn="1"/>
        </p:nvSpPr>
        <p:spPr>
          <a:xfrm rot="16200000">
            <a:off x="1143000" y="-1143001"/>
            <a:ext cx="6858001" cy="9143999"/>
          </a:xfrm>
          <a:prstGeom prst="rect">
            <a:avLst/>
          </a:prstGeom>
          <a:solidFill>
            <a:srgbClr val="0281A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solidFill>
                <a:schemeClr val="bg1"/>
              </a:solidFill>
              <a:latin typeface="Gotham Light"/>
              <a:cs typeface="Gotham Light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457200" y="3136483"/>
            <a:ext cx="8229600" cy="830997"/>
          </a:xfrm>
          <a:prstGeom prst="rect">
            <a:avLst/>
          </a:prstGeom>
        </p:spPr>
        <p:txBody>
          <a:bodyPr anchor="b" anchorCtr="1">
            <a:spAutoFit/>
          </a:bodyPr>
          <a:lstStyle>
            <a:lvl1pPr algn="ctr">
              <a:spcAft>
                <a:spcPts val="1200"/>
              </a:spcAft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AU"/>
              <a:t>[Unit Title]</a:t>
            </a:r>
            <a:endParaRPr lang="en-US"/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4851295"/>
            <a:ext cx="8229598" cy="52361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Aft>
                <a:spcPts val="1200"/>
              </a:spcAft>
              <a:buNone/>
              <a:defRPr sz="32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/>
              <a:t>Year [ ] [insert subject]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 bwMode="auto">
          <a:xfrm>
            <a:off x="555625" y="5743841"/>
            <a:ext cx="8064500" cy="523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sz="2000" b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AU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3992894"/>
            <a:ext cx="8229599" cy="8280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AU" sz="4400"/>
              <a:t>Lesson [ ]: [Lesson Title]</a:t>
            </a:r>
            <a:endParaRPr lang="en-AU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6E512AB-0344-4B36-86CC-1731B2BD95F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454296"/>
            <a:ext cx="9144000" cy="2682187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73683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n-volunt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0281A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Non-volunteer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80B7588-24BF-9449-B4AF-B22D2575FE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808" y="399649"/>
            <a:ext cx="576000" cy="576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B5C9410-073C-4D46-A0E6-D9B61116C286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416118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 Tal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0281A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Partner talk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B4F4F2C-6487-3E4C-983A-4A6F3B11DB4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808" y="401209"/>
            <a:ext cx="576000" cy="576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3F13D9C-7496-D44E-AED4-A1EBC3FC7A5A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301264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dent Workbo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0281A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Skill development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F391C48-8764-5943-A6B3-684DB86B4175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69336DA6-E8B5-44BA-86B0-11698C7B336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026" y="382854"/>
            <a:ext cx="612776" cy="61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4633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udent Workbo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0281A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Student workbooks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16B0328-D8CD-2A41-A02D-74EC818A7E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752" y="403134"/>
            <a:ext cx="576000" cy="576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F391C48-8764-5943-A6B3-684DB86B4175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81590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c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0281A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Success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F391C48-8764-5943-A6B3-684DB86B4175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2894F11-276F-FC41-B832-7E76103F96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98640" y="396745"/>
            <a:ext cx="576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3111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ck with me Read with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0281A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Track with me Read with me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9DBCCE3-8F5A-BC4B-8635-8A7AB8F6BE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625" y="404207"/>
            <a:ext cx="576000" cy="576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2E0CE68-25CE-0B4C-8157-F4A880EA9240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406082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cabul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0281A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Vocabulary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F00281E-B84F-4044-87B4-C674C0E747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600" y="404207"/>
            <a:ext cx="576000" cy="576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69EBC61-B68E-4F48-89D1-C2F2F5D7EC24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125167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boa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0281A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 i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We do: Checking for understanding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2265B1E-8C07-BD44-833C-994F284749B3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7C45230B-F312-416B-9900-EA861C9EF8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484" y="359101"/>
            <a:ext cx="612776" cy="61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9192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boa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0281A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Whiteboards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442ADE1-6D5D-B645-9CCC-27F043E395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336" y="402061"/>
            <a:ext cx="576000" cy="576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2265B1E-8C07-BD44-833C-994F284749B3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230469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d W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0281A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Word wall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4CF332D-4C8A-EF48-90E6-7D7E1A47AE0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336" y="403837"/>
            <a:ext cx="576000" cy="576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082182C-C759-9F45-8B54-F27080E419CB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21981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177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chemeClr val="tx2"/>
              </a:solidFill>
            </a:endParaRPr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4828189"/>
            <a:ext cx="8220270" cy="5907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Aft>
                <a:spcPts val="1200"/>
              </a:spcAft>
              <a:buNone/>
              <a:defRPr sz="3200" b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/>
              <a:t>Year [ ] [insert subject]</a:t>
            </a:r>
          </a:p>
        </p:txBody>
      </p:sp>
      <p:sp>
        <p:nvSpPr>
          <p:cNvPr id="16" name="Title 6"/>
          <p:cNvSpPr>
            <a:spLocks noGrp="1"/>
          </p:cNvSpPr>
          <p:nvPr>
            <p:ph type="title" hasCustomPrompt="1"/>
          </p:nvPr>
        </p:nvSpPr>
        <p:spPr>
          <a:xfrm>
            <a:off x="457200" y="3136483"/>
            <a:ext cx="8229600" cy="830997"/>
          </a:xfrm>
          <a:prstGeom prst="rect">
            <a:avLst/>
          </a:prstGeom>
        </p:spPr>
        <p:txBody>
          <a:bodyPr anchor="b" anchorCtr="1">
            <a:spAutoFit/>
          </a:bodyPr>
          <a:lstStyle>
            <a:lvl1pPr algn="ctr">
              <a:spcAft>
                <a:spcPts val="1200"/>
              </a:spcAft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AU"/>
              <a:t>[Unit Title]</a:t>
            </a:r>
            <a:endParaRPr lang="en-US"/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3988432"/>
            <a:ext cx="8220270" cy="82315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AU" sz="4400"/>
              <a:t>Lesson [ ]: [Lesson Title]</a:t>
            </a:r>
            <a:endParaRPr lang="en-AU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B23C9181-2B37-4781-918E-8E13736F092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454296"/>
            <a:ext cx="9144000" cy="2682187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38493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ord W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0281A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You do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082182C-C759-9F45-8B54-F27080E419CB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246A415F-BE08-43C8-B4A8-4B075C341F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600" y="374228"/>
            <a:ext cx="612776" cy="61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2252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F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0281A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-Light"/>
              <a:cs typeface="Gotham-Light"/>
            </a:endParaRP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/>
              <a:t>Check For Understanding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100">
                <a:solidFill>
                  <a:schemeClr val="tx1"/>
                </a:solidFill>
              </a:defRPr>
            </a:lvl1pPr>
          </a:lstStyle>
          <a:p>
            <a:pPr lvl="0"/>
            <a:endParaRPr lang="en-GB"/>
          </a:p>
        </p:txBody>
      </p:sp>
      <p:pic>
        <p:nvPicPr>
          <p:cNvPr id="11" name="Picture 10" descr="GGSA_document across (2).jpg">
            <a:extLst>
              <a:ext uri="{FF2B5EF4-FFF2-40B4-BE49-F238E27FC236}">
                <a16:creationId xmlns:a16="http://schemas.microsoft.com/office/drawing/2014/main" id="{FA991811-F598-4423-A924-ECEC5D5E79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1070" y="6472150"/>
            <a:ext cx="3027680" cy="14970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C9EBBF1-827A-41D6-8B46-5500508126D5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1CEF660-3309-4520-BA78-09DCBAF7FAD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336" y="402061"/>
            <a:ext cx="576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4925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Y3&amp;4 (use this pl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8F81216-5448-2B15-3ECE-8FB4D3856F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3178" y="1528744"/>
            <a:ext cx="9143999" cy="53423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EF074CA-07D1-FFE3-7B6E-C55DAA9C54A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13284" y="2683586"/>
            <a:ext cx="4124901" cy="3972479"/>
          </a:xfrm>
          <a:prstGeom prst="rect">
            <a:avLst/>
          </a:prstGeom>
        </p:spPr>
      </p:pic>
      <p:sp>
        <p:nvSpPr>
          <p:cNvPr id="21" name="Text Placeholder 22">
            <a:extLst>
              <a:ext uri="{FF2B5EF4-FFF2-40B4-BE49-F238E27FC236}">
                <a16:creationId xmlns:a16="http://schemas.microsoft.com/office/drawing/2014/main" id="{F2D35589-3724-7941-E7AB-EE25F7E2E0E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30463" y="2052693"/>
            <a:ext cx="4676544" cy="604208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600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Type subject here</a:t>
            </a:r>
          </a:p>
        </p:txBody>
      </p:sp>
      <p:sp>
        <p:nvSpPr>
          <p:cNvPr id="22" name="Text Placeholder 22">
            <a:extLst>
              <a:ext uri="{FF2B5EF4-FFF2-40B4-BE49-F238E27FC236}">
                <a16:creationId xmlns:a16="http://schemas.microsoft.com/office/drawing/2014/main" id="{DBC1F9F4-EBA7-EE59-69EA-BD7B299C2D2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30463" y="2850820"/>
            <a:ext cx="4863735" cy="144794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48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Type title here</a:t>
            </a:r>
          </a:p>
        </p:txBody>
      </p:sp>
      <p:sp>
        <p:nvSpPr>
          <p:cNvPr id="2" name="Text Placeholder 22">
            <a:extLst>
              <a:ext uri="{FF2B5EF4-FFF2-40B4-BE49-F238E27FC236}">
                <a16:creationId xmlns:a16="http://schemas.microsoft.com/office/drawing/2014/main" id="{F2E58597-DB94-4FBC-684A-67A582B8A8F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30464" y="5062918"/>
            <a:ext cx="4863734" cy="604208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2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Type word here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2F0578EA-DFA9-EB03-7694-27728F053B3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30463" y="4498029"/>
            <a:ext cx="4838329" cy="604208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Lesson #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7303127-DB52-1F18-B6DF-2C589F6E97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6444516"/>
            <a:ext cx="9144000" cy="29032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2BE2AC3-BC17-14A5-699F-D75FC8D62E5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9302"/>
            <a:ext cx="3534268" cy="5182323"/>
          </a:xfrm>
          <a:prstGeom prst="rect">
            <a:avLst/>
          </a:prstGeom>
        </p:spPr>
      </p:pic>
      <p:sp>
        <p:nvSpPr>
          <p:cNvPr id="18" name="Text Placeholder 22">
            <a:extLst>
              <a:ext uri="{FF2B5EF4-FFF2-40B4-BE49-F238E27FC236}">
                <a16:creationId xmlns:a16="http://schemas.microsoft.com/office/drawing/2014/main" id="{BD638C07-6A88-255C-223B-374BCCEA86E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784489" y="6465679"/>
            <a:ext cx="1109709" cy="259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Version #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50853E2A-E7A4-0BB8-49E6-5A540CC5E92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567" y="1581150"/>
            <a:ext cx="3366422" cy="4876800"/>
          </a:xfrm>
          <a:custGeom>
            <a:avLst/>
            <a:gdLst>
              <a:gd name="connsiteX0" fmla="*/ 0 w 3366422"/>
              <a:gd name="connsiteY0" fmla="*/ 0 h 4876800"/>
              <a:gd name="connsiteX1" fmla="*/ 3366422 w 3366422"/>
              <a:gd name="connsiteY1" fmla="*/ 0 h 4876800"/>
              <a:gd name="connsiteX2" fmla="*/ 3366422 w 3366422"/>
              <a:gd name="connsiteY2" fmla="*/ 3072 h 4876800"/>
              <a:gd name="connsiteX3" fmla="*/ 2521039 w 3366422"/>
              <a:gd name="connsiteY3" fmla="*/ 4876800 h 4876800"/>
              <a:gd name="connsiteX4" fmla="*/ 785 w 3366422"/>
              <a:gd name="connsiteY4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6422" h="4876800">
                <a:moveTo>
                  <a:pt x="0" y="0"/>
                </a:moveTo>
                <a:lnTo>
                  <a:pt x="3366422" y="0"/>
                </a:lnTo>
                <a:lnTo>
                  <a:pt x="3366422" y="3072"/>
                </a:lnTo>
                <a:lnTo>
                  <a:pt x="2521039" y="4876800"/>
                </a:lnTo>
                <a:lnTo>
                  <a:pt x="785" y="4876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1F1FE69F-C719-CB38-8C86-BF1BBAE678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2" t="22466" r="10488" b="36474"/>
          <a:stretch/>
        </p:blipFill>
        <p:spPr>
          <a:xfrm>
            <a:off x="3835151" y="168791"/>
            <a:ext cx="5146873" cy="1205986"/>
          </a:xfrm>
          <a:prstGeom prst="rect">
            <a:avLst/>
          </a:prstGeom>
        </p:spPr>
      </p:pic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847D7173-9EE9-EE0D-F21F-6AC29A3CA3D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94602" y="531260"/>
            <a:ext cx="274320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789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C9720-7BD3-59F3-0A3B-54CA4FAB37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97DACC-CCF4-78C5-F1B8-366DD3DC12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CD3CC6-37F6-8B9B-C783-43408B5E3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53EC1-1A28-4F3E-B0F6-5F8A487BEE36}" type="datetimeFigureOut">
              <a:rPr lang="en-PH" smtClean="0"/>
              <a:t>13/12/2022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BF578F-7044-742F-EF40-085E8F5A7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73F770-4A7F-D09A-912F-41169C2A2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F5098-A33C-4B93-8F43-564E630908B8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4801991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6BD3E-A389-DEA5-203F-81D187933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AAB908-F472-25D6-A4FA-FDA9EA8952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66CE5D-70A7-CB69-E98F-70FE5EF7C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53EC1-1A28-4F3E-B0F6-5F8A487BEE36}" type="datetimeFigureOut">
              <a:rPr lang="en-PH" smtClean="0"/>
              <a:t>13/12/2022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B5C817-4251-05E2-1351-7BD844767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E5E22F-64C1-C29E-A645-48DECF66D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F5098-A33C-4B93-8F43-564E630908B8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7962752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373B8-837C-5F27-6D7B-AF8A891C3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0D0075-21D1-D683-045F-08D07D1E2E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9A0A4C-E797-5C7C-637C-F1F7E72CA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53EC1-1A28-4F3E-B0F6-5F8A487BEE36}" type="datetimeFigureOut">
              <a:rPr lang="en-PH" smtClean="0"/>
              <a:t>13/12/2022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F7861E-E3DD-55B9-8C59-CE14A202B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359A6E-9D20-151F-C5D3-7607055CA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F5098-A33C-4B93-8F43-564E630908B8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9931933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A5712-15FF-F484-0DC6-5F82AC3AF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1B8E3E-569D-07C9-897E-BC820D9E3F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2055F1-8D4C-A608-9802-BDBF8573B6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192283-0D68-5D5B-A549-0CB39F389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53EC1-1A28-4F3E-B0F6-5F8A487BEE36}" type="datetimeFigureOut">
              <a:rPr lang="en-PH" smtClean="0"/>
              <a:t>13/12/2022</a:t>
            </a:fld>
            <a:endParaRPr lang="en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75424B-91D3-EA86-9F86-4DF199A1F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3122B5-12FD-D5C0-1DFE-AA02F75FA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F5098-A33C-4B93-8F43-564E630908B8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8030412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BDEB2-24CE-4F6C-C449-9D72C5417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587FA2-21A7-7235-4C4D-1E6D68B569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6DF213-B4B3-D0B1-60AF-24309F1273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7C6A08-2F40-499B-BB32-76132C5447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AC4736-F9E3-9B67-4C50-53FB1D02AA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9BE495-1899-43DC-C52C-0C11D8644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53EC1-1A28-4F3E-B0F6-5F8A487BEE36}" type="datetimeFigureOut">
              <a:rPr lang="en-PH" smtClean="0"/>
              <a:t>13/12/2022</a:t>
            </a:fld>
            <a:endParaRPr lang="en-P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6DECE46-7134-24DA-B2A8-AC891A1F6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69B261-A8FC-C29F-4875-46428F9D5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F5098-A33C-4B93-8F43-564E630908B8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8308393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24AB5-2688-B12B-6F13-E6D328669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8CCEFA-1009-89F8-8218-C70DC19FD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53EC1-1A28-4F3E-B0F6-5F8A487BEE36}" type="datetimeFigureOut">
              <a:rPr lang="en-PH" smtClean="0"/>
              <a:t>13/12/2022</a:t>
            </a:fld>
            <a:endParaRPr lang="en-P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15181D-3D45-1801-4552-BBF16B6A4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135E6B-7780-A18F-D3E3-ED3053890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F5098-A33C-4B93-8F43-564E630908B8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5603250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F6FCB7-BF9F-671E-1901-25E57C983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53EC1-1A28-4F3E-B0F6-5F8A487BEE36}" type="datetimeFigureOut">
              <a:rPr lang="en-PH" smtClean="0"/>
              <a:t>13/12/2022</a:t>
            </a:fld>
            <a:endParaRPr lang="en-P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F5E5A9-07FA-9AC1-2834-571F6F964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FA1B6A-7CF7-A280-F723-1439FE4C0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F5098-A33C-4B93-8F43-564E630908B8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55633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 Book"/>
              <a:cs typeface="Gotham 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 Book"/>
              <a:cs typeface="Gotham Book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A51EFF74-1FC6-C646-82D6-A8F6AABEC67A}"/>
              </a:ext>
            </a:extLst>
          </p:cNvPr>
          <p:cNvSpPr/>
          <p:nvPr userDrawn="1"/>
        </p:nvSpPr>
        <p:spPr>
          <a:xfrm rot="16200000">
            <a:off x="-3334043" y="3334043"/>
            <a:ext cx="6858000" cy="189913"/>
          </a:xfrm>
          <a:prstGeom prst="rect">
            <a:avLst/>
          </a:prstGeom>
          <a:solidFill>
            <a:srgbClr val="0281A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22" name="Picture 21" descr="GGSA_document across (2).jpg">
            <a:extLst>
              <a:ext uri="{FF2B5EF4-FFF2-40B4-BE49-F238E27FC236}">
                <a16:creationId xmlns:a16="http://schemas.microsoft.com/office/drawing/2014/main" id="{D88479B5-B4F8-B44A-BFA2-250A509A8E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ADDB549D-0428-B44C-B8AA-D2327E96734A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25CCE24A-3589-354B-8AAB-477227886D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4500" y="402061"/>
            <a:ext cx="8234363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Title text</a:t>
            </a:r>
            <a:endParaRPr lang="en-US"/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073724A7-A505-6C42-83C9-1046F8B11BA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Click to edit text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2393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0ADCE-5181-78DB-6AA3-AB065D307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A6F7CF-BF2C-9EB5-599E-CFD3994C8E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C8030E-2BDE-63A5-FF80-005D04015B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E4C899-47E8-8483-BFD4-8569DFF53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53EC1-1A28-4F3E-B0F6-5F8A487BEE36}" type="datetimeFigureOut">
              <a:rPr lang="en-PH" smtClean="0"/>
              <a:t>13/12/2022</a:t>
            </a:fld>
            <a:endParaRPr lang="en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111B72-4365-6687-7F77-FEF812A75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418520-A999-D2D5-35A5-E272EF5D6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F5098-A33C-4B93-8F43-564E630908B8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5527759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B7AD7-01BE-00B1-DB63-F3B8AD3D0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31BC3C-B5E3-A09E-76AA-3CCDEEC09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P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BE92AB-60F3-1F8C-CEB7-0A88687C3E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93D258-98B5-CBBC-F217-F911F9213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53EC1-1A28-4F3E-B0F6-5F8A487BEE36}" type="datetimeFigureOut">
              <a:rPr lang="en-PH" smtClean="0"/>
              <a:t>13/12/2022</a:t>
            </a:fld>
            <a:endParaRPr lang="en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BB2157-5C44-6312-5DF3-5B55DD851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F0C9B9-2FC9-D249-2950-50EE4F77B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F5098-A33C-4B93-8F43-564E630908B8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601911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CA669-F68D-691F-69CF-8B6AF61EC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1F2165-B66F-C599-02D0-7FEC825237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AAD49-7415-77CF-F785-C84793DF1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53EC1-1A28-4F3E-B0F6-5F8A487BEE36}" type="datetimeFigureOut">
              <a:rPr lang="en-PH" smtClean="0"/>
              <a:t>13/12/2022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C24A65-38EA-F965-8077-F093828FB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D2E5E3-9FA0-588C-9ED3-9E7642E72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F5098-A33C-4B93-8F43-564E630908B8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3781192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427F0C1-62DB-638B-AEC2-6541BBF96E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D2CBEF-8355-AD72-D0E3-D4BBD6A2C5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250E71-2CA7-F8C6-A500-39A040458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53EC1-1A28-4F3E-B0F6-5F8A487BEE36}" type="datetimeFigureOut">
              <a:rPr lang="en-PH" smtClean="0"/>
              <a:t>13/12/2022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2CD5C7-91D0-18DA-879C-5526AF21B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A9C6B7-54FF-71B2-2985-B68ED86EC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F5098-A33C-4B93-8F43-564E630908B8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038218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pid Re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 Book"/>
              <a:cs typeface="Gotham 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 Book"/>
              <a:cs typeface="Gotham Book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1D17708-0EB3-43EA-9F83-75BBD31CD484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 Book"/>
              <a:cs typeface="Gotham Book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51EFF74-1FC6-C646-82D6-A8F6AABEC67A}"/>
              </a:ext>
            </a:extLst>
          </p:cNvPr>
          <p:cNvSpPr/>
          <p:nvPr userDrawn="1"/>
        </p:nvSpPr>
        <p:spPr>
          <a:xfrm rot="16200000">
            <a:off x="-3334043" y="3334043"/>
            <a:ext cx="6858000" cy="189913"/>
          </a:xfrm>
          <a:prstGeom prst="rect">
            <a:avLst/>
          </a:prstGeom>
          <a:solidFill>
            <a:srgbClr val="0281A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22" name="Picture 21" descr="GGSA_document across (2).jpg">
            <a:extLst>
              <a:ext uri="{FF2B5EF4-FFF2-40B4-BE49-F238E27FC236}">
                <a16:creationId xmlns:a16="http://schemas.microsoft.com/office/drawing/2014/main" id="{D88479B5-B4F8-B44A-BFA2-250A509A8E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ADDB549D-0428-B44C-B8AA-D2327E96734A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D36734A6-FBDE-694C-AA86-AED8583FA56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37699CA8-7948-4D4F-B1F8-6678BCCDC7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9738" y="402061"/>
            <a:ext cx="8239125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Rapid review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3073682-7D8E-DF4C-B387-C36B7EC49F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600" y="396875"/>
            <a:ext cx="583022" cy="58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574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01D4166A-6F9A-3F41-B92E-C48E95D43844}"/>
              </a:ext>
            </a:extLst>
          </p:cNvPr>
          <p:cNvSpPr/>
          <p:nvPr userDrawn="1"/>
        </p:nvSpPr>
        <p:spPr>
          <a:xfrm rot="16200000">
            <a:off x="-3334043" y="3334043"/>
            <a:ext cx="6858000" cy="189913"/>
          </a:xfrm>
          <a:prstGeom prst="rect">
            <a:avLst/>
          </a:prstGeom>
          <a:solidFill>
            <a:srgbClr val="0281A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3" name="Picture 12" descr="GGSA_document across (2).jpg">
            <a:extLst>
              <a:ext uri="{FF2B5EF4-FFF2-40B4-BE49-F238E27FC236}">
                <a16:creationId xmlns:a16="http://schemas.microsoft.com/office/drawing/2014/main" id="{F360F863-0DCA-D844-BFB0-DC720D7E52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AD7FDBA-C427-D744-8360-EF24D3FFA7AC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4349B522-34EA-3E40-BECF-C694E99EBD2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9AAD57C5-DBE6-5642-A65A-26065FDAF1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Learning Objective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0A8DCE7-571A-934C-996B-561F9398D6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478" y="392814"/>
            <a:ext cx="584384" cy="58438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2492CA0-5909-4BDE-8384-D57E519EB186}"/>
              </a:ext>
            </a:extLst>
          </p:cNvPr>
          <p:cNvCxnSpPr>
            <a:cxnSpLocks/>
          </p:cNvCxnSpPr>
          <p:nvPr userDrawn="1"/>
        </p:nvCxnSpPr>
        <p:spPr>
          <a:xfrm>
            <a:off x="430791" y="3678284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87931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ating Prior Knowled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42C0CC7A-0A43-7D4B-AF26-3654BC184828}"/>
              </a:ext>
            </a:extLst>
          </p:cNvPr>
          <p:cNvSpPr/>
          <p:nvPr userDrawn="1"/>
        </p:nvSpPr>
        <p:spPr>
          <a:xfrm rot="16200000">
            <a:off x="-3334043" y="3334043"/>
            <a:ext cx="6858000" cy="189913"/>
          </a:xfrm>
          <a:prstGeom prst="rect">
            <a:avLst/>
          </a:prstGeom>
          <a:solidFill>
            <a:srgbClr val="0281A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22" name="Picture 21" descr="GGSA_document across (2).jpg">
            <a:extLst>
              <a:ext uri="{FF2B5EF4-FFF2-40B4-BE49-F238E27FC236}">
                <a16:creationId xmlns:a16="http://schemas.microsoft.com/office/drawing/2014/main" id="{24C838FC-64D4-804D-A812-7161E0C99D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C20CC64-6AF9-8145-91D4-9CBC1FC3DDFE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0F333AC4-B88D-784E-8DAA-CB47AAFE91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8286" y="402061"/>
            <a:ext cx="8240578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Activating prior knowledge</a:t>
            </a:r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5DF43011-B8DE-9845-8E11-4D711C10464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6B971E6-555E-2041-9A4B-5F00080A381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476" y="392814"/>
            <a:ext cx="584385" cy="584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478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ept Develop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534C0A75-C3BB-FD48-9F50-07E7C67B5519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0281A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7" name="Picture 16" descr="GGSA_document across (2).jpg">
            <a:extLst>
              <a:ext uri="{FF2B5EF4-FFF2-40B4-BE49-F238E27FC236}">
                <a16:creationId xmlns:a16="http://schemas.microsoft.com/office/drawing/2014/main" id="{479ED7A9-AF72-534B-A905-ED06C8D49A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343A4552-6667-1A47-B608-4C30131C653B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E46CF7D1-7589-8F43-A322-72B7C00395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40" y="402061"/>
            <a:ext cx="82137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Concept development</a:t>
            </a:r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5DEFE8F3-9731-0140-847C-2D758DDBB84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494BB553-69BE-DB49-A908-C0FB82D8BC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860" y="397865"/>
            <a:ext cx="576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3768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 Develop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E74AFCC1-3F72-B241-8839-7A8DD595188E}"/>
              </a:ext>
            </a:extLst>
          </p:cNvPr>
          <p:cNvSpPr/>
          <p:nvPr userDrawn="1"/>
        </p:nvSpPr>
        <p:spPr>
          <a:xfrm rot="16200000">
            <a:off x="-3334043" y="3334043"/>
            <a:ext cx="6858000" cy="189913"/>
          </a:xfrm>
          <a:prstGeom prst="rect">
            <a:avLst/>
          </a:prstGeom>
          <a:solidFill>
            <a:srgbClr val="0281A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9" name="Picture 18" descr="GGSA_document across (2).jpg">
            <a:extLst>
              <a:ext uri="{FF2B5EF4-FFF2-40B4-BE49-F238E27FC236}">
                <a16:creationId xmlns:a16="http://schemas.microsoft.com/office/drawing/2014/main" id="{728B40E6-BBE6-9543-8032-C9D33A5962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52552987-BAAB-5544-BB58-5DBFE08954AD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867939F7-530E-1E43-BC71-5E4BBC2455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Skill development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D7A34308-7A3B-FF49-919D-B97F0BC764F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A3FE6ED8-9C19-7349-9B98-E39F2EBD2EE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600" y="397865"/>
            <a:ext cx="576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417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2349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15" r:id="rId1"/>
    <p:sldLayoutId id="2147486252" r:id="rId2"/>
    <p:sldLayoutId id="2147486214" r:id="rId3"/>
    <p:sldLayoutId id="2147486238" r:id="rId4"/>
    <p:sldLayoutId id="2147486216" r:id="rId5"/>
    <p:sldLayoutId id="2147486217" r:id="rId6"/>
    <p:sldLayoutId id="2147486228" r:id="rId7"/>
    <p:sldLayoutId id="2147486229" r:id="rId8"/>
    <p:sldLayoutId id="2147486230" r:id="rId9"/>
    <p:sldLayoutId id="2147486231" r:id="rId10"/>
    <p:sldLayoutId id="2147486256" r:id="rId11"/>
    <p:sldLayoutId id="2147486232" r:id="rId12"/>
    <p:sldLayoutId id="2147486233" r:id="rId13"/>
    <p:sldLayoutId id="2147486236" r:id="rId14"/>
    <p:sldLayoutId id="2147486239" r:id="rId15"/>
    <p:sldLayoutId id="2147486240" r:id="rId16"/>
    <p:sldLayoutId id="2147486241" r:id="rId17"/>
    <p:sldLayoutId id="2147486255" r:id="rId18"/>
    <p:sldLayoutId id="2147486242" r:id="rId19"/>
    <p:sldLayoutId id="2147486243" r:id="rId20"/>
    <p:sldLayoutId id="2147486244" r:id="rId21"/>
    <p:sldLayoutId id="2147486246" r:id="rId22"/>
    <p:sldLayoutId id="2147486254" r:id="rId23"/>
    <p:sldLayoutId id="2147486251" r:id="rId24"/>
    <p:sldLayoutId id="2147486247" r:id="rId25"/>
    <p:sldLayoutId id="2147486248" r:id="rId26"/>
    <p:sldLayoutId id="2147486249" r:id="rId27"/>
    <p:sldLayoutId id="2147486257" r:id="rId28"/>
    <p:sldLayoutId id="2147486250" r:id="rId29"/>
    <p:sldLayoutId id="2147486253" r:id="rId30"/>
    <p:sldLayoutId id="2147486258" r:id="rId31"/>
  </p:sldLayoutIdLst>
  <p:hf hdr="0" ftr="0" dt="0"/>
  <p:txStyles>
    <p:titleStyle>
      <a:lvl1pPr marL="1588" indent="0" algn="l" rtl="0" eaLnBrk="1" fontAlgn="base" hangingPunct="1">
        <a:spcBef>
          <a:spcPct val="0"/>
        </a:spcBef>
        <a:spcAft>
          <a:spcPct val="0"/>
        </a:spcAft>
        <a:defRPr lang="en-AU" sz="3600" b="1" kern="1200" dirty="0">
          <a:solidFill>
            <a:schemeClr val="accent1"/>
          </a:solidFill>
          <a:latin typeface="Calibri"/>
          <a:ea typeface="+mn-ea"/>
          <a:cs typeface="Calibri"/>
        </a:defRPr>
      </a:lvl1pPr>
      <a:lvl2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2pPr>
      <a:lvl3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3pPr>
      <a:lvl4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4pPr>
      <a:lvl5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None/>
        <a:defRPr sz="2800" kern="1200">
          <a:solidFill>
            <a:schemeClr val="bg2"/>
          </a:solidFill>
          <a:latin typeface="Calibri"/>
          <a:ea typeface="+mn-ea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chemeClr val="bg2"/>
          </a:solidFill>
          <a:latin typeface="Calibri"/>
          <a:ea typeface="+mn-ea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200" kern="1200">
          <a:solidFill>
            <a:schemeClr val="bg2"/>
          </a:solidFill>
          <a:latin typeface="Calibri"/>
          <a:ea typeface="+mn-ea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000" kern="1200">
          <a:solidFill>
            <a:schemeClr val="bg2"/>
          </a:solidFill>
          <a:latin typeface="Calibri"/>
          <a:ea typeface="+mn-ea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000" kern="1200">
          <a:solidFill>
            <a:schemeClr val="bg2"/>
          </a:solidFill>
          <a:latin typeface="Calibri"/>
          <a:ea typeface="+mn-ea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6CB85D-9A38-2320-2ACB-A3DE825FC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4A48B7-ECD0-0601-9ED0-AC54E57DE9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5C20B3-EABD-462D-1B71-70ADC2B39B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153EC1-1A28-4F3E-B0F6-5F8A487BEE36}" type="datetimeFigureOut">
              <a:rPr lang="en-PH" smtClean="0"/>
              <a:t>13/12/2022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9519A4-9D85-A0C5-97CB-7A734AC065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4A39F6-6F38-D44B-FE40-0C5A862405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7F5098-A33C-4B93-8F43-564E630908B8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865561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59" r:id="rId1"/>
    <p:sldLayoutId id="2147486261" r:id="rId2"/>
    <p:sldLayoutId id="2147486262" r:id="rId3"/>
    <p:sldLayoutId id="2147486263" r:id="rId4"/>
    <p:sldLayoutId id="2147486264" r:id="rId5"/>
    <p:sldLayoutId id="2147486265" r:id="rId6"/>
    <p:sldLayoutId id="2147486266" r:id="rId7"/>
    <p:sldLayoutId id="2147486267" r:id="rId8"/>
    <p:sldLayoutId id="2147486268" r:id="rId9"/>
    <p:sldLayoutId id="2147486269" r:id="rId10"/>
    <p:sldLayoutId id="2147486270" r:id="rId11"/>
    <p:sldLayoutId id="214748627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9.jpeg"/><Relationship Id="rId4" Type="http://schemas.openxmlformats.org/officeDocument/2006/relationships/image" Target="../media/image4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3.png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B96F95F-C7FD-3628-15BC-A0E80DB9A8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The Arts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F83E461-4310-1FC5-F329-19FFDC7F8F9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/>
              <a:t>Music for Learning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3841288-053D-4A92-B693-F9F2434C84C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vert="horz" lIns="0" tIns="45720" rIns="91440" bIns="45720" rtlCol="0" anchor="t">
            <a:noAutofit/>
          </a:bodyPr>
          <a:lstStyle/>
          <a:p>
            <a:r>
              <a:rPr lang="en-US" dirty="0">
                <a:ea typeface="+mn-lt"/>
                <a:cs typeface="+mn-lt"/>
              </a:rPr>
              <a:t>Unit 3: Music in the World  - Instruments of the World</a:t>
            </a: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D2262D7-BF98-69B9-4BD8-5303B485FE1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Lesson 1: Week 1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0A5264C-47A9-55E9-D5EC-0E75A90FC37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Version 1</a:t>
            </a:r>
          </a:p>
        </p:txBody>
      </p:sp>
      <p:pic>
        <p:nvPicPr>
          <p:cNvPr id="3" name="Picture Placeholder 2" descr="A picture containing text, fabric&#10;&#10;Description automatically generated">
            <a:extLst>
              <a:ext uri="{FF2B5EF4-FFF2-40B4-BE49-F238E27FC236}">
                <a16:creationId xmlns:a16="http://schemas.microsoft.com/office/drawing/2014/main" id="{B8DEA431-500C-9E84-7F34-684B5AB9541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05" r="2700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645173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390E8AB-D686-F14D-BE26-AF2939633F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Guided Practice: </a:t>
            </a:r>
            <a:r>
              <a:rPr lang="en-US">
                <a:solidFill>
                  <a:schemeClr val="accent3"/>
                </a:solidFill>
              </a:rPr>
              <a:t>Wind Family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920349F-A29A-764B-9D5B-2E96EEE6629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53231" y="1268413"/>
            <a:ext cx="8237538" cy="323165"/>
          </a:xfrm>
        </p:spPr>
        <p:txBody>
          <a:bodyPr/>
          <a:lstStyle/>
          <a:p>
            <a:r>
              <a:rPr lang="en-US"/>
              <a:t>Let’s look at these pictures of instruments that are all part of the wind family. They are each from a different musical tradition. </a:t>
            </a:r>
          </a:p>
          <a:p>
            <a:r>
              <a:rPr lang="en-US"/>
              <a:t>We will match the instrument to the name of the material it is made from.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E1DBA8-E0F5-AB40-8A40-9002D8BB5AB1}"/>
              </a:ext>
            </a:extLst>
          </p:cNvPr>
          <p:cNvSpPr txBox="1"/>
          <p:nvPr/>
        </p:nvSpPr>
        <p:spPr>
          <a:xfrm>
            <a:off x="437455" y="6318201"/>
            <a:ext cx="2229939" cy="3194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1800" i="0" dirty="0">
                <a:solidFill>
                  <a:schemeClr val="accent1"/>
                </a:solidFill>
                <a:latin typeface="Calibri"/>
                <a:cs typeface="Calibri"/>
              </a:rPr>
              <a:t>Theory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B73806-08D9-493D-A616-7046DD4FCCB6}"/>
              </a:ext>
            </a:extLst>
          </p:cNvPr>
          <p:cNvSpPr txBox="1"/>
          <p:nvPr/>
        </p:nvSpPr>
        <p:spPr>
          <a:xfrm>
            <a:off x="623809" y="5411012"/>
            <a:ext cx="2229939" cy="75038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1600" i="0">
                <a:solidFill>
                  <a:schemeClr val="accent1"/>
                </a:solidFill>
                <a:latin typeface="Calibri"/>
                <a:cs typeface="Calibri"/>
              </a:rPr>
              <a:t>Shell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980A09-2497-4112-A398-5235D1612179}"/>
              </a:ext>
            </a:extLst>
          </p:cNvPr>
          <p:cNvSpPr txBox="1"/>
          <p:nvPr/>
        </p:nvSpPr>
        <p:spPr>
          <a:xfrm>
            <a:off x="2401237" y="5411012"/>
            <a:ext cx="2229939" cy="75038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US" sz="1600" i="0">
                <a:solidFill>
                  <a:schemeClr val="accent1"/>
                </a:solidFill>
                <a:latin typeface="Calibri"/>
                <a:cs typeface="Calibri"/>
              </a:rPr>
              <a:t>Metal</a:t>
            </a:r>
            <a:r>
              <a:rPr lang="en-AU" sz="1600" i="0">
                <a:solidFill>
                  <a:schemeClr val="accent1"/>
                </a:solidFill>
                <a:latin typeface="Calibri"/>
                <a:cs typeface="Calibri"/>
              </a:rPr>
              <a:t> (brass)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115632-2E41-49A5-A64E-BA22D743E7EC}"/>
              </a:ext>
            </a:extLst>
          </p:cNvPr>
          <p:cNvSpPr txBox="1"/>
          <p:nvPr/>
        </p:nvSpPr>
        <p:spPr>
          <a:xfrm>
            <a:off x="4459161" y="5379174"/>
            <a:ext cx="1949443" cy="75038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US" sz="1600" i="0">
                <a:solidFill>
                  <a:schemeClr val="accent1"/>
                </a:solidFill>
                <a:latin typeface="Calibri"/>
                <a:cs typeface="Calibri"/>
              </a:rPr>
              <a:t>Wood</a:t>
            </a:r>
            <a:endParaRPr lang="en-AU" sz="1600" i="0">
              <a:solidFill>
                <a:schemeClr val="accent1"/>
              </a:solidFill>
              <a:latin typeface="Calibri"/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D47A31C-13B3-47A4-8D1B-F3CCDA721517}"/>
              </a:ext>
            </a:extLst>
          </p:cNvPr>
          <p:cNvSpPr txBox="1"/>
          <p:nvPr/>
        </p:nvSpPr>
        <p:spPr>
          <a:xfrm>
            <a:off x="6132739" y="5379174"/>
            <a:ext cx="2229939" cy="75038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US" sz="1600" i="0">
                <a:solidFill>
                  <a:schemeClr val="accent1"/>
                </a:solidFill>
                <a:latin typeface="Calibri"/>
                <a:cs typeface="Calibri"/>
              </a:rPr>
              <a:t>Plastic</a:t>
            </a:r>
            <a:endParaRPr lang="en-AU" sz="1600" i="0">
              <a:solidFill>
                <a:schemeClr val="accent1"/>
              </a:solidFill>
              <a:latin typeface="Calibri"/>
              <a:cs typeface="Calibri"/>
            </a:endParaRPr>
          </a:p>
        </p:txBody>
      </p:sp>
      <p:pic>
        <p:nvPicPr>
          <p:cNvPr id="4" name="Picture 3" descr="A picture containing brass, music&#10;&#10;Description automatically generated">
            <a:extLst>
              <a:ext uri="{FF2B5EF4-FFF2-40B4-BE49-F238E27FC236}">
                <a16:creationId xmlns:a16="http://schemas.microsoft.com/office/drawing/2014/main" id="{0309724E-2A29-8D37-969E-D5DAFB5E16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" t="7921" r="8915" b="7184"/>
          <a:stretch/>
        </p:blipFill>
        <p:spPr>
          <a:xfrm rot="13217184">
            <a:off x="447684" y="2772944"/>
            <a:ext cx="1876763" cy="1231679"/>
          </a:xfrm>
          <a:prstGeom prst="rect">
            <a:avLst/>
          </a:prstGeom>
        </p:spPr>
      </p:pic>
      <p:pic>
        <p:nvPicPr>
          <p:cNvPr id="16" name="Picture 15" descr="A picture containing music, pipe, flute&#10;&#10;Description automatically generated">
            <a:extLst>
              <a:ext uri="{FF2B5EF4-FFF2-40B4-BE49-F238E27FC236}">
                <a16:creationId xmlns:a16="http://schemas.microsoft.com/office/drawing/2014/main" id="{8BFFBB40-A96A-C3AE-1C54-695F08223B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9" t="18674" r="2758" b="20724"/>
          <a:stretch/>
        </p:blipFill>
        <p:spPr>
          <a:xfrm>
            <a:off x="2413367" y="2576162"/>
            <a:ext cx="2045794" cy="870301"/>
          </a:xfrm>
          <a:prstGeom prst="rect">
            <a:avLst/>
          </a:prstGeom>
        </p:spPr>
      </p:pic>
      <p:pic>
        <p:nvPicPr>
          <p:cNvPr id="18" name="Picture 17" descr="A close-up of a shell&#10;&#10;Description automatically generated with low confidence">
            <a:extLst>
              <a:ext uri="{FF2B5EF4-FFF2-40B4-BE49-F238E27FC236}">
                <a16:creationId xmlns:a16="http://schemas.microsoft.com/office/drawing/2014/main" id="{288EE8E4-FF03-DBBC-9E9A-D0D4366BB5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9" t="13382" r="1610" b="5672"/>
          <a:stretch/>
        </p:blipFill>
        <p:spPr>
          <a:xfrm>
            <a:off x="4821255" y="2576162"/>
            <a:ext cx="1768731" cy="99092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AA46DC5-FE89-C625-03E0-A6FBDFCF6D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453" y="2400052"/>
            <a:ext cx="1887410" cy="1328831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30FFD49-A0E4-0045-B0FA-36B3906445DB}"/>
              </a:ext>
            </a:extLst>
          </p:cNvPr>
          <p:cNvCxnSpPr>
            <a:cxnSpLocks/>
          </p:cNvCxnSpPr>
          <p:nvPr/>
        </p:nvCxnSpPr>
        <p:spPr>
          <a:xfrm flipV="1">
            <a:off x="1813982" y="3446463"/>
            <a:ext cx="3277002" cy="188614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61D3175-EF2E-864A-8862-20A26F23A0B7}"/>
              </a:ext>
            </a:extLst>
          </p:cNvPr>
          <p:cNvCxnSpPr>
            <a:cxnSpLocks/>
          </p:cNvCxnSpPr>
          <p:nvPr/>
        </p:nvCxnSpPr>
        <p:spPr>
          <a:xfrm flipH="1" flipV="1">
            <a:off x="1813982" y="3429000"/>
            <a:ext cx="1905402" cy="193544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0278FC0-DAA9-9E45-9387-81BAB4248FDF}"/>
              </a:ext>
            </a:extLst>
          </p:cNvPr>
          <p:cNvCxnSpPr>
            <a:cxnSpLocks/>
            <a:stCxn id="13" idx="0"/>
          </p:cNvCxnSpPr>
          <p:nvPr/>
        </p:nvCxnSpPr>
        <p:spPr>
          <a:xfrm flipH="1" flipV="1">
            <a:off x="3847843" y="3210766"/>
            <a:ext cx="1586040" cy="216840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5B14E50-B1A7-4B44-9DA2-64D087A11EE2}"/>
              </a:ext>
            </a:extLst>
          </p:cNvPr>
          <p:cNvCxnSpPr>
            <a:cxnSpLocks/>
            <a:stCxn id="14" idx="0"/>
          </p:cNvCxnSpPr>
          <p:nvPr/>
        </p:nvCxnSpPr>
        <p:spPr>
          <a:xfrm flipV="1">
            <a:off x="7247709" y="3728884"/>
            <a:ext cx="700299" cy="165029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4187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390E8AB-D686-F14D-BE26-AF2939633F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Concept Development: </a:t>
            </a:r>
            <a:r>
              <a:rPr lang="en-US">
                <a:solidFill>
                  <a:schemeClr val="accent3"/>
                </a:solidFill>
              </a:rPr>
              <a:t>String Family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06BB3AD-C9CB-0C47-8658-19B0DBAA333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1034129"/>
          </a:xfrm>
        </p:spPr>
        <p:txBody>
          <a:bodyPr/>
          <a:lstStyle/>
          <a:p>
            <a:r>
              <a:rPr lang="en-US"/>
              <a:t>String instruments make a sound when their strings are plucked, strummed or bowed. The vibrations of the strings on the instrument make the sound. </a:t>
            </a:r>
          </a:p>
          <a:p>
            <a:r>
              <a:rPr lang="en-US"/>
              <a:t>Here are some instruments that belong to the string family.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5EB10D-57B0-2C46-ADE6-5C9AA71854AB}"/>
              </a:ext>
            </a:extLst>
          </p:cNvPr>
          <p:cNvSpPr txBox="1"/>
          <p:nvPr/>
        </p:nvSpPr>
        <p:spPr>
          <a:xfrm>
            <a:off x="437455" y="6318201"/>
            <a:ext cx="2229939" cy="3194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1800" i="0" dirty="0">
                <a:solidFill>
                  <a:schemeClr val="accent1"/>
                </a:solidFill>
                <a:latin typeface="Calibri"/>
                <a:cs typeface="Calibri"/>
              </a:rPr>
              <a:t>Theory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F205F4-9109-9649-1D04-65B1AA5BAD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37" y="3635076"/>
            <a:ext cx="1172982" cy="1767201"/>
          </a:xfrm>
          <a:prstGeom prst="rect">
            <a:avLst/>
          </a:prstGeom>
        </p:spPr>
      </p:pic>
      <p:pic>
        <p:nvPicPr>
          <p:cNvPr id="12" name="Picture 11" descr="A picture containing music, bowed instrument, viol, viola&#10;&#10;Description automatically generated">
            <a:extLst>
              <a:ext uri="{FF2B5EF4-FFF2-40B4-BE49-F238E27FC236}">
                <a16:creationId xmlns:a16="http://schemas.microsoft.com/office/drawing/2014/main" id="{7AC0E8AA-900E-4D58-770E-5789BDD467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6" t="2845" r="16878"/>
          <a:stretch/>
        </p:blipFill>
        <p:spPr>
          <a:xfrm>
            <a:off x="2369574" y="2452885"/>
            <a:ext cx="1396182" cy="3187381"/>
          </a:xfrm>
          <a:prstGeom prst="rect">
            <a:avLst/>
          </a:prstGeom>
        </p:spPr>
      </p:pic>
      <p:pic>
        <p:nvPicPr>
          <p:cNvPr id="14" name="Picture 13" descr="A picture containing bowed instrument, music, cello, viola&#10;&#10;Description automatically generated">
            <a:extLst>
              <a:ext uri="{FF2B5EF4-FFF2-40B4-BE49-F238E27FC236}">
                <a16:creationId xmlns:a16="http://schemas.microsoft.com/office/drawing/2014/main" id="{01C6F73C-12B6-0CA5-B1FC-738879047C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9" t="2452" r="28851" b="3213"/>
          <a:stretch/>
        </p:blipFill>
        <p:spPr>
          <a:xfrm>
            <a:off x="4511002" y="2989006"/>
            <a:ext cx="1242029" cy="2828062"/>
          </a:xfrm>
          <a:prstGeom prst="rect">
            <a:avLst/>
          </a:prstGeom>
        </p:spPr>
      </p:pic>
      <p:pic>
        <p:nvPicPr>
          <p:cNvPr id="16" name="Picture 15" descr="A picture containing music, guitar, building material, lumber&#10;&#10;Description automatically generated">
            <a:extLst>
              <a:ext uri="{FF2B5EF4-FFF2-40B4-BE49-F238E27FC236}">
                <a16:creationId xmlns:a16="http://schemas.microsoft.com/office/drawing/2014/main" id="{272D5B09-6844-E7E3-E745-30D8C69DDC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369" y="2788087"/>
            <a:ext cx="1734131" cy="25920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E1F9CB6-9D13-434C-9252-01F07427237B}"/>
              </a:ext>
            </a:extLst>
          </p:cNvPr>
          <p:cNvSpPr txBox="1"/>
          <p:nvPr/>
        </p:nvSpPr>
        <p:spPr>
          <a:xfrm>
            <a:off x="437455" y="5746151"/>
            <a:ext cx="8241408" cy="40199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2100" i="0">
                <a:solidFill>
                  <a:schemeClr val="tx1"/>
                </a:solidFill>
                <a:latin typeface="Calibri"/>
                <a:cs typeface="Calibri"/>
              </a:rPr>
              <a:t>         Violin             Double Bass                Cello                         Acoustic Guitar</a:t>
            </a:r>
          </a:p>
        </p:txBody>
      </p:sp>
    </p:spTree>
    <p:extLst>
      <p:ext uri="{BB962C8B-B14F-4D97-AF65-F5344CB8AC3E}">
        <p14:creationId xmlns:p14="http://schemas.microsoft.com/office/powerpoint/2010/main" val="17577321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390E8AB-D686-F14D-BE26-AF2939633F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Guided Practice: </a:t>
            </a:r>
            <a:r>
              <a:rPr lang="en-US">
                <a:solidFill>
                  <a:schemeClr val="accent3"/>
                </a:solidFill>
              </a:rPr>
              <a:t>String Family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06BB3AD-C9CB-0C47-8658-19B0DBAA333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835248"/>
          </a:xfrm>
        </p:spPr>
        <p:txBody>
          <a:bodyPr/>
          <a:lstStyle/>
          <a:p>
            <a:r>
              <a:rPr lang="en-US"/>
              <a:t>Have a look at these instruments.</a:t>
            </a:r>
          </a:p>
          <a:p>
            <a:r>
              <a:rPr lang="en-US"/>
              <a:t>Let’s work out which belong to the string family.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5EB10D-57B0-2C46-ADE6-5C9AA71854AB}"/>
              </a:ext>
            </a:extLst>
          </p:cNvPr>
          <p:cNvSpPr txBox="1"/>
          <p:nvPr/>
        </p:nvSpPr>
        <p:spPr>
          <a:xfrm>
            <a:off x="437455" y="6318201"/>
            <a:ext cx="2229939" cy="3194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1800" i="0" dirty="0">
                <a:solidFill>
                  <a:schemeClr val="accent1"/>
                </a:solidFill>
                <a:latin typeface="Calibri"/>
                <a:cs typeface="Calibri"/>
              </a:rPr>
              <a:t>Theory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230E1B-12AF-49FB-8819-B6AC45CA8201}"/>
              </a:ext>
            </a:extLst>
          </p:cNvPr>
          <p:cNvSpPr txBox="1"/>
          <p:nvPr/>
        </p:nvSpPr>
        <p:spPr>
          <a:xfrm>
            <a:off x="5128373" y="2927613"/>
            <a:ext cx="2229939" cy="13406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1600" i="0">
                <a:solidFill>
                  <a:srgbClr val="FF0000"/>
                </a:solidFill>
                <a:latin typeface="Calibri"/>
                <a:cs typeface="Calibri"/>
              </a:rPr>
              <a:t>Insert instrument picture - </a:t>
            </a:r>
            <a:r>
              <a:rPr lang="en-AU" sz="1600" i="0">
                <a:solidFill>
                  <a:srgbClr val="FF0000"/>
                </a:solidFill>
                <a:highlight>
                  <a:srgbClr val="FFFF00"/>
                </a:highlight>
                <a:latin typeface="Calibri"/>
                <a:cs typeface="Calibri"/>
              </a:rPr>
              <a:t>GUITAR</a:t>
            </a:r>
          </a:p>
        </p:txBody>
      </p:sp>
      <p:pic>
        <p:nvPicPr>
          <p:cNvPr id="4" name="Picture 3" descr="A drum set with a microphone&#10;&#10;Description automatically generated with low confidence">
            <a:extLst>
              <a:ext uri="{FF2B5EF4-FFF2-40B4-BE49-F238E27FC236}">
                <a16:creationId xmlns:a16="http://schemas.microsoft.com/office/drawing/2014/main" id="{8817491C-3172-638E-351C-BF42688933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110" y="4268287"/>
            <a:ext cx="2475656" cy="1649774"/>
          </a:xfrm>
          <a:prstGeom prst="rect">
            <a:avLst/>
          </a:prstGeom>
        </p:spPr>
      </p:pic>
      <p:pic>
        <p:nvPicPr>
          <p:cNvPr id="12" name="Picture 11" descr="A red and black electric guitar&#10;&#10;Description automatically generated with medium confidence">
            <a:extLst>
              <a:ext uri="{FF2B5EF4-FFF2-40B4-BE49-F238E27FC236}">
                <a16:creationId xmlns:a16="http://schemas.microsoft.com/office/drawing/2014/main" id="{0149C1D0-68A2-D0DE-F243-8FA06CCEDC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88164" y="1645286"/>
            <a:ext cx="2158748" cy="2878331"/>
          </a:xfrm>
          <a:prstGeom prst="rect">
            <a:avLst/>
          </a:prstGeom>
        </p:spPr>
      </p:pic>
      <p:pic>
        <p:nvPicPr>
          <p:cNvPr id="14" name="Picture 13" descr="A violin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513D06AA-CE61-5795-0454-62023D46BC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9644">
            <a:off x="1830542" y="2182412"/>
            <a:ext cx="1188793" cy="1791022"/>
          </a:xfrm>
          <a:prstGeom prst="rect">
            <a:avLst/>
          </a:prstGeom>
        </p:spPr>
      </p:pic>
      <p:pic>
        <p:nvPicPr>
          <p:cNvPr id="16" name="Picture 15" descr="A close-up of a guitar&#10;&#10;Description automatically generated with low confidence">
            <a:extLst>
              <a:ext uri="{FF2B5EF4-FFF2-40B4-BE49-F238E27FC236}">
                <a16:creationId xmlns:a16="http://schemas.microsoft.com/office/drawing/2014/main" id="{89D6A89A-80F9-F765-71EC-13F2923BFB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80402" y="3684528"/>
            <a:ext cx="1605687" cy="3109748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1BFC9141-9C6A-8149-AFB6-5E644C5E9968}"/>
              </a:ext>
            </a:extLst>
          </p:cNvPr>
          <p:cNvSpPr/>
          <p:nvPr/>
        </p:nvSpPr>
        <p:spPr>
          <a:xfrm>
            <a:off x="1316450" y="2032001"/>
            <a:ext cx="2346316" cy="2236286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chemeClr val="tx2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EC8FECF-2916-304E-AB6F-BEE7B2E27883}"/>
              </a:ext>
            </a:extLst>
          </p:cNvPr>
          <p:cNvSpPr/>
          <p:nvPr/>
        </p:nvSpPr>
        <p:spPr>
          <a:xfrm>
            <a:off x="4997656" y="2304732"/>
            <a:ext cx="3240464" cy="1605688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chemeClr val="tx2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86BBF52-51E6-F445-953F-FC0A957A8683}"/>
              </a:ext>
            </a:extLst>
          </p:cNvPr>
          <p:cNvSpPr/>
          <p:nvPr/>
        </p:nvSpPr>
        <p:spPr>
          <a:xfrm>
            <a:off x="4757351" y="4355936"/>
            <a:ext cx="3756453" cy="1686310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686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390E8AB-D686-F14D-BE26-AF2939633F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3500"/>
              <a:t>Concept Development: </a:t>
            </a:r>
            <a:r>
              <a:rPr lang="en-US" sz="3500">
                <a:solidFill>
                  <a:schemeClr val="accent3"/>
                </a:solidFill>
              </a:rPr>
              <a:t>Percussion Family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4CD21D0-EC95-1F42-882B-22D6C4B4CB2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53231" y="1268413"/>
            <a:ext cx="8237538" cy="1809726"/>
          </a:xfrm>
        </p:spPr>
        <p:txBody>
          <a:bodyPr/>
          <a:lstStyle/>
          <a:p>
            <a:r>
              <a:rPr lang="en-US"/>
              <a:t>Percussion instruments make a sound when they are hit, shaken, scratched or rubbed. </a:t>
            </a:r>
          </a:p>
          <a:p>
            <a:r>
              <a:rPr lang="en-US"/>
              <a:t>Here are some instruments that belong to the percussion family. </a:t>
            </a:r>
          </a:p>
          <a:p>
            <a:r>
              <a:rPr lang="en-US"/>
              <a:t>They are each from different musical traditions.</a:t>
            </a:r>
          </a:p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A77DC6-F4B8-7448-A133-DD516C7ED00B}"/>
              </a:ext>
            </a:extLst>
          </p:cNvPr>
          <p:cNvSpPr txBox="1"/>
          <p:nvPr/>
        </p:nvSpPr>
        <p:spPr>
          <a:xfrm>
            <a:off x="437455" y="6318201"/>
            <a:ext cx="2229939" cy="3194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1800" i="0" dirty="0">
                <a:solidFill>
                  <a:schemeClr val="accent1"/>
                </a:solidFill>
                <a:latin typeface="Calibri"/>
                <a:cs typeface="Calibri"/>
              </a:rPr>
              <a:t>Theory</a:t>
            </a:r>
          </a:p>
        </p:txBody>
      </p:sp>
      <p:pic>
        <p:nvPicPr>
          <p:cNvPr id="12" name="Picture 11" descr="A drum set with a microphone&#10;&#10;Description automatically generated with low confidence">
            <a:extLst>
              <a:ext uri="{FF2B5EF4-FFF2-40B4-BE49-F238E27FC236}">
                <a16:creationId xmlns:a16="http://schemas.microsoft.com/office/drawing/2014/main" id="{7BB21D60-63C6-18CE-8DAE-5AFA57110A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566" y="2604113"/>
            <a:ext cx="2475656" cy="16497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2908FF-B1CD-63BE-86E8-1E3007B585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228" y="4814346"/>
            <a:ext cx="1860331" cy="1239994"/>
          </a:xfrm>
          <a:prstGeom prst="rect">
            <a:avLst/>
          </a:prstGeom>
        </p:spPr>
      </p:pic>
      <p:pic>
        <p:nvPicPr>
          <p:cNvPr id="13" name="Picture 12" descr="A picture containing maraca, colorful&#10;&#10;Description automatically generated">
            <a:extLst>
              <a:ext uri="{FF2B5EF4-FFF2-40B4-BE49-F238E27FC236}">
                <a16:creationId xmlns:a16="http://schemas.microsoft.com/office/drawing/2014/main" id="{9DEA705C-FD38-8EC3-FE40-C2DBF71C3B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744" y="2824649"/>
            <a:ext cx="1383851" cy="16110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1270D21-2848-D350-69F7-29FFBB45559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2" t="18094" r="7701" b="5192"/>
          <a:stretch/>
        </p:blipFill>
        <p:spPr>
          <a:xfrm>
            <a:off x="5297207" y="4657277"/>
            <a:ext cx="2358924" cy="1397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4367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drum set with a microphone&#10;&#10;Description automatically generated with low confidence">
            <a:extLst>
              <a:ext uri="{FF2B5EF4-FFF2-40B4-BE49-F238E27FC236}">
                <a16:creationId xmlns:a16="http://schemas.microsoft.com/office/drawing/2014/main" id="{F92BACAF-26A8-A34D-A838-9A7374AF8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04" y="2734957"/>
            <a:ext cx="1892775" cy="126134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2A4D31F-DA7E-C178-637F-3A085564D8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057" y="2951959"/>
            <a:ext cx="1422325" cy="948043"/>
          </a:xfrm>
          <a:prstGeom prst="rect">
            <a:avLst/>
          </a:prstGeom>
        </p:spPr>
      </p:pic>
      <p:pic>
        <p:nvPicPr>
          <p:cNvPr id="22" name="Picture 21" descr="A picture containing maraca, colorful&#10;&#10;Description automatically generated">
            <a:extLst>
              <a:ext uri="{FF2B5EF4-FFF2-40B4-BE49-F238E27FC236}">
                <a16:creationId xmlns:a16="http://schemas.microsoft.com/office/drawing/2014/main" id="{ADCD3F93-D918-76EC-5FF7-213AD69B10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649" y="2839036"/>
            <a:ext cx="1058030" cy="123174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B1BA0C0-3DC0-6700-DC2D-7D734C0B756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2" t="18094" r="7701" b="5192"/>
          <a:stretch/>
        </p:blipFill>
        <p:spPr>
          <a:xfrm>
            <a:off x="6444798" y="2891916"/>
            <a:ext cx="1803527" cy="1068131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390E8AB-D686-F14D-BE26-AF2939633F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3500"/>
              <a:t>Guided Practice: </a:t>
            </a:r>
            <a:r>
              <a:rPr lang="en-US" sz="3500">
                <a:solidFill>
                  <a:schemeClr val="accent3"/>
                </a:solidFill>
              </a:rPr>
              <a:t>Percussion Family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4CD21D0-EC95-1F42-882B-22D6C4B4CB2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2132892"/>
          </a:xfrm>
        </p:spPr>
        <p:txBody>
          <a:bodyPr/>
          <a:lstStyle/>
          <a:p>
            <a:r>
              <a:rPr lang="en-US"/>
              <a:t>Percussion instruments make a sound when they are hit, shaken, scratched or rubbed. </a:t>
            </a:r>
          </a:p>
          <a:p>
            <a:r>
              <a:rPr lang="en-US"/>
              <a:t>Let’s look at these pictures and work out how the sound might be made – we will match up the words with the pictures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A77DC6-F4B8-7448-A133-DD516C7ED00B}"/>
              </a:ext>
            </a:extLst>
          </p:cNvPr>
          <p:cNvSpPr txBox="1"/>
          <p:nvPr/>
        </p:nvSpPr>
        <p:spPr>
          <a:xfrm>
            <a:off x="437455" y="6318201"/>
            <a:ext cx="2229939" cy="3194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1800" i="0" dirty="0">
                <a:solidFill>
                  <a:schemeClr val="accent1"/>
                </a:solidFill>
                <a:latin typeface="Calibri"/>
                <a:cs typeface="Calibri"/>
              </a:rPr>
              <a:t>Theory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3EB490-68F4-484B-B6CF-8693BBA877C5}"/>
              </a:ext>
            </a:extLst>
          </p:cNvPr>
          <p:cNvSpPr txBox="1"/>
          <p:nvPr/>
        </p:nvSpPr>
        <p:spPr>
          <a:xfrm>
            <a:off x="722663" y="5596183"/>
            <a:ext cx="2229939" cy="58864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1600" i="0">
                <a:solidFill>
                  <a:schemeClr val="accent1"/>
                </a:solidFill>
                <a:latin typeface="Calibri"/>
                <a:cs typeface="Calibri"/>
              </a:rPr>
              <a:t>Scratched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B986D8-366A-4232-918D-9E362655E60D}"/>
              </a:ext>
            </a:extLst>
          </p:cNvPr>
          <p:cNvSpPr txBox="1"/>
          <p:nvPr/>
        </p:nvSpPr>
        <p:spPr>
          <a:xfrm>
            <a:off x="2500091" y="5596183"/>
            <a:ext cx="2229939" cy="58864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US" sz="1600" i="0">
                <a:solidFill>
                  <a:schemeClr val="accent1"/>
                </a:solidFill>
                <a:latin typeface="Calibri"/>
                <a:cs typeface="Calibri"/>
              </a:rPr>
              <a:t>Hit with sticks</a:t>
            </a:r>
            <a:endParaRPr lang="en-AU" sz="1600" i="0">
              <a:solidFill>
                <a:schemeClr val="accent1"/>
              </a:solidFill>
              <a:latin typeface="Calibri"/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2E1E97-8DF4-423A-A18D-8B1BA533B4C4}"/>
              </a:ext>
            </a:extLst>
          </p:cNvPr>
          <p:cNvSpPr txBox="1"/>
          <p:nvPr/>
        </p:nvSpPr>
        <p:spPr>
          <a:xfrm>
            <a:off x="4277519" y="5564345"/>
            <a:ext cx="2229939" cy="58864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US" sz="1600" i="0">
                <a:solidFill>
                  <a:schemeClr val="accent1"/>
                </a:solidFill>
                <a:latin typeface="Calibri"/>
                <a:cs typeface="Calibri"/>
              </a:rPr>
              <a:t>Hit together</a:t>
            </a:r>
            <a:endParaRPr lang="en-AU" sz="1600" i="0">
              <a:solidFill>
                <a:schemeClr val="accent1"/>
              </a:solidFill>
              <a:latin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B771E3-1046-42AC-9D58-12C575906876}"/>
              </a:ext>
            </a:extLst>
          </p:cNvPr>
          <p:cNvSpPr txBox="1"/>
          <p:nvPr/>
        </p:nvSpPr>
        <p:spPr>
          <a:xfrm>
            <a:off x="6231593" y="5564345"/>
            <a:ext cx="2229939" cy="58864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US" sz="1600" i="0">
                <a:solidFill>
                  <a:schemeClr val="accent1"/>
                </a:solidFill>
                <a:latin typeface="Calibri"/>
                <a:cs typeface="Calibri"/>
              </a:rPr>
              <a:t>Shaken</a:t>
            </a:r>
            <a:endParaRPr lang="en-AU" sz="1600" i="0">
              <a:solidFill>
                <a:schemeClr val="accent1"/>
              </a:solidFill>
              <a:latin typeface="Calibri"/>
              <a:cs typeface="Calibri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CD600BA-FE03-1048-A7A6-B7E2A5D1F41B}"/>
              </a:ext>
            </a:extLst>
          </p:cNvPr>
          <p:cNvCxnSpPr>
            <a:cxnSpLocks/>
          </p:cNvCxnSpPr>
          <p:nvPr/>
        </p:nvCxnSpPr>
        <p:spPr>
          <a:xfrm flipH="1" flipV="1">
            <a:off x="5640946" y="4070785"/>
            <a:ext cx="1606763" cy="130838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FE0F6C4-C868-824B-B9A9-3D5883289A9D}"/>
              </a:ext>
            </a:extLst>
          </p:cNvPr>
          <p:cNvCxnSpPr>
            <a:cxnSpLocks/>
          </p:cNvCxnSpPr>
          <p:nvPr/>
        </p:nvCxnSpPr>
        <p:spPr>
          <a:xfrm flipH="1" flipV="1">
            <a:off x="1898675" y="4146536"/>
            <a:ext cx="1606763" cy="130838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3DC5EAD-82C9-0146-A8B8-DDBAC9F34D81}"/>
              </a:ext>
            </a:extLst>
          </p:cNvPr>
          <p:cNvCxnSpPr>
            <a:cxnSpLocks/>
          </p:cNvCxnSpPr>
          <p:nvPr/>
        </p:nvCxnSpPr>
        <p:spPr>
          <a:xfrm flipV="1">
            <a:off x="1837632" y="4005278"/>
            <a:ext cx="5407693" cy="144832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C2B48F4-25F0-2B4F-B3FB-028AE3C310E0}"/>
              </a:ext>
            </a:extLst>
          </p:cNvPr>
          <p:cNvCxnSpPr>
            <a:cxnSpLocks/>
            <a:stCxn id="14" idx="0"/>
          </p:cNvCxnSpPr>
          <p:nvPr/>
        </p:nvCxnSpPr>
        <p:spPr>
          <a:xfrm flipH="1" flipV="1">
            <a:off x="3566483" y="3663541"/>
            <a:ext cx="1826006" cy="190080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3112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CCBECA4-87A0-AE49-B59A-4A037E6287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3400"/>
              <a:t>Concept Development: </a:t>
            </a:r>
            <a:r>
              <a:rPr lang="en-US" sz="3400">
                <a:solidFill>
                  <a:schemeClr val="accent3"/>
                </a:solidFill>
              </a:rPr>
              <a:t>Elements of Music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9AFB31-E766-BA4A-9CE5-196BF7091E36}"/>
              </a:ext>
            </a:extLst>
          </p:cNvPr>
          <p:cNvSpPr txBox="1"/>
          <p:nvPr/>
        </p:nvSpPr>
        <p:spPr>
          <a:xfrm>
            <a:off x="437455" y="6318201"/>
            <a:ext cx="2229939" cy="3194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1800" i="0" dirty="0">
                <a:solidFill>
                  <a:schemeClr val="accent1"/>
                </a:solidFill>
                <a:latin typeface="Calibri"/>
                <a:cs typeface="Calibri"/>
              </a:rPr>
              <a:t>Theory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FF669E-7FBA-D547-B15B-7DFAC25B6D98}"/>
              </a:ext>
            </a:extLst>
          </p:cNvPr>
          <p:cNvSpPr txBox="1"/>
          <p:nvPr/>
        </p:nvSpPr>
        <p:spPr>
          <a:xfrm>
            <a:off x="437455" y="3089567"/>
            <a:ext cx="8213723" cy="682261"/>
          </a:xfrm>
          <a:prstGeom prst="rect">
            <a:avLst/>
          </a:prstGeom>
          <a:noFill/>
          <a:ln>
            <a:noFill/>
          </a:ln>
        </p:spPr>
        <p:txBody>
          <a:bodyPr wrap="square" numCol="3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2100" b="1" i="0">
                <a:solidFill>
                  <a:schemeClr val="accent1"/>
                </a:solidFill>
                <a:latin typeface="Calibri"/>
                <a:cs typeface="Calibri"/>
              </a:rPr>
              <a:t> </a:t>
            </a:r>
            <a:r>
              <a:rPr lang="en-AU" sz="3600" b="1" i="0">
                <a:solidFill>
                  <a:schemeClr val="accent1"/>
                </a:solidFill>
                <a:latin typeface="Calibri"/>
                <a:cs typeface="Calibri"/>
              </a:rPr>
              <a:t>Dynamics </a:t>
            </a:r>
          </a:p>
          <a:p>
            <a:pPr algn="ctr">
              <a:spcBef>
                <a:spcPts val="672"/>
              </a:spcBef>
            </a:pPr>
            <a:endParaRPr lang="en-AU" sz="3600" b="1" i="0">
              <a:solidFill>
                <a:schemeClr val="accent1"/>
              </a:solidFill>
              <a:latin typeface="Calibri"/>
              <a:cs typeface="Calibri"/>
            </a:endParaRPr>
          </a:p>
          <a:p>
            <a:pPr algn="ctr">
              <a:spcBef>
                <a:spcPts val="672"/>
              </a:spcBef>
            </a:pPr>
            <a:endParaRPr lang="en-AU" sz="3600" b="1" i="0">
              <a:solidFill>
                <a:schemeClr val="accent1"/>
              </a:solidFill>
              <a:latin typeface="Calibri"/>
              <a:cs typeface="Calibri"/>
            </a:endParaRPr>
          </a:p>
          <a:p>
            <a:pPr algn="ctr">
              <a:spcBef>
                <a:spcPts val="672"/>
              </a:spcBef>
            </a:pPr>
            <a:endParaRPr lang="en-AU" sz="3600" b="1" i="0">
              <a:solidFill>
                <a:schemeClr val="accent1"/>
              </a:solidFill>
              <a:latin typeface="Calibri"/>
              <a:cs typeface="Calibri"/>
            </a:endParaRPr>
          </a:p>
          <a:p>
            <a:pPr algn="ctr">
              <a:spcBef>
                <a:spcPts val="672"/>
              </a:spcBef>
            </a:pPr>
            <a:endParaRPr lang="en-AU" sz="3600" b="1" i="0">
              <a:solidFill>
                <a:schemeClr val="accent1"/>
              </a:solidFill>
              <a:latin typeface="Calibri"/>
              <a:cs typeface="Calibri"/>
            </a:endParaRPr>
          </a:p>
          <a:p>
            <a:pPr algn="ctr">
              <a:spcBef>
                <a:spcPts val="672"/>
              </a:spcBef>
            </a:pPr>
            <a:endParaRPr lang="en-AU" sz="3600" b="1" i="0">
              <a:solidFill>
                <a:schemeClr val="accent1"/>
              </a:solidFill>
              <a:latin typeface="Calibri"/>
              <a:cs typeface="Calibri"/>
            </a:endParaRPr>
          </a:p>
          <a:p>
            <a:pPr algn="ctr">
              <a:spcBef>
                <a:spcPts val="672"/>
              </a:spcBef>
            </a:pPr>
            <a:r>
              <a:rPr lang="en-AU" sz="3600" b="1" i="0">
                <a:solidFill>
                  <a:schemeClr val="accent1"/>
                </a:solidFill>
                <a:latin typeface="Calibri"/>
                <a:cs typeface="Calibri"/>
              </a:rPr>
              <a:t>Tempo </a:t>
            </a:r>
          </a:p>
          <a:p>
            <a:pPr algn="ctr">
              <a:spcBef>
                <a:spcPts val="672"/>
              </a:spcBef>
            </a:pPr>
            <a:endParaRPr lang="en-AU" sz="3600" b="1" i="0">
              <a:solidFill>
                <a:schemeClr val="accent1"/>
              </a:solidFill>
              <a:latin typeface="Calibri"/>
              <a:cs typeface="Calibri"/>
            </a:endParaRPr>
          </a:p>
          <a:p>
            <a:pPr algn="ctr">
              <a:spcBef>
                <a:spcPts val="672"/>
              </a:spcBef>
            </a:pPr>
            <a:endParaRPr lang="en-AU" sz="3600" b="1" i="0">
              <a:solidFill>
                <a:schemeClr val="accent1"/>
              </a:solidFill>
              <a:latin typeface="Calibri"/>
              <a:cs typeface="Calibri"/>
            </a:endParaRPr>
          </a:p>
          <a:p>
            <a:pPr algn="ctr">
              <a:spcBef>
                <a:spcPts val="672"/>
              </a:spcBef>
            </a:pPr>
            <a:endParaRPr lang="en-AU" sz="3600" b="1" i="0">
              <a:solidFill>
                <a:schemeClr val="accent1"/>
              </a:solidFill>
              <a:latin typeface="Calibri"/>
              <a:cs typeface="Calibri"/>
            </a:endParaRPr>
          </a:p>
          <a:p>
            <a:pPr algn="ctr">
              <a:spcBef>
                <a:spcPts val="672"/>
              </a:spcBef>
            </a:pPr>
            <a:endParaRPr lang="en-AU" sz="3600" b="1" i="0">
              <a:solidFill>
                <a:schemeClr val="accent1"/>
              </a:solidFill>
              <a:latin typeface="Calibri"/>
              <a:cs typeface="Calibri"/>
            </a:endParaRPr>
          </a:p>
          <a:p>
            <a:pPr algn="ctr">
              <a:spcBef>
                <a:spcPts val="672"/>
              </a:spcBef>
            </a:pPr>
            <a:endParaRPr lang="en-AU" sz="3600" b="1" i="0">
              <a:solidFill>
                <a:schemeClr val="accent1"/>
              </a:solidFill>
              <a:latin typeface="Calibri"/>
              <a:cs typeface="Calibri"/>
            </a:endParaRPr>
          </a:p>
          <a:p>
            <a:pPr algn="ctr">
              <a:spcBef>
                <a:spcPts val="672"/>
              </a:spcBef>
            </a:pPr>
            <a:r>
              <a:rPr lang="en-AU" sz="3600" b="1" i="0">
                <a:solidFill>
                  <a:schemeClr val="accent1"/>
                </a:solidFill>
                <a:latin typeface="Calibri"/>
                <a:cs typeface="Calibri"/>
              </a:rPr>
              <a:t>Timbre</a:t>
            </a:r>
          </a:p>
          <a:p>
            <a:pPr>
              <a:spcBef>
                <a:spcPts val="672"/>
              </a:spcBef>
            </a:pPr>
            <a:endParaRPr lang="en-AU" sz="3600" b="1" i="0">
              <a:solidFill>
                <a:schemeClr val="accent1"/>
              </a:solidFill>
              <a:latin typeface="Calibri"/>
              <a:cs typeface="Calibri"/>
            </a:endParaRPr>
          </a:p>
          <a:p>
            <a:pPr>
              <a:spcBef>
                <a:spcPts val="672"/>
              </a:spcBef>
            </a:pPr>
            <a:endParaRPr lang="en-AU" sz="2100" b="1" i="0">
              <a:solidFill>
                <a:schemeClr val="accent1"/>
              </a:solidFill>
              <a:latin typeface="Calibri"/>
              <a:cs typeface="Calibri"/>
            </a:endParaRPr>
          </a:p>
          <a:p>
            <a:pPr>
              <a:spcBef>
                <a:spcPts val="672"/>
              </a:spcBef>
            </a:pPr>
            <a:endParaRPr lang="en-AU" sz="2100" b="1" i="0">
              <a:solidFill>
                <a:schemeClr val="accent1"/>
              </a:solidFill>
              <a:latin typeface="Calibri"/>
              <a:cs typeface="Calibri"/>
            </a:endParaRPr>
          </a:p>
          <a:p>
            <a:pPr algn="ctr">
              <a:spcBef>
                <a:spcPts val="672"/>
              </a:spcBef>
            </a:pPr>
            <a:endParaRPr lang="en-AU" sz="2100" b="1" i="0">
              <a:solidFill>
                <a:schemeClr val="accent1"/>
              </a:solidFill>
              <a:latin typeface="Calibri"/>
              <a:cs typeface="Calibri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035251A-1207-6441-AE1C-894D3B0CC6AB}"/>
              </a:ext>
            </a:extLst>
          </p:cNvPr>
          <p:cNvSpPr txBox="1">
            <a:spLocks/>
          </p:cNvSpPr>
          <p:nvPr/>
        </p:nvSpPr>
        <p:spPr>
          <a:xfrm>
            <a:off x="431800" y="1268413"/>
            <a:ext cx="8237538" cy="7109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0"/>
              <a:t>The elements of music are what we use to create music and describe music. </a:t>
            </a:r>
          </a:p>
          <a:p>
            <a:r>
              <a:rPr lang="en-US" i="0"/>
              <a:t>Three of the main elements of music are:</a:t>
            </a:r>
          </a:p>
        </p:txBody>
      </p:sp>
    </p:spTree>
    <p:extLst>
      <p:ext uri="{BB962C8B-B14F-4D97-AF65-F5344CB8AC3E}">
        <p14:creationId xmlns:p14="http://schemas.microsoft.com/office/powerpoint/2010/main" val="1052107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102D7BA-A466-B146-B39E-A7F5836CA5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Concept Development: </a:t>
            </a:r>
            <a:r>
              <a:rPr lang="en-US">
                <a:solidFill>
                  <a:schemeClr val="accent3"/>
                </a:solidFill>
              </a:rPr>
              <a:t>Dynamics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8D82DF-767A-0A40-9325-404F358DA88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31800" y="1268413"/>
            <a:ext cx="8237538" cy="1486561"/>
          </a:xfrm>
        </p:spPr>
        <p:txBody>
          <a:bodyPr/>
          <a:lstStyle/>
          <a:p>
            <a:r>
              <a:rPr lang="en-US"/>
              <a:t>Dynamics describe the volume of music. </a:t>
            </a:r>
          </a:p>
          <a:p>
            <a:r>
              <a:rPr lang="en-US"/>
              <a:t>We use dynamics to describe how soft or loud music is. </a:t>
            </a:r>
          </a:p>
          <a:p>
            <a:endParaRPr lang="en-US"/>
          </a:p>
          <a:p>
            <a:r>
              <a:rPr lang="en-US"/>
              <a:t>Here are some words we use to describe dynamics in music: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727346-9773-FC4F-8F6B-2F8397E6AD17}"/>
              </a:ext>
            </a:extLst>
          </p:cNvPr>
          <p:cNvSpPr txBox="1"/>
          <p:nvPr/>
        </p:nvSpPr>
        <p:spPr>
          <a:xfrm>
            <a:off x="781209" y="3199846"/>
            <a:ext cx="7581581" cy="1866418"/>
          </a:xfrm>
          <a:prstGeom prst="rect">
            <a:avLst/>
          </a:prstGeom>
          <a:noFill/>
          <a:ln>
            <a:noFill/>
          </a:ln>
        </p:spPr>
        <p:txBody>
          <a:bodyPr wrap="square" numCol="3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2800" b="1" i="0" dirty="0">
                <a:solidFill>
                  <a:schemeClr val="accent1"/>
                </a:solidFill>
                <a:latin typeface="Calibri"/>
                <a:cs typeface="Calibri"/>
              </a:rPr>
              <a:t>Soft </a:t>
            </a:r>
          </a:p>
          <a:p>
            <a:pPr algn="ctr">
              <a:spcBef>
                <a:spcPts val="672"/>
              </a:spcBef>
            </a:pPr>
            <a:r>
              <a:rPr lang="en-AU" sz="2800" b="1" i="0" dirty="0">
                <a:solidFill>
                  <a:schemeClr val="accent1"/>
                </a:solidFill>
                <a:latin typeface="Calibri"/>
                <a:cs typeface="Calibri"/>
              </a:rPr>
              <a:t>Loud</a:t>
            </a:r>
          </a:p>
          <a:p>
            <a:pPr algn="ctr">
              <a:spcBef>
                <a:spcPts val="672"/>
              </a:spcBef>
            </a:pPr>
            <a:r>
              <a:rPr lang="en-AU" sz="2800" b="1" i="0" dirty="0">
                <a:solidFill>
                  <a:schemeClr val="accent1"/>
                </a:solidFill>
                <a:latin typeface="Calibri"/>
                <a:cs typeface="Calibri"/>
              </a:rPr>
              <a:t>Getting softer </a:t>
            </a:r>
          </a:p>
          <a:p>
            <a:pPr algn="ctr">
              <a:spcBef>
                <a:spcPts val="672"/>
              </a:spcBef>
            </a:pPr>
            <a:endParaRPr lang="en-AU" sz="2800" b="1" i="0" dirty="0">
              <a:solidFill>
                <a:schemeClr val="accent1"/>
              </a:solidFill>
              <a:latin typeface="Calibri"/>
              <a:cs typeface="Calibri"/>
            </a:endParaRPr>
          </a:p>
          <a:p>
            <a:pPr algn="ctr">
              <a:spcBef>
                <a:spcPts val="672"/>
              </a:spcBef>
            </a:pPr>
            <a:endParaRPr lang="en-AU" sz="2800" b="1" i="0" dirty="0">
              <a:solidFill>
                <a:schemeClr val="accent1"/>
              </a:solidFill>
              <a:latin typeface="Calibri"/>
              <a:cs typeface="Calibri"/>
            </a:endParaRPr>
          </a:p>
          <a:p>
            <a:pPr algn="ctr">
              <a:spcBef>
                <a:spcPts val="672"/>
              </a:spcBef>
            </a:pPr>
            <a:endParaRPr lang="en-AU" sz="2800" b="1" i="0" dirty="0">
              <a:solidFill>
                <a:schemeClr val="accent1"/>
              </a:solidFill>
              <a:latin typeface="Calibri"/>
              <a:cs typeface="Calibri"/>
            </a:endParaRPr>
          </a:p>
          <a:p>
            <a:pPr algn="ctr">
              <a:spcBef>
                <a:spcPts val="672"/>
              </a:spcBef>
            </a:pPr>
            <a:r>
              <a:rPr lang="en-AU" sz="2800" b="1" i="0" dirty="0">
                <a:solidFill>
                  <a:schemeClr val="accent1"/>
                </a:solidFill>
                <a:latin typeface="Calibri"/>
                <a:cs typeface="Calibri"/>
              </a:rPr>
              <a:t>Getting louder </a:t>
            </a:r>
          </a:p>
          <a:p>
            <a:pPr algn="ctr">
              <a:spcBef>
                <a:spcPts val="672"/>
              </a:spcBef>
            </a:pPr>
            <a:r>
              <a:rPr lang="en-AU" sz="2800" b="1" i="0" dirty="0">
                <a:solidFill>
                  <a:schemeClr val="accent1"/>
                </a:solidFill>
                <a:latin typeface="Calibri"/>
                <a:cs typeface="Calibri"/>
              </a:rPr>
              <a:t>Piano </a:t>
            </a:r>
          </a:p>
          <a:p>
            <a:pPr algn="ctr">
              <a:spcBef>
                <a:spcPts val="672"/>
              </a:spcBef>
            </a:pPr>
            <a:r>
              <a:rPr lang="en-AU" sz="2800" b="1" i="0" dirty="0">
                <a:solidFill>
                  <a:schemeClr val="accent1"/>
                </a:solidFill>
                <a:latin typeface="Calibri"/>
                <a:cs typeface="Calibri"/>
              </a:rPr>
              <a:t>Forte </a:t>
            </a:r>
          </a:p>
          <a:p>
            <a:pPr algn="ctr">
              <a:spcBef>
                <a:spcPts val="672"/>
              </a:spcBef>
            </a:pPr>
            <a:endParaRPr lang="en-AU" sz="2800" b="1" i="0" dirty="0">
              <a:solidFill>
                <a:schemeClr val="accent1"/>
              </a:solidFill>
              <a:latin typeface="Calibri"/>
              <a:cs typeface="Calibri"/>
            </a:endParaRPr>
          </a:p>
          <a:p>
            <a:pPr algn="ctr">
              <a:spcBef>
                <a:spcPts val="672"/>
              </a:spcBef>
            </a:pPr>
            <a:endParaRPr lang="en-AU" sz="2800" b="1" i="0" dirty="0">
              <a:solidFill>
                <a:schemeClr val="accent1"/>
              </a:solidFill>
              <a:latin typeface="Calibri"/>
              <a:cs typeface="Calibri"/>
            </a:endParaRPr>
          </a:p>
          <a:p>
            <a:pPr algn="ctr">
              <a:spcBef>
                <a:spcPts val="672"/>
              </a:spcBef>
            </a:pPr>
            <a:endParaRPr lang="en-AU" sz="2800" b="1" i="0" dirty="0">
              <a:solidFill>
                <a:schemeClr val="accent1"/>
              </a:solidFill>
              <a:latin typeface="Calibri"/>
              <a:cs typeface="Calibri"/>
            </a:endParaRPr>
          </a:p>
          <a:p>
            <a:pPr algn="ctr">
              <a:spcBef>
                <a:spcPts val="672"/>
              </a:spcBef>
            </a:pPr>
            <a:r>
              <a:rPr lang="en-AU" sz="2800" b="1" i="0" dirty="0">
                <a:solidFill>
                  <a:schemeClr val="accent1"/>
                </a:solidFill>
                <a:latin typeface="Calibri"/>
                <a:cs typeface="Calibri"/>
              </a:rPr>
              <a:t>Fortissimo </a:t>
            </a:r>
          </a:p>
          <a:p>
            <a:pPr algn="ctr">
              <a:spcBef>
                <a:spcPts val="672"/>
              </a:spcBef>
            </a:pPr>
            <a:r>
              <a:rPr lang="en-AU" sz="2800" b="1" i="0" dirty="0">
                <a:solidFill>
                  <a:schemeClr val="accent1"/>
                </a:solidFill>
                <a:latin typeface="Calibri"/>
                <a:cs typeface="Calibri"/>
              </a:rPr>
              <a:t>Pianissimo </a:t>
            </a:r>
          </a:p>
          <a:p>
            <a:pPr algn="ctr">
              <a:spcBef>
                <a:spcPts val="672"/>
              </a:spcBef>
            </a:pPr>
            <a:endParaRPr lang="en-AU" sz="2800" b="1" i="0" dirty="0">
              <a:solidFill>
                <a:schemeClr val="accent1"/>
              </a:solidFill>
              <a:latin typeface="Calibri"/>
              <a:cs typeface="Calibri"/>
            </a:endParaRPr>
          </a:p>
          <a:p>
            <a:pPr>
              <a:spcBef>
                <a:spcPts val="672"/>
              </a:spcBef>
            </a:pPr>
            <a:endParaRPr lang="en-AU" sz="2100" b="1" i="0" dirty="0">
              <a:solidFill>
                <a:schemeClr val="accent1"/>
              </a:solidFill>
              <a:latin typeface="Calibri"/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E2631C9-2B46-1848-A836-8FF33D6E6993}"/>
              </a:ext>
            </a:extLst>
          </p:cNvPr>
          <p:cNvSpPr txBox="1"/>
          <p:nvPr/>
        </p:nvSpPr>
        <p:spPr>
          <a:xfrm>
            <a:off x="437455" y="6318201"/>
            <a:ext cx="2229939" cy="3194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1800" i="0" dirty="0">
                <a:solidFill>
                  <a:schemeClr val="accent1"/>
                </a:solidFill>
                <a:latin typeface="Calibri"/>
                <a:cs typeface="Calibri"/>
              </a:rPr>
              <a:t>Theory</a:t>
            </a:r>
          </a:p>
        </p:txBody>
      </p:sp>
    </p:spTree>
    <p:extLst>
      <p:ext uri="{BB962C8B-B14F-4D97-AF65-F5344CB8AC3E}">
        <p14:creationId xmlns:p14="http://schemas.microsoft.com/office/powerpoint/2010/main" val="1427755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C737DDC-B5CD-E441-BA20-C11C387E7F1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/>
              <a:t>Checking for Understanding: </a:t>
            </a:r>
            <a:r>
              <a:rPr lang="en-US">
                <a:solidFill>
                  <a:schemeClr val="accent3"/>
                </a:solidFill>
              </a:rPr>
              <a:t>Dynamics</a:t>
            </a:r>
            <a:endParaRPr lang="en-AU">
              <a:solidFill>
                <a:schemeClr val="accent3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39AEC1-4BCD-8B4D-9BE2-D3306220795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51485" y="1276445"/>
            <a:ext cx="8237538" cy="1059264"/>
          </a:xfrm>
        </p:spPr>
        <p:txBody>
          <a:bodyPr/>
          <a:lstStyle/>
          <a:p>
            <a:pPr>
              <a:spcBef>
                <a:spcPts val="672"/>
              </a:spcBef>
            </a:pPr>
            <a:r>
              <a:rPr lang="en-US">
                <a:solidFill>
                  <a:schemeClr val="tx1"/>
                </a:solidFill>
              </a:rPr>
              <a:t>Listen to the song clips. </a:t>
            </a:r>
          </a:p>
          <a:p>
            <a:pPr>
              <a:spcBef>
                <a:spcPts val="672"/>
              </a:spcBef>
            </a:pPr>
            <a:r>
              <a:rPr lang="en-US">
                <a:solidFill>
                  <a:schemeClr val="tx1"/>
                </a:solidFill>
              </a:rPr>
              <a:t>Choose one of the words in the box to describe the sound of each piece of music and write your answer on your whiteboard.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37455" y="6308725"/>
            <a:ext cx="2229939" cy="3194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1800" i="0" dirty="0">
                <a:solidFill>
                  <a:schemeClr val="accent1"/>
                </a:solidFill>
                <a:latin typeface="Calibri"/>
                <a:cs typeface="Calibri"/>
              </a:rPr>
              <a:t>Theory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A5BE1E-2E8E-A846-82EA-187627EBEAA0}"/>
              </a:ext>
            </a:extLst>
          </p:cNvPr>
          <p:cNvSpPr txBox="1"/>
          <p:nvPr/>
        </p:nvSpPr>
        <p:spPr>
          <a:xfrm>
            <a:off x="904760" y="5447120"/>
            <a:ext cx="2062286" cy="559374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2100" b="1" i="0">
                <a:solidFill>
                  <a:schemeClr val="accent3"/>
                </a:solidFill>
                <a:latin typeface="Calibri"/>
                <a:cs typeface="Calibri"/>
              </a:rPr>
              <a:t>Question 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B24A23-127E-9C44-8347-C4EF32694234}"/>
              </a:ext>
            </a:extLst>
          </p:cNvPr>
          <p:cNvSpPr txBox="1"/>
          <p:nvPr/>
        </p:nvSpPr>
        <p:spPr>
          <a:xfrm>
            <a:off x="3451462" y="5450710"/>
            <a:ext cx="2062286" cy="559374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2100" b="1" i="0">
                <a:solidFill>
                  <a:schemeClr val="accent3"/>
                </a:solidFill>
                <a:latin typeface="Calibri"/>
                <a:cs typeface="Calibri"/>
              </a:rPr>
              <a:t>Question 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42556A-DD10-A245-8505-0E165B67A7EC}"/>
              </a:ext>
            </a:extLst>
          </p:cNvPr>
          <p:cNvSpPr txBox="1"/>
          <p:nvPr/>
        </p:nvSpPr>
        <p:spPr>
          <a:xfrm>
            <a:off x="5998164" y="5450710"/>
            <a:ext cx="2062286" cy="559374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2100" b="1" i="0">
                <a:solidFill>
                  <a:schemeClr val="accent3"/>
                </a:solidFill>
                <a:latin typeface="Calibri"/>
                <a:cs typeface="Calibri"/>
              </a:rPr>
              <a:t>Question 3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EB07323-0001-8A41-B6D1-25ACF76B453A}"/>
              </a:ext>
            </a:extLst>
          </p:cNvPr>
          <p:cNvCxnSpPr>
            <a:cxnSpLocks/>
          </p:cNvCxnSpPr>
          <p:nvPr/>
        </p:nvCxnSpPr>
        <p:spPr>
          <a:xfrm>
            <a:off x="5975142" y="5307042"/>
            <a:ext cx="0" cy="96881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B1A91DE-C53F-9B4D-93E1-E547279D8CF5}"/>
              </a:ext>
            </a:extLst>
          </p:cNvPr>
          <p:cNvCxnSpPr>
            <a:cxnSpLocks/>
          </p:cNvCxnSpPr>
          <p:nvPr/>
        </p:nvCxnSpPr>
        <p:spPr>
          <a:xfrm>
            <a:off x="3101006" y="5307042"/>
            <a:ext cx="0" cy="96881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583BEAB-153F-F64F-B336-B6C9BA64066C}"/>
              </a:ext>
            </a:extLst>
          </p:cNvPr>
          <p:cNvSpPr txBox="1"/>
          <p:nvPr/>
        </p:nvSpPr>
        <p:spPr>
          <a:xfrm>
            <a:off x="781209" y="3133585"/>
            <a:ext cx="7581581" cy="1866418"/>
          </a:xfrm>
          <a:prstGeom prst="rect">
            <a:avLst/>
          </a:prstGeom>
          <a:noFill/>
          <a:ln w="38100">
            <a:solidFill>
              <a:srgbClr val="177F99"/>
            </a:solidFill>
          </a:ln>
        </p:spPr>
        <p:txBody>
          <a:bodyPr wrap="square" numCol="3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2800" b="1" i="0" dirty="0">
                <a:solidFill>
                  <a:schemeClr val="accent1"/>
                </a:solidFill>
                <a:latin typeface="Calibri"/>
                <a:cs typeface="Calibri"/>
              </a:rPr>
              <a:t>Soft </a:t>
            </a:r>
          </a:p>
          <a:p>
            <a:pPr algn="ctr">
              <a:spcBef>
                <a:spcPts val="672"/>
              </a:spcBef>
            </a:pPr>
            <a:r>
              <a:rPr lang="en-AU" sz="2800" b="1" i="0" dirty="0">
                <a:solidFill>
                  <a:schemeClr val="accent1"/>
                </a:solidFill>
                <a:latin typeface="Calibri"/>
                <a:cs typeface="Calibri"/>
              </a:rPr>
              <a:t>Loud</a:t>
            </a:r>
          </a:p>
          <a:p>
            <a:pPr algn="ctr">
              <a:spcBef>
                <a:spcPts val="672"/>
              </a:spcBef>
            </a:pPr>
            <a:r>
              <a:rPr lang="en-AU" sz="2800" b="1" i="0" dirty="0">
                <a:solidFill>
                  <a:schemeClr val="accent1"/>
                </a:solidFill>
                <a:latin typeface="Calibri"/>
                <a:cs typeface="Calibri"/>
              </a:rPr>
              <a:t>Getting softer </a:t>
            </a:r>
          </a:p>
          <a:p>
            <a:pPr algn="ctr">
              <a:spcBef>
                <a:spcPts val="672"/>
              </a:spcBef>
            </a:pPr>
            <a:endParaRPr lang="en-AU" sz="2800" b="1" i="0" dirty="0">
              <a:solidFill>
                <a:schemeClr val="accent1"/>
              </a:solidFill>
              <a:latin typeface="Calibri"/>
              <a:cs typeface="Calibri"/>
            </a:endParaRPr>
          </a:p>
          <a:p>
            <a:pPr algn="ctr">
              <a:spcBef>
                <a:spcPts val="672"/>
              </a:spcBef>
            </a:pPr>
            <a:endParaRPr lang="en-AU" sz="2800" b="1" i="0" dirty="0">
              <a:solidFill>
                <a:schemeClr val="accent1"/>
              </a:solidFill>
              <a:latin typeface="Calibri"/>
              <a:cs typeface="Calibri"/>
            </a:endParaRPr>
          </a:p>
          <a:p>
            <a:pPr algn="ctr">
              <a:spcBef>
                <a:spcPts val="672"/>
              </a:spcBef>
            </a:pPr>
            <a:endParaRPr lang="en-AU" sz="2800" b="1" i="0" dirty="0">
              <a:solidFill>
                <a:schemeClr val="accent1"/>
              </a:solidFill>
              <a:latin typeface="Calibri"/>
              <a:cs typeface="Calibri"/>
            </a:endParaRPr>
          </a:p>
          <a:p>
            <a:pPr algn="ctr">
              <a:spcBef>
                <a:spcPts val="672"/>
              </a:spcBef>
            </a:pPr>
            <a:r>
              <a:rPr lang="en-AU" sz="2800" b="1" i="0" dirty="0">
                <a:solidFill>
                  <a:schemeClr val="accent1"/>
                </a:solidFill>
                <a:latin typeface="Calibri"/>
                <a:cs typeface="Calibri"/>
              </a:rPr>
              <a:t>Getting louder </a:t>
            </a:r>
          </a:p>
          <a:p>
            <a:pPr algn="ctr">
              <a:spcBef>
                <a:spcPts val="672"/>
              </a:spcBef>
            </a:pPr>
            <a:r>
              <a:rPr lang="en-AU" sz="2800" b="1" i="0" dirty="0">
                <a:solidFill>
                  <a:schemeClr val="accent1"/>
                </a:solidFill>
                <a:latin typeface="Calibri"/>
                <a:cs typeface="Calibri"/>
              </a:rPr>
              <a:t>Piano </a:t>
            </a:r>
          </a:p>
          <a:p>
            <a:pPr algn="ctr">
              <a:spcBef>
                <a:spcPts val="672"/>
              </a:spcBef>
            </a:pPr>
            <a:r>
              <a:rPr lang="en-AU" sz="2800" b="1" i="0" dirty="0">
                <a:solidFill>
                  <a:schemeClr val="accent1"/>
                </a:solidFill>
                <a:latin typeface="Calibri"/>
                <a:cs typeface="Calibri"/>
              </a:rPr>
              <a:t>Forte </a:t>
            </a:r>
          </a:p>
          <a:p>
            <a:pPr algn="ctr">
              <a:spcBef>
                <a:spcPts val="672"/>
              </a:spcBef>
            </a:pPr>
            <a:endParaRPr lang="en-AU" sz="2800" b="1" i="0" dirty="0">
              <a:solidFill>
                <a:schemeClr val="accent1"/>
              </a:solidFill>
              <a:latin typeface="Calibri"/>
              <a:cs typeface="Calibri"/>
            </a:endParaRPr>
          </a:p>
          <a:p>
            <a:pPr algn="ctr">
              <a:spcBef>
                <a:spcPts val="672"/>
              </a:spcBef>
            </a:pPr>
            <a:endParaRPr lang="en-AU" sz="2800" b="1" i="0" dirty="0">
              <a:solidFill>
                <a:schemeClr val="accent1"/>
              </a:solidFill>
              <a:latin typeface="Calibri"/>
              <a:cs typeface="Calibri"/>
            </a:endParaRPr>
          </a:p>
          <a:p>
            <a:pPr algn="ctr">
              <a:spcBef>
                <a:spcPts val="672"/>
              </a:spcBef>
            </a:pPr>
            <a:endParaRPr lang="en-AU" sz="2800" b="1" i="0" dirty="0">
              <a:solidFill>
                <a:schemeClr val="accent1"/>
              </a:solidFill>
              <a:latin typeface="Calibri"/>
              <a:cs typeface="Calibri"/>
            </a:endParaRPr>
          </a:p>
          <a:p>
            <a:pPr algn="ctr">
              <a:spcBef>
                <a:spcPts val="672"/>
              </a:spcBef>
            </a:pPr>
            <a:r>
              <a:rPr lang="en-AU" sz="2800" b="1" i="0" dirty="0">
                <a:solidFill>
                  <a:schemeClr val="accent1"/>
                </a:solidFill>
                <a:latin typeface="Calibri"/>
                <a:cs typeface="Calibri"/>
              </a:rPr>
              <a:t>Fortissimo </a:t>
            </a:r>
          </a:p>
          <a:p>
            <a:pPr algn="ctr">
              <a:spcBef>
                <a:spcPts val="672"/>
              </a:spcBef>
            </a:pPr>
            <a:r>
              <a:rPr lang="en-AU" sz="2800" b="1" i="0" dirty="0">
                <a:solidFill>
                  <a:schemeClr val="accent1"/>
                </a:solidFill>
                <a:latin typeface="Calibri"/>
                <a:cs typeface="Calibri"/>
              </a:rPr>
              <a:t>Pianissimo </a:t>
            </a:r>
          </a:p>
          <a:p>
            <a:pPr algn="ctr">
              <a:spcBef>
                <a:spcPts val="672"/>
              </a:spcBef>
            </a:pPr>
            <a:endParaRPr lang="en-AU" sz="2800" b="1" i="0" dirty="0">
              <a:solidFill>
                <a:schemeClr val="accent1"/>
              </a:solidFill>
              <a:latin typeface="Calibri"/>
              <a:cs typeface="Calibri"/>
            </a:endParaRPr>
          </a:p>
          <a:p>
            <a:pPr>
              <a:spcBef>
                <a:spcPts val="672"/>
              </a:spcBef>
            </a:pPr>
            <a:endParaRPr lang="en-AU" sz="2100" b="1" i="0" dirty="0">
              <a:solidFill>
                <a:schemeClr val="accent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0983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102D7BA-A466-B146-B39E-A7F5836CA5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Concept Development: </a:t>
            </a:r>
            <a:r>
              <a:rPr lang="en-US">
                <a:solidFill>
                  <a:schemeClr val="accent3"/>
                </a:solidFill>
              </a:rPr>
              <a:t>Timbre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8D82DF-767A-0A40-9325-404F358DA88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31800" y="1268413"/>
            <a:ext cx="8237538" cy="1486561"/>
          </a:xfrm>
        </p:spPr>
        <p:txBody>
          <a:bodyPr/>
          <a:lstStyle/>
          <a:p>
            <a:r>
              <a:rPr lang="en-US"/>
              <a:t>Timbre is the tone or sound quality that is made by different instruments. </a:t>
            </a:r>
          </a:p>
          <a:p>
            <a:r>
              <a:rPr lang="en-US"/>
              <a:t>Using words about timbre lets us describe a song and how it sounds. 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D7B2B5-E861-FE4F-B383-8A58A57EFD03}"/>
              </a:ext>
            </a:extLst>
          </p:cNvPr>
          <p:cNvSpPr txBox="1"/>
          <p:nvPr/>
        </p:nvSpPr>
        <p:spPr>
          <a:xfrm>
            <a:off x="723583" y="3016040"/>
            <a:ext cx="7673021" cy="2554652"/>
          </a:xfrm>
          <a:prstGeom prst="rect">
            <a:avLst/>
          </a:prstGeom>
          <a:noFill/>
          <a:ln>
            <a:noFill/>
          </a:ln>
        </p:spPr>
        <p:txBody>
          <a:bodyPr wrap="square" numCol="3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2800" b="1" i="0">
                <a:solidFill>
                  <a:schemeClr val="accent1"/>
                </a:solidFill>
                <a:latin typeface="Calibri"/>
                <a:cs typeface="Calibri"/>
              </a:rPr>
              <a:t>Tone</a:t>
            </a:r>
          </a:p>
          <a:p>
            <a:pPr algn="ctr">
              <a:spcBef>
                <a:spcPts val="672"/>
              </a:spcBef>
            </a:pPr>
            <a:r>
              <a:rPr lang="en-AU" sz="2800" b="1" i="0">
                <a:solidFill>
                  <a:schemeClr val="accent1"/>
                </a:solidFill>
                <a:latin typeface="Calibri"/>
                <a:cs typeface="Calibri"/>
              </a:rPr>
              <a:t>Wind</a:t>
            </a:r>
          </a:p>
          <a:p>
            <a:pPr algn="ctr">
              <a:spcBef>
                <a:spcPts val="672"/>
              </a:spcBef>
            </a:pPr>
            <a:r>
              <a:rPr lang="en-AU" sz="2800" b="1" i="0">
                <a:solidFill>
                  <a:schemeClr val="accent1"/>
                </a:solidFill>
                <a:latin typeface="Calibri"/>
                <a:cs typeface="Calibri"/>
              </a:rPr>
              <a:t>Voices </a:t>
            </a:r>
          </a:p>
          <a:p>
            <a:pPr algn="ctr">
              <a:spcBef>
                <a:spcPts val="672"/>
              </a:spcBef>
            </a:pPr>
            <a:endParaRPr lang="en-AU" sz="2800" b="1" i="0">
              <a:solidFill>
                <a:schemeClr val="accent1"/>
              </a:solidFill>
              <a:latin typeface="Calibri"/>
              <a:cs typeface="Calibri"/>
            </a:endParaRPr>
          </a:p>
          <a:p>
            <a:pPr algn="ctr">
              <a:spcBef>
                <a:spcPts val="672"/>
              </a:spcBef>
            </a:pPr>
            <a:endParaRPr lang="en-AU" sz="2800" b="1" i="0">
              <a:solidFill>
                <a:schemeClr val="accent1"/>
              </a:solidFill>
              <a:latin typeface="Calibri"/>
              <a:cs typeface="Calibri"/>
            </a:endParaRPr>
          </a:p>
          <a:p>
            <a:pPr algn="ctr">
              <a:spcBef>
                <a:spcPts val="672"/>
              </a:spcBef>
            </a:pPr>
            <a:endParaRPr lang="en-AU" sz="2800" b="1" i="0">
              <a:solidFill>
                <a:schemeClr val="accent1"/>
              </a:solidFill>
              <a:latin typeface="Calibri"/>
              <a:cs typeface="Calibri"/>
            </a:endParaRPr>
          </a:p>
          <a:p>
            <a:pPr algn="ctr">
              <a:spcBef>
                <a:spcPts val="672"/>
              </a:spcBef>
            </a:pPr>
            <a:r>
              <a:rPr lang="en-AU" sz="2800" b="1" i="0">
                <a:solidFill>
                  <a:schemeClr val="accent1"/>
                </a:solidFill>
                <a:latin typeface="Calibri"/>
                <a:cs typeface="Calibri"/>
              </a:rPr>
              <a:t>Instrumental </a:t>
            </a:r>
          </a:p>
          <a:p>
            <a:pPr algn="ctr">
              <a:spcBef>
                <a:spcPts val="672"/>
              </a:spcBef>
            </a:pPr>
            <a:r>
              <a:rPr lang="en-AU" sz="2800" b="1" i="0">
                <a:solidFill>
                  <a:schemeClr val="accent1"/>
                </a:solidFill>
                <a:latin typeface="Calibri"/>
                <a:cs typeface="Calibri"/>
              </a:rPr>
              <a:t>Strings</a:t>
            </a:r>
          </a:p>
          <a:p>
            <a:pPr algn="ctr">
              <a:spcBef>
                <a:spcPts val="672"/>
              </a:spcBef>
            </a:pPr>
            <a:r>
              <a:rPr lang="en-AU" sz="2800" b="1" i="0">
                <a:solidFill>
                  <a:schemeClr val="accent1"/>
                </a:solidFill>
                <a:latin typeface="Calibri"/>
                <a:cs typeface="Calibri"/>
              </a:rPr>
              <a:t>Percussion</a:t>
            </a:r>
          </a:p>
          <a:p>
            <a:pPr algn="ctr">
              <a:spcBef>
                <a:spcPts val="672"/>
              </a:spcBef>
            </a:pPr>
            <a:endParaRPr lang="en-AU" sz="2800" b="1" i="0">
              <a:solidFill>
                <a:schemeClr val="accent1"/>
              </a:solidFill>
              <a:latin typeface="Calibri"/>
              <a:cs typeface="Calibri"/>
            </a:endParaRPr>
          </a:p>
          <a:p>
            <a:pPr algn="ctr">
              <a:spcBef>
                <a:spcPts val="672"/>
              </a:spcBef>
            </a:pPr>
            <a:endParaRPr lang="en-AU" sz="2800" b="1" i="0">
              <a:solidFill>
                <a:schemeClr val="accent1"/>
              </a:solidFill>
              <a:latin typeface="Calibri"/>
              <a:cs typeface="Calibri"/>
            </a:endParaRPr>
          </a:p>
          <a:p>
            <a:pPr algn="ctr">
              <a:spcBef>
                <a:spcPts val="672"/>
              </a:spcBef>
            </a:pPr>
            <a:endParaRPr lang="en-AU" sz="2800" b="1" i="0">
              <a:solidFill>
                <a:schemeClr val="accent1"/>
              </a:solidFill>
              <a:latin typeface="Calibri"/>
              <a:cs typeface="Calibri"/>
            </a:endParaRPr>
          </a:p>
          <a:p>
            <a:pPr algn="ctr">
              <a:spcBef>
                <a:spcPts val="672"/>
              </a:spcBef>
            </a:pPr>
            <a:r>
              <a:rPr lang="en-AU" sz="2800" b="1" i="0">
                <a:solidFill>
                  <a:schemeClr val="accent1"/>
                </a:solidFill>
                <a:latin typeface="Calibri"/>
                <a:cs typeface="Calibri"/>
              </a:rPr>
              <a:t>Instruments </a:t>
            </a:r>
          </a:p>
          <a:p>
            <a:pPr algn="ctr">
              <a:spcBef>
                <a:spcPts val="672"/>
              </a:spcBef>
            </a:pPr>
            <a:r>
              <a:rPr lang="en-AU" sz="2800" b="1" i="0">
                <a:solidFill>
                  <a:schemeClr val="accent1"/>
                </a:solidFill>
                <a:latin typeface="Calibri"/>
                <a:cs typeface="Calibri"/>
              </a:rPr>
              <a:t> Bright</a:t>
            </a:r>
          </a:p>
          <a:p>
            <a:pPr algn="ctr">
              <a:spcBef>
                <a:spcPts val="672"/>
              </a:spcBef>
            </a:pPr>
            <a:r>
              <a:rPr lang="en-AU" sz="2800" b="1" i="0">
                <a:solidFill>
                  <a:schemeClr val="accent1"/>
                </a:solidFill>
                <a:latin typeface="Calibri"/>
                <a:cs typeface="Calibri"/>
              </a:rPr>
              <a:t>Dark </a:t>
            </a:r>
          </a:p>
          <a:p>
            <a:pPr algn="ctr">
              <a:spcBef>
                <a:spcPts val="672"/>
              </a:spcBef>
            </a:pPr>
            <a:endParaRPr lang="en-AU" sz="2800" b="1" i="0">
              <a:solidFill>
                <a:schemeClr val="accent1"/>
              </a:solidFill>
              <a:latin typeface="Calibri"/>
              <a:cs typeface="Calibri"/>
            </a:endParaRPr>
          </a:p>
          <a:p>
            <a:pPr algn="ctr">
              <a:spcBef>
                <a:spcPts val="672"/>
              </a:spcBef>
            </a:pPr>
            <a:endParaRPr lang="en-AU" sz="2800" b="1" i="0">
              <a:solidFill>
                <a:schemeClr val="accent1"/>
              </a:solidFill>
              <a:latin typeface="Calibri"/>
              <a:cs typeface="Calibri"/>
            </a:endParaRPr>
          </a:p>
          <a:p>
            <a:pPr algn="ctr">
              <a:spcBef>
                <a:spcPts val="672"/>
              </a:spcBef>
            </a:pPr>
            <a:endParaRPr lang="en-AU" sz="2100" b="1" i="0">
              <a:solidFill>
                <a:schemeClr val="accent1"/>
              </a:solidFill>
              <a:latin typeface="Calibri"/>
              <a:cs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C8A466-7E18-7747-9596-D298745507FB}"/>
              </a:ext>
            </a:extLst>
          </p:cNvPr>
          <p:cNvSpPr txBox="1"/>
          <p:nvPr/>
        </p:nvSpPr>
        <p:spPr>
          <a:xfrm>
            <a:off x="437455" y="6318201"/>
            <a:ext cx="2229939" cy="3194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1800" i="0" dirty="0">
                <a:solidFill>
                  <a:schemeClr val="accent1"/>
                </a:solidFill>
                <a:latin typeface="Calibri"/>
                <a:cs typeface="Calibri"/>
              </a:rPr>
              <a:t>Theory</a:t>
            </a:r>
          </a:p>
        </p:txBody>
      </p:sp>
    </p:spTree>
    <p:extLst>
      <p:ext uri="{BB962C8B-B14F-4D97-AF65-F5344CB8AC3E}">
        <p14:creationId xmlns:p14="http://schemas.microsoft.com/office/powerpoint/2010/main" val="3271760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C737DDC-B5CD-E441-BA20-C11C387E7F1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/>
              <a:t>Checking for Understanding: </a:t>
            </a:r>
            <a:r>
              <a:rPr lang="en-US">
                <a:solidFill>
                  <a:schemeClr val="accent3"/>
                </a:solidFill>
              </a:rPr>
              <a:t>Timbre</a:t>
            </a:r>
            <a:endParaRPr lang="en-AU">
              <a:solidFill>
                <a:schemeClr val="accent3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39AEC1-4BCD-8B4D-9BE2-D3306220795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51485" y="1276445"/>
            <a:ext cx="8237538" cy="1472198"/>
          </a:xfrm>
        </p:spPr>
        <p:txBody>
          <a:bodyPr/>
          <a:lstStyle/>
          <a:p>
            <a:pPr>
              <a:spcBef>
                <a:spcPts val="672"/>
              </a:spcBef>
            </a:pPr>
            <a:r>
              <a:rPr lang="en-US">
                <a:solidFill>
                  <a:schemeClr val="tx1"/>
                </a:solidFill>
              </a:rPr>
              <a:t>Listen to the song clips. </a:t>
            </a:r>
          </a:p>
          <a:p>
            <a:pPr>
              <a:spcBef>
                <a:spcPts val="672"/>
              </a:spcBef>
            </a:pPr>
            <a:r>
              <a:rPr lang="en-US">
                <a:solidFill>
                  <a:schemeClr val="tx1"/>
                </a:solidFill>
              </a:rPr>
              <a:t>What is the timbre of each?</a:t>
            </a:r>
          </a:p>
          <a:p>
            <a:pPr>
              <a:spcBef>
                <a:spcPts val="672"/>
              </a:spcBef>
            </a:pPr>
            <a:r>
              <a:rPr lang="en-US">
                <a:solidFill>
                  <a:schemeClr val="tx1"/>
                </a:solidFill>
              </a:rPr>
              <a:t>Choose one of the words in the box to describe the sound of each piece of music and write your answer on your whiteboard.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37455" y="6308725"/>
            <a:ext cx="2229939" cy="3194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1800" i="0" dirty="0">
                <a:solidFill>
                  <a:schemeClr val="accent1"/>
                </a:solidFill>
                <a:latin typeface="Calibri"/>
                <a:cs typeface="Calibri"/>
              </a:rPr>
              <a:t>Theory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1EF5A4B-5D8E-034B-B045-F3B33FEF15BC}"/>
              </a:ext>
            </a:extLst>
          </p:cNvPr>
          <p:cNvSpPr txBox="1"/>
          <p:nvPr/>
        </p:nvSpPr>
        <p:spPr>
          <a:xfrm>
            <a:off x="954786" y="5298278"/>
            <a:ext cx="2062286" cy="559374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2100" b="1" i="0">
                <a:solidFill>
                  <a:schemeClr val="accent3"/>
                </a:solidFill>
                <a:latin typeface="Calibri"/>
                <a:cs typeface="Calibri"/>
              </a:rPr>
              <a:t>Question 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B34CE65-F0FF-3740-B378-68695B011BF6}"/>
              </a:ext>
            </a:extLst>
          </p:cNvPr>
          <p:cNvSpPr txBox="1"/>
          <p:nvPr/>
        </p:nvSpPr>
        <p:spPr>
          <a:xfrm>
            <a:off x="3501488" y="5301868"/>
            <a:ext cx="2062286" cy="559374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2100" b="1" i="0">
                <a:solidFill>
                  <a:schemeClr val="accent3"/>
                </a:solidFill>
                <a:latin typeface="Calibri"/>
                <a:cs typeface="Calibri"/>
              </a:rPr>
              <a:t>Question 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8D8F23C-8DB9-774C-82C7-83AD1EC65B74}"/>
              </a:ext>
            </a:extLst>
          </p:cNvPr>
          <p:cNvSpPr txBox="1"/>
          <p:nvPr/>
        </p:nvSpPr>
        <p:spPr>
          <a:xfrm>
            <a:off x="6048190" y="5301868"/>
            <a:ext cx="2062286" cy="559374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2100" b="1" i="0">
                <a:solidFill>
                  <a:schemeClr val="accent3"/>
                </a:solidFill>
                <a:latin typeface="Calibri"/>
                <a:cs typeface="Calibri"/>
              </a:rPr>
              <a:t>Question 3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4E41829-CAB9-074F-9E38-3145E32878CB}"/>
              </a:ext>
            </a:extLst>
          </p:cNvPr>
          <p:cNvCxnSpPr>
            <a:cxnSpLocks/>
          </p:cNvCxnSpPr>
          <p:nvPr/>
        </p:nvCxnSpPr>
        <p:spPr>
          <a:xfrm>
            <a:off x="6025168" y="5158200"/>
            <a:ext cx="0" cy="96881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E1B7134-B259-4244-AB47-709FEBCD7678}"/>
              </a:ext>
            </a:extLst>
          </p:cNvPr>
          <p:cNvCxnSpPr>
            <a:cxnSpLocks/>
          </p:cNvCxnSpPr>
          <p:nvPr/>
        </p:nvCxnSpPr>
        <p:spPr>
          <a:xfrm>
            <a:off x="3151032" y="5158200"/>
            <a:ext cx="0" cy="96881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7A0EF6E4-5E07-814F-B075-7618D2D21EE8}"/>
              </a:ext>
            </a:extLst>
          </p:cNvPr>
          <p:cNvSpPr txBox="1"/>
          <p:nvPr/>
        </p:nvSpPr>
        <p:spPr>
          <a:xfrm>
            <a:off x="696120" y="2980700"/>
            <a:ext cx="7673021" cy="1718633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numCol="3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2800" b="1" i="0" dirty="0">
                <a:solidFill>
                  <a:schemeClr val="accent1"/>
                </a:solidFill>
                <a:latin typeface="Calibri"/>
                <a:cs typeface="Calibri"/>
              </a:rPr>
              <a:t>Tone</a:t>
            </a:r>
          </a:p>
          <a:p>
            <a:pPr algn="ctr">
              <a:spcBef>
                <a:spcPts val="672"/>
              </a:spcBef>
            </a:pPr>
            <a:r>
              <a:rPr lang="en-AU" sz="2800" b="1" i="0" dirty="0">
                <a:solidFill>
                  <a:schemeClr val="accent1"/>
                </a:solidFill>
                <a:latin typeface="Calibri"/>
                <a:cs typeface="Calibri"/>
              </a:rPr>
              <a:t>Wind</a:t>
            </a:r>
          </a:p>
          <a:p>
            <a:pPr algn="ctr">
              <a:spcBef>
                <a:spcPts val="672"/>
              </a:spcBef>
            </a:pPr>
            <a:r>
              <a:rPr lang="en-AU" sz="2800" b="1" i="0" dirty="0">
                <a:solidFill>
                  <a:schemeClr val="accent1"/>
                </a:solidFill>
                <a:latin typeface="Calibri"/>
                <a:cs typeface="Calibri"/>
              </a:rPr>
              <a:t>Voices </a:t>
            </a:r>
          </a:p>
          <a:p>
            <a:pPr algn="ctr">
              <a:spcBef>
                <a:spcPts val="672"/>
              </a:spcBef>
            </a:pPr>
            <a:endParaRPr lang="en-AU" sz="2800" b="1" i="0" dirty="0">
              <a:solidFill>
                <a:schemeClr val="accent1"/>
              </a:solidFill>
              <a:latin typeface="Calibri"/>
              <a:cs typeface="Calibri"/>
            </a:endParaRPr>
          </a:p>
          <a:p>
            <a:pPr algn="ctr">
              <a:spcBef>
                <a:spcPts val="672"/>
              </a:spcBef>
            </a:pPr>
            <a:endParaRPr lang="en-AU" sz="2800" b="1" i="0" dirty="0">
              <a:solidFill>
                <a:schemeClr val="accent1"/>
              </a:solidFill>
              <a:latin typeface="Calibri"/>
              <a:cs typeface="Calibri"/>
            </a:endParaRPr>
          </a:p>
          <a:p>
            <a:pPr algn="ctr">
              <a:spcBef>
                <a:spcPts val="672"/>
              </a:spcBef>
            </a:pPr>
            <a:endParaRPr lang="en-AU" sz="2800" b="1" i="0" dirty="0">
              <a:solidFill>
                <a:schemeClr val="accent1"/>
              </a:solidFill>
              <a:latin typeface="Calibri"/>
              <a:cs typeface="Calibri"/>
            </a:endParaRPr>
          </a:p>
          <a:p>
            <a:pPr algn="ctr">
              <a:spcBef>
                <a:spcPts val="672"/>
              </a:spcBef>
            </a:pPr>
            <a:r>
              <a:rPr lang="en-AU" sz="2800" b="1" i="0" dirty="0">
                <a:solidFill>
                  <a:schemeClr val="accent1"/>
                </a:solidFill>
                <a:latin typeface="Calibri"/>
                <a:cs typeface="Calibri"/>
              </a:rPr>
              <a:t>Instrumental </a:t>
            </a:r>
          </a:p>
          <a:p>
            <a:pPr algn="ctr">
              <a:spcBef>
                <a:spcPts val="672"/>
              </a:spcBef>
            </a:pPr>
            <a:r>
              <a:rPr lang="en-AU" sz="2800" b="1" i="0" dirty="0">
                <a:solidFill>
                  <a:schemeClr val="accent1"/>
                </a:solidFill>
                <a:latin typeface="Calibri"/>
                <a:cs typeface="Calibri"/>
              </a:rPr>
              <a:t>Strings</a:t>
            </a:r>
          </a:p>
          <a:p>
            <a:pPr algn="ctr">
              <a:spcBef>
                <a:spcPts val="672"/>
              </a:spcBef>
            </a:pPr>
            <a:r>
              <a:rPr lang="en-AU" sz="2800" b="1" i="0" dirty="0">
                <a:solidFill>
                  <a:schemeClr val="accent1"/>
                </a:solidFill>
                <a:latin typeface="Calibri"/>
                <a:cs typeface="Calibri"/>
              </a:rPr>
              <a:t>Percussion</a:t>
            </a:r>
          </a:p>
          <a:p>
            <a:pPr algn="ctr">
              <a:spcBef>
                <a:spcPts val="672"/>
              </a:spcBef>
            </a:pPr>
            <a:endParaRPr lang="en-AU" sz="2800" b="1" i="0" dirty="0">
              <a:solidFill>
                <a:schemeClr val="accent1"/>
              </a:solidFill>
              <a:latin typeface="Calibri"/>
              <a:cs typeface="Calibri"/>
            </a:endParaRPr>
          </a:p>
          <a:p>
            <a:pPr algn="ctr">
              <a:spcBef>
                <a:spcPts val="672"/>
              </a:spcBef>
            </a:pPr>
            <a:endParaRPr lang="en-AU" sz="2800" b="1" i="0" dirty="0">
              <a:solidFill>
                <a:schemeClr val="accent1"/>
              </a:solidFill>
              <a:latin typeface="Calibri"/>
              <a:cs typeface="Calibri"/>
            </a:endParaRPr>
          </a:p>
          <a:p>
            <a:pPr algn="ctr">
              <a:spcBef>
                <a:spcPts val="672"/>
              </a:spcBef>
            </a:pPr>
            <a:endParaRPr lang="en-AU" sz="2800" b="1" i="0" dirty="0">
              <a:solidFill>
                <a:schemeClr val="accent1"/>
              </a:solidFill>
              <a:latin typeface="Calibri"/>
              <a:cs typeface="Calibri"/>
            </a:endParaRPr>
          </a:p>
          <a:p>
            <a:pPr algn="ctr">
              <a:spcBef>
                <a:spcPts val="672"/>
              </a:spcBef>
            </a:pPr>
            <a:r>
              <a:rPr lang="en-AU" sz="2800" b="1" i="0" dirty="0">
                <a:solidFill>
                  <a:schemeClr val="accent1"/>
                </a:solidFill>
                <a:latin typeface="Calibri"/>
                <a:cs typeface="Calibri"/>
              </a:rPr>
              <a:t>Instruments </a:t>
            </a:r>
          </a:p>
          <a:p>
            <a:pPr algn="ctr">
              <a:spcBef>
                <a:spcPts val="672"/>
              </a:spcBef>
            </a:pPr>
            <a:r>
              <a:rPr lang="en-AU" sz="2800" b="1" i="0" dirty="0">
                <a:solidFill>
                  <a:schemeClr val="accent1"/>
                </a:solidFill>
                <a:latin typeface="Calibri"/>
                <a:cs typeface="Calibri"/>
              </a:rPr>
              <a:t> Bright</a:t>
            </a:r>
          </a:p>
          <a:p>
            <a:pPr algn="ctr">
              <a:spcBef>
                <a:spcPts val="672"/>
              </a:spcBef>
            </a:pPr>
            <a:r>
              <a:rPr lang="en-AU" sz="2800" b="1" i="0" dirty="0">
                <a:solidFill>
                  <a:schemeClr val="accent1"/>
                </a:solidFill>
                <a:latin typeface="Calibri"/>
                <a:cs typeface="Calibri"/>
              </a:rPr>
              <a:t>Dark </a:t>
            </a:r>
          </a:p>
          <a:p>
            <a:pPr algn="ctr">
              <a:spcBef>
                <a:spcPts val="672"/>
              </a:spcBef>
            </a:pPr>
            <a:endParaRPr lang="en-AU" sz="2100" b="1" i="0" dirty="0">
              <a:solidFill>
                <a:schemeClr val="accent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65893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6A8AFFCB-21DE-4ADA-B843-EEC2F2CC0B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1800" y="4034824"/>
            <a:ext cx="8229599" cy="828026"/>
          </a:xfrm>
        </p:spPr>
        <p:txBody>
          <a:bodyPr lIns="91440" tIns="45720" rIns="91440" bIns="45720" anchor="t">
            <a:noAutofit/>
          </a:bodyPr>
          <a:lstStyle/>
          <a:p>
            <a:r>
              <a:rPr lang="en-US" sz="4800" dirty="0"/>
              <a:t>Introduction to a World of Music</a:t>
            </a:r>
          </a:p>
        </p:txBody>
      </p:sp>
    </p:spTree>
    <p:extLst>
      <p:ext uri="{BB962C8B-B14F-4D97-AF65-F5344CB8AC3E}">
        <p14:creationId xmlns:p14="http://schemas.microsoft.com/office/powerpoint/2010/main" val="8523794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102D7BA-A466-B146-B39E-A7F5836CA5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Concept Development: </a:t>
            </a:r>
            <a:r>
              <a:rPr lang="en-US">
                <a:solidFill>
                  <a:schemeClr val="accent3"/>
                </a:solidFill>
              </a:rPr>
              <a:t>Tempo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8D82DF-767A-0A40-9325-404F358DA88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31800" y="1268413"/>
            <a:ext cx="8237538" cy="323165"/>
          </a:xfrm>
        </p:spPr>
        <p:txBody>
          <a:bodyPr/>
          <a:lstStyle/>
          <a:p>
            <a:r>
              <a:rPr lang="en-US"/>
              <a:t>Tempo is how fast or slow music is. It is the speed of the music.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D47201-51A1-B141-ACF2-77F80DB788B8}"/>
              </a:ext>
            </a:extLst>
          </p:cNvPr>
          <p:cNvSpPr txBox="1"/>
          <p:nvPr/>
        </p:nvSpPr>
        <p:spPr>
          <a:xfrm>
            <a:off x="465139" y="2821756"/>
            <a:ext cx="8213723" cy="2181721"/>
          </a:xfrm>
          <a:prstGeom prst="rect">
            <a:avLst/>
          </a:prstGeom>
          <a:noFill/>
          <a:ln>
            <a:noFill/>
          </a:ln>
        </p:spPr>
        <p:txBody>
          <a:bodyPr wrap="square" numCol="3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2800" b="1" i="0">
                <a:solidFill>
                  <a:schemeClr val="accent1"/>
                </a:solidFill>
                <a:latin typeface="Calibri"/>
                <a:cs typeface="Calibri"/>
              </a:rPr>
              <a:t>Speed</a:t>
            </a:r>
          </a:p>
          <a:p>
            <a:pPr algn="ctr">
              <a:spcBef>
                <a:spcPts val="672"/>
              </a:spcBef>
            </a:pPr>
            <a:r>
              <a:rPr lang="en-AU" sz="2800" b="1" i="0">
                <a:solidFill>
                  <a:schemeClr val="accent1"/>
                </a:solidFill>
                <a:latin typeface="Calibri"/>
                <a:cs typeface="Calibri"/>
              </a:rPr>
              <a:t>Quick</a:t>
            </a:r>
          </a:p>
          <a:p>
            <a:pPr algn="ctr">
              <a:spcBef>
                <a:spcPts val="672"/>
              </a:spcBef>
            </a:pPr>
            <a:r>
              <a:rPr lang="en-AU" sz="2800" b="1" i="0">
                <a:solidFill>
                  <a:schemeClr val="accent1"/>
                </a:solidFill>
                <a:latin typeface="Calibri"/>
                <a:cs typeface="Calibri"/>
              </a:rPr>
              <a:t>Fast </a:t>
            </a:r>
          </a:p>
          <a:p>
            <a:pPr algn="ctr">
              <a:spcBef>
                <a:spcPts val="672"/>
              </a:spcBef>
            </a:pPr>
            <a:endParaRPr lang="en-AU" sz="2800" b="1" i="0">
              <a:solidFill>
                <a:schemeClr val="accent1"/>
              </a:solidFill>
              <a:latin typeface="Calibri"/>
              <a:cs typeface="Calibri"/>
            </a:endParaRPr>
          </a:p>
          <a:p>
            <a:pPr algn="ctr">
              <a:spcBef>
                <a:spcPts val="672"/>
              </a:spcBef>
            </a:pPr>
            <a:endParaRPr lang="en-AU" sz="2800" b="1" i="0">
              <a:solidFill>
                <a:schemeClr val="accent1"/>
              </a:solidFill>
              <a:latin typeface="Calibri"/>
              <a:cs typeface="Calibri"/>
            </a:endParaRPr>
          </a:p>
          <a:p>
            <a:pPr algn="ctr">
              <a:spcBef>
                <a:spcPts val="672"/>
              </a:spcBef>
            </a:pPr>
            <a:r>
              <a:rPr lang="en-AU" sz="2800" b="1" i="0">
                <a:solidFill>
                  <a:schemeClr val="accent1"/>
                </a:solidFill>
                <a:latin typeface="Calibri"/>
                <a:cs typeface="Calibri"/>
              </a:rPr>
              <a:t>Faster</a:t>
            </a:r>
          </a:p>
          <a:p>
            <a:pPr algn="ctr">
              <a:spcBef>
                <a:spcPts val="672"/>
              </a:spcBef>
            </a:pPr>
            <a:r>
              <a:rPr lang="en-AU" sz="2800" b="1" i="0">
                <a:solidFill>
                  <a:schemeClr val="accent1"/>
                </a:solidFill>
                <a:latin typeface="Calibri"/>
                <a:cs typeface="Calibri"/>
              </a:rPr>
              <a:t>Getting slower </a:t>
            </a:r>
          </a:p>
          <a:p>
            <a:pPr algn="ctr">
              <a:spcBef>
                <a:spcPts val="672"/>
              </a:spcBef>
            </a:pPr>
            <a:r>
              <a:rPr lang="en-AU" sz="2800" b="1" i="0">
                <a:solidFill>
                  <a:schemeClr val="accent1"/>
                </a:solidFill>
                <a:latin typeface="Calibri"/>
                <a:cs typeface="Calibri"/>
              </a:rPr>
              <a:t>Slow</a:t>
            </a:r>
          </a:p>
          <a:p>
            <a:pPr algn="ctr">
              <a:spcBef>
                <a:spcPts val="672"/>
              </a:spcBef>
            </a:pPr>
            <a:endParaRPr lang="en-AU" sz="2800" b="1" i="0">
              <a:solidFill>
                <a:schemeClr val="accent1"/>
              </a:solidFill>
              <a:latin typeface="Calibri"/>
              <a:cs typeface="Calibri"/>
            </a:endParaRPr>
          </a:p>
          <a:p>
            <a:pPr algn="ctr">
              <a:spcBef>
                <a:spcPts val="672"/>
              </a:spcBef>
            </a:pPr>
            <a:endParaRPr lang="en-AU" sz="2800" b="1" i="0">
              <a:solidFill>
                <a:schemeClr val="accent1"/>
              </a:solidFill>
              <a:latin typeface="Calibri"/>
              <a:cs typeface="Calibri"/>
            </a:endParaRPr>
          </a:p>
          <a:p>
            <a:pPr algn="ctr">
              <a:spcBef>
                <a:spcPts val="672"/>
              </a:spcBef>
            </a:pPr>
            <a:r>
              <a:rPr lang="en-AU" sz="2800" b="1" i="0">
                <a:solidFill>
                  <a:schemeClr val="accent1"/>
                </a:solidFill>
                <a:latin typeface="Calibri"/>
                <a:cs typeface="Calibri"/>
              </a:rPr>
              <a:t>Slower</a:t>
            </a:r>
          </a:p>
          <a:p>
            <a:pPr algn="ctr">
              <a:spcBef>
                <a:spcPts val="672"/>
              </a:spcBef>
            </a:pPr>
            <a:r>
              <a:rPr lang="en-AU" sz="2800" b="1" i="0">
                <a:solidFill>
                  <a:schemeClr val="accent1"/>
                </a:solidFill>
                <a:latin typeface="Calibri"/>
                <a:cs typeface="Calibri"/>
              </a:rPr>
              <a:t>Tempo</a:t>
            </a:r>
          </a:p>
          <a:p>
            <a:pPr algn="ctr">
              <a:spcBef>
                <a:spcPts val="672"/>
              </a:spcBef>
            </a:pPr>
            <a:r>
              <a:rPr lang="en-AU" sz="2800" b="1" i="0">
                <a:solidFill>
                  <a:schemeClr val="accent1"/>
                </a:solidFill>
                <a:latin typeface="Calibri"/>
                <a:cs typeface="Calibri"/>
              </a:rPr>
              <a:t>Getting slower </a:t>
            </a:r>
          </a:p>
          <a:p>
            <a:pPr algn="ctr">
              <a:spcBef>
                <a:spcPts val="672"/>
              </a:spcBef>
            </a:pPr>
            <a:endParaRPr lang="en-AU" sz="2800" b="1" i="0">
              <a:solidFill>
                <a:schemeClr val="accent1"/>
              </a:solidFill>
              <a:latin typeface="Calibri"/>
              <a:cs typeface="Calibri"/>
            </a:endParaRPr>
          </a:p>
          <a:p>
            <a:pPr>
              <a:spcBef>
                <a:spcPts val="672"/>
              </a:spcBef>
            </a:pPr>
            <a:endParaRPr lang="en-AU" sz="2100" b="1" i="0">
              <a:solidFill>
                <a:schemeClr val="accent1"/>
              </a:solidFill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7DD911-F7EC-E846-96BD-E13AAE97556D}"/>
              </a:ext>
            </a:extLst>
          </p:cNvPr>
          <p:cNvSpPr txBox="1"/>
          <p:nvPr/>
        </p:nvSpPr>
        <p:spPr>
          <a:xfrm>
            <a:off x="437455" y="6318201"/>
            <a:ext cx="2229939" cy="3194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1800" i="0" dirty="0">
                <a:solidFill>
                  <a:schemeClr val="accent1"/>
                </a:solidFill>
                <a:latin typeface="Calibri"/>
                <a:cs typeface="Calibri"/>
              </a:rPr>
              <a:t>Theory</a:t>
            </a:r>
          </a:p>
        </p:txBody>
      </p:sp>
    </p:spTree>
    <p:extLst>
      <p:ext uri="{BB962C8B-B14F-4D97-AF65-F5344CB8AC3E}">
        <p14:creationId xmlns:p14="http://schemas.microsoft.com/office/powerpoint/2010/main" val="2331514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C737DDC-B5CD-E441-BA20-C11C387E7F1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/>
              <a:t>Checking for Understanding: </a:t>
            </a:r>
            <a:r>
              <a:rPr lang="en-US">
                <a:solidFill>
                  <a:schemeClr val="accent3"/>
                </a:solidFill>
              </a:rPr>
              <a:t>Tempo</a:t>
            </a:r>
            <a:endParaRPr lang="en-AU">
              <a:solidFill>
                <a:schemeClr val="accent3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39AEC1-4BCD-8B4D-9BE2-D3306220795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51485" y="1276445"/>
            <a:ext cx="8237538" cy="1149033"/>
          </a:xfrm>
        </p:spPr>
        <p:txBody>
          <a:bodyPr/>
          <a:lstStyle/>
          <a:p>
            <a:pPr>
              <a:spcBef>
                <a:spcPts val="672"/>
              </a:spcBef>
            </a:pPr>
            <a:r>
              <a:rPr lang="en-US">
                <a:solidFill>
                  <a:schemeClr val="tx1"/>
                </a:solidFill>
              </a:rPr>
              <a:t>Listen to the song clips. </a:t>
            </a:r>
          </a:p>
          <a:p>
            <a:pPr>
              <a:spcBef>
                <a:spcPts val="672"/>
              </a:spcBef>
            </a:pPr>
            <a:r>
              <a:rPr lang="en-US">
                <a:solidFill>
                  <a:schemeClr val="tx1"/>
                </a:solidFill>
              </a:rPr>
              <a:t>What is the tempo of each?</a:t>
            </a:r>
          </a:p>
          <a:p>
            <a:pPr>
              <a:spcBef>
                <a:spcPts val="672"/>
              </a:spcBef>
            </a:pPr>
            <a:r>
              <a:rPr lang="en-US">
                <a:solidFill>
                  <a:schemeClr val="tx1"/>
                </a:solidFill>
              </a:rPr>
              <a:t>Choose A or B and write your answer on your whiteboard.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27A654-4405-5C45-99D6-113D949A9EC6}"/>
              </a:ext>
            </a:extLst>
          </p:cNvPr>
          <p:cNvSpPr txBox="1"/>
          <p:nvPr/>
        </p:nvSpPr>
        <p:spPr>
          <a:xfrm>
            <a:off x="793798" y="3010072"/>
            <a:ext cx="2062286" cy="559374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2100" b="1" i="0">
                <a:solidFill>
                  <a:schemeClr val="accent3"/>
                </a:solidFill>
                <a:latin typeface="Calibri"/>
                <a:cs typeface="Calibri"/>
              </a:rPr>
              <a:t>Question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EE6F02-48FD-B946-AFDE-278A53E1EDBF}"/>
              </a:ext>
            </a:extLst>
          </p:cNvPr>
          <p:cNvSpPr txBox="1"/>
          <p:nvPr/>
        </p:nvSpPr>
        <p:spPr>
          <a:xfrm>
            <a:off x="3571860" y="3010072"/>
            <a:ext cx="2062286" cy="559374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2100" b="1" i="0">
                <a:solidFill>
                  <a:schemeClr val="accent3"/>
                </a:solidFill>
                <a:latin typeface="Calibri"/>
                <a:cs typeface="Calibri"/>
              </a:rPr>
              <a:t>Question 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5B16E0-5111-654D-B6DB-6FE0CD2D9EE9}"/>
              </a:ext>
            </a:extLst>
          </p:cNvPr>
          <p:cNvSpPr txBox="1"/>
          <p:nvPr/>
        </p:nvSpPr>
        <p:spPr>
          <a:xfrm>
            <a:off x="6275141" y="3010072"/>
            <a:ext cx="2062286" cy="559374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2100" b="1" i="0">
                <a:solidFill>
                  <a:schemeClr val="accent3"/>
                </a:solidFill>
                <a:latin typeface="Calibri"/>
                <a:cs typeface="Calibri"/>
              </a:rPr>
              <a:t>Question 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2F11E45-F7DB-554A-9FBB-825FDDE7E402}"/>
              </a:ext>
            </a:extLst>
          </p:cNvPr>
          <p:cNvSpPr txBox="1"/>
          <p:nvPr/>
        </p:nvSpPr>
        <p:spPr>
          <a:xfrm>
            <a:off x="793798" y="4943877"/>
            <a:ext cx="2229939" cy="86107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b="1" i="0">
                <a:solidFill>
                  <a:schemeClr val="accent1"/>
                </a:solidFill>
                <a:latin typeface="Calibri"/>
                <a:cs typeface="Calibri"/>
              </a:rPr>
              <a:t>  A                B</a:t>
            </a:r>
          </a:p>
          <a:p>
            <a:pPr>
              <a:spcBef>
                <a:spcPts val="672"/>
              </a:spcBef>
            </a:pPr>
            <a:r>
              <a:rPr lang="en-AU" sz="1800" b="1" i="0">
                <a:solidFill>
                  <a:schemeClr val="accent1"/>
                </a:solidFill>
                <a:latin typeface="Calibri"/>
                <a:cs typeface="Calibri"/>
              </a:rPr>
              <a:t>slow                 fast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37455" y="6308725"/>
            <a:ext cx="2229939" cy="3194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1800" i="0" dirty="0">
                <a:solidFill>
                  <a:schemeClr val="accent1"/>
                </a:solidFill>
                <a:latin typeface="Calibri"/>
                <a:cs typeface="Calibri"/>
              </a:rPr>
              <a:t>Theory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E17F74C-9CD4-2540-AB55-B43A4C167F8B}"/>
              </a:ext>
            </a:extLst>
          </p:cNvPr>
          <p:cNvSpPr txBox="1"/>
          <p:nvPr/>
        </p:nvSpPr>
        <p:spPr>
          <a:xfrm>
            <a:off x="3652178" y="4943877"/>
            <a:ext cx="2229939" cy="86107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b="1" i="0">
                <a:solidFill>
                  <a:schemeClr val="accent1"/>
                </a:solidFill>
                <a:latin typeface="Calibri"/>
                <a:cs typeface="Calibri"/>
              </a:rPr>
              <a:t>  A                B</a:t>
            </a:r>
          </a:p>
          <a:p>
            <a:pPr>
              <a:spcBef>
                <a:spcPts val="672"/>
              </a:spcBef>
            </a:pPr>
            <a:r>
              <a:rPr lang="en-AU" sz="1800" b="1" i="0">
                <a:solidFill>
                  <a:schemeClr val="accent1"/>
                </a:solidFill>
                <a:latin typeface="Calibri"/>
                <a:cs typeface="Calibri"/>
              </a:rPr>
              <a:t>slow                 fast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C5AB6C6-3ECB-E649-8ED2-7938D2E8DD1C}"/>
              </a:ext>
            </a:extLst>
          </p:cNvPr>
          <p:cNvSpPr txBox="1"/>
          <p:nvPr/>
        </p:nvSpPr>
        <p:spPr>
          <a:xfrm>
            <a:off x="6430240" y="4943877"/>
            <a:ext cx="2229939" cy="86107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b="1" i="0">
                <a:solidFill>
                  <a:schemeClr val="accent1"/>
                </a:solidFill>
                <a:latin typeface="Calibri"/>
                <a:cs typeface="Calibri"/>
              </a:rPr>
              <a:t>  A                B</a:t>
            </a:r>
          </a:p>
          <a:p>
            <a:pPr>
              <a:spcBef>
                <a:spcPts val="672"/>
              </a:spcBef>
            </a:pPr>
            <a:r>
              <a:rPr lang="en-AU" sz="1800" b="1" i="0">
                <a:solidFill>
                  <a:schemeClr val="accent1"/>
                </a:solidFill>
                <a:latin typeface="Calibri"/>
                <a:cs typeface="Calibri"/>
              </a:rPr>
              <a:t>slow                 fast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0F8C642-0D37-404B-A510-647C053E8C0E}"/>
              </a:ext>
            </a:extLst>
          </p:cNvPr>
          <p:cNvCxnSpPr/>
          <p:nvPr/>
        </p:nvCxnSpPr>
        <p:spPr>
          <a:xfrm>
            <a:off x="3188633" y="2710543"/>
            <a:ext cx="0" cy="359818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9513E74-A165-0E46-951E-7F1481FFB8E8}"/>
              </a:ext>
            </a:extLst>
          </p:cNvPr>
          <p:cNvCxnSpPr/>
          <p:nvPr/>
        </p:nvCxnSpPr>
        <p:spPr>
          <a:xfrm>
            <a:off x="6047014" y="2710543"/>
            <a:ext cx="0" cy="359818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93708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DFDB30-C094-274D-B41F-5A11C084E87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/>
              <a:t>Student Worksheet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A73C19-A22A-4A44-BA85-6ABF8364EF8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53231" y="1268413"/>
            <a:ext cx="8237538" cy="646331"/>
          </a:xfrm>
        </p:spPr>
        <p:txBody>
          <a:bodyPr/>
          <a:lstStyle/>
          <a:p>
            <a:r>
              <a:rPr lang="en-US"/>
              <a:t>Complete your worksheet about music musical instruments and the elements of music. </a:t>
            </a:r>
          </a:p>
        </p:txBody>
      </p:sp>
    </p:spTree>
    <p:extLst>
      <p:ext uri="{BB962C8B-B14F-4D97-AF65-F5344CB8AC3E}">
        <p14:creationId xmlns:p14="http://schemas.microsoft.com/office/powerpoint/2010/main" val="10108934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9D19E08-CF1B-CF4A-A64B-890EDCD2376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 lIns="0" tIns="0" rIns="0" bIns="0" anchor="t"/>
          <a:lstStyle/>
          <a:p>
            <a:r>
              <a:rPr lang="en-AU"/>
              <a:t>Reflect </a:t>
            </a:r>
            <a:r>
              <a:rPr lang="en-AU">
                <a:solidFill>
                  <a:schemeClr val="bg1">
                    <a:lumMod val="75000"/>
                  </a:schemeClr>
                </a:solidFill>
              </a:rPr>
              <a:t>and Connect </a:t>
            </a:r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C79A3D-2EB9-4AD4-81CD-E60E6CBF3D29}"/>
              </a:ext>
            </a:extLst>
          </p:cNvPr>
          <p:cNvSpPr txBox="1"/>
          <p:nvPr/>
        </p:nvSpPr>
        <p:spPr>
          <a:xfrm>
            <a:off x="351100" y="1168355"/>
            <a:ext cx="8328448" cy="1846659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2100" i="0">
                <a:solidFill>
                  <a:schemeClr val="tx1"/>
                </a:solidFill>
                <a:latin typeface="+mn-lt"/>
                <a:cs typeface="Arial"/>
              </a:rPr>
              <a:t>In this lesson, we learnt:</a:t>
            </a:r>
          </a:p>
          <a:p>
            <a:pPr marL="324000" indent="-3240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100" i="0" spc="-10">
                <a:solidFill>
                  <a:schemeClr val="tx1"/>
                </a:solidFill>
                <a:latin typeface="+mn-lt"/>
              </a:rPr>
              <a:t>every culture in the world has its own music tradition </a:t>
            </a:r>
          </a:p>
          <a:p>
            <a:pPr marL="324000" indent="-3240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100" i="0" spc="-10">
                <a:solidFill>
                  <a:schemeClr val="tx1"/>
                </a:solidFill>
                <a:latin typeface="+mn-lt"/>
              </a:rPr>
              <a:t>every musical tradition has its own instruments, styles and dances</a:t>
            </a:r>
          </a:p>
          <a:p>
            <a:pPr marL="324000" indent="-3240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100" i="0" spc="-10">
                <a:solidFill>
                  <a:schemeClr val="tx1"/>
                </a:solidFill>
                <a:latin typeface="+mn-lt"/>
              </a:rPr>
              <a:t>that different musical traditions use the elements of music differently. </a:t>
            </a:r>
            <a:endParaRPr lang="en-US" sz="2100" i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7455" y="6308725"/>
            <a:ext cx="2229939" cy="3194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1800" i="0" dirty="0">
                <a:solidFill>
                  <a:schemeClr val="accent1"/>
                </a:solidFill>
                <a:latin typeface="Calibri"/>
                <a:cs typeface="Calibri"/>
              </a:rPr>
              <a:t>Theory</a:t>
            </a:r>
          </a:p>
        </p:txBody>
      </p:sp>
    </p:spTree>
    <p:extLst>
      <p:ext uri="{BB962C8B-B14F-4D97-AF65-F5344CB8AC3E}">
        <p14:creationId xmlns:p14="http://schemas.microsoft.com/office/powerpoint/2010/main" val="5775794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848D2E5-F80F-4001-AB91-CC60A75359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0" tIns="0" rIns="0" bIns="0" anchor="t"/>
          <a:lstStyle/>
          <a:p>
            <a:r>
              <a:rPr lang="en-AU">
                <a:solidFill>
                  <a:schemeClr val="bg1">
                    <a:lumMod val="75000"/>
                  </a:schemeClr>
                </a:solidFill>
              </a:rPr>
              <a:t>Reflect and</a:t>
            </a:r>
            <a:r>
              <a:rPr lang="en-AU"/>
              <a:t> Connect 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8820E10-B0B5-4663-BC99-5D8162BB09B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9177" y="1278573"/>
            <a:ext cx="8237538" cy="323165"/>
          </a:xfrm>
        </p:spPr>
        <p:txBody>
          <a:bodyPr lIns="0" tIns="0" rIns="0" bIns="0" anchor="t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spc="-10"/>
              <a:t>In the next lesson, we will learn about music from the Pacific region.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7455" y="6308725"/>
            <a:ext cx="2229939" cy="3194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1800" i="0" dirty="0">
                <a:solidFill>
                  <a:schemeClr val="accent1"/>
                </a:solidFill>
                <a:latin typeface="Calibri"/>
                <a:cs typeface="Calibri"/>
              </a:rPr>
              <a:t>Theory</a:t>
            </a:r>
          </a:p>
        </p:txBody>
      </p:sp>
    </p:spTree>
    <p:extLst>
      <p:ext uri="{BB962C8B-B14F-4D97-AF65-F5344CB8AC3E}">
        <p14:creationId xmlns:p14="http://schemas.microsoft.com/office/powerpoint/2010/main" val="355730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05974B-96DB-4C15-B1C2-D5BEC34FBF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AU"/>
              <a:t>Learning Objective</a:t>
            </a: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9B4B30A6-9194-493E-8C76-7C713CE74979}"/>
              </a:ext>
            </a:extLst>
          </p:cNvPr>
          <p:cNvSpPr txBox="1">
            <a:spLocks/>
          </p:cNvSpPr>
          <p:nvPr/>
        </p:nvSpPr>
        <p:spPr>
          <a:xfrm>
            <a:off x="444414" y="1277255"/>
            <a:ext cx="8247063" cy="223138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i="0"/>
              <a:t>In this lesson, we will learn:</a:t>
            </a:r>
          </a:p>
          <a:p>
            <a:pPr marL="324000" indent="-3240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i="0" spc="-10"/>
              <a:t>that every culture in the world has its own music tradition </a:t>
            </a:r>
          </a:p>
          <a:p>
            <a:pPr marL="324000" indent="-3240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i="0" spc="-10"/>
              <a:t>that every musical tradition has its own instruments, styles and dances</a:t>
            </a:r>
          </a:p>
          <a:p>
            <a:pPr marL="324000" indent="-3240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i="0" spc="-10"/>
              <a:t>how the elements of music are used differently around the world. </a:t>
            </a:r>
            <a:endParaRPr lang="en-US" i="0"/>
          </a:p>
          <a:p>
            <a:pPr marL="324000" indent="-3240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i="0"/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DA6538B7-733C-4C2B-891A-8EC2ED5744A8}"/>
              </a:ext>
            </a:extLst>
          </p:cNvPr>
          <p:cNvSpPr txBox="1">
            <a:spLocks/>
          </p:cNvSpPr>
          <p:nvPr/>
        </p:nvSpPr>
        <p:spPr>
          <a:xfrm>
            <a:off x="435770" y="4472864"/>
            <a:ext cx="8247063" cy="80021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i="0"/>
              <a:t>You will be successful when you can:</a:t>
            </a:r>
          </a:p>
          <a:p>
            <a:pPr marL="324000" indent="-3240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i="0"/>
              <a:t>use the elements of music to describe the music from different cultures.</a:t>
            </a:r>
            <a:endParaRPr lang="en-US" i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9209288-B879-E041-991E-F262F32962AD}"/>
              </a:ext>
            </a:extLst>
          </p:cNvPr>
          <p:cNvSpPr txBox="1">
            <a:spLocks/>
          </p:cNvSpPr>
          <p:nvPr/>
        </p:nvSpPr>
        <p:spPr>
          <a:xfrm>
            <a:off x="460462" y="375091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600" b="1" kern="1200">
                <a:solidFill>
                  <a:srgbClr val="177F99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i="0"/>
              <a:t>Success Criteria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7E681C-7BDB-8348-9E0D-D6FEE37DD6ED}"/>
              </a:ext>
            </a:extLst>
          </p:cNvPr>
          <p:cNvSpPr txBox="1"/>
          <p:nvPr/>
        </p:nvSpPr>
        <p:spPr>
          <a:xfrm>
            <a:off x="4017818" y="378229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7455" y="6313463"/>
            <a:ext cx="2229939" cy="3194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1800" i="0" dirty="0">
                <a:solidFill>
                  <a:schemeClr val="accent1"/>
                </a:solidFill>
                <a:latin typeface="Calibri"/>
                <a:cs typeface="Calibri"/>
              </a:rPr>
              <a:t>Theory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7455" y="6318201"/>
            <a:ext cx="2229939" cy="3194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1800" i="0" dirty="0">
                <a:solidFill>
                  <a:schemeClr val="accent1"/>
                </a:solidFill>
                <a:latin typeface="Calibri"/>
                <a:cs typeface="Calibri"/>
              </a:rPr>
              <a:t>Theory</a:t>
            </a:r>
          </a:p>
        </p:txBody>
      </p:sp>
    </p:spTree>
    <p:extLst>
      <p:ext uri="{BB962C8B-B14F-4D97-AF65-F5344CB8AC3E}">
        <p14:creationId xmlns:p14="http://schemas.microsoft.com/office/powerpoint/2010/main" val="31628572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836ABC-6F3E-AA31-35FC-C8D8C5719E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422" y="3498823"/>
            <a:ext cx="5205156" cy="2949589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86530F-BA5E-7A4C-BB37-B3DD76A500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Concept Development: </a:t>
            </a:r>
            <a:r>
              <a:rPr lang="en-US">
                <a:solidFill>
                  <a:schemeClr val="accent3"/>
                </a:solidFill>
              </a:rPr>
              <a:t>Music Traditions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2BC2D9-221B-1747-918C-C0B9B460173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239695"/>
            <a:ext cx="8237538" cy="2132892"/>
          </a:xfrm>
        </p:spPr>
        <p:txBody>
          <a:bodyPr/>
          <a:lstStyle/>
          <a:p>
            <a:r>
              <a:rPr lang="en-US"/>
              <a:t>There are thousands of different types of music played by people around the world. </a:t>
            </a:r>
          </a:p>
          <a:p>
            <a:r>
              <a:rPr lang="en-US"/>
              <a:t>Every culture has its own music.</a:t>
            </a:r>
          </a:p>
          <a:p>
            <a:r>
              <a:rPr lang="en-US"/>
              <a:t>We call these music ‘traditions’. </a:t>
            </a:r>
          </a:p>
          <a:p>
            <a:r>
              <a:rPr lang="en-US"/>
              <a:t>These traditions may have gradually evolved over hundreds and even thousands of years.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AE2789-4AC7-0E44-924A-B7ADC2CBB092}"/>
              </a:ext>
            </a:extLst>
          </p:cNvPr>
          <p:cNvSpPr txBox="1"/>
          <p:nvPr/>
        </p:nvSpPr>
        <p:spPr>
          <a:xfrm>
            <a:off x="437455" y="6318201"/>
            <a:ext cx="2229939" cy="3194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1800" i="0" dirty="0">
                <a:solidFill>
                  <a:schemeClr val="accent1"/>
                </a:solidFill>
                <a:latin typeface="Calibri"/>
                <a:cs typeface="Calibri"/>
              </a:rPr>
              <a:t>Theory</a:t>
            </a:r>
          </a:p>
        </p:txBody>
      </p:sp>
      <p:pic>
        <p:nvPicPr>
          <p:cNvPr id="9" name="Picture 8" descr="A picture containing person, holding&#10;&#10;Description automatically generated">
            <a:extLst>
              <a:ext uri="{FF2B5EF4-FFF2-40B4-BE49-F238E27FC236}">
                <a16:creationId xmlns:a16="http://schemas.microsoft.com/office/drawing/2014/main" id="{FD20B296-EDA3-6CA1-4E4A-EAE9B6528B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3326" y="3327500"/>
            <a:ext cx="1088840" cy="14283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D7873AB-A955-EF07-B266-FCE2C9C50B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811" y="3026091"/>
            <a:ext cx="1098946" cy="1649101"/>
          </a:xfrm>
          <a:prstGeom prst="rect">
            <a:avLst/>
          </a:prstGeom>
        </p:spPr>
      </p:pic>
      <p:pic>
        <p:nvPicPr>
          <p:cNvPr id="13" name="Picture 12" descr="A picture containing dancer, person, sport, red&#10;&#10;Description automatically generated">
            <a:extLst>
              <a:ext uri="{FF2B5EF4-FFF2-40B4-BE49-F238E27FC236}">
                <a16:creationId xmlns:a16="http://schemas.microsoft.com/office/drawing/2014/main" id="{7760804C-180B-21D9-5FB6-C550C8BF23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905" y="4869453"/>
            <a:ext cx="959851" cy="1434794"/>
          </a:xfrm>
          <a:prstGeom prst="rect">
            <a:avLst/>
          </a:prstGeom>
        </p:spPr>
      </p:pic>
      <p:pic>
        <p:nvPicPr>
          <p:cNvPr id="15" name="Picture 14" descr="Two people dancing&#10;&#10;Description automatically generated">
            <a:extLst>
              <a:ext uri="{FF2B5EF4-FFF2-40B4-BE49-F238E27FC236}">
                <a16:creationId xmlns:a16="http://schemas.microsoft.com/office/drawing/2014/main" id="{A058CC5D-1B0D-FF82-800A-E0171754B0A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7" t="13372" r="23128" b="11915"/>
          <a:stretch/>
        </p:blipFill>
        <p:spPr>
          <a:xfrm>
            <a:off x="264358" y="4872939"/>
            <a:ext cx="1775761" cy="1445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3158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86530F-BA5E-7A4C-BB37-B3DD76A500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Concept Development: </a:t>
            </a:r>
            <a:r>
              <a:rPr lang="en-US">
                <a:solidFill>
                  <a:schemeClr val="accent3"/>
                </a:solidFill>
              </a:rPr>
              <a:t>Music Cultures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2BC2D9-221B-1747-918C-C0B9B460173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263987"/>
            <a:ext cx="8237538" cy="2714589"/>
          </a:xfrm>
        </p:spPr>
        <p:txBody>
          <a:bodyPr/>
          <a:lstStyle/>
          <a:p>
            <a:r>
              <a:rPr lang="en-AU"/>
              <a:t>There is evidence of music stretching back as far as 42,000 years. Archaeologists found flutes made of bones from extinct woolly mammoths in Germany.</a:t>
            </a:r>
            <a:br>
              <a:rPr lang="en-AU"/>
            </a:br>
            <a:r>
              <a:rPr lang="en-AU"/>
              <a:t>Written music has been found written in clay from more than 4000 years ago.</a:t>
            </a:r>
          </a:p>
          <a:p>
            <a:r>
              <a:rPr lang="en-US"/>
              <a:t>Some music is much newer – for example, hip hop started in New York in the USA and has only been around for 50 years.</a:t>
            </a:r>
          </a:p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AE2789-4AC7-0E44-924A-B7ADC2CBB092}"/>
              </a:ext>
            </a:extLst>
          </p:cNvPr>
          <p:cNvSpPr txBox="1"/>
          <p:nvPr/>
        </p:nvSpPr>
        <p:spPr>
          <a:xfrm>
            <a:off x="437455" y="6318201"/>
            <a:ext cx="2229939" cy="3194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1800" i="0" dirty="0">
                <a:solidFill>
                  <a:schemeClr val="accent1"/>
                </a:solidFill>
                <a:latin typeface="Calibri"/>
                <a:cs typeface="Calibri"/>
              </a:rPr>
              <a:t>Theory</a:t>
            </a:r>
          </a:p>
        </p:txBody>
      </p:sp>
      <p:pic>
        <p:nvPicPr>
          <p:cNvPr id="3" name="Picture 2" descr="A picture containing old, fabric, dirty&#10;&#10;Description automatically generated">
            <a:extLst>
              <a:ext uri="{FF2B5EF4-FFF2-40B4-BE49-F238E27FC236}">
                <a16:creationId xmlns:a16="http://schemas.microsoft.com/office/drawing/2014/main" id="{610469EB-F376-D49F-9062-4DCBCF3683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147" y="4067502"/>
            <a:ext cx="3235392" cy="2156151"/>
          </a:xfrm>
          <a:prstGeom prst="rect">
            <a:avLst/>
          </a:prstGeom>
        </p:spPr>
      </p:pic>
      <p:pic>
        <p:nvPicPr>
          <p:cNvPr id="10" name="Picture 9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280C72F1-BC0F-7D30-9957-49377DD86E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746" y="4067502"/>
            <a:ext cx="3240012" cy="215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0627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Two people dancing&#10;&#10;Description automatically generated">
            <a:extLst>
              <a:ext uri="{FF2B5EF4-FFF2-40B4-BE49-F238E27FC236}">
                <a16:creationId xmlns:a16="http://schemas.microsoft.com/office/drawing/2014/main" id="{79CB65E8-0524-740F-8E07-C805B70875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37" t="16222" r="26858" b="10603"/>
          <a:stretch/>
        </p:blipFill>
        <p:spPr>
          <a:xfrm>
            <a:off x="5993734" y="3442447"/>
            <a:ext cx="2921667" cy="3032955"/>
          </a:xfrm>
          <a:prstGeom prst="rect">
            <a:avLst/>
          </a:prstGeom>
        </p:spPr>
      </p:pic>
      <p:pic>
        <p:nvPicPr>
          <p:cNvPr id="12" name="Picture 11" descr="A picture containing person, holding&#10;&#10;Description automatically generated">
            <a:extLst>
              <a:ext uri="{FF2B5EF4-FFF2-40B4-BE49-F238E27FC236}">
                <a16:creationId xmlns:a16="http://schemas.microsoft.com/office/drawing/2014/main" id="{D80DD4FB-A821-7255-6E50-BFE3310819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0" r="169"/>
          <a:stretch/>
        </p:blipFill>
        <p:spPr>
          <a:xfrm>
            <a:off x="3871230" y="3408651"/>
            <a:ext cx="2100963" cy="2889201"/>
          </a:xfrm>
          <a:prstGeom prst="rect">
            <a:avLst/>
          </a:prstGeom>
        </p:spPr>
      </p:pic>
      <p:pic>
        <p:nvPicPr>
          <p:cNvPr id="3" name="Picture 2" descr="A red and black electric guitar&#10;&#10;Description automatically generated with medium confidence">
            <a:extLst>
              <a:ext uri="{FF2B5EF4-FFF2-40B4-BE49-F238E27FC236}">
                <a16:creationId xmlns:a16="http://schemas.microsoft.com/office/drawing/2014/main" id="{55D4C547-8E3A-D496-8B5D-38E620FDAB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47" r="23074" b="4525"/>
          <a:stretch/>
        </p:blipFill>
        <p:spPr>
          <a:xfrm>
            <a:off x="402326" y="3269540"/>
            <a:ext cx="1271751" cy="303295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86530F-BA5E-7A4C-BB37-B3DD76A500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Concept Development: </a:t>
            </a:r>
            <a:r>
              <a:rPr lang="en-US">
                <a:solidFill>
                  <a:schemeClr val="accent3"/>
                </a:solidFill>
              </a:rPr>
              <a:t>Music Cultures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2BC2D9-221B-1747-918C-C0B9B460173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31800" y="1268413"/>
            <a:ext cx="8237538" cy="2649956"/>
          </a:xfrm>
        </p:spPr>
        <p:txBody>
          <a:bodyPr/>
          <a:lstStyle/>
          <a:p>
            <a:r>
              <a:rPr lang="en-US"/>
              <a:t>Each musical tradition has its own special mix of: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musical instruments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notes and rhythms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costumes or clothing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dance.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AE2789-4AC7-0E44-924A-B7ADC2CBB092}"/>
              </a:ext>
            </a:extLst>
          </p:cNvPr>
          <p:cNvSpPr txBox="1"/>
          <p:nvPr/>
        </p:nvSpPr>
        <p:spPr>
          <a:xfrm>
            <a:off x="437455" y="6318201"/>
            <a:ext cx="2229939" cy="3194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1800" i="0" dirty="0">
                <a:solidFill>
                  <a:schemeClr val="accent1"/>
                </a:solidFill>
                <a:latin typeface="Calibri"/>
                <a:cs typeface="Calibri"/>
              </a:rPr>
              <a:t>Theory</a:t>
            </a:r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B6EBD558-4F64-514D-A5D6-192E71B9C5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618" y="3413413"/>
            <a:ext cx="2089515" cy="286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718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1A5E2868-6C28-D03D-7312-D5328B519A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46" y="2061648"/>
            <a:ext cx="7921495" cy="4488847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5DDAF04-AE96-6B4A-9093-41E34A9ED5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Concept Development: </a:t>
            </a:r>
            <a:r>
              <a:rPr lang="en-US">
                <a:solidFill>
                  <a:schemeClr val="accent3"/>
                </a:solidFill>
              </a:rPr>
              <a:t>Music Traditions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3991F7-6573-0D48-B896-AB2F876FBC0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1034129"/>
          </a:xfrm>
        </p:spPr>
        <p:txBody>
          <a:bodyPr/>
          <a:lstStyle/>
          <a:p>
            <a:r>
              <a:rPr lang="en-US"/>
              <a:t>Some regions that we will be learning about are: </a:t>
            </a:r>
          </a:p>
          <a:p>
            <a:r>
              <a:rPr lang="en-US"/>
              <a:t>The Pacific; Australia, Africa; Asia – China, Japan, Indonesia; Europe; and South America 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AA9ED2-7180-0A4C-AFB8-8AD000D7A21C}"/>
              </a:ext>
            </a:extLst>
          </p:cNvPr>
          <p:cNvSpPr txBox="1"/>
          <p:nvPr/>
        </p:nvSpPr>
        <p:spPr>
          <a:xfrm>
            <a:off x="437455" y="6318201"/>
            <a:ext cx="2229939" cy="3194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1800" i="0" dirty="0">
                <a:solidFill>
                  <a:schemeClr val="accent1"/>
                </a:solidFill>
                <a:latin typeface="Calibri"/>
                <a:cs typeface="Calibri"/>
              </a:rPr>
              <a:t>Theory</a:t>
            </a:r>
          </a:p>
        </p:txBody>
      </p:sp>
    </p:spTree>
    <p:extLst>
      <p:ext uri="{BB962C8B-B14F-4D97-AF65-F5344CB8AC3E}">
        <p14:creationId xmlns:p14="http://schemas.microsoft.com/office/powerpoint/2010/main" val="6899311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390E8AB-D686-F14D-BE26-AF2939633F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3000"/>
              <a:t>Activating Prior Knowledge: </a:t>
            </a:r>
            <a:r>
              <a:rPr lang="en-US" sz="3000">
                <a:solidFill>
                  <a:schemeClr val="accent3"/>
                </a:solidFill>
              </a:rPr>
              <a:t>Instrument Families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33D9F9E-1ED2-9A44-8256-C2966DD4DF3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250540"/>
            <a:ext cx="8237538" cy="710964"/>
          </a:xfrm>
        </p:spPr>
        <p:txBody>
          <a:bodyPr/>
          <a:lstStyle/>
          <a:p>
            <a:r>
              <a:rPr lang="en-US"/>
              <a:t>Instruments are put into different groups called families. </a:t>
            </a:r>
          </a:p>
          <a:p>
            <a:r>
              <a:rPr lang="en-AU"/>
              <a:t>An instrument’s family is based how its sound is produced.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ABDB10-93B3-3849-8DD8-E7765E2798A4}"/>
              </a:ext>
            </a:extLst>
          </p:cNvPr>
          <p:cNvSpPr txBox="1"/>
          <p:nvPr/>
        </p:nvSpPr>
        <p:spPr>
          <a:xfrm>
            <a:off x="437455" y="6318201"/>
            <a:ext cx="2229939" cy="3194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1800" i="0" dirty="0">
                <a:solidFill>
                  <a:schemeClr val="accent1"/>
                </a:solidFill>
                <a:latin typeface="Calibri"/>
                <a:cs typeface="Calibri"/>
              </a:rPr>
              <a:t>Theory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D0FC97-F8D1-CC40-982A-3A09443F4B73}"/>
              </a:ext>
            </a:extLst>
          </p:cNvPr>
          <p:cNvSpPr txBox="1"/>
          <p:nvPr/>
        </p:nvSpPr>
        <p:spPr>
          <a:xfrm>
            <a:off x="465140" y="2464901"/>
            <a:ext cx="8213723" cy="682261"/>
          </a:xfrm>
          <a:prstGeom prst="rect">
            <a:avLst/>
          </a:prstGeom>
          <a:noFill/>
          <a:ln>
            <a:noFill/>
          </a:ln>
        </p:spPr>
        <p:txBody>
          <a:bodyPr wrap="square" numCol="3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2100" b="1" i="0">
                <a:solidFill>
                  <a:schemeClr val="accent1"/>
                </a:solidFill>
                <a:latin typeface="Calibri"/>
                <a:cs typeface="Calibri"/>
              </a:rPr>
              <a:t> String </a:t>
            </a:r>
          </a:p>
          <a:p>
            <a:pPr algn="ctr">
              <a:spcBef>
                <a:spcPts val="672"/>
              </a:spcBef>
            </a:pPr>
            <a:endParaRPr lang="en-AU" sz="2100" b="1" i="0">
              <a:solidFill>
                <a:schemeClr val="accent1"/>
              </a:solidFill>
              <a:latin typeface="Calibri"/>
              <a:cs typeface="Calibri"/>
            </a:endParaRPr>
          </a:p>
          <a:p>
            <a:pPr algn="ctr">
              <a:spcBef>
                <a:spcPts val="672"/>
              </a:spcBef>
            </a:pPr>
            <a:endParaRPr lang="en-AU" sz="2100" b="1" i="0">
              <a:solidFill>
                <a:schemeClr val="accent1"/>
              </a:solidFill>
              <a:latin typeface="Calibri"/>
              <a:cs typeface="Calibri"/>
            </a:endParaRPr>
          </a:p>
          <a:p>
            <a:pPr algn="ctr">
              <a:spcBef>
                <a:spcPts val="672"/>
              </a:spcBef>
            </a:pPr>
            <a:endParaRPr lang="en-AU" sz="2100" b="1" i="0">
              <a:solidFill>
                <a:schemeClr val="accent1"/>
              </a:solidFill>
              <a:latin typeface="Calibri"/>
              <a:cs typeface="Calibri"/>
            </a:endParaRPr>
          </a:p>
          <a:p>
            <a:pPr algn="ctr">
              <a:spcBef>
                <a:spcPts val="672"/>
              </a:spcBef>
            </a:pPr>
            <a:endParaRPr lang="en-AU" sz="2100" b="1" i="0">
              <a:solidFill>
                <a:schemeClr val="accent1"/>
              </a:solidFill>
              <a:latin typeface="Calibri"/>
              <a:cs typeface="Calibri"/>
            </a:endParaRPr>
          </a:p>
          <a:p>
            <a:pPr algn="ctr">
              <a:spcBef>
                <a:spcPts val="672"/>
              </a:spcBef>
            </a:pPr>
            <a:endParaRPr lang="en-AU" sz="2100" b="1" i="0">
              <a:solidFill>
                <a:schemeClr val="accent1"/>
              </a:solidFill>
              <a:latin typeface="Calibri"/>
              <a:cs typeface="Calibri"/>
            </a:endParaRPr>
          </a:p>
          <a:p>
            <a:pPr algn="ctr">
              <a:spcBef>
                <a:spcPts val="672"/>
              </a:spcBef>
            </a:pPr>
            <a:r>
              <a:rPr lang="en-AU" sz="2100" b="1" i="0">
                <a:solidFill>
                  <a:schemeClr val="accent1"/>
                </a:solidFill>
                <a:latin typeface="Calibri"/>
                <a:cs typeface="Calibri"/>
              </a:rPr>
              <a:t>Wind </a:t>
            </a:r>
          </a:p>
          <a:p>
            <a:pPr algn="ctr">
              <a:spcBef>
                <a:spcPts val="672"/>
              </a:spcBef>
            </a:pPr>
            <a:endParaRPr lang="en-AU" sz="2100" b="1" i="0">
              <a:solidFill>
                <a:schemeClr val="accent1"/>
              </a:solidFill>
              <a:latin typeface="Calibri"/>
              <a:cs typeface="Calibri"/>
            </a:endParaRPr>
          </a:p>
          <a:p>
            <a:pPr algn="ctr">
              <a:spcBef>
                <a:spcPts val="672"/>
              </a:spcBef>
            </a:pPr>
            <a:endParaRPr lang="en-AU" sz="2100" b="1" i="0">
              <a:solidFill>
                <a:schemeClr val="accent1"/>
              </a:solidFill>
              <a:latin typeface="Calibri"/>
              <a:cs typeface="Calibri"/>
            </a:endParaRPr>
          </a:p>
          <a:p>
            <a:pPr algn="ctr">
              <a:spcBef>
                <a:spcPts val="672"/>
              </a:spcBef>
            </a:pPr>
            <a:endParaRPr lang="en-AU" sz="2100" b="1" i="0">
              <a:solidFill>
                <a:schemeClr val="accent1"/>
              </a:solidFill>
              <a:latin typeface="Calibri"/>
              <a:cs typeface="Calibri"/>
            </a:endParaRPr>
          </a:p>
          <a:p>
            <a:pPr algn="ctr">
              <a:spcBef>
                <a:spcPts val="672"/>
              </a:spcBef>
            </a:pPr>
            <a:endParaRPr lang="en-AU" sz="2100" b="1" i="0">
              <a:solidFill>
                <a:schemeClr val="accent1"/>
              </a:solidFill>
              <a:latin typeface="Calibri"/>
              <a:cs typeface="Calibri"/>
            </a:endParaRPr>
          </a:p>
          <a:p>
            <a:pPr algn="ctr">
              <a:spcBef>
                <a:spcPts val="672"/>
              </a:spcBef>
            </a:pPr>
            <a:endParaRPr lang="en-AU" sz="2100" b="1" i="0">
              <a:solidFill>
                <a:schemeClr val="accent1"/>
              </a:solidFill>
              <a:latin typeface="Calibri"/>
              <a:cs typeface="Calibri"/>
            </a:endParaRPr>
          </a:p>
          <a:p>
            <a:pPr algn="ctr">
              <a:spcBef>
                <a:spcPts val="672"/>
              </a:spcBef>
            </a:pPr>
            <a:r>
              <a:rPr lang="en-AU" sz="2100" b="1" i="0">
                <a:solidFill>
                  <a:schemeClr val="accent1"/>
                </a:solidFill>
                <a:latin typeface="Calibri"/>
                <a:cs typeface="Calibri"/>
              </a:rPr>
              <a:t>Percussion</a:t>
            </a:r>
          </a:p>
          <a:p>
            <a:pPr>
              <a:spcBef>
                <a:spcPts val="672"/>
              </a:spcBef>
            </a:pPr>
            <a:endParaRPr lang="en-AU" sz="2100" b="1" i="0">
              <a:solidFill>
                <a:schemeClr val="accent1"/>
              </a:solidFill>
              <a:latin typeface="Calibri"/>
              <a:cs typeface="Calibri"/>
            </a:endParaRPr>
          </a:p>
          <a:p>
            <a:pPr>
              <a:spcBef>
                <a:spcPts val="672"/>
              </a:spcBef>
            </a:pPr>
            <a:endParaRPr lang="en-AU" sz="2100" b="1" i="0">
              <a:solidFill>
                <a:schemeClr val="accent1"/>
              </a:solidFill>
              <a:latin typeface="Calibri"/>
              <a:cs typeface="Calibri"/>
            </a:endParaRPr>
          </a:p>
          <a:p>
            <a:pPr>
              <a:spcBef>
                <a:spcPts val="672"/>
              </a:spcBef>
            </a:pPr>
            <a:endParaRPr lang="en-AU" sz="2100" b="1" i="0">
              <a:solidFill>
                <a:schemeClr val="accent1"/>
              </a:solidFill>
              <a:latin typeface="Calibri"/>
              <a:cs typeface="Calibri"/>
            </a:endParaRPr>
          </a:p>
          <a:p>
            <a:pPr algn="ctr">
              <a:spcBef>
                <a:spcPts val="672"/>
              </a:spcBef>
            </a:pPr>
            <a:endParaRPr lang="en-AU" sz="2100" b="1" i="0">
              <a:solidFill>
                <a:schemeClr val="accent1"/>
              </a:solidFill>
              <a:latin typeface="Calibri"/>
              <a:cs typeface="Calibri"/>
            </a:endParaRPr>
          </a:p>
        </p:txBody>
      </p:sp>
      <p:pic>
        <p:nvPicPr>
          <p:cNvPr id="3" name="Picture 2" descr="A violin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00EF906B-A952-1833-3F3C-6415CA4F9A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23" y="3098151"/>
            <a:ext cx="1712671" cy="2580290"/>
          </a:xfrm>
          <a:prstGeom prst="rect">
            <a:avLst/>
          </a:prstGeom>
        </p:spPr>
      </p:pic>
      <p:pic>
        <p:nvPicPr>
          <p:cNvPr id="5" name="Picture 4" descr="A picture containing music, sax&#10;&#10;Description automatically generated">
            <a:extLst>
              <a:ext uri="{FF2B5EF4-FFF2-40B4-BE49-F238E27FC236}">
                <a16:creationId xmlns:a16="http://schemas.microsoft.com/office/drawing/2014/main" id="{71CD3B4B-E18C-D642-AAEF-470068BA54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674" y="3019323"/>
            <a:ext cx="1956840" cy="2948152"/>
          </a:xfrm>
          <a:prstGeom prst="rect">
            <a:avLst/>
          </a:prstGeom>
        </p:spPr>
      </p:pic>
      <p:pic>
        <p:nvPicPr>
          <p:cNvPr id="10" name="Picture 9" descr="A drum set with a microphone&#10;&#10;Description automatically generated with low confidence">
            <a:extLst>
              <a:ext uri="{FF2B5EF4-FFF2-40B4-BE49-F238E27FC236}">
                <a16:creationId xmlns:a16="http://schemas.microsoft.com/office/drawing/2014/main" id="{DA8A0648-5945-F516-5D35-C5FBE95486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8" r="11883"/>
          <a:stretch/>
        </p:blipFill>
        <p:spPr>
          <a:xfrm>
            <a:off x="5783928" y="3019323"/>
            <a:ext cx="3090042" cy="2734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4185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music, sax&#10;&#10;Description automatically generated">
            <a:extLst>
              <a:ext uri="{FF2B5EF4-FFF2-40B4-BE49-F238E27FC236}">
                <a16:creationId xmlns:a16="http://schemas.microsoft.com/office/drawing/2014/main" id="{B9B0AB3E-F0DD-74C0-37F1-BB183EB462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6" t="-82" r="17322" b="1"/>
          <a:stretch/>
        </p:blipFill>
        <p:spPr>
          <a:xfrm>
            <a:off x="7907386" y="3161802"/>
            <a:ext cx="620111" cy="1379442"/>
          </a:xfrm>
          <a:prstGeom prst="rect">
            <a:avLst/>
          </a:prstGeom>
        </p:spPr>
      </p:pic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01B96B02-477F-39F5-2E3D-2AD50BD387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29" y="3130899"/>
            <a:ext cx="6113872" cy="3464527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390E8AB-D686-F14D-BE26-AF2939633F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Concept Development: </a:t>
            </a:r>
            <a:r>
              <a:rPr lang="en-US">
                <a:solidFill>
                  <a:schemeClr val="accent3"/>
                </a:solidFill>
              </a:rPr>
              <a:t>Wind Family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920349F-A29A-764B-9D5B-2E96EEE6629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245912"/>
            <a:ext cx="8237538" cy="1809726"/>
          </a:xfrm>
        </p:spPr>
        <p:txBody>
          <a:bodyPr/>
          <a:lstStyle/>
          <a:p>
            <a:r>
              <a:rPr lang="en-US"/>
              <a:t>Wind instruments make a sound when they are blown into. </a:t>
            </a:r>
          </a:p>
          <a:p>
            <a:r>
              <a:rPr lang="en-US"/>
              <a:t>They are usually made of wood or metals such as brass. Some are made of plastic, bones or shells.</a:t>
            </a:r>
          </a:p>
          <a:p>
            <a:r>
              <a:rPr lang="en-US"/>
              <a:t>Here are some instruments that belong to the wind family. </a:t>
            </a:r>
          </a:p>
          <a:p>
            <a:r>
              <a:rPr lang="en-US"/>
              <a:t>They are each from a different musical tradition.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E1DBA8-E0F5-AB40-8A40-9002D8BB5AB1}"/>
              </a:ext>
            </a:extLst>
          </p:cNvPr>
          <p:cNvSpPr txBox="1"/>
          <p:nvPr/>
        </p:nvSpPr>
        <p:spPr>
          <a:xfrm>
            <a:off x="437455" y="6318201"/>
            <a:ext cx="2229939" cy="3194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1800" i="0" dirty="0">
                <a:solidFill>
                  <a:schemeClr val="accent1"/>
                </a:solidFill>
                <a:latin typeface="Calibri"/>
                <a:cs typeface="Calibri"/>
              </a:rPr>
              <a:t>Theory</a:t>
            </a:r>
          </a:p>
        </p:txBody>
      </p:sp>
      <p:pic>
        <p:nvPicPr>
          <p:cNvPr id="10" name="Picture 9" descr="A picture containing music, pipe, flute&#10;&#10;Description automatically generated">
            <a:extLst>
              <a:ext uri="{FF2B5EF4-FFF2-40B4-BE49-F238E27FC236}">
                <a16:creationId xmlns:a16="http://schemas.microsoft.com/office/drawing/2014/main" id="{55CC8229-A0EE-A512-212A-25D00C68A1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9" t="18674" r="2758" b="20724"/>
          <a:stretch/>
        </p:blipFill>
        <p:spPr>
          <a:xfrm>
            <a:off x="7326105" y="4634762"/>
            <a:ext cx="1352758" cy="575477"/>
          </a:xfrm>
          <a:prstGeom prst="rect">
            <a:avLst/>
          </a:prstGeom>
        </p:spPr>
      </p:pic>
      <p:pic>
        <p:nvPicPr>
          <p:cNvPr id="11" name="Picture 10" descr="A close-up of a shell&#10;&#10;Description automatically generated with low confidence">
            <a:extLst>
              <a:ext uri="{FF2B5EF4-FFF2-40B4-BE49-F238E27FC236}">
                <a16:creationId xmlns:a16="http://schemas.microsoft.com/office/drawing/2014/main" id="{A3A78382-CE72-F22F-0714-7AC7AF3928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9" t="13382" r="1610" b="5672"/>
          <a:stretch/>
        </p:blipFill>
        <p:spPr>
          <a:xfrm rot="21299925">
            <a:off x="7331609" y="5561634"/>
            <a:ext cx="1169553" cy="65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007350"/>
      </p:ext>
    </p:extLst>
  </p:cSld>
  <p:clrMapOvr>
    <a:masterClrMapping/>
  </p:clrMapOvr>
</p:sld>
</file>

<file path=ppt/theme/theme1.xml><?xml version="1.0" encoding="utf-8"?>
<a:theme xmlns:a="http://schemas.openxmlformats.org/drawingml/2006/main" name="GGSA_Curriculum_PPT_Theme">
  <a:themeElements>
    <a:clrScheme name="GGSA">
      <a:dk1>
        <a:srgbClr val="181818"/>
      </a:dk1>
      <a:lt1>
        <a:sysClr val="window" lastClr="FFFFFF"/>
      </a:lt1>
      <a:dk2>
        <a:srgbClr val="1F1F1F"/>
      </a:dk2>
      <a:lt2>
        <a:srgbClr val="181818"/>
      </a:lt2>
      <a:accent1>
        <a:srgbClr val="177F99"/>
      </a:accent1>
      <a:accent2>
        <a:srgbClr val="A3A3A3"/>
      </a:accent2>
      <a:accent3>
        <a:srgbClr val="FAA234"/>
      </a:accent3>
      <a:accent4>
        <a:srgbClr val="FBB561"/>
      </a:accent4>
      <a:accent5>
        <a:srgbClr val="FDBC14"/>
      </a:accent5>
      <a:accent6>
        <a:srgbClr val="FED05E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2">
              <a:lumMod val="75000"/>
            </a:schemeClr>
          </a:solidFill>
        </a:ln>
      </a:spPr>
      <a:bodyPr anchor="ctr"/>
      <a:lstStyle>
        <a:defPPr algn="r">
          <a:defRPr sz="1100" dirty="0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wrap="square" rtlCol="0">
        <a:noAutofit/>
      </a:bodyPr>
      <a:lstStyle>
        <a:defPPr>
          <a:spcBef>
            <a:spcPts val="672"/>
          </a:spcBef>
          <a:defRPr sz="2800" i="0" dirty="0" smtClean="0">
            <a:solidFill>
              <a:schemeClr val="tx1"/>
            </a:solidFill>
            <a:latin typeface="Calibri"/>
            <a:cs typeface="Calibri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GGSA_Curriculum_PPT_Theme" id="{1BBDCDBC-CF02-4599-9A13-09DFC0558105}" vid="{F26590E7-F273-42E2-B3FD-7B468DE84EEB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F079873C6E3AB4EACD63ED1E8B5A8E2" ma:contentTypeVersion="18" ma:contentTypeDescription="Create a new document." ma:contentTypeScope="" ma:versionID="2f39b9737ce0fd05615ddb62068aba5f">
  <xsd:schema xmlns:xsd="http://www.w3.org/2001/XMLSchema" xmlns:xs="http://www.w3.org/2001/XMLSchema" xmlns:p="http://schemas.microsoft.com/office/2006/metadata/properties" xmlns:ns2="5b26b094-24a4-4ccd-b7e3-3edda354eb3c" xmlns:ns3="b1c3f57c-7c49-4651-ad41-fce25e67615e" targetNamespace="http://schemas.microsoft.com/office/2006/metadata/properties" ma:root="true" ma:fieldsID="acb5294cd739471e325ac21305a12da9" ns2:_="" ns3:_="">
    <xsd:import namespace="5b26b094-24a4-4ccd-b7e3-3edda354eb3c"/>
    <xsd:import namespace="b1c3f57c-7c49-4651-ad41-fce25e67615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2:_dlc_DocId" minOccurs="0"/>
                <xsd:element ref="ns2:_dlc_DocIdUrl" minOccurs="0"/>
                <xsd:element ref="ns2:_dlc_DocIdPersistId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_Flow_Signoff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26b094-24a4-4ccd-b7e3-3edda354eb3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12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13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4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17" nillable="true" ma:displayName="Taxonomy Catch All Column" ma:hidden="true" ma:list="{8b671d25-694d-439f-9863-07d436487715}" ma:internalName="TaxCatchAll" ma:showField="CatchAllData" ma:web="5b26b094-24a4-4ccd-b7e3-3edda354eb3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c3f57c-7c49-4651-ad41-fce25e67615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23a52850-eb8e-4fa7-a03f-de41acfdcd0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_Flow_SignoffStatus" ma:index="23" nillable="true" ma:displayName="Sign-off status" ma:internalName="Sign_x002d_off_x0020_status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>
  <documentManagement>
    <_dlc_DocIdPersistId xmlns="5b26b094-24a4-4ccd-b7e3-3edda354eb3c" xsi:nil="true"/>
    <_dlc_DocId xmlns="5b26b094-24a4-4ccd-b7e3-3edda354eb3c">GGSAWS-273948688-241517</_dlc_DocId>
    <_dlc_DocIdUrl xmlns="5b26b094-24a4-4ccd-b7e3-3edda354eb3c">
      <Url>https://ggsaus.sharepoint.com/sites/WebShare/_layouts/15/DocIdRedir.aspx?ID=GGSAWS-273948688-241517</Url>
      <Description>GGSAWS-273948688-241517</Description>
    </_dlc_DocIdUrl>
    <SharedWithUsers xmlns="5b26b094-24a4-4ccd-b7e3-3edda354eb3c">
      <UserInfo>
        <DisplayName>Mary Hearn</DisplayName>
        <AccountId>2586</AccountId>
        <AccountType/>
      </UserInfo>
      <UserInfo>
        <DisplayName>Sarah Derby</DisplayName>
        <AccountId>2107</AccountId>
        <AccountType/>
      </UserInfo>
      <UserInfo>
        <DisplayName>Gabrielle Edwards</DisplayName>
        <AccountId>2633</AccountId>
        <AccountType/>
      </UserInfo>
      <UserInfo>
        <DisplayName>Amanda Bowker</DisplayName>
        <AccountId>3433</AccountId>
        <AccountType/>
      </UserInfo>
    </SharedWithUsers>
    <TaxCatchAll xmlns="5b26b094-24a4-4ccd-b7e3-3edda354eb3c" xsi:nil="true"/>
    <_Flow_SignoffStatus xmlns="b1c3f57c-7c49-4651-ad41-fce25e67615e">Signed Off</_Flow_SignoffStatus>
    <lcf76f155ced4ddcb4097134ff3c332f xmlns="b1c3f57c-7c49-4651-ad41-fce25e67615e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97983DA4-1D30-450E-B6FF-B45409EBA5CC}"/>
</file>

<file path=customXml/itemProps2.xml><?xml version="1.0" encoding="utf-8"?>
<ds:datastoreItem xmlns:ds="http://schemas.openxmlformats.org/officeDocument/2006/customXml" ds:itemID="{ECCA1584-9CA9-46D4-BE44-1AD376E0FB8E}">
  <ds:schemaRefs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elements/1.1/"/>
    <ds:schemaRef ds:uri="515f5425-9a1b-4621-946e-313c9245e8dc"/>
    <ds:schemaRef ds:uri="http://purl.org/dc/terms/"/>
    <ds:schemaRef ds:uri="http://schemas.openxmlformats.org/package/2006/metadata/core-properties"/>
    <ds:schemaRef ds:uri="57fb03f4-929e-4d29-b303-a87e068400ed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A126B2F9-9E5E-47F6-8BD5-9996CAB193A4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F3C20999-4AD3-4B80-B015-7C47CDEF6BEB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GGSA_Curriculum_PPT_Theme</Template>
  <TotalTime>7</TotalTime>
  <Words>1007</Words>
  <Application>Microsoft Office PowerPoint</Application>
  <PresentationFormat>On-screen Show (4:3)</PresentationFormat>
  <Paragraphs>238</Paragraphs>
  <Slides>24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Calibr</vt:lpstr>
      <vt:lpstr>Gotham Book</vt:lpstr>
      <vt:lpstr>Gotham Light</vt:lpstr>
      <vt:lpstr>Calibri</vt:lpstr>
      <vt:lpstr>Gotham-Light</vt:lpstr>
      <vt:lpstr>Arial</vt:lpstr>
      <vt:lpstr>Calibri Light</vt:lpstr>
      <vt:lpstr>GGSA_Curriculum_PPT_Theme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CYP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Click to add title</dc:title>
  <dc:subject>Parenting</dc:subject>
  <dc:creator>Sandra Thibeault</dc:creator>
  <cp:keywords>Parenting</cp:keywords>
  <cp:lastModifiedBy>Jane Emperado</cp:lastModifiedBy>
  <cp:revision>4</cp:revision>
  <cp:lastPrinted>2017-11-01T05:39:03Z</cp:lastPrinted>
  <dcterms:created xsi:type="dcterms:W3CDTF">2017-09-25T17:46:47Z</dcterms:created>
  <dcterms:modified xsi:type="dcterms:W3CDTF">2022-12-13T14:36:32Z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0x010100CF079873C6E3AB4EACD63ED1E8B5A8E2</vt:lpwstr>
  </property>
  <property fmtid="{D5CDD505-2E9C-101B-9397-08002B2CF9AE}" pid="3" name="Order">
    <vt:r8>6578600</vt:r8>
  </property>
  <property fmtid="{D5CDD505-2E9C-101B-9397-08002B2CF9AE}" pid="4" name="dcProductDevelopment">
    <vt:bool>false</vt:bool>
  </property>
  <property fmtid="{D5CDD505-2E9C-101B-9397-08002B2CF9AE}" pid="5" name="dcInternalEvaluationLibrary">
    <vt:bool>false</vt:bool>
  </property>
  <property fmtid="{D5CDD505-2E9C-101B-9397-08002B2CF9AE}" pid="6" name="dcMarketingServices">
    <vt:bool>false</vt:bool>
  </property>
  <property fmtid="{D5CDD505-2E9C-101B-9397-08002B2CF9AE}" pid="7" name="dcIntranet">
    <vt:bool>false</vt:bool>
  </property>
  <property fmtid="{D5CDD505-2E9C-101B-9397-08002B2CF9AE}" pid="8" name="dcExternalEvaluationLibrary">
    <vt:bool>false</vt:bool>
  </property>
  <property fmtid="{D5CDD505-2E9C-101B-9397-08002B2CF9AE}" pid="9" name="dcSchoolsAllStaff">
    <vt:bool>false</vt:bool>
  </property>
  <property fmtid="{D5CDD505-2E9C-101B-9397-08002B2CF9AE}" pid="10" name="dcDirectors">
    <vt:bool>false</vt:bool>
  </property>
  <property fmtid="{D5CDD505-2E9C-101B-9397-08002B2CF9AE}" pid="11" name="dcGreatTeachingPortal">
    <vt:bool>false</vt:bool>
  </property>
  <property fmtid="{D5CDD505-2E9C-101B-9397-08002B2CF9AE}" pid="12" name="dcSchoolPrincipals">
    <vt:bool>false</vt:bool>
  </property>
  <property fmtid="{D5CDD505-2E9C-101B-9397-08002B2CF9AE}" pid="13" name="dcBrochureStand">
    <vt:bool>false</vt:bool>
  </property>
  <property fmtid="{D5CDD505-2E9C-101B-9397-08002B2CF9AE}" pid="14" name="dcWebsite">
    <vt:bool>false</vt:bool>
  </property>
  <property fmtid="{D5CDD505-2E9C-101B-9397-08002B2CF9AE}" pid="15" name="dcDigitalDatabase">
    <vt:bool>false</vt:bool>
  </property>
  <property fmtid="{D5CDD505-2E9C-101B-9397-08002B2CF9AE}" pid="16" name="dcProductFolders">
    <vt:bool>false</vt:bool>
  </property>
  <property fmtid="{D5CDD505-2E9C-101B-9397-08002B2CF9AE}" pid="17" name="dcCEOSocialMedia">
    <vt:bool>false</vt:bool>
  </property>
  <property fmtid="{D5CDD505-2E9C-101B-9397-08002B2CF9AE}" pid="18" name="dcBusinessServices">
    <vt:bool>false</vt:bool>
  </property>
  <property fmtid="{D5CDD505-2E9C-101B-9397-08002B2CF9AE}" pid="19" name="dcInfoHub">
    <vt:bool>false</vt:bool>
  </property>
  <property fmtid="{D5CDD505-2E9C-101B-9397-08002B2CF9AE}" pid="20" name="dcManagement">
    <vt:bool>false</vt:bool>
  </property>
  <property fmtid="{D5CDD505-2E9C-101B-9397-08002B2CF9AE}" pid="21" name="dcSchoolPartnerships">
    <vt:bool>false</vt:bool>
  </property>
  <property fmtid="{D5CDD505-2E9C-101B-9397-08002B2CF9AE}" pid="22" name="dcCurriculumResourceLibrary">
    <vt:bool>false</vt:bool>
  </property>
  <property fmtid="{D5CDD505-2E9C-101B-9397-08002B2CF9AE}" pid="23" name="dcAllGGSAStaff">
    <vt:bool>false</vt:bool>
  </property>
  <property fmtid="{D5CDD505-2E9C-101B-9397-08002B2CF9AE}" pid="24" name="dcSocialMedia">
    <vt:bool>false</vt:bool>
  </property>
  <property fmtid="{D5CDD505-2E9C-101B-9397-08002B2CF9AE}" pid="25" name="_dlc_DocIdItemGuid">
    <vt:lpwstr>0a208ed0-5972-45fe-835c-746a0b339065</vt:lpwstr>
  </property>
  <property fmtid="{D5CDD505-2E9C-101B-9397-08002B2CF9AE}" pid="26" name="MediaServiceImageTags">
    <vt:lpwstr/>
  </property>
  <property fmtid="{D5CDD505-2E9C-101B-9397-08002B2CF9AE}" pid="27" name="xd_ProgID">
    <vt:lpwstr/>
  </property>
  <property fmtid="{D5CDD505-2E9C-101B-9397-08002B2CF9AE}" pid="28" name="_SourceUrl">
    <vt:lpwstr/>
  </property>
  <property fmtid="{D5CDD505-2E9C-101B-9397-08002B2CF9AE}" pid="29" name="_SharedFileIndex">
    <vt:lpwstr/>
  </property>
  <property fmtid="{D5CDD505-2E9C-101B-9397-08002B2CF9AE}" pid="30" name="ComplianceAssetId">
    <vt:lpwstr/>
  </property>
  <property fmtid="{D5CDD505-2E9C-101B-9397-08002B2CF9AE}" pid="31" name="auditStatus">
    <vt:lpwstr>Publish ready</vt:lpwstr>
  </property>
  <property fmtid="{D5CDD505-2E9C-101B-9397-08002B2CF9AE}" pid="32" name="TemplateUrl">
    <vt:lpwstr/>
  </property>
  <property fmtid="{D5CDD505-2E9C-101B-9397-08002B2CF9AE}" pid="33" name="Sign-off status">
    <vt:lpwstr>Signed Off</vt:lpwstr>
  </property>
  <property fmtid="{D5CDD505-2E9C-101B-9397-08002B2CF9AE}" pid="34" name="_ExtendedDescription">
    <vt:lpwstr/>
  </property>
  <property fmtid="{D5CDD505-2E9C-101B-9397-08002B2CF9AE}" pid="35" name="TriggerFlowInfo">
    <vt:lpwstr/>
  </property>
  <property fmtid="{D5CDD505-2E9C-101B-9397-08002B2CF9AE}" pid="36" name="xd_Signature">
    <vt:lpwstr/>
  </property>
  <property fmtid="{D5CDD505-2E9C-101B-9397-08002B2CF9AE}" pid="37" name="Request">
    <vt:lpwstr>, </vt:lpwstr>
  </property>
</Properties>
</file>