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4a" ContentType="audio/mp4"/>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embedTrueTypeFonts="1">
  <p:sldMasterIdLst>
    <p:sldMasterId id="2147486213" r:id="rId5"/>
    <p:sldMasterId id="2147486259" r:id="rId6"/>
  </p:sldMasterIdLst>
  <p:notesMasterIdLst>
    <p:notesMasterId r:id="rId41"/>
  </p:notesMasterIdLst>
  <p:handoutMasterIdLst>
    <p:handoutMasterId r:id="rId42"/>
  </p:handoutMasterIdLst>
  <p:sldIdLst>
    <p:sldId id="266" r:id="rId7"/>
    <p:sldId id="706" r:id="rId8"/>
    <p:sldId id="1023" r:id="rId9"/>
    <p:sldId id="1021" r:id="rId10"/>
    <p:sldId id="1025" r:id="rId11"/>
    <p:sldId id="1026" r:id="rId12"/>
    <p:sldId id="1046" r:id="rId13"/>
    <p:sldId id="1045" r:id="rId14"/>
    <p:sldId id="1044" r:id="rId15"/>
    <p:sldId id="1047" r:id="rId16"/>
    <p:sldId id="1043" r:id="rId17"/>
    <p:sldId id="1050" r:id="rId18"/>
    <p:sldId id="1051" r:id="rId19"/>
    <p:sldId id="1055" r:id="rId20"/>
    <p:sldId id="1049" r:id="rId21"/>
    <p:sldId id="1052" r:id="rId22"/>
    <p:sldId id="1056" r:id="rId23"/>
    <p:sldId id="1042" r:id="rId24"/>
    <p:sldId id="1054" r:id="rId25"/>
    <p:sldId id="1057" r:id="rId26"/>
    <p:sldId id="1048" r:id="rId27"/>
    <p:sldId id="1053" r:id="rId28"/>
    <p:sldId id="1058" r:id="rId29"/>
    <p:sldId id="1024" r:id="rId30"/>
    <p:sldId id="1059" r:id="rId31"/>
    <p:sldId id="1039" r:id="rId32"/>
    <p:sldId id="1029" r:id="rId33"/>
    <p:sldId id="1041" r:id="rId34"/>
    <p:sldId id="1061" r:id="rId35"/>
    <p:sldId id="1033" r:id="rId36"/>
    <p:sldId id="1034" r:id="rId37"/>
    <p:sldId id="1060" r:id="rId38"/>
    <p:sldId id="269" r:id="rId39"/>
    <p:sldId id="268" r:id="rId40"/>
  </p:sldIdLst>
  <p:sldSz cx="9144000" cy="6858000" type="screen4x3"/>
  <p:notesSz cx="9939338" cy="6807200"/>
  <p:embeddedFontLst>
    <p:embeddedFont>
      <p:font typeface="Calibri" panose="020F0502020204030204" pitchFamily="34" charset="0"/>
      <p:regular r:id="rId43"/>
      <p:bold r:id="rId44"/>
      <p:italic r:id="rId45"/>
      <p:boldItalic r:id="rId46"/>
    </p:embeddedFont>
    <p:embeddedFont>
      <p:font typeface="Calibri Light" panose="020F0302020204030204" pitchFamily="34" charset="0"/>
      <p:regular r:id="rId47"/>
      <p:italic r:id="rId48"/>
    </p:embeddedFont>
    <p:embeddedFont>
      <p:font typeface="Gotham Book" charset="0"/>
      <p:regular r:id="rId49"/>
    </p:embeddedFont>
  </p:embeddedFontLst>
  <p:custDataLst>
    <p:tags r:id="rId50"/>
  </p:custDataLst>
  <p:defaultTextStyle>
    <a:defPPr>
      <a:defRPr lang="en-US"/>
    </a:defPPr>
    <a:lvl1pPr algn="l" rtl="0" fontAlgn="base">
      <a:spcBef>
        <a:spcPct val="0"/>
      </a:spcBef>
      <a:spcAft>
        <a:spcPct val="0"/>
      </a:spcAft>
      <a:defRPr sz="2400" i="1" kern="1200">
        <a:solidFill>
          <a:schemeClr val="bg1"/>
        </a:solidFill>
        <a:latin typeface="Arial" charset="0"/>
        <a:ea typeface="+mn-ea"/>
        <a:cs typeface="Arial" charset="0"/>
      </a:defRPr>
    </a:lvl1pPr>
    <a:lvl2pPr marL="457200" algn="l" rtl="0" fontAlgn="base">
      <a:spcBef>
        <a:spcPct val="0"/>
      </a:spcBef>
      <a:spcAft>
        <a:spcPct val="0"/>
      </a:spcAft>
      <a:defRPr sz="2400" i="1" kern="1200">
        <a:solidFill>
          <a:schemeClr val="bg1"/>
        </a:solidFill>
        <a:latin typeface="Arial" charset="0"/>
        <a:ea typeface="+mn-ea"/>
        <a:cs typeface="Arial" charset="0"/>
      </a:defRPr>
    </a:lvl2pPr>
    <a:lvl3pPr marL="914400" algn="l" rtl="0" fontAlgn="base">
      <a:spcBef>
        <a:spcPct val="0"/>
      </a:spcBef>
      <a:spcAft>
        <a:spcPct val="0"/>
      </a:spcAft>
      <a:defRPr sz="2400" i="1" kern="1200">
        <a:solidFill>
          <a:schemeClr val="bg1"/>
        </a:solidFill>
        <a:latin typeface="Arial" charset="0"/>
        <a:ea typeface="+mn-ea"/>
        <a:cs typeface="Arial" charset="0"/>
      </a:defRPr>
    </a:lvl3pPr>
    <a:lvl4pPr marL="1371600" algn="l" rtl="0" fontAlgn="base">
      <a:spcBef>
        <a:spcPct val="0"/>
      </a:spcBef>
      <a:spcAft>
        <a:spcPct val="0"/>
      </a:spcAft>
      <a:defRPr sz="2400" i="1" kern="1200">
        <a:solidFill>
          <a:schemeClr val="bg1"/>
        </a:solidFill>
        <a:latin typeface="Arial" charset="0"/>
        <a:ea typeface="+mn-ea"/>
        <a:cs typeface="Arial" charset="0"/>
      </a:defRPr>
    </a:lvl4pPr>
    <a:lvl5pPr marL="1828800" algn="l" rtl="0" fontAlgn="base">
      <a:spcBef>
        <a:spcPct val="0"/>
      </a:spcBef>
      <a:spcAft>
        <a:spcPct val="0"/>
      </a:spcAft>
      <a:defRPr sz="2400" i="1" kern="1200">
        <a:solidFill>
          <a:schemeClr val="bg1"/>
        </a:solidFill>
        <a:latin typeface="Arial" charset="0"/>
        <a:ea typeface="+mn-ea"/>
        <a:cs typeface="Arial" charset="0"/>
      </a:defRPr>
    </a:lvl5pPr>
    <a:lvl6pPr marL="2286000" algn="l" defTabSz="914400" rtl="0" eaLnBrk="1" latinLnBrk="0" hangingPunct="1">
      <a:defRPr sz="2400" i="1" kern="1200">
        <a:solidFill>
          <a:schemeClr val="bg1"/>
        </a:solidFill>
        <a:latin typeface="Arial" charset="0"/>
        <a:ea typeface="+mn-ea"/>
        <a:cs typeface="Arial" charset="0"/>
      </a:defRPr>
    </a:lvl6pPr>
    <a:lvl7pPr marL="2743200" algn="l" defTabSz="914400" rtl="0" eaLnBrk="1" latinLnBrk="0" hangingPunct="1">
      <a:defRPr sz="2400" i="1" kern="1200">
        <a:solidFill>
          <a:schemeClr val="bg1"/>
        </a:solidFill>
        <a:latin typeface="Arial" charset="0"/>
        <a:ea typeface="+mn-ea"/>
        <a:cs typeface="Arial" charset="0"/>
      </a:defRPr>
    </a:lvl7pPr>
    <a:lvl8pPr marL="3200400" algn="l" defTabSz="914400" rtl="0" eaLnBrk="1" latinLnBrk="0" hangingPunct="1">
      <a:defRPr sz="2400" i="1" kern="1200">
        <a:solidFill>
          <a:schemeClr val="bg1"/>
        </a:solidFill>
        <a:latin typeface="Arial" charset="0"/>
        <a:ea typeface="+mn-ea"/>
        <a:cs typeface="Arial" charset="0"/>
      </a:defRPr>
    </a:lvl8pPr>
    <a:lvl9pPr marL="3657600" algn="l" defTabSz="914400" rtl="0" eaLnBrk="1" latinLnBrk="0" hangingPunct="1">
      <a:defRPr sz="2400" i="1" kern="1200">
        <a:solidFill>
          <a:schemeClr val="bg1"/>
        </a:solidFill>
        <a:latin typeface="Arial" charset="0"/>
        <a:ea typeface="+mn-ea"/>
        <a:cs typeface="Arial" charset="0"/>
      </a:defRPr>
    </a:lvl9pPr>
  </p:defaultTextStyle>
  <p:extLst>
    <p:ext uri="{EFAFB233-063F-42B5-8137-9DF3F51BA10A}">
      <p15:sldGuideLst xmlns:p15="http://schemas.microsoft.com/office/powerpoint/2012/main">
        <p15:guide id="1" orient="horz" pos="2183" userDrawn="1">
          <p15:clr>
            <a:srgbClr val="A4A3A4"/>
          </p15:clr>
        </p15:guide>
        <p15:guide id="2" pos="2880" userDrawn="1">
          <p15:clr>
            <a:srgbClr val="A4A3A4"/>
          </p15:clr>
        </p15:guide>
        <p15:guide id="3" pos="272" userDrawn="1">
          <p15:clr>
            <a:srgbClr val="A4A3A4"/>
          </p15:clr>
        </p15:guide>
        <p15:guide id="4" orient="horz" pos="754" userDrawn="1">
          <p15:clr>
            <a:srgbClr val="A4A3A4"/>
          </p15:clr>
        </p15:guide>
        <p15:guide id="5" orient="horz" pos="3974" userDrawn="1">
          <p15:clr>
            <a:srgbClr val="A4A3A4"/>
          </p15:clr>
        </p15:guide>
        <p15:guide id="6" pos="5488" userDrawn="1">
          <p15:clr>
            <a:srgbClr val="A4A3A4"/>
          </p15:clr>
        </p15:guide>
      </p15:sldGuideLst>
    </p:ext>
    <p:ext uri="{2D200454-40CA-4A62-9FC3-DE9A4176ACB9}">
      <p15:notesGuideLst xmlns:p15="http://schemas.microsoft.com/office/powerpoint/2012/main">
        <p15:guide id="1" orient="horz" pos="2144" userDrawn="1">
          <p15:clr>
            <a:srgbClr val="A4A3A4"/>
          </p15:clr>
        </p15:guide>
        <p15:guide id="2" pos="3132"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3938806-AF45-8EBA-9462-D1B14931863E}" name="Jo Yardley" initials="JY" userId="S::jyardley@goodtogreatschools.org.au::fde337a1-151f-4ffa-b180-c4c395c7fa84" providerId="AD"/>
  <p188:author id="{9136AA56-46D4-4334-1D20-AFB96207BF1F}" name="Chris Kohn" initials="CK" userId="S::CKohn@goodtogreatschools.org.au::3aea2124-5d9e-4894-ae32-e7c983671888" providerId="AD"/>
  <p188:author id="{71466BF0-DE09-E786-4421-9DBA1AFB3E25}" name="Debbie Keynes" initials="DK" userId="S::dkeynes@goodtogreatschools.org.au::1f9e99ae-ec68-410d-b657-439293d9a6c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rudy Sinnamon" initials="TS" lastIdx="16" clrIdx="0"/>
  <p:cmAuthor id="2" name="Sarah Derby" initials="SD" lastIdx="13" clrIdx="1">
    <p:extLst>
      <p:ext uri="{19B8F6BF-5375-455C-9EA6-DF929625EA0E}">
        <p15:presenceInfo xmlns:p15="http://schemas.microsoft.com/office/powerpoint/2012/main" userId="S::sderby@goodtogreatschools.org.au::96ac11a8-e08f-4580-ad22-f3a7e7fb1c03" providerId="AD"/>
      </p:ext>
    </p:extLst>
  </p:cmAuthor>
  <p:cmAuthor id="3" name="Emma Davies" initials="ED" lastIdx="1" clrIdx="2">
    <p:extLst>
      <p:ext uri="{19B8F6BF-5375-455C-9EA6-DF929625EA0E}">
        <p15:presenceInfo xmlns:p15="http://schemas.microsoft.com/office/powerpoint/2012/main" userId="S::edavies@goodtogreatschools.org.au::c388106c-fcc1-4b94-b57d-b351bf2299cb" providerId="AD"/>
      </p:ext>
    </p:extLst>
  </p:cmAuthor>
  <p:cmAuthor id="4" name="Chris Kohn" initials="CK" lastIdx="9" clrIdx="3">
    <p:extLst>
      <p:ext uri="{19B8F6BF-5375-455C-9EA6-DF929625EA0E}">
        <p15:presenceInfo xmlns:p15="http://schemas.microsoft.com/office/powerpoint/2012/main" userId="S::ckohn@goodtogreatschools.org.au::3aea2124-5d9e-4894-ae32-e7c9836718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81A8"/>
    <a:srgbClr val="2BBFF2"/>
    <a:srgbClr val="F99B27"/>
    <a:srgbClr val="FF6174"/>
    <a:srgbClr val="FF5B45"/>
    <a:srgbClr val="FD5C7A"/>
    <a:srgbClr val="FF2600"/>
    <a:srgbClr val="FFFF00"/>
    <a:srgbClr val="177F99"/>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FB6760-74D6-44F9-93FF-FD85721E6F1D}" v="1" dt="2022-12-13T14:36:48.0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6934"/>
    <p:restoredTop sz="94737" autoAdjust="0"/>
  </p:normalViewPr>
  <p:slideViewPr>
    <p:cSldViewPr snapToGrid="0">
      <p:cViewPr varScale="1">
        <p:scale>
          <a:sx n="73" d="100"/>
          <a:sy n="73" d="100"/>
        </p:scale>
        <p:origin x="1242" y="60"/>
      </p:cViewPr>
      <p:guideLst>
        <p:guide orient="horz" pos="2183"/>
        <p:guide pos="2880"/>
        <p:guide pos="272"/>
        <p:guide orient="horz" pos="754"/>
        <p:guide orient="horz" pos="3974"/>
        <p:guide pos="5488"/>
      </p:guideLst>
    </p:cSldViewPr>
  </p:slideViewPr>
  <p:notesTextViewPr>
    <p:cViewPr>
      <p:scale>
        <a:sx n="1" d="1"/>
        <a:sy n="1" d="1"/>
      </p:scale>
      <p:origin x="0" y="0"/>
    </p:cViewPr>
  </p:notesTextViewPr>
  <p:notesViewPr>
    <p:cSldViewPr snapToGrid="0">
      <p:cViewPr>
        <p:scale>
          <a:sx n="1" d="2"/>
          <a:sy n="1" d="2"/>
        </p:scale>
        <p:origin x="0" y="0"/>
      </p:cViewPr>
      <p:guideLst>
        <p:guide orient="horz" pos="2144"/>
        <p:guide pos="313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tags" Target="tags/tag1.xml"/><Relationship Id="rId55"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4.fntdata"/><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notesMaster" Target="notesMasters/notesMaster1.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font" Target="fonts/font3.fntdata"/><Relationship Id="rId53" Type="http://schemas.openxmlformats.org/officeDocument/2006/relationships/viewProps" Target="viewProps.xml"/><Relationship Id="rId58" Type="http://schemas.microsoft.com/office/2018/10/relationships/authors" Target="author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7.fntdata"/><Relationship Id="rId57"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2.fntdata"/><Relationship Id="rId52"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1.fntdata"/><Relationship Id="rId48" Type="http://schemas.openxmlformats.org/officeDocument/2006/relationships/font" Target="fonts/font6.fntdata"/><Relationship Id="rId56" Type="http://schemas.microsoft.com/office/2016/11/relationships/changesInfo" Target="changesInfos/changesInfo1.xml"/><Relationship Id="rId8" Type="http://schemas.openxmlformats.org/officeDocument/2006/relationships/slide" Target="slides/slide2.xml"/><Relationship Id="rId51" Type="http://schemas.openxmlformats.org/officeDocument/2006/relationships/commentAuthors" Target="commentAuthor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e McGregor" userId="21de1238-db65-4ab3-8376-ea3116b499df" providerId="ADAL" clId="{C0903BCD-26D8-45F6-B44E-EECF6DC80ED0}"/>
    <pc:docChg chg="custSel modSld">
      <pc:chgData name="Kate McGregor" userId="21de1238-db65-4ab3-8376-ea3116b499df" providerId="ADAL" clId="{C0903BCD-26D8-45F6-B44E-EECF6DC80ED0}" dt="2022-07-05T06:17:46.799" v="88" actId="6549"/>
      <pc:docMkLst>
        <pc:docMk/>
      </pc:docMkLst>
      <pc:sldChg chg="modSp mod">
        <pc:chgData name="Kate McGregor" userId="21de1238-db65-4ab3-8376-ea3116b499df" providerId="ADAL" clId="{C0903BCD-26D8-45F6-B44E-EECF6DC80ED0}" dt="2022-07-05T06:07:12.654" v="83" actId="313"/>
        <pc:sldMkLst>
          <pc:docMk/>
          <pc:sldMk cId="2748093058" sldId="268"/>
        </pc:sldMkLst>
        <pc:spChg chg="mod">
          <ac:chgData name="Kate McGregor" userId="21de1238-db65-4ab3-8376-ea3116b499df" providerId="ADAL" clId="{C0903BCD-26D8-45F6-B44E-EECF6DC80ED0}" dt="2022-07-05T06:07:12.654" v="83" actId="313"/>
          <ac:spMkLst>
            <pc:docMk/>
            <pc:sldMk cId="2748093058" sldId="268"/>
            <ac:spMk id="7" creationId="{38F0542A-4077-4140-AF53-8C34231F718D}"/>
          </ac:spMkLst>
        </pc:spChg>
      </pc:sldChg>
      <pc:sldChg chg="modSp mod">
        <pc:chgData name="Kate McGregor" userId="21de1238-db65-4ab3-8376-ea3116b499df" providerId="ADAL" clId="{C0903BCD-26D8-45F6-B44E-EECF6DC80ED0}" dt="2022-07-05T06:06:45.317" v="71" actId="313"/>
        <pc:sldMkLst>
          <pc:docMk/>
          <pc:sldMk cId="3972945757" sldId="269"/>
        </pc:sldMkLst>
        <pc:spChg chg="mod">
          <ac:chgData name="Kate McGregor" userId="21de1238-db65-4ab3-8376-ea3116b499df" providerId="ADAL" clId="{C0903BCD-26D8-45F6-B44E-EECF6DC80ED0}" dt="2022-07-05T06:06:45.317" v="71" actId="313"/>
          <ac:spMkLst>
            <pc:docMk/>
            <pc:sldMk cId="3972945757" sldId="269"/>
            <ac:spMk id="7" creationId="{EBE90D9F-A2CA-0C4E-8BCF-A52D21B9B6BE}"/>
          </ac:spMkLst>
        </pc:spChg>
      </pc:sldChg>
      <pc:sldChg chg="modSp mod">
        <pc:chgData name="Kate McGregor" userId="21de1238-db65-4ab3-8376-ea3116b499df" providerId="ADAL" clId="{C0903BCD-26D8-45F6-B44E-EECF6DC80ED0}" dt="2022-07-05T05:38:27.337" v="0" actId="20577"/>
        <pc:sldMkLst>
          <pc:docMk/>
          <pc:sldMk cId="614229097" sldId="574"/>
        </pc:sldMkLst>
        <pc:spChg chg="mod">
          <ac:chgData name="Kate McGregor" userId="21de1238-db65-4ab3-8376-ea3116b499df" providerId="ADAL" clId="{C0903BCD-26D8-45F6-B44E-EECF6DC80ED0}" dt="2022-07-05T05:38:27.337" v="0" actId="20577"/>
          <ac:spMkLst>
            <pc:docMk/>
            <pc:sldMk cId="614229097" sldId="574"/>
            <ac:spMk id="8" creationId="{536D3E9F-A191-4BFD-8582-E3E8C82D505E}"/>
          </ac:spMkLst>
        </pc:spChg>
      </pc:sldChg>
      <pc:sldChg chg="modSp mod">
        <pc:chgData name="Kate McGregor" userId="21de1238-db65-4ab3-8376-ea3116b499df" providerId="ADAL" clId="{C0903BCD-26D8-45F6-B44E-EECF6DC80ED0}" dt="2022-07-05T05:42:16.846" v="7" actId="20577"/>
        <pc:sldMkLst>
          <pc:docMk/>
          <pc:sldMk cId="4262919326" sldId="1021"/>
        </pc:sldMkLst>
        <pc:spChg chg="mod">
          <ac:chgData name="Kate McGregor" userId="21de1238-db65-4ab3-8376-ea3116b499df" providerId="ADAL" clId="{C0903BCD-26D8-45F6-B44E-EECF6DC80ED0}" dt="2022-07-05T05:42:16.846" v="7" actId="20577"/>
          <ac:spMkLst>
            <pc:docMk/>
            <pc:sldMk cId="4262919326" sldId="1021"/>
            <ac:spMk id="5" creationId="{2C0A0B5E-900E-5B41-8AF5-0260F8C5C574}"/>
          </ac:spMkLst>
        </pc:spChg>
      </pc:sldChg>
      <pc:sldChg chg="modSp mod">
        <pc:chgData name="Kate McGregor" userId="21de1238-db65-4ab3-8376-ea3116b499df" providerId="ADAL" clId="{C0903BCD-26D8-45F6-B44E-EECF6DC80ED0}" dt="2022-07-05T05:51:21.003" v="24" actId="6549"/>
        <pc:sldMkLst>
          <pc:docMk/>
          <pc:sldMk cId="2582789295" sldId="1024"/>
        </pc:sldMkLst>
        <pc:spChg chg="mod">
          <ac:chgData name="Kate McGregor" userId="21de1238-db65-4ab3-8376-ea3116b499df" providerId="ADAL" clId="{C0903BCD-26D8-45F6-B44E-EECF6DC80ED0}" dt="2022-07-05T05:51:21.003" v="24" actId="6549"/>
          <ac:spMkLst>
            <pc:docMk/>
            <pc:sldMk cId="2582789295" sldId="1024"/>
            <ac:spMk id="5" creationId="{2C0A0B5E-900E-5B41-8AF5-0260F8C5C574}"/>
          </ac:spMkLst>
        </pc:spChg>
      </pc:sldChg>
      <pc:sldChg chg="modSp mod">
        <pc:chgData name="Kate McGregor" userId="21de1238-db65-4ab3-8376-ea3116b499df" providerId="ADAL" clId="{C0903BCD-26D8-45F6-B44E-EECF6DC80ED0}" dt="2022-07-05T05:55:00.774" v="52" actId="20577"/>
        <pc:sldMkLst>
          <pc:docMk/>
          <pc:sldMk cId="1129347349" sldId="1029"/>
        </pc:sldMkLst>
        <pc:spChg chg="mod">
          <ac:chgData name="Kate McGregor" userId="21de1238-db65-4ab3-8376-ea3116b499df" providerId="ADAL" clId="{C0903BCD-26D8-45F6-B44E-EECF6DC80ED0}" dt="2022-07-05T05:55:00.774" v="52" actId="20577"/>
          <ac:spMkLst>
            <pc:docMk/>
            <pc:sldMk cId="1129347349" sldId="1029"/>
            <ac:spMk id="5" creationId="{2C0A0B5E-900E-5B41-8AF5-0260F8C5C574}"/>
          </ac:spMkLst>
        </pc:spChg>
      </pc:sldChg>
      <pc:sldChg chg="modSp mod">
        <pc:chgData name="Kate McGregor" userId="21de1238-db65-4ab3-8376-ea3116b499df" providerId="ADAL" clId="{C0903BCD-26D8-45F6-B44E-EECF6DC80ED0}" dt="2022-07-05T05:59:47.767" v="56" actId="6549"/>
        <pc:sldMkLst>
          <pc:docMk/>
          <pc:sldMk cId="2419404704" sldId="1034"/>
        </pc:sldMkLst>
        <pc:spChg chg="mod">
          <ac:chgData name="Kate McGregor" userId="21de1238-db65-4ab3-8376-ea3116b499df" providerId="ADAL" clId="{C0903BCD-26D8-45F6-B44E-EECF6DC80ED0}" dt="2022-07-05T05:59:47.767" v="56" actId="6549"/>
          <ac:spMkLst>
            <pc:docMk/>
            <pc:sldMk cId="2419404704" sldId="1034"/>
            <ac:spMk id="7" creationId="{3BED174A-345B-4FFD-AC9B-DE5C2BCA866E}"/>
          </ac:spMkLst>
        </pc:spChg>
      </pc:sldChg>
      <pc:sldChg chg="modSp mod">
        <pc:chgData name="Kate McGregor" userId="21de1238-db65-4ab3-8376-ea3116b499df" providerId="ADAL" clId="{C0903BCD-26D8-45F6-B44E-EECF6DC80ED0}" dt="2022-07-05T05:53:29.422" v="37" actId="20577"/>
        <pc:sldMkLst>
          <pc:docMk/>
          <pc:sldMk cId="658347751" sldId="1039"/>
        </pc:sldMkLst>
        <pc:spChg chg="mod">
          <ac:chgData name="Kate McGregor" userId="21de1238-db65-4ab3-8376-ea3116b499df" providerId="ADAL" clId="{C0903BCD-26D8-45F6-B44E-EECF6DC80ED0}" dt="2022-07-05T05:53:13.707" v="28"/>
          <ac:spMkLst>
            <pc:docMk/>
            <pc:sldMk cId="658347751" sldId="1039"/>
            <ac:spMk id="5" creationId="{2C0A0B5E-900E-5B41-8AF5-0260F8C5C574}"/>
          </ac:spMkLst>
        </pc:spChg>
        <pc:spChg chg="mod">
          <ac:chgData name="Kate McGregor" userId="21de1238-db65-4ab3-8376-ea3116b499df" providerId="ADAL" clId="{C0903BCD-26D8-45F6-B44E-EECF6DC80ED0}" dt="2022-07-05T05:53:26.480" v="36"/>
          <ac:spMkLst>
            <pc:docMk/>
            <pc:sldMk cId="658347751" sldId="1039"/>
            <ac:spMk id="9" creationId="{641BB9AD-580B-460A-B067-9C9491F4B7F0}"/>
          </ac:spMkLst>
        </pc:spChg>
        <pc:spChg chg="mod">
          <ac:chgData name="Kate McGregor" userId="21de1238-db65-4ab3-8376-ea3116b499df" providerId="ADAL" clId="{C0903BCD-26D8-45F6-B44E-EECF6DC80ED0}" dt="2022-07-05T05:53:19.784" v="31"/>
          <ac:spMkLst>
            <pc:docMk/>
            <pc:sldMk cId="658347751" sldId="1039"/>
            <ac:spMk id="10" creationId="{7AB2AACC-B441-4340-8561-8BF4F79B1606}"/>
          </ac:spMkLst>
        </pc:spChg>
        <pc:spChg chg="mod">
          <ac:chgData name="Kate McGregor" userId="21de1238-db65-4ab3-8376-ea3116b499df" providerId="ADAL" clId="{C0903BCD-26D8-45F6-B44E-EECF6DC80ED0}" dt="2022-07-05T05:53:15.866" v="29"/>
          <ac:spMkLst>
            <pc:docMk/>
            <pc:sldMk cId="658347751" sldId="1039"/>
            <ac:spMk id="11" creationId="{4F84B0C9-9F85-4AD6-A9A0-F3809B630462}"/>
          </ac:spMkLst>
        </pc:spChg>
        <pc:spChg chg="mod">
          <ac:chgData name="Kate McGregor" userId="21de1238-db65-4ab3-8376-ea3116b499df" providerId="ADAL" clId="{C0903BCD-26D8-45F6-B44E-EECF6DC80ED0}" dt="2022-07-05T05:53:20.889" v="32"/>
          <ac:spMkLst>
            <pc:docMk/>
            <pc:sldMk cId="658347751" sldId="1039"/>
            <ac:spMk id="12" creationId="{20E7999F-03AB-44D4-A973-9562226B227B}"/>
          </ac:spMkLst>
        </pc:spChg>
        <pc:spChg chg="mod">
          <ac:chgData name="Kate McGregor" userId="21de1238-db65-4ab3-8376-ea3116b499df" providerId="ADAL" clId="{C0903BCD-26D8-45F6-B44E-EECF6DC80ED0}" dt="2022-07-05T05:53:29.422" v="37" actId="20577"/>
          <ac:spMkLst>
            <pc:docMk/>
            <pc:sldMk cId="658347751" sldId="1039"/>
            <ac:spMk id="13" creationId="{92F036D1-5B2F-4990-A6F4-97483330D34B}"/>
          </ac:spMkLst>
        </pc:spChg>
        <pc:spChg chg="mod">
          <ac:chgData name="Kate McGregor" userId="21de1238-db65-4ab3-8376-ea3116b499df" providerId="ADAL" clId="{C0903BCD-26D8-45F6-B44E-EECF6DC80ED0}" dt="2022-07-05T05:53:23.785" v="34"/>
          <ac:spMkLst>
            <pc:docMk/>
            <pc:sldMk cId="658347751" sldId="1039"/>
            <ac:spMk id="14" creationId="{7BB08ED8-1EA6-49E8-8156-16E5C85CC9C7}"/>
          </ac:spMkLst>
        </pc:spChg>
        <pc:spChg chg="mod">
          <ac:chgData name="Kate McGregor" userId="21de1238-db65-4ab3-8376-ea3116b499df" providerId="ADAL" clId="{C0903BCD-26D8-45F6-B44E-EECF6DC80ED0}" dt="2022-07-05T05:53:21.808" v="33"/>
          <ac:spMkLst>
            <pc:docMk/>
            <pc:sldMk cId="658347751" sldId="1039"/>
            <ac:spMk id="15" creationId="{597404C6-AC11-4350-8124-4E12801459EF}"/>
          </ac:spMkLst>
        </pc:spChg>
        <pc:spChg chg="mod">
          <ac:chgData name="Kate McGregor" userId="21de1238-db65-4ab3-8376-ea3116b499df" providerId="ADAL" clId="{C0903BCD-26D8-45F6-B44E-EECF6DC80ED0}" dt="2022-07-05T05:53:25.337" v="35"/>
          <ac:spMkLst>
            <pc:docMk/>
            <pc:sldMk cId="658347751" sldId="1039"/>
            <ac:spMk id="16" creationId="{CB1E7F94-B7E9-4F80-B86F-41DDBD06FC94}"/>
          </ac:spMkLst>
        </pc:spChg>
      </pc:sldChg>
      <pc:sldChg chg="addSp delSp modSp mod">
        <pc:chgData name="Kate McGregor" userId="21de1238-db65-4ab3-8376-ea3116b499df" providerId="ADAL" clId="{C0903BCD-26D8-45F6-B44E-EECF6DC80ED0}" dt="2022-07-05T06:17:46.799" v="88" actId="6549"/>
        <pc:sldMkLst>
          <pc:docMk/>
          <pc:sldMk cId="2200268718" sldId="1040"/>
        </pc:sldMkLst>
        <pc:spChg chg="mod">
          <ac:chgData name="Kate McGregor" userId="21de1238-db65-4ab3-8376-ea3116b499df" providerId="ADAL" clId="{C0903BCD-26D8-45F6-B44E-EECF6DC80ED0}" dt="2022-07-05T06:17:40.257" v="86"/>
          <ac:spMkLst>
            <pc:docMk/>
            <pc:sldMk cId="2200268718" sldId="1040"/>
            <ac:spMk id="4" creationId="{E25752D1-5A2D-3D4E-8CD6-F2B774317962}"/>
          </ac:spMkLst>
        </pc:spChg>
        <pc:spChg chg="mod">
          <ac:chgData name="Kate McGregor" userId="21de1238-db65-4ab3-8376-ea3116b499df" providerId="ADAL" clId="{C0903BCD-26D8-45F6-B44E-EECF6DC80ED0}" dt="2022-07-05T06:17:46.799" v="88" actId="6549"/>
          <ac:spMkLst>
            <pc:docMk/>
            <pc:sldMk cId="2200268718" sldId="1040"/>
            <ac:spMk id="5" creationId="{2C0A0B5E-900E-5B41-8AF5-0260F8C5C574}"/>
          </ac:spMkLst>
        </pc:spChg>
        <pc:spChg chg="add del mod">
          <ac:chgData name="Kate McGregor" userId="21de1238-db65-4ab3-8376-ea3116b499df" providerId="ADAL" clId="{C0903BCD-26D8-45F6-B44E-EECF6DC80ED0}" dt="2022-07-05T06:17:40.257" v="86"/>
          <ac:spMkLst>
            <pc:docMk/>
            <pc:sldMk cId="2200268718" sldId="1040"/>
            <ac:spMk id="6" creationId="{227BC52F-6C30-D98F-9945-45B5059FBAE9}"/>
          </ac:spMkLst>
        </pc:spChg>
        <pc:spChg chg="add del mod">
          <ac:chgData name="Kate McGregor" userId="21de1238-db65-4ab3-8376-ea3116b499df" providerId="ADAL" clId="{C0903BCD-26D8-45F6-B44E-EECF6DC80ED0}" dt="2022-07-05T06:17:40.257" v="86"/>
          <ac:spMkLst>
            <pc:docMk/>
            <pc:sldMk cId="2200268718" sldId="1040"/>
            <ac:spMk id="7" creationId="{E47E7F2C-D578-81F3-5F7C-CD5381EF74C3}"/>
          </ac:spMkLst>
        </pc:spChg>
      </pc:sldChg>
      <pc:sldChg chg="modSp mod">
        <pc:chgData name="Kate McGregor" userId="21de1238-db65-4ab3-8376-ea3116b499df" providerId="ADAL" clId="{C0903BCD-26D8-45F6-B44E-EECF6DC80ED0}" dt="2022-07-05T05:56:08.574" v="55" actId="20577"/>
        <pc:sldMkLst>
          <pc:docMk/>
          <pc:sldMk cId="911418308" sldId="1041"/>
        </pc:sldMkLst>
        <pc:spChg chg="mod">
          <ac:chgData name="Kate McGregor" userId="21de1238-db65-4ab3-8376-ea3116b499df" providerId="ADAL" clId="{C0903BCD-26D8-45F6-B44E-EECF6DC80ED0}" dt="2022-07-05T05:56:08.574" v="55" actId="20577"/>
          <ac:spMkLst>
            <pc:docMk/>
            <pc:sldMk cId="911418308" sldId="1041"/>
            <ac:spMk id="5" creationId="{2C0A0B5E-900E-5B41-8AF5-0260F8C5C574}"/>
          </ac:spMkLst>
        </pc:spChg>
      </pc:sldChg>
      <pc:sldChg chg="modSp mod">
        <pc:chgData name="Kate McGregor" userId="21de1238-db65-4ab3-8376-ea3116b499df" providerId="ADAL" clId="{C0903BCD-26D8-45F6-B44E-EECF6DC80ED0}" dt="2022-07-05T05:51:56.841" v="27" actId="1036"/>
        <pc:sldMkLst>
          <pc:docMk/>
          <pc:sldMk cId="2667611989" sldId="1059"/>
        </pc:sldMkLst>
        <pc:spChg chg="mod">
          <ac:chgData name="Kate McGregor" userId="21de1238-db65-4ab3-8376-ea3116b499df" providerId="ADAL" clId="{C0903BCD-26D8-45F6-B44E-EECF6DC80ED0}" dt="2022-07-05T05:51:56.841" v="27" actId="1036"/>
          <ac:spMkLst>
            <pc:docMk/>
            <pc:sldMk cId="2667611989" sldId="1059"/>
            <ac:spMk id="5" creationId="{2C0A0B5E-900E-5B41-8AF5-0260F8C5C574}"/>
          </ac:spMkLst>
        </pc:spChg>
      </pc:sldChg>
      <pc:sldChg chg="modSp mod">
        <pc:chgData name="Kate McGregor" userId="21de1238-db65-4ab3-8376-ea3116b499df" providerId="ADAL" clId="{C0903BCD-26D8-45F6-B44E-EECF6DC80ED0}" dt="2022-07-05T06:07:34.793" v="84" actId="1076"/>
        <pc:sldMkLst>
          <pc:docMk/>
          <pc:sldMk cId="4044751457" sldId="1060"/>
        </pc:sldMkLst>
        <pc:spChg chg="mod">
          <ac:chgData name="Kate McGregor" userId="21de1238-db65-4ab3-8376-ea3116b499df" providerId="ADAL" clId="{C0903BCD-26D8-45F6-B44E-EECF6DC80ED0}" dt="2022-07-05T06:07:34.793" v="84" actId="1076"/>
          <ac:spMkLst>
            <pc:docMk/>
            <pc:sldMk cId="4044751457" sldId="1060"/>
            <ac:spMk id="7" creationId="{3BED174A-345B-4FFD-AC9B-DE5C2BCA866E}"/>
          </ac:spMkLst>
        </pc:spChg>
      </pc:sldChg>
    </pc:docChg>
  </pc:docChgLst>
  <pc:docChgLst>
    <pc:chgData name="Jane Emperado" userId="S::jemperado@goodtogreatschools.org.au::f11f2e2c-abe5-457b-8efd-db449d0a0879" providerId="AD" clId="Web-{55608FEE-B890-6E9A-665B-D00BB17AC479}"/>
    <pc:docChg chg="modSld">
      <pc:chgData name="Jane Emperado" userId="S::jemperado@goodtogreatschools.org.au::f11f2e2c-abe5-457b-8efd-db449d0a0879" providerId="AD" clId="Web-{55608FEE-B890-6E9A-665B-D00BB17AC479}" dt="2022-10-11T14:04:42.730" v="0" actId="20577"/>
      <pc:docMkLst>
        <pc:docMk/>
      </pc:docMkLst>
      <pc:sldChg chg="modSp">
        <pc:chgData name="Jane Emperado" userId="S::jemperado@goodtogreatschools.org.au::f11f2e2c-abe5-457b-8efd-db449d0a0879" providerId="AD" clId="Web-{55608FEE-B890-6E9A-665B-D00BB17AC479}" dt="2022-10-11T14:04:42.730" v="0" actId="20577"/>
        <pc:sldMkLst>
          <pc:docMk/>
          <pc:sldMk cId="3664517324" sldId="266"/>
        </pc:sldMkLst>
        <pc:spChg chg="mod">
          <ac:chgData name="Jane Emperado" userId="S::jemperado@goodtogreatschools.org.au::f11f2e2c-abe5-457b-8efd-db449d0a0879" providerId="AD" clId="Web-{55608FEE-B890-6E9A-665B-D00BB17AC479}" dt="2022-10-11T14:04:42.730" v="0" actId="20577"/>
          <ac:spMkLst>
            <pc:docMk/>
            <pc:sldMk cId="3664517324" sldId="266"/>
            <ac:spMk id="18" creationId="{F3841288-053D-4A92-B693-F9F2434C84CA}"/>
          </ac:spMkLst>
        </pc:spChg>
      </pc:sldChg>
    </pc:docChg>
  </pc:docChgLst>
  <pc:docChgLst>
    <pc:chgData name="Nadine Prince" userId="a935aca9-513a-492d-957e-465cbe939dd1" providerId="ADAL" clId="{337584EF-CFF0-4ED9-8A7E-B01B33AF7882}"/>
    <pc:docChg chg="custSel addSld delSld modSld">
      <pc:chgData name="Nadine Prince" userId="a935aca9-513a-492d-957e-465cbe939dd1" providerId="ADAL" clId="{337584EF-CFF0-4ED9-8A7E-B01B33AF7882}" dt="2022-07-05T06:30:22.358" v="40" actId="478"/>
      <pc:docMkLst>
        <pc:docMk/>
      </pc:docMkLst>
      <pc:sldChg chg="delSp">
        <pc:chgData name="Nadine Prince" userId="a935aca9-513a-492d-957e-465cbe939dd1" providerId="ADAL" clId="{337584EF-CFF0-4ED9-8A7E-B01B33AF7882}" dt="2022-07-05T06:29:53.258" v="39" actId="478"/>
        <pc:sldMkLst>
          <pc:docMk/>
          <pc:sldMk cId="3633943599" sldId="1033"/>
        </pc:sldMkLst>
        <pc:spChg chg="del">
          <ac:chgData name="Nadine Prince" userId="a935aca9-513a-492d-957e-465cbe939dd1" providerId="ADAL" clId="{337584EF-CFF0-4ED9-8A7E-B01B33AF7882}" dt="2022-07-05T06:29:53.258" v="39" actId="478"/>
          <ac:spMkLst>
            <pc:docMk/>
            <pc:sldMk cId="3633943599" sldId="1033"/>
            <ac:spMk id="2" creationId="{00318B2C-0360-547E-1569-C3DA67100C32}"/>
          </ac:spMkLst>
        </pc:spChg>
      </pc:sldChg>
      <pc:sldChg chg="delSp">
        <pc:chgData name="Nadine Prince" userId="a935aca9-513a-492d-957e-465cbe939dd1" providerId="ADAL" clId="{337584EF-CFF0-4ED9-8A7E-B01B33AF7882}" dt="2022-07-05T06:30:22.358" v="40" actId="478"/>
        <pc:sldMkLst>
          <pc:docMk/>
          <pc:sldMk cId="2419404704" sldId="1034"/>
        </pc:sldMkLst>
        <pc:spChg chg="del">
          <ac:chgData name="Nadine Prince" userId="a935aca9-513a-492d-957e-465cbe939dd1" providerId="ADAL" clId="{337584EF-CFF0-4ED9-8A7E-B01B33AF7882}" dt="2022-07-05T06:30:22.358" v="40" actId="478"/>
          <ac:spMkLst>
            <pc:docMk/>
            <pc:sldMk cId="2419404704" sldId="1034"/>
            <ac:spMk id="2" creationId="{A55217B2-4AAA-0013-B766-65211B4FD64C}"/>
          </ac:spMkLst>
        </pc:spChg>
      </pc:sldChg>
      <pc:sldChg chg="addSp delSp modSp del mod delAnim">
        <pc:chgData name="Nadine Prince" userId="a935aca9-513a-492d-957e-465cbe939dd1" providerId="ADAL" clId="{337584EF-CFF0-4ED9-8A7E-B01B33AF7882}" dt="2022-07-05T06:29:18.697" v="38" actId="2696"/>
        <pc:sldMkLst>
          <pc:docMk/>
          <pc:sldMk cId="2200268718" sldId="1040"/>
        </pc:sldMkLst>
        <pc:spChg chg="del">
          <ac:chgData name="Nadine Prince" userId="a935aca9-513a-492d-957e-465cbe939dd1" providerId="ADAL" clId="{337584EF-CFF0-4ED9-8A7E-B01B33AF7882}" dt="2022-07-05T06:29:04.445" v="35" actId="478"/>
          <ac:spMkLst>
            <pc:docMk/>
            <pc:sldMk cId="2200268718" sldId="1040"/>
            <ac:spMk id="3" creationId="{CFB8FF2C-25BA-7273-BCFA-88857525F118}"/>
          </ac:spMkLst>
        </pc:spChg>
        <pc:spChg chg="del mod">
          <ac:chgData name="Nadine Prince" userId="a935aca9-513a-492d-957e-465cbe939dd1" providerId="ADAL" clId="{337584EF-CFF0-4ED9-8A7E-B01B33AF7882}" dt="2022-07-05T06:28:28.002" v="29" actId="478"/>
          <ac:spMkLst>
            <pc:docMk/>
            <pc:sldMk cId="2200268718" sldId="1040"/>
            <ac:spMk id="4" creationId="{E25752D1-5A2D-3D4E-8CD6-F2B774317962}"/>
          </ac:spMkLst>
        </pc:spChg>
        <pc:spChg chg="del">
          <ac:chgData name="Nadine Prince" userId="a935aca9-513a-492d-957e-465cbe939dd1" providerId="ADAL" clId="{337584EF-CFF0-4ED9-8A7E-B01B33AF7882}" dt="2022-07-05T06:28:25.850" v="28" actId="478"/>
          <ac:spMkLst>
            <pc:docMk/>
            <pc:sldMk cId="2200268718" sldId="1040"/>
            <ac:spMk id="5" creationId="{2C0A0B5E-900E-5B41-8AF5-0260F8C5C574}"/>
          </ac:spMkLst>
        </pc:spChg>
        <pc:spChg chg="add del mod">
          <ac:chgData name="Nadine Prince" userId="a935aca9-513a-492d-957e-465cbe939dd1" providerId="ADAL" clId="{337584EF-CFF0-4ED9-8A7E-B01B33AF7882}" dt="2022-07-05T06:28:41.895" v="33" actId="478"/>
          <ac:spMkLst>
            <pc:docMk/>
            <pc:sldMk cId="2200268718" sldId="1040"/>
            <ac:spMk id="7" creationId="{57A203F9-3048-BFBD-F94E-416750F95019}"/>
          </ac:spMkLst>
        </pc:spChg>
        <pc:spChg chg="del">
          <ac:chgData name="Nadine Prince" userId="a935aca9-513a-492d-957e-465cbe939dd1" providerId="ADAL" clId="{337584EF-CFF0-4ED9-8A7E-B01B33AF7882}" dt="2022-07-05T06:29:13.877" v="37" actId="478"/>
          <ac:spMkLst>
            <pc:docMk/>
            <pc:sldMk cId="2200268718" sldId="1040"/>
            <ac:spMk id="8" creationId="{66F9F95F-3FA4-1F47-8CBE-8C21E283C0A4}"/>
          </ac:spMkLst>
        </pc:spChg>
        <pc:spChg chg="add del mod">
          <ac:chgData name="Nadine Prince" userId="a935aca9-513a-492d-957e-465cbe939dd1" providerId="ADAL" clId="{337584EF-CFF0-4ED9-8A7E-B01B33AF7882}" dt="2022-07-05T06:28:43.679" v="34" actId="478"/>
          <ac:spMkLst>
            <pc:docMk/>
            <pc:sldMk cId="2200268718" sldId="1040"/>
            <ac:spMk id="10" creationId="{709F01C7-8E9E-A18D-5285-F3A7D996F31B}"/>
          </ac:spMkLst>
        </pc:spChg>
        <pc:spChg chg="del">
          <ac:chgData name="Nadine Prince" userId="a935aca9-513a-492d-957e-465cbe939dd1" providerId="ADAL" clId="{337584EF-CFF0-4ED9-8A7E-B01B33AF7882}" dt="2022-07-05T06:28:35.523" v="31" actId="478"/>
          <ac:spMkLst>
            <pc:docMk/>
            <pc:sldMk cId="2200268718" sldId="1040"/>
            <ac:spMk id="18" creationId="{EB4E401D-0517-4C13-A1AA-9900DE802913}"/>
          </ac:spMkLst>
        </pc:spChg>
        <pc:spChg chg="del">
          <ac:chgData name="Nadine Prince" userId="a935aca9-513a-492d-957e-465cbe939dd1" providerId="ADAL" clId="{337584EF-CFF0-4ED9-8A7E-B01B33AF7882}" dt="2022-07-05T06:28:35.523" v="31" actId="478"/>
          <ac:spMkLst>
            <pc:docMk/>
            <pc:sldMk cId="2200268718" sldId="1040"/>
            <ac:spMk id="19" creationId="{AA8DFB70-2931-45A6-86E1-A2C0382D40A7}"/>
          </ac:spMkLst>
        </pc:spChg>
        <pc:spChg chg="del">
          <ac:chgData name="Nadine Prince" userId="a935aca9-513a-492d-957e-465cbe939dd1" providerId="ADAL" clId="{337584EF-CFF0-4ED9-8A7E-B01B33AF7882}" dt="2022-07-05T06:28:35.523" v="31" actId="478"/>
          <ac:spMkLst>
            <pc:docMk/>
            <pc:sldMk cId="2200268718" sldId="1040"/>
            <ac:spMk id="21" creationId="{3A941041-E936-4791-84E6-73BFEDB58521}"/>
          </ac:spMkLst>
        </pc:spChg>
        <pc:spChg chg="del">
          <ac:chgData name="Nadine Prince" userId="a935aca9-513a-492d-957e-465cbe939dd1" providerId="ADAL" clId="{337584EF-CFF0-4ED9-8A7E-B01B33AF7882}" dt="2022-07-05T06:28:35.523" v="31" actId="478"/>
          <ac:spMkLst>
            <pc:docMk/>
            <pc:sldMk cId="2200268718" sldId="1040"/>
            <ac:spMk id="22" creationId="{170E2E3C-8E8A-4E8C-B1EA-7624ED5F9F84}"/>
          </ac:spMkLst>
        </pc:spChg>
        <pc:spChg chg="del">
          <ac:chgData name="Nadine Prince" userId="a935aca9-513a-492d-957e-465cbe939dd1" providerId="ADAL" clId="{337584EF-CFF0-4ED9-8A7E-B01B33AF7882}" dt="2022-07-05T06:28:35.523" v="31" actId="478"/>
          <ac:spMkLst>
            <pc:docMk/>
            <pc:sldMk cId="2200268718" sldId="1040"/>
            <ac:spMk id="23" creationId="{92C2926F-C662-43E5-AD8F-C7C942CD3E95}"/>
          </ac:spMkLst>
        </pc:spChg>
        <pc:spChg chg="del">
          <ac:chgData name="Nadine Prince" userId="a935aca9-513a-492d-957e-465cbe939dd1" providerId="ADAL" clId="{337584EF-CFF0-4ED9-8A7E-B01B33AF7882}" dt="2022-07-05T06:28:35.523" v="31" actId="478"/>
          <ac:spMkLst>
            <pc:docMk/>
            <pc:sldMk cId="2200268718" sldId="1040"/>
            <ac:spMk id="25" creationId="{4A31038F-14AF-4329-A421-3C17355DF722}"/>
          </ac:spMkLst>
        </pc:spChg>
        <pc:graphicFrameChg chg="del">
          <ac:chgData name="Nadine Prince" userId="a935aca9-513a-492d-957e-465cbe939dd1" providerId="ADAL" clId="{337584EF-CFF0-4ED9-8A7E-B01B33AF7882}" dt="2022-07-05T06:29:09.689" v="36" actId="478"/>
          <ac:graphicFrameMkLst>
            <pc:docMk/>
            <pc:sldMk cId="2200268718" sldId="1040"/>
            <ac:graphicFrameMk id="2" creationId="{9D063471-2AAC-22F5-64F8-4A8C089734F4}"/>
          </ac:graphicFrameMkLst>
        </pc:graphicFrameChg>
        <pc:picChg chg="del">
          <ac:chgData name="Nadine Prince" userId="a935aca9-513a-492d-957e-465cbe939dd1" providerId="ADAL" clId="{337584EF-CFF0-4ED9-8A7E-B01B33AF7882}" dt="2022-07-05T06:28:32.093" v="30" actId="478"/>
          <ac:picMkLst>
            <pc:docMk/>
            <pc:sldMk cId="2200268718" sldId="1040"/>
            <ac:picMk id="13" creationId="{DB0393FA-136A-46E8-8701-8F5E6CFEAFE9}"/>
          </ac:picMkLst>
        </pc:picChg>
        <pc:picChg chg="del">
          <ac:chgData name="Nadine Prince" userId="a935aca9-513a-492d-957e-465cbe939dd1" providerId="ADAL" clId="{337584EF-CFF0-4ED9-8A7E-B01B33AF7882}" dt="2022-07-05T06:28:37.412" v="32" actId="478"/>
          <ac:picMkLst>
            <pc:docMk/>
            <pc:sldMk cId="2200268718" sldId="1040"/>
            <ac:picMk id="26" creationId="{E8E22985-8CA0-AEBC-6746-7DA8D8251CB2}"/>
          </ac:picMkLst>
        </pc:picChg>
        <pc:cxnChg chg="del">
          <ac:chgData name="Nadine Prince" userId="a935aca9-513a-492d-957e-465cbe939dd1" providerId="ADAL" clId="{337584EF-CFF0-4ED9-8A7E-B01B33AF7882}" dt="2022-07-05T06:28:35.523" v="31" actId="478"/>
          <ac:cxnSpMkLst>
            <pc:docMk/>
            <pc:sldMk cId="2200268718" sldId="1040"/>
            <ac:cxnSpMk id="14" creationId="{5D0C9D95-A360-45C3-81D5-95CA41E5800F}"/>
          </ac:cxnSpMkLst>
        </pc:cxnChg>
        <pc:cxnChg chg="del">
          <ac:chgData name="Nadine Prince" userId="a935aca9-513a-492d-957e-465cbe939dd1" providerId="ADAL" clId="{337584EF-CFF0-4ED9-8A7E-B01B33AF7882}" dt="2022-07-05T06:28:35.523" v="31" actId="478"/>
          <ac:cxnSpMkLst>
            <pc:docMk/>
            <pc:sldMk cId="2200268718" sldId="1040"/>
            <ac:cxnSpMk id="17" creationId="{273D3C87-7DBC-42F7-9ACF-37B84ACBED22}"/>
          </ac:cxnSpMkLst>
        </pc:cxnChg>
        <pc:cxnChg chg="del">
          <ac:chgData name="Nadine Prince" userId="a935aca9-513a-492d-957e-465cbe939dd1" providerId="ADAL" clId="{337584EF-CFF0-4ED9-8A7E-B01B33AF7882}" dt="2022-07-05T06:28:35.523" v="31" actId="478"/>
          <ac:cxnSpMkLst>
            <pc:docMk/>
            <pc:sldMk cId="2200268718" sldId="1040"/>
            <ac:cxnSpMk id="24" creationId="{89E37FD7-F2BB-47F9-B119-3AB56C9B91D2}"/>
          </ac:cxnSpMkLst>
        </pc:cxnChg>
      </pc:sldChg>
      <pc:sldChg chg="addSp modSp add mod modAnim">
        <pc:chgData name="Nadine Prince" userId="a935aca9-513a-492d-957e-465cbe939dd1" providerId="ADAL" clId="{337584EF-CFF0-4ED9-8A7E-B01B33AF7882}" dt="2022-07-05T06:28:10.102" v="27"/>
        <pc:sldMkLst>
          <pc:docMk/>
          <pc:sldMk cId="2962931209" sldId="1061"/>
        </pc:sldMkLst>
        <pc:spChg chg="mod">
          <ac:chgData name="Nadine Prince" userId="a935aca9-513a-492d-957e-465cbe939dd1" providerId="ADAL" clId="{337584EF-CFF0-4ED9-8A7E-B01B33AF7882}" dt="2022-07-05T06:26:51.441" v="24" actId="20577"/>
          <ac:spMkLst>
            <pc:docMk/>
            <pc:sldMk cId="2962931209" sldId="1061"/>
            <ac:spMk id="4" creationId="{E25752D1-5A2D-3D4E-8CD6-F2B774317962}"/>
          </ac:spMkLst>
        </pc:spChg>
        <pc:spChg chg="mod">
          <ac:chgData name="Nadine Prince" userId="a935aca9-513a-492d-957e-465cbe939dd1" providerId="ADAL" clId="{337584EF-CFF0-4ED9-8A7E-B01B33AF7882}" dt="2022-07-05T06:27:00.866" v="25"/>
          <ac:spMkLst>
            <pc:docMk/>
            <pc:sldMk cId="2962931209" sldId="1061"/>
            <ac:spMk id="5" creationId="{2C0A0B5E-900E-5B41-8AF5-0260F8C5C574}"/>
          </ac:spMkLst>
        </pc:spChg>
        <pc:spChg chg="add mod">
          <ac:chgData name="Nadine Prince" userId="a935aca9-513a-492d-957e-465cbe939dd1" providerId="ADAL" clId="{337584EF-CFF0-4ED9-8A7E-B01B33AF7882}" dt="2022-07-05T06:28:10.102" v="27"/>
          <ac:spMkLst>
            <pc:docMk/>
            <pc:sldMk cId="2962931209" sldId="1061"/>
            <ac:spMk id="10" creationId="{FFB04470-88FB-2D3F-112D-909A85184980}"/>
          </ac:spMkLst>
        </pc:spChg>
        <pc:spChg chg="add mod">
          <ac:chgData name="Nadine Prince" userId="a935aca9-513a-492d-957e-465cbe939dd1" providerId="ADAL" clId="{337584EF-CFF0-4ED9-8A7E-B01B33AF7882}" dt="2022-07-05T06:28:10.102" v="27"/>
          <ac:spMkLst>
            <pc:docMk/>
            <pc:sldMk cId="2962931209" sldId="1061"/>
            <ac:spMk id="11" creationId="{95E02D14-EA77-878F-2402-8057BB733DA1}"/>
          </ac:spMkLst>
        </pc:spChg>
        <pc:spChg chg="add mod">
          <ac:chgData name="Nadine Prince" userId="a935aca9-513a-492d-957e-465cbe939dd1" providerId="ADAL" clId="{337584EF-CFF0-4ED9-8A7E-B01B33AF7882}" dt="2022-07-05T06:28:10.102" v="27"/>
          <ac:spMkLst>
            <pc:docMk/>
            <pc:sldMk cId="2962931209" sldId="1061"/>
            <ac:spMk id="12" creationId="{23E69768-A0FC-7919-6786-FEFBC8D4B389}"/>
          </ac:spMkLst>
        </pc:spChg>
        <pc:spChg chg="add mod">
          <ac:chgData name="Nadine Prince" userId="a935aca9-513a-492d-957e-465cbe939dd1" providerId="ADAL" clId="{337584EF-CFF0-4ED9-8A7E-B01B33AF7882}" dt="2022-07-05T06:28:10.102" v="27"/>
          <ac:spMkLst>
            <pc:docMk/>
            <pc:sldMk cId="2962931209" sldId="1061"/>
            <ac:spMk id="13" creationId="{92157E88-F1C5-FA02-F53F-DB77B60984E5}"/>
          </ac:spMkLst>
        </pc:spChg>
        <pc:spChg chg="add mod">
          <ac:chgData name="Nadine Prince" userId="a935aca9-513a-492d-957e-465cbe939dd1" providerId="ADAL" clId="{337584EF-CFF0-4ED9-8A7E-B01B33AF7882}" dt="2022-07-05T06:28:10.102" v="27"/>
          <ac:spMkLst>
            <pc:docMk/>
            <pc:sldMk cId="2962931209" sldId="1061"/>
            <ac:spMk id="14" creationId="{6AD6FE0B-B945-7B11-38FD-8D43ACC04B92}"/>
          </ac:spMkLst>
        </pc:spChg>
        <pc:spChg chg="add mod">
          <ac:chgData name="Nadine Prince" userId="a935aca9-513a-492d-957e-465cbe939dd1" providerId="ADAL" clId="{337584EF-CFF0-4ED9-8A7E-B01B33AF7882}" dt="2022-07-05T06:28:10.102" v="27"/>
          <ac:spMkLst>
            <pc:docMk/>
            <pc:sldMk cId="2962931209" sldId="1061"/>
            <ac:spMk id="16" creationId="{52630FDD-9D64-0CD1-05F1-5215F97B43CE}"/>
          </ac:spMkLst>
        </pc:spChg>
        <pc:picChg chg="add mod">
          <ac:chgData name="Nadine Prince" userId="a935aca9-513a-492d-957e-465cbe939dd1" providerId="ADAL" clId="{337584EF-CFF0-4ED9-8A7E-B01B33AF7882}" dt="2022-07-05T06:28:10.102" v="27"/>
          <ac:picMkLst>
            <pc:docMk/>
            <pc:sldMk cId="2962931209" sldId="1061"/>
            <ac:picMk id="6" creationId="{670F7CD2-67D8-356B-11BE-D0FDD15DFA57}"/>
          </ac:picMkLst>
        </pc:picChg>
        <pc:picChg chg="add mod">
          <ac:chgData name="Nadine Prince" userId="a935aca9-513a-492d-957e-465cbe939dd1" providerId="ADAL" clId="{337584EF-CFF0-4ED9-8A7E-B01B33AF7882}" dt="2022-07-05T06:28:10.102" v="27"/>
          <ac:picMkLst>
            <pc:docMk/>
            <pc:sldMk cId="2962931209" sldId="1061"/>
            <ac:picMk id="17" creationId="{22156C29-DDD2-2E5E-7C36-2842FA18970A}"/>
          </ac:picMkLst>
        </pc:picChg>
        <pc:cxnChg chg="add mod">
          <ac:chgData name="Nadine Prince" userId="a935aca9-513a-492d-957e-465cbe939dd1" providerId="ADAL" clId="{337584EF-CFF0-4ED9-8A7E-B01B33AF7882}" dt="2022-07-05T06:28:10.102" v="27"/>
          <ac:cxnSpMkLst>
            <pc:docMk/>
            <pc:sldMk cId="2962931209" sldId="1061"/>
            <ac:cxnSpMk id="7" creationId="{D0724EF9-2836-426B-46C6-747ED6364D46}"/>
          </ac:cxnSpMkLst>
        </pc:cxnChg>
        <pc:cxnChg chg="add mod">
          <ac:chgData name="Nadine Prince" userId="a935aca9-513a-492d-957e-465cbe939dd1" providerId="ADAL" clId="{337584EF-CFF0-4ED9-8A7E-B01B33AF7882}" dt="2022-07-05T06:28:10.102" v="27"/>
          <ac:cxnSpMkLst>
            <pc:docMk/>
            <pc:sldMk cId="2962931209" sldId="1061"/>
            <ac:cxnSpMk id="9" creationId="{50A77366-7755-A46A-EA41-AE434CD59B26}"/>
          </ac:cxnSpMkLst>
        </pc:cxnChg>
        <pc:cxnChg chg="add mod">
          <ac:chgData name="Nadine Prince" userId="a935aca9-513a-492d-957e-465cbe939dd1" providerId="ADAL" clId="{337584EF-CFF0-4ED9-8A7E-B01B33AF7882}" dt="2022-07-05T06:28:10.102" v="27"/>
          <ac:cxnSpMkLst>
            <pc:docMk/>
            <pc:sldMk cId="2962931209" sldId="1061"/>
            <ac:cxnSpMk id="15" creationId="{238D2512-9B0B-4415-1411-4022D64A3657}"/>
          </ac:cxnSpMkLst>
        </pc:cxnChg>
      </pc:sldChg>
    </pc:docChg>
  </pc:docChgLst>
  <pc:docChgLst>
    <pc:chgData name="Chris Kohn" userId="3aea2124-5d9e-4894-ae32-e7c983671888" providerId="ADAL" clId="{5CE93167-5097-4EDD-8CEA-96F110B31256}"/>
    <pc:docChg chg="undo custSel addSld delSld modSld sldOrd">
      <pc:chgData name="Chris Kohn" userId="3aea2124-5d9e-4894-ae32-e7c983671888" providerId="ADAL" clId="{5CE93167-5097-4EDD-8CEA-96F110B31256}" dt="2022-07-08T04:48:47.482" v="406" actId="20578"/>
      <pc:docMkLst>
        <pc:docMk/>
      </pc:docMkLst>
      <pc:sldChg chg="modSp mod">
        <pc:chgData name="Chris Kohn" userId="3aea2124-5d9e-4894-ae32-e7c983671888" providerId="ADAL" clId="{5CE93167-5097-4EDD-8CEA-96F110B31256}" dt="2022-07-06T01:33:16.800" v="405" actId="20577"/>
        <pc:sldMkLst>
          <pc:docMk/>
          <pc:sldMk cId="2748093058" sldId="268"/>
        </pc:sldMkLst>
        <pc:spChg chg="mod">
          <ac:chgData name="Chris Kohn" userId="3aea2124-5d9e-4894-ae32-e7c983671888" providerId="ADAL" clId="{5CE93167-5097-4EDD-8CEA-96F110B31256}" dt="2022-07-06T01:33:16.800" v="405" actId="20577"/>
          <ac:spMkLst>
            <pc:docMk/>
            <pc:sldMk cId="2748093058" sldId="268"/>
            <ac:spMk id="7" creationId="{38F0542A-4077-4140-AF53-8C34231F718D}"/>
          </ac:spMkLst>
        </pc:spChg>
      </pc:sldChg>
      <pc:sldChg chg="modSp mod">
        <pc:chgData name="Chris Kohn" userId="3aea2124-5d9e-4894-ae32-e7c983671888" providerId="ADAL" clId="{5CE93167-5097-4EDD-8CEA-96F110B31256}" dt="2022-07-05T02:19:48.085" v="379" actId="20577"/>
        <pc:sldMkLst>
          <pc:docMk/>
          <pc:sldMk cId="3972945757" sldId="269"/>
        </pc:sldMkLst>
        <pc:spChg chg="mod">
          <ac:chgData name="Chris Kohn" userId="3aea2124-5d9e-4894-ae32-e7c983671888" providerId="ADAL" clId="{5CE93167-5097-4EDD-8CEA-96F110B31256}" dt="2022-07-05T02:19:48.085" v="379" actId="20577"/>
          <ac:spMkLst>
            <pc:docMk/>
            <pc:sldMk cId="3972945757" sldId="269"/>
            <ac:spMk id="7" creationId="{EBE90D9F-A2CA-0C4E-8BCF-A52D21B9B6BE}"/>
          </ac:spMkLst>
        </pc:spChg>
      </pc:sldChg>
      <pc:sldChg chg="del">
        <pc:chgData name="Chris Kohn" userId="3aea2124-5d9e-4894-ae32-e7c983671888" providerId="ADAL" clId="{5CE93167-5097-4EDD-8CEA-96F110B31256}" dt="2022-07-04T05:05:29.239" v="0" actId="47"/>
        <pc:sldMkLst>
          <pc:docMk/>
          <pc:sldMk cId="2253663508" sldId="1030"/>
        </pc:sldMkLst>
      </pc:sldChg>
      <pc:sldChg chg="del">
        <pc:chgData name="Chris Kohn" userId="3aea2124-5d9e-4894-ae32-e7c983671888" providerId="ADAL" clId="{5CE93167-5097-4EDD-8CEA-96F110B31256}" dt="2022-07-04T05:05:31.580" v="1" actId="47"/>
        <pc:sldMkLst>
          <pc:docMk/>
          <pc:sldMk cId="2189886540" sldId="1031"/>
        </pc:sldMkLst>
      </pc:sldChg>
      <pc:sldChg chg="addSp delSp modSp mod delAnim modAnim">
        <pc:chgData name="Chris Kohn" userId="3aea2124-5d9e-4894-ae32-e7c983671888" providerId="ADAL" clId="{5CE93167-5097-4EDD-8CEA-96F110B31256}" dt="2022-07-05T02:14:13.833" v="293" actId="21"/>
        <pc:sldMkLst>
          <pc:docMk/>
          <pc:sldMk cId="3633943599" sldId="1033"/>
        </pc:sldMkLst>
        <pc:spChg chg="add mod">
          <ac:chgData name="Chris Kohn" userId="3aea2124-5d9e-4894-ae32-e7c983671888" providerId="ADAL" clId="{5CE93167-5097-4EDD-8CEA-96F110B31256}" dt="2022-07-05T01:50:51.677" v="244" actId="1076"/>
          <ac:spMkLst>
            <pc:docMk/>
            <pc:sldMk cId="3633943599" sldId="1033"/>
            <ac:spMk id="2" creationId="{00318B2C-0360-547E-1569-C3DA67100C32}"/>
          </ac:spMkLst>
        </pc:spChg>
        <pc:picChg chg="add del mod">
          <ac:chgData name="Chris Kohn" userId="3aea2124-5d9e-4894-ae32-e7c983671888" providerId="ADAL" clId="{5CE93167-5097-4EDD-8CEA-96F110B31256}" dt="2022-07-05T02:13:12.043" v="275" actId="21"/>
          <ac:picMkLst>
            <pc:docMk/>
            <pc:sldMk cId="3633943599" sldId="1033"/>
            <ac:picMk id="3" creationId="{9B53F1B6-8B90-EDE2-C7AD-98AFECEDE8FF}"/>
          </ac:picMkLst>
        </pc:picChg>
        <pc:picChg chg="mod ord">
          <ac:chgData name="Chris Kohn" userId="3aea2124-5d9e-4894-ae32-e7c983671888" providerId="ADAL" clId="{5CE93167-5097-4EDD-8CEA-96F110B31256}" dt="2022-07-05T02:13:32.510" v="281" actId="1076"/>
          <ac:picMkLst>
            <pc:docMk/>
            <pc:sldMk cId="3633943599" sldId="1033"/>
            <ac:picMk id="6" creationId="{351FA13B-7BF8-4C39-A2D4-FC9F809D23BC}"/>
          </ac:picMkLst>
        </pc:picChg>
        <pc:picChg chg="add del mod">
          <ac:chgData name="Chris Kohn" userId="3aea2124-5d9e-4894-ae32-e7c983671888" providerId="ADAL" clId="{5CE93167-5097-4EDD-8CEA-96F110B31256}" dt="2022-07-05T01:50:34.371" v="241" actId="478"/>
          <ac:picMkLst>
            <pc:docMk/>
            <pc:sldMk cId="3633943599" sldId="1033"/>
            <ac:picMk id="7" creationId="{F406CB04-E85B-6F97-7AB6-F01DF8B1FB82}"/>
          </ac:picMkLst>
        </pc:picChg>
        <pc:picChg chg="add mod">
          <ac:chgData name="Chris Kohn" userId="3aea2124-5d9e-4894-ae32-e7c983671888" providerId="ADAL" clId="{5CE93167-5097-4EDD-8CEA-96F110B31256}" dt="2022-07-05T02:13:24.052" v="280"/>
          <ac:picMkLst>
            <pc:docMk/>
            <pc:sldMk cId="3633943599" sldId="1033"/>
            <ac:picMk id="10" creationId="{49AD1EBA-2067-2049-CD66-609FCCA6E66D}"/>
          </ac:picMkLst>
        </pc:picChg>
        <pc:picChg chg="add del mod">
          <ac:chgData name="Chris Kohn" userId="3aea2124-5d9e-4894-ae32-e7c983671888" providerId="ADAL" clId="{5CE93167-5097-4EDD-8CEA-96F110B31256}" dt="2022-07-05T02:14:13.833" v="293" actId="21"/>
          <ac:picMkLst>
            <pc:docMk/>
            <pc:sldMk cId="3633943599" sldId="1033"/>
            <ac:picMk id="11" creationId="{6C76029E-2FCC-E386-2543-0CBF9966220E}"/>
          </ac:picMkLst>
        </pc:picChg>
        <pc:picChg chg="add del mod">
          <ac:chgData name="Chris Kohn" userId="3aea2124-5d9e-4894-ae32-e7c983671888" providerId="ADAL" clId="{5CE93167-5097-4EDD-8CEA-96F110B31256}" dt="2022-07-05T02:12:14.216" v="264" actId="478"/>
          <ac:picMkLst>
            <pc:docMk/>
            <pc:sldMk cId="3633943599" sldId="1033"/>
            <ac:picMk id="3073" creationId="{86256A78-7949-04ED-1ACC-5C0177E7BA0D}"/>
          </ac:picMkLst>
        </pc:picChg>
      </pc:sldChg>
      <pc:sldChg chg="addSp delSp modSp mod delAnim modAnim">
        <pc:chgData name="Chris Kohn" userId="3aea2124-5d9e-4894-ae32-e7c983671888" providerId="ADAL" clId="{5CE93167-5097-4EDD-8CEA-96F110B31256}" dt="2022-07-05T02:14:15.640" v="294"/>
        <pc:sldMkLst>
          <pc:docMk/>
          <pc:sldMk cId="2419404704" sldId="1034"/>
        </pc:sldMkLst>
        <pc:spChg chg="add mod">
          <ac:chgData name="Chris Kohn" userId="3aea2124-5d9e-4894-ae32-e7c983671888" providerId="ADAL" clId="{5CE93167-5097-4EDD-8CEA-96F110B31256}" dt="2022-07-05T01:49:56.571" v="234" actId="1076"/>
          <ac:spMkLst>
            <pc:docMk/>
            <pc:sldMk cId="2419404704" sldId="1034"/>
            <ac:spMk id="2" creationId="{A55217B2-4AAA-0013-B766-65211B4FD64C}"/>
          </ac:spMkLst>
        </pc:spChg>
        <pc:picChg chg="mod ord">
          <ac:chgData name="Chris Kohn" userId="3aea2124-5d9e-4894-ae32-e7c983671888" providerId="ADAL" clId="{5CE93167-5097-4EDD-8CEA-96F110B31256}" dt="2022-07-05T02:13:36.781" v="282" actId="1076"/>
          <ac:picMkLst>
            <pc:docMk/>
            <pc:sldMk cId="2419404704" sldId="1034"/>
            <ac:picMk id="3" creationId="{6EC52C9C-1E86-4D6E-AEC4-B7D2D32AF42C}"/>
          </ac:picMkLst>
        </pc:picChg>
        <pc:picChg chg="add del mod">
          <ac:chgData name="Chris Kohn" userId="3aea2124-5d9e-4894-ae32-e7c983671888" providerId="ADAL" clId="{5CE93167-5097-4EDD-8CEA-96F110B31256}" dt="2022-07-05T02:14:04.153" v="287" actId="21"/>
          <ac:picMkLst>
            <pc:docMk/>
            <pc:sldMk cId="2419404704" sldId="1034"/>
            <ac:picMk id="5" creationId="{06E224E3-283A-20E0-DD44-7607C1444D79}"/>
          </ac:picMkLst>
        </pc:picChg>
        <pc:picChg chg="add del mod">
          <ac:chgData name="Chris Kohn" userId="3aea2124-5d9e-4894-ae32-e7c983671888" providerId="ADAL" clId="{5CE93167-5097-4EDD-8CEA-96F110B31256}" dt="2022-07-05T02:13:48.424" v="283" actId="478"/>
          <ac:picMkLst>
            <pc:docMk/>
            <pc:sldMk cId="2419404704" sldId="1034"/>
            <ac:picMk id="9" creationId="{DF6FF552-FF14-127C-25C2-B3AB86A96794}"/>
          </ac:picMkLst>
        </pc:picChg>
        <pc:picChg chg="add mod">
          <ac:chgData name="Chris Kohn" userId="3aea2124-5d9e-4894-ae32-e7c983671888" providerId="ADAL" clId="{5CE93167-5097-4EDD-8CEA-96F110B31256}" dt="2022-07-05T02:14:15.640" v="294"/>
          <ac:picMkLst>
            <pc:docMk/>
            <pc:sldMk cId="2419404704" sldId="1034"/>
            <ac:picMk id="10" creationId="{7B5A71EE-8765-C8B0-89C8-196D947BDFF9}"/>
          </ac:picMkLst>
        </pc:picChg>
        <pc:picChg chg="add del mod">
          <ac:chgData name="Chris Kohn" userId="3aea2124-5d9e-4894-ae32-e7c983671888" providerId="ADAL" clId="{5CE93167-5097-4EDD-8CEA-96F110B31256}" dt="2022-07-05T02:12:55.575" v="273" actId="478"/>
          <ac:picMkLst>
            <pc:docMk/>
            <pc:sldMk cId="2419404704" sldId="1034"/>
            <ac:picMk id="2049" creationId="{D8B3F9E7-FFB0-73D3-8E42-D5C1434E8F79}"/>
          </ac:picMkLst>
        </pc:picChg>
      </pc:sldChg>
      <pc:sldChg chg="del">
        <pc:chgData name="Chris Kohn" userId="3aea2124-5d9e-4894-ae32-e7c983671888" providerId="ADAL" clId="{5CE93167-5097-4EDD-8CEA-96F110B31256}" dt="2022-07-04T05:05:47.397" v="2" actId="47"/>
        <pc:sldMkLst>
          <pc:docMk/>
          <pc:sldMk cId="435110929" sldId="1035"/>
        </pc:sldMkLst>
      </pc:sldChg>
      <pc:sldChg chg="addSp delSp modSp mod addAnim delAnim modAnim">
        <pc:chgData name="Chris Kohn" userId="3aea2124-5d9e-4894-ae32-e7c983671888" providerId="ADAL" clId="{5CE93167-5097-4EDD-8CEA-96F110B31256}" dt="2022-07-05T02:13:21.758" v="279" actId="21"/>
        <pc:sldMkLst>
          <pc:docMk/>
          <pc:sldMk cId="2200268718" sldId="1040"/>
        </pc:sldMkLst>
        <pc:spChg chg="add mod">
          <ac:chgData name="Chris Kohn" userId="3aea2124-5d9e-4894-ae32-e7c983671888" providerId="ADAL" clId="{5CE93167-5097-4EDD-8CEA-96F110B31256}" dt="2022-07-05T01:44:18.587" v="181" actId="1076"/>
          <ac:spMkLst>
            <pc:docMk/>
            <pc:sldMk cId="2200268718" sldId="1040"/>
            <ac:spMk id="3" creationId="{CFB8FF2C-25BA-7273-BCFA-88857525F118}"/>
          </ac:spMkLst>
        </pc:spChg>
        <pc:spChg chg="add del mod">
          <ac:chgData name="Chris Kohn" userId="3aea2124-5d9e-4894-ae32-e7c983671888" providerId="ADAL" clId="{5CE93167-5097-4EDD-8CEA-96F110B31256}" dt="2022-07-05T01:45:59.436" v="199" actId="1076"/>
          <ac:spMkLst>
            <pc:docMk/>
            <pc:sldMk cId="2200268718" sldId="1040"/>
            <ac:spMk id="18" creationId="{EB4E401D-0517-4C13-A1AA-9900DE802913}"/>
          </ac:spMkLst>
        </pc:spChg>
        <pc:spChg chg="mod">
          <ac:chgData name="Chris Kohn" userId="3aea2124-5d9e-4894-ae32-e7c983671888" providerId="ADAL" clId="{5CE93167-5097-4EDD-8CEA-96F110B31256}" dt="2022-07-05T01:45:52.356" v="198" actId="1076"/>
          <ac:spMkLst>
            <pc:docMk/>
            <pc:sldMk cId="2200268718" sldId="1040"/>
            <ac:spMk id="19" creationId="{AA8DFB70-2931-45A6-86E1-A2C0382D40A7}"/>
          </ac:spMkLst>
        </pc:spChg>
        <pc:spChg chg="mod">
          <ac:chgData name="Chris Kohn" userId="3aea2124-5d9e-4894-ae32-e7c983671888" providerId="ADAL" clId="{5CE93167-5097-4EDD-8CEA-96F110B31256}" dt="2022-07-05T01:46:14.045" v="201" actId="1076"/>
          <ac:spMkLst>
            <pc:docMk/>
            <pc:sldMk cId="2200268718" sldId="1040"/>
            <ac:spMk id="21" creationId="{3A941041-E936-4791-84E6-73BFEDB58521}"/>
          </ac:spMkLst>
        </pc:spChg>
        <pc:spChg chg="mod">
          <ac:chgData name="Chris Kohn" userId="3aea2124-5d9e-4894-ae32-e7c983671888" providerId="ADAL" clId="{5CE93167-5097-4EDD-8CEA-96F110B31256}" dt="2022-07-05T01:45:52.356" v="198" actId="1076"/>
          <ac:spMkLst>
            <pc:docMk/>
            <pc:sldMk cId="2200268718" sldId="1040"/>
            <ac:spMk id="22" creationId="{170E2E3C-8E8A-4E8C-B1EA-7624ED5F9F84}"/>
          </ac:spMkLst>
        </pc:spChg>
        <pc:spChg chg="mod">
          <ac:chgData name="Chris Kohn" userId="3aea2124-5d9e-4894-ae32-e7c983671888" providerId="ADAL" clId="{5CE93167-5097-4EDD-8CEA-96F110B31256}" dt="2022-07-05T01:45:52.356" v="198" actId="1076"/>
          <ac:spMkLst>
            <pc:docMk/>
            <pc:sldMk cId="2200268718" sldId="1040"/>
            <ac:spMk id="23" creationId="{92C2926F-C662-43E5-AD8F-C7C942CD3E95}"/>
          </ac:spMkLst>
        </pc:spChg>
        <pc:spChg chg="mod">
          <ac:chgData name="Chris Kohn" userId="3aea2124-5d9e-4894-ae32-e7c983671888" providerId="ADAL" clId="{5CE93167-5097-4EDD-8CEA-96F110B31256}" dt="2022-07-05T01:45:52.356" v="198" actId="1076"/>
          <ac:spMkLst>
            <pc:docMk/>
            <pc:sldMk cId="2200268718" sldId="1040"/>
            <ac:spMk id="25" creationId="{4A31038F-14AF-4329-A421-3C17355DF722}"/>
          </ac:spMkLst>
        </pc:spChg>
        <pc:graphicFrameChg chg="add mod">
          <ac:chgData name="Chris Kohn" userId="3aea2124-5d9e-4894-ae32-e7c983671888" providerId="ADAL" clId="{5CE93167-5097-4EDD-8CEA-96F110B31256}" dt="2022-07-05T01:44:18.587" v="181" actId="1076"/>
          <ac:graphicFrameMkLst>
            <pc:docMk/>
            <pc:sldMk cId="2200268718" sldId="1040"/>
            <ac:graphicFrameMk id="2" creationId="{9D063471-2AAC-22F5-64F8-4A8C089734F4}"/>
          </ac:graphicFrameMkLst>
        </pc:graphicFrameChg>
        <pc:picChg chg="add del mod">
          <ac:chgData name="Chris Kohn" userId="3aea2124-5d9e-4894-ae32-e7c983671888" providerId="ADAL" clId="{5CE93167-5097-4EDD-8CEA-96F110B31256}" dt="2022-07-05T01:45:52.356" v="198" actId="1076"/>
          <ac:picMkLst>
            <pc:docMk/>
            <pc:sldMk cId="2200268718" sldId="1040"/>
            <ac:picMk id="13" creationId="{DB0393FA-136A-46E8-8701-8F5E6CFEAFE9}"/>
          </ac:picMkLst>
        </pc:picChg>
        <pc:picChg chg="add mod">
          <ac:chgData name="Chris Kohn" userId="3aea2124-5d9e-4894-ae32-e7c983671888" providerId="ADAL" clId="{5CE93167-5097-4EDD-8CEA-96F110B31256}" dt="2022-07-05T02:12:11.172" v="263" actId="1076"/>
          <ac:picMkLst>
            <pc:docMk/>
            <pc:sldMk cId="2200268718" sldId="1040"/>
            <ac:picMk id="26" creationId="{E8E22985-8CA0-AEBC-6746-7DA8D8251CB2}"/>
          </ac:picMkLst>
        </pc:picChg>
        <pc:picChg chg="add del mod">
          <ac:chgData name="Chris Kohn" userId="3aea2124-5d9e-4894-ae32-e7c983671888" providerId="ADAL" clId="{5CE93167-5097-4EDD-8CEA-96F110B31256}" dt="2022-07-05T02:12:52.523" v="272" actId="21"/>
          <ac:picMkLst>
            <pc:docMk/>
            <pc:sldMk cId="2200268718" sldId="1040"/>
            <ac:picMk id="27" creationId="{BFF8F7EC-73C7-F802-BF7A-EEFF64AF7277}"/>
          </ac:picMkLst>
        </pc:picChg>
        <pc:picChg chg="add del mod">
          <ac:chgData name="Chris Kohn" userId="3aea2124-5d9e-4894-ae32-e7c983671888" providerId="ADAL" clId="{5CE93167-5097-4EDD-8CEA-96F110B31256}" dt="2022-07-05T02:13:21.758" v="279" actId="21"/>
          <ac:picMkLst>
            <pc:docMk/>
            <pc:sldMk cId="2200268718" sldId="1040"/>
            <ac:picMk id="28" creationId="{C6AAEA9E-E6DA-800F-9AD7-613A15585455}"/>
          </ac:picMkLst>
        </pc:picChg>
        <pc:picChg chg="add del mod">
          <ac:chgData name="Chris Kohn" userId="3aea2124-5d9e-4894-ae32-e7c983671888" providerId="ADAL" clId="{5CE93167-5097-4EDD-8CEA-96F110B31256}" dt="2022-07-05T01:47:49.613" v="213" actId="21"/>
          <ac:picMkLst>
            <pc:docMk/>
            <pc:sldMk cId="2200268718" sldId="1040"/>
            <ac:picMk id="1025" creationId="{D03913CF-CCF1-3945-4DA3-8C1AF452F1F0}"/>
          </ac:picMkLst>
        </pc:picChg>
        <pc:picChg chg="add del mod">
          <ac:chgData name="Chris Kohn" userId="3aea2124-5d9e-4894-ae32-e7c983671888" providerId="ADAL" clId="{5CE93167-5097-4EDD-8CEA-96F110B31256}" dt="2022-07-05T02:12:03.174" v="259" actId="478"/>
          <ac:picMkLst>
            <pc:docMk/>
            <pc:sldMk cId="2200268718" sldId="1040"/>
            <ac:picMk id="1027" creationId="{F0076724-C2ED-3035-B5FD-8FAE0FD89249}"/>
          </ac:picMkLst>
        </pc:picChg>
        <pc:cxnChg chg="add del mod">
          <ac:chgData name="Chris Kohn" userId="3aea2124-5d9e-4894-ae32-e7c983671888" providerId="ADAL" clId="{5CE93167-5097-4EDD-8CEA-96F110B31256}" dt="2022-07-05T01:45:52.356" v="198" actId="1076"/>
          <ac:cxnSpMkLst>
            <pc:docMk/>
            <pc:sldMk cId="2200268718" sldId="1040"/>
            <ac:cxnSpMk id="14" creationId="{5D0C9D95-A360-45C3-81D5-95CA41E5800F}"/>
          </ac:cxnSpMkLst>
        </pc:cxnChg>
        <pc:cxnChg chg="mod">
          <ac:chgData name="Chris Kohn" userId="3aea2124-5d9e-4894-ae32-e7c983671888" providerId="ADAL" clId="{5CE93167-5097-4EDD-8CEA-96F110B31256}" dt="2022-07-05T01:46:29.131" v="204" actId="14100"/>
          <ac:cxnSpMkLst>
            <pc:docMk/>
            <pc:sldMk cId="2200268718" sldId="1040"/>
            <ac:cxnSpMk id="17" creationId="{273D3C87-7DBC-42F7-9ACF-37B84ACBED22}"/>
          </ac:cxnSpMkLst>
        </pc:cxnChg>
        <pc:cxnChg chg="add del mod">
          <ac:chgData name="Chris Kohn" userId="3aea2124-5d9e-4894-ae32-e7c983671888" providerId="ADAL" clId="{5CE93167-5097-4EDD-8CEA-96F110B31256}" dt="2022-07-05T01:45:52.356" v="198" actId="1076"/>
          <ac:cxnSpMkLst>
            <pc:docMk/>
            <pc:sldMk cId="2200268718" sldId="1040"/>
            <ac:cxnSpMk id="24" creationId="{89E37FD7-F2BB-47F9-B119-3AB56C9B91D2}"/>
          </ac:cxnSpMkLst>
        </pc:cxnChg>
      </pc:sldChg>
      <pc:sldChg chg="addSp modSp add mod modAnim">
        <pc:chgData name="Chris Kohn" userId="3aea2124-5d9e-4894-ae32-e7c983671888" providerId="ADAL" clId="{5CE93167-5097-4EDD-8CEA-96F110B31256}" dt="2022-07-05T02:17:12.005" v="371" actId="1076"/>
        <pc:sldMkLst>
          <pc:docMk/>
          <pc:sldMk cId="4044751457" sldId="1060"/>
        </pc:sldMkLst>
        <pc:spChg chg="mod">
          <ac:chgData name="Chris Kohn" userId="3aea2124-5d9e-4894-ae32-e7c983671888" providerId="ADAL" clId="{5CE93167-5097-4EDD-8CEA-96F110B31256}" dt="2022-07-04T05:06:34.148" v="43" actId="20577"/>
          <ac:spMkLst>
            <pc:docMk/>
            <pc:sldMk cId="4044751457" sldId="1060"/>
            <ac:spMk id="4" creationId="{E25752D1-5A2D-3D4E-8CD6-F2B774317962}"/>
          </ac:spMkLst>
        </pc:spChg>
        <pc:spChg chg="mod">
          <ac:chgData name="Chris Kohn" userId="3aea2124-5d9e-4894-ae32-e7c983671888" providerId="ADAL" clId="{5CE93167-5097-4EDD-8CEA-96F110B31256}" dt="2022-07-05T02:15:34.204" v="350" actId="20577"/>
          <ac:spMkLst>
            <pc:docMk/>
            <pc:sldMk cId="4044751457" sldId="1060"/>
            <ac:spMk id="7" creationId="{3BED174A-345B-4FFD-AC9B-DE5C2BCA866E}"/>
          </ac:spMkLst>
        </pc:spChg>
        <pc:spChg chg="add mod">
          <ac:chgData name="Chris Kohn" userId="3aea2124-5d9e-4894-ae32-e7c983671888" providerId="ADAL" clId="{5CE93167-5097-4EDD-8CEA-96F110B31256}" dt="2022-07-05T02:16:34.965" v="362" actId="1076"/>
          <ac:spMkLst>
            <pc:docMk/>
            <pc:sldMk cId="4044751457" sldId="1060"/>
            <ac:spMk id="11" creationId="{F48A3088-BFBB-DB18-99DC-712BF1FDDB08}"/>
          </ac:spMkLst>
        </pc:spChg>
        <pc:spChg chg="add mod">
          <ac:chgData name="Chris Kohn" userId="3aea2124-5d9e-4894-ae32-e7c983671888" providerId="ADAL" clId="{5CE93167-5097-4EDD-8CEA-96F110B31256}" dt="2022-07-05T02:17:12.005" v="371" actId="1076"/>
          <ac:spMkLst>
            <pc:docMk/>
            <pc:sldMk cId="4044751457" sldId="1060"/>
            <ac:spMk id="12" creationId="{76EA3E5B-D9A0-D30C-3E86-2D42F15E8AB8}"/>
          </ac:spMkLst>
        </pc:spChg>
        <pc:spChg chg="add mod">
          <ac:chgData name="Chris Kohn" userId="3aea2124-5d9e-4894-ae32-e7c983671888" providerId="ADAL" clId="{5CE93167-5097-4EDD-8CEA-96F110B31256}" dt="2022-07-05T02:17:04.870" v="370" actId="20577"/>
          <ac:spMkLst>
            <pc:docMk/>
            <pc:sldMk cId="4044751457" sldId="1060"/>
            <ac:spMk id="13" creationId="{B120DB19-E512-9BDC-09BD-A2D1B64BA456}"/>
          </ac:spMkLst>
        </pc:spChg>
        <pc:picChg chg="add mod modCrop">
          <ac:chgData name="Chris Kohn" userId="3aea2124-5d9e-4894-ae32-e7c983671888" providerId="ADAL" clId="{5CE93167-5097-4EDD-8CEA-96F110B31256}" dt="2022-07-05T02:15:55.036" v="358" actId="1076"/>
          <ac:picMkLst>
            <pc:docMk/>
            <pc:sldMk cId="4044751457" sldId="1060"/>
            <ac:picMk id="2" creationId="{E048A5DC-355C-51DB-F0D4-96AC84E9EE4B}"/>
          </ac:picMkLst>
        </pc:picChg>
        <pc:picChg chg="mod modCrop">
          <ac:chgData name="Chris Kohn" userId="3aea2124-5d9e-4894-ae32-e7c983671888" providerId="ADAL" clId="{5CE93167-5097-4EDD-8CEA-96F110B31256}" dt="2022-07-05T02:15:53.629" v="357" actId="1076"/>
          <ac:picMkLst>
            <pc:docMk/>
            <pc:sldMk cId="4044751457" sldId="1060"/>
            <ac:picMk id="3" creationId="{6EC52C9C-1E86-4D6E-AEC4-B7D2D32AF42C}"/>
          </ac:picMkLst>
        </pc:picChg>
        <pc:picChg chg="add mod modCrop">
          <ac:chgData name="Chris Kohn" userId="3aea2124-5d9e-4894-ae32-e7c983671888" providerId="ADAL" clId="{5CE93167-5097-4EDD-8CEA-96F110B31256}" dt="2022-07-05T02:15:57.054" v="359" actId="1076"/>
          <ac:picMkLst>
            <pc:docMk/>
            <pc:sldMk cId="4044751457" sldId="1060"/>
            <ac:picMk id="5" creationId="{75FE5498-CC75-6A41-B078-9E5FEFD07F81}"/>
          </ac:picMkLst>
        </pc:picChg>
        <pc:picChg chg="add mod">
          <ac:chgData name="Chris Kohn" userId="3aea2124-5d9e-4894-ae32-e7c983671888" providerId="ADAL" clId="{5CE93167-5097-4EDD-8CEA-96F110B31256}" dt="2022-07-05T02:15:40.558" v="353" actId="1076"/>
          <ac:picMkLst>
            <pc:docMk/>
            <pc:sldMk cId="4044751457" sldId="1060"/>
            <ac:picMk id="6" creationId="{C8164029-43DD-ADFF-BF8C-CF0A667DD889}"/>
          </ac:picMkLst>
        </pc:picChg>
        <pc:picChg chg="add mod">
          <ac:chgData name="Chris Kohn" userId="3aea2124-5d9e-4894-ae32-e7c983671888" providerId="ADAL" clId="{5CE93167-5097-4EDD-8CEA-96F110B31256}" dt="2022-07-05T02:15:37.871" v="352" actId="14100"/>
          <ac:picMkLst>
            <pc:docMk/>
            <pc:sldMk cId="4044751457" sldId="1060"/>
            <ac:picMk id="9" creationId="{432ED193-2668-EF53-37FD-44C47C9DBDA9}"/>
          </ac:picMkLst>
        </pc:picChg>
        <pc:picChg chg="add mod">
          <ac:chgData name="Chris Kohn" userId="3aea2124-5d9e-4894-ae32-e7c983671888" providerId="ADAL" clId="{5CE93167-5097-4EDD-8CEA-96F110B31256}" dt="2022-07-05T02:15:46.087" v="354" actId="1076"/>
          <ac:picMkLst>
            <pc:docMk/>
            <pc:sldMk cId="4044751457" sldId="1060"/>
            <ac:picMk id="10" creationId="{10F342E7-B714-F641-324E-937464228147}"/>
          </ac:picMkLst>
        </pc:picChg>
      </pc:sldChg>
      <pc:sldChg chg="ord">
        <pc:chgData name="Chris Kohn" userId="3aea2124-5d9e-4894-ae32-e7c983671888" providerId="ADAL" clId="{5CE93167-5097-4EDD-8CEA-96F110B31256}" dt="2022-07-08T04:48:47.482" v="406" actId="20578"/>
        <pc:sldMkLst>
          <pc:docMk/>
          <pc:sldMk cId="2962931209" sldId="1061"/>
        </pc:sldMkLst>
      </pc:sldChg>
    </pc:docChg>
  </pc:docChgLst>
  <pc:docChgLst>
    <pc:chgData name="Jane Emperado" userId="f11f2e2c-abe5-457b-8efd-db449d0a0879" providerId="ADAL" clId="{26169BAF-259A-4AD0-9643-4AFEEB373827}"/>
    <pc:docChg chg="undo redo custSel addSld delSld modSld addMainMaster modMainMaster">
      <pc:chgData name="Jane Emperado" userId="f11f2e2c-abe5-457b-8efd-db449d0a0879" providerId="ADAL" clId="{26169BAF-259A-4AD0-9643-4AFEEB373827}" dt="2022-10-11T00:49:55.396" v="73" actId="18131"/>
      <pc:docMkLst>
        <pc:docMk/>
      </pc:docMkLst>
      <pc:sldChg chg="addSp delSp modSp add mod">
        <pc:chgData name="Jane Emperado" userId="f11f2e2c-abe5-457b-8efd-db449d0a0879" providerId="ADAL" clId="{26169BAF-259A-4AD0-9643-4AFEEB373827}" dt="2022-10-11T00:49:55.396" v="73" actId="18131"/>
        <pc:sldMkLst>
          <pc:docMk/>
          <pc:sldMk cId="3664517324" sldId="266"/>
        </pc:sldMkLst>
        <pc:spChg chg="del">
          <ac:chgData name="Jane Emperado" userId="f11f2e2c-abe5-457b-8efd-db449d0a0879" providerId="ADAL" clId="{26169BAF-259A-4AD0-9643-4AFEEB373827}" dt="2022-10-11T00:49:38.788" v="70" actId="931"/>
          <ac:spMkLst>
            <pc:docMk/>
            <pc:sldMk cId="3664517324" sldId="266"/>
            <ac:spMk id="15" creationId="{5439FBD6-E7EA-E37D-9FD2-1D7870C56F16}"/>
          </ac:spMkLst>
        </pc:spChg>
        <pc:spChg chg="mod">
          <ac:chgData name="Jane Emperado" userId="f11f2e2c-abe5-457b-8efd-db449d0a0879" providerId="ADAL" clId="{26169BAF-259A-4AD0-9643-4AFEEB373827}" dt="2022-10-11T00:48:17.997" v="62" actId="20577"/>
          <ac:spMkLst>
            <pc:docMk/>
            <pc:sldMk cId="3664517324" sldId="266"/>
            <ac:spMk id="16" creationId="{30A5264C-47A9-55E9-D5EC-0E75A90FC376}"/>
          </ac:spMkLst>
        </pc:spChg>
        <pc:spChg chg="mod">
          <ac:chgData name="Jane Emperado" userId="f11f2e2c-abe5-457b-8efd-db449d0a0879" providerId="ADAL" clId="{26169BAF-259A-4AD0-9643-4AFEEB373827}" dt="2022-10-11T00:47:22.595" v="34" actId="20577"/>
          <ac:spMkLst>
            <pc:docMk/>
            <pc:sldMk cId="3664517324" sldId="266"/>
            <ac:spMk id="17" creationId="{2D2262D7-BF98-69B9-4BD8-5303B485FE1D}"/>
          </ac:spMkLst>
        </pc:spChg>
        <pc:spChg chg="mod">
          <ac:chgData name="Jane Emperado" userId="f11f2e2c-abe5-457b-8efd-db449d0a0879" providerId="ADAL" clId="{26169BAF-259A-4AD0-9643-4AFEEB373827}" dt="2022-10-11T00:47:32.384" v="35"/>
          <ac:spMkLst>
            <pc:docMk/>
            <pc:sldMk cId="3664517324" sldId="266"/>
            <ac:spMk id="18" creationId="{F3841288-053D-4A92-B693-F9F2434C84CA}"/>
          </ac:spMkLst>
        </pc:spChg>
        <pc:picChg chg="add mod modCrop">
          <ac:chgData name="Jane Emperado" userId="f11f2e2c-abe5-457b-8efd-db449d0a0879" providerId="ADAL" clId="{26169BAF-259A-4AD0-9643-4AFEEB373827}" dt="2022-10-11T00:49:55.396" v="73" actId="18131"/>
          <ac:picMkLst>
            <pc:docMk/>
            <pc:sldMk cId="3664517324" sldId="266"/>
            <ac:picMk id="3" creationId="{1245FDB7-B5B7-DD8F-209E-DFFC269CDD51}"/>
          </ac:picMkLst>
        </pc:picChg>
      </pc:sldChg>
      <pc:sldChg chg="add del">
        <pc:chgData name="Jane Emperado" userId="f11f2e2c-abe5-457b-8efd-db449d0a0879" providerId="ADAL" clId="{26169BAF-259A-4AD0-9643-4AFEEB373827}" dt="2022-10-11T00:48:43.118" v="69" actId="47"/>
        <pc:sldMkLst>
          <pc:docMk/>
          <pc:sldMk cId="614229097" sldId="574"/>
        </pc:sldMkLst>
      </pc:sldChg>
      <pc:sldChg chg="addSp delSp modSp mod">
        <pc:chgData name="Jane Emperado" userId="f11f2e2c-abe5-457b-8efd-db449d0a0879" providerId="ADAL" clId="{26169BAF-259A-4AD0-9643-4AFEEB373827}" dt="2022-10-11T00:48:41.189" v="68" actId="478"/>
        <pc:sldMkLst>
          <pc:docMk/>
          <pc:sldMk cId="1355969124" sldId="706"/>
        </pc:sldMkLst>
        <pc:spChg chg="mod">
          <ac:chgData name="Jane Emperado" userId="f11f2e2c-abe5-457b-8efd-db449d0a0879" providerId="ADAL" clId="{26169BAF-259A-4AD0-9643-4AFEEB373827}" dt="2022-10-11T00:48:39.854" v="67" actId="20577"/>
          <ac:spMkLst>
            <pc:docMk/>
            <pc:sldMk cId="1355969124" sldId="706"/>
            <ac:spMk id="4" creationId="{CE60BB07-01EC-457C-A5CB-70289B639069}"/>
          </ac:spMkLst>
        </pc:spChg>
        <pc:spChg chg="add del">
          <ac:chgData name="Jane Emperado" userId="f11f2e2c-abe5-457b-8efd-db449d0a0879" providerId="ADAL" clId="{26169BAF-259A-4AD0-9643-4AFEEB373827}" dt="2022-10-11T00:48:41.189" v="68" actId="478"/>
          <ac:spMkLst>
            <pc:docMk/>
            <pc:sldMk cId="1355969124" sldId="706"/>
            <ac:spMk id="8" creationId="{9092A134-8C9E-4C40-B077-48272B5CB482}"/>
          </ac:spMkLst>
        </pc:spChg>
      </pc:sldChg>
      <pc:sldMasterChg chg="modSldLayout sldLayoutOrd">
        <pc:chgData name="Jane Emperado" userId="f11f2e2c-abe5-457b-8efd-db449d0a0879" providerId="ADAL" clId="{26169BAF-259A-4AD0-9643-4AFEEB373827}" dt="2022-10-11T00:46:55.750" v="32" actId="207"/>
        <pc:sldMasterMkLst>
          <pc:docMk/>
          <pc:sldMasterMk cId="2142349000" sldId="2147486213"/>
        </pc:sldMasterMkLst>
        <pc:sldLayoutChg chg="modSp mod">
          <pc:chgData name="Jane Emperado" userId="f11f2e2c-abe5-457b-8efd-db449d0a0879" providerId="ADAL" clId="{26169BAF-259A-4AD0-9643-4AFEEB373827}" dt="2022-10-11T00:45:01.805" v="3" actId="207"/>
          <pc:sldLayoutMkLst>
            <pc:docMk/>
            <pc:sldMasterMk cId="2142349000" sldId="2147486213"/>
            <pc:sldLayoutMk cId="4119707247" sldId="2147486215"/>
          </pc:sldLayoutMkLst>
          <pc:spChg chg="mod">
            <ac:chgData name="Jane Emperado" userId="f11f2e2c-abe5-457b-8efd-db449d0a0879" providerId="ADAL" clId="{26169BAF-259A-4AD0-9643-4AFEEB373827}" dt="2022-10-11T00:45:01.805" v="3" actId="207"/>
            <ac:spMkLst>
              <pc:docMk/>
              <pc:sldMasterMk cId="2142349000" sldId="2147486213"/>
              <pc:sldLayoutMk cId="4119707247" sldId="2147486215"/>
              <ac:spMk id="10" creationId="{94ABC7CE-71EA-774D-873D-CA43A3E3060B}"/>
            </ac:spMkLst>
          </pc:spChg>
        </pc:sldLayoutChg>
        <pc:sldLayoutChg chg="modSp mod">
          <pc:chgData name="Jane Emperado" userId="f11f2e2c-abe5-457b-8efd-db449d0a0879" providerId="ADAL" clId="{26169BAF-259A-4AD0-9643-4AFEEB373827}" dt="2022-10-11T00:45:14.861" v="6" actId="207"/>
          <pc:sldLayoutMkLst>
            <pc:docMk/>
            <pc:sldMasterMk cId="2142349000" sldId="2147486213"/>
            <pc:sldLayoutMk cId="2256574191" sldId="2147486216"/>
          </pc:sldLayoutMkLst>
          <pc:spChg chg="mod">
            <ac:chgData name="Jane Emperado" userId="f11f2e2c-abe5-457b-8efd-db449d0a0879" providerId="ADAL" clId="{26169BAF-259A-4AD0-9643-4AFEEB373827}" dt="2022-10-11T00:45:14.861" v="6" actId="207"/>
            <ac:spMkLst>
              <pc:docMk/>
              <pc:sldMasterMk cId="2142349000" sldId="2147486213"/>
              <pc:sldLayoutMk cId="2256574191" sldId="2147486216"/>
              <ac:spMk id="21" creationId="{A51EFF74-1FC6-C646-82D6-A8F6AABEC67A}"/>
            </ac:spMkLst>
          </pc:spChg>
        </pc:sldLayoutChg>
        <pc:sldLayoutChg chg="modSp mod">
          <pc:chgData name="Jane Emperado" userId="f11f2e2c-abe5-457b-8efd-db449d0a0879" providerId="ADAL" clId="{26169BAF-259A-4AD0-9643-4AFEEB373827}" dt="2022-10-11T00:45:18.869" v="7" actId="207"/>
          <pc:sldLayoutMkLst>
            <pc:docMk/>
            <pc:sldMasterMk cId="2142349000" sldId="2147486213"/>
            <pc:sldLayoutMk cId="3408793107" sldId="2147486217"/>
          </pc:sldLayoutMkLst>
          <pc:spChg chg="mod">
            <ac:chgData name="Jane Emperado" userId="f11f2e2c-abe5-457b-8efd-db449d0a0879" providerId="ADAL" clId="{26169BAF-259A-4AD0-9643-4AFEEB373827}" dt="2022-10-11T00:45:18.869" v="7" actId="207"/>
            <ac:spMkLst>
              <pc:docMk/>
              <pc:sldMasterMk cId="2142349000" sldId="2147486213"/>
              <pc:sldLayoutMk cId="3408793107" sldId="2147486217"/>
              <ac:spMk id="11" creationId="{01D4166A-6F9A-3F41-B92E-C48E95D43844}"/>
            </ac:spMkLst>
          </pc:spChg>
        </pc:sldLayoutChg>
        <pc:sldLayoutChg chg="modSp mod">
          <pc:chgData name="Jane Emperado" userId="f11f2e2c-abe5-457b-8efd-db449d0a0879" providerId="ADAL" clId="{26169BAF-259A-4AD0-9643-4AFEEB373827}" dt="2022-10-11T00:45:22.525" v="8" actId="207"/>
          <pc:sldLayoutMkLst>
            <pc:docMk/>
            <pc:sldMasterMk cId="2142349000" sldId="2147486213"/>
            <pc:sldLayoutMk cId="3545478924" sldId="2147486228"/>
          </pc:sldLayoutMkLst>
          <pc:spChg chg="mod">
            <ac:chgData name="Jane Emperado" userId="f11f2e2c-abe5-457b-8efd-db449d0a0879" providerId="ADAL" clId="{26169BAF-259A-4AD0-9643-4AFEEB373827}" dt="2022-10-11T00:45:22.525" v="8" actId="207"/>
            <ac:spMkLst>
              <pc:docMk/>
              <pc:sldMasterMk cId="2142349000" sldId="2147486213"/>
              <pc:sldLayoutMk cId="3545478924" sldId="2147486228"/>
              <ac:spMk id="19" creationId="{42C0CC7A-0A43-7D4B-AF26-3654BC184828}"/>
            </ac:spMkLst>
          </pc:spChg>
        </pc:sldLayoutChg>
        <pc:sldLayoutChg chg="modSp mod">
          <pc:chgData name="Jane Emperado" userId="f11f2e2c-abe5-457b-8efd-db449d0a0879" providerId="ADAL" clId="{26169BAF-259A-4AD0-9643-4AFEEB373827}" dt="2022-10-11T00:45:26.619" v="9" actId="207"/>
          <pc:sldLayoutMkLst>
            <pc:docMk/>
            <pc:sldMasterMk cId="2142349000" sldId="2147486213"/>
            <pc:sldLayoutMk cId="763376827" sldId="2147486229"/>
          </pc:sldLayoutMkLst>
          <pc:spChg chg="mod">
            <ac:chgData name="Jane Emperado" userId="f11f2e2c-abe5-457b-8efd-db449d0a0879" providerId="ADAL" clId="{26169BAF-259A-4AD0-9643-4AFEEB373827}" dt="2022-10-11T00:45:26.619" v="9" actId="207"/>
            <ac:spMkLst>
              <pc:docMk/>
              <pc:sldMasterMk cId="2142349000" sldId="2147486213"/>
              <pc:sldLayoutMk cId="763376827" sldId="2147486229"/>
              <ac:spMk id="14" creationId="{534C0A75-C3BB-FD48-9F50-07E7C67B5519}"/>
            </ac:spMkLst>
          </pc:spChg>
        </pc:sldLayoutChg>
        <pc:sldLayoutChg chg="modSp mod">
          <pc:chgData name="Jane Emperado" userId="f11f2e2c-abe5-457b-8efd-db449d0a0879" providerId="ADAL" clId="{26169BAF-259A-4AD0-9643-4AFEEB373827}" dt="2022-10-11T00:45:30.929" v="10" actId="207"/>
          <pc:sldLayoutMkLst>
            <pc:docMk/>
            <pc:sldMasterMk cId="2142349000" sldId="2147486213"/>
            <pc:sldLayoutMk cId="1532417305" sldId="2147486230"/>
          </pc:sldLayoutMkLst>
          <pc:spChg chg="mod">
            <ac:chgData name="Jane Emperado" userId="f11f2e2c-abe5-457b-8efd-db449d0a0879" providerId="ADAL" clId="{26169BAF-259A-4AD0-9643-4AFEEB373827}" dt="2022-10-11T00:45:30.929" v="10" actId="207"/>
            <ac:spMkLst>
              <pc:docMk/>
              <pc:sldMasterMk cId="2142349000" sldId="2147486213"/>
              <pc:sldLayoutMk cId="1532417305" sldId="2147486230"/>
              <ac:spMk id="17" creationId="{E74AFCC1-3F72-B241-8839-7A8DD595188E}"/>
            </ac:spMkLst>
          </pc:spChg>
        </pc:sldLayoutChg>
        <pc:sldLayoutChg chg="modSp mod">
          <pc:chgData name="Jane Emperado" userId="f11f2e2c-abe5-457b-8efd-db449d0a0879" providerId="ADAL" clId="{26169BAF-259A-4AD0-9643-4AFEEB373827}" dt="2022-10-11T00:45:34.981" v="11" actId="207"/>
          <pc:sldLayoutMkLst>
            <pc:docMk/>
            <pc:sldMasterMk cId="2142349000" sldId="2147486213"/>
            <pc:sldLayoutMk cId="1632541466" sldId="2147486231"/>
          </pc:sldLayoutMkLst>
          <pc:spChg chg="mod">
            <ac:chgData name="Jane Emperado" userId="f11f2e2c-abe5-457b-8efd-db449d0a0879" providerId="ADAL" clId="{26169BAF-259A-4AD0-9643-4AFEEB373827}" dt="2022-10-11T00:45:34.981" v="11" actId="207"/>
            <ac:spMkLst>
              <pc:docMk/>
              <pc:sldMasterMk cId="2142349000" sldId="2147486213"/>
              <pc:sldLayoutMk cId="1632541466" sldId="2147486231"/>
              <ac:spMk id="14" creationId="{581A9E25-CD99-4242-878E-5DF49C8FFBED}"/>
            </ac:spMkLst>
          </pc:spChg>
        </pc:sldLayoutChg>
        <pc:sldLayoutChg chg="modSp mod">
          <pc:chgData name="Jane Emperado" userId="f11f2e2c-abe5-457b-8efd-db449d0a0879" providerId="ADAL" clId="{26169BAF-259A-4AD0-9643-4AFEEB373827}" dt="2022-10-11T00:45:43.080" v="13" actId="207"/>
          <pc:sldLayoutMkLst>
            <pc:docMk/>
            <pc:sldMasterMk cId="2142349000" sldId="2147486213"/>
            <pc:sldLayoutMk cId="905465500" sldId="2147486232"/>
          </pc:sldLayoutMkLst>
          <pc:spChg chg="mod">
            <ac:chgData name="Jane Emperado" userId="f11f2e2c-abe5-457b-8efd-db449d0a0879" providerId="ADAL" clId="{26169BAF-259A-4AD0-9643-4AFEEB373827}" dt="2022-10-11T00:45:43.080" v="13" actId="207"/>
            <ac:spMkLst>
              <pc:docMk/>
              <pc:sldMasterMk cId="2142349000" sldId="2147486213"/>
              <pc:sldLayoutMk cId="905465500" sldId="2147486232"/>
              <ac:spMk id="20" creationId="{A6911C4D-1F9F-2345-B2F3-5FBE78340D65}"/>
            </ac:spMkLst>
          </pc:spChg>
        </pc:sldLayoutChg>
        <pc:sldLayoutChg chg="modSp mod">
          <pc:chgData name="Jane Emperado" userId="f11f2e2c-abe5-457b-8efd-db449d0a0879" providerId="ADAL" clId="{26169BAF-259A-4AD0-9643-4AFEEB373827}" dt="2022-10-11T00:45:46.907" v="14" actId="207"/>
          <pc:sldLayoutMkLst>
            <pc:docMk/>
            <pc:sldMasterMk cId="2142349000" sldId="2147486213"/>
            <pc:sldLayoutMk cId="876568546" sldId="2147486233"/>
          </pc:sldLayoutMkLst>
          <pc:spChg chg="mod">
            <ac:chgData name="Jane Emperado" userId="f11f2e2c-abe5-457b-8efd-db449d0a0879" providerId="ADAL" clId="{26169BAF-259A-4AD0-9643-4AFEEB373827}" dt="2022-10-11T00:45:46.907" v="14" actId="207"/>
            <ac:spMkLst>
              <pc:docMk/>
              <pc:sldMasterMk cId="2142349000" sldId="2147486213"/>
              <pc:sldLayoutMk cId="876568546" sldId="2147486233"/>
              <ac:spMk id="15" creationId="{855B008C-5205-6F43-8BB8-285C0D08DF2E}"/>
            </ac:spMkLst>
          </pc:spChg>
        </pc:sldLayoutChg>
        <pc:sldLayoutChg chg="modSp mod">
          <pc:chgData name="Jane Emperado" userId="f11f2e2c-abe5-457b-8efd-db449d0a0879" providerId="ADAL" clId="{26169BAF-259A-4AD0-9643-4AFEEB373827}" dt="2022-10-11T00:45:51.638" v="15" actId="207"/>
          <pc:sldLayoutMkLst>
            <pc:docMk/>
            <pc:sldMasterMk cId="2142349000" sldId="2147486213"/>
            <pc:sldLayoutMk cId="2820621079" sldId="2147486236"/>
          </pc:sldLayoutMkLst>
          <pc:spChg chg="mod">
            <ac:chgData name="Jane Emperado" userId="f11f2e2c-abe5-457b-8efd-db449d0a0879" providerId="ADAL" clId="{26169BAF-259A-4AD0-9643-4AFEEB373827}" dt="2022-10-11T00:45:51.638" v="15" actId="207"/>
            <ac:spMkLst>
              <pc:docMk/>
              <pc:sldMasterMk cId="2142349000" sldId="2147486213"/>
              <pc:sldLayoutMk cId="2820621079" sldId="2147486236"/>
              <ac:spMk id="12" creationId="{41AE1BB9-2287-7343-83BB-F7E8729DAA36}"/>
            </ac:spMkLst>
          </pc:spChg>
        </pc:sldLayoutChg>
        <pc:sldLayoutChg chg="modSp mod">
          <pc:chgData name="Jane Emperado" userId="f11f2e2c-abe5-457b-8efd-db449d0a0879" providerId="ADAL" clId="{26169BAF-259A-4AD0-9643-4AFEEB373827}" dt="2022-10-11T00:45:10.961" v="5" actId="207"/>
          <pc:sldLayoutMkLst>
            <pc:docMk/>
            <pc:sldMasterMk cId="2142349000" sldId="2147486213"/>
            <pc:sldLayoutMk cId="1191239313" sldId="2147486238"/>
          </pc:sldLayoutMkLst>
          <pc:spChg chg="mod">
            <ac:chgData name="Jane Emperado" userId="f11f2e2c-abe5-457b-8efd-db449d0a0879" providerId="ADAL" clId="{26169BAF-259A-4AD0-9643-4AFEEB373827}" dt="2022-10-11T00:45:10.961" v="5" actId="207"/>
            <ac:spMkLst>
              <pc:docMk/>
              <pc:sldMasterMk cId="2142349000" sldId="2147486213"/>
              <pc:sldLayoutMk cId="1191239313" sldId="2147486238"/>
              <ac:spMk id="21" creationId="{A51EFF74-1FC6-C646-82D6-A8F6AABEC67A}"/>
            </ac:spMkLst>
          </pc:spChg>
        </pc:sldLayoutChg>
        <pc:sldLayoutChg chg="modSp mod">
          <pc:chgData name="Jane Emperado" userId="f11f2e2c-abe5-457b-8efd-db449d0a0879" providerId="ADAL" clId="{26169BAF-259A-4AD0-9643-4AFEEB373827}" dt="2022-10-11T00:45:55.633" v="16" actId="207"/>
          <pc:sldLayoutMkLst>
            <pc:docMk/>
            <pc:sldMasterMk cId="2142349000" sldId="2147486213"/>
            <pc:sldLayoutMk cId="537284870" sldId="2147486239"/>
          </pc:sldLayoutMkLst>
          <pc:spChg chg="mod">
            <ac:chgData name="Jane Emperado" userId="f11f2e2c-abe5-457b-8efd-db449d0a0879" providerId="ADAL" clId="{26169BAF-259A-4AD0-9643-4AFEEB373827}" dt="2022-10-11T00:45:55.633" v="16" actId="207"/>
            <ac:spMkLst>
              <pc:docMk/>
              <pc:sldMasterMk cId="2142349000" sldId="2147486213"/>
              <pc:sldLayoutMk cId="537284870" sldId="2147486239"/>
              <ac:spMk id="12" creationId="{41AE1BB9-2287-7343-83BB-F7E8729DAA36}"/>
            </ac:spMkLst>
          </pc:spChg>
        </pc:sldLayoutChg>
        <pc:sldLayoutChg chg="modSp mod">
          <pc:chgData name="Jane Emperado" userId="f11f2e2c-abe5-457b-8efd-db449d0a0879" providerId="ADAL" clId="{26169BAF-259A-4AD0-9643-4AFEEB373827}" dt="2022-10-11T00:45:59.667" v="17" actId="207"/>
          <pc:sldLayoutMkLst>
            <pc:docMk/>
            <pc:sldMasterMk cId="2142349000" sldId="2147486213"/>
            <pc:sldLayoutMk cId="4217313896" sldId="2147486240"/>
          </pc:sldLayoutMkLst>
          <pc:spChg chg="mod">
            <ac:chgData name="Jane Emperado" userId="f11f2e2c-abe5-457b-8efd-db449d0a0879" providerId="ADAL" clId="{26169BAF-259A-4AD0-9643-4AFEEB373827}" dt="2022-10-11T00:45:59.667" v="17" actId="207"/>
            <ac:spMkLst>
              <pc:docMk/>
              <pc:sldMasterMk cId="2142349000" sldId="2147486213"/>
              <pc:sldLayoutMk cId="4217313896" sldId="2147486240"/>
              <ac:spMk id="12" creationId="{41AE1BB9-2287-7343-83BB-F7E8729DAA36}"/>
            </ac:spMkLst>
          </pc:spChg>
        </pc:sldLayoutChg>
        <pc:sldLayoutChg chg="modSp mod">
          <pc:chgData name="Jane Emperado" userId="f11f2e2c-abe5-457b-8efd-db449d0a0879" providerId="ADAL" clId="{26169BAF-259A-4AD0-9643-4AFEEB373827}" dt="2022-10-11T00:46:03.230" v="18" actId="207"/>
          <pc:sldLayoutMkLst>
            <pc:docMk/>
            <pc:sldMasterMk cId="2142349000" sldId="2147486213"/>
            <pc:sldLayoutMk cId="1896615438" sldId="2147486241"/>
          </pc:sldLayoutMkLst>
          <pc:spChg chg="mod">
            <ac:chgData name="Jane Emperado" userId="f11f2e2c-abe5-457b-8efd-db449d0a0879" providerId="ADAL" clId="{26169BAF-259A-4AD0-9643-4AFEEB373827}" dt="2022-10-11T00:46:03.230" v="18" actId="207"/>
            <ac:spMkLst>
              <pc:docMk/>
              <pc:sldMasterMk cId="2142349000" sldId="2147486213"/>
              <pc:sldLayoutMk cId="1896615438" sldId="2147486241"/>
              <ac:spMk id="12" creationId="{41AE1BB9-2287-7343-83BB-F7E8729DAA36}"/>
            </ac:spMkLst>
          </pc:spChg>
        </pc:sldLayoutChg>
        <pc:sldLayoutChg chg="modSp mod">
          <pc:chgData name="Jane Emperado" userId="f11f2e2c-abe5-457b-8efd-db449d0a0879" providerId="ADAL" clId="{26169BAF-259A-4AD0-9643-4AFEEB373827}" dt="2022-10-11T00:46:12.640" v="21" actId="207"/>
          <pc:sldLayoutMkLst>
            <pc:docMk/>
            <pc:sldMasterMk cId="2142349000" sldId="2147486213"/>
            <pc:sldLayoutMk cId="162852091" sldId="2147486242"/>
          </pc:sldLayoutMkLst>
          <pc:spChg chg="mod">
            <ac:chgData name="Jane Emperado" userId="f11f2e2c-abe5-457b-8efd-db449d0a0879" providerId="ADAL" clId="{26169BAF-259A-4AD0-9643-4AFEEB373827}" dt="2022-10-11T00:46:12.640" v="21" actId="207"/>
            <ac:spMkLst>
              <pc:docMk/>
              <pc:sldMasterMk cId="2142349000" sldId="2147486213"/>
              <pc:sldLayoutMk cId="162852091" sldId="2147486242"/>
              <ac:spMk id="12" creationId="{41AE1BB9-2287-7343-83BB-F7E8729DAA36}"/>
            </ac:spMkLst>
          </pc:spChg>
        </pc:sldLayoutChg>
        <pc:sldLayoutChg chg="modSp mod">
          <pc:chgData name="Jane Emperado" userId="f11f2e2c-abe5-457b-8efd-db449d0a0879" providerId="ADAL" clId="{26169BAF-259A-4AD0-9643-4AFEEB373827}" dt="2022-10-11T00:46:16.510" v="22" actId="207"/>
          <pc:sldLayoutMkLst>
            <pc:docMk/>
            <pc:sldMasterMk cId="2142349000" sldId="2147486213"/>
            <pc:sldLayoutMk cId="2141611850" sldId="2147486243"/>
          </pc:sldLayoutMkLst>
          <pc:spChg chg="mod">
            <ac:chgData name="Jane Emperado" userId="f11f2e2c-abe5-457b-8efd-db449d0a0879" providerId="ADAL" clId="{26169BAF-259A-4AD0-9643-4AFEEB373827}" dt="2022-10-11T00:46:16.510" v="22" actId="207"/>
            <ac:spMkLst>
              <pc:docMk/>
              <pc:sldMasterMk cId="2142349000" sldId="2147486213"/>
              <pc:sldLayoutMk cId="2141611850" sldId="2147486243"/>
              <ac:spMk id="12" creationId="{41AE1BB9-2287-7343-83BB-F7E8729DAA36}"/>
            </ac:spMkLst>
          </pc:spChg>
        </pc:sldLayoutChg>
        <pc:sldLayoutChg chg="modSp mod">
          <pc:chgData name="Jane Emperado" userId="f11f2e2c-abe5-457b-8efd-db449d0a0879" providerId="ADAL" clId="{26169BAF-259A-4AD0-9643-4AFEEB373827}" dt="2022-10-11T00:46:20.441" v="23" actId="207"/>
          <pc:sldLayoutMkLst>
            <pc:docMk/>
            <pc:sldMasterMk cId="2142349000" sldId="2147486213"/>
            <pc:sldLayoutMk cId="2430126469" sldId="2147486244"/>
          </pc:sldLayoutMkLst>
          <pc:spChg chg="mod">
            <ac:chgData name="Jane Emperado" userId="f11f2e2c-abe5-457b-8efd-db449d0a0879" providerId="ADAL" clId="{26169BAF-259A-4AD0-9643-4AFEEB373827}" dt="2022-10-11T00:46:20.441" v="23" actId="207"/>
            <ac:spMkLst>
              <pc:docMk/>
              <pc:sldMasterMk cId="2142349000" sldId="2147486213"/>
              <pc:sldLayoutMk cId="2430126469" sldId="2147486244"/>
              <ac:spMk id="12" creationId="{41AE1BB9-2287-7343-83BB-F7E8729DAA36}"/>
            </ac:spMkLst>
          </pc:spChg>
        </pc:sldLayoutChg>
        <pc:sldLayoutChg chg="modSp mod">
          <pc:chgData name="Jane Emperado" userId="f11f2e2c-abe5-457b-8efd-db449d0a0879" providerId="ADAL" clId="{26169BAF-259A-4AD0-9643-4AFEEB373827}" dt="2022-10-11T00:46:24.440" v="24" actId="207"/>
          <pc:sldLayoutMkLst>
            <pc:docMk/>
            <pc:sldMasterMk cId="2142349000" sldId="2147486213"/>
            <pc:sldLayoutMk cId="1567463369" sldId="2147486246"/>
          </pc:sldLayoutMkLst>
          <pc:spChg chg="mod">
            <ac:chgData name="Jane Emperado" userId="f11f2e2c-abe5-457b-8efd-db449d0a0879" providerId="ADAL" clId="{26169BAF-259A-4AD0-9643-4AFEEB373827}" dt="2022-10-11T00:46:24.440" v="24" actId="207"/>
            <ac:spMkLst>
              <pc:docMk/>
              <pc:sldMasterMk cId="2142349000" sldId="2147486213"/>
              <pc:sldLayoutMk cId="1567463369" sldId="2147486246"/>
              <ac:spMk id="12" creationId="{41AE1BB9-2287-7343-83BB-F7E8729DAA36}"/>
            </ac:spMkLst>
          </pc:spChg>
        </pc:sldLayoutChg>
        <pc:sldLayoutChg chg="modSp mod">
          <pc:chgData name="Jane Emperado" userId="f11f2e2c-abe5-457b-8efd-db449d0a0879" providerId="ADAL" clId="{26169BAF-259A-4AD0-9643-4AFEEB373827}" dt="2022-10-11T00:46:35.914" v="27" actId="207"/>
          <pc:sldLayoutMkLst>
            <pc:docMk/>
            <pc:sldMasterMk cId="2142349000" sldId="2147486213"/>
            <pc:sldLayoutMk cId="1040608214" sldId="2147486247"/>
          </pc:sldLayoutMkLst>
          <pc:spChg chg="mod">
            <ac:chgData name="Jane Emperado" userId="f11f2e2c-abe5-457b-8efd-db449d0a0879" providerId="ADAL" clId="{26169BAF-259A-4AD0-9643-4AFEEB373827}" dt="2022-10-11T00:46:35.914" v="27" actId="207"/>
            <ac:spMkLst>
              <pc:docMk/>
              <pc:sldMasterMk cId="2142349000" sldId="2147486213"/>
              <pc:sldLayoutMk cId="1040608214" sldId="2147486247"/>
              <ac:spMk id="12" creationId="{41AE1BB9-2287-7343-83BB-F7E8729DAA36}"/>
            </ac:spMkLst>
          </pc:spChg>
        </pc:sldLayoutChg>
        <pc:sldLayoutChg chg="modSp mod">
          <pc:chgData name="Jane Emperado" userId="f11f2e2c-abe5-457b-8efd-db449d0a0879" providerId="ADAL" clId="{26169BAF-259A-4AD0-9643-4AFEEB373827}" dt="2022-10-11T00:46:40.510" v="28" actId="207"/>
          <pc:sldLayoutMkLst>
            <pc:docMk/>
            <pc:sldMasterMk cId="2142349000" sldId="2147486213"/>
            <pc:sldLayoutMk cId="3112516770" sldId="2147486248"/>
          </pc:sldLayoutMkLst>
          <pc:spChg chg="mod">
            <ac:chgData name="Jane Emperado" userId="f11f2e2c-abe5-457b-8efd-db449d0a0879" providerId="ADAL" clId="{26169BAF-259A-4AD0-9643-4AFEEB373827}" dt="2022-10-11T00:46:40.510" v="28" actId="207"/>
            <ac:spMkLst>
              <pc:docMk/>
              <pc:sldMasterMk cId="2142349000" sldId="2147486213"/>
              <pc:sldLayoutMk cId="3112516770" sldId="2147486248"/>
              <ac:spMk id="12" creationId="{41AE1BB9-2287-7343-83BB-F7E8729DAA36}"/>
            </ac:spMkLst>
          </pc:spChg>
        </pc:sldLayoutChg>
        <pc:sldLayoutChg chg="modSp mod">
          <pc:chgData name="Jane Emperado" userId="f11f2e2c-abe5-457b-8efd-db449d0a0879" providerId="ADAL" clId="{26169BAF-259A-4AD0-9643-4AFEEB373827}" dt="2022-10-11T00:46:44.388" v="29" actId="207"/>
          <pc:sldLayoutMkLst>
            <pc:docMk/>
            <pc:sldMasterMk cId="2142349000" sldId="2147486213"/>
            <pc:sldLayoutMk cId="621919296" sldId="2147486249"/>
          </pc:sldLayoutMkLst>
          <pc:spChg chg="mod">
            <ac:chgData name="Jane Emperado" userId="f11f2e2c-abe5-457b-8efd-db449d0a0879" providerId="ADAL" clId="{26169BAF-259A-4AD0-9643-4AFEEB373827}" dt="2022-10-11T00:46:44.388" v="29" actId="207"/>
            <ac:spMkLst>
              <pc:docMk/>
              <pc:sldMasterMk cId="2142349000" sldId="2147486213"/>
              <pc:sldLayoutMk cId="621919296" sldId="2147486249"/>
              <ac:spMk id="12" creationId="{41AE1BB9-2287-7343-83BB-F7E8729DAA36}"/>
            </ac:spMkLst>
          </pc:spChg>
        </pc:sldLayoutChg>
        <pc:sldLayoutChg chg="modSp mod">
          <pc:chgData name="Jane Emperado" userId="f11f2e2c-abe5-457b-8efd-db449d0a0879" providerId="ADAL" clId="{26169BAF-259A-4AD0-9643-4AFEEB373827}" dt="2022-10-11T00:46:52.041" v="31" actId="207"/>
          <pc:sldLayoutMkLst>
            <pc:docMk/>
            <pc:sldMasterMk cId="2142349000" sldId="2147486213"/>
            <pc:sldLayoutMk cId="1821981783" sldId="2147486250"/>
          </pc:sldLayoutMkLst>
          <pc:spChg chg="mod">
            <ac:chgData name="Jane Emperado" userId="f11f2e2c-abe5-457b-8efd-db449d0a0879" providerId="ADAL" clId="{26169BAF-259A-4AD0-9643-4AFEEB373827}" dt="2022-10-11T00:46:52.041" v="31" actId="207"/>
            <ac:spMkLst>
              <pc:docMk/>
              <pc:sldMasterMk cId="2142349000" sldId="2147486213"/>
              <pc:sldLayoutMk cId="1821981783" sldId="2147486250"/>
              <ac:spMk id="12" creationId="{41AE1BB9-2287-7343-83BB-F7E8729DAA36}"/>
            </ac:spMkLst>
          </pc:spChg>
        </pc:sldLayoutChg>
        <pc:sldLayoutChg chg="modSp mod">
          <pc:chgData name="Jane Emperado" userId="f11f2e2c-abe5-457b-8efd-db449d0a0879" providerId="ADAL" clId="{26169BAF-259A-4AD0-9643-4AFEEB373827}" dt="2022-10-11T00:46:32.246" v="26" actId="207"/>
          <pc:sldLayoutMkLst>
            <pc:docMk/>
            <pc:sldMasterMk cId="2142349000" sldId="2147486213"/>
            <pc:sldLayoutMk cId="2598311182" sldId="2147486251"/>
          </pc:sldLayoutMkLst>
          <pc:spChg chg="mod">
            <ac:chgData name="Jane Emperado" userId="f11f2e2c-abe5-457b-8efd-db449d0a0879" providerId="ADAL" clId="{26169BAF-259A-4AD0-9643-4AFEEB373827}" dt="2022-10-11T00:46:32.246" v="26" actId="207"/>
            <ac:spMkLst>
              <pc:docMk/>
              <pc:sldMasterMk cId="2142349000" sldId="2147486213"/>
              <pc:sldLayoutMk cId="2598311182" sldId="2147486251"/>
              <ac:spMk id="12" creationId="{41AE1BB9-2287-7343-83BB-F7E8729DAA36}"/>
            </ac:spMkLst>
          </pc:spChg>
        </pc:sldLayoutChg>
        <pc:sldLayoutChg chg="modSp mod">
          <pc:chgData name="Jane Emperado" userId="f11f2e2c-abe5-457b-8efd-db449d0a0879" providerId="ADAL" clId="{26169BAF-259A-4AD0-9643-4AFEEB373827}" dt="2022-10-11T00:45:05.736" v="4" actId="207"/>
          <pc:sldLayoutMkLst>
            <pc:docMk/>
            <pc:sldMasterMk cId="2142349000" sldId="2147486213"/>
            <pc:sldLayoutMk cId="1573683159" sldId="2147486252"/>
          </pc:sldLayoutMkLst>
          <pc:spChg chg="mod">
            <ac:chgData name="Jane Emperado" userId="f11f2e2c-abe5-457b-8efd-db449d0a0879" providerId="ADAL" clId="{26169BAF-259A-4AD0-9643-4AFEEB373827}" dt="2022-10-11T00:45:05.736" v="4" actId="207"/>
            <ac:spMkLst>
              <pc:docMk/>
              <pc:sldMasterMk cId="2142349000" sldId="2147486213"/>
              <pc:sldLayoutMk cId="1573683159" sldId="2147486252"/>
              <ac:spMk id="10" creationId="{94ABC7CE-71EA-774D-873D-CA43A3E3060B}"/>
            </ac:spMkLst>
          </pc:spChg>
        </pc:sldLayoutChg>
        <pc:sldLayoutChg chg="modSp mod">
          <pc:chgData name="Jane Emperado" userId="f11f2e2c-abe5-457b-8efd-db449d0a0879" providerId="ADAL" clId="{26169BAF-259A-4AD0-9643-4AFEEB373827}" dt="2022-10-11T00:46:55.750" v="32" actId="207"/>
          <pc:sldLayoutMkLst>
            <pc:docMk/>
            <pc:sldMasterMk cId="2142349000" sldId="2147486213"/>
            <pc:sldLayoutMk cId="1084225233" sldId="2147486253"/>
          </pc:sldLayoutMkLst>
          <pc:spChg chg="mod">
            <ac:chgData name="Jane Emperado" userId="f11f2e2c-abe5-457b-8efd-db449d0a0879" providerId="ADAL" clId="{26169BAF-259A-4AD0-9643-4AFEEB373827}" dt="2022-10-11T00:46:55.750" v="32" actId="207"/>
            <ac:spMkLst>
              <pc:docMk/>
              <pc:sldMasterMk cId="2142349000" sldId="2147486213"/>
              <pc:sldLayoutMk cId="1084225233" sldId="2147486253"/>
              <ac:spMk id="12" creationId="{41AE1BB9-2287-7343-83BB-F7E8729DAA36}"/>
            </ac:spMkLst>
          </pc:spChg>
        </pc:sldLayoutChg>
        <pc:sldLayoutChg chg="modSp mod">
          <pc:chgData name="Jane Emperado" userId="f11f2e2c-abe5-457b-8efd-db449d0a0879" providerId="ADAL" clId="{26169BAF-259A-4AD0-9643-4AFEEB373827}" dt="2022-10-11T00:46:28.307" v="25" actId="207"/>
          <pc:sldLayoutMkLst>
            <pc:docMk/>
            <pc:sldMasterMk cId="2142349000" sldId="2147486213"/>
            <pc:sldLayoutMk cId="278159055" sldId="2147486254"/>
          </pc:sldLayoutMkLst>
          <pc:spChg chg="mod">
            <ac:chgData name="Jane Emperado" userId="f11f2e2c-abe5-457b-8efd-db449d0a0879" providerId="ADAL" clId="{26169BAF-259A-4AD0-9643-4AFEEB373827}" dt="2022-10-11T00:46:28.307" v="25" actId="207"/>
            <ac:spMkLst>
              <pc:docMk/>
              <pc:sldMasterMk cId="2142349000" sldId="2147486213"/>
              <pc:sldLayoutMk cId="278159055" sldId="2147486254"/>
              <ac:spMk id="12" creationId="{41AE1BB9-2287-7343-83BB-F7E8729DAA36}"/>
            </ac:spMkLst>
          </pc:spChg>
        </pc:sldLayoutChg>
        <pc:sldLayoutChg chg="modSp mod">
          <pc:chgData name="Jane Emperado" userId="f11f2e2c-abe5-457b-8efd-db449d0a0879" providerId="ADAL" clId="{26169BAF-259A-4AD0-9643-4AFEEB373827}" dt="2022-10-11T00:46:09.013" v="20" actId="207"/>
          <pc:sldLayoutMkLst>
            <pc:docMk/>
            <pc:sldMasterMk cId="2142349000" sldId="2147486213"/>
            <pc:sldLayoutMk cId="2095474864" sldId="2147486255"/>
          </pc:sldLayoutMkLst>
          <pc:spChg chg="mod">
            <ac:chgData name="Jane Emperado" userId="f11f2e2c-abe5-457b-8efd-db449d0a0879" providerId="ADAL" clId="{26169BAF-259A-4AD0-9643-4AFEEB373827}" dt="2022-10-11T00:46:09.013" v="20" actId="207"/>
            <ac:spMkLst>
              <pc:docMk/>
              <pc:sldMasterMk cId="2142349000" sldId="2147486213"/>
              <pc:sldLayoutMk cId="2095474864" sldId="2147486255"/>
              <ac:spMk id="12" creationId="{41AE1BB9-2287-7343-83BB-F7E8729DAA36}"/>
            </ac:spMkLst>
          </pc:spChg>
        </pc:sldLayoutChg>
        <pc:sldLayoutChg chg="modSp mod">
          <pc:chgData name="Jane Emperado" userId="f11f2e2c-abe5-457b-8efd-db449d0a0879" providerId="ADAL" clId="{26169BAF-259A-4AD0-9643-4AFEEB373827}" dt="2022-10-11T00:45:38.717" v="12" actId="207"/>
          <pc:sldLayoutMkLst>
            <pc:docMk/>
            <pc:sldMasterMk cId="2142349000" sldId="2147486213"/>
            <pc:sldLayoutMk cId="2724205479" sldId="2147486256"/>
          </pc:sldLayoutMkLst>
          <pc:spChg chg="mod">
            <ac:chgData name="Jane Emperado" userId="f11f2e2c-abe5-457b-8efd-db449d0a0879" providerId="ADAL" clId="{26169BAF-259A-4AD0-9643-4AFEEB373827}" dt="2022-10-11T00:45:38.717" v="12" actId="207"/>
            <ac:spMkLst>
              <pc:docMk/>
              <pc:sldMasterMk cId="2142349000" sldId="2147486213"/>
              <pc:sldLayoutMk cId="2724205479" sldId="2147486256"/>
              <ac:spMk id="14" creationId="{581A9E25-CD99-4242-878E-5DF49C8FFBED}"/>
            </ac:spMkLst>
          </pc:spChg>
        </pc:sldLayoutChg>
        <pc:sldLayoutChg chg="modSp mod">
          <pc:chgData name="Jane Emperado" userId="f11f2e2c-abe5-457b-8efd-db449d0a0879" providerId="ADAL" clId="{26169BAF-259A-4AD0-9643-4AFEEB373827}" dt="2022-10-11T00:46:48.437" v="30" actId="207"/>
          <pc:sldLayoutMkLst>
            <pc:docMk/>
            <pc:sldMasterMk cId="2142349000" sldId="2147486213"/>
            <pc:sldLayoutMk cId="1023046990" sldId="2147486257"/>
          </pc:sldLayoutMkLst>
          <pc:spChg chg="mod">
            <ac:chgData name="Jane Emperado" userId="f11f2e2c-abe5-457b-8efd-db449d0a0879" providerId="ADAL" clId="{26169BAF-259A-4AD0-9643-4AFEEB373827}" dt="2022-10-11T00:46:48.437" v="30" actId="207"/>
            <ac:spMkLst>
              <pc:docMk/>
              <pc:sldMasterMk cId="2142349000" sldId="2147486213"/>
              <pc:sldLayoutMk cId="1023046990" sldId="2147486257"/>
              <ac:spMk id="12" creationId="{41AE1BB9-2287-7343-83BB-F7E8729DAA36}"/>
            </ac:spMkLst>
          </pc:spChg>
        </pc:sldLayoutChg>
      </pc:sldMasterChg>
      <pc:sldMasterChg chg="new mod addSldLayout modSldLayout sldLayoutOrd">
        <pc:chgData name="Jane Emperado" userId="f11f2e2c-abe5-457b-8efd-db449d0a0879" providerId="ADAL" clId="{26169BAF-259A-4AD0-9643-4AFEEB373827}" dt="2022-10-11T00:44:53.164" v="2" actId="20578"/>
        <pc:sldMasterMkLst>
          <pc:docMk/>
          <pc:sldMasterMk cId="624026496" sldId="2147486259"/>
        </pc:sldMasterMkLst>
        <pc:sldLayoutChg chg="modSp mod ord">
          <pc:chgData name="Jane Emperado" userId="f11f2e2c-abe5-457b-8efd-db449d0a0879" providerId="ADAL" clId="{26169BAF-259A-4AD0-9643-4AFEEB373827}" dt="2022-10-11T00:44:53.164" v="2" actId="20578"/>
          <pc:sldLayoutMkLst>
            <pc:docMk/>
            <pc:sldMasterMk cId="624026496" sldId="2147486259"/>
            <pc:sldLayoutMk cId="2086140301" sldId="2147486258"/>
          </pc:sldLayoutMkLst>
          <pc:spChg chg="mod">
            <ac:chgData name="Jane Emperado" userId="f11f2e2c-abe5-457b-8efd-db449d0a0879" providerId="ADAL" clId="{26169BAF-259A-4AD0-9643-4AFEEB373827}" dt="2022-10-11T00:44:53.164" v="2" actId="20578"/>
            <ac:spMkLst>
              <pc:docMk/>
              <pc:sldMasterMk cId="624026496" sldId="2147486259"/>
              <pc:sldLayoutMk cId="2086140301" sldId="2147486258"/>
              <ac:spMk id="2" creationId="{F2E58597-DB94-4FBC-684A-67A582B8A8F0}"/>
            </ac:spMkLst>
          </pc:spChg>
          <pc:spChg chg="mod">
            <ac:chgData name="Jane Emperado" userId="f11f2e2c-abe5-457b-8efd-db449d0a0879" providerId="ADAL" clId="{26169BAF-259A-4AD0-9643-4AFEEB373827}" dt="2022-10-11T00:44:53.164" v="2" actId="20578"/>
            <ac:spMkLst>
              <pc:docMk/>
              <pc:sldMasterMk cId="624026496" sldId="2147486259"/>
              <pc:sldLayoutMk cId="2086140301" sldId="2147486258"/>
              <ac:spMk id="4" creationId="{39FDE2AD-763F-3484-738A-4080F55CB2CA}"/>
            </ac:spMkLst>
          </pc:spChg>
          <pc:spChg chg="mod">
            <ac:chgData name="Jane Emperado" userId="f11f2e2c-abe5-457b-8efd-db449d0a0879" providerId="ADAL" clId="{26169BAF-259A-4AD0-9643-4AFEEB373827}" dt="2022-10-11T00:44:53.164" v="2" actId="20578"/>
            <ac:spMkLst>
              <pc:docMk/>
              <pc:sldMasterMk cId="624026496" sldId="2147486259"/>
              <pc:sldLayoutMk cId="2086140301" sldId="2147486258"/>
              <ac:spMk id="5" creationId="{2F0578EA-DFA9-EB03-7694-27728F053B30}"/>
            </ac:spMkLst>
          </pc:spChg>
          <pc:spChg chg="mod">
            <ac:chgData name="Jane Emperado" userId="f11f2e2c-abe5-457b-8efd-db449d0a0879" providerId="ADAL" clId="{26169BAF-259A-4AD0-9643-4AFEEB373827}" dt="2022-10-11T00:44:53.164" v="2" actId="20578"/>
            <ac:spMkLst>
              <pc:docMk/>
              <pc:sldMasterMk cId="624026496" sldId="2147486259"/>
              <pc:sldLayoutMk cId="2086140301" sldId="2147486258"/>
              <ac:spMk id="18" creationId="{BD638C07-6A88-255C-223B-374BCCEA86E2}"/>
            </ac:spMkLst>
          </pc:spChg>
          <pc:spChg chg="mod">
            <ac:chgData name="Jane Emperado" userId="f11f2e2c-abe5-457b-8efd-db449d0a0879" providerId="ADAL" clId="{26169BAF-259A-4AD0-9643-4AFEEB373827}" dt="2022-10-11T00:44:53.164" v="2" actId="20578"/>
            <ac:spMkLst>
              <pc:docMk/>
              <pc:sldMasterMk cId="624026496" sldId="2147486259"/>
              <pc:sldLayoutMk cId="2086140301" sldId="2147486258"/>
              <ac:spMk id="19" creationId="{50853E2A-E7A4-0BB8-49E6-5A540CC5E92C}"/>
            </ac:spMkLst>
          </pc:spChg>
          <pc:spChg chg="mod">
            <ac:chgData name="Jane Emperado" userId="f11f2e2c-abe5-457b-8efd-db449d0a0879" providerId="ADAL" clId="{26169BAF-259A-4AD0-9643-4AFEEB373827}" dt="2022-10-11T00:44:53.164" v="2" actId="20578"/>
            <ac:spMkLst>
              <pc:docMk/>
              <pc:sldMasterMk cId="624026496" sldId="2147486259"/>
              <pc:sldLayoutMk cId="2086140301" sldId="2147486258"/>
              <ac:spMk id="21" creationId="{F2D35589-3724-7941-E7AB-EE25F7E2E0EB}"/>
            </ac:spMkLst>
          </pc:spChg>
          <pc:spChg chg="mod">
            <ac:chgData name="Jane Emperado" userId="f11f2e2c-abe5-457b-8efd-db449d0a0879" providerId="ADAL" clId="{26169BAF-259A-4AD0-9643-4AFEEB373827}" dt="2022-10-11T00:44:53.164" v="2" actId="20578"/>
            <ac:spMkLst>
              <pc:docMk/>
              <pc:sldMasterMk cId="624026496" sldId="2147486259"/>
              <pc:sldLayoutMk cId="2086140301" sldId="2147486258"/>
              <ac:spMk id="22" creationId="{DBC1F9F4-EBA7-EE59-69EA-BD7B299C2D2A}"/>
            </ac:spMkLst>
          </pc:spChg>
        </pc:sldLayoutChg>
        <pc:sldLayoutChg chg="new replId">
          <pc:chgData name="Jane Emperado" userId="f11f2e2c-abe5-457b-8efd-db449d0a0879" providerId="ADAL" clId="{26169BAF-259A-4AD0-9643-4AFEEB373827}" dt="2022-10-11T00:44:51.507" v="1" actId="6938"/>
          <pc:sldLayoutMkLst>
            <pc:docMk/>
            <pc:sldMasterMk cId="624026496" sldId="2147486259"/>
            <pc:sldLayoutMk cId="488549552" sldId="2147486260"/>
          </pc:sldLayoutMkLst>
        </pc:sldLayoutChg>
        <pc:sldLayoutChg chg="new replId">
          <pc:chgData name="Jane Emperado" userId="f11f2e2c-abe5-457b-8efd-db449d0a0879" providerId="ADAL" clId="{26169BAF-259A-4AD0-9643-4AFEEB373827}" dt="2022-10-11T00:44:51.507" v="1" actId="6938"/>
          <pc:sldLayoutMkLst>
            <pc:docMk/>
            <pc:sldMasterMk cId="624026496" sldId="2147486259"/>
            <pc:sldLayoutMk cId="4273396128" sldId="2147486261"/>
          </pc:sldLayoutMkLst>
        </pc:sldLayoutChg>
        <pc:sldLayoutChg chg="new replId">
          <pc:chgData name="Jane Emperado" userId="f11f2e2c-abe5-457b-8efd-db449d0a0879" providerId="ADAL" clId="{26169BAF-259A-4AD0-9643-4AFEEB373827}" dt="2022-10-11T00:44:51.507" v="1" actId="6938"/>
          <pc:sldLayoutMkLst>
            <pc:docMk/>
            <pc:sldMasterMk cId="624026496" sldId="2147486259"/>
            <pc:sldLayoutMk cId="61116036" sldId="2147486262"/>
          </pc:sldLayoutMkLst>
        </pc:sldLayoutChg>
        <pc:sldLayoutChg chg="new replId">
          <pc:chgData name="Jane Emperado" userId="f11f2e2c-abe5-457b-8efd-db449d0a0879" providerId="ADAL" clId="{26169BAF-259A-4AD0-9643-4AFEEB373827}" dt="2022-10-11T00:44:51.507" v="1" actId="6938"/>
          <pc:sldLayoutMkLst>
            <pc:docMk/>
            <pc:sldMasterMk cId="624026496" sldId="2147486259"/>
            <pc:sldLayoutMk cId="2229566950" sldId="2147486263"/>
          </pc:sldLayoutMkLst>
        </pc:sldLayoutChg>
        <pc:sldLayoutChg chg="new replId">
          <pc:chgData name="Jane Emperado" userId="f11f2e2c-abe5-457b-8efd-db449d0a0879" providerId="ADAL" clId="{26169BAF-259A-4AD0-9643-4AFEEB373827}" dt="2022-10-11T00:44:51.507" v="1" actId="6938"/>
          <pc:sldLayoutMkLst>
            <pc:docMk/>
            <pc:sldMasterMk cId="624026496" sldId="2147486259"/>
            <pc:sldLayoutMk cId="3757975999" sldId="2147486264"/>
          </pc:sldLayoutMkLst>
        </pc:sldLayoutChg>
        <pc:sldLayoutChg chg="new replId">
          <pc:chgData name="Jane Emperado" userId="f11f2e2c-abe5-457b-8efd-db449d0a0879" providerId="ADAL" clId="{26169BAF-259A-4AD0-9643-4AFEEB373827}" dt="2022-10-11T00:44:51.507" v="1" actId="6938"/>
          <pc:sldLayoutMkLst>
            <pc:docMk/>
            <pc:sldMasterMk cId="624026496" sldId="2147486259"/>
            <pc:sldLayoutMk cId="3136067305" sldId="2147486265"/>
          </pc:sldLayoutMkLst>
        </pc:sldLayoutChg>
        <pc:sldLayoutChg chg="new replId">
          <pc:chgData name="Jane Emperado" userId="f11f2e2c-abe5-457b-8efd-db449d0a0879" providerId="ADAL" clId="{26169BAF-259A-4AD0-9643-4AFEEB373827}" dt="2022-10-11T00:44:51.507" v="1" actId="6938"/>
          <pc:sldLayoutMkLst>
            <pc:docMk/>
            <pc:sldMasterMk cId="624026496" sldId="2147486259"/>
            <pc:sldLayoutMk cId="4109591248" sldId="2147486266"/>
          </pc:sldLayoutMkLst>
        </pc:sldLayoutChg>
        <pc:sldLayoutChg chg="new replId">
          <pc:chgData name="Jane Emperado" userId="f11f2e2c-abe5-457b-8efd-db449d0a0879" providerId="ADAL" clId="{26169BAF-259A-4AD0-9643-4AFEEB373827}" dt="2022-10-11T00:44:51.507" v="1" actId="6938"/>
          <pc:sldLayoutMkLst>
            <pc:docMk/>
            <pc:sldMasterMk cId="624026496" sldId="2147486259"/>
            <pc:sldLayoutMk cId="4171759135" sldId="2147486267"/>
          </pc:sldLayoutMkLst>
        </pc:sldLayoutChg>
        <pc:sldLayoutChg chg="new replId">
          <pc:chgData name="Jane Emperado" userId="f11f2e2c-abe5-457b-8efd-db449d0a0879" providerId="ADAL" clId="{26169BAF-259A-4AD0-9643-4AFEEB373827}" dt="2022-10-11T00:44:51.507" v="1" actId="6938"/>
          <pc:sldLayoutMkLst>
            <pc:docMk/>
            <pc:sldMasterMk cId="624026496" sldId="2147486259"/>
            <pc:sldLayoutMk cId="2400100800" sldId="2147486268"/>
          </pc:sldLayoutMkLst>
        </pc:sldLayoutChg>
        <pc:sldLayoutChg chg="new replId">
          <pc:chgData name="Jane Emperado" userId="f11f2e2c-abe5-457b-8efd-db449d0a0879" providerId="ADAL" clId="{26169BAF-259A-4AD0-9643-4AFEEB373827}" dt="2022-10-11T00:44:51.507" v="1" actId="6938"/>
          <pc:sldLayoutMkLst>
            <pc:docMk/>
            <pc:sldMasterMk cId="624026496" sldId="2147486259"/>
            <pc:sldLayoutMk cId="370065549" sldId="2147486269"/>
          </pc:sldLayoutMkLst>
        </pc:sldLayoutChg>
        <pc:sldLayoutChg chg="new replId">
          <pc:chgData name="Jane Emperado" userId="f11f2e2c-abe5-457b-8efd-db449d0a0879" providerId="ADAL" clId="{26169BAF-259A-4AD0-9643-4AFEEB373827}" dt="2022-10-11T00:44:51.507" v="1" actId="6938"/>
          <pc:sldLayoutMkLst>
            <pc:docMk/>
            <pc:sldMasterMk cId="624026496" sldId="2147486259"/>
            <pc:sldLayoutMk cId="1491939086" sldId="2147486270"/>
          </pc:sldLayoutMkLst>
        </pc:sldLayoutChg>
      </pc:sldMasterChg>
    </pc:docChg>
  </pc:docChgLst>
  <pc:docChgLst>
    <pc:chgData name="Jane Emperado" userId="f11f2e2c-abe5-457b-8efd-db449d0a0879" providerId="ADAL" clId="{79FB6760-74D6-44F9-93FF-FD85721E6F1D}"/>
    <pc:docChg chg="custSel modMainMaster">
      <pc:chgData name="Jane Emperado" userId="f11f2e2c-abe5-457b-8efd-db449d0a0879" providerId="ADAL" clId="{79FB6760-74D6-44F9-93FF-FD85721E6F1D}" dt="2022-12-13T14:36:48.042" v="1"/>
      <pc:docMkLst>
        <pc:docMk/>
      </pc:docMkLst>
      <pc:sldMasterChg chg="modSldLayout">
        <pc:chgData name="Jane Emperado" userId="f11f2e2c-abe5-457b-8efd-db449d0a0879" providerId="ADAL" clId="{79FB6760-74D6-44F9-93FF-FD85721E6F1D}" dt="2022-12-13T14:36:48.042" v="1"/>
        <pc:sldMasterMkLst>
          <pc:docMk/>
          <pc:sldMasterMk cId="624026496" sldId="2147486259"/>
        </pc:sldMasterMkLst>
        <pc:sldLayoutChg chg="addSp delSp modSp mod">
          <pc:chgData name="Jane Emperado" userId="f11f2e2c-abe5-457b-8efd-db449d0a0879" providerId="ADAL" clId="{79FB6760-74D6-44F9-93FF-FD85721E6F1D}" dt="2022-12-13T14:36:48.042" v="1"/>
          <pc:sldLayoutMkLst>
            <pc:docMk/>
            <pc:sldMasterMk cId="624026496" sldId="2147486259"/>
            <pc:sldLayoutMk cId="2086140301" sldId="2147486258"/>
          </pc:sldLayoutMkLst>
          <pc:picChg chg="add mod">
            <ac:chgData name="Jane Emperado" userId="f11f2e2c-abe5-457b-8efd-db449d0a0879" providerId="ADAL" clId="{79FB6760-74D6-44F9-93FF-FD85721E6F1D}" dt="2022-12-13T14:36:48.042" v="1"/>
            <ac:picMkLst>
              <pc:docMk/>
              <pc:sldMasterMk cId="624026496" sldId="2147486259"/>
              <pc:sldLayoutMk cId="2086140301" sldId="2147486258"/>
              <ac:picMk id="4" creationId="{E3A8EA63-58D6-3986-6693-B21A5EA42B2A}"/>
            </ac:picMkLst>
          </pc:picChg>
          <pc:picChg chg="del">
            <ac:chgData name="Jane Emperado" userId="f11f2e2c-abe5-457b-8efd-db449d0a0879" providerId="ADAL" clId="{79FB6760-74D6-44F9-93FF-FD85721E6F1D}" dt="2022-12-13T14:36:47.621" v="0" actId="478"/>
            <ac:picMkLst>
              <pc:docMk/>
              <pc:sldMasterMk cId="624026496" sldId="2147486259"/>
              <pc:sldLayoutMk cId="2086140301" sldId="2147486258"/>
              <ac:picMk id="6" creationId="{96E098F8-3F83-44EA-21B7-97F26A54277C}"/>
            </ac:picMkLst>
          </pc:picChg>
        </pc:sldLayoutChg>
      </pc:sldMasterChg>
    </pc:docChg>
  </pc:docChgLst>
  <pc:docChgLst>
    <pc:chgData name="Jane Emperado" userId="f11f2e2c-abe5-457b-8efd-db449d0a0879" providerId="ADAL" clId="{8365FCF8-6793-4619-A8F8-1440B32E796F}"/>
    <pc:docChg chg="custSel modSld modMainMaster">
      <pc:chgData name="Jane Emperado" userId="f11f2e2c-abe5-457b-8efd-db449d0a0879" providerId="ADAL" clId="{8365FCF8-6793-4619-A8F8-1440B32E796F}" dt="2022-12-02T16:17:19.943" v="3"/>
      <pc:docMkLst>
        <pc:docMk/>
      </pc:docMkLst>
      <pc:sldChg chg="modSp">
        <pc:chgData name="Jane Emperado" userId="f11f2e2c-abe5-457b-8efd-db449d0a0879" providerId="ADAL" clId="{8365FCF8-6793-4619-A8F8-1440B32E796F}" dt="2022-12-02T16:17:19.943" v="3"/>
        <pc:sldMkLst>
          <pc:docMk/>
          <pc:sldMk cId="2748093058" sldId="268"/>
        </pc:sldMkLst>
        <pc:spChg chg="mod">
          <ac:chgData name="Jane Emperado" userId="f11f2e2c-abe5-457b-8efd-db449d0a0879" providerId="ADAL" clId="{8365FCF8-6793-4619-A8F8-1440B32E796F}" dt="2022-12-02T16:17:19.943" v="3"/>
          <ac:spMkLst>
            <pc:docMk/>
            <pc:sldMk cId="2748093058" sldId="268"/>
            <ac:spMk id="8" creationId="{66F9F95F-3FA4-1F47-8CBE-8C21E283C0A4}"/>
          </ac:spMkLst>
        </pc:spChg>
      </pc:sldChg>
      <pc:sldChg chg="modSp">
        <pc:chgData name="Jane Emperado" userId="f11f2e2c-abe5-457b-8efd-db449d0a0879" providerId="ADAL" clId="{8365FCF8-6793-4619-A8F8-1440B32E796F}" dt="2022-12-02T16:17:19.943" v="3"/>
        <pc:sldMkLst>
          <pc:docMk/>
          <pc:sldMk cId="3972945757" sldId="269"/>
        </pc:sldMkLst>
        <pc:spChg chg="mod">
          <ac:chgData name="Jane Emperado" userId="f11f2e2c-abe5-457b-8efd-db449d0a0879" providerId="ADAL" clId="{8365FCF8-6793-4619-A8F8-1440B32E796F}" dt="2022-12-02T16:17:19.943" v="3"/>
          <ac:spMkLst>
            <pc:docMk/>
            <pc:sldMk cId="3972945757" sldId="269"/>
            <ac:spMk id="8" creationId="{66F9F95F-3FA4-1F47-8CBE-8C21E283C0A4}"/>
          </ac:spMkLst>
        </pc:spChg>
      </pc:sldChg>
      <pc:sldChg chg="modSp">
        <pc:chgData name="Jane Emperado" userId="f11f2e2c-abe5-457b-8efd-db449d0a0879" providerId="ADAL" clId="{8365FCF8-6793-4619-A8F8-1440B32E796F}" dt="2022-12-02T16:17:19.943" v="3"/>
        <pc:sldMkLst>
          <pc:docMk/>
          <pc:sldMk cId="4262919326" sldId="1021"/>
        </pc:sldMkLst>
        <pc:spChg chg="mod">
          <ac:chgData name="Jane Emperado" userId="f11f2e2c-abe5-457b-8efd-db449d0a0879" providerId="ADAL" clId="{8365FCF8-6793-4619-A8F8-1440B32E796F}" dt="2022-12-02T16:17:19.943" v="3"/>
          <ac:spMkLst>
            <pc:docMk/>
            <pc:sldMk cId="4262919326" sldId="1021"/>
            <ac:spMk id="8" creationId="{66F9F95F-3FA4-1F47-8CBE-8C21E283C0A4}"/>
          </ac:spMkLst>
        </pc:spChg>
      </pc:sldChg>
      <pc:sldChg chg="modSp">
        <pc:chgData name="Jane Emperado" userId="f11f2e2c-abe5-457b-8efd-db449d0a0879" providerId="ADAL" clId="{8365FCF8-6793-4619-A8F8-1440B32E796F}" dt="2022-12-02T16:17:19.943" v="3"/>
        <pc:sldMkLst>
          <pc:docMk/>
          <pc:sldMk cId="1792881338" sldId="1023"/>
        </pc:sldMkLst>
        <pc:spChg chg="mod">
          <ac:chgData name="Jane Emperado" userId="f11f2e2c-abe5-457b-8efd-db449d0a0879" providerId="ADAL" clId="{8365FCF8-6793-4619-A8F8-1440B32E796F}" dt="2022-12-02T16:17:19.943" v="3"/>
          <ac:spMkLst>
            <pc:docMk/>
            <pc:sldMk cId="1792881338" sldId="1023"/>
            <ac:spMk id="9" creationId="{66F9F95F-3FA4-1F47-8CBE-8C21E283C0A4}"/>
          </ac:spMkLst>
        </pc:spChg>
      </pc:sldChg>
      <pc:sldChg chg="modSp">
        <pc:chgData name="Jane Emperado" userId="f11f2e2c-abe5-457b-8efd-db449d0a0879" providerId="ADAL" clId="{8365FCF8-6793-4619-A8F8-1440B32E796F}" dt="2022-12-02T16:17:19.943" v="3"/>
        <pc:sldMkLst>
          <pc:docMk/>
          <pc:sldMk cId="2582789295" sldId="1024"/>
        </pc:sldMkLst>
        <pc:spChg chg="mod">
          <ac:chgData name="Jane Emperado" userId="f11f2e2c-abe5-457b-8efd-db449d0a0879" providerId="ADAL" clId="{8365FCF8-6793-4619-A8F8-1440B32E796F}" dt="2022-12-02T16:17:19.943" v="3"/>
          <ac:spMkLst>
            <pc:docMk/>
            <pc:sldMk cId="2582789295" sldId="1024"/>
            <ac:spMk id="8" creationId="{66F9F95F-3FA4-1F47-8CBE-8C21E283C0A4}"/>
          </ac:spMkLst>
        </pc:spChg>
      </pc:sldChg>
      <pc:sldChg chg="modSp">
        <pc:chgData name="Jane Emperado" userId="f11f2e2c-abe5-457b-8efd-db449d0a0879" providerId="ADAL" clId="{8365FCF8-6793-4619-A8F8-1440B32E796F}" dt="2022-12-02T16:17:19.943" v="3"/>
        <pc:sldMkLst>
          <pc:docMk/>
          <pc:sldMk cId="439813599" sldId="1025"/>
        </pc:sldMkLst>
        <pc:spChg chg="mod">
          <ac:chgData name="Jane Emperado" userId="f11f2e2c-abe5-457b-8efd-db449d0a0879" providerId="ADAL" clId="{8365FCF8-6793-4619-A8F8-1440B32E796F}" dt="2022-12-02T16:17:19.943" v="3"/>
          <ac:spMkLst>
            <pc:docMk/>
            <pc:sldMk cId="439813599" sldId="1025"/>
            <ac:spMk id="8" creationId="{66F9F95F-3FA4-1F47-8CBE-8C21E283C0A4}"/>
          </ac:spMkLst>
        </pc:spChg>
      </pc:sldChg>
      <pc:sldChg chg="modSp">
        <pc:chgData name="Jane Emperado" userId="f11f2e2c-abe5-457b-8efd-db449d0a0879" providerId="ADAL" clId="{8365FCF8-6793-4619-A8F8-1440B32E796F}" dt="2022-12-02T16:17:19.943" v="3"/>
        <pc:sldMkLst>
          <pc:docMk/>
          <pc:sldMk cId="120522611" sldId="1026"/>
        </pc:sldMkLst>
        <pc:spChg chg="mod">
          <ac:chgData name="Jane Emperado" userId="f11f2e2c-abe5-457b-8efd-db449d0a0879" providerId="ADAL" clId="{8365FCF8-6793-4619-A8F8-1440B32E796F}" dt="2022-12-02T16:17:19.943" v="3"/>
          <ac:spMkLst>
            <pc:docMk/>
            <pc:sldMk cId="120522611" sldId="1026"/>
            <ac:spMk id="8" creationId="{66F9F95F-3FA4-1F47-8CBE-8C21E283C0A4}"/>
          </ac:spMkLst>
        </pc:spChg>
      </pc:sldChg>
      <pc:sldChg chg="modSp">
        <pc:chgData name="Jane Emperado" userId="f11f2e2c-abe5-457b-8efd-db449d0a0879" providerId="ADAL" clId="{8365FCF8-6793-4619-A8F8-1440B32E796F}" dt="2022-12-02T16:17:19.943" v="3"/>
        <pc:sldMkLst>
          <pc:docMk/>
          <pc:sldMk cId="1129347349" sldId="1029"/>
        </pc:sldMkLst>
        <pc:spChg chg="mod">
          <ac:chgData name="Jane Emperado" userId="f11f2e2c-abe5-457b-8efd-db449d0a0879" providerId="ADAL" clId="{8365FCF8-6793-4619-A8F8-1440B32E796F}" dt="2022-12-02T16:17:19.943" v="3"/>
          <ac:spMkLst>
            <pc:docMk/>
            <pc:sldMk cId="1129347349" sldId="1029"/>
            <ac:spMk id="8" creationId="{66F9F95F-3FA4-1F47-8CBE-8C21E283C0A4}"/>
          </ac:spMkLst>
        </pc:spChg>
      </pc:sldChg>
      <pc:sldChg chg="modSp">
        <pc:chgData name="Jane Emperado" userId="f11f2e2c-abe5-457b-8efd-db449d0a0879" providerId="ADAL" clId="{8365FCF8-6793-4619-A8F8-1440B32E796F}" dt="2022-12-02T16:17:19.943" v="3"/>
        <pc:sldMkLst>
          <pc:docMk/>
          <pc:sldMk cId="3633943599" sldId="1033"/>
        </pc:sldMkLst>
        <pc:spChg chg="mod">
          <ac:chgData name="Jane Emperado" userId="f11f2e2c-abe5-457b-8efd-db449d0a0879" providerId="ADAL" clId="{8365FCF8-6793-4619-A8F8-1440B32E796F}" dt="2022-12-02T16:17:19.943" v="3"/>
          <ac:spMkLst>
            <pc:docMk/>
            <pc:sldMk cId="3633943599" sldId="1033"/>
            <ac:spMk id="8" creationId="{66F9F95F-3FA4-1F47-8CBE-8C21E283C0A4}"/>
          </ac:spMkLst>
        </pc:spChg>
      </pc:sldChg>
      <pc:sldChg chg="modSp">
        <pc:chgData name="Jane Emperado" userId="f11f2e2c-abe5-457b-8efd-db449d0a0879" providerId="ADAL" clId="{8365FCF8-6793-4619-A8F8-1440B32E796F}" dt="2022-12-02T16:17:19.943" v="3"/>
        <pc:sldMkLst>
          <pc:docMk/>
          <pc:sldMk cId="2419404704" sldId="1034"/>
        </pc:sldMkLst>
        <pc:spChg chg="mod">
          <ac:chgData name="Jane Emperado" userId="f11f2e2c-abe5-457b-8efd-db449d0a0879" providerId="ADAL" clId="{8365FCF8-6793-4619-A8F8-1440B32E796F}" dt="2022-12-02T16:17:19.943" v="3"/>
          <ac:spMkLst>
            <pc:docMk/>
            <pc:sldMk cId="2419404704" sldId="1034"/>
            <ac:spMk id="8" creationId="{66F9F95F-3FA4-1F47-8CBE-8C21E283C0A4}"/>
          </ac:spMkLst>
        </pc:spChg>
      </pc:sldChg>
      <pc:sldChg chg="modSp">
        <pc:chgData name="Jane Emperado" userId="f11f2e2c-abe5-457b-8efd-db449d0a0879" providerId="ADAL" clId="{8365FCF8-6793-4619-A8F8-1440B32E796F}" dt="2022-12-02T16:17:19.943" v="3"/>
        <pc:sldMkLst>
          <pc:docMk/>
          <pc:sldMk cId="658347751" sldId="1039"/>
        </pc:sldMkLst>
        <pc:spChg chg="mod">
          <ac:chgData name="Jane Emperado" userId="f11f2e2c-abe5-457b-8efd-db449d0a0879" providerId="ADAL" clId="{8365FCF8-6793-4619-A8F8-1440B32E796F}" dt="2022-12-02T16:17:19.943" v="3"/>
          <ac:spMkLst>
            <pc:docMk/>
            <pc:sldMk cId="658347751" sldId="1039"/>
            <ac:spMk id="8" creationId="{66F9F95F-3FA4-1F47-8CBE-8C21E283C0A4}"/>
          </ac:spMkLst>
        </pc:spChg>
      </pc:sldChg>
      <pc:sldChg chg="modSp">
        <pc:chgData name="Jane Emperado" userId="f11f2e2c-abe5-457b-8efd-db449d0a0879" providerId="ADAL" clId="{8365FCF8-6793-4619-A8F8-1440B32E796F}" dt="2022-12-02T16:17:19.943" v="3"/>
        <pc:sldMkLst>
          <pc:docMk/>
          <pc:sldMk cId="911418308" sldId="1041"/>
        </pc:sldMkLst>
        <pc:spChg chg="mod">
          <ac:chgData name="Jane Emperado" userId="f11f2e2c-abe5-457b-8efd-db449d0a0879" providerId="ADAL" clId="{8365FCF8-6793-4619-A8F8-1440B32E796F}" dt="2022-12-02T16:17:19.943" v="3"/>
          <ac:spMkLst>
            <pc:docMk/>
            <pc:sldMk cId="911418308" sldId="1041"/>
            <ac:spMk id="8" creationId="{66F9F95F-3FA4-1F47-8CBE-8C21E283C0A4}"/>
          </ac:spMkLst>
        </pc:spChg>
      </pc:sldChg>
      <pc:sldChg chg="modSp">
        <pc:chgData name="Jane Emperado" userId="f11f2e2c-abe5-457b-8efd-db449d0a0879" providerId="ADAL" clId="{8365FCF8-6793-4619-A8F8-1440B32E796F}" dt="2022-12-02T16:17:19.943" v="3"/>
        <pc:sldMkLst>
          <pc:docMk/>
          <pc:sldMk cId="1316914665" sldId="1042"/>
        </pc:sldMkLst>
        <pc:spChg chg="mod">
          <ac:chgData name="Jane Emperado" userId="f11f2e2c-abe5-457b-8efd-db449d0a0879" providerId="ADAL" clId="{8365FCF8-6793-4619-A8F8-1440B32E796F}" dt="2022-12-02T16:17:19.943" v="3"/>
          <ac:spMkLst>
            <pc:docMk/>
            <pc:sldMk cId="1316914665" sldId="1042"/>
            <ac:spMk id="8" creationId="{66F9F95F-3FA4-1F47-8CBE-8C21E283C0A4}"/>
          </ac:spMkLst>
        </pc:spChg>
      </pc:sldChg>
      <pc:sldChg chg="modSp">
        <pc:chgData name="Jane Emperado" userId="f11f2e2c-abe5-457b-8efd-db449d0a0879" providerId="ADAL" clId="{8365FCF8-6793-4619-A8F8-1440B32E796F}" dt="2022-12-02T16:17:19.943" v="3"/>
        <pc:sldMkLst>
          <pc:docMk/>
          <pc:sldMk cId="3832696748" sldId="1043"/>
        </pc:sldMkLst>
        <pc:spChg chg="mod">
          <ac:chgData name="Jane Emperado" userId="f11f2e2c-abe5-457b-8efd-db449d0a0879" providerId="ADAL" clId="{8365FCF8-6793-4619-A8F8-1440B32E796F}" dt="2022-12-02T16:17:19.943" v="3"/>
          <ac:spMkLst>
            <pc:docMk/>
            <pc:sldMk cId="3832696748" sldId="1043"/>
            <ac:spMk id="8" creationId="{66F9F95F-3FA4-1F47-8CBE-8C21E283C0A4}"/>
          </ac:spMkLst>
        </pc:spChg>
      </pc:sldChg>
      <pc:sldChg chg="modSp">
        <pc:chgData name="Jane Emperado" userId="f11f2e2c-abe5-457b-8efd-db449d0a0879" providerId="ADAL" clId="{8365FCF8-6793-4619-A8F8-1440B32E796F}" dt="2022-12-02T16:17:19.943" v="3"/>
        <pc:sldMkLst>
          <pc:docMk/>
          <pc:sldMk cId="3567667975" sldId="1044"/>
        </pc:sldMkLst>
        <pc:spChg chg="mod">
          <ac:chgData name="Jane Emperado" userId="f11f2e2c-abe5-457b-8efd-db449d0a0879" providerId="ADAL" clId="{8365FCF8-6793-4619-A8F8-1440B32E796F}" dt="2022-12-02T16:17:19.943" v="3"/>
          <ac:spMkLst>
            <pc:docMk/>
            <pc:sldMk cId="3567667975" sldId="1044"/>
            <ac:spMk id="8" creationId="{66F9F95F-3FA4-1F47-8CBE-8C21E283C0A4}"/>
          </ac:spMkLst>
        </pc:spChg>
      </pc:sldChg>
      <pc:sldChg chg="modSp">
        <pc:chgData name="Jane Emperado" userId="f11f2e2c-abe5-457b-8efd-db449d0a0879" providerId="ADAL" clId="{8365FCF8-6793-4619-A8F8-1440B32E796F}" dt="2022-12-02T16:17:19.943" v="3"/>
        <pc:sldMkLst>
          <pc:docMk/>
          <pc:sldMk cId="3931386421" sldId="1045"/>
        </pc:sldMkLst>
        <pc:spChg chg="mod">
          <ac:chgData name="Jane Emperado" userId="f11f2e2c-abe5-457b-8efd-db449d0a0879" providerId="ADAL" clId="{8365FCF8-6793-4619-A8F8-1440B32E796F}" dt="2022-12-02T16:17:19.943" v="3"/>
          <ac:spMkLst>
            <pc:docMk/>
            <pc:sldMk cId="3931386421" sldId="1045"/>
            <ac:spMk id="8" creationId="{66F9F95F-3FA4-1F47-8CBE-8C21E283C0A4}"/>
          </ac:spMkLst>
        </pc:spChg>
      </pc:sldChg>
      <pc:sldChg chg="modSp">
        <pc:chgData name="Jane Emperado" userId="f11f2e2c-abe5-457b-8efd-db449d0a0879" providerId="ADAL" clId="{8365FCF8-6793-4619-A8F8-1440B32E796F}" dt="2022-12-02T16:17:19.943" v="3"/>
        <pc:sldMkLst>
          <pc:docMk/>
          <pc:sldMk cId="820072217" sldId="1046"/>
        </pc:sldMkLst>
        <pc:spChg chg="mod">
          <ac:chgData name="Jane Emperado" userId="f11f2e2c-abe5-457b-8efd-db449d0a0879" providerId="ADAL" clId="{8365FCF8-6793-4619-A8F8-1440B32E796F}" dt="2022-12-02T16:17:19.943" v="3"/>
          <ac:spMkLst>
            <pc:docMk/>
            <pc:sldMk cId="820072217" sldId="1046"/>
            <ac:spMk id="8" creationId="{66F9F95F-3FA4-1F47-8CBE-8C21E283C0A4}"/>
          </ac:spMkLst>
        </pc:spChg>
      </pc:sldChg>
      <pc:sldChg chg="modSp">
        <pc:chgData name="Jane Emperado" userId="f11f2e2c-abe5-457b-8efd-db449d0a0879" providerId="ADAL" clId="{8365FCF8-6793-4619-A8F8-1440B32E796F}" dt="2022-12-02T16:17:19.943" v="3"/>
        <pc:sldMkLst>
          <pc:docMk/>
          <pc:sldMk cId="2501060022" sldId="1047"/>
        </pc:sldMkLst>
        <pc:spChg chg="mod">
          <ac:chgData name="Jane Emperado" userId="f11f2e2c-abe5-457b-8efd-db449d0a0879" providerId="ADAL" clId="{8365FCF8-6793-4619-A8F8-1440B32E796F}" dt="2022-12-02T16:17:19.943" v="3"/>
          <ac:spMkLst>
            <pc:docMk/>
            <pc:sldMk cId="2501060022" sldId="1047"/>
            <ac:spMk id="8" creationId="{66F9F95F-3FA4-1F47-8CBE-8C21E283C0A4}"/>
          </ac:spMkLst>
        </pc:spChg>
      </pc:sldChg>
      <pc:sldChg chg="modSp">
        <pc:chgData name="Jane Emperado" userId="f11f2e2c-abe5-457b-8efd-db449d0a0879" providerId="ADAL" clId="{8365FCF8-6793-4619-A8F8-1440B32E796F}" dt="2022-12-02T16:17:19.943" v="3"/>
        <pc:sldMkLst>
          <pc:docMk/>
          <pc:sldMk cId="808133319" sldId="1048"/>
        </pc:sldMkLst>
        <pc:spChg chg="mod">
          <ac:chgData name="Jane Emperado" userId="f11f2e2c-abe5-457b-8efd-db449d0a0879" providerId="ADAL" clId="{8365FCF8-6793-4619-A8F8-1440B32E796F}" dt="2022-12-02T16:17:19.943" v="3"/>
          <ac:spMkLst>
            <pc:docMk/>
            <pc:sldMk cId="808133319" sldId="1048"/>
            <ac:spMk id="8" creationId="{66F9F95F-3FA4-1F47-8CBE-8C21E283C0A4}"/>
          </ac:spMkLst>
        </pc:spChg>
      </pc:sldChg>
      <pc:sldChg chg="modSp">
        <pc:chgData name="Jane Emperado" userId="f11f2e2c-abe5-457b-8efd-db449d0a0879" providerId="ADAL" clId="{8365FCF8-6793-4619-A8F8-1440B32E796F}" dt="2022-12-02T16:17:19.943" v="3"/>
        <pc:sldMkLst>
          <pc:docMk/>
          <pc:sldMk cId="3607893885" sldId="1049"/>
        </pc:sldMkLst>
        <pc:spChg chg="mod">
          <ac:chgData name="Jane Emperado" userId="f11f2e2c-abe5-457b-8efd-db449d0a0879" providerId="ADAL" clId="{8365FCF8-6793-4619-A8F8-1440B32E796F}" dt="2022-12-02T16:17:19.943" v="3"/>
          <ac:spMkLst>
            <pc:docMk/>
            <pc:sldMk cId="3607893885" sldId="1049"/>
            <ac:spMk id="8" creationId="{66F9F95F-3FA4-1F47-8CBE-8C21E283C0A4}"/>
          </ac:spMkLst>
        </pc:spChg>
      </pc:sldChg>
      <pc:sldChg chg="modSp">
        <pc:chgData name="Jane Emperado" userId="f11f2e2c-abe5-457b-8efd-db449d0a0879" providerId="ADAL" clId="{8365FCF8-6793-4619-A8F8-1440B32E796F}" dt="2022-12-02T16:17:19.943" v="3"/>
        <pc:sldMkLst>
          <pc:docMk/>
          <pc:sldMk cId="3924925257" sldId="1050"/>
        </pc:sldMkLst>
        <pc:spChg chg="mod">
          <ac:chgData name="Jane Emperado" userId="f11f2e2c-abe5-457b-8efd-db449d0a0879" providerId="ADAL" clId="{8365FCF8-6793-4619-A8F8-1440B32E796F}" dt="2022-12-02T16:17:19.943" v="3"/>
          <ac:spMkLst>
            <pc:docMk/>
            <pc:sldMk cId="3924925257" sldId="1050"/>
            <ac:spMk id="8" creationId="{66F9F95F-3FA4-1F47-8CBE-8C21E283C0A4}"/>
          </ac:spMkLst>
        </pc:spChg>
      </pc:sldChg>
      <pc:sldChg chg="modSp">
        <pc:chgData name="Jane Emperado" userId="f11f2e2c-abe5-457b-8efd-db449d0a0879" providerId="ADAL" clId="{8365FCF8-6793-4619-A8F8-1440B32E796F}" dt="2022-12-02T16:17:19.943" v="3"/>
        <pc:sldMkLst>
          <pc:docMk/>
          <pc:sldMk cId="339773818" sldId="1051"/>
        </pc:sldMkLst>
        <pc:spChg chg="mod">
          <ac:chgData name="Jane Emperado" userId="f11f2e2c-abe5-457b-8efd-db449d0a0879" providerId="ADAL" clId="{8365FCF8-6793-4619-A8F8-1440B32E796F}" dt="2022-12-02T16:17:19.943" v="3"/>
          <ac:spMkLst>
            <pc:docMk/>
            <pc:sldMk cId="339773818" sldId="1051"/>
            <ac:spMk id="8" creationId="{66F9F95F-3FA4-1F47-8CBE-8C21E283C0A4}"/>
          </ac:spMkLst>
        </pc:spChg>
      </pc:sldChg>
      <pc:sldChg chg="modSp">
        <pc:chgData name="Jane Emperado" userId="f11f2e2c-abe5-457b-8efd-db449d0a0879" providerId="ADAL" clId="{8365FCF8-6793-4619-A8F8-1440B32E796F}" dt="2022-12-02T16:17:19.943" v="3"/>
        <pc:sldMkLst>
          <pc:docMk/>
          <pc:sldMk cId="3308711908" sldId="1052"/>
        </pc:sldMkLst>
        <pc:spChg chg="mod">
          <ac:chgData name="Jane Emperado" userId="f11f2e2c-abe5-457b-8efd-db449d0a0879" providerId="ADAL" clId="{8365FCF8-6793-4619-A8F8-1440B32E796F}" dt="2022-12-02T16:17:19.943" v="3"/>
          <ac:spMkLst>
            <pc:docMk/>
            <pc:sldMk cId="3308711908" sldId="1052"/>
            <ac:spMk id="8" creationId="{66F9F95F-3FA4-1F47-8CBE-8C21E283C0A4}"/>
          </ac:spMkLst>
        </pc:spChg>
      </pc:sldChg>
      <pc:sldChg chg="modSp">
        <pc:chgData name="Jane Emperado" userId="f11f2e2c-abe5-457b-8efd-db449d0a0879" providerId="ADAL" clId="{8365FCF8-6793-4619-A8F8-1440B32E796F}" dt="2022-12-02T16:17:19.943" v="3"/>
        <pc:sldMkLst>
          <pc:docMk/>
          <pc:sldMk cId="4217053339" sldId="1053"/>
        </pc:sldMkLst>
        <pc:spChg chg="mod">
          <ac:chgData name="Jane Emperado" userId="f11f2e2c-abe5-457b-8efd-db449d0a0879" providerId="ADAL" clId="{8365FCF8-6793-4619-A8F8-1440B32E796F}" dt="2022-12-02T16:17:19.943" v="3"/>
          <ac:spMkLst>
            <pc:docMk/>
            <pc:sldMk cId="4217053339" sldId="1053"/>
            <ac:spMk id="8" creationId="{66F9F95F-3FA4-1F47-8CBE-8C21E283C0A4}"/>
          </ac:spMkLst>
        </pc:spChg>
      </pc:sldChg>
      <pc:sldChg chg="modSp">
        <pc:chgData name="Jane Emperado" userId="f11f2e2c-abe5-457b-8efd-db449d0a0879" providerId="ADAL" clId="{8365FCF8-6793-4619-A8F8-1440B32E796F}" dt="2022-12-02T16:17:19.943" v="3"/>
        <pc:sldMkLst>
          <pc:docMk/>
          <pc:sldMk cId="2047344473" sldId="1054"/>
        </pc:sldMkLst>
        <pc:spChg chg="mod">
          <ac:chgData name="Jane Emperado" userId="f11f2e2c-abe5-457b-8efd-db449d0a0879" providerId="ADAL" clId="{8365FCF8-6793-4619-A8F8-1440B32E796F}" dt="2022-12-02T16:17:19.943" v="3"/>
          <ac:spMkLst>
            <pc:docMk/>
            <pc:sldMk cId="2047344473" sldId="1054"/>
            <ac:spMk id="8" creationId="{66F9F95F-3FA4-1F47-8CBE-8C21E283C0A4}"/>
          </ac:spMkLst>
        </pc:spChg>
      </pc:sldChg>
      <pc:sldChg chg="modSp">
        <pc:chgData name="Jane Emperado" userId="f11f2e2c-abe5-457b-8efd-db449d0a0879" providerId="ADAL" clId="{8365FCF8-6793-4619-A8F8-1440B32E796F}" dt="2022-12-02T16:17:19.943" v="3"/>
        <pc:sldMkLst>
          <pc:docMk/>
          <pc:sldMk cId="1062062239" sldId="1055"/>
        </pc:sldMkLst>
        <pc:spChg chg="mod">
          <ac:chgData name="Jane Emperado" userId="f11f2e2c-abe5-457b-8efd-db449d0a0879" providerId="ADAL" clId="{8365FCF8-6793-4619-A8F8-1440B32E796F}" dt="2022-12-02T16:17:19.943" v="3"/>
          <ac:spMkLst>
            <pc:docMk/>
            <pc:sldMk cId="1062062239" sldId="1055"/>
            <ac:spMk id="8" creationId="{66F9F95F-3FA4-1F47-8CBE-8C21E283C0A4}"/>
          </ac:spMkLst>
        </pc:spChg>
      </pc:sldChg>
      <pc:sldChg chg="modSp">
        <pc:chgData name="Jane Emperado" userId="f11f2e2c-abe5-457b-8efd-db449d0a0879" providerId="ADAL" clId="{8365FCF8-6793-4619-A8F8-1440B32E796F}" dt="2022-12-02T16:17:19.943" v="3"/>
        <pc:sldMkLst>
          <pc:docMk/>
          <pc:sldMk cId="3548976509" sldId="1056"/>
        </pc:sldMkLst>
        <pc:spChg chg="mod">
          <ac:chgData name="Jane Emperado" userId="f11f2e2c-abe5-457b-8efd-db449d0a0879" providerId="ADAL" clId="{8365FCF8-6793-4619-A8F8-1440B32E796F}" dt="2022-12-02T16:17:19.943" v="3"/>
          <ac:spMkLst>
            <pc:docMk/>
            <pc:sldMk cId="3548976509" sldId="1056"/>
            <ac:spMk id="8" creationId="{66F9F95F-3FA4-1F47-8CBE-8C21E283C0A4}"/>
          </ac:spMkLst>
        </pc:spChg>
      </pc:sldChg>
      <pc:sldChg chg="modSp">
        <pc:chgData name="Jane Emperado" userId="f11f2e2c-abe5-457b-8efd-db449d0a0879" providerId="ADAL" clId="{8365FCF8-6793-4619-A8F8-1440B32E796F}" dt="2022-12-02T16:17:19.943" v="3"/>
        <pc:sldMkLst>
          <pc:docMk/>
          <pc:sldMk cId="3306207788" sldId="1057"/>
        </pc:sldMkLst>
        <pc:spChg chg="mod">
          <ac:chgData name="Jane Emperado" userId="f11f2e2c-abe5-457b-8efd-db449d0a0879" providerId="ADAL" clId="{8365FCF8-6793-4619-A8F8-1440B32E796F}" dt="2022-12-02T16:17:19.943" v="3"/>
          <ac:spMkLst>
            <pc:docMk/>
            <pc:sldMk cId="3306207788" sldId="1057"/>
            <ac:spMk id="8" creationId="{66F9F95F-3FA4-1F47-8CBE-8C21E283C0A4}"/>
          </ac:spMkLst>
        </pc:spChg>
      </pc:sldChg>
      <pc:sldChg chg="modSp">
        <pc:chgData name="Jane Emperado" userId="f11f2e2c-abe5-457b-8efd-db449d0a0879" providerId="ADAL" clId="{8365FCF8-6793-4619-A8F8-1440B32E796F}" dt="2022-12-02T16:17:19.943" v="3"/>
        <pc:sldMkLst>
          <pc:docMk/>
          <pc:sldMk cId="1815928684" sldId="1058"/>
        </pc:sldMkLst>
        <pc:spChg chg="mod">
          <ac:chgData name="Jane Emperado" userId="f11f2e2c-abe5-457b-8efd-db449d0a0879" providerId="ADAL" clId="{8365FCF8-6793-4619-A8F8-1440B32E796F}" dt="2022-12-02T16:17:19.943" v="3"/>
          <ac:spMkLst>
            <pc:docMk/>
            <pc:sldMk cId="1815928684" sldId="1058"/>
            <ac:spMk id="8" creationId="{66F9F95F-3FA4-1F47-8CBE-8C21E283C0A4}"/>
          </ac:spMkLst>
        </pc:spChg>
      </pc:sldChg>
      <pc:sldChg chg="modSp">
        <pc:chgData name="Jane Emperado" userId="f11f2e2c-abe5-457b-8efd-db449d0a0879" providerId="ADAL" clId="{8365FCF8-6793-4619-A8F8-1440B32E796F}" dt="2022-12-02T16:17:19.943" v="3"/>
        <pc:sldMkLst>
          <pc:docMk/>
          <pc:sldMk cId="2667611989" sldId="1059"/>
        </pc:sldMkLst>
        <pc:spChg chg="mod">
          <ac:chgData name="Jane Emperado" userId="f11f2e2c-abe5-457b-8efd-db449d0a0879" providerId="ADAL" clId="{8365FCF8-6793-4619-A8F8-1440B32E796F}" dt="2022-12-02T16:17:19.943" v="3"/>
          <ac:spMkLst>
            <pc:docMk/>
            <pc:sldMk cId="2667611989" sldId="1059"/>
            <ac:spMk id="8" creationId="{66F9F95F-3FA4-1F47-8CBE-8C21E283C0A4}"/>
          </ac:spMkLst>
        </pc:spChg>
      </pc:sldChg>
      <pc:sldChg chg="modSp">
        <pc:chgData name="Jane Emperado" userId="f11f2e2c-abe5-457b-8efd-db449d0a0879" providerId="ADAL" clId="{8365FCF8-6793-4619-A8F8-1440B32E796F}" dt="2022-12-02T16:17:19.943" v="3"/>
        <pc:sldMkLst>
          <pc:docMk/>
          <pc:sldMk cId="4044751457" sldId="1060"/>
        </pc:sldMkLst>
        <pc:spChg chg="mod">
          <ac:chgData name="Jane Emperado" userId="f11f2e2c-abe5-457b-8efd-db449d0a0879" providerId="ADAL" clId="{8365FCF8-6793-4619-A8F8-1440B32E796F}" dt="2022-12-02T16:17:19.943" v="3"/>
          <ac:spMkLst>
            <pc:docMk/>
            <pc:sldMk cId="4044751457" sldId="1060"/>
            <ac:spMk id="8" creationId="{66F9F95F-3FA4-1F47-8CBE-8C21E283C0A4}"/>
          </ac:spMkLst>
        </pc:spChg>
      </pc:sldChg>
      <pc:sldChg chg="modSp">
        <pc:chgData name="Jane Emperado" userId="f11f2e2c-abe5-457b-8efd-db449d0a0879" providerId="ADAL" clId="{8365FCF8-6793-4619-A8F8-1440B32E796F}" dt="2022-12-02T16:17:19.943" v="3"/>
        <pc:sldMkLst>
          <pc:docMk/>
          <pc:sldMk cId="2962931209" sldId="1061"/>
        </pc:sldMkLst>
        <pc:spChg chg="mod">
          <ac:chgData name="Jane Emperado" userId="f11f2e2c-abe5-457b-8efd-db449d0a0879" providerId="ADAL" clId="{8365FCF8-6793-4619-A8F8-1440B32E796F}" dt="2022-12-02T16:17:19.943" v="3"/>
          <ac:spMkLst>
            <pc:docMk/>
            <pc:sldMk cId="2962931209" sldId="1061"/>
            <ac:spMk id="8" creationId="{66F9F95F-3FA4-1F47-8CBE-8C21E283C0A4}"/>
          </ac:spMkLst>
        </pc:spChg>
      </pc:sldChg>
      <pc:sldMasterChg chg="modSldLayout">
        <pc:chgData name="Jane Emperado" userId="f11f2e2c-abe5-457b-8efd-db449d0a0879" providerId="ADAL" clId="{8365FCF8-6793-4619-A8F8-1440B32E796F}" dt="2022-12-01T19:10:19.404" v="2" actId="478"/>
        <pc:sldMasterMkLst>
          <pc:docMk/>
          <pc:sldMasterMk cId="624026496" sldId="2147486259"/>
        </pc:sldMasterMkLst>
        <pc:sldLayoutChg chg="addSp delSp modSp mod">
          <pc:chgData name="Jane Emperado" userId="f11f2e2c-abe5-457b-8efd-db449d0a0879" providerId="ADAL" clId="{8365FCF8-6793-4619-A8F8-1440B32E796F}" dt="2022-12-01T19:10:19.404" v="2" actId="478"/>
          <pc:sldLayoutMkLst>
            <pc:docMk/>
            <pc:sldMasterMk cId="624026496" sldId="2147486259"/>
            <pc:sldLayoutMk cId="2086140301" sldId="2147486258"/>
          </pc:sldLayoutMkLst>
          <pc:spChg chg="del">
            <ac:chgData name="Jane Emperado" userId="f11f2e2c-abe5-457b-8efd-db449d0a0879" providerId="ADAL" clId="{8365FCF8-6793-4619-A8F8-1440B32E796F}" dt="2022-12-01T19:10:16.977" v="0" actId="478"/>
            <ac:spMkLst>
              <pc:docMk/>
              <pc:sldMasterMk cId="624026496" sldId="2147486259"/>
              <pc:sldLayoutMk cId="2086140301" sldId="2147486258"/>
              <ac:spMk id="4" creationId="{39FDE2AD-763F-3484-738A-4080F55CB2CA}"/>
            </ac:spMkLst>
          </pc:spChg>
          <pc:picChg chg="add mod">
            <ac:chgData name="Jane Emperado" userId="f11f2e2c-abe5-457b-8efd-db449d0a0879" providerId="ADAL" clId="{8365FCF8-6793-4619-A8F8-1440B32E796F}" dt="2022-12-01T19:10:17.742" v="1"/>
            <ac:picMkLst>
              <pc:docMk/>
              <pc:sldMasterMk cId="624026496" sldId="2147486259"/>
              <pc:sldLayoutMk cId="2086140301" sldId="2147486258"/>
              <ac:picMk id="6" creationId="{96E098F8-3F83-44EA-21B7-97F26A54277C}"/>
            </ac:picMkLst>
          </pc:picChg>
          <pc:picChg chg="del">
            <ac:chgData name="Jane Emperado" userId="f11f2e2c-abe5-457b-8efd-db449d0a0879" providerId="ADAL" clId="{8365FCF8-6793-4619-A8F8-1440B32E796F}" dt="2022-12-01T19:10:19.404" v="2" actId="478"/>
            <ac:picMkLst>
              <pc:docMk/>
              <pc:sldMasterMk cId="624026496" sldId="2147486259"/>
              <pc:sldLayoutMk cId="2086140301" sldId="2147486258"/>
              <ac:picMk id="20" creationId="{BF7226EB-319C-2954-68B8-D350F1AB811F}"/>
            </ac:picMkLst>
          </pc:picChg>
        </pc:sldLayoutChg>
      </pc:sldMasterChg>
    </pc:docChg>
  </pc:docChgLst>
  <pc:docChgLst>
    <pc:chgData name="Jane Emperado" userId="S::jemperado@goodtogreatschools.org.au::f11f2e2c-abe5-457b-8efd-db449d0a0879" providerId="AD" clId="Web-{54EEA0C8-F1AD-AAE6-98CE-8928BEE65A32}"/>
    <pc:docChg chg="modSld">
      <pc:chgData name="Jane Emperado" userId="S::jemperado@goodtogreatschools.org.au::f11f2e2c-abe5-457b-8efd-db449d0a0879" providerId="AD" clId="Web-{54EEA0C8-F1AD-AAE6-98CE-8928BEE65A32}" dt="2022-10-14T05:25:18.380" v="0" actId="20577"/>
      <pc:docMkLst>
        <pc:docMk/>
      </pc:docMkLst>
      <pc:sldChg chg="modSp">
        <pc:chgData name="Jane Emperado" userId="S::jemperado@goodtogreatschools.org.au::f11f2e2c-abe5-457b-8efd-db449d0a0879" providerId="AD" clId="Web-{54EEA0C8-F1AD-AAE6-98CE-8928BEE65A32}" dt="2022-10-14T05:25:18.380" v="0" actId="20577"/>
        <pc:sldMkLst>
          <pc:docMk/>
          <pc:sldMk cId="3664517324" sldId="266"/>
        </pc:sldMkLst>
        <pc:spChg chg="mod">
          <ac:chgData name="Jane Emperado" userId="S::jemperado@goodtogreatschools.org.au::f11f2e2c-abe5-457b-8efd-db449d0a0879" providerId="AD" clId="Web-{54EEA0C8-F1AD-AAE6-98CE-8928BEE65A32}" dt="2022-10-14T05:25:18.380" v="0" actId="20577"/>
          <ac:spMkLst>
            <pc:docMk/>
            <pc:sldMk cId="3664517324" sldId="266"/>
            <ac:spMk id="18" creationId="{F3841288-053D-4A92-B693-F9F2434C84C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p:cNvSpPr>
            <a:spLocks noGrp="1" noChangeArrowheads="1"/>
          </p:cNvSpPr>
          <p:nvPr>
            <p:ph type="hdr" sz="quarter"/>
          </p:nvPr>
        </p:nvSpPr>
        <p:spPr bwMode="auto">
          <a:xfrm>
            <a:off x="1" y="0"/>
            <a:ext cx="4308130" cy="340742"/>
          </a:xfrm>
          <a:prstGeom prst="rect">
            <a:avLst/>
          </a:prstGeom>
          <a:noFill/>
          <a:ln w="9525">
            <a:noFill/>
            <a:miter lim="800000"/>
            <a:headEnd/>
            <a:tailEnd/>
          </a:ln>
          <a:effectLst/>
        </p:spPr>
        <p:txBody>
          <a:bodyPr vert="horz" wrap="square" lIns="91552" tIns="45776" rIns="91552" bIns="45776" numCol="1" anchor="t" anchorCtr="0" compatLnSpc="1">
            <a:prstTxWarp prst="textNoShape">
              <a:avLst/>
            </a:prstTxWarp>
          </a:bodyPr>
          <a:lstStyle>
            <a:lvl1pPr>
              <a:spcBef>
                <a:spcPct val="0"/>
              </a:spcBef>
              <a:defRPr sz="1200" i="0">
                <a:solidFill>
                  <a:schemeClr val="tx1"/>
                </a:solidFill>
                <a:latin typeface="Arial" charset="0"/>
                <a:cs typeface="+mn-cs"/>
              </a:defRPr>
            </a:lvl1pPr>
          </a:lstStyle>
          <a:p>
            <a:pPr>
              <a:defRPr/>
            </a:pPr>
            <a:endParaRPr lang="en-US"/>
          </a:p>
        </p:txBody>
      </p:sp>
      <p:sp>
        <p:nvSpPr>
          <p:cNvPr id="120835" name="Rectangle 3"/>
          <p:cNvSpPr>
            <a:spLocks noGrp="1" noChangeArrowheads="1"/>
          </p:cNvSpPr>
          <p:nvPr>
            <p:ph type="dt" sz="quarter" idx="1"/>
          </p:nvPr>
        </p:nvSpPr>
        <p:spPr bwMode="auto">
          <a:xfrm>
            <a:off x="5628888" y="0"/>
            <a:ext cx="4308130" cy="340742"/>
          </a:xfrm>
          <a:prstGeom prst="rect">
            <a:avLst/>
          </a:prstGeom>
          <a:noFill/>
          <a:ln w="9525">
            <a:noFill/>
            <a:miter lim="800000"/>
            <a:headEnd/>
            <a:tailEnd/>
          </a:ln>
          <a:effectLst/>
        </p:spPr>
        <p:txBody>
          <a:bodyPr vert="horz" wrap="square" lIns="91552" tIns="45776" rIns="91552" bIns="45776" numCol="1" anchor="t" anchorCtr="0" compatLnSpc="1">
            <a:prstTxWarp prst="textNoShape">
              <a:avLst/>
            </a:prstTxWarp>
          </a:bodyPr>
          <a:lstStyle>
            <a:lvl1pPr algn="r">
              <a:spcBef>
                <a:spcPct val="0"/>
              </a:spcBef>
              <a:defRPr sz="1200" i="0">
                <a:solidFill>
                  <a:schemeClr val="tx1"/>
                </a:solidFill>
                <a:latin typeface="Arial" charset="0"/>
                <a:cs typeface="+mn-cs"/>
              </a:defRPr>
            </a:lvl1pPr>
          </a:lstStyle>
          <a:p>
            <a:pPr>
              <a:defRPr/>
            </a:pPr>
            <a:endParaRPr lang="en-US"/>
          </a:p>
        </p:txBody>
      </p:sp>
      <p:sp>
        <p:nvSpPr>
          <p:cNvPr id="120836" name="Rectangle 4"/>
          <p:cNvSpPr>
            <a:spLocks noGrp="1" noChangeArrowheads="1"/>
          </p:cNvSpPr>
          <p:nvPr>
            <p:ph type="ftr" sz="quarter" idx="2"/>
          </p:nvPr>
        </p:nvSpPr>
        <p:spPr bwMode="auto">
          <a:xfrm>
            <a:off x="1" y="6465371"/>
            <a:ext cx="4308130" cy="340741"/>
          </a:xfrm>
          <a:prstGeom prst="rect">
            <a:avLst/>
          </a:prstGeom>
          <a:noFill/>
          <a:ln w="9525">
            <a:noFill/>
            <a:miter lim="800000"/>
            <a:headEnd/>
            <a:tailEnd/>
          </a:ln>
          <a:effectLst/>
        </p:spPr>
        <p:txBody>
          <a:bodyPr vert="horz" wrap="square" lIns="91552" tIns="45776" rIns="91552" bIns="45776" numCol="1" anchor="b" anchorCtr="0" compatLnSpc="1">
            <a:prstTxWarp prst="textNoShape">
              <a:avLst/>
            </a:prstTxWarp>
          </a:bodyPr>
          <a:lstStyle>
            <a:lvl1pPr>
              <a:spcBef>
                <a:spcPct val="0"/>
              </a:spcBef>
              <a:defRPr sz="1200" i="0">
                <a:solidFill>
                  <a:schemeClr val="tx1"/>
                </a:solidFill>
                <a:latin typeface="Arial" charset="0"/>
                <a:cs typeface="+mn-cs"/>
              </a:defRPr>
            </a:lvl1pPr>
          </a:lstStyle>
          <a:p>
            <a:pPr>
              <a:defRPr/>
            </a:pPr>
            <a:endParaRPr lang="en-US"/>
          </a:p>
        </p:txBody>
      </p:sp>
      <p:sp>
        <p:nvSpPr>
          <p:cNvPr id="120837" name="Rectangle 5"/>
          <p:cNvSpPr>
            <a:spLocks noGrp="1" noChangeArrowheads="1"/>
          </p:cNvSpPr>
          <p:nvPr>
            <p:ph type="sldNum" sz="quarter" idx="3"/>
          </p:nvPr>
        </p:nvSpPr>
        <p:spPr bwMode="auto">
          <a:xfrm>
            <a:off x="5628888" y="6465371"/>
            <a:ext cx="4308130" cy="340741"/>
          </a:xfrm>
          <a:prstGeom prst="rect">
            <a:avLst/>
          </a:prstGeom>
          <a:noFill/>
          <a:ln w="9525">
            <a:noFill/>
            <a:miter lim="800000"/>
            <a:headEnd/>
            <a:tailEnd/>
          </a:ln>
          <a:effectLst/>
        </p:spPr>
        <p:txBody>
          <a:bodyPr vert="horz" wrap="square" lIns="91552" tIns="45776" rIns="91552" bIns="45776" numCol="1" anchor="b" anchorCtr="0" compatLnSpc="1">
            <a:prstTxWarp prst="textNoShape">
              <a:avLst/>
            </a:prstTxWarp>
          </a:bodyPr>
          <a:lstStyle>
            <a:lvl1pPr algn="r">
              <a:spcBef>
                <a:spcPct val="0"/>
              </a:spcBef>
              <a:defRPr sz="1200" i="0">
                <a:solidFill>
                  <a:schemeClr val="tx1"/>
                </a:solidFill>
                <a:latin typeface="Arial" charset="0"/>
                <a:cs typeface="+mn-cs"/>
              </a:defRPr>
            </a:lvl1pPr>
          </a:lstStyle>
          <a:p>
            <a:pPr>
              <a:defRPr/>
            </a:pPr>
            <a:fld id="{72AB611B-C0BA-4889-84CE-41EED4C78C79}" type="slidenum">
              <a:rPr lang="en-US"/>
              <a:pPr>
                <a:defRPr/>
              </a:pPr>
              <a:t>‹#›</a:t>
            </a:fld>
            <a:endParaRPr lang="en-US"/>
          </a:p>
        </p:txBody>
      </p:sp>
    </p:spTree>
    <p:extLst>
      <p:ext uri="{BB962C8B-B14F-4D97-AF65-F5344CB8AC3E}">
        <p14:creationId xmlns:p14="http://schemas.microsoft.com/office/powerpoint/2010/main" val="102038269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38455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AU"/>
          </a:p>
        </p:txBody>
      </p:sp>
    </p:spTree>
    <p:extLst>
      <p:ext uri="{BB962C8B-B14F-4D97-AF65-F5344CB8AC3E}">
        <p14:creationId xmlns:p14="http://schemas.microsoft.com/office/powerpoint/2010/main" val="2527415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AU"/>
          </a:p>
        </p:txBody>
      </p:sp>
    </p:spTree>
    <p:extLst>
      <p:ext uri="{BB962C8B-B14F-4D97-AF65-F5344CB8AC3E}">
        <p14:creationId xmlns:p14="http://schemas.microsoft.com/office/powerpoint/2010/main" val="2166894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AU"/>
          </a:p>
        </p:txBody>
      </p:sp>
    </p:spTree>
    <p:extLst>
      <p:ext uri="{BB962C8B-B14F-4D97-AF65-F5344CB8AC3E}">
        <p14:creationId xmlns:p14="http://schemas.microsoft.com/office/powerpoint/2010/main" val="3689047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4399" y="3275850"/>
            <a:ext cx="7950543" cy="2680042"/>
          </a:xfrm>
          <a:prstGeom prst="rect">
            <a:avLst/>
          </a:prstGeom>
        </p:spPr>
        <p:txBody>
          <a:bodyPr/>
          <a:lstStyle/>
          <a:p>
            <a:r>
              <a:rPr lang="en-US"/>
              <a:t>Insert your name. </a:t>
            </a:r>
          </a:p>
        </p:txBody>
      </p:sp>
    </p:spTree>
    <p:extLst>
      <p:ext uri="{BB962C8B-B14F-4D97-AF65-F5344CB8AC3E}">
        <p14:creationId xmlns:p14="http://schemas.microsoft.com/office/powerpoint/2010/main" val="4081796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4399" y="3275850"/>
            <a:ext cx="7950543" cy="2680042"/>
          </a:xfrm>
          <a:prstGeom prst="rect">
            <a:avLst/>
          </a:prstGeom>
        </p:spPr>
        <p:txBody>
          <a:bodyPr/>
          <a:lstStyle/>
          <a:p>
            <a:endParaRPr lang="en-US">
              <a:cs typeface="Arial"/>
            </a:endParaRPr>
          </a:p>
        </p:txBody>
      </p:sp>
    </p:spTree>
    <p:extLst>
      <p:ext uri="{BB962C8B-B14F-4D97-AF65-F5344CB8AC3E}">
        <p14:creationId xmlns:p14="http://schemas.microsoft.com/office/powerpoint/2010/main" val="2942563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Master" Target="../slideMasters/slideMaster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457200" y="3136483"/>
            <a:ext cx="8229600" cy="830997"/>
          </a:xfrm>
          <a:prstGeom prst="rect">
            <a:avLst/>
          </a:prstGeom>
        </p:spPr>
        <p:txBody>
          <a:bodyPr anchor="b" anchorCtr="1">
            <a:spAutoFit/>
          </a:bodyPr>
          <a:lstStyle>
            <a:lvl1pPr algn="ctr">
              <a:spcAft>
                <a:spcPts val="1200"/>
              </a:spcAft>
              <a:defRPr sz="4800">
                <a:solidFill>
                  <a:schemeClr val="accent1"/>
                </a:solidFill>
              </a:defRPr>
            </a:lvl1pPr>
          </a:lstStyle>
          <a:p>
            <a:r>
              <a:rPr lang="en-AU"/>
              <a:t>[Unit Title]</a:t>
            </a:r>
            <a:endParaRPr lang="en-US"/>
          </a:p>
        </p:txBody>
      </p:sp>
      <p:sp>
        <p:nvSpPr>
          <p:cNvPr id="12" name="Subtitle 2"/>
          <p:cNvSpPr>
            <a:spLocks noGrp="1"/>
          </p:cNvSpPr>
          <p:nvPr>
            <p:ph type="subTitle" idx="1" hasCustomPrompt="1"/>
          </p:nvPr>
        </p:nvSpPr>
        <p:spPr>
          <a:xfrm>
            <a:off x="457200" y="4851295"/>
            <a:ext cx="8229598" cy="523618"/>
          </a:xfrm>
          <a:prstGeom prst="rect">
            <a:avLst/>
          </a:prstGeom>
        </p:spPr>
        <p:txBody>
          <a:bodyPr>
            <a:noAutofit/>
          </a:bodyPr>
          <a:lstStyle>
            <a:lvl1pPr marL="0" indent="0" algn="ctr">
              <a:spcAft>
                <a:spcPts val="1200"/>
              </a:spcAft>
              <a:buNone/>
              <a:defRPr sz="32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t>Year [ ] [insert subject]</a:t>
            </a:r>
          </a:p>
        </p:txBody>
      </p:sp>
      <p:sp>
        <p:nvSpPr>
          <p:cNvPr id="11" name="Subtitle 2"/>
          <p:cNvSpPr txBox="1">
            <a:spLocks/>
          </p:cNvSpPr>
          <p:nvPr/>
        </p:nvSpPr>
        <p:spPr bwMode="auto">
          <a:xfrm>
            <a:off x="555625" y="5743841"/>
            <a:ext cx="8064500" cy="52361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ctr">
              <a:buNone/>
              <a:defRPr sz="2000" b="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endParaRPr kumimoji="0" lang="en-AU" sz="2000" b="0" i="0" u="none" strike="noStrike" kern="1200" cap="none" spc="0" normalizeH="0" baseline="0" noProof="0">
              <a:ln>
                <a:noFill/>
              </a:ln>
              <a:solidFill>
                <a:srgbClr val="FFFFFF"/>
              </a:solidFill>
              <a:effectLst/>
              <a:uLnTx/>
              <a:uFillTx/>
              <a:latin typeface="Calibri"/>
              <a:ea typeface="+mn-ea"/>
              <a:cs typeface="Calibri"/>
            </a:endParaRPr>
          </a:p>
        </p:txBody>
      </p:sp>
      <p:sp>
        <p:nvSpPr>
          <p:cNvPr id="3" name="Text Placeholder 2"/>
          <p:cNvSpPr>
            <a:spLocks noGrp="1"/>
          </p:cNvSpPr>
          <p:nvPr>
            <p:ph type="body" sz="quarter" idx="10" hasCustomPrompt="1"/>
          </p:nvPr>
        </p:nvSpPr>
        <p:spPr>
          <a:xfrm>
            <a:off x="457200" y="3992894"/>
            <a:ext cx="8229599" cy="828026"/>
          </a:xfrm>
          <a:prstGeom prst="rect">
            <a:avLst/>
          </a:prstGeom>
        </p:spPr>
        <p:txBody>
          <a:bodyPr>
            <a:noAutofit/>
          </a:bodyPr>
          <a:lstStyle>
            <a:lvl1pPr marL="0" indent="0" algn="ctr">
              <a:buNone/>
              <a:defRPr sz="4400" b="1">
                <a:solidFill>
                  <a:srgbClr val="177F99"/>
                </a:solidFill>
              </a:defRPr>
            </a:lvl1pPr>
          </a:lstStyle>
          <a:p>
            <a:pPr lvl="0"/>
            <a:r>
              <a:rPr lang="en-AU" sz="4400"/>
              <a:t>Lesson [ ]: [Lesson Title]</a:t>
            </a:r>
            <a:endParaRPr lang="en-AU"/>
          </a:p>
        </p:txBody>
      </p:sp>
      <p:sp>
        <p:nvSpPr>
          <p:cNvPr id="10" name="Rectangle 9">
            <a:extLst>
              <a:ext uri="{FF2B5EF4-FFF2-40B4-BE49-F238E27FC236}">
                <a16:creationId xmlns:a16="http://schemas.microsoft.com/office/drawing/2014/main" id="{94ABC7CE-71EA-774D-873D-CA43A3E3060B}"/>
              </a:ext>
            </a:extLst>
          </p:cNvPr>
          <p:cNvSpPr/>
          <p:nvPr userDrawn="1"/>
        </p:nvSpPr>
        <p:spPr>
          <a:xfrm rot="16200000">
            <a:off x="-3334043" y="3334043"/>
            <a:ext cx="6858001" cy="189913"/>
          </a:xfrm>
          <a:prstGeom prst="rect">
            <a:avLst/>
          </a:prstGeom>
          <a:solidFill>
            <a:srgbClr val="0281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900">
              <a:latin typeface="Gotham Light"/>
              <a:cs typeface="Gotham Light"/>
            </a:endParaRPr>
          </a:p>
        </p:txBody>
      </p:sp>
      <p:sp>
        <p:nvSpPr>
          <p:cNvPr id="14" name="Picture Placeholder 3">
            <a:extLst>
              <a:ext uri="{FF2B5EF4-FFF2-40B4-BE49-F238E27FC236}">
                <a16:creationId xmlns:a16="http://schemas.microsoft.com/office/drawing/2014/main" id="{AD563E9C-BDB9-40A3-AC63-3307C148AFD6}"/>
              </a:ext>
            </a:extLst>
          </p:cNvPr>
          <p:cNvSpPr>
            <a:spLocks noGrp="1"/>
          </p:cNvSpPr>
          <p:nvPr>
            <p:ph type="pic" sz="quarter" idx="11"/>
          </p:nvPr>
        </p:nvSpPr>
        <p:spPr>
          <a:xfrm>
            <a:off x="0" y="454296"/>
            <a:ext cx="9144000" cy="2682187"/>
          </a:xfrm>
          <a:prstGeom prst="rect">
            <a:avLst/>
          </a:prstGeom>
        </p:spPr>
        <p:txBody>
          <a:bodyPr/>
          <a:lstStyle/>
          <a:p>
            <a:endParaRPr lang="en-AU"/>
          </a:p>
        </p:txBody>
      </p:sp>
    </p:spTree>
    <p:extLst>
      <p:ext uri="{BB962C8B-B14F-4D97-AF65-F5344CB8AC3E}">
        <p14:creationId xmlns:p14="http://schemas.microsoft.com/office/powerpoint/2010/main" val="41197072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uided Practic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581A9E25-CD99-4242-878E-5DF49C8FFBED}"/>
              </a:ext>
            </a:extLst>
          </p:cNvPr>
          <p:cNvSpPr/>
          <p:nvPr userDrawn="1"/>
        </p:nvSpPr>
        <p:spPr>
          <a:xfrm rot="16200000">
            <a:off x="-3334043" y="3334043"/>
            <a:ext cx="6858000" cy="189913"/>
          </a:xfrm>
          <a:prstGeom prst="rect">
            <a:avLst/>
          </a:prstGeom>
          <a:solidFill>
            <a:srgbClr val="0281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900">
              <a:latin typeface="Gotham Light"/>
              <a:cs typeface="Gotham Light"/>
            </a:endParaRPr>
          </a:p>
        </p:txBody>
      </p:sp>
      <p:pic>
        <p:nvPicPr>
          <p:cNvPr id="19" name="Picture 18" descr="GGSA_document across (2).jpg">
            <a:extLst>
              <a:ext uri="{FF2B5EF4-FFF2-40B4-BE49-F238E27FC236}">
                <a16:creationId xmlns:a16="http://schemas.microsoft.com/office/drawing/2014/main" id="{74DB9A0D-64E5-C546-84DA-1BBFA6D2FD6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76880" y="6657491"/>
            <a:ext cx="3027680" cy="149709"/>
          </a:xfrm>
          <a:prstGeom prst="rect">
            <a:avLst/>
          </a:prstGeom>
        </p:spPr>
      </p:pic>
      <p:sp>
        <p:nvSpPr>
          <p:cNvPr id="24" name="Rectangle 23">
            <a:extLst>
              <a:ext uri="{FF2B5EF4-FFF2-40B4-BE49-F238E27FC236}">
                <a16:creationId xmlns:a16="http://schemas.microsoft.com/office/drawing/2014/main" id="{44B8D707-E31A-734B-9B52-02CDDB0CCB06}"/>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a:solidFill>
                <a:srgbClr val="177F99"/>
              </a:solidFill>
              <a:latin typeface="+mn-lt"/>
            </a:endParaRPr>
          </a:p>
        </p:txBody>
      </p:sp>
      <p:sp>
        <p:nvSpPr>
          <p:cNvPr id="26" name="Text Placeholder 5">
            <a:extLst>
              <a:ext uri="{FF2B5EF4-FFF2-40B4-BE49-F238E27FC236}">
                <a16:creationId xmlns:a16="http://schemas.microsoft.com/office/drawing/2014/main" id="{D7CCCD16-A423-D74C-93E2-3ED470C94008}"/>
              </a:ext>
            </a:extLst>
          </p:cNvPr>
          <p:cNvSpPr>
            <a:spLocks noGrp="1"/>
          </p:cNvSpPr>
          <p:nvPr>
            <p:ph type="body" sz="quarter" idx="13" hasCustomPrompt="1"/>
          </p:nvPr>
        </p:nvSpPr>
        <p:spPr>
          <a:xfrm>
            <a:off x="439740" y="402061"/>
            <a:ext cx="8239124" cy="539859"/>
          </a:xfrm>
          <a:prstGeom prst="rect">
            <a:avLst/>
          </a:prstGeom>
        </p:spPr>
        <p:txBody>
          <a:bodyPr lIns="0" tIns="0" rIns="0" bIns="0"/>
          <a:lstStyle>
            <a:lvl1pPr>
              <a:defRPr sz="3600" b="1">
                <a:solidFill>
                  <a:srgbClr val="177F99"/>
                </a:solidFill>
              </a:defRPr>
            </a:lvl1pPr>
          </a:lstStyle>
          <a:p>
            <a:pPr lvl="0"/>
            <a:r>
              <a:rPr lang="en-GB"/>
              <a:t>Guided practice</a:t>
            </a:r>
          </a:p>
        </p:txBody>
      </p:sp>
      <p:sp>
        <p:nvSpPr>
          <p:cNvPr id="30" name="Text Placeholder 9">
            <a:extLst>
              <a:ext uri="{FF2B5EF4-FFF2-40B4-BE49-F238E27FC236}">
                <a16:creationId xmlns:a16="http://schemas.microsoft.com/office/drawing/2014/main" id="{73DEC6DF-EE8C-284D-9188-E89F4F74D240}"/>
              </a:ext>
            </a:extLst>
          </p:cNvPr>
          <p:cNvSpPr>
            <a:spLocks noGrp="1"/>
          </p:cNvSpPr>
          <p:nvPr>
            <p:ph type="body" sz="quarter" idx="22" hasCustomPrompt="1"/>
          </p:nvPr>
        </p:nvSpPr>
        <p:spPr>
          <a:xfrm>
            <a:off x="441325" y="1196752"/>
            <a:ext cx="8237538" cy="323165"/>
          </a:xfrm>
          <a:prstGeom prst="rect">
            <a:avLst/>
          </a:prstGeom>
        </p:spPr>
        <p:txBody>
          <a:bodyPr lIns="0" tIns="0" rIns="0" bIns="0">
            <a:spAutoFit/>
          </a:bodyPr>
          <a:lstStyle>
            <a:lvl1pPr>
              <a:defRPr sz="2100"/>
            </a:lvl1pPr>
          </a:lstStyle>
          <a:p>
            <a:pPr lvl="0"/>
            <a:r>
              <a:rPr lang="en-GB"/>
              <a:t>Insert text here.</a:t>
            </a:r>
          </a:p>
        </p:txBody>
      </p:sp>
      <p:pic>
        <p:nvPicPr>
          <p:cNvPr id="32" name="Picture 31">
            <a:extLst>
              <a:ext uri="{FF2B5EF4-FFF2-40B4-BE49-F238E27FC236}">
                <a16:creationId xmlns:a16="http://schemas.microsoft.com/office/drawing/2014/main" id="{ED9777DE-9A2F-A24C-9C2F-72AF109C713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02336" y="397865"/>
            <a:ext cx="576000" cy="576000"/>
          </a:xfrm>
          <a:prstGeom prst="rect">
            <a:avLst/>
          </a:prstGeom>
        </p:spPr>
      </p:pic>
    </p:spTree>
    <p:extLst>
      <p:ext uri="{BB962C8B-B14F-4D97-AF65-F5344CB8AC3E}">
        <p14:creationId xmlns:p14="http://schemas.microsoft.com/office/powerpoint/2010/main" val="1632541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Guided Practic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581A9E25-CD99-4242-878E-5DF49C8FFBED}"/>
              </a:ext>
            </a:extLst>
          </p:cNvPr>
          <p:cNvSpPr/>
          <p:nvPr userDrawn="1"/>
        </p:nvSpPr>
        <p:spPr>
          <a:xfrm rot="16200000">
            <a:off x="-3334043" y="3334043"/>
            <a:ext cx="6858000" cy="189913"/>
          </a:xfrm>
          <a:prstGeom prst="rect">
            <a:avLst/>
          </a:prstGeom>
          <a:solidFill>
            <a:srgbClr val="0281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900">
              <a:latin typeface="Gotham Light"/>
              <a:cs typeface="Gotham Light"/>
            </a:endParaRPr>
          </a:p>
        </p:txBody>
      </p:sp>
      <p:pic>
        <p:nvPicPr>
          <p:cNvPr id="19" name="Picture 18" descr="GGSA_document across (2).jpg">
            <a:extLst>
              <a:ext uri="{FF2B5EF4-FFF2-40B4-BE49-F238E27FC236}">
                <a16:creationId xmlns:a16="http://schemas.microsoft.com/office/drawing/2014/main" id="{74DB9A0D-64E5-C546-84DA-1BBFA6D2FD6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76880" y="6657491"/>
            <a:ext cx="3027680" cy="149709"/>
          </a:xfrm>
          <a:prstGeom prst="rect">
            <a:avLst/>
          </a:prstGeom>
        </p:spPr>
      </p:pic>
      <p:sp>
        <p:nvSpPr>
          <p:cNvPr id="24" name="Rectangle 23">
            <a:extLst>
              <a:ext uri="{FF2B5EF4-FFF2-40B4-BE49-F238E27FC236}">
                <a16:creationId xmlns:a16="http://schemas.microsoft.com/office/drawing/2014/main" id="{44B8D707-E31A-734B-9B52-02CDDB0CCB06}"/>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a:solidFill>
                <a:srgbClr val="177F99"/>
              </a:solidFill>
              <a:latin typeface="+mn-lt"/>
            </a:endParaRPr>
          </a:p>
        </p:txBody>
      </p:sp>
      <p:sp>
        <p:nvSpPr>
          <p:cNvPr id="26" name="Text Placeholder 5">
            <a:extLst>
              <a:ext uri="{FF2B5EF4-FFF2-40B4-BE49-F238E27FC236}">
                <a16:creationId xmlns:a16="http://schemas.microsoft.com/office/drawing/2014/main" id="{D7CCCD16-A423-D74C-93E2-3ED470C94008}"/>
              </a:ext>
            </a:extLst>
          </p:cNvPr>
          <p:cNvSpPr>
            <a:spLocks noGrp="1"/>
          </p:cNvSpPr>
          <p:nvPr>
            <p:ph type="body" sz="quarter" idx="13" hasCustomPrompt="1"/>
          </p:nvPr>
        </p:nvSpPr>
        <p:spPr>
          <a:xfrm>
            <a:off x="439740" y="402061"/>
            <a:ext cx="8239124" cy="539859"/>
          </a:xfrm>
          <a:prstGeom prst="rect">
            <a:avLst/>
          </a:prstGeom>
        </p:spPr>
        <p:txBody>
          <a:bodyPr lIns="0" tIns="0" rIns="0" bIns="0"/>
          <a:lstStyle>
            <a:lvl1pPr>
              <a:defRPr sz="3600" b="1" i="1">
                <a:solidFill>
                  <a:srgbClr val="177F99"/>
                </a:solidFill>
              </a:defRPr>
            </a:lvl1pPr>
          </a:lstStyle>
          <a:p>
            <a:pPr lvl="0"/>
            <a:r>
              <a:rPr lang="en-GB"/>
              <a:t>We do: Checking for understanding</a:t>
            </a:r>
          </a:p>
        </p:txBody>
      </p:sp>
      <p:sp>
        <p:nvSpPr>
          <p:cNvPr id="30" name="Text Placeholder 9">
            <a:extLst>
              <a:ext uri="{FF2B5EF4-FFF2-40B4-BE49-F238E27FC236}">
                <a16:creationId xmlns:a16="http://schemas.microsoft.com/office/drawing/2014/main" id="{73DEC6DF-EE8C-284D-9188-E89F4F74D240}"/>
              </a:ext>
            </a:extLst>
          </p:cNvPr>
          <p:cNvSpPr>
            <a:spLocks noGrp="1"/>
          </p:cNvSpPr>
          <p:nvPr>
            <p:ph type="body" sz="quarter" idx="22" hasCustomPrompt="1"/>
          </p:nvPr>
        </p:nvSpPr>
        <p:spPr>
          <a:xfrm>
            <a:off x="441325" y="1196752"/>
            <a:ext cx="8237538" cy="323165"/>
          </a:xfrm>
          <a:prstGeom prst="rect">
            <a:avLst/>
          </a:prstGeom>
        </p:spPr>
        <p:txBody>
          <a:bodyPr lIns="0" tIns="0" rIns="0" bIns="0">
            <a:spAutoFit/>
          </a:bodyPr>
          <a:lstStyle>
            <a:lvl1pPr>
              <a:defRPr sz="2100"/>
            </a:lvl1pPr>
          </a:lstStyle>
          <a:p>
            <a:pPr lvl="0"/>
            <a:r>
              <a:rPr lang="en-GB"/>
              <a:t>Insert text here.</a:t>
            </a:r>
          </a:p>
        </p:txBody>
      </p:sp>
      <p:pic>
        <p:nvPicPr>
          <p:cNvPr id="3" name="Picture 2" descr="A picture containing drawing&#10;&#10;Description automatically generated">
            <a:extLst>
              <a:ext uri="{FF2B5EF4-FFF2-40B4-BE49-F238E27FC236}">
                <a16:creationId xmlns:a16="http://schemas.microsoft.com/office/drawing/2014/main" id="{31371702-D5AB-4D58-9D52-4A3557C9A4D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02600" y="365602"/>
            <a:ext cx="612776" cy="612776"/>
          </a:xfrm>
          <a:prstGeom prst="rect">
            <a:avLst/>
          </a:prstGeom>
        </p:spPr>
      </p:pic>
    </p:spTree>
    <p:extLst>
      <p:ext uri="{BB962C8B-B14F-4D97-AF65-F5344CB8AC3E}">
        <p14:creationId xmlns:p14="http://schemas.microsoft.com/office/powerpoint/2010/main" val="27242054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levanc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A6911C4D-1F9F-2345-B2F3-5FBE78340D65}"/>
              </a:ext>
            </a:extLst>
          </p:cNvPr>
          <p:cNvSpPr/>
          <p:nvPr userDrawn="1"/>
        </p:nvSpPr>
        <p:spPr>
          <a:xfrm rot="16200000">
            <a:off x="-3334043" y="3334043"/>
            <a:ext cx="6858000" cy="189913"/>
          </a:xfrm>
          <a:prstGeom prst="rect">
            <a:avLst/>
          </a:prstGeom>
          <a:solidFill>
            <a:srgbClr val="0281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900">
              <a:latin typeface="Gotham Light"/>
              <a:cs typeface="Gotham Light"/>
            </a:endParaRPr>
          </a:p>
        </p:txBody>
      </p:sp>
      <p:pic>
        <p:nvPicPr>
          <p:cNvPr id="23" name="Picture 22" descr="GGSA_document across (2).jpg">
            <a:extLst>
              <a:ext uri="{FF2B5EF4-FFF2-40B4-BE49-F238E27FC236}">
                <a16:creationId xmlns:a16="http://schemas.microsoft.com/office/drawing/2014/main" id="{E4D1D7BB-96C1-4F4F-872F-A45333C427C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76880" y="6657491"/>
            <a:ext cx="3027680" cy="149709"/>
          </a:xfrm>
          <a:prstGeom prst="rect">
            <a:avLst/>
          </a:prstGeom>
        </p:spPr>
      </p:pic>
      <p:sp>
        <p:nvSpPr>
          <p:cNvPr id="26" name="Rectangle 25">
            <a:extLst>
              <a:ext uri="{FF2B5EF4-FFF2-40B4-BE49-F238E27FC236}">
                <a16:creationId xmlns:a16="http://schemas.microsoft.com/office/drawing/2014/main" id="{D3AFECA4-79F7-2B45-9F38-7D3F96D4F509}"/>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a:solidFill>
                <a:srgbClr val="177F99"/>
              </a:solidFill>
              <a:latin typeface="+mn-lt"/>
            </a:endParaRPr>
          </a:p>
        </p:txBody>
      </p:sp>
      <p:sp>
        <p:nvSpPr>
          <p:cNvPr id="29" name="Text Placeholder 5">
            <a:extLst>
              <a:ext uri="{FF2B5EF4-FFF2-40B4-BE49-F238E27FC236}">
                <a16:creationId xmlns:a16="http://schemas.microsoft.com/office/drawing/2014/main" id="{09068D01-7E24-F24E-95B7-56F17BE077B4}"/>
              </a:ext>
            </a:extLst>
          </p:cNvPr>
          <p:cNvSpPr>
            <a:spLocks noGrp="1"/>
          </p:cNvSpPr>
          <p:nvPr>
            <p:ph type="body" sz="quarter" idx="13" hasCustomPrompt="1"/>
          </p:nvPr>
        </p:nvSpPr>
        <p:spPr>
          <a:xfrm>
            <a:off x="439740" y="402061"/>
            <a:ext cx="8239124" cy="539859"/>
          </a:xfrm>
          <a:prstGeom prst="rect">
            <a:avLst/>
          </a:prstGeom>
        </p:spPr>
        <p:txBody>
          <a:bodyPr lIns="0" tIns="0" rIns="0" bIns="0"/>
          <a:lstStyle>
            <a:lvl1pPr>
              <a:defRPr sz="3600" b="1">
                <a:solidFill>
                  <a:srgbClr val="177F99"/>
                </a:solidFill>
              </a:defRPr>
            </a:lvl1pPr>
          </a:lstStyle>
          <a:p>
            <a:pPr lvl="0"/>
            <a:r>
              <a:rPr lang="en-GB"/>
              <a:t>Relevance</a:t>
            </a:r>
          </a:p>
        </p:txBody>
      </p:sp>
      <p:sp>
        <p:nvSpPr>
          <p:cNvPr id="34" name="Text Placeholder 9">
            <a:extLst>
              <a:ext uri="{FF2B5EF4-FFF2-40B4-BE49-F238E27FC236}">
                <a16:creationId xmlns:a16="http://schemas.microsoft.com/office/drawing/2014/main" id="{0F7DAB80-6397-9449-97C6-0996E7C006D8}"/>
              </a:ext>
            </a:extLst>
          </p:cNvPr>
          <p:cNvSpPr>
            <a:spLocks noGrp="1"/>
          </p:cNvSpPr>
          <p:nvPr>
            <p:ph type="body" sz="quarter" idx="22" hasCustomPrompt="1"/>
          </p:nvPr>
        </p:nvSpPr>
        <p:spPr>
          <a:xfrm>
            <a:off x="441325" y="1196752"/>
            <a:ext cx="8237538" cy="323165"/>
          </a:xfrm>
          <a:prstGeom prst="rect">
            <a:avLst/>
          </a:prstGeom>
        </p:spPr>
        <p:txBody>
          <a:bodyPr lIns="0" tIns="0" rIns="0" bIns="0">
            <a:spAutoFit/>
          </a:bodyPr>
          <a:lstStyle>
            <a:lvl1pPr>
              <a:defRPr sz="2100"/>
            </a:lvl1pPr>
          </a:lstStyle>
          <a:p>
            <a:pPr lvl="0"/>
            <a:r>
              <a:rPr lang="en-GB"/>
              <a:t>Insert text here.</a:t>
            </a:r>
          </a:p>
        </p:txBody>
      </p:sp>
      <p:pic>
        <p:nvPicPr>
          <p:cNvPr id="35" name="Picture 34">
            <a:extLst>
              <a:ext uri="{FF2B5EF4-FFF2-40B4-BE49-F238E27FC236}">
                <a16:creationId xmlns:a16="http://schemas.microsoft.com/office/drawing/2014/main" id="{99F377C5-61D7-394D-BFDA-5D10B2C3DE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04343" y="396875"/>
            <a:ext cx="576000" cy="576000"/>
          </a:xfrm>
          <a:prstGeom prst="rect">
            <a:avLst/>
          </a:prstGeom>
        </p:spPr>
      </p:pic>
    </p:spTree>
    <p:extLst>
      <p:ext uri="{BB962C8B-B14F-4D97-AF65-F5344CB8AC3E}">
        <p14:creationId xmlns:p14="http://schemas.microsoft.com/office/powerpoint/2010/main" val="9054655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ur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55B008C-5205-6F43-8BB8-285C0D08DF2E}"/>
              </a:ext>
            </a:extLst>
          </p:cNvPr>
          <p:cNvSpPr/>
          <p:nvPr userDrawn="1"/>
        </p:nvSpPr>
        <p:spPr>
          <a:xfrm rot="16200000">
            <a:off x="-3334043" y="3334043"/>
            <a:ext cx="6858000" cy="189913"/>
          </a:xfrm>
          <a:prstGeom prst="rect">
            <a:avLst/>
          </a:prstGeom>
          <a:solidFill>
            <a:srgbClr val="0281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900">
              <a:latin typeface="Gotham Light"/>
              <a:cs typeface="Gotham Light"/>
            </a:endParaRPr>
          </a:p>
        </p:txBody>
      </p:sp>
      <p:pic>
        <p:nvPicPr>
          <p:cNvPr id="18" name="Picture 17" descr="GGSA_document across (2).jpg">
            <a:extLst>
              <a:ext uri="{FF2B5EF4-FFF2-40B4-BE49-F238E27FC236}">
                <a16:creationId xmlns:a16="http://schemas.microsoft.com/office/drawing/2014/main" id="{8623251E-1CEE-C742-92ED-4BA62683D8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76880" y="6657491"/>
            <a:ext cx="3027680" cy="149709"/>
          </a:xfrm>
          <a:prstGeom prst="rect">
            <a:avLst/>
          </a:prstGeom>
        </p:spPr>
      </p:pic>
      <p:sp>
        <p:nvSpPr>
          <p:cNvPr id="21" name="Rectangle 20">
            <a:extLst>
              <a:ext uri="{FF2B5EF4-FFF2-40B4-BE49-F238E27FC236}">
                <a16:creationId xmlns:a16="http://schemas.microsoft.com/office/drawing/2014/main" id="{42A3833E-05D7-A34A-A6F3-7007F1BA31B0}"/>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a:solidFill>
                <a:srgbClr val="177F99"/>
              </a:solidFill>
              <a:latin typeface="+mn-lt"/>
            </a:endParaRPr>
          </a:p>
        </p:txBody>
      </p:sp>
      <p:sp>
        <p:nvSpPr>
          <p:cNvPr id="27" name="Text Placeholder 5">
            <a:extLst>
              <a:ext uri="{FF2B5EF4-FFF2-40B4-BE49-F238E27FC236}">
                <a16:creationId xmlns:a16="http://schemas.microsoft.com/office/drawing/2014/main" id="{AE375571-35C0-224D-B986-D9175789C3D2}"/>
              </a:ext>
            </a:extLst>
          </p:cNvPr>
          <p:cNvSpPr>
            <a:spLocks noGrp="1"/>
          </p:cNvSpPr>
          <p:nvPr>
            <p:ph type="body" sz="quarter" idx="23" hasCustomPrompt="1"/>
          </p:nvPr>
        </p:nvSpPr>
        <p:spPr>
          <a:xfrm>
            <a:off x="439740" y="402061"/>
            <a:ext cx="8239124" cy="539859"/>
          </a:xfrm>
          <a:prstGeom prst="rect">
            <a:avLst/>
          </a:prstGeom>
        </p:spPr>
        <p:txBody>
          <a:bodyPr lIns="0" tIns="0" rIns="0" bIns="0"/>
          <a:lstStyle>
            <a:lvl1pPr>
              <a:defRPr sz="3600" b="1">
                <a:solidFill>
                  <a:srgbClr val="177F99"/>
                </a:solidFill>
              </a:defRPr>
            </a:lvl1pPr>
          </a:lstStyle>
          <a:p>
            <a:pPr lvl="0"/>
            <a:r>
              <a:rPr lang="en-GB"/>
              <a:t>Closure</a:t>
            </a:r>
          </a:p>
        </p:txBody>
      </p:sp>
      <p:sp>
        <p:nvSpPr>
          <p:cNvPr id="30" name="Text Placeholder 9">
            <a:extLst>
              <a:ext uri="{FF2B5EF4-FFF2-40B4-BE49-F238E27FC236}">
                <a16:creationId xmlns:a16="http://schemas.microsoft.com/office/drawing/2014/main" id="{0FA6CC00-5EEB-B847-9C33-D8255003DA1C}"/>
              </a:ext>
            </a:extLst>
          </p:cNvPr>
          <p:cNvSpPr>
            <a:spLocks noGrp="1"/>
          </p:cNvSpPr>
          <p:nvPr>
            <p:ph type="body" sz="quarter" idx="22" hasCustomPrompt="1"/>
          </p:nvPr>
        </p:nvSpPr>
        <p:spPr>
          <a:xfrm>
            <a:off x="441325" y="1196752"/>
            <a:ext cx="8237538" cy="323165"/>
          </a:xfrm>
          <a:prstGeom prst="rect">
            <a:avLst/>
          </a:prstGeom>
        </p:spPr>
        <p:txBody>
          <a:bodyPr lIns="0" tIns="0" rIns="0" bIns="0">
            <a:spAutoFit/>
          </a:bodyPr>
          <a:lstStyle>
            <a:lvl1pPr>
              <a:defRPr sz="2100"/>
            </a:lvl1pPr>
          </a:lstStyle>
          <a:p>
            <a:pPr lvl="0"/>
            <a:r>
              <a:rPr lang="en-GB"/>
              <a:t>Insert text here.</a:t>
            </a:r>
          </a:p>
        </p:txBody>
      </p:sp>
      <p:pic>
        <p:nvPicPr>
          <p:cNvPr id="3" name="Picture 2">
            <a:extLst>
              <a:ext uri="{FF2B5EF4-FFF2-40B4-BE49-F238E27FC236}">
                <a16:creationId xmlns:a16="http://schemas.microsoft.com/office/drawing/2014/main" id="{7F50B388-420F-1B43-8A79-9192F7AE59A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02600" y="406172"/>
            <a:ext cx="576000" cy="576000"/>
          </a:xfrm>
          <a:prstGeom prst="rect">
            <a:avLst/>
          </a:prstGeom>
        </p:spPr>
      </p:pic>
    </p:spTree>
    <p:extLst>
      <p:ext uri="{BB962C8B-B14F-4D97-AF65-F5344CB8AC3E}">
        <p14:creationId xmlns:p14="http://schemas.microsoft.com/office/powerpoint/2010/main" val="8765685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ependent Practic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1AE1BB9-2287-7343-83BB-F7E8729DAA36}"/>
              </a:ext>
            </a:extLst>
          </p:cNvPr>
          <p:cNvSpPr/>
          <p:nvPr userDrawn="1"/>
        </p:nvSpPr>
        <p:spPr>
          <a:xfrm rot="16200000">
            <a:off x="-3334043" y="3334043"/>
            <a:ext cx="6858001" cy="189913"/>
          </a:xfrm>
          <a:prstGeom prst="rect">
            <a:avLst/>
          </a:prstGeom>
          <a:solidFill>
            <a:srgbClr val="0281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900">
              <a:latin typeface="Gotham Light"/>
              <a:cs typeface="Gotham Light"/>
            </a:endParaRPr>
          </a:p>
        </p:txBody>
      </p:sp>
      <p:pic>
        <p:nvPicPr>
          <p:cNvPr id="14" name="Picture 13" descr="GGSA_document across (2).jpg">
            <a:extLst>
              <a:ext uri="{FF2B5EF4-FFF2-40B4-BE49-F238E27FC236}">
                <a16:creationId xmlns:a16="http://schemas.microsoft.com/office/drawing/2014/main" id="{E45477E3-B548-0D4E-99DA-DEE5A9D2CB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76880" y="6657491"/>
            <a:ext cx="3027680" cy="149709"/>
          </a:xfrm>
          <a:prstGeom prst="rect">
            <a:avLst/>
          </a:prstGeom>
        </p:spPr>
      </p:pic>
      <p:sp>
        <p:nvSpPr>
          <p:cNvPr id="20" name="Text Placeholder 5">
            <a:extLst>
              <a:ext uri="{FF2B5EF4-FFF2-40B4-BE49-F238E27FC236}">
                <a16:creationId xmlns:a16="http://schemas.microsoft.com/office/drawing/2014/main" id="{BD2ACED2-F1A2-C64D-9B46-13C247873136}"/>
              </a:ext>
            </a:extLst>
          </p:cNvPr>
          <p:cNvSpPr>
            <a:spLocks noGrp="1"/>
          </p:cNvSpPr>
          <p:nvPr>
            <p:ph type="body" sz="quarter" idx="23" hasCustomPrompt="1"/>
          </p:nvPr>
        </p:nvSpPr>
        <p:spPr>
          <a:xfrm>
            <a:off x="439740" y="402061"/>
            <a:ext cx="8239124" cy="539859"/>
          </a:xfrm>
          <a:prstGeom prst="rect">
            <a:avLst/>
          </a:prstGeom>
        </p:spPr>
        <p:txBody>
          <a:bodyPr lIns="0" tIns="0" rIns="0" bIns="0"/>
          <a:lstStyle>
            <a:lvl1pPr>
              <a:defRPr sz="3600" b="1">
                <a:solidFill>
                  <a:srgbClr val="177F99"/>
                </a:solidFill>
              </a:defRPr>
            </a:lvl1pPr>
          </a:lstStyle>
          <a:p>
            <a:pPr lvl="0"/>
            <a:r>
              <a:rPr lang="en-GB"/>
              <a:t>Independent practice</a:t>
            </a:r>
          </a:p>
        </p:txBody>
      </p:sp>
      <p:sp>
        <p:nvSpPr>
          <p:cNvPr id="25" name="Text Placeholder 9">
            <a:extLst>
              <a:ext uri="{FF2B5EF4-FFF2-40B4-BE49-F238E27FC236}">
                <a16:creationId xmlns:a16="http://schemas.microsoft.com/office/drawing/2014/main" id="{A25F430E-EEE7-7943-AB27-0928E5600897}"/>
              </a:ext>
            </a:extLst>
          </p:cNvPr>
          <p:cNvSpPr>
            <a:spLocks noGrp="1"/>
          </p:cNvSpPr>
          <p:nvPr>
            <p:ph type="body" sz="quarter" idx="22" hasCustomPrompt="1"/>
          </p:nvPr>
        </p:nvSpPr>
        <p:spPr>
          <a:xfrm>
            <a:off x="441325" y="1196752"/>
            <a:ext cx="8237538" cy="323165"/>
          </a:xfrm>
          <a:prstGeom prst="rect">
            <a:avLst/>
          </a:prstGeom>
        </p:spPr>
        <p:txBody>
          <a:bodyPr lIns="0" tIns="0" rIns="0" bIns="0">
            <a:spAutoFit/>
          </a:bodyPr>
          <a:lstStyle>
            <a:lvl1pPr>
              <a:defRPr sz="2100"/>
            </a:lvl1pPr>
          </a:lstStyle>
          <a:p>
            <a:pPr lvl="0"/>
            <a:r>
              <a:rPr lang="en-GB"/>
              <a:t>Insert text here.</a:t>
            </a:r>
          </a:p>
        </p:txBody>
      </p:sp>
      <p:sp>
        <p:nvSpPr>
          <p:cNvPr id="28" name="Rectangle 27">
            <a:extLst>
              <a:ext uri="{FF2B5EF4-FFF2-40B4-BE49-F238E27FC236}">
                <a16:creationId xmlns:a16="http://schemas.microsoft.com/office/drawing/2014/main" id="{A41DE04F-BB46-224E-A45F-E752730A9313}"/>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a:solidFill>
                <a:srgbClr val="177F99"/>
              </a:solidFill>
              <a:latin typeface="+mn-lt"/>
            </a:endParaRPr>
          </a:p>
        </p:txBody>
      </p:sp>
      <p:pic>
        <p:nvPicPr>
          <p:cNvPr id="3" name="Picture 2" descr="A picture containing drawing&#10;&#10;Description automatically generated">
            <a:extLst>
              <a:ext uri="{FF2B5EF4-FFF2-40B4-BE49-F238E27FC236}">
                <a16:creationId xmlns:a16="http://schemas.microsoft.com/office/drawing/2014/main" id="{F5BD55AE-519D-4AC4-99B5-367ED58F028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02600" y="365645"/>
            <a:ext cx="612776" cy="612776"/>
          </a:xfrm>
          <a:prstGeom prst="rect">
            <a:avLst/>
          </a:prstGeom>
        </p:spPr>
      </p:pic>
    </p:spTree>
    <p:extLst>
      <p:ext uri="{BB962C8B-B14F-4D97-AF65-F5344CB8AC3E}">
        <p14:creationId xmlns:p14="http://schemas.microsoft.com/office/powerpoint/2010/main" val="2820621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ecking for Understandin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1AE1BB9-2287-7343-83BB-F7E8729DAA36}"/>
              </a:ext>
            </a:extLst>
          </p:cNvPr>
          <p:cNvSpPr/>
          <p:nvPr userDrawn="1"/>
        </p:nvSpPr>
        <p:spPr>
          <a:xfrm rot="16200000">
            <a:off x="-3334043" y="3334043"/>
            <a:ext cx="6858001" cy="189913"/>
          </a:xfrm>
          <a:prstGeom prst="rect">
            <a:avLst/>
          </a:prstGeom>
          <a:solidFill>
            <a:srgbClr val="0281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900">
              <a:latin typeface="Gotham Light"/>
              <a:cs typeface="Gotham Light"/>
            </a:endParaRPr>
          </a:p>
        </p:txBody>
      </p:sp>
      <p:pic>
        <p:nvPicPr>
          <p:cNvPr id="14" name="Picture 13" descr="GGSA_document across (2).jpg">
            <a:extLst>
              <a:ext uri="{FF2B5EF4-FFF2-40B4-BE49-F238E27FC236}">
                <a16:creationId xmlns:a16="http://schemas.microsoft.com/office/drawing/2014/main" id="{E45477E3-B548-0D4E-99DA-DEE5A9D2CB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76880" y="6657491"/>
            <a:ext cx="3027680" cy="149709"/>
          </a:xfrm>
          <a:prstGeom prst="rect">
            <a:avLst/>
          </a:prstGeom>
        </p:spPr>
      </p:pic>
      <p:sp>
        <p:nvSpPr>
          <p:cNvPr id="20" name="Text Placeholder 5">
            <a:extLst>
              <a:ext uri="{FF2B5EF4-FFF2-40B4-BE49-F238E27FC236}">
                <a16:creationId xmlns:a16="http://schemas.microsoft.com/office/drawing/2014/main" id="{BD2ACED2-F1A2-C64D-9B46-13C247873136}"/>
              </a:ext>
            </a:extLst>
          </p:cNvPr>
          <p:cNvSpPr>
            <a:spLocks noGrp="1"/>
          </p:cNvSpPr>
          <p:nvPr>
            <p:ph type="body" sz="quarter" idx="23" hasCustomPrompt="1"/>
          </p:nvPr>
        </p:nvSpPr>
        <p:spPr>
          <a:xfrm>
            <a:off x="439740" y="402061"/>
            <a:ext cx="8239124" cy="539859"/>
          </a:xfrm>
          <a:prstGeom prst="rect">
            <a:avLst/>
          </a:prstGeom>
        </p:spPr>
        <p:txBody>
          <a:bodyPr lIns="0" tIns="0" rIns="0" bIns="0"/>
          <a:lstStyle>
            <a:lvl1pPr>
              <a:defRPr sz="3600" b="1">
                <a:solidFill>
                  <a:srgbClr val="177F99"/>
                </a:solidFill>
              </a:defRPr>
            </a:lvl1pPr>
          </a:lstStyle>
          <a:p>
            <a:pPr lvl="0"/>
            <a:r>
              <a:rPr lang="en-GB"/>
              <a:t>Checking for understanding</a:t>
            </a:r>
          </a:p>
        </p:txBody>
      </p:sp>
      <p:sp>
        <p:nvSpPr>
          <p:cNvPr id="25" name="Text Placeholder 9">
            <a:extLst>
              <a:ext uri="{FF2B5EF4-FFF2-40B4-BE49-F238E27FC236}">
                <a16:creationId xmlns:a16="http://schemas.microsoft.com/office/drawing/2014/main" id="{A25F430E-EEE7-7943-AB27-0928E5600897}"/>
              </a:ext>
            </a:extLst>
          </p:cNvPr>
          <p:cNvSpPr>
            <a:spLocks noGrp="1"/>
          </p:cNvSpPr>
          <p:nvPr>
            <p:ph type="body" sz="quarter" idx="22" hasCustomPrompt="1"/>
          </p:nvPr>
        </p:nvSpPr>
        <p:spPr>
          <a:xfrm>
            <a:off x="441325" y="1196752"/>
            <a:ext cx="8237538" cy="323165"/>
          </a:xfrm>
          <a:prstGeom prst="rect">
            <a:avLst/>
          </a:prstGeom>
        </p:spPr>
        <p:txBody>
          <a:bodyPr lIns="0" tIns="0" rIns="0" bIns="0">
            <a:spAutoFit/>
          </a:bodyPr>
          <a:lstStyle>
            <a:lvl1pPr>
              <a:defRPr sz="2100"/>
            </a:lvl1pPr>
          </a:lstStyle>
          <a:p>
            <a:pPr lvl="0"/>
            <a:r>
              <a:rPr lang="en-GB"/>
              <a:t>Insert text here.</a:t>
            </a:r>
          </a:p>
        </p:txBody>
      </p:sp>
      <p:pic>
        <p:nvPicPr>
          <p:cNvPr id="13" name="Picture 12">
            <a:extLst>
              <a:ext uri="{FF2B5EF4-FFF2-40B4-BE49-F238E27FC236}">
                <a16:creationId xmlns:a16="http://schemas.microsoft.com/office/drawing/2014/main" id="{0023CFE6-EC56-594D-9850-DF829CD11B4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01808" y="402061"/>
            <a:ext cx="576000" cy="576000"/>
          </a:xfrm>
          <a:prstGeom prst="rect">
            <a:avLst/>
          </a:prstGeom>
        </p:spPr>
      </p:pic>
      <p:sp>
        <p:nvSpPr>
          <p:cNvPr id="16" name="Rectangle 15">
            <a:extLst>
              <a:ext uri="{FF2B5EF4-FFF2-40B4-BE49-F238E27FC236}">
                <a16:creationId xmlns:a16="http://schemas.microsoft.com/office/drawing/2014/main" id="{5B59ABFE-ABF6-C748-964A-240A068CF135}"/>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a:solidFill>
                <a:srgbClr val="177F99"/>
              </a:solidFill>
              <a:latin typeface="+mn-lt"/>
            </a:endParaRPr>
          </a:p>
        </p:txBody>
      </p:sp>
    </p:spTree>
    <p:extLst>
      <p:ext uri="{BB962C8B-B14F-4D97-AF65-F5344CB8AC3E}">
        <p14:creationId xmlns:p14="http://schemas.microsoft.com/office/powerpoint/2010/main" val="5372848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ffective Feedback">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1AE1BB9-2287-7343-83BB-F7E8729DAA36}"/>
              </a:ext>
            </a:extLst>
          </p:cNvPr>
          <p:cNvSpPr/>
          <p:nvPr userDrawn="1"/>
        </p:nvSpPr>
        <p:spPr>
          <a:xfrm rot="16200000">
            <a:off x="-3334043" y="3334043"/>
            <a:ext cx="6858001" cy="189913"/>
          </a:xfrm>
          <a:prstGeom prst="rect">
            <a:avLst/>
          </a:prstGeom>
          <a:solidFill>
            <a:srgbClr val="0281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900">
              <a:latin typeface="Gotham Light"/>
              <a:cs typeface="Gotham Light"/>
            </a:endParaRPr>
          </a:p>
        </p:txBody>
      </p:sp>
      <p:pic>
        <p:nvPicPr>
          <p:cNvPr id="14" name="Picture 13" descr="GGSA_document across (2).jpg">
            <a:extLst>
              <a:ext uri="{FF2B5EF4-FFF2-40B4-BE49-F238E27FC236}">
                <a16:creationId xmlns:a16="http://schemas.microsoft.com/office/drawing/2014/main" id="{E45477E3-B548-0D4E-99DA-DEE5A9D2CB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76880" y="6657491"/>
            <a:ext cx="3027680" cy="149709"/>
          </a:xfrm>
          <a:prstGeom prst="rect">
            <a:avLst/>
          </a:prstGeom>
        </p:spPr>
      </p:pic>
      <p:sp>
        <p:nvSpPr>
          <p:cNvPr id="20" name="Text Placeholder 5">
            <a:extLst>
              <a:ext uri="{FF2B5EF4-FFF2-40B4-BE49-F238E27FC236}">
                <a16:creationId xmlns:a16="http://schemas.microsoft.com/office/drawing/2014/main" id="{BD2ACED2-F1A2-C64D-9B46-13C247873136}"/>
              </a:ext>
            </a:extLst>
          </p:cNvPr>
          <p:cNvSpPr>
            <a:spLocks noGrp="1"/>
          </p:cNvSpPr>
          <p:nvPr>
            <p:ph type="body" sz="quarter" idx="23" hasCustomPrompt="1"/>
          </p:nvPr>
        </p:nvSpPr>
        <p:spPr>
          <a:xfrm>
            <a:off x="439740" y="402061"/>
            <a:ext cx="8239124" cy="539859"/>
          </a:xfrm>
          <a:prstGeom prst="rect">
            <a:avLst/>
          </a:prstGeom>
        </p:spPr>
        <p:txBody>
          <a:bodyPr lIns="0" tIns="0" rIns="0" bIns="0"/>
          <a:lstStyle>
            <a:lvl1pPr>
              <a:defRPr sz="3600" b="1">
                <a:solidFill>
                  <a:srgbClr val="177F99"/>
                </a:solidFill>
              </a:defRPr>
            </a:lvl1pPr>
          </a:lstStyle>
          <a:p>
            <a:pPr lvl="0"/>
            <a:r>
              <a:rPr lang="en-GB"/>
              <a:t>Effective feedback</a:t>
            </a:r>
          </a:p>
        </p:txBody>
      </p:sp>
      <p:sp>
        <p:nvSpPr>
          <p:cNvPr id="25" name="Text Placeholder 9">
            <a:extLst>
              <a:ext uri="{FF2B5EF4-FFF2-40B4-BE49-F238E27FC236}">
                <a16:creationId xmlns:a16="http://schemas.microsoft.com/office/drawing/2014/main" id="{A25F430E-EEE7-7943-AB27-0928E5600897}"/>
              </a:ext>
            </a:extLst>
          </p:cNvPr>
          <p:cNvSpPr>
            <a:spLocks noGrp="1"/>
          </p:cNvSpPr>
          <p:nvPr>
            <p:ph type="body" sz="quarter" idx="22" hasCustomPrompt="1"/>
          </p:nvPr>
        </p:nvSpPr>
        <p:spPr>
          <a:xfrm>
            <a:off x="441325" y="1196752"/>
            <a:ext cx="8237538" cy="323165"/>
          </a:xfrm>
          <a:prstGeom prst="rect">
            <a:avLst/>
          </a:prstGeom>
        </p:spPr>
        <p:txBody>
          <a:bodyPr lIns="0" tIns="0" rIns="0" bIns="0">
            <a:spAutoFit/>
          </a:bodyPr>
          <a:lstStyle>
            <a:lvl1pPr>
              <a:defRPr sz="2100"/>
            </a:lvl1pPr>
          </a:lstStyle>
          <a:p>
            <a:pPr lvl="0"/>
            <a:r>
              <a:rPr lang="en-GB"/>
              <a:t>Insert text here.</a:t>
            </a:r>
          </a:p>
        </p:txBody>
      </p:sp>
      <p:pic>
        <p:nvPicPr>
          <p:cNvPr id="19" name="Picture 18">
            <a:extLst>
              <a:ext uri="{FF2B5EF4-FFF2-40B4-BE49-F238E27FC236}">
                <a16:creationId xmlns:a16="http://schemas.microsoft.com/office/drawing/2014/main" id="{81AC82E2-D5AE-7E48-8FCF-6508B68B706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01808" y="402061"/>
            <a:ext cx="576000" cy="576000"/>
          </a:xfrm>
          <a:prstGeom prst="rect">
            <a:avLst/>
          </a:prstGeom>
        </p:spPr>
      </p:pic>
      <p:sp>
        <p:nvSpPr>
          <p:cNvPr id="21" name="Rectangle 20">
            <a:extLst>
              <a:ext uri="{FF2B5EF4-FFF2-40B4-BE49-F238E27FC236}">
                <a16:creationId xmlns:a16="http://schemas.microsoft.com/office/drawing/2014/main" id="{131094B2-72EB-A24A-9CA5-9DEFF950FF53}"/>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a:solidFill>
                <a:srgbClr val="177F99"/>
              </a:solidFill>
              <a:latin typeface="+mn-lt"/>
            </a:endParaRPr>
          </a:p>
        </p:txBody>
      </p:sp>
    </p:spTree>
    <p:extLst>
      <p:ext uri="{BB962C8B-B14F-4D97-AF65-F5344CB8AC3E}">
        <p14:creationId xmlns:p14="http://schemas.microsoft.com/office/powerpoint/2010/main" val="42173138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estur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1AE1BB9-2287-7343-83BB-F7E8729DAA36}"/>
              </a:ext>
            </a:extLst>
          </p:cNvPr>
          <p:cNvSpPr/>
          <p:nvPr userDrawn="1"/>
        </p:nvSpPr>
        <p:spPr>
          <a:xfrm rot="16200000">
            <a:off x="-3334043" y="3334043"/>
            <a:ext cx="6858001" cy="189913"/>
          </a:xfrm>
          <a:prstGeom prst="rect">
            <a:avLst/>
          </a:prstGeom>
          <a:solidFill>
            <a:srgbClr val="0281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900">
              <a:latin typeface="Gotham Light"/>
              <a:cs typeface="Gotham Light"/>
            </a:endParaRPr>
          </a:p>
        </p:txBody>
      </p:sp>
      <p:pic>
        <p:nvPicPr>
          <p:cNvPr id="14" name="Picture 13" descr="GGSA_document across (2).jpg">
            <a:extLst>
              <a:ext uri="{FF2B5EF4-FFF2-40B4-BE49-F238E27FC236}">
                <a16:creationId xmlns:a16="http://schemas.microsoft.com/office/drawing/2014/main" id="{E45477E3-B548-0D4E-99DA-DEE5A9D2CB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76880" y="6657491"/>
            <a:ext cx="3027680" cy="149709"/>
          </a:xfrm>
          <a:prstGeom prst="rect">
            <a:avLst/>
          </a:prstGeom>
        </p:spPr>
      </p:pic>
      <p:sp>
        <p:nvSpPr>
          <p:cNvPr id="20" name="Text Placeholder 5">
            <a:extLst>
              <a:ext uri="{FF2B5EF4-FFF2-40B4-BE49-F238E27FC236}">
                <a16:creationId xmlns:a16="http://schemas.microsoft.com/office/drawing/2014/main" id="{BD2ACED2-F1A2-C64D-9B46-13C247873136}"/>
              </a:ext>
            </a:extLst>
          </p:cNvPr>
          <p:cNvSpPr>
            <a:spLocks noGrp="1"/>
          </p:cNvSpPr>
          <p:nvPr>
            <p:ph type="body" sz="quarter" idx="23" hasCustomPrompt="1"/>
          </p:nvPr>
        </p:nvSpPr>
        <p:spPr>
          <a:xfrm>
            <a:off x="439740" y="402061"/>
            <a:ext cx="8239124" cy="539859"/>
          </a:xfrm>
          <a:prstGeom prst="rect">
            <a:avLst/>
          </a:prstGeom>
        </p:spPr>
        <p:txBody>
          <a:bodyPr lIns="0" tIns="0" rIns="0" bIns="0"/>
          <a:lstStyle>
            <a:lvl1pPr>
              <a:defRPr sz="3600" b="1">
                <a:solidFill>
                  <a:srgbClr val="177F99"/>
                </a:solidFill>
              </a:defRPr>
            </a:lvl1pPr>
          </a:lstStyle>
          <a:p>
            <a:pPr lvl="0"/>
            <a:r>
              <a:rPr lang="en-GB"/>
              <a:t>Gesture</a:t>
            </a:r>
          </a:p>
        </p:txBody>
      </p:sp>
      <p:sp>
        <p:nvSpPr>
          <p:cNvPr id="25" name="Text Placeholder 9">
            <a:extLst>
              <a:ext uri="{FF2B5EF4-FFF2-40B4-BE49-F238E27FC236}">
                <a16:creationId xmlns:a16="http://schemas.microsoft.com/office/drawing/2014/main" id="{A25F430E-EEE7-7943-AB27-0928E5600897}"/>
              </a:ext>
            </a:extLst>
          </p:cNvPr>
          <p:cNvSpPr>
            <a:spLocks noGrp="1"/>
          </p:cNvSpPr>
          <p:nvPr>
            <p:ph type="body" sz="quarter" idx="22" hasCustomPrompt="1"/>
          </p:nvPr>
        </p:nvSpPr>
        <p:spPr>
          <a:xfrm>
            <a:off x="441325" y="1196752"/>
            <a:ext cx="8237538" cy="323165"/>
          </a:xfrm>
          <a:prstGeom prst="rect">
            <a:avLst/>
          </a:prstGeom>
        </p:spPr>
        <p:txBody>
          <a:bodyPr lIns="0" tIns="0" rIns="0" bIns="0">
            <a:spAutoFit/>
          </a:bodyPr>
          <a:lstStyle>
            <a:lvl1pPr>
              <a:defRPr sz="2100"/>
            </a:lvl1pPr>
          </a:lstStyle>
          <a:p>
            <a:pPr lvl="0"/>
            <a:r>
              <a:rPr lang="en-GB"/>
              <a:t>Insert text here.</a:t>
            </a:r>
          </a:p>
        </p:txBody>
      </p:sp>
      <p:pic>
        <p:nvPicPr>
          <p:cNvPr id="13" name="Picture 12">
            <a:extLst>
              <a:ext uri="{FF2B5EF4-FFF2-40B4-BE49-F238E27FC236}">
                <a16:creationId xmlns:a16="http://schemas.microsoft.com/office/drawing/2014/main" id="{27F025D3-7AF2-754B-8EA9-8556323A86A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01808" y="402061"/>
            <a:ext cx="576000" cy="576000"/>
          </a:xfrm>
          <a:prstGeom prst="rect">
            <a:avLst/>
          </a:prstGeom>
        </p:spPr>
      </p:pic>
      <p:sp>
        <p:nvSpPr>
          <p:cNvPr id="16" name="Rectangle 15">
            <a:extLst>
              <a:ext uri="{FF2B5EF4-FFF2-40B4-BE49-F238E27FC236}">
                <a16:creationId xmlns:a16="http://schemas.microsoft.com/office/drawing/2014/main" id="{686FAF4A-D18D-9140-9EE0-878A48C2EC5D}"/>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a:solidFill>
                <a:srgbClr val="177F99"/>
              </a:solidFill>
              <a:latin typeface="+mn-lt"/>
            </a:endParaRPr>
          </a:p>
        </p:txBody>
      </p:sp>
    </p:spTree>
    <p:extLst>
      <p:ext uri="{BB962C8B-B14F-4D97-AF65-F5344CB8AC3E}">
        <p14:creationId xmlns:p14="http://schemas.microsoft.com/office/powerpoint/2010/main" val="18966154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Gestur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1AE1BB9-2287-7343-83BB-F7E8729DAA36}"/>
              </a:ext>
            </a:extLst>
          </p:cNvPr>
          <p:cNvSpPr/>
          <p:nvPr userDrawn="1"/>
        </p:nvSpPr>
        <p:spPr>
          <a:xfrm rot="16200000">
            <a:off x="-3334043" y="3334043"/>
            <a:ext cx="6858001" cy="189913"/>
          </a:xfrm>
          <a:prstGeom prst="rect">
            <a:avLst/>
          </a:prstGeom>
          <a:solidFill>
            <a:srgbClr val="0281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900">
              <a:latin typeface="Gotham Light"/>
              <a:cs typeface="Gotham Light"/>
            </a:endParaRPr>
          </a:p>
        </p:txBody>
      </p:sp>
      <p:pic>
        <p:nvPicPr>
          <p:cNvPr id="14" name="Picture 13" descr="GGSA_document across (2).jpg">
            <a:extLst>
              <a:ext uri="{FF2B5EF4-FFF2-40B4-BE49-F238E27FC236}">
                <a16:creationId xmlns:a16="http://schemas.microsoft.com/office/drawing/2014/main" id="{E45477E3-B548-0D4E-99DA-DEE5A9D2CB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76880" y="6657491"/>
            <a:ext cx="3027680" cy="149709"/>
          </a:xfrm>
          <a:prstGeom prst="rect">
            <a:avLst/>
          </a:prstGeom>
        </p:spPr>
      </p:pic>
      <p:sp>
        <p:nvSpPr>
          <p:cNvPr id="20" name="Text Placeholder 5">
            <a:extLst>
              <a:ext uri="{FF2B5EF4-FFF2-40B4-BE49-F238E27FC236}">
                <a16:creationId xmlns:a16="http://schemas.microsoft.com/office/drawing/2014/main" id="{BD2ACED2-F1A2-C64D-9B46-13C247873136}"/>
              </a:ext>
            </a:extLst>
          </p:cNvPr>
          <p:cNvSpPr>
            <a:spLocks noGrp="1"/>
          </p:cNvSpPr>
          <p:nvPr>
            <p:ph type="body" sz="quarter" idx="23" hasCustomPrompt="1"/>
          </p:nvPr>
        </p:nvSpPr>
        <p:spPr>
          <a:xfrm>
            <a:off x="439740" y="402061"/>
            <a:ext cx="8239124" cy="539859"/>
          </a:xfrm>
          <a:prstGeom prst="rect">
            <a:avLst/>
          </a:prstGeom>
        </p:spPr>
        <p:txBody>
          <a:bodyPr lIns="0" tIns="0" rIns="0" bIns="0"/>
          <a:lstStyle>
            <a:lvl1pPr>
              <a:defRPr sz="3600" b="1">
                <a:solidFill>
                  <a:srgbClr val="177F99"/>
                </a:solidFill>
              </a:defRPr>
            </a:lvl1pPr>
          </a:lstStyle>
          <a:p>
            <a:pPr lvl="0"/>
            <a:r>
              <a:rPr lang="en-GB"/>
              <a:t>I do</a:t>
            </a:r>
          </a:p>
        </p:txBody>
      </p:sp>
      <p:sp>
        <p:nvSpPr>
          <p:cNvPr id="25" name="Text Placeholder 9">
            <a:extLst>
              <a:ext uri="{FF2B5EF4-FFF2-40B4-BE49-F238E27FC236}">
                <a16:creationId xmlns:a16="http://schemas.microsoft.com/office/drawing/2014/main" id="{A25F430E-EEE7-7943-AB27-0928E5600897}"/>
              </a:ext>
            </a:extLst>
          </p:cNvPr>
          <p:cNvSpPr>
            <a:spLocks noGrp="1"/>
          </p:cNvSpPr>
          <p:nvPr>
            <p:ph type="body" sz="quarter" idx="22" hasCustomPrompt="1"/>
          </p:nvPr>
        </p:nvSpPr>
        <p:spPr>
          <a:xfrm>
            <a:off x="441325" y="1196752"/>
            <a:ext cx="8237538" cy="323165"/>
          </a:xfrm>
          <a:prstGeom prst="rect">
            <a:avLst/>
          </a:prstGeom>
        </p:spPr>
        <p:txBody>
          <a:bodyPr lIns="0" tIns="0" rIns="0" bIns="0">
            <a:spAutoFit/>
          </a:bodyPr>
          <a:lstStyle>
            <a:lvl1pPr>
              <a:defRPr sz="2100"/>
            </a:lvl1pPr>
          </a:lstStyle>
          <a:p>
            <a:pPr lvl="0"/>
            <a:r>
              <a:rPr lang="en-GB"/>
              <a:t>Insert text here.</a:t>
            </a:r>
          </a:p>
        </p:txBody>
      </p:sp>
      <p:pic>
        <p:nvPicPr>
          <p:cNvPr id="13" name="Picture 12">
            <a:extLst>
              <a:ext uri="{FF2B5EF4-FFF2-40B4-BE49-F238E27FC236}">
                <a16:creationId xmlns:a16="http://schemas.microsoft.com/office/drawing/2014/main" id="{27F025D3-7AF2-754B-8EA9-8556323A86A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01808" y="402061"/>
            <a:ext cx="576000" cy="576000"/>
          </a:xfrm>
          <a:prstGeom prst="rect">
            <a:avLst/>
          </a:prstGeom>
        </p:spPr>
      </p:pic>
      <p:sp>
        <p:nvSpPr>
          <p:cNvPr id="16" name="Rectangle 15">
            <a:extLst>
              <a:ext uri="{FF2B5EF4-FFF2-40B4-BE49-F238E27FC236}">
                <a16:creationId xmlns:a16="http://schemas.microsoft.com/office/drawing/2014/main" id="{686FAF4A-D18D-9140-9EE0-878A48C2EC5D}"/>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a:solidFill>
                <a:srgbClr val="177F99"/>
              </a:solidFill>
              <a:latin typeface="+mn-lt"/>
            </a:endParaRPr>
          </a:p>
        </p:txBody>
      </p:sp>
      <p:pic>
        <p:nvPicPr>
          <p:cNvPr id="11" name="Picture 10" descr="A close up of a sign&#10;&#10;Description automatically generated">
            <a:extLst>
              <a:ext uri="{FF2B5EF4-FFF2-40B4-BE49-F238E27FC236}">
                <a16:creationId xmlns:a16="http://schemas.microsoft.com/office/drawing/2014/main" id="{49B2A5DF-B74B-4742-AFF0-FDACD8B63BD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91484" y="398748"/>
            <a:ext cx="612776" cy="612776"/>
          </a:xfrm>
          <a:prstGeom prst="rect">
            <a:avLst/>
          </a:prstGeom>
        </p:spPr>
      </p:pic>
    </p:spTree>
    <p:extLst>
      <p:ext uri="{BB962C8B-B14F-4D97-AF65-F5344CB8AC3E}">
        <p14:creationId xmlns:p14="http://schemas.microsoft.com/office/powerpoint/2010/main" val="20954748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aking Connections">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1AE1BB9-2287-7343-83BB-F7E8729DAA36}"/>
              </a:ext>
            </a:extLst>
          </p:cNvPr>
          <p:cNvSpPr/>
          <p:nvPr userDrawn="1"/>
        </p:nvSpPr>
        <p:spPr>
          <a:xfrm rot="16200000">
            <a:off x="-3334043" y="3334043"/>
            <a:ext cx="6858001" cy="189913"/>
          </a:xfrm>
          <a:prstGeom prst="rect">
            <a:avLst/>
          </a:prstGeom>
          <a:solidFill>
            <a:srgbClr val="0281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900">
              <a:latin typeface="Gotham Light"/>
              <a:cs typeface="Gotham Light"/>
            </a:endParaRPr>
          </a:p>
        </p:txBody>
      </p:sp>
      <p:pic>
        <p:nvPicPr>
          <p:cNvPr id="14" name="Picture 13" descr="GGSA_document across (2).jpg">
            <a:extLst>
              <a:ext uri="{FF2B5EF4-FFF2-40B4-BE49-F238E27FC236}">
                <a16:creationId xmlns:a16="http://schemas.microsoft.com/office/drawing/2014/main" id="{E45477E3-B548-0D4E-99DA-DEE5A9D2CB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76880" y="6657491"/>
            <a:ext cx="3027680" cy="149709"/>
          </a:xfrm>
          <a:prstGeom prst="rect">
            <a:avLst/>
          </a:prstGeom>
        </p:spPr>
      </p:pic>
      <p:sp>
        <p:nvSpPr>
          <p:cNvPr id="20" name="Text Placeholder 5">
            <a:extLst>
              <a:ext uri="{FF2B5EF4-FFF2-40B4-BE49-F238E27FC236}">
                <a16:creationId xmlns:a16="http://schemas.microsoft.com/office/drawing/2014/main" id="{BD2ACED2-F1A2-C64D-9B46-13C247873136}"/>
              </a:ext>
            </a:extLst>
          </p:cNvPr>
          <p:cNvSpPr>
            <a:spLocks noGrp="1"/>
          </p:cNvSpPr>
          <p:nvPr>
            <p:ph type="body" sz="quarter" idx="23" hasCustomPrompt="1"/>
          </p:nvPr>
        </p:nvSpPr>
        <p:spPr>
          <a:xfrm>
            <a:off x="439740" y="402061"/>
            <a:ext cx="8239124" cy="539859"/>
          </a:xfrm>
          <a:prstGeom prst="rect">
            <a:avLst/>
          </a:prstGeom>
        </p:spPr>
        <p:txBody>
          <a:bodyPr lIns="0" tIns="0" rIns="0" bIns="0"/>
          <a:lstStyle>
            <a:lvl1pPr>
              <a:defRPr sz="3600" b="1">
                <a:solidFill>
                  <a:srgbClr val="177F99"/>
                </a:solidFill>
              </a:defRPr>
            </a:lvl1pPr>
          </a:lstStyle>
          <a:p>
            <a:pPr lvl="0"/>
            <a:r>
              <a:rPr lang="en-GB"/>
              <a:t>Making connections</a:t>
            </a:r>
          </a:p>
        </p:txBody>
      </p:sp>
      <p:sp>
        <p:nvSpPr>
          <p:cNvPr id="25" name="Text Placeholder 9">
            <a:extLst>
              <a:ext uri="{FF2B5EF4-FFF2-40B4-BE49-F238E27FC236}">
                <a16:creationId xmlns:a16="http://schemas.microsoft.com/office/drawing/2014/main" id="{A25F430E-EEE7-7943-AB27-0928E5600897}"/>
              </a:ext>
            </a:extLst>
          </p:cNvPr>
          <p:cNvSpPr>
            <a:spLocks noGrp="1"/>
          </p:cNvSpPr>
          <p:nvPr>
            <p:ph type="body" sz="quarter" idx="22" hasCustomPrompt="1"/>
          </p:nvPr>
        </p:nvSpPr>
        <p:spPr>
          <a:xfrm>
            <a:off x="441325" y="1196752"/>
            <a:ext cx="8237538" cy="323165"/>
          </a:xfrm>
          <a:prstGeom prst="rect">
            <a:avLst/>
          </a:prstGeom>
        </p:spPr>
        <p:txBody>
          <a:bodyPr lIns="0" tIns="0" rIns="0" bIns="0">
            <a:spAutoFit/>
          </a:bodyPr>
          <a:lstStyle>
            <a:lvl1pPr>
              <a:defRPr sz="2100"/>
            </a:lvl1pPr>
          </a:lstStyle>
          <a:p>
            <a:pPr lvl="0"/>
            <a:r>
              <a:rPr lang="en-GB"/>
              <a:t>Insert text here.</a:t>
            </a:r>
          </a:p>
        </p:txBody>
      </p:sp>
      <p:pic>
        <p:nvPicPr>
          <p:cNvPr id="16" name="Picture 15">
            <a:extLst>
              <a:ext uri="{FF2B5EF4-FFF2-40B4-BE49-F238E27FC236}">
                <a16:creationId xmlns:a16="http://schemas.microsoft.com/office/drawing/2014/main" id="{B5F17234-B7DF-BE4A-A7C3-4712CB90ADA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01808" y="399649"/>
            <a:ext cx="576000" cy="576000"/>
          </a:xfrm>
          <a:prstGeom prst="rect">
            <a:avLst/>
          </a:prstGeom>
        </p:spPr>
      </p:pic>
      <p:sp>
        <p:nvSpPr>
          <p:cNvPr id="17" name="Rectangle 16">
            <a:extLst>
              <a:ext uri="{FF2B5EF4-FFF2-40B4-BE49-F238E27FC236}">
                <a16:creationId xmlns:a16="http://schemas.microsoft.com/office/drawing/2014/main" id="{93686743-3249-4141-A187-9D6764460320}"/>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a:solidFill>
                <a:srgbClr val="177F99"/>
              </a:solidFill>
              <a:latin typeface="+mn-lt"/>
            </a:endParaRPr>
          </a:p>
        </p:txBody>
      </p:sp>
    </p:spTree>
    <p:extLst>
      <p:ext uri="{BB962C8B-B14F-4D97-AF65-F5344CB8AC3E}">
        <p14:creationId xmlns:p14="http://schemas.microsoft.com/office/powerpoint/2010/main" val="162852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whi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4ABC7CE-71EA-774D-873D-CA43A3E3060B}"/>
              </a:ext>
            </a:extLst>
          </p:cNvPr>
          <p:cNvSpPr/>
          <p:nvPr userDrawn="1"/>
        </p:nvSpPr>
        <p:spPr>
          <a:xfrm rot="16200000">
            <a:off x="1143000" y="-1143001"/>
            <a:ext cx="6858001" cy="9143999"/>
          </a:xfrm>
          <a:prstGeom prst="rect">
            <a:avLst/>
          </a:prstGeom>
          <a:solidFill>
            <a:srgbClr val="0281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900">
              <a:solidFill>
                <a:schemeClr val="bg1"/>
              </a:solidFill>
              <a:latin typeface="Gotham Light"/>
              <a:cs typeface="Gotham Light"/>
            </a:endParaRPr>
          </a:p>
        </p:txBody>
      </p:sp>
      <p:sp>
        <p:nvSpPr>
          <p:cNvPr id="7" name="Title 6"/>
          <p:cNvSpPr>
            <a:spLocks noGrp="1"/>
          </p:cNvSpPr>
          <p:nvPr>
            <p:ph type="title" hasCustomPrompt="1"/>
          </p:nvPr>
        </p:nvSpPr>
        <p:spPr>
          <a:xfrm>
            <a:off x="457200" y="3136483"/>
            <a:ext cx="8229600" cy="830997"/>
          </a:xfrm>
          <a:prstGeom prst="rect">
            <a:avLst/>
          </a:prstGeom>
        </p:spPr>
        <p:txBody>
          <a:bodyPr anchor="b" anchorCtr="1">
            <a:spAutoFit/>
          </a:bodyPr>
          <a:lstStyle>
            <a:lvl1pPr algn="ctr">
              <a:spcAft>
                <a:spcPts val="1200"/>
              </a:spcAft>
              <a:defRPr sz="4800">
                <a:solidFill>
                  <a:schemeClr val="bg1"/>
                </a:solidFill>
              </a:defRPr>
            </a:lvl1pPr>
          </a:lstStyle>
          <a:p>
            <a:r>
              <a:rPr lang="en-AU"/>
              <a:t>[Unit Title]</a:t>
            </a:r>
            <a:endParaRPr lang="en-US"/>
          </a:p>
        </p:txBody>
      </p:sp>
      <p:sp>
        <p:nvSpPr>
          <p:cNvPr id="12" name="Subtitle 2"/>
          <p:cNvSpPr>
            <a:spLocks noGrp="1"/>
          </p:cNvSpPr>
          <p:nvPr>
            <p:ph type="subTitle" idx="1" hasCustomPrompt="1"/>
          </p:nvPr>
        </p:nvSpPr>
        <p:spPr>
          <a:xfrm>
            <a:off x="457200" y="4851295"/>
            <a:ext cx="8229598" cy="523618"/>
          </a:xfrm>
          <a:prstGeom prst="rect">
            <a:avLst/>
          </a:prstGeom>
        </p:spPr>
        <p:txBody>
          <a:bodyPr>
            <a:noAutofit/>
          </a:bodyPr>
          <a:lstStyle>
            <a:lvl1pPr marL="0" indent="0" algn="ctr">
              <a:spcAft>
                <a:spcPts val="1200"/>
              </a:spcAft>
              <a:buNone/>
              <a:defRPr sz="32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t>Year [ ] [insert subject]</a:t>
            </a:r>
          </a:p>
        </p:txBody>
      </p:sp>
      <p:sp>
        <p:nvSpPr>
          <p:cNvPr id="11" name="Subtitle 2"/>
          <p:cNvSpPr txBox="1">
            <a:spLocks/>
          </p:cNvSpPr>
          <p:nvPr/>
        </p:nvSpPr>
        <p:spPr bwMode="auto">
          <a:xfrm>
            <a:off x="555625" y="5743841"/>
            <a:ext cx="8064500" cy="52361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ctr">
              <a:buNone/>
              <a:defRPr sz="2000" b="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endParaRPr kumimoji="0" lang="en-AU" sz="2000" b="0" i="0" u="none" strike="noStrike" kern="1200" cap="none" spc="0" normalizeH="0" baseline="0" noProof="0">
              <a:ln>
                <a:noFill/>
              </a:ln>
              <a:solidFill>
                <a:srgbClr val="FFFFFF"/>
              </a:solidFill>
              <a:effectLst/>
              <a:uLnTx/>
              <a:uFillTx/>
              <a:latin typeface="Calibri"/>
              <a:ea typeface="+mn-ea"/>
              <a:cs typeface="Calibri"/>
            </a:endParaRPr>
          </a:p>
        </p:txBody>
      </p:sp>
      <p:sp>
        <p:nvSpPr>
          <p:cNvPr id="3" name="Text Placeholder 2"/>
          <p:cNvSpPr>
            <a:spLocks noGrp="1"/>
          </p:cNvSpPr>
          <p:nvPr>
            <p:ph type="body" sz="quarter" idx="10" hasCustomPrompt="1"/>
          </p:nvPr>
        </p:nvSpPr>
        <p:spPr>
          <a:xfrm>
            <a:off x="457200" y="3992894"/>
            <a:ext cx="8229599" cy="828026"/>
          </a:xfrm>
          <a:prstGeom prst="rect">
            <a:avLst/>
          </a:prstGeom>
        </p:spPr>
        <p:txBody>
          <a:bodyPr>
            <a:noAutofit/>
          </a:bodyPr>
          <a:lstStyle>
            <a:lvl1pPr marL="0" indent="0" algn="ctr">
              <a:buNone/>
              <a:defRPr sz="4400" b="1">
                <a:solidFill>
                  <a:schemeClr val="bg1"/>
                </a:solidFill>
              </a:defRPr>
            </a:lvl1pPr>
          </a:lstStyle>
          <a:p>
            <a:pPr lvl="0"/>
            <a:r>
              <a:rPr lang="en-AU" sz="4400"/>
              <a:t>Lesson [ ]: [Lesson Title]</a:t>
            </a:r>
            <a:endParaRPr lang="en-AU"/>
          </a:p>
        </p:txBody>
      </p:sp>
      <p:sp>
        <p:nvSpPr>
          <p:cNvPr id="4" name="Picture Placeholder 3">
            <a:extLst>
              <a:ext uri="{FF2B5EF4-FFF2-40B4-BE49-F238E27FC236}">
                <a16:creationId xmlns:a16="http://schemas.microsoft.com/office/drawing/2014/main" id="{B6E512AB-0344-4B36-86CC-1731B2BD95F8}"/>
              </a:ext>
            </a:extLst>
          </p:cNvPr>
          <p:cNvSpPr>
            <a:spLocks noGrp="1"/>
          </p:cNvSpPr>
          <p:nvPr>
            <p:ph type="pic" sz="quarter" idx="11"/>
          </p:nvPr>
        </p:nvSpPr>
        <p:spPr>
          <a:xfrm>
            <a:off x="0" y="454296"/>
            <a:ext cx="9144000" cy="2682187"/>
          </a:xfrm>
          <a:prstGeom prst="rect">
            <a:avLst/>
          </a:prstGeom>
        </p:spPr>
        <p:txBody>
          <a:bodyPr/>
          <a:lstStyle/>
          <a:p>
            <a:endParaRPr lang="en-AU"/>
          </a:p>
        </p:txBody>
      </p:sp>
    </p:spTree>
    <p:extLst>
      <p:ext uri="{BB962C8B-B14F-4D97-AF65-F5344CB8AC3E}">
        <p14:creationId xmlns:p14="http://schemas.microsoft.com/office/powerpoint/2010/main" val="15736831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on-volunteer">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1AE1BB9-2287-7343-83BB-F7E8729DAA36}"/>
              </a:ext>
            </a:extLst>
          </p:cNvPr>
          <p:cNvSpPr/>
          <p:nvPr userDrawn="1"/>
        </p:nvSpPr>
        <p:spPr>
          <a:xfrm rot="16200000">
            <a:off x="-3334043" y="3334043"/>
            <a:ext cx="6858001" cy="189913"/>
          </a:xfrm>
          <a:prstGeom prst="rect">
            <a:avLst/>
          </a:prstGeom>
          <a:solidFill>
            <a:srgbClr val="0281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900">
              <a:latin typeface="Gotham Light"/>
              <a:cs typeface="Gotham Light"/>
            </a:endParaRPr>
          </a:p>
        </p:txBody>
      </p:sp>
      <p:pic>
        <p:nvPicPr>
          <p:cNvPr id="14" name="Picture 13" descr="GGSA_document across (2).jpg">
            <a:extLst>
              <a:ext uri="{FF2B5EF4-FFF2-40B4-BE49-F238E27FC236}">
                <a16:creationId xmlns:a16="http://schemas.microsoft.com/office/drawing/2014/main" id="{E45477E3-B548-0D4E-99DA-DEE5A9D2CB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76880" y="6657491"/>
            <a:ext cx="3027680" cy="149709"/>
          </a:xfrm>
          <a:prstGeom prst="rect">
            <a:avLst/>
          </a:prstGeom>
        </p:spPr>
      </p:pic>
      <p:sp>
        <p:nvSpPr>
          <p:cNvPr id="20" name="Text Placeholder 5">
            <a:extLst>
              <a:ext uri="{FF2B5EF4-FFF2-40B4-BE49-F238E27FC236}">
                <a16:creationId xmlns:a16="http://schemas.microsoft.com/office/drawing/2014/main" id="{BD2ACED2-F1A2-C64D-9B46-13C247873136}"/>
              </a:ext>
            </a:extLst>
          </p:cNvPr>
          <p:cNvSpPr>
            <a:spLocks noGrp="1"/>
          </p:cNvSpPr>
          <p:nvPr>
            <p:ph type="body" sz="quarter" idx="23" hasCustomPrompt="1"/>
          </p:nvPr>
        </p:nvSpPr>
        <p:spPr>
          <a:xfrm>
            <a:off x="439740" y="402061"/>
            <a:ext cx="8239124" cy="539859"/>
          </a:xfrm>
          <a:prstGeom prst="rect">
            <a:avLst/>
          </a:prstGeom>
        </p:spPr>
        <p:txBody>
          <a:bodyPr lIns="0" tIns="0" rIns="0" bIns="0"/>
          <a:lstStyle>
            <a:lvl1pPr>
              <a:defRPr sz="3600" b="1">
                <a:solidFill>
                  <a:srgbClr val="177F99"/>
                </a:solidFill>
              </a:defRPr>
            </a:lvl1pPr>
          </a:lstStyle>
          <a:p>
            <a:pPr lvl="0"/>
            <a:r>
              <a:rPr lang="en-GB"/>
              <a:t>Non-volunteer</a:t>
            </a:r>
          </a:p>
        </p:txBody>
      </p:sp>
      <p:sp>
        <p:nvSpPr>
          <p:cNvPr id="25" name="Text Placeholder 9">
            <a:extLst>
              <a:ext uri="{FF2B5EF4-FFF2-40B4-BE49-F238E27FC236}">
                <a16:creationId xmlns:a16="http://schemas.microsoft.com/office/drawing/2014/main" id="{A25F430E-EEE7-7943-AB27-0928E5600897}"/>
              </a:ext>
            </a:extLst>
          </p:cNvPr>
          <p:cNvSpPr>
            <a:spLocks noGrp="1"/>
          </p:cNvSpPr>
          <p:nvPr>
            <p:ph type="body" sz="quarter" idx="22" hasCustomPrompt="1"/>
          </p:nvPr>
        </p:nvSpPr>
        <p:spPr>
          <a:xfrm>
            <a:off x="441325" y="1196752"/>
            <a:ext cx="8237538" cy="323165"/>
          </a:xfrm>
          <a:prstGeom prst="rect">
            <a:avLst/>
          </a:prstGeom>
        </p:spPr>
        <p:txBody>
          <a:bodyPr lIns="0" tIns="0" rIns="0" bIns="0">
            <a:spAutoFit/>
          </a:bodyPr>
          <a:lstStyle>
            <a:lvl1pPr>
              <a:defRPr sz="2100"/>
            </a:lvl1pPr>
          </a:lstStyle>
          <a:p>
            <a:pPr lvl="0"/>
            <a:r>
              <a:rPr lang="en-GB"/>
              <a:t>Insert text here.</a:t>
            </a:r>
          </a:p>
        </p:txBody>
      </p:sp>
      <p:pic>
        <p:nvPicPr>
          <p:cNvPr id="13" name="Picture 12">
            <a:extLst>
              <a:ext uri="{FF2B5EF4-FFF2-40B4-BE49-F238E27FC236}">
                <a16:creationId xmlns:a16="http://schemas.microsoft.com/office/drawing/2014/main" id="{E80B7588-24BF-9449-B4AF-B22D2575FE5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01808" y="399649"/>
            <a:ext cx="576000" cy="576000"/>
          </a:xfrm>
          <a:prstGeom prst="rect">
            <a:avLst/>
          </a:prstGeom>
        </p:spPr>
      </p:pic>
      <p:sp>
        <p:nvSpPr>
          <p:cNvPr id="17" name="Rectangle 16">
            <a:extLst>
              <a:ext uri="{FF2B5EF4-FFF2-40B4-BE49-F238E27FC236}">
                <a16:creationId xmlns:a16="http://schemas.microsoft.com/office/drawing/2014/main" id="{5B5C9410-073C-4D46-A0E6-D9B61116C286}"/>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a:solidFill>
                <a:srgbClr val="177F99"/>
              </a:solidFill>
              <a:latin typeface="+mn-lt"/>
            </a:endParaRPr>
          </a:p>
        </p:txBody>
      </p:sp>
    </p:spTree>
    <p:extLst>
      <p:ext uri="{BB962C8B-B14F-4D97-AF65-F5344CB8AC3E}">
        <p14:creationId xmlns:p14="http://schemas.microsoft.com/office/powerpoint/2010/main" val="21416118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artner Talk">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1AE1BB9-2287-7343-83BB-F7E8729DAA36}"/>
              </a:ext>
            </a:extLst>
          </p:cNvPr>
          <p:cNvSpPr/>
          <p:nvPr userDrawn="1"/>
        </p:nvSpPr>
        <p:spPr>
          <a:xfrm rot="16200000">
            <a:off x="-3334043" y="3334043"/>
            <a:ext cx="6858001" cy="189913"/>
          </a:xfrm>
          <a:prstGeom prst="rect">
            <a:avLst/>
          </a:prstGeom>
          <a:solidFill>
            <a:srgbClr val="0281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900">
              <a:latin typeface="Gotham Light"/>
              <a:cs typeface="Gotham Light"/>
            </a:endParaRPr>
          </a:p>
        </p:txBody>
      </p:sp>
      <p:pic>
        <p:nvPicPr>
          <p:cNvPr id="14" name="Picture 13" descr="GGSA_document across (2).jpg">
            <a:extLst>
              <a:ext uri="{FF2B5EF4-FFF2-40B4-BE49-F238E27FC236}">
                <a16:creationId xmlns:a16="http://schemas.microsoft.com/office/drawing/2014/main" id="{E45477E3-B548-0D4E-99DA-DEE5A9D2CB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76880" y="6657491"/>
            <a:ext cx="3027680" cy="149709"/>
          </a:xfrm>
          <a:prstGeom prst="rect">
            <a:avLst/>
          </a:prstGeom>
        </p:spPr>
      </p:pic>
      <p:sp>
        <p:nvSpPr>
          <p:cNvPr id="20" name="Text Placeholder 5">
            <a:extLst>
              <a:ext uri="{FF2B5EF4-FFF2-40B4-BE49-F238E27FC236}">
                <a16:creationId xmlns:a16="http://schemas.microsoft.com/office/drawing/2014/main" id="{BD2ACED2-F1A2-C64D-9B46-13C247873136}"/>
              </a:ext>
            </a:extLst>
          </p:cNvPr>
          <p:cNvSpPr>
            <a:spLocks noGrp="1"/>
          </p:cNvSpPr>
          <p:nvPr>
            <p:ph type="body" sz="quarter" idx="23" hasCustomPrompt="1"/>
          </p:nvPr>
        </p:nvSpPr>
        <p:spPr>
          <a:xfrm>
            <a:off x="439740" y="402061"/>
            <a:ext cx="8239124" cy="539859"/>
          </a:xfrm>
          <a:prstGeom prst="rect">
            <a:avLst/>
          </a:prstGeom>
        </p:spPr>
        <p:txBody>
          <a:bodyPr lIns="0" tIns="0" rIns="0" bIns="0"/>
          <a:lstStyle>
            <a:lvl1pPr>
              <a:defRPr sz="3600" b="1">
                <a:solidFill>
                  <a:srgbClr val="177F99"/>
                </a:solidFill>
              </a:defRPr>
            </a:lvl1pPr>
          </a:lstStyle>
          <a:p>
            <a:pPr lvl="0"/>
            <a:r>
              <a:rPr lang="en-GB"/>
              <a:t>Partner talk</a:t>
            </a:r>
          </a:p>
        </p:txBody>
      </p:sp>
      <p:sp>
        <p:nvSpPr>
          <p:cNvPr id="25" name="Text Placeholder 9">
            <a:extLst>
              <a:ext uri="{FF2B5EF4-FFF2-40B4-BE49-F238E27FC236}">
                <a16:creationId xmlns:a16="http://schemas.microsoft.com/office/drawing/2014/main" id="{A25F430E-EEE7-7943-AB27-0928E5600897}"/>
              </a:ext>
            </a:extLst>
          </p:cNvPr>
          <p:cNvSpPr>
            <a:spLocks noGrp="1"/>
          </p:cNvSpPr>
          <p:nvPr>
            <p:ph type="body" sz="quarter" idx="22" hasCustomPrompt="1"/>
          </p:nvPr>
        </p:nvSpPr>
        <p:spPr>
          <a:xfrm>
            <a:off x="441325" y="1196752"/>
            <a:ext cx="8237538" cy="323165"/>
          </a:xfrm>
          <a:prstGeom prst="rect">
            <a:avLst/>
          </a:prstGeom>
        </p:spPr>
        <p:txBody>
          <a:bodyPr lIns="0" tIns="0" rIns="0" bIns="0">
            <a:spAutoFit/>
          </a:bodyPr>
          <a:lstStyle>
            <a:lvl1pPr>
              <a:defRPr sz="2100"/>
            </a:lvl1pPr>
          </a:lstStyle>
          <a:p>
            <a:pPr lvl="0"/>
            <a:r>
              <a:rPr lang="en-GB"/>
              <a:t>Insert text here.</a:t>
            </a:r>
          </a:p>
        </p:txBody>
      </p:sp>
      <p:pic>
        <p:nvPicPr>
          <p:cNvPr id="16" name="Picture 15">
            <a:extLst>
              <a:ext uri="{FF2B5EF4-FFF2-40B4-BE49-F238E27FC236}">
                <a16:creationId xmlns:a16="http://schemas.microsoft.com/office/drawing/2014/main" id="{AB4F4F2C-6487-3E4C-983A-4A6F3B11DB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01808" y="401209"/>
            <a:ext cx="576000" cy="576000"/>
          </a:xfrm>
          <a:prstGeom prst="rect">
            <a:avLst/>
          </a:prstGeom>
        </p:spPr>
      </p:pic>
      <p:sp>
        <p:nvSpPr>
          <p:cNvPr id="17" name="Rectangle 16">
            <a:extLst>
              <a:ext uri="{FF2B5EF4-FFF2-40B4-BE49-F238E27FC236}">
                <a16:creationId xmlns:a16="http://schemas.microsoft.com/office/drawing/2014/main" id="{93F13D9C-7496-D44E-AED4-A1EBC3FC7A5A}"/>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a:solidFill>
                <a:srgbClr val="177F99"/>
              </a:solidFill>
              <a:latin typeface="+mn-lt"/>
            </a:endParaRPr>
          </a:p>
        </p:txBody>
      </p:sp>
    </p:spTree>
    <p:extLst>
      <p:ext uri="{BB962C8B-B14F-4D97-AF65-F5344CB8AC3E}">
        <p14:creationId xmlns:p14="http://schemas.microsoft.com/office/powerpoint/2010/main" val="24301264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udent Workbooks">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1AE1BB9-2287-7343-83BB-F7E8729DAA36}"/>
              </a:ext>
            </a:extLst>
          </p:cNvPr>
          <p:cNvSpPr/>
          <p:nvPr userDrawn="1"/>
        </p:nvSpPr>
        <p:spPr>
          <a:xfrm rot="16200000">
            <a:off x="-3334043" y="3334043"/>
            <a:ext cx="6858001" cy="189913"/>
          </a:xfrm>
          <a:prstGeom prst="rect">
            <a:avLst/>
          </a:prstGeom>
          <a:solidFill>
            <a:srgbClr val="0281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900">
              <a:latin typeface="Gotham Light"/>
              <a:cs typeface="Gotham Light"/>
            </a:endParaRPr>
          </a:p>
        </p:txBody>
      </p:sp>
      <p:pic>
        <p:nvPicPr>
          <p:cNvPr id="14" name="Picture 13" descr="GGSA_document across (2).jpg">
            <a:extLst>
              <a:ext uri="{FF2B5EF4-FFF2-40B4-BE49-F238E27FC236}">
                <a16:creationId xmlns:a16="http://schemas.microsoft.com/office/drawing/2014/main" id="{E45477E3-B548-0D4E-99DA-DEE5A9D2CB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76880" y="6657491"/>
            <a:ext cx="3027680" cy="149709"/>
          </a:xfrm>
          <a:prstGeom prst="rect">
            <a:avLst/>
          </a:prstGeom>
        </p:spPr>
      </p:pic>
      <p:sp>
        <p:nvSpPr>
          <p:cNvPr id="20" name="Text Placeholder 5">
            <a:extLst>
              <a:ext uri="{FF2B5EF4-FFF2-40B4-BE49-F238E27FC236}">
                <a16:creationId xmlns:a16="http://schemas.microsoft.com/office/drawing/2014/main" id="{BD2ACED2-F1A2-C64D-9B46-13C247873136}"/>
              </a:ext>
            </a:extLst>
          </p:cNvPr>
          <p:cNvSpPr>
            <a:spLocks noGrp="1"/>
          </p:cNvSpPr>
          <p:nvPr>
            <p:ph type="body" sz="quarter" idx="23" hasCustomPrompt="1"/>
          </p:nvPr>
        </p:nvSpPr>
        <p:spPr>
          <a:xfrm>
            <a:off x="439740" y="402061"/>
            <a:ext cx="8239124" cy="539859"/>
          </a:xfrm>
          <a:prstGeom prst="rect">
            <a:avLst/>
          </a:prstGeom>
        </p:spPr>
        <p:txBody>
          <a:bodyPr lIns="0" tIns="0" rIns="0" bIns="0"/>
          <a:lstStyle>
            <a:lvl1pPr>
              <a:defRPr sz="3600" b="1">
                <a:solidFill>
                  <a:srgbClr val="177F99"/>
                </a:solidFill>
              </a:defRPr>
            </a:lvl1pPr>
          </a:lstStyle>
          <a:p>
            <a:pPr lvl="0"/>
            <a:r>
              <a:rPr lang="en-GB"/>
              <a:t>Skill development</a:t>
            </a:r>
          </a:p>
        </p:txBody>
      </p:sp>
      <p:sp>
        <p:nvSpPr>
          <p:cNvPr id="25" name="Text Placeholder 9">
            <a:extLst>
              <a:ext uri="{FF2B5EF4-FFF2-40B4-BE49-F238E27FC236}">
                <a16:creationId xmlns:a16="http://schemas.microsoft.com/office/drawing/2014/main" id="{A25F430E-EEE7-7943-AB27-0928E5600897}"/>
              </a:ext>
            </a:extLst>
          </p:cNvPr>
          <p:cNvSpPr>
            <a:spLocks noGrp="1"/>
          </p:cNvSpPr>
          <p:nvPr>
            <p:ph type="body" sz="quarter" idx="22" hasCustomPrompt="1"/>
          </p:nvPr>
        </p:nvSpPr>
        <p:spPr>
          <a:xfrm>
            <a:off x="441325" y="1196752"/>
            <a:ext cx="8237538" cy="323165"/>
          </a:xfrm>
          <a:prstGeom prst="rect">
            <a:avLst/>
          </a:prstGeom>
        </p:spPr>
        <p:txBody>
          <a:bodyPr lIns="0" tIns="0" rIns="0" bIns="0">
            <a:spAutoFit/>
          </a:bodyPr>
          <a:lstStyle>
            <a:lvl1pPr>
              <a:defRPr sz="2100"/>
            </a:lvl1pPr>
          </a:lstStyle>
          <a:p>
            <a:pPr lvl="0"/>
            <a:r>
              <a:rPr lang="en-GB"/>
              <a:t>Insert text here.</a:t>
            </a:r>
          </a:p>
        </p:txBody>
      </p:sp>
      <p:sp>
        <p:nvSpPr>
          <p:cNvPr id="17" name="Rectangle 16">
            <a:extLst>
              <a:ext uri="{FF2B5EF4-FFF2-40B4-BE49-F238E27FC236}">
                <a16:creationId xmlns:a16="http://schemas.microsoft.com/office/drawing/2014/main" id="{8F391C48-8764-5943-A6B3-684DB86B4175}"/>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a:solidFill>
                <a:srgbClr val="177F99"/>
              </a:solidFill>
              <a:latin typeface="+mn-lt"/>
            </a:endParaRPr>
          </a:p>
        </p:txBody>
      </p:sp>
      <p:pic>
        <p:nvPicPr>
          <p:cNvPr id="3" name="Picture 2" descr="A picture containing drawing&#10;&#10;Description automatically generated">
            <a:extLst>
              <a:ext uri="{FF2B5EF4-FFF2-40B4-BE49-F238E27FC236}">
                <a16:creationId xmlns:a16="http://schemas.microsoft.com/office/drawing/2014/main" id="{69336DA6-E8B5-44BA-86B0-11698C7B336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99026" y="382854"/>
            <a:ext cx="612776" cy="612776"/>
          </a:xfrm>
          <a:prstGeom prst="rect">
            <a:avLst/>
          </a:prstGeom>
        </p:spPr>
      </p:pic>
    </p:spTree>
    <p:extLst>
      <p:ext uri="{BB962C8B-B14F-4D97-AF65-F5344CB8AC3E}">
        <p14:creationId xmlns:p14="http://schemas.microsoft.com/office/powerpoint/2010/main" val="15674633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tudent Workbooks">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1AE1BB9-2287-7343-83BB-F7E8729DAA36}"/>
              </a:ext>
            </a:extLst>
          </p:cNvPr>
          <p:cNvSpPr/>
          <p:nvPr userDrawn="1"/>
        </p:nvSpPr>
        <p:spPr>
          <a:xfrm rot="16200000">
            <a:off x="-3334043" y="3334043"/>
            <a:ext cx="6858001" cy="189913"/>
          </a:xfrm>
          <a:prstGeom prst="rect">
            <a:avLst/>
          </a:prstGeom>
          <a:solidFill>
            <a:srgbClr val="0281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900">
              <a:latin typeface="Gotham Light"/>
              <a:cs typeface="Gotham Light"/>
            </a:endParaRPr>
          </a:p>
        </p:txBody>
      </p:sp>
      <p:pic>
        <p:nvPicPr>
          <p:cNvPr id="14" name="Picture 13" descr="GGSA_document across (2).jpg">
            <a:extLst>
              <a:ext uri="{FF2B5EF4-FFF2-40B4-BE49-F238E27FC236}">
                <a16:creationId xmlns:a16="http://schemas.microsoft.com/office/drawing/2014/main" id="{E45477E3-B548-0D4E-99DA-DEE5A9D2CB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76880" y="6657491"/>
            <a:ext cx="3027680" cy="149709"/>
          </a:xfrm>
          <a:prstGeom prst="rect">
            <a:avLst/>
          </a:prstGeom>
        </p:spPr>
      </p:pic>
      <p:sp>
        <p:nvSpPr>
          <p:cNvPr id="20" name="Text Placeholder 5">
            <a:extLst>
              <a:ext uri="{FF2B5EF4-FFF2-40B4-BE49-F238E27FC236}">
                <a16:creationId xmlns:a16="http://schemas.microsoft.com/office/drawing/2014/main" id="{BD2ACED2-F1A2-C64D-9B46-13C247873136}"/>
              </a:ext>
            </a:extLst>
          </p:cNvPr>
          <p:cNvSpPr>
            <a:spLocks noGrp="1"/>
          </p:cNvSpPr>
          <p:nvPr>
            <p:ph type="body" sz="quarter" idx="23" hasCustomPrompt="1"/>
          </p:nvPr>
        </p:nvSpPr>
        <p:spPr>
          <a:xfrm>
            <a:off x="439740" y="402061"/>
            <a:ext cx="8239124" cy="539859"/>
          </a:xfrm>
          <a:prstGeom prst="rect">
            <a:avLst/>
          </a:prstGeom>
        </p:spPr>
        <p:txBody>
          <a:bodyPr lIns="0" tIns="0" rIns="0" bIns="0"/>
          <a:lstStyle>
            <a:lvl1pPr>
              <a:defRPr sz="3600" b="1">
                <a:solidFill>
                  <a:srgbClr val="177F99"/>
                </a:solidFill>
              </a:defRPr>
            </a:lvl1pPr>
          </a:lstStyle>
          <a:p>
            <a:pPr lvl="0"/>
            <a:r>
              <a:rPr lang="en-GB"/>
              <a:t>Student workbooks</a:t>
            </a:r>
          </a:p>
        </p:txBody>
      </p:sp>
      <p:sp>
        <p:nvSpPr>
          <p:cNvPr id="25" name="Text Placeholder 9">
            <a:extLst>
              <a:ext uri="{FF2B5EF4-FFF2-40B4-BE49-F238E27FC236}">
                <a16:creationId xmlns:a16="http://schemas.microsoft.com/office/drawing/2014/main" id="{A25F430E-EEE7-7943-AB27-0928E5600897}"/>
              </a:ext>
            </a:extLst>
          </p:cNvPr>
          <p:cNvSpPr>
            <a:spLocks noGrp="1"/>
          </p:cNvSpPr>
          <p:nvPr>
            <p:ph type="body" sz="quarter" idx="22" hasCustomPrompt="1"/>
          </p:nvPr>
        </p:nvSpPr>
        <p:spPr>
          <a:xfrm>
            <a:off x="441325" y="1196752"/>
            <a:ext cx="8237538" cy="323165"/>
          </a:xfrm>
          <a:prstGeom prst="rect">
            <a:avLst/>
          </a:prstGeom>
        </p:spPr>
        <p:txBody>
          <a:bodyPr lIns="0" tIns="0" rIns="0" bIns="0">
            <a:spAutoFit/>
          </a:bodyPr>
          <a:lstStyle>
            <a:lvl1pPr>
              <a:defRPr sz="2100"/>
            </a:lvl1pPr>
          </a:lstStyle>
          <a:p>
            <a:pPr lvl="0"/>
            <a:r>
              <a:rPr lang="en-GB"/>
              <a:t>Insert text here.</a:t>
            </a:r>
          </a:p>
        </p:txBody>
      </p:sp>
      <p:pic>
        <p:nvPicPr>
          <p:cNvPr id="16" name="Picture 15">
            <a:extLst>
              <a:ext uri="{FF2B5EF4-FFF2-40B4-BE49-F238E27FC236}">
                <a16:creationId xmlns:a16="http://schemas.microsoft.com/office/drawing/2014/main" id="{F16B0328-D8CD-2A41-A02D-74EC818A7E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00752" y="403134"/>
            <a:ext cx="576000" cy="576000"/>
          </a:xfrm>
          <a:prstGeom prst="rect">
            <a:avLst/>
          </a:prstGeom>
        </p:spPr>
      </p:pic>
      <p:sp>
        <p:nvSpPr>
          <p:cNvPr id="17" name="Rectangle 16">
            <a:extLst>
              <a:ext uri="{FF2B5EF4-FFF2-40B4-BE49-F238E27FC236}">
                <a16:creationId xmlns:a16="http://schemas.microsoft.com/office/drawing/2014/main" id="{8F391C48-8764-5943-A6B3-684DB86B4175}"/>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a:solidFill>
                <a:srgbClr val="177F99"/>
              </a:solidFill>
              <a:latin typeface="+mn-lt"/>
            </a:endParaRPr>
          </a:p>
        </p:txBody>
      </p:sp>
    </p:spTree>
    <p:extLst>
      <p:ext uri="{BB962C8B-B14F-4D97-AF65-F5344CB8AC3E}">
        <p14:creationId xmlns:p14="http://schemas.microsoft.com/office/powerpoint/2010/main" val="2781590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uccess">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1AE1BB9-2287-7343-83BB-F7E8729DAA36}"/>
              </a:ext>
            </a:extLst>
          </p:cNvPr>
          <p:cNvSpPr/>
          <p:nvPr userDrawn="1"/>
        </p:nvSpPr>
        <p:spPr>
          <a:xfrm rot="16200000">
            <a:off x="-3334043" y="3334043"/>
            <a:ext cx="6858001" cy="189913"/>
          </a:xfrm>
          <a:prstGeom prst="rect">
            <a:avLst/>
          </a:prstGeom>
          <a:solidFill>
            <a:srgbClr val="0281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900">
              <a:latin typeface="Gotham Light"/>
              <a:cs typeface="Gotham Light"/>
            </a:endParaRPr>
          </a:p>
        </p:txBody>
      </p:sp>
      <p:pic>
        <p:nvPicPr>
          <p:cNvPr id="14" name="Picture 13" descr="GGSA_document across (2).jpg">
            <a:extLst>
              <a:ext uri="{FF2B5EF4-FFF2-40B4-BE49-F238E27FC236}">
                <a16:creationId xmlns:a16="http://schemas.microsoft.com/office/drawing/2014/main" id="{E45477E3-B548-0D4E-99DA-DEE5A9D2CB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76880" y="6657491"/>
            <a:ext cx="3027680" cy="149709"/>
          </a:xfrm>
          <a:prstGeom prst="rect">
            <a:avLst/>
          </a:prstGeom>
        </p:spPr>
      </p:pic>
      <p:sp>
        <p:nvSpPr>
          <p:cNvPr id="20" name="Text Placeholder 5">
            <a:extLst>
              <a:ext uri="{FF2B5EF4-FFF2-40B4-BE49-F238E27FC236}">
                <a16:creationId xmlns:a16="http://schemas.microsoft.com/office/drawing/2014/main" id="{BD2ACED2-F1A2-C64D-9B46-13C247873136}"/>
              </a:ext>
            </a:extLst>
          </p:cNvPr>
          <p:cNvSpPr>
            <a:spLocks noGrp="1"/>
          </p:cNvSpPr>
          <p:nvPr>
            <p:ph type="body" sz="quarter" idx="23" hasCustomPrompt="1"/>
          </p:nvPr>
        </p:nvSpPr>
        <p:spPr>
          <a:xfrm>
            <a:off x="439740" y="402061"/>
            <a:ext cx="8239124" cy="539859"/>
          </a:xfrm>
          <a:prstGeom prst="rect">
            <a:avLst/>
          </a:prstGeom>
        </p:spPr>
        <p:txBody>
          <a:bodyPr lIns="0" tIns="0" rIns="0" bIns="0"/>
          <a:lstStyle>
            <a:lvl1pPr>
              <a:defRPr sz="3600" b="1">
                <a:solidFill>
                  <a:srgbClr val="177F99"/>
                </a:solidFill>
              </a:defRPr>
            </a:lvl1pPr>
          </a:lstStyle>
          <a:p>
            <a:pPr lvl="0"/>
            <a:r>
              <a:rPr lang="en-GB"/>
              <a:t>Success</a:t>
            </a:r>
          </a:p>
        </p:txBody>
      </p:sp>
      <p:sp>
        <p:nvSpPr>
          <p:cNvPr id="25" name="Text Placeholder 9">
            <a:extLst>
              <a:ext uri="{FF2B5EF4-FFF2-40B4-BE49-F238E27FC236}">
                <a16:creationId xmlns:a16="http://schemas.microsoft.com/office/drawing/2014/main" id="{A25F430E-EEE7-7943-AB27-0928E5600897}"/>
              </a:ext>
            </a:extLst>
          </p:cNvPr>
          <p:cNvSpPr>
            <a:spLocks noGrp="1"/>
          </p:cNvSpPr>
          <p:nvPr>
            <p:ph type="body" sz="quarter" idx="22" hasCustomPrompt="1"/>
          </p:nvPr>
        </p:nvSpPr>
        <p:spPr>
          <a:xfrm>
            <a:off x="441325" y="1196752"/>
            <a:ext cx="8237538" cy="323165"/>
          </a:xfrm>
          <a:prstGeom prst="rect">
            <a:avLst/>
          </a:prstGeom>
        </p:spPr>
        <p:txBody>
          <a:bodyPr lIns="0" tIns="0" rIns="0" bIns="0">
            <a:spAutoFit/>
          </a:bodyPr>
          <a:lstStyle>
            <a:lvl1pPr>
              <a:defRPr sz="2100"/>
            </a:lvl1pPr>
          </a:lstStyle>
          <a:p>
            <a:pPr lvl="0"/>
            <a:r>
              <a:rPr lang="en-GB"/>
              <a:t>Insert text here.</a:t>
            </a:r>
          </a:p>
        </p:txBody>
      </p:sp>
      <p:sp>
        <p:nvSpPr>
          <p:cNvPr id="17" name="Rectangle 16">
            <a:extLst>
              <a:ext uri="{FF2B5EF4-FFF2-40B4-BE49-F238E27FC236}">
                <a16:creationId xmlns:a16="http://schemas.microsoft.com/office/drawing/2014/main" id="{8F391C48-8764-5943-A6B3-684DB86B4175}"/>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a:solidFill>
                <a:srgbClr val="177F99"/>
              </a:solidFill>
              <a:latin typeface="+mn-lt"/>
            </a:endParaRPr>
          </a:p>
        </p:txBody>
      </p:sp>
      <p:pic>
        <p:nvPicPr>
          <p:cNvPr id="15" name="Picture 14">
            <a:extLst>
              <a:ext uri="{FF2B5EF4-FFF2-40B4-BE49-F238E27FC236}">
                <a16:creationId xmlns:a16="http://schemas.microsoft.com/office/drawing/2014/main" id="{32894F11-276F-FC41-B832-7E76103F9678}"/>
              </a:ext>
            </a:extLst>
          </p:cNvPr>
          <p:cNvPicPr>
            <a:picLocks noChangeAspect="1"/>
          </p:cNvPicPr>
          <p:nvPr userDrawn="1"/>
        </p:nvPicPr>
        <p:blipFill>
          <a:blip r:embed="rId3"/>
          <a:stretch>
            <a:fillRect/>
          </a:stretch>
        </p:blipFill>
        <p:spPr>
          <a:xfrm>
            <a:off x="8098640" y="396745"/>
            <a:ext cx="576000" cy="576000"/>
          </a:xfrm>
          <a:prstGeom prst="rect">
            <a:avLst/>
          </a:prstGeom>
        </p:spPr>
      </p:pic>
    </p:spTree>
    <p:extLst>
      <p:ext uri="{BB962C8B-B14F-4D97-AF65-F5344CB8AC3E}">
        <p14:creationId xmlns:p14="http://schemas.microsoft.com/office/powerpoint/2010/main" val="25983111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rack with me Read with m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1AE1BB9-2287-7343-83BB-F7E8729DAA36}"/>
              </a:ext>
            </a:extLst>
          </p:cNvPr>
          <p:cNvSpPr/>
          <p:nvPr userDrawn="1"/>
        </p:nvSpPr>
        <p:spPr>
          <a:xfrm rot="16200000">
            <a:off x="-3334043" y="3334043"/>
            <a:ext cx="6858001" cy="189913"/>
          </a:xfrm>
          <a:prstGeom prst="rect">
            <a:avLst/>
          </a:prstGeom>
          <a:solidFill>
            <a:srgbClr val="0281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900">
              <a:latin typeface="Gotham Light"/>
              <a:cs typeface="Gotham Light"/>
            </a:endParaRPr>
          </a:p>
        </p:txBody>
      </p:sp>
      <p:pic>
        <p:nvPicPr>
          <p:cNvPr id="14" name="Picture 13" descr="GGSA_document across (2).jpg">
            <a:extLst>
              <a:ext uri="{FF2B5EF4-FFF2-40B4-BE49-F238E27FC236}">
                <a16:creationId xmlns:a16="http://schemas.microsoft.com/office/drawing/2014/main" id="{E45477E3-B548-0D4E-99DA-DEE5A9D2CB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76880" y="6657491"/>
            <a:ext cx="3027680" cy="149709"/>
          </a:xfrm>
          <a:prstGeom prst="rect">
            <a:avLst/>
          </a:prstGeom>
        </p:spPr>
      </p:pic>
      <p:sp>
        <p:nvSpPr>
          <p:cNvPr id="20" name="Text Placeholder 5">
            <a:extLst>
              <a:ext uri="{FF2B5EF4-FFF2-40B4-BE49-F238E27FC236}">
                <a16:creationId xmlns:a16="http://schemas.microsoft.com/office/drawing/2014/main" id="{BD2ACED2-F1A2-C64D-9B46-13C247873136}"/>
              </a:ext>
            </a:extLst>
          </p:cNvPr>
          <p:cNvSpPr>
            <a:spLocks noGrp="1"/>
          </p:cNvSpPr>
          <p:nvPr>
            <p:ph type="body" sz="quarter" idx="23" hasCustomPrompt="1"/>
          </p:nvPr>
        </p:nvSpPr>
        <p:spPr>
          <a:xfrm>
            <a:off x="439740" y="402061"/>
            <a:ext cx="8239124" cy="539859"/>
          </a:xfrm>
          <a:prstGeom prst="rect">
            <a:avLst/>
          </a:prstGeom>
        </p:spPr>
        <p:txBody>
          <a:bodyPr lIns="0" tIns="0" rIns="0" bIns="0"/>
          <a:lstStyle>
            <a:lvl1pPr>
              <a:defRPr sz="3600" b="1">
                <a:solidFill>
                  <a:srgbClr val="177F99"/>
                </a:solidFill>
              </a:defRPr>
            </a:lvl1pPr>
          </a:lstStyle>
          <a:p>
            <a:pPr lvl="0"/>
            <a:r>
              <a:rPr lang="en-GB"/>
              <a:t>Track with me Read with me</a:t>
            </a:r>
          </a:p>
        </p:txBody>
      </p:sp>
      <p:sp>
        <p:nvSpPr>
          <p:cNvPr id="25" name="Text Placeholder 9">
            <a:extLst>
              <a:ext uri="{FF2B5EF4-FFF2-40B4-BE49-F238E27FC236}">
                <a16:creationId xmlns:a16="http://schemas.microsoft.com/office/drawing/2014/main" id="{A25F430E-EEE7-7943-AB27-0928E5600897}"/>
              </a:ext>
            </a:extLst>
          </p:cNvPr>
          <p:cNvSpPr>
            <a:spLocks noGrp="1"/>
          </p:cNvSpPr>
          <p:nvPr>
            <p:ph type="body" sz="quarter" idx="22" hasCustomPrompt="1"/>
          </p:nvPr>
        </p:nvSpPr>
        <p:spPr>
          <a:xfrm>
            <a:off x="441325" y="1196752"/>
            <a:ext cx="8237538" cy="323165"/>
          </a:xfrm>
          <a:prstGeom prst="rect">
            <a:avLst/>
          </a:prstGeom>
        </p:spPr>
        <p:txBody>
          <a:bodyPr lIns="0" tIns="0" rIns="0" bIns="0">
            <a:spAutoFit/>
          </a:bodyPr>
          <a:lstStyle>
            <a:lvl1pPr>
              <a:defRPr sz="2100"/>
            </a:lvl1pPr>
          </a:lstStyle>
          <a:p>
            <a:pPr lvl="0"/>
            <a:r>
              <a:rPr lang="en-GB"/>
              <a:t>Insert text here.</a:t>
            </a:r>
          </a:p>
        </p:txBody>
      </p:sp>
      <p:pic>
        <p:nvPicPr>
          <p:cNvPr id="13" name="Picture 12">
            <a:extLst>
              <a:ext uri="{FF2B5EF4-FFF2-40B4-BE49-F238E27FC236}">
                <a16:creationId xmlns:a16="http://schemas.microsoft.com/office/drawing/2014/main" id="{C9DBCCE3-8F5A-BC4B-8635-8A7AB8F6BE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07625" y="404207"/>
            <a:ext cx="576000" cy="576000"/>
          </a:xfrm>
          <a:prstGeom prst="rect">
            <a:avLst/>
          </a:prstGeom>
        </p:spPr>
      </p:pic>
      <p:sp>
        <p:nvSpPr>
          <p:cNvPr id="17" name="Rectangle 16">
            <a:extLst>
              <a:ext uri="{FF2B5EF4-FFF2-40B4-BE49-F238E27FC236}">
                <a16:creationId xmlns:a16="http://schemas.microsoft.com/office/drawing/2014/main" id="{F2E0CE68-25CE-0B4C-8157-F4A880EA9240}"/>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a:solidFill>
                <a:srgbClr val="177F99"/>
              </a:solidFill>
              <a:latin typeface="+mn-lt"/>
            </a:endParaRPr>
          </a:p>
        </p:txBody>
      </p:sp>
    </p:spTree>
    <p:extLst>
      <p:ext uri="{BB962C8B-B14F-4D97-AF65-F5344CB8AC3E}">
        <p14:creationId xmlns:p14="http://schemas.microsoft.com/office/powerpoint/2010/main" val="10406082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ocabulary">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1AE1BB9-2287-7343-83BB-F7E8729DAA36}"/>
              </a:ext>
            </a:extLst>
          </p:cNvPr>
          <p:cNvSpPr/>
          <p:nvPr userDrawn="1"/>
        </p:nvSpPr>
        <p:spPr>
          <a:xfrm rot="16200000">
            <a:off x="-3334043" y="3334043"/>
            <a:ext cx="6858001" cy="189913"/>
          </a:xfrm>
          <a:prstGeom prst="rect">
            <a:avLst/>
          </a:prstGeom>
          <a:solidFill>
            <a:srgbClr val="0281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900">
              <a:latin typeface="Gotham Light"/>
              <a:cs typeface="Gotham Light"/>
            </a:endParaRPr>
          </a:p>
        </p:txBody>
      </p:sp>
      <p:pic>
        <p:nvPicPr>
          <p:cNvPr id="14" name="Picture 13" descr="GGSA_document across (2).jpg">
            <a:extLst>
              <a:ext uri="{FF2B5EF4-FFF2-40B4-BE49-F238E27FC236}">
                <a16:creationId xmlns:a16="http://schemas.microsoft.com/office/drawing/2014/main" id="{E45477E3-B548-0D4E-99DA-DEE5A9D2CB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76880" y="6657491"/>
            <a:ext cx="3027680" cy="149709"/>
          </a:xfrm>
          <a:prstGeom prst="rect">
            <a:avLst/>
          </a:prstGeom>
        </p:spPr>
      </p:pic>
      <p:sp>
        <p:nvSpPr>
          <p:cNvPr id="20" name="Text Placeholder 5">
            <a:extLst>
              <a:ext uri="{FF2B5EF4-FFF2-40B4-BE49-F238E27FC236}">
                <a16:creationId xmlns:a16="http://schemas.microsoft.com/office/drawing/2014/main" id="{BD2ACED2-F1A2-C64D-9B46-13C247873136}"/>
              </a:ext>
            </a:extLst>
          </p:cNvPr>
          <p:cNvSpPr>
            <a:spLocks noGrp="1"/>
          </p:cNvSpPr>
          <p:nvPr>
            <p:ph type="body" sz="quarter" idx="23" hasCustomPrompt="1"/>
          </p:nvPr>
        </p:nvSpPr>
        <p:spPr>
          <a:xfrm>
            <a:off x="439740" y="402061"/>
            <a:ext cx="8239124" cy="539859"/>
          </a:xfrm>
          <a:prstGeom prst="rect">
            <a:avLst/>
          </a:prstGeom>
        </p:spPr>
        <p:txBody>
          <a:bodyPr lIns="0" tIns="0" rIns="0" bIns="0"/>
          <a:lstStyle>
            <a:lvl1pPr>
              <a:defRPr sz="3600" b="1">
                <a:solidFill>
                  <a:srgbClr val="177F99"/>
                </a:solidFill>
              </a:defRPr>
            </a:lvl1pPr>
          </a:lstStyle>
          <a:p>
            <a:pPr lvl="0"/>
            <a:r>
              <a:rPr lang="en-GB"/>
              <a:t>Vocabulary</a:t>
            </a:r>
          </a:p>
        </p:txBody>
      </p:sp>
      <p:sp>
        <p:nvSpPr>
          <p:cNvPr id="25" name="Text Placeholder 9">
            <a:extLst>
              <a:ext uri="{FF2B5EF4-FFF2-40B4-BE49-F238E27FC236}">
                <a16:creationId xmlns:a16="http://schemas.microsoft.com/office/drawing/2014/main" id="{A25F430E-EEE7-7943-AB27-0928E5600897}"/>
              </a:ext>
            </a:extLst>
          </p:cNvPr>
          <p:cNvSpPr>
            <a:spLocks noGrp="1"/>
          </p:cNvSpPr>
          <p:nvPr>
            <p:ph type="body" sz="quarter" idx="22" hasCustomPrompt="1"/>
          </p:nvPr>
        </p:nvSpPr>
        <p:spPr>
          <a:xfrm>
            <a:off x="441325" y="1196752"/>
            <a:ext cx="8237538" cy="323165"/>
          </a:xfrm>
          <a:prstGeom prst="rect">
            <a:avLst/>
          </a:prstGeom>
        </p:spPr>
        <p:txBody>
          <a:bodyPr lIns="0" tIns="0" rIns="0" bIns="0">
            <a:spAutoFit/>
          </a:bodyPr>
          <a:lstStyle>
            <a:lvl1pPr>
              <a:defRPr sz="2100"/>
            </a:lvl1pPr>
          </a:lstStyle>
          <a:p>
            <a:pPr lvl="0"/>
            <a:r>
              <a:rPr lang="en-GB"/>
              <a:t>Insert text here.</a:t>
            </a:r>
          </a:p>
        </p:txBody>
      </p:sp>
      <p:pic>
        <p:nvPicPr>
          <p:cNvPr id="16" name="Picture 15">
            <a:extLst>
              <a:ext uri="{FF2B5EF4-FFF2-40B4-BE49-F238E27FC236}">
                <a16:creationId xmlns:a16="http://schemas.microsoft.com/office/drawing/2014/main" id="{6F00281E-B84F-4044-87B4-C674C0E7473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02600" y="404207"/>
            <a:ext cx="576000" cy="576000"/>
          </a:xfrm>
          <a:prstGeom prst="rect">
            <a:avLst/>
          </a:prstGeom>
        </p:spPr>
      </p:pic>
      <p:sp>
        <p:nvSpPr>
          <p:cNvPr id="17" name="Rectangle 16">
            <a:extLst>
              <a:ext uri="{FF2B5EF4-FFF2-40B4-BE49-F238E27FC236}">
                <a16:creationId xmlns:a16="http://schemas.microsoft.com/office/drawing/2014/main" id="{B69EBC61-B68E-4F48-89D1-C2F2F5D7EC24}"/>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a:solidFill>
                <a:srgbClr val="177F99"/>
              </a:solidFill>
              <a:latin typeface="+mn-lt"/>
            </a:endParaRPr>
          </a:p>
        </p:txBody>
      </p:sp>
    </p:spTree>
    <p:extLst>
      <p:ext uri="{BB962C8B-B14F-4D97-AF65-F5344CB8AC3E}">
        <p14:creationId xmlns:p14="http://schemas.microsoft.com/office/powerpoint/2010/main" val="31125167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Whiteboards">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1AE1BB9-2287-7343-83BB-F7E8729DAA36}"/>
              </a:ext>
            </a:extLst>
          </p:cNvPr>
          <p:cNvSpPr/>
          <p:nvPr userDrawn="1"/>
        </p:nvSpPr>
        <p:spPr>
          <a:xfrm rot="16200000">
            <a:off x="-3334043" y="3334043"/>
            <a:ext cx="6858001" cy="189913"/>
          </a:xfrm>
          <a:prstGeom prst="rect">
            <a:avLst/>
          </a:prstGeom>
          <a:solidFill>
            <a:srgbClr val="0281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900">
              <a:latin typeface="Gotham Light"/>
              <a:cs typeface="Gotham Light"/>
            </a:endParaRPr>
          </a:p>
        </p:txBody>
      </p:sp>
      <p:pic>
        <p:nvPicPr>
          <p:cNvPr id="14" name="Picture 13" descr="GGSA_document across (2).jpg">
            <a:extLst>
              <a:ext uri="{FF2B5EF4-FFF2-40B4-BE49-F238E27FC236}">
                <a16:creationId xmlns:a16="http://schemas.microsoft.com/office/drawing/2014/main" id="{E45477E3-B548-0D4E-99DA-DEE5A9D2CB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76880" y="6657491"/>
            <a:ext cx="3027680" cy="149709"/>
          </a:xfrm>
          <a:prstGeom prst="rect">
            <a:avLst/>
          </a:prstGeom>
        </p:spPr>
      </p:pic>
      <p:sp>
        <p:nvSpPr>
          <p:cNvPr id="20" name="Text Placeholder 5">
            <a:extLst>
              <a:ext uri="{FF2B5EF4-FFF2-40B4-BE49-F238E27FC236}">
                <a16:creationId xmlns:a16="http://schemas.microsoft.com/office/drawing/2014/main" id="{BD2ACED2-F1A2-C64D-9B46-13C247873136}"/>
              </a:ext>
            </a:extLst>
          </p:cNvPr>
          <p:cNvSpPr>
            <a:spLocks noGrp="1"/>
          </p:cNvSpPr>
          <p:nvPr>
            <p:ph type="body" sz="quarter" idx="23" hasCustomPrompt="1"/>
          </p:nvPr>
        </p:nvSpPr>
        <p:spPr>
          <a:xfrm>
            <a:off x="439740" y="402061"/>
            <a:ext cx="8239124" cy="539859"/>
          </a:xfrm>
          <a:prstGeom prst="rect">
            <a:avLst/>
          </a:prstGeom>
        </p:spPr>
        <p:txBody>
          <a:bodyPr lIns="0" tIns="0" rIns="0" bIns="0"/>
          <a:lstStyle>
            <a:lvl1pPr>
              <a:defRPr sz="3600" b="1" i="1">
                <a:solidFill>
                  <a:srgbClr val="177F99"/>
                </a:solidFill>
              </a:defRPr>
            </a:lvl1pPr>
          </a:lstStyle>
          <a:p>
            <a:pPr lvl="0"/>
            <a:r>
              <a:rPr lang="en-GB"/>
              <a:t>We do: Checking for understanding</a:t>
            </a:r>
          </a:p>
        </p:txBody>
      </p:sp>
      <p:sp>
        <p:nvSpPr>
          <p:cNvPr id="25" name="Text Placeholder 9">
            <a:extLst>
              <a:ext uri="{FF2B5EF4-FFF2-40B4-BE49-F238E27FC236}">
                <a16:creationId xmlns:a16="http://schemas.microsoft.com/office/drawing/2014/main" id="{A25F430E-EEE7-7943-AB27-0928E5600897}"/>
              </a:ext>
            </a:extLst>
          </p:cNvPr>
          <p:cNvSpPr>
            <a:spLocks noGrp="1"/>
          </p:cNvSpPr>
          <p:nvPr>
            <p:ph type="body" sz="quarter" idx="22" hasCustomPrompt="1"/>
          </p:nvPr>
        </p:nvSpPr>
        <p:spPr>
          <a:xfrm>
            <a:off x="441325" y="1196752"/>
            <a:ext cx="8237538" cy="323165"/>
          </a:xfrm>
          <a:prstGeom prst="rect">
            <a:avLst/>
          </a:prstGeom>
        </p:spPr>
        <p:txBody>
          <a:bodyPr lIns="0" tIns="0" rIns="0" bIns="0">
            <a:spAutoFit/>
          </a:bodyPr>
          <a:lstStyle>
            <a:lvl1pPr>
              <a:defRPr sz="2100"/>
            </a:lvl1pPr>
          </a:lstStyle>
          <a:p>
            <a:pPr lvl="0"/>
            <a:r>
              <a:rPr lang="en-GB"/>
              <a:t>Insert text here.</a:t>
            </a:r>
          </a:p>
        </p:txBody>
      </p:sp>
      <p:sp>
        <p:nvSpPr>
          <p:cNvPr id="17" name="Rectangle 16">
            <a:extLst>
              <a:ext uri="{FF2B5EF4-FFF2-40B4-BE49-F238E27FC236}">
                <a16:creationId xmlns:a16="http://schemas.microsoft.com/office/drawing/2014/main" id="{C2265B1E-8C07-BD44-833C-994F284749B3}"/>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a:solidFill>
                <a:srgbClr val="177F99"/>
              </a:solidFill>
              <a:latin typeface="+mn-lt"/>
            </a:endParaRPr>
          </a:p>
        </p:txBody>
      </p:sp>
      <p:pic>
        <p:nvPicPr>
          <p:cNvPr id="11" name="Picture 10" descr="A picture containing drawing&#10;&#10;Description automatically generated">
            <a:extLst>
              <a:ext uri="{FF2B5EF4-FFF2-40B4-BE49-F238E27FC236}">
                <a16:creationId xmlns:a16="http://schemas.microsoft.com/office/drawing/2014/main" id="{7C45230B-F312-416B-9900-EA861C9EF85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91484" y="359101"/>
            <a:ext cx="612776" cy="612776"/>
          </a:xfrm>
          <a:prstGeom prst="rect">
            <a:avLst/>
          </a:prstGeom>
        </p:spPr>
      </p:pic>
    </p:spTree>
    <p:extLst>
      <p:ext uri="{BB962C8B-B14F-4D97-AF65-F5344CB8AC3E}">
        <p14:creationId xmlns:p14="http://schemas.microsoft.com/office/powerpoint/2010/main" val="6219192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Whiteboards">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1AE1BB9-2287-7343-83BB-F7E8729DAA36}"/>
              </a:ext>
            </a:extLst>
          </p:cNvPr>
          <p:cNvSpPr/>
          <p:nvPr userDrawn="1"/>
        </p:nvSpPr>
        <p:spPr>
          <a:xfrm rot="16200000">
            <a:off x="-3334043" y="3334043"/>
            <a:ext cx="6858001" cy="189913"/>
          </a:xfrm>
          <a:prstGeom prst="rect">
            <a:avLst/>
          </a:prstGeom>
          <a:solidFill>
            <a:srgbClr val="0281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900">
              <a:latin typeface="Gotham Light"/>
              <a:cs typeface="Gotham Light"/>
            </a:endParaRPr>
          </a:p>
        </p:txBody>
      </p:sp>
      <p:pic>
        <p:nvPicPr>
          <p:cNvPr id="14" name="Picture 13" descr="GGSA_document across (2).jpg">
            <a:extLst>
              <a:ext uri="{FF2B5EF4-FFF2-40B4-BE49-F238E27FC236}">
                <a16:creationId xmlns:a16="http://schemas.microsoft.com/office/drawing/2014/main" id="{E45477E3-B548-0D4E-99DA-DEE5A9D2CB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76880" y="6657491"/>
            <a:ext cx="3027680" cy="149709"/>
          </a:xfrm>
          <a:prstGeom prst="rect">
            <a:avLst/>
          </a:prstGeom>
        </p:spPr>
      </p:pic>
      <p:sp>
        <p:nvSpPr>
          <p:cNvPr id="20" name="Text Placeholder 5">
            <a:extLst>
              <a:ext uri="{FF2B5EF4-FFF2-40B4-BE49-F238E27FC236}">
                <a16:creationId xmlns:a16="http://schemas.microsoft.com/office/drawing/2014/main" id="{BD2ACED2-F1A2-C64D-9B46-13C247873136}"/>
              </a:ext>
            </a:extLst>
          </p:cNvPr>
          <p:cNvSpPr>
            <a:spLocks noGrp="1"/>
          </p:cNvSpPr>
          <p:nvPr>
            <p:ph type="body" sz="quarter" idx="23" hasCustomPrompt="1"/>
          </p:nvPr>
        </p:nvSpPr>
        <p:spPr>
          <a:xfrm>
            <a:off x="439740" y="402061"/>
            <a:ext cx="8239124" cy="539859"/>
          </a:xfrm>
          <a:prstGeom prst="rect">
            <a:avLst/>
          </a:prstGeom>
        </p:spPr>
        <p:txBody>
          <a:bodyPr lIns="0" tIns="0" rIns="0" bIns="0"/>
          <a:lstStyle>
            <a:lvl1pPr>
              <a:defRPr sz="3600" b="1">
                <a:solidFill>
                  <a:srgbClr val="177F99"/>
                </a:solidFill>
              </a:defRPr>
            </a:lvl1pPr>
          </a:lstStyle>
          <a:p>
            <a:pPr lvl="0"/>
            <a:r>
              <a:rPr lang="en-GB"/>
              <a:t>Whiteboards</a:t>
            </a:r>
          </a:p>
        </p:txBody>
      </p:sp>
      <p:sp>
        <p:nvSpPr>
          <p:cNvPr id="25" name="Text Placeholder 9">
            <a:extLst>
              <a:ext uri="{FF2B5EF4-FFF2-40B4-BE49-F238E27FC236}">
                <a16:creationId xmlns:a16="http://schemas.microsoft.com/office/drawing/2014/main" id="{A25F430E-EEE7-7943-AB27-0928E5600897}"/>
              </a:ext>
            </a:extLst>
          </p:cNvPr>
          <p:cNvSpPr>
            <a:spLocks noGrp="1"/>
          </p:cNvSpPr>
          <p:nvPr>
            <p:ph type="body" sz="quarter" idx="22" hasCustomPrompt="1"/>
          </p:nvPr>
        </p:nvSpPr>
        <p:spPr>
          <a:xfrm>
            <a:off x="441325" y="1196752"/>
            <a:ext cx="8237538" cy="323165"/>
          </a:xfrm>
          <a:prstGeom prst="rect">
            <a:avLst/>
          </a:prstGeom>
        </p:spPr>
        <p:txBody>
          <a:bodyPr lIns="0" tIns="0" rIns="0" bIns="0">
            <a:spAutoFit/>
          </a:bodyPr>
          <a:lstStyle>
            <a:lvl1pPr>
              <a:defRPr sz="2100"/>
            </a:lvl1pPr>
          </a:lstStyle>
          <a:p>
            <a:pPr lvl="0"/>
            <a:r>
              <a:rPr lang="en-GB"/>
              <a:t>Insert text here.</a:t>
            </a:r>
          </a:p>
        </p:txBody>
      </p:sp>
      <p:pic>
        <p:nvPicPr>
          <p:cNvPr id="13" name="Picture 12">
            <a:extLst>
              <a:ext uri="{FF2B5EF4-FFF2-40B4-BE49-F238E27FC236}">
                <a16:creationId xmlns:a16="http://schemas.microsoft.com/office/drawing/2014/main" id="{2442ADE1-6D5D-B645-9CCC-27F043E395F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02336" y="402061"/>
            <a:ext cx="576000" cy="576000"/>
          </a:xfrm>
          <a:prstGeom prst="rect">
            <a:avLst/>
          </a:prstGeom>
        </p:spPr>
      </p:pic>
      <p:sp>
        <p:nvSpPr>
          <p:cNvPr id="17" name="Rectangle 16">
            <a:extLst>
              <a:ext uri="{FF2B5EF4-FFF2-40B4-BE49-F238E27FC236}">
                <a16:creationId xmlns:a16="http://schemas.microsoft.com/office/drawing/2014/main" id="{C2265B1E-8C07-BD44-833C-994F284749B3}"/>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a:solidFill>
                <a:srgbClr val="177F99"/>
              </a:solidFill>
              <a:latin typeface="+mn-lt"/>
            </a:endParaRPr>
          </a:p>
        </p:txBody>
      </p:sp>
    </p:spTree>
    <p:extLst>
      <p:ext uri="{BB962C8B-B14F-4D97-AF65-F5344CB8AC3E}">
        <p14:creationId xmlns:p14="http://schemas.microsoft.com/office/powerpoint/2010/main" val="10230469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Word Wall">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1AE1BB9-2287-7343-83BB-F7E8729DAA36}"/>
              </a:ext>
            </a:extLst>
          </p:cNvPr>
          <p:cNvSpPr/>
          <p:nvPr userDrawn="1"/>
        </p:nvSpPr>
        <p:spPr>
          <a:xfrm rot="16200000">
            <a:off x="-3334043" y="3334043"/>
            <a:ext cx="6858001" cy="189913"/>
          </a:xfrm>
          <a:prstGeom prst="rect">
            <a:avLst/>
          </a:prstGeom>
          <a:solidFill>
            <a:srgbClr val="0281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900">
              <a:latin typeface="Gotham Light"/>
              <a:cs typeface="Gotham Light"/>
            </a:endParaRPr>
          </a:p>
        </p:txBody>
      </p:sp>
      <p:pic>
        <p:nvPicPr>
          <p:cNvPr id="14" name="Picture 13" descr="GGSA_document across (2).jpg">
            <a:extLst>
              <a:ext uri="{FF2B5EF4-FFF2-40B4-BE49-F238E27FC236}">
                <a16:creationId xmlns:a16="http://schemas.microsoft.com/office/drawing/2014/main" id="{E45477E3-B548-0D4E-99DA-DEE5A9D2CB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76880" y="6657491"/>
            <a:ext cx="3027680" cy="149709"/>
          </a:xfrm>
          <a:prstGeom prst="rect">
            <a:avLst/>
          </a:prstGeom>
        </p:spPr>
      </p:pic>
      <p:sp>
        <p:nvSpPr>
          <p:cNvPr id="20" name="Text Placeholder 5">
            <a:extLst>
              <a:ext uri="{FF2B5EF4-FFF2-40B4-BE49-F238E27FC236}">
                <a16:creationId xmlns:a16="http://schemas.microsoft.com/office/drawing/2014/main" id="{BD2ACED2-F1A2-C64D-9B46-13C247873136}"/>
              </a:ext>
            </a:extLst>
          </p:cNvPr>
          <p:cNvSpPr>
            <a:spLocks noGrp="1"/>
          </p:cNvSpPr>
          <p:nvPr>
            <p:ph type="body" sz="quarter" idx="23" hasCustomPrompt="1"/>
          </p:nvPr>
        </p:nvSpPr>
        <p:spPr>
          <a:xfrm>
            <a:off x="439740" y="402061"/>
            <a:ext cx="8239124" cy="539859"/>
          </a:xfrm>
          <a:prstGeom prst="rect">
            <a:avLst/>
          </a:prstGeom>
        </p:spPr>
        <p:txBody>
          <a:bodyPr lIns="0" tIns="0" rIns="0" bIns="0"/>
          <a:lstStyle>
            <a:lvl1pPr>
              <a:defRPr sz="3600" b="1">
                <a:solidFill>
                  <a:srgbClr val="177F99"/>
                </a:solidFill>
              </a:defRPr>
            </a:lvl1pPr>
          </a:lstStyle>
          <a:p>
            <a:pPr lvl="0"/>
            <a:r>
              <a:rPr lang="en-GB"/>
              <a:t>Word wall</a:t>
            </a:r>
          </a:p>
        </p:txBody>
      </p:sp>
      <p:sp>
        <p:nvSpPr>
          <p:cNvPr id="25" name="Text Placeholder 9">
            <a:extLst>
              <a:ext uri="{FF2B5EF4-FFF2-40B4-BE49-F238E27FC236}">
                <a16:creationId xmlns:a16="http://schemas.microsoft.com/office/drawing/2014/main" id="{A25F430E-EEE7-7943-AB27-0928E5600897}"/>
              </a:ext>
            </a:extLst>
          </p:cNvPr>
          <p:cNvSpPr>
            <a:spLocks noGrp="1"/>
          </p:cNvSpPr>
          <p:nvPr>
            <p:ph type="body" sz="quarter" idx="22" hasCustomPrompt="1"/>
          </p:nvPr>
        </p:nvSpPr>
        <p:spPr>
          <a:xfrm>
            <a:off x="441325" y="1196752"/>
            <a:ext cx="8237538" cy="323165"/>
          </a:xfrm>
          <a:prstGeom prst="rect">
            <a:avLst/>
          </a:prstGeom>
        </p:spPr>
        <p:txBody>
          <a:bodyPr lIns="0" tIns="0" rIns="0" bIns="0">
            <a:spAutoFit/>
          </a:bodyPr>
          <a:lstStyle>
            <a:lvl1pPr>
              <a:defRPr sz="2100"/>
            </a:lvl1pPr>
          </a:lstStyle>
          <a:p>
            <a:pPr lvl="0"/>
            <a:r>
              <a:rPr lang="en-GB"/>
              <a:t>Insert text here.</a:t>
            </a:r>
          </a:p>
        </p:txBody>
      </p:sp>
      <p:pic>
        <p:nvPicPr>
          <p:cNvPr id="16" name="Picture 15">
            <a:extLst>
              <a:ext uri="{FF2B5EF4-FFF2-40B4-BE49-F238E27FC236}">
                <a16:creationId xmlns:a16="http://schemas.microsoft.com/office/drawing/2014/main" id="{44CF332D-4C8A-EF48-90E6-7D7E1A47AE0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02336" y="403837"/>
            <a:ext cx="576000" cy="576000"/>
          </a:xfrm>
          <a:prstGeom prst="rect">
            <a:avLst/>
          </a:prstGeom>
        </p:spPr>
      </p:pic>
      <p:sp>
        <p:nvSpPr>
          <p:cNvPr id="17" name="Rectangle 16">
            <a:extLst>
              <a:ext uri="{FF2B5EF4-FFF2-40B4-BE49-F238E27FC236}">
                <a16:creationId xmlns:a16="http://schemas.microsoft.com/office/drawing/2014/main" id="{F082182C-C759-9F45-8B54-F27080E419CB}"/>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a:solidFill>
                <a:srgbClr val="177F99"/>
              </a:solidFill>
              <a:latin typeface="+mn-lt"/>
            </a:endParaRPr>
          </a:p>
        </p:txBody>
      </p:sp>
    </p:spTree>
    <p:extLst>
      <p:ext uri="{BB962C8B-B14F-4D97-AF65-F5344CB8AC3E}">
        <p14:creationId xmlns:p14="http://schemas.microsoft.com/office/powerpoint/2010/main" val="1821981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teal">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177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100">
              <a:solidFill>
                <a:schemeClr val="tx2"/>
              </a:solidFill>
            </a:endParaRPr>
          </a:p>
        </p:txBody>
      </p:sp>
      <p:sp>
        <p:nvSpPr>
          <p:cNvPr id="12" name="Subtitle 2"/>
          <p:cNvSpPr>
            <a:spLocks noGrp="1"/>
          </p:cNvSpPr>
          <p:nvPr>
            <p:ph type="subTitle" idx="1" hasCustomPrompt="1"/>
          </p:nvPr>
        </p:nvSpPr>
        <p:spPr>
          <a:xfrm>
            <a:off x="457200" y="4828189"/>
            <a:ext cx="8220270" cy="590781"/>
          </a:xfrm>
          <a:prstGeom prst="rect">
            <a:avLst/>
          </a:prstGeom>
        </p:spPr>
        <p:txBody>
          <a:bodyPr>
            <a:noAutofit/>
          </a:bodyPr>
          <a:lstStyle>
            <a:lvl1pPr marL="0" indent="0" algn="ctr">
              <a:spcAft>
                <a:spcPts val="1200"/>
              </a:spcAft>
              <a:buNone/>
              <a:defRPr sz="3200" b="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t>Year [ ] [insert subject]</a:t>
            </a:r>
          </a:p>
        </p:txBody>
      </p:sp>
      <p:sp>
        <p:nvSpPr>
          <p:cNvPr id="16" name="Title 6"/>
          <p:cNvSpPr>
            <a:spLocks noGrp="1"/>
          </p:cNvSpPr>
          <p:nvPr>
            <p:ph type="title" hasCustomPrompt="1"/>
          </p:nvPr>
        </p:nvSpPr>
        <p:spPr>
          <a:xfrm>
            <a:off x="457200" y="3136483"/>
            <a:ext cx="8229600" cy="830997"/>
          </a:xfrm>
          <a:prstGeom prst="rect">
            <a:avLst/>
          </a:prstGeom>
        </p:spPr>
        <p:txBody>
          <a:bodyPr anchor="b" anchorCtr="1">
            <a:spAutoFit/>
          </a:bodyPr>
          <a:lstStyle>
            <a:lvl1pPr algn="ctr">
              <a:spcAft>
                <a:spcPts val="1200"/>
              </a:spcAft>
              <a:defRPr sz="4800">
                <a:solidFill>
                  <a:schemeClr val="bg1"/>
                </a:solidFill>
              </a:defRPr>
            </a:lvl1pPr>
          </a:lstStyle>
          <a:p>
            <a:r>
              <a:rPr lang="en-AU"/>
              <a:t>[Unit Title]</a:t>
            </a:r>
            <a:endParaRPr lang="en-US"/>
          </a:p>
        </p:txBody>
      </p:sp>
      <p:sp>
        <p:nvSpPr>
          <p:cNvPr id="17" name="Text Placeholder 2"/>
          <p:cNvSpPr>
            <a:spLocks noGrp="1"/>
          </p:cNvSpPr>
          <p:nvPr>
            <p:ph type="body" sz="quarter" idx="10" hasCustomPrompt="1"/>
          </p:nvPr>
        </p:nvSpPr>
        <p:spPr>
          <a:xfrm>
            <a:off x="457200" y="3988432"/>
            <a:ext cx="8220270" cy="823157"/>
          </a:xfrm>
          <a:prstGeom prst="rect">
            <a:avLst/>
          </a:prstGeom>
        </p:spPr>
        <p:txBody>
          <a:bodyPr>
            <a:noAutofit/>
          </a:bodyPr>
          <a:lstStyle>
            <a:lvl1pPr marL="0" indent="0" algn="ctr">
              <a:buNone/>
              <a:defRPr sz="4400" b="1">
                <a:solidFill>
                  <a:schemeClr val="bg1"/>
                </a:solidFill>
              </a:defRPr>
            </a:lvl1pPr>
          </a:lstStyle>
          <a:p>
            <a:pPr lvl="0"/>
            <a:r>
              <a:rPr lang="en-AU" sz="4400"/>
              <a:t>Lesson [ ]: [Lesson Title]</a:t>
            </a:r>
            <a:endParaRPr lang="en-AU"/>
          </a:p>
        </p:txBody>
      </p:sp>
      <p:sp>
        <p:nvSpPr>
          <p:cNvPr id="9" name="Picture Placeholder 3">
            <a:extLst>
              <a:ext uri="{FF2B5EF4-FFF2-40B4-BE49-F238E27FC236}">
                <a16:creationId xmlns:a16="http://schemas.microsoft.com/office/drawing/2014/main" id="{B23C9181-2B37-4781-918E-8E13736F0928}"/>
              </a:ext>
            </a:extLst>
          </p:cNvPr>
          <p:cNvSpPr>
            <a:spLocks noGrp="1"/>
          </p:cNvSpPr>
          <p:nvPr>
            <p:ph type="pic" sz="quarter" idx="11"/>
          </p:nvPr>
        </p:nvSpPr>
        <p:spPr>
          <a:xfrm>
            <a:off x="0" y="454296"/>
            <a:ext cx="9144000" cy="2682187"/>
          </a:xfrm>
          <a:prstGeom prst="rect">
            <a:avLst/>
          </a:prstGeom>
        </p:spPr>
        <p:txBody>
          <a:bodyPr/>
          <a:lstStyle/>
          <a:p>
            <a:endParaRPr lang="en-AU"/>
          </a:p>
        </p:txBody>
      </p:sp>
    </p:spTree>
    <p:extLst>
      <p:ext uri="{BB962C8B-B14F-4D97-AF65-F5344CB8AC3E}">
        <p14:creationId xmlns:p14="http://schemas.microsoft.com/office/powerpoint/2010/main" val="4238493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Word Wall">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1AE1BB9-2287-7343-83BB-F7E8729DAA36}"/>
              </a:ext>
            </a:extLst>
          </p:cNvPr>
          <p:cNvSpPr/>
          <p:nvPr userDrawn="1"/>
        </p:nvSpPr>
        <p:spPr>
          <a:xfrm rot="16200000">
            <a:off x="-3334043" y="3334043"/>
            <a:ext cx="6858001" cy="189913"/>
          </a:xfrm>
          <a:prstGeom prst="rect">
            <a:avLst/>
          </a:prstGeom>
          <a:solidFill>
            <a:srgbClr val="0281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900">
              <a:latin typeface="Gotham Light"/>
              <a:cs typeface="Gotham Light"/>
            </a:endParaRPr>
          </a:p>
        </p:txBody>
      </p:sp>
      <p:pic>
        <p:nvPicPr>
          <p:cNvPr id="14" name="Picture 13" descr="GGSA_document across (2).jpg">
            <a:extLst>
              <a:ext uri="{FF2B5EF4-FFF2-40B4-BE49-F238E27FC236}">
                <a16:creationId xmlns:a16="http://schemas.microsoft.com/office/drawing/2014/main" id="{E45477E3-B548-0D4E-99DA-DEE5A9D2CB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76880" y="6657491"/>
            <a:ext cx="3027680" cy="149709"/>
          </a:xfrm>
          <a:prstGeom prst="rect">
            <a:avLst/>
          </a:prstGeom>
        </p:spPr>
      </p:pic>
      <p:sp>
        <p:nvSpPr>
          <p:cNvPr id="20" name="Text Placeholder 5">
            <a:extLst>
              <a:ext uri="{FF2B5EF4-FFF2-40B4-BE49-F238E27FC236}">
                <a16:creationId xmlns:a16="http://schemas.microsoft.com/office/drawing/2014/main" id="{BD2ACED2-F1A2-C64D-9B46-13C247873136}"/>
              </a:ext>
            </a:extLst>
          </p:cNvPr>
          <p:cNvSpPr>
            <a:spLocks noGrp="1"/>
          </p:cNvSpPr>
          <p:nvPr>
            <p:ph type="body" sz="quarter" idx="23" hasCustomPrompt="1"/>
          </p:nvPr>
        </p:nvSpPr>
        <p:spPr>
          <a:xfrm>
            <a:off x="439740" y="402061"/>
            <a:ext cx="8239124" cy="539859"/>
          </a:xfrm>
          <a:prstGeom prst="rect">
            <a:avLst/>
          </a:prstGeom>
        </p:spPr>
        <p:txBody>
          <a:bodyPr lIns="0" tIns="0" rIns="0" bIns="0"/>
          <a:lstStyle>
            <a:lvl1pPr>
              <a:defRPr sz="3600" b="1">
                <a:solidFill>
                  <a:srgbClr val="177F99"/>
                </a:solidFill>
              </a:defRPr>
            </a:lvl1pPr>
          </a:lstStyle>
          <a:p>
            <a:pPr lvl="0"/>
            <a:r>
              <a:rPr lang="en-GB"/>
              <a:t>You do</a:t>
            </a:r>
          </a:p>
        </p:txBody>
      </p:sp>
      <p:sp>
        <p:nvSpPr>
          <p:cNvPr id="25" name="Text Placeholder 9">
            <a:extLst>
              <a:ext uri="{FF2B5EF4-FFF2-40B4-BE49-F238E27FC236}">
                <a16:creationId xmlns:a16="http://schemas.microsoft.com/office/drawing/2014/main" id="{A25F430E-EEE7-7943-AB27-0928E5600897}"/>
              </a:ext>
            </a:extLst>
          </p:cNvPr>
          <p:cNvSpPr>
            <a:spLocks noGrp="1"/>
          </p:cNvSpPr>
          <p:nvPr>
            <p:ph type="body" sz="quarter" idx="22" hasCustomPrompt="1"/>
          </p:nvPr>
        </p:nvSpPr>
        <p:spPr>
          <a:xfrm>
            <a:off x="441325" y="1196752"/>
            <a:ext cx="8237538" cy="323165"/>
          </a:xfrm>
          <a:prstGeom prst="rect">
            <a:avLst/>
          </a:prstGeom>
        </p:spPr>
        <p:txBody>
          <a:bodyPr lIns="0" tIns="0" rIns="0" bIns="0">
            <a:spAutoFit/>
          </a:bodyPr>
          <a:lstStyle>
            <a:lvl1pPr>
              <a:defRPr sz="2100"/>
            </a:lvl1pPr>
          </a:lstStyle>
          <a:p>
            <a:pPr lvl="0"/>
            <a:r>
              <a:rPr lang="en-GB"/>
              <a:t>Insert text here.</a:t>
            </a:r>
          </a:p>
        </p:txBody>
      </p:sp>
      <p:sp>
        <p:nvSpPr>
          <p:cNvPr id="17" name="Rectangle 16">
            <a:extLst>
              <a:ext uri="{FF2B5EF4-FFF2-40B4-BE49-F238E27FC236}">
                <a16:creationId xmlns:a16="http://schemas.microsoft.com/office/drawing/2014/main" id="{F082182C-C759-9F45-8B54-F27080E419CB}"/>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a:solidFill>
                <a:srgbClr val="177F99"/>
              </a:solidFill>
              <a:latin typeface="+mn-lt"/>
            </a:endParaRPr>
          </a:p>
        </p:txBody>
      </p:sp>
      <p:pic>
        <p:nvPicPr>
          <p:cNvPr id="3" name="Picture 2" descr="A picture containing drawing&#10;&#10;Description automatically generated">
            <a:extLst>
              <a:ext uri="{FF2B5EF4-FFF2-40B4-BE49-F238E27FC236}">
                <a16:creationId xmlns:a16="http://schemas.microsoft.com/office/drawing/2014/main" id="{246A415F-BE08-43C8-B4A8-4B075C341F8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02600" y="374228"/>
            <a:ext cx="612776" cy="612776"/>
          </a:xfrm>
          <a:prstGeom prst="rect">
            <a:avLst/>
          </a:prstGeom>
        </p:spPr>
      </p:pic>
    </p:spTree>
    <p:extLst>
      <p:ext uri="{BB962C8B-B14F-4D97-AF65-F5344CB8AC3E}">
        <p14:creationId xmlns:p14="http://schemas.microsoft.com/office/powerpoint/2010/main" val="10842252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Y3&amp;4 (use this pls)">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8F81216-5448-2B15-3ECE-8FB4D3856FB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178" y="1528744"/>
            <a:ext cx="9143999" cy="5342312"/>
          </a:xfrm>
          <a:prstGeom prst="rect">
            <a:avLst/>
          </a:prstGeom>
        </p:spPr>
      </p:pic>
      <p:pic>
        <p:nvPicPr>
          <p:cNvPr id="13" name="Picture 12">
            <a:extLst>
              <a:ext uri="{FF2B5EF4-FFF2-40B4-BE49-F238E27FC236}">
                <a16:creationId xmlns:a16="http://schemas.microsoft.com/office/drawing/2014/main" id="{5EF074CA-07D1-FFE3-7B6E-C55DAA9C54A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013284" y="2683586"/>
            <a:ext cx="4124901" cy="3972479"/>
          </a:xfrm>
          <a:prstGeom prst="rect">
            <a:avLst/>
          </a:prstGeom>
        </p:spPr>
      </p:pic>
      <p:sp>
        <p:nvSpPr>
          <p:cNvPr id="21" name="Text Placeholder 22">
            <a:extLst>
              <a:ext uri="{FF2B5EF4-FFF2-40B4-BE49-F238E27FC236}">
                <a16:creationId xmlns:a16="http://schemas.microsoft.com/office/drawing/2014/main" id="{F2D35589-3724-7941-E7AB-EE25F7E2E0EB}"/>
              </a:ext>
            </a:extLst>
          </p:cNvPr>
          <p:cNvSpPr>
            <a:spLocks noGrp="1"/>
          </p:cNvSpPr>
          <p:nvPr>
            <p:ph type="body" sz="quarter" idx="13" hasCustomPrompt="1"/>
          </p:nvPr>
        </p:nvSpPr>
        <p:spPr>
          <a:xfrm>
            <a:off x="4030463" y="2052693"/>
            <a:ext cx="4676544" cy="604208"/>
          </a:xfrm>
          <a:prstGeom prst="rect">
            <a:avLst/>
          </a:prstGeom>
        </p:spPr>
        <p:txBody>
          <a:bodyPr lIns="0">
            <a:noAutofit/>
          </a:bodyPr>
          <a:lstStyle>
            <a:lvl1pPr marL="0" indent="0">
              <a:spcBef>
                <a:spcPts val="0"/>
              </a:spcBef>
              <a:buNone/>
              <a:defRPr sz="3600">
                <a:solidFill>
                  <a:schemeClr val="bg1"/>
                </a:solidFill>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US"/>
              <a:t>Type subject here</a:t>
            </a:r>
          </a:p>
        </p:txBody>
      </p:sp>
      <p:sp>
        <p:nvSpPr>
          <p:cNvPr id="22" name="Text Placeholder 22">
            <a:extLst>
              <a:ext uri="{FF2B5EF4-FFF2-40B4-BE49-F238E27FC236}">
                <a16:creationId xmlns:a16="http://schemas.microsoft.com/office/drawing/2014/main" id="{DBC1F9F4-EBA7-EE59-69EA-BD7B299C2D2A}"/>
              </a:ext>
            </a:extLst>
          </p:cNvPr>
          <p:cNvSpPr>
            <a:spLocks noGrp="1"/>
          </p:cNvSpPr>
          <p:nvPr>
            <p:ph type="body" sz="quarter" idx="18" hasCustomPrompt="1"/>
          </p:nvPr>
        </p:nvSpPr>
        <p:spPr>
          <a:xfrm>
            <a:off x="4030463" y="2850820"/>
            <a:ext cx="4863735" cy="1447944"/>
          </a:xfrm>
          <a:prstGeom prst="rect">
            <a:avLst/>
          </a:prstGeom>
        </p:spPr>
        <p:txBody>
          <a:bodyPr lIns="0">
            <a:noAutofit/>
          </a:bodyPr>
          <a:lstStyle>
            <a:lvl1pPr marL="0" indent="0">
              <a:spcBef>
                <a:spcPts val="0"/>
              </a:spcBef>
              <a:buNone/>
              <a:defRPr sz="4800" b="1">
                <a:solidFill>
                  <a:schemeClr val="bg1"/>
                </a:solidFill>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US"/>
              <a:t>Type title here</a:t>
            </a:r>
          </a:p>
        </p:txBody>
      </p:sp>
      <p:sp>
        <p:nvSpPr>
          <p:cNvPr id="2" name="Text Placeholder 22">
            <a:extLst>
              <a:ext uri="{FF2B5EF4-FFF2-40B4-BE49-F238E27FC236}">
                <a16:creationId xmlns:a16="http://schemas.microsoft.com/office/drawing/2014/main" id="{F2E58597-DB94-4FBC-684A-67A582B8A8F0}"/>
              </a:ext>
            </a:extLst>
          </p:cNvPr>
          <p:cNvSpPr>
            <a:spLocks noGrp="1"/>
          </p:cNvSpPr>
          <p:nvPr>
            <p:ph type="body" sz="quarter" idx="16" hasCustomPrompt="1"/>
          </p:nvPr>
        </p:nvSpPr>
        <p:spPr>
          <a:xfrm>
            <a:off x="4030464" y="5062918"/>
            <a:ext cx="4863734" cy="604208"/>
          </a:xfrm>
          <a:prstGeom prst="rect">
            <a:avLst/>
          </a:prstGeom>
        </p:spPr>
        <p:txBody>
          <a:bodyPr lIns="0">
            <a:noAutofit/>
          </a:bodyPr>
          <a:lstStyle>
            <a:lvl1pPr marL="0" indent="0">
              <a:spcBef>
                <a:spcPts val="0"/>
              </a:spcBef>
              <a:buNone/>
              <a:defRPr sz="3200" b="1">
                <a:solidFill>
                  <a:schemeClr val="bg1"/>
                </a:solidFill>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US"/>
              <a:t>Type word here</a:t>
            </a:r>
          </a:p>
        </p:txBody>
      </p:sp>
      <p:sp>
        <p:nvSpPr>
          <p:cNvPr id="5" name="Text Placeholder 22">
            <a:extLst>
              <a:ext uri="{FF2B5EF4-FFF2-40B4-BE49-F238E27FC236}">
                <a16:creationId xmlns:a16="http://schemas.microsoft.com/office/drawing/2014/main" id="{2F0578EA-DFA9-EB03-7694-27728F053B30}"/>
              </a:ext>
            </a:extLst>
          </p:cNvPr>
          <p:cNvSpPr>
            <a:spLocks noGrp="1"/>
          </p:cNvSpPr>
          <p:nvPr>
            <p:ph type="body" sz="quarter" idx="15" hasCustomPrompt="1"/>
          </p:nvPr>
        </p:nvSpPr>
        <p:spPr>
          <a:xfrm>
            <a:off x="4030463" y="4498029"/>
            <a:ext cx="4838329" cy="604208"/>
          </a:xfrm>
          <a:prstGeom prst="rect">
            <a:avLst/>
          </a:prstGeom>
        </p:spPr>
        <p:txBody>
          <a:bodyPr lIns="0">
            <a:noAutofit/>
          </a:bodyPr>
          <a:lstStyle>
            <a:lvl1pPr marL="0" indent="0">
              <a:spcBef>
                <a:spcPts val="0"/>
              </a:spcBef>
              <a:buNone/>
              <a:defRPr sz="3600" b="1">
                <a:solidFill>
                  <a:schemeClr val="bg1"/>
                </a:solidFill>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a:t>Lesson #</a:t>
            </a:r>
          </a:p>
        </p:txBody>
      </p:sp>
      <p:pic>
        <p:nvPicPr>
          <p:cNvPr id="16" name="Picture 15">
            <a:extLst>
              <a:ext uri="{FF2B5EF4-FFF2-40B4-BE49-F238E27FC236}">
                <a16:creationId xmlns:a16="http://schemas.microsoft.com/office/drawing/2014/main" id="{87303127-DB52-1F18-B6DF-2C589F6E97E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 y="6444516"/>
            <a:ext cx="9144000" cy="290329"/>
          </a:xfrm>
          <a:prstGeom prst="rect">
            <a:avLst/>
          </a:prstGeom>
        </p:spPr>
      </p:pic>
      <p:pic>
        <p:nvPicPr>
          <p:cNvPr id="17" name="Picture 16">
            <a:extLst>
              <a:ext uri="{FF2B5EF4-FFF2-40B4-BE49-F238E27FC236}">
                <a16:creationId xmlns:a16="http://schemas.microsoft.com/office/drawing/2014/main" id="{82BE2AC3-BC17-14A5-699F-D75FC8D62E5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1519302"/>
            <a:ext cx="3534268" cy="5182323"/>
          </a:xfrm>
          <a:prstGeom prst="rect">
            <a:avLst/>
          </a:prstGeom>
        </p:spPr>
      </p:pic>
      <p:sp>
        <p:nvSpPr>
          <p:cNvPr id="18" name="Text Placeholder 22">
            <a:extLst>
              <a:ext uri="{FF2B5EF4-FFF2-40B4-BE49-F238E27FC236}">
                <a16:creationId xmlns:a16="http://schemas.microsoft.com/office/drawing/2014/main" id="{BD638C07-6A88-255C-223B-374BCCEA86E2}"/>
              </a:ext>
            </a:extLst>
          </p:cNvPr>
          <p:cNvSpPr>
            <a:spLocks noGrp="1"/>
          </p:cNvSpPr>
          <p:nvPr>
            <p:ph type="body" sz="quarter" idx="14" hasCustomPrompt="1"/>
          </p:nvPr>
        </p:nvSpPr>
        <p:spPr>
          <a:xfrm>
            <a:off x="7784489" y="6465679"/>
            <a:ext cx="1109709" cy="259852"/>
          </a:xfrm>
          <a:prstGeom prst="rect">
            <a:avLst/>
          </a:prstGeom>
        </p:spPr>
        <p:txBody>
          <a:bodyPr>
            <a:noAutofit/>
          </a:bodyPr>
          <a:lstStyle>
            <a:lvl1pPr marL="0" indent="0" algn="r">
              <a:spcBef>
                <a:spcPts val="0"/>
              </a:spcBef>
              <a:buNone/>
              <a:defRPr sz="1200">
                <a:solidFill>
                  <a:schemeClr val="bg1"/>
                </a:solidFill>
                <a:latin typeface="+mn-lt"/>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US"/>
              <a:t>Version #</a:t>
            </a:r>
          </a:p>
        </p:txBody>
      </p:sp>
      <p:sp>
        <p:nvSpPr>
          <p:cNvPr id="19" name="Picture Placeholder 18">
            <a:extLst>
              <a:ext uri="{FF2B5EF4-FFF2-40B4-BE49-F238E27FC236}">
                <a16:creationId xmlns:a16="http://schemas.microsoft.com/office/drawing/2014/main" id="{50853E2A-E7A4-0BB8-49E6-5A540CC5E92C}"/>
              </a:ext>
            </a:extLst>
          </p:cNvPr>
          <p:cNvSpPr>
            <a:spLocks noGrp="1"/>
          </p:cNvSpPr>
          <p:nvPr>
            <p:ph type="pic" sz="quarter" idx="10"/>
          </p:nvPr>
        </p:nvSpPr>
        <p:spPr>
          <a:xfrm>
            <a:off x="81567" y="1581150"/>
            <a:ext cx="3366422" cy="4876800"/>
          </a:xfrm>
          <a:custGeom>
            <a:avLst/>
            <a:gdLst>
              <a:gd name="connsiteX0" fmla="*/ 0 w 3366422"/>
              <a:gd name="connsiteY0" fmla="*/ 0 h 4876800"/>
              <a:gd name="connsiteX1" fmla="*/ 3366422 w 3366422"/>
              <a:gd name="connsiteY1" fmla="*/ 0 h 4876800"/>
              <a:gd name="connsiteX2" fmla="*/ 3366422 w 3366422"/>
              <a:gd name="connsiteY2" fmla="*/ 3072 h 4876800"/>
              <a:gd name="connsiteX3" fmla="*/ 2521039 w 3366422"/>
              <a:gd name="connsiteY3" fmla="*/ 4876800 h 4876800"/>
              <a:gd name="connsiteX4" fmla="*/ 785 w 3366422"/>
              <a:gd name="connsiteY4" fmla="*/ 4876800 h 487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422" h="4876800">
                <a:moveTo>
                  <a:pt x="0" y="0"/>
                </a:moveTo>
                <a:lnTo>
                  <a:pt x="3366422" y="0"/>
                </a:lnTo>
                <a:lnTo>
                  <a:pt x="3366422" y="3072"/>
                </a:lnTo>
                <a:lnTo>
                  <a:pt x="2521039" y="4876800"/>
                </a:lnTo>
                <a:lnTo>
                  <a:pt x="785" y="4876800"/>
                </a:lnTo>
                <a:close/>
              </a:path>
            </a:pathLst>
          </a:custGeom>
        </p:spPr>
        <p:txBody>
          <a:bodyPr wrap="square">
            <a:noAutofit/>
          </a:bodyPr>
          <a:lstStyle/>
          <a:p>
            <a:endParaRPr lang="en-US"/>
          </a:p>
        </p:txBody>
      </p:sp>
      <p:pic>
        <p:nvPicPr>
          <p:cNvPr id="3" name="Picture 2" descr="Logo&#10;&#10;Description automatically generated">
            <a:extLst>
              <a:ext uri="{FF2B5EF4-FFF2-40B4-BE49-F238E27FC236}">
                <a16:creationId xmlns:a16="http://schemas.microsoft.com/office/drawing/2014/main" id="{1F1FE69F-C719-CB38-8C86-BF1BBAE6783F}"/>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6812" t="22466" r="10488" b="36474"/>
          <a:stretch/>
        </p:blipFill>
        <p:spPr>
          <a:xfrm>
            <a:off x="3835151" y="168791"/>
            <a:ext cx="5146873" cy="1205986"/>
          </a:xfrm>
          <a:prstGeom prst="rect">
            <a:avLst/>
          </a:prstGeom>
        </p:spPr>
      </p:pic>
      <p:pic>
        <p:nvPicPr>
          <p:cNvPr id="4" name="Picture 3" descr="Graphical user interface&#10;&#10;Description automatically generated">
            <a:extLst>
              <a:ext uri="{FF2B5EF4-FFF2-40B4-BE49-F238E27FC236}">
                <a16:creationId xmlns:a16="http://schemas.microsoft.com/office/drawing/2014/main" id="{E3A8EA63-58D6-3986-6693-B21A5EA42B2A}"/>
              </a:ext>
            </a:extLst>
          </p:cNvPr>
          <p:cNvPicPr>
            <a:picLocks noChangeAspect="1"/>
          </p:cNvPicPr>
          <p:nvPr userDrawn="1"/>
        </p:nvPicPr>
        <p:blipFill>
          <a:blip r:embed="rId7"/>
          <a:stretch>
            <a:fillRect/>
          </a:stretch>
        </p:blipFill>
        <p:spPr>
          <a:xfrm>
            <a:off x="394602" y="531260"/>
            <a:ext cx="2743200" cy="723900"/>
          </a:xfrm>
          <a:prstGeom prst="rect">
            <a:avLst/>
          </a:prstGeom>
        </p:spPr>
      </p:pic>
    </p:spTree>
    <p:extLst>
      <p:ext uri="{BB962C8B-B14F-4D97-AF65-F5344CB8AC3E}">
        <p14:creationId xmlns:p14="http://schemas.microsoft.com/office/powerpoint/2010/main" val="20861403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A6ACA-CDC0-39E3-ED49-E0EEB80DA855}"/>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PH"/>
          </a:p>
        </p:txBody>
      </p:sp>
      <p:sp>
        <p:nvSpPr>
          <p:cNvPr id="3" name="Subtitle 2">
            <a:extLst>
              <a:ext uri="{FF2B5EF4-FFF2-40B4-BE49-F238E27FC236}">
                <a16:creationId xmlns:a16="http://schemas.microsoft.com/office/drawing/2014/main" id="{FC987965-E668-3583-E230-24A965275F41}"/>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H"/>
          </a:p>
        </p:txBody>
      </p:sp>
      <p:sp>
        <p:nvSpPr>
          <p:cNvPr id="4" name="Date Placeholder 3">
            <a:extLst>
              <a:ext uri="{FF2B5EF4-FFF2-40B4-BE49-F238E27FC236}">
                <a16:creationId xmlns:a16="http://schemas.microsoft.com/office/drawing/2014/main" id="{49E2BD9F-06F9-9FEE-FF54-C6ECACD9CB57}"/>
              </a:ext>
            </a:extLst>
          </p:cNvPr>
          <p:cNvSpPr>
            <a:spLocks noGrp="1"/>
          </p:cNvSpPr>
          <p:nvPr>
            <p:ph type="dt" sz="half" idx="10"/>
          </p:nvPr>
        </p:nvSpPr>
        <p:spPr/>
        <p:txBody>
          <a:bodyPr/>
          <a:lstStyle/>
          <a:p>
            <a:fld id="{2A01AA11-B11A-4CB6-AAE1-4D3E46B62C7E}" type="datetimeFigureOut">
              <a:rPr lang="en-PH" smtClean="0"/>
              <a:t>13/12/2022</a:t>
            </a:fld>
            <a:endParaRPr lang="en-PH"/>
          </a:p>
        </p:txBody>
      </p:sp>
      <p:sp>
        <p:nvSpPr>
          <p:cNvPr id="5" name="Footer Placeholder 4">
            <a:extLst>
              <a:ext uri="{FF2B5EF4-FFF2-40B4-BE49-F238E27FC236}">
                <a16:creationId xmlns:a16="http://schemas.microsoft.com/office/drawing/2014/main" id="{1EF3011A-17CC-062F-BA37-022B0817D151}"/>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F941BFF9-1812-EF58-50FB-84D23B4B36C6}"/>
              </a:ext>
            </a:extLst>
          </p:cNvPr>
          <p:cNvSpPr>
            <a:spLocks noGrp="1"/>
          </p:cNvSpPr>
          <p:nvPr>
            <p:ph type="sldNum" sz="quarter" idx="12"/>
          </p:nvPr>
        </p:nvSpPr>
        <p:spPr/>
        <p:txBody>
          <a:bodyPr/>
          <a:lstStyle/>
          <a:p>
            <a:fld id="{C5A1424C-DDA3-450B-A4EA-7C99900BCEBA}" type="slidenum">
              <a:rPr lang="en-PH" smtClean="0"/>
              <a:t>‹#›</a:t>
            </a:fld>
            <a:endParaRPr lang="en-PH"/>
          </a:p>
        </p:txBody>
      </p:sp>
    </p:spTree>
    <p:extLst>
      <p:ext uri="{BB962C8B-B14F-4D97-AF65-F5344CB8AC3E}">
        <p14:creationId xmlns:p14="http://schemas.microsoft.com/office/powerpoint/2010/main" val="4885495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E6980-3C05-F14F-AA09-6D0DE1A5DC00}"/>
              </a:ext>
            </a:extLst>
          </p:cNvPr>
          <p:cNvSpPr>
            <a:spLocks noGrp="1"/>
          </p:cNvSpPr>
          <p:nvPr>
            <p:ph type="title"/>
          </p:nvPr>
        </p:nvSpPr>
        <p:spPr/>
        <p:txBody>
          <a:bodyPr/>
          <a:lstStyle/>
          <a:p>
            <a:r>
              <a:rPr lang="en-US"/>
              <a:t>Click to edit Master title style</a:t>
            </a:r>
            <a:endParaRPr lang="en-PH"/>
          </a:p>
        </p:txBody>
      </p:sp>
      <p:sp>
        <p:nvSpPr>
          <p:cNvPr id="3" name="Content Placeholder 2">
            <a:extLst>
              <a:ext uri="{FF2B5EF4-FFF2-40B4-BE49-F238E27FC236}">
                <a16:creationId xmlns:a16="http://schemas.microsoft.com/office/drawing/2014/main" id="{BF148015-7F4D-0642-E042-AB95FF8C497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B7C72788-C186-1816-E137-C713EFA0A393}"/>
              </a:ext>
            </a:extLst>
          </p:cNvPr>
          <p:cNvSpPr>
            <a:spLocks noGrp="1"/>
          </p:cNvSpPr>
          <p:nvPr>
            <p:ph type="dt" sz="half" idx="10"/>
          </p:nvPr>
        </p:nvSpPr>
        <p:spPr/>
        <p:txBody>
          <a:bodyPr/>
          <a:lstStyle/>
          <a:p>
            <a:fld id="{2A01AA11-B11A-4CB6-AAE1-4D3E46B62C7E}" type="datetimeFigureOut">
              <a:rPr lang="en-PH" smtClean="0"/>
              <a:t>13/12/2022</a:t>
            </a:fld>
            <a:endParaRPr lang="en-PH"/>
          </a:p>
        </p:txBody>
      </p:sp>
      <p:sp>
        <p:nvSpPr>
          <p:cNvPr id="5" name="Footer Placeholder 4">
            <a:extLst>
              <a:ext uri="{FF2B5EF4-FFF2-40B4-BE49-F238E27FC236}">
                <a16:creationId xmlns:a16="http://schemas.microsoft.com/office/drawing/2014/main" id="{7189C212-A8A8-D87F-7545-AF8EC67C72F7}"/>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5946BB4F-79D2-A332-7A7E-573505C3323C}"/>
              </a:ext>
            </a:extLst>
          </p:cNvPr>
          <p:cNvSpPr>
            <a:spLocks noGrp="1"/>
          </p:cNvSpPr>
          <p:nvPr>
            <p:ph type="sldNum" sz="quarter" idx="12"/>
          </p:nvPr>
        </p:nvSpPr>
        <p:spPr/>
        <p:txBody>
          <a:bodyPr/>
          <a:lstStyle/>
          <a:p>
            <a:fld id="{C5A1424C-DDA3-450B-A4EA-7C99900BCEBA}" type="slidenum">
              <a:rPr lang="en-PH" smtClean="0"/>
              <a:t>‹#›</a:t>
            </a:fld>
            <a:endParaRPr lang="en-PH"/>
          </a:p>
        </p:txBody>
      </p:sp>
    </p:spTree>
    <p:extLst>
      <p:ext uri="{BB962C8B-B14F-4D97-AF65-F5344CB8AC3E}">
        <p14:creationId xmlns:p14="http://schemas.microsoft.com/office/powerpoint/2010/main" val="42733961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C2C4B-B912-EAB4-202F-FFB06803BE23}"/>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PH"/>
          </a:p>
        </p:txBody>
      </p:sp>
      <p:sp>
        <p:nvSpPr>
          <p:cNvPr id="3" name="Text Placeholder 2">
            <a:extLst>
              <a:ext uri="{FF2B5EF4-FFF2-40B4-BE49-F238E27FC236}">
                <a16:creationId xmlns:a16="http://schemas.microsoft.com/office/drawing/2014/main" id="{605E66F9-CC90-6E91-D891-CB8C8EF3A7CA}"/>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B42D7B-34F5-D7D7-1279-2BF6D83B7C29}"/>
              </a:ext>
            </a:extLst>
          </p:cNvPr>
          <p:cNvSpPr>
            <a:spLocks noGrp="1"/>
          </p:cNvSpPr>
          <p:nvPr>
            <p:ph type="dt" sz="half" idx="10"/>
          </p:nvPr>
        </p:nvSpPr>
        <p:spPr/>
        <p:txBody>
          <a:bodyPr/>
          <a:lstStyle/>
          <a:p>
            <a:fld id="{2A01AA11-B11A-4CB6-AAE1-4D3E46B62C7E}" type="datetimeFigureOut">
              <a:rPr lang="en-PH" smtClean="0"/>
              <a:t>13/12/2022</a:t>
            </a:fld>
            <a:endParaRPr lang="en-PH"/>
          </a:p>
        </p:txBody>
      </p:sp>
      <p:sp>
        <p:nvSpPr>
          <p:cNvPr id="5" name="Footer Placeholder 4">
            <a:extLst>
              <a:ext uri="{FF2B5EF4-FFF2-40B4-BE49-F238E27FC236}">
                <a16:creationId xmlns:a16="http://schemas.microsoft.com/office/drawing/2014/main" id="{15ACD2C3-CCE0-833F-D1D2-3074AFA308F4}"/>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6BB258D3-B29A-476E-03C2-0CCDD9B7D4B6}"/>
              </a:ext>
            </a:extLst>
          </p:cNvPr>
          <p:cNvSpPr>
            <a:spLocks noGrp="1"/>
          </p:cNvSpPr>
          <p:nvPr>
            <p:ph type="sldNum" sz="quarter" idx="12"/>
          </p:nvPr>
        </p:nvSpPr>
        <p:spPr/>
        <p:txBody>
          <a:bodyPr/>
          <a:lstStyle/>
          <a:p>
            <a:fld id="{C5A1424C-DDA3-450B-A4EA-7C99900BCEBA}" type="slidenum">
              <a:rPr lang="en-PH" smtClean="0"/>
              <a:t>‹#›</a:t>
            </a:fld>
            <a:endParaRPr lang="en-PH"/>
          </a:p>
        </p:txBody>
      </p:sp>
    </p:spTree>
    <p:extLst>
      <p:ext uri="{BB962C8B-B14F-4D97-AF65-F5344CB8AC3E}">
        <p14:creationId xmlns:p14="http://schemas.microsoft.com/office/powerpoint/2010/main" val="611160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F560C-3FCE-290E-1FB3-568BAC9E0AD3}"/>
              </a:ext>
            </a:extLst>
          </p:cNvPr>
          <p:cNvSpPr>
            <a:spLocks noGrp="1"/>
          </p:cNvSpPr>
          <p:nvPr>
            <p:ph type="title"/>
          </p:nvPr>
        </p:nvSpPr>
        <p:spPr/>
        <p:txBody>
          <a:bodyPr/>
          <a:lstStyle/>
          <a:p>
            <a:r>
              <a:rPr lang="en-US"/>
              <a:t>Click to edit Master title style</a:t>
            </a:r>
            <a:endParaRPr lang="en-PH"/>
          </a:p>
        </p:txBody>
      </p:sp>
      <p:sp>
        <p:nvSpPr>
          <p:cNvPr id="3" name="Content Placeholder 2">
            <a:extLst>
              <a:ext uri="{FF2B5EF4-FFF2-40B4-BE49-F238E27FC236}">
                <a16:creationId xmlns:a16="http://schemas.microsoft.com/office/drawing/2014/main" id="{51EF227F-26F8-4ADF-B734-6085AE7A7500}"/>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Content Placeholder 3">
            <a:extLst>
              <a:ext uri="{FF2B5EF4-FFF2-40B4-BE49-F238E27FC236}">
                <a16:creationId xmlns:a16="http://schemas.microsoft.com/office/drawing/2014/main" id="{8C74EA0B-96A0-D0A0-C82A-C9F998D8DD1A}"/>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Date Placeholder 4">
            <a:extLst>
              <a:ext uri="{FF2B5EF4-FFF2-40B4-BE49-F238E27FC236}">
                <a16:creationId xmlns:a16="http://schemas.microsoft.com/office/drawing/2014/main" id="{941ACD0E-B172-945A-F3C8-2058B9DDBD40}"/>
              </a:ext>
            </a:extLst>
          </p:cNvPr>
          <p:cNvSpPr>
            <a:spLocks noGrp="1"/>
          </p:cNvSpPr>
          <p:nvPr>
            <p:ph type="dt" sz="half" idx="10"/>
          </p:nvPr>
        </p:nvSpPr>
        <p:spPr/>
        <p:txBody>
          <a:bodyPr/>
          <a:lstStyle/>
          <a:p>
            <a:fld id="{2A01AA11-B11A-4CB6-AAE1-4D3E46B62C7E}" type="datetimeFigureOut">
              <a:rPr lang="en-PH" smtClean="0"/>
              <a:t>13/12/2022</a:t>
            </a:fld>
            <a:endParaRPr lang="en-PH"/>
          </a:p>
        </p:txBody>
      </p:sp>
      <p:sp>
        <p:nvSpPr>
          <p:cNvPr id="6" name="Footer Placeholder 5">
            <a:extLst>
              <a:ext uri="{FF2B5EF4-FFF2-40B4-BE49-F238E27FC236}">
                <a16:creationId xmlns:a16="http://schemas.microsoft.com/office/drawing/2014/main" id="{74D62501-1013-2C85-E7BA-8D9ACE91B86A}"/>
              </a:ext>
            </a:extLst>
          </p:cNvPr>
          <p:cNvSpPr>
            <a:spLocks noGrp="1"/>
          </p:cNvSpPr>
          <p:nvPr>
            <p:ph type="ftr" sz="quarter" idx="11"/>
          </p:nvPr>
        </p:nvSpPr>
        <p:spPr/>
        <p:txBody>
          <a:bodyPr/>
          <a:lstStyle/>
          <a:p>
            <a:endParaRPr lang="en-PH"/>
          </a:p>
        </p:txBody>
      </p:sp>
      <p:sp>
        <p:nvSpPr>
          <p:cNvPr id="7" name="Slide Number Placeholder 6">
            <a:extLst>
              <a:ext uri="{FF2B5EF4-FFF2-40B4-BE49-F238E27FC236}">
                <a16:creationId xmlns:a16="http://schemas.microsoft.com/office/drawing/2014/main" id="{79AAED88-082B-6301-978D-0BB37AEB70CE}"/>
              </a:ext>
            </a:extLst>
          </p:cNvPr>
          <p:cNvSpPr>
            <a:spLocks noGrp="1"/>
          </p:cNvSpPr>
          <p:nvPr>
            <p:ph type="sldNum" sz="quarter" idx="12"/>
          </p:nvPr>
        </p:nvSpPr>
        <p:spPr/>
        <p:txBody>
          <a:bodyPr/>
          <a:lstStyle/>
          <a:p>
            <a:fld id="{C5A1424C-DDA3-450B-A4EA-7C99900BCEBA}" type="slidenum">
              <a:rPr lang="en-PH" smtClean="0"/>
              <a:t>‹#›</a:t>
            </a:fld>
            <a:endParaRPr lang="en-PH"/>
          </a:p>
        </p:txBody>
      </p:sp>
    </p:spTree>
    <p:extLst>
      <p:ext uri="{BB962C8B-B14F-4D97-AF65-F5344CB8AC3E}">
        <p14:creationId xmlns:p14="http://schemas.microsoft.com/office/powerpoint/2010/main" val="22295669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91B1C-5BAB-E23E-B87C-E9460A01B158}"/>
              </a:ext>
            </a:extLst>
          </p:cNvPr>
          <p:cNvSpPr>
            <a:spLocks noGrp="1"/>
          </p:cNvSpPr>
          <p:nvPr>
            <p:ph type="title"/>
          </p:nvPr>
        </p:nvSpPr>
        <p:spPr>
          <a:xfrm>
            <a:off x="630238" y="365125"/>
            <a:ext cx="7886700" cy="1325563"/>
          </a:xfrm>
        </p:spPr>
        <p:txBody>
          <a:bodyPr/>
          <a:lstStyle/>
          <a:p>
            <a:r>
              <a:rPr lang="en-US"/>
              <a:t>Click to edit Master title style</a:t>
            </a:r>
            <a:endParaRPr lang="en-PH"/>
          </a:p>
        </p:txBody>
      </p:sp>
      <p:sp>
        <p:nvSpPr>
          <p:cNvPr id="3" name="Text Placeholder 2">
            <a:extLst>
              <a:ext uri="{FF2B5EF4-FFF2-40B4-BE49-F238E27FC236}">
                <a16:creationId xmlns:a16="http://schemas.microsoft.com/office/drawing/2014/main" id="{B6911B97-30A5-DAAB-7755-2E1879B3404F}"/>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3070EB-57C5-B6DA-6480-B20B130EF89D}"/>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Text Placeholder 4">
            <a:extLst>
              <a:ext uri="{FF2B5EF4-FFF2-40B4-BE49-F238E27FC236}">
                <a16:creationId xmlns:a16="http://schemas.microsoft.com/office/drawing/2014/main" id="{3BC094E3-65F0-E123-BBE7-60E886EC2260}"/>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174462-0EB0-6939-ACD9-517C3810691D}"/>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7" name="Date Placeholder 6">
            <a:extLst>
              <a:ext uri="{FF2B5EF4-FFF2-40B4-BE49-F238E27FC236}">
                <a16:creationId xmlns:a16="http://schemas.microsoft.com/office/drawing/2014/main" id="{109DEFBA-B69B-4F4B-610C-8AF64A59DBAA}"/>
              </a:ext>
            </a:extLst>
          </p:cNvPr>
          <p:cNvSpPr>
            <a:spLocks noGrp="1"/>
          </p:cNvSpPr>
          <p:nvPr>
            <p:ph type="dt" sz="half" idx="10"/>
          </p:nvPr>
        </p:nvSpPr>
        <p:spPr/>
        <p:txBody>
          <a:bodyPr/>
          <a:lstStyle/>
          <a:p>
            <a:fld id="{2A01AA11-B11A-4CB6-AAE1-4D3E46B62C7E}" type="datetimeFigureOut">
              <a:rPr lang="en-PH" smtClean="0"/>
              <a:t>13/12/2022</a:t>
            </a:fld>
            <a:endParaRPr lang="en-PH"/>
          </a:p>
        </p:txBody>
      </p:sp>
      <p:sp>
        <p:nvSpPr>
          <p:cNvPr id="8" name="Footer Placeholder 7">
            <a:extLst>
              <a:ext uri="{FF2B5EF4-FFF2-40B4-BE49-F238E27FC236}">
                <a16:creationId xmlns:a16="http://schemas.microsoft.com/office/drawing/2014/main" id="{9200FFEB-D827-91B4-4A53-E8C5BE2EEFF3}"/>
              </a:ext>
            </a:extLst>
          </p:cNvPr>
          <p:cNvSpPr>
            <a:spLocks noGrp="1"/>
          </p:cNvSpPr>
          <p:nvPr>
            <p:ph type="ftr" sz="quarter" idx="11"/>
          </p:nvPr>
        </p:nvSpPr>
        <p:spPr/>
        <p:txBody>
          <a:bodyPr/>
          <a:lstStyle/>
          <a:p>
            <a:endParaRPr lang="en-PH"/>
          </a:p>
        </p:txBody>
      </p:sp>
      <p:sp>
        <p:nvSpPr>
          <p:cNvPr id="9" name="Slide Number Placeholder 8">
            <a:extLst>
              <a:ext uri="{FF2B5EF4-FFF2-40B4-BE49-F238E27FC236}">
                <a16:creationId xmlns:a16="http://schemas.microsoft.com/office/drawing/2014/main" id="{589B1C67-722F-78F0-3989-26845CAC18F8}"/>
              </a:ext>
            </a:extLst>
          </p:cNvPr>
          <p:cNvSpPr>
            <a:spLocks noGrp="1"/>
          </p:cNvSpPr>
          <p:nvPr>
            <p:ph type="sldNum" sz="quarter" idx="12"/>
          </p:nvPr>
        </p:nvSpPr>
        <p:spPr/>
        <p:txBody>
          <a:bodyPr/>
          <a:lstStyle/>
          <a:p>
            <a:fld id="{C5A1424C-DDA3-450B-A4EA-7C99900BCEBA}" type="slidenum">
              <a:rPr lang="en-PH" smtClean="0"/>
              <a:t>‹#›</a:t>
            </a:fld>
            <a:endParaRPr lang="en-PH"/>
          </a:p>
        </p:txBody>
      </p:sp>
    </p:spTree>
    <p:extLst>
      <p:ext uri="{BB962C8B-B14F-4D97-AF65-F5344CB8AC3E}">
        <p14:creationId xmlns:p14="http://schemas.microsoft.com/office/powerpoint/2010/main" val="37579759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58A0A-444C-4636-2103-0BA77C60EB44}"/>
              </a:ext>
            </a:extLst>
          </p:cNvPr>
          <p:cNvSpPr>
            <a:spLocks noGrp="1"/>
          </p:cNvSpPr>
          <p:nvPr>
            <p:ph type="title"/>
          </p:nvPr>
        </p:nvSpPr>
        <p:spPr/>
        <p:txBody>
          <a:bodyPr/>
          <a:lstStyle/>
          <a:p>
            <a:r>
              <a:rPr lang="en-US"/>
              <a:t>Click to edit Master title style</a:t>
            </a:r>
            <a:endParaRPr lang="en-PH"/>
          </a:p>
        </p:txBody>
      </p:sp>
      <p:sp>
        <p:nvSpPr>
          <p:cNvPr id="3" name="Date Placeholder 2">
            <a:extLst>
              <a:ext uri="{FF2B5EF4-FFF2-40B4-BE49-F238E27FC236}">
                <a16:creationId xmlns:a16="http://schemas.microsoft.com/office/drawing/2014/main" id="{24057FC1-B90D-8522-002F-D39D7EFC0C1B}"/>
              </a:ext>
            </a:extLst>
          </p:cNvPr>
          <p:cNvSpPr>
            <a:spLocks noGrp="1"/>
          </p:cNvSpPr>
          <p:nvPr>
            <p:ph type="dt" sz="half" idx="10"/>
          </p:nvPr>
        </p:nvSpPr>
        <p:spPr/>
        <p:txBody>
          <a:bodyPr/>
          <a:lstStyle/>
          <a:p>
            <a:fld id="{2A01AA11-B11A-4CB6-AAE1-4D3E46B62C7E}" type="datetimeFigureOut">
              <a:rPr lang="en-PH" smtClean="0"/>
              <a:t>13/12/2022</a:t>
            </a:fld>
            <a:endParaRPr lang="en-PH"/>
          </a:p>
        </p:txBody>
      </p:sp>
      <p:sp>
        <p:nvSpPr>
          <p:cNvPr id="4" name="Footer Placeholder 3">
            <a:extLst>
              <a:ext uri="{FF2B5EF4-FFF2-40B4-BE49-F238E27FC236}">
                <a16:creationId xmlns:a16="http://schemas.microsoft.com/office/drawing/2014/main" id="{5986CDA4-3488-C2FA-5A96-69F35BA978A1}"/>
              </a:ext>
            </a:extLst>
          </p:cNvPr>
          <p:cNvSpPr>
            <a:spLocks noGrp="1"/>
          </p:cNvSpPr>
          <p:nvPr>
            <p:ph type="ftr" sz="quarter" idx="11"/>
          </p:nvPr>
        </p:nvSpPr>
        <p:spPr/>
        <p:txBody>
          <a:bodyPr/>
          <a:lstStyle/>
          <a:p>
            <a:endParaRPr lang="en-PH"/>
          </a:p>
        </p:txBody>
      </p:sp>
      <p:sp>
        <p:nvSpPr>
          <p:cNvPr id="5" name="Slide Number Placeholder 4">
            <a:extLst>
              <a:ext uri="{FF2B5EF4-FFF2-40B4-BE49-F238E27FC236}">
                <a16:creationId xmlns:a16="http://schemas.microsoft.com/office/drawing/2014/main" id="{08624340-5F2B-63DF-C295-14A1DA63979D}"/>
              </a:ext>
            </a:extLst>
          </p:cNvPr>
          <p:cNvSpPr>
            <a:spLocks noGrp="1"/>
          </p:cNvSpPr>
          <p:nvPr>
            <p:ph type="sldNum" sz="quarter" idx="12"/>
          </p:nvPr>
        </p:nvSpPr>
        <p:spPr/>
        <p:txBody>
          <a:bodyPr/>
          <a:lstStyle/>
          <a:p>
            <a:fld id="{C5A1424C-DDA3-450B-A4EA-7C99900BCEBA}" type="slidenum">
              <a:rPr lang="en-PH" smtClean="0"/>
              <a:t>‹#›</a:t>
            </a:fld>
            <a:endParaRPr lang="en-PH"/>
          </a:p>
        </p:txBody>
      </p:sp>
    </p:spTree>
    <p:extLst>
      <p:ext uri="{BB962C8B-B14F-4D97-AF65-F5344CB8AC3E}">
        <p14:creationId xmlns:p14="http://schemas.microsoft.com/office/powerpoint/2010/main" val="31360673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172AFF-6771-37A7-5BAF-222344A42F85}"/>
              </a:ext>
            </a:extLst>
          </p:cNvPr>
          <p:cNvSpPr>
            <a:spLocks noGrp="1"/>
          </p:cNvSpPr>
          <p:nvPr>
            <p:ph type="dt" sz="half" idx="10"/>
          </p:nvPr>
        </p:nvSpPr>
        <p:spPr/>
        <p:txBody>
          <a:bodyPr/>
          <a:lstStyle/>
          <a:p>
            <a:fld id="{2A01AA11-B11A-4CB6-AAE1-4D3E46B62C7E}" type="datetimeFigureOut">
              <a:rPr lang="en-PH" smtClean="0"/>
              <a:t>13/12/2022</a:t>
            </a:fld>
            <a:endParaRPr lang="en-PH"/>
          </a:p>
        </p:txBody>
      </p:sp>
      <p:sp>
        <p:nvSpPr>
          <p:cNvPr id="3" name="Footer Placeholder 2">
            <a:extLst>
              <a:ext uri="{FF2B5EF4-FFF2-40B4-BE49-F238E27FC236}">
                <a16:creationId xmlns:a16="http://schemas.microsoft.com/office/drawing/2014/main" id="{ED0BB1DB-7655-E395-3548-60EDB33C2659}"/>
              </a:ext>
            </a:extLst>
          </p:cNvPr>
          <p:cNvSpPr>
            <a:spLocks noGrp="1"/>
          </p:cNvSpPr>
          <p:nvPr>
            <p:ph type="ftr" sz="quarter" idx="11"/>
          </p:nvPr>
        </p:nvSpPr>
        <p:spPr/>
        <p:txBody>
          <a:bodyPr/>
          <a:lstStyle/>
          <a:p>
            <a:endParaRPr lang="en-PH"/>
          </a:p>
        </p:txBody>
      </p:sp>
      <p:sp>
        <p:nvSpPr>
          <p:cNvPr id="4" name="Slide Number Placeholder 3">
            <a:extLst>
              <a:ext uri="{FF2B5EF4-FFF2-40B4-BE49-F238E27FC236}">
                <a16:creationId xmlns:a16="http://schemas.microsoft.com/office/drawing/2014/main" id="{82F1D99B-CA5F-EB9B-F7A9-D07B197BA120}"/>
              </a:ext>
            </a:extLst>
          </p:cNvPr>
          <p:cNvSpPr>
            <a:spLocks noGrp="1"/>
          </p:cNvSpPr>
          <p:nvPr>
            <p:ph type="sldNum" sz="quarter" idx="12"/>
          </p:nvPr>
        </p:nvSpPr>
        <p:spPr/>
        <p:txBody>
          <a:bodyPr/>
          <a:lstStyle/>
          <a:p>
            <a:fld id="{C5A1424C-DDA3-450B-A4EA-7C99900BCEBA}" type="slidenum">
              <a:rPr lang="en-PH" smtClean="0"/>
              <a:t>‹#›</a:t>
            </a:fld>
            <a:endParaRPr lang="en-PH"/>
          </a:p>
        </p:txBody>
      </p:sp>
    </p:spTree>
    <p:extLst>
      <p:ext uri="{BB962C8B-B14F-4D97-AF65-F5344CB8AC3E}">
        <p14:creationId xmlns:p14="http://schemas.microsoft.com/office/powerpoint/2010/main" val="41095912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C22C2-CBF4-BE56-7675-8B891C1B58A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PH"/>
          </a:p>
        </p:txBody>
      </p:sp>
      <p:sp>
        <p:nvSpPr>
          <p:cNvPr id="3" name="Content Placeholder 2">
            <a:extLst>
              <a:ext uri="{FF2B5EF4-FFF2-40B4-BE49-F238E27FC236}">
                <a16:creationId xmlns:a16="http://schemas.microsoft.com/office/drawing/2014/main" id="{357D82EE-FBB7-3BA0-E69A-DF3DDC9BB9CD}"/>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Text Placeholder 3">
            <a:extLst>
              <a:ext uri="{FF2B5EF4-FFF2-40B4-BE49-F238E27FC236}">
                <a16:creationId xmlns:a16="http://schemas.microsoft.com/office/drawing/2014/main" id="{E9C51973-9687-DF2D-9A33-7EE9F06ED78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FBE442-31B3-EA6D-4E10-39618EC5B45F}"/>
              </a:ext>
            </a:extLst>
          </p:cNvPr>
          <p:cNvSpPr>
            <a:spLocks noGrp="1"/>
          </p:cNvSpPr>
          <p:nvPr>
            <p:ph type="dt" sz="half" idx="10"/>
          </p:nvPr>
        </p:nvSpPr>
        <p:spPr/>
        <p:txBody>
          <a:bodyPr/>
          <a:lstStyle/>
          <a:p>
            <a:fld id="{2A01AA11-B11A-4CB6-AAE1-4D3E46B62C7E}" type="datetimeFigureOut">
              <a:rPr lang="en-PH" smtClean="0"/>
              <a:t>13/12/2022</a:t>
            </a:fld>
            <a:endParaRPr lang="en-PH"/>
          </a:p>
        </p:txBody>
      </p:sp>
      <p:sp>
        <p:nvSpPr>
          <p:cNvPr id="6" name="Footer Placeholder 5">
            <a:extLst>
              <a:ext uri="{FF2B5EF4-FFF2-40B4-BE49-F238E27FC236}">
                <a16:creationId xmlns:a16="http://schemas.microsoft.com/office/drawing/2014/main" id="{B1D9ADE4-FC72-482D-23AC-3F9EB42EEAF8}"/>
              </a:ext>
            </a:extLst>
          </p:cNvPr>
          <p:cNvSpPr>
            <a:spLocks noGrp="1"/>
          </p:cNvSpPr>
          <p:nvPr>
            <p:ph type="ftr" sz="quarter" idx="11"/>
          </p:nvPr>
        </p:nvSpPr>
        <p:spPr/>
        <p:txBody>
          <a:bodyPr/>
          <a:lstStyle/>
          <a:p>
            <a:endParaRPr lang="en-PH"/>
          </a:p>
        </p:txBody>
      </p:sp>
      <p:sp>
        <p:nvSpPr>
          <p:cNvPr id="7" name="Slide Number Placeholder 6">
            <a:extLst>
              <a:ext uri="{FF2B5EF4-FFF2-40B4-BE49-F238E27FC236}">
                <a16:creationId xmlns:a16="http://schemas.microsoft.com/office/drawing/2014/main" id="{DEF939A7-0583-5C48-D8B8-95D443C6AF4C}"/>
              </a:ext>
            </a:extLst>
          </p:cNvPr>
          <p:cNvSpPr>
            <a:spLocks noGrp="1"/>
          </p:cNvSpPr>
          <p:nvPr>
            <p:ph type="sldNum" sz="quarter" idx="12"/>
          </p:nvPr>
        </p:nvSpPr>
        <p:spPr/>
        <p:txBody>
          <a:bodyPr/>
          <a:lstStyle/>
          <a:p>
            <a:fld id="{C5A1424C-DDA3-450B-A4EA-7C99900BCEBA}" type="slidenum">
              <a:rPr lang="en-PH" smtClean="0"/>
              <a:t>‹#›</a:t>
            </a:fld>
            <a:endParaRPr lang="en-PH"/>
          </a:p>
        </p:txBody>
      </p:sp>
    </p:spTree>
    <p:extLst>
      <p:ext uri="{BB962C8B-B14F-4D97-AF65-F5344CB8AC3E}">
        <p14:creationId xmlns:p14="http://schemas.microsoft.com/office/powerpoint/2010/main" val="4171759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Content Placeholder 2"/>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 Book"/>
              <a:cs typeface="Gotham Book"/>
            </a:endParaRPr>
          </a:p>
        </p:txBody>
      </p:sp>
      <p:sp>
        <p:nvSpPr>
          <p:cNvPr id="8" name="Content Placeholder 2">
            <a:extLst>
              <a:ext uri="{FF2B5EF4-FFF2-40B4-BE49-F238E27FC236}">
                <a16:creationId xmlns:a16="http://schemas.microsoft.com/office/drawing/2014/main" id="{C05523EA-5C6D-4DAA-9C10-AA2FBF8FF80A}"/>
              </a:ext>
            </a:extLst>
          </p:cNvPr>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 Book"/>
              <a:cs typeface="Gotham Book"/>
            </a:endParaRPr>
          </a:p>
        </p:txBody>
      </p:sp>
      <p:cxnSp>
        <p:nvCxnSpPr>
          <p:cNvPr id="17" name="Straight Connector 16">
            <a:extLst>
              <a:ext uri="{FF2B5EF4-FFF2-40B4-BE49-F238E27FC236}">
                <a16:creationId xmlns:a16="http://schemas.microsoft.com/office/drawing/2014/main" id="{BC8E3768-27BC-4568-A986-C69E37D22EA3}"/>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A51EFF74-1FC6-C646-82D6-A8F6AABEC67A}"/>
              </a:ext>
            </a:extLst>
          </p:cNvPr>
          <p:cNvSpPr/>
          <p:nvPr userDrawn="1"/>
        </p:nvSpPr>
        <p:spPr>
          <a:xfrm rot="16200000">
            <a:off x="-3334043" y="3334043"/>
            <a:ext cx="6858000" cy="189913"/>
          </a:xfrm>
          <a:prstGeom prst="rect">
            <a:avLst/>
          </a:prstGeom>
          <a:solidFill>
            <a:srgbClr val="0281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900">
              <a:latin typeface="Gotham Light"/>
              <a:cs typeface="Gotham Light"/>
            </a:endParaRPr>
          </a:p>
        </p:txBody>
      </p:sp>
      <p:pic>
        <p:nvPicPr>
          <p:cNvPr id="22" name="Picture 21" descr="GGSA_document across (2).jpg">
            <a:extLst>
              <a:ext uri="{FF2B5EF4-FFF2-40B4-BE49-F238E27FC236}">
                <a16:creationId xmlns:a16="http://schemas.microsoft.com/office/drawing/2014/main" id="{D88479B5-B4F8-B44A-BFA2-250A509A8E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76880" y="6657491"/>
            <a:ext cx="3027680" cy="149709"/>
          </a:xfrm>
          <a:prstGeom prst="rect">
            <a:avLst/>
          </a:prstGeom>
        </p:spPr>
      </p:pic>
      <p:sp>
        <p:nvSpPr>
          <p:cNvPr id="23" name="Rectangle 22">
            <a:extLst>
              <a:ext uri="{FF2B5EF4-FFF2-40B4-BE49-F238E27FC236}">
                <a16:creationId xmlns:a16="http://schemas.microsoft.com/office/drawing/2014/main" id="{ADDB549D-0428-B44C-B8AA-D2327E96734A}"/>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a:solidFill>
                <a:srgbClr val="177F99"/>
              </a:solidFill>
              <a:latin typeface="+mn-lt"/>
            </a:endParaRPr>
          </a:p>
        </p:txBody>
      </p:sp>
      <p:sp>
        <p:nvSpPr>
          <p:cNvPr id="19" name="Text Placeholder 5">
            <a:extLst>
              <a:ext uri="{FF2B5EF4-FFF2-40B4-BE49-F238E27FC236}">
                <a16:creationId xmlns:a16="http://schemas.microsoft.com/office/drawing/2014/main" id="{25CCE24A-3589-354B-8AAB-477227886D23}"/>
              </a:ext>
            </a:extLst>
          </p:cNvPr>
          <p:cNvSpPr>
            <a:spLocks noGrp="1"/>
          </p:cNvSpPr>
          <p:nvPr>
            <p:ph type="body" sz="quarter" idx="13" hasCustomPrompt="1"/>
          </p:nvPr>
        </p:nvSpPr>
        <p:spPr>
          <a:xfrm>
            <a:off x="444500" y="402061"/>
            <a:ext cx="8234363" cy="539859"/>
          </a:xfrm>
          <a:prstGeom prst="rect">
            <a:avLst/>
          </a:prstGeom>
        </p:spPr>
        <p:txBody>
          <a:bodyPr lIns="0" tIns="0" rIns="0" bIns="0"/>
          <a:lstStyle>
            <a:lvl1pPr>
              <a:defRPr sz="3600" b="1">
                <a:solidFill>
                  <a:srgbClr val="177F99"/>
                </a:solidFill>
              </a:defRPr>
            </a:lvl1pPr>
          </a:lstStyle>
          <a:p>
            <a:pPr lvl="0"/>
            <a:r>
              <a:rPr lang="en-GB"/>
              <a:t>Title text</a:t>
            </a:r>
            <a:endParaRPr lang="en-US"/>
          </a:p>
        </p:txBody>
      </p:sp>
      <p:sp>
        <p:nvSpPr>
          <p:cNvPr id="26" name="Text Placeholder 9">
            <a:extLst>
              <a:ext uri="{FF2B5EF4-FFF2-40B4-BE49-F238E27FC236}">
                <a16:creationId xmlns:a16="http://schemas.microsoft.com/office/drawing/2014/main" id="{073724A7-A505-6C42-83C9-1046F8B11BA6}"/>
              </a:ext>
            </a:extLst>
          </p:cNvPr>
          <p:cNvSpPr>
            <a:spLocks noGrp="1"/>
          </p:cNvSpPr>
          <p:nvPr>
            <p:ph type="body" sz="quarter" idx="22" hasCustomPrompt="1"/>
          </p:nvPr>
        </p:nvSpPr>
        <p:spPr>
          <a:xfrm>
            <a:off x="441325" y="1196752"/>
            <a:ext cx="8237538" cy="323165"/>
          </a:xfrm>
          <a:prstGeom prst="rect">
            <a:avLst/>
          </a:prstGeom>
        </p:spPr>
        <p:txBody>
          <a:bodyPr lIns="0" tIns="0" rIns="0" bIns="0">
            <a:spAutoFit/>
          </a:bodyPr>
          <a:lstStyle>
            <a:lvl1pPr>
              <a:defRPr sz="2100"/>
            </a:lvl1pPr>
          </a:lstStyle>
          <a:p>
            <a:pPr lvl="0"/>
            <a:r>
              <a:rPr lang="en-GB"/>
              <a:t>Click to edit text</a:t>
            </a:r>
            <a:endParaRPr lang="en-US"/>
          </a:p>
        </p:txBody>
      </p:sp>
    </p:spTree>
    <p:extLst>
      <p:ext uri="{BB962C8B-B14F-4D97-AF65-F5344CB8AC3E}">
        <p14:creationId xmlns:p14="http://schemas.microsoft.com/office/powerpoint/2010/main" val="11912393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5465" userDrawn="1">
          <p15:clr>
            <a:srgbClr val="FBAE40"/>
          </p15:clr>
        </p15:guide>
        <p15:guide id="4" pos="272"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D865A-E43B-AE78-00EB-9529E3E187E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PH"/>
          </a:p>
        </p:txBody>
      </p:sp>
      <p:sp>
        <p:nvSpPr>
          <p:cNvPr id="3" name="Picture Placeholder 2">
            <a:extLst>
              <a:ext uri="{FF2B5EF4-FFF2-40B4-BE49-F238E27FC236}">
                <a16:creationId xmlns:a16="http://schemas.microsoft.com/office/drawing/2014/main" id="{F4AAE95D-DFF9-7CD0-08DA-58A9EF397E37}"/>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a:extLst>
              <a:ext uri="{FF2B5EF4-FFF2-40B4-BE49-F238E27FC236}">
                <a16:creationId xmlns:a16="http://schemas.microsoft.com/office/drawing/2014/main" id="{D4D07257-3A62-57D6-31F1-9E83BBBA327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CD67FF-2E0F-2EB7-5B29-D41C81033FD6}"/>
              </a:ext>
            </a:extLst>
          </p:cNvPr>
          <p:cNvSpPr>
            <a:spLocks noGrp="1"/>
          </p:cNvSpPr>
          <p:nvPr>
            <p:ph type="dt" sz="half" idx="10"/>
          </p:nvPr>
        </p:nvSpPr>
        <p:spPr/>
        <p:txBody>
          <a:bodyPr/>
          <a:lstStyle/>
          <a:p>
            <a:fld id="{2A01AA11-B11A-4CB6-AAE1-4D3E46B62C7E}" type="datetimeFigureOut">
              <a:rPr lang="en-PH" smtClean="0"/>
              <a:t>13/12/2022</a:t>
            </a:fld>
            <a:endParaRPr lang="en-PH"/>
          </a:p>
        </p:txBody>
      </p:sp>
      <p:sp>
        <p:nvSpPr>
          <p:cNvPr id="6" name="Footer Placeholder 5">
            <a:extLst>
              <a:ext uri="{FF2B5EF4-FFF2-40B4-BE49-F238E27FC236}">
                <a16:creationId xmlns:a16="http://schemas.microsoft.com/office/drawing/2014/main" id="{4CFD5570-5ECB-3296-59D4-A0F2BF49F613}"/>
              </a:ext>
            </a:extLst>
          </p:cNvPr>
          <p:cNvSpPr>
            <a:spLocks noGrp="1"/>
          </p:cNvSpPr>
          <p:nvPr>
            <p:ph type="ftr" sz="quarter" idx="11"/>
          </p:nvPr>
        </p:nvSpPr>
        <p:spPr/>
        <p:txBody>
          <a:bodyPr/>
          <a:lstStyle/>
          <a:p>
            <a:endParaRPr lang="en-PH"/>
          </a:p>
        </p:txBody>
      </p:sp>
      <p:sp>
        <p:nvSpPr>
          <p:cNvPr id="7" name="Slide Number Placeholder 6">
            <a:extLst>
              <a:ext uri="{FF2B5EF4-FFF2-40B4-BE49-F238E27FC236}">
                <a16:creationId xmlns:a16="http://schemas.microsoft.com/office/drawing/2014/main" id="{24C51834-1613-F605-1136-1C64ADBBD221}"/>
              </a:ext>
            </a:extLst>
          </p:cNvPr>
          <p:cNvSpPr>
            <a:spLocks noGrp="1"/>
          </p:cNvSpPr>
          <p:nvPr>
            <p:ph type="sldNum" sz="quarter" idx="12"/>
          </p:nvPr>
        </p:nvSpPr>
        <p:spPr/>
        <p:txBody>
          <a:bodyPr/>
          <a:lstStyle/>
          <a:p>
            <a:fld id="{C5A1424C-DDA3-450B-A4EA-7C99900BCEBA}" type="slidenum">
              <a:rPr lang="en-PH" smtClean="0"/>
              <a:t>‹#›</a:t>
            </a:fld>
            <a:endParaRPr lang="en-PH"/>
          </a:p>
        </p:txBody>
      </p:sp>
    </p:spTree>
    <p:extLst>
      <p:ext uri="{BB962C8B-B14F-4D97-AF65-F5344CB8AC3E}">
        <p14:creationId xmlns:p14="http://schemas.microsoft.com/office/powerpoint/2010/main" val="24001008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80022-67E3-52F0-63A0-78F0C820383A}"/>
              </a:ext>
            </a:extLst>
          </p:cNvPr>
          <p:cNvSpPr>
            <a:spLocks noGrp="1"/>
          </p:cNvSpPr>
          <p:nvPr>
            <p:ph type="title"/>
          </p:nvPr>
        </p:nvSpPr>
        <p:spPr/>
        <p:txBody>
          <a:bodyPr/>
          <a:lstStyle/>
          <a:p>
            <a:r>
              <a:rPr lang="en-US"/>
              <a:t>Click to edit Master title style</a:t>
            </a:r>
            <a:endParaRPr lang="en-PH"/>
          </a:p>
        </p:txBody>
      </p:sp>
      <p:sp>
        <p:nvSpPr>
          <p:cNvPr id="3" name="Vertical Text Placeholder 2">
            <a:extLst>
              <a:ext uri="{FF2B5EF4-FFF2-40B4-BE49-F238E27FC236}">
                <a16:creationId xmlns:a16="http://schemas.microsoft.com/office/drawing/2014/main" id="{4B5ED462-FC1B-66DE-2D82-5E67290D46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E298DF4F-4A54-CA61-1536-39B7E41927EB}"/>
              </a:ext>
            </a:extLst>
          </p:cNvPr>
          <p:cNvSpPr>
            <a:spLocks noGrp="1"/>
          </p:cNvSpPr>
          <p:nvPr>
            <p:ph type="dt" sz="half" idx="10"/>
          </p:nvPr>
        </p:nvSpPr>
        <p:spPr/>
        <p:txBody>
          <a:bodyPr/>
          <a:lstStyle/>
          <a:p>
            <a:fld id="{2A01AA11-B11A-4CB6-AAE1-4D3E46B62C7E}" type="datetimeFigureOut">
              <a:rPr lang="en-PH" smtClean="0"/>
              <a:t>13/12/2022</a:t>
            </a:fld>
            <a:endParaRPr lang="en-PH"/>
          </a:p>
        </p:txBody>
      </p:sp>
      <p:sp>
        <p:nvSpPr>
          <p:cNvPr id="5" name="Footer Placeholder 4">
            <a:extLst>
              <a:ext uri="{FF2B5EF4-FFF2-40B4-BE49-F238E27FC236}">
                <a16:creationId xmlns:a16="http://schemas.microsoft.com/office/drawing/2014/main" id="{85E0B49E-CF13-AF3D-892A-23EEC785767E}"/>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FEF70EAD-EF48-7978-618C-7AFEFE570F28}"/>
              </a:ext>
            </a:extLst>
          </p:cNvPr>
          <p:cNvSpPr>
            <a:spLocks noGrp="1"/>
          </p:cNvSpPr>
          <p:nvPr>
            <p:ph type="sldNum" sz="quarter" idx="12"/>
          </p:nvPr>
        </p:nvSpPr>
        <p:spPr/>
        <p:txBody>
          <a:bodyPr/>
          <a:lstStyle/>
          <a:p>
            <a:fld id="{C5A1424C-DDA3-450B-A4EA-7C99900BCEBA}" type="slidenum">
              <a:rPr lang="en-PH" smtClean="0"/>
              <a:t>‹#›</a:t>
            </a:fld>
            <a:endParaRPr lang="en-PH"/>
          </a:p>
        </p:txBody>
      </p:sp>
    </p:spTree>
    <p:extLst>
      <p:ext uri="{BB962C8B-B14F-4D97-AF65-F5344CB8AC3E}">
        <p14:creationId xmlns:p14="http://schemas.microsoft.com/office/powerpoint/2010/main" val="3700655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2EA9E3-485D-E4AB-9B47-6D58278477EC}"/>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PH"/>
          </a:p>
        </p:txBody>
      </p:sp>
      <p:sp>
        <p:nvSpPr>
          <p:cNvPr id="3" name="Vertical Text Placeholder 2">
            <a:extLst>
              <a:ext uri="{FF2B5EF4-FFF2-40B4-BE49-F238E27FC236}">
                <a16:creationId xmlns:a16="http://schemas.microsoft.com/office/drawing/2014/main" id="{A2654F19-19B2-7C7C-F835-78B577AE1F52}"/>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77B9761A-8374-7958-C639-1772061CABE5}"/>
              </a:ext>
            </a:extLst>
          </p:cNvPr>
          <p:cNvSpPr>
            <a:spLocks noGrp="1"/>
          </p:cNvSpPr>
          <p:nvPr>
            <p:ph type="dt" sz="half" idx="10"/>
          </p:nvPr>
        </p:nvSpPr>
        <p:spPr/>
        <p:txBody>
          <a:bodyPr/>
          <a:lstStyle/>
          <a:p>
            <a:fld id="{2A01AA11-B11A-4CB6-AAE1-4D3E46B62C7E}" type="datetimeFigureOut">
              <a:rPr lang="en-PH" smtClean="0"/>
              <a:t>13/12/2022</a:t>
            </a:fld>
            <a:endParaRPr lang="en-PH"/>
          </a:p>
        </p:txBody>
      </p:sp>
      <p:sp>
        <p:nvSpPr>
          <p:cNvPr id="5" name="Footer Placeholder 4">
            <a:extLst>
              <a:ext uri="{FF2B5EF4-FFF2-40B4-BE49-F238E27FC236}">
                <a16:creationId xmlns:a16="http://schemas.microsoft.com/office/drawing/2014/main" id="{34428885-69BE-3F2A-3992-E1452B995441}"/>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7ADED36D-E724-41D5-67B0-6534F27E6EB9}"/>
              </a:ext>
            </a:extLst>
          </p:cNvPr>
          <p:cNvSpPr>
            <a:spLocks noGrp="1"/>
          </p:cNvSpPr>
          <p:nvPr>
            <p:ph type="sldNum" sz="quarter" idx="12"/>
          </p:nvPr>
        </p:nvSpPr>
        <p:spPr/>
        <p:txBody>
          <a:bodyPr/>
          <a:lstStyle/>
          <a:p>
            <a:fld id="{C5A1424C-DDA3-450B-A4EA-7C99900BCEBA}" type="slidenum">
              <a:rPr lang="en-PH" smtClean="0"/>
              <a:t>‹#›</a:t>
            </a:fld>
            <a:endParaRPr lang="en-PH"/>
          </a:p>
        </p:txBody>
      </p:sp>
    </p:spTree>
    <p:extLst>
      <p:ext uri="{BB962C8B-B14F-4D97-AF65-F5344CB8AC3E}">
        <p14:creationId xmlns:p14="http://schemas.microsoft.com/office/powerpoint/2010/main" val="1491939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apid Review">
    <p:spTree>
      <p:nvGrpSpPr>
        <p:cNvPr id="1" name=""/>
        <p:cNvGrpSpPr/>
        <p:nvPr/>
      </p:nvGrpSpPr>
      <p:grpSpPr>
        <a:xfrm>
          <a:off x="0" y="0"/>
          <a:ext cx="0" cy="0"/>
          <a:chOff x="0" y="0"/>
          <a:chExt cx="0" cy="0"/>
        </a:xfrm>
      </p:grpSpPr>
      <p:sp>
        <p:nvSpPr>
          <p:cNvPr id="5" name="Content Placeholder 2"/>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 Book"/>
              <a:cs typeface="Gotham Book"/>
            </a:endParaRPr>
          </a:p>
        </p:txBody>
      </p:sp>
      <p:sp>
        <p:nvSpPr>
          <p:cNvPr id="8" name="Content Placeholder 2">
            <a:extLst>
              <a:ext uri="{FF2B5EF4-FFF2-40B4-BE49-F238E27FC236}">
                <a16:creationId xmlns:a16="http://schemas.microsoft.com/office/drawing/2014/main" id="{C05523EA-5C6D-4DAA-9C10-AA2FBF8FF80A}"/>
              </a:ext>
            </a:extLst>
          </p:cNvPr>
          <p:cNvSpPr txBox="1">
            <a:spLocks/>
          </p:cNvSpPr>
          <p:nvPr/>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 Book"/>
              <a:cs typeface="Gotham Book"/>
            </a:endParaRPr>
          </a:p>
        </p:txBody>
      </p:sp>
      <p:cxnSp>
        <p:nvCxnSpPr>
          <p:cNvPr id="17" name="Straight Connector 16">
            <a:extLst>
              <a:ext uri="{FF2B5EF4-FFF2-40B4-BE49-F238E27FC236}">
                <a16:creationId xmlns:a16="http://schemas.microsoft.com/office/drawing/2014/main" id="{BC8E3768-27BC-4568-A986-C69E37D22EA3}"/>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A1D17708-0EB3-43EA-9F83-75BBD31CD484}"/>
              </a:ext>
            </a:extLst>
          </p:cNvPr>
          <p:cNvSpPr txBox="1">
            <a:spLocks/>
          </p:cNvSpPr>
          <p:nvPr userDrawn="1"/>
        </p:nvSpPr>
        <p:spPr>
          <a:xfrm>
            <a:off x="3110772" y="1196752"/>
            <a:ext cx="2943236" cy="5346729"/>
          </a:xfrm>
          <a:prstGeom prst="rect">
            <a:avLst/>
          </a:prstGeom>
        </p:spPr>
        <p:txBody>
          <a:bodyPr vert="horz" lIns="91428" tIns="45715" rIns="91428" bIns="45715" rtlCol="0">
            <a:normAutofit/>
          </a:bodyPr>
          <a:lstStyle/>
          <a:p>
            <a:pPr marL="342900" marR="0" lvl="0" indent="-342900" algn="l" defTabSz="914284" rtl="0" eaLnBrk="1" fontAlgn="auto" latinLnBrk="0" hangingPunct="1">
              <a:lnSpc>
                <a:spcPct val="100000"/>
              </a:lnSpc>
              <a:spcBef>
                <a:spcPct val="20000"/>
              </a:spcBef>
              <a:spcAft>
                <a:spcPts val="0"/>
              </a:spcAft>
              <a:buClrTx/>
              <a:buSzTx/>
              <a:tabLst/>
              <a:defRPr/>
            </a:pPr>
            <a:endParaRPr lang="en-AU" sz="800">
              <a:solidFill>
                <a:srgbClr val="177F99"/>
              </a:solidFill>
              <a:latin typeface="Gotham Book"/>
              <a:cs typeface="Gotham Book"/>
            </a:endParaRPr>
          </a:p>
        </p:txBody>
      </p:sp>
      <p:sp>
        <p:nvSpPr>
          <p:cNvPr id="21" name="Rectangle 20">
            <a:extLst>
              <a:ext uri="{FF2B5EF4-FFF2-40B4-BE49-F238E27FC236}">
                <a16:creationId xmlns:a16="http://schemas.microsoft.com/office/drawing/2014/main" id="{A51EFF74-1FC6-C646-82D6-A8F6AABEC67A}"/>
              </a:ext>
            </a:extLst>
          </p:cNvPr>
          <p:cNvSpPr/>
          <p:nvPr userDrawn="1"/>
        </p:nvSpPr>
        <p:spPr>
          <a:xfrm rot="16200000">
            <a:off x="-3334043" y="3334043"/>
            <a:ext cx="6858000" cy="189913"/>
          </a:xfrm>
          <a:prstGeom prst="rect">
            <a:avLst/>
          </a:prstGeom>
          <a:solidFill>
            <a:srgbClr val="0281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900">
              <a:latin typeface="Gotham Light"/>
              <a:cs typeface="Gotham Light"/>
            </a:endParaRPr>
          </a:p>
        </p:txBody>
      </p:sp>
      <p:pic>
        <p:nvPicPr>
          <p:cNvPr id="22" name="Picture 21" descr="GGSA_document across (2).jpg">
            <a:extLst>
              <a:ext uri="{FF2B5EF4-FFF2-40B4-BE49-F238E27FC236}">
                <a16:creationId xmlns:a16="http://schemas.microsoft.com/office/drawing/2014/main" id="{D88479B5-B4F8-B44A-BFA2-250A509A8E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76880" y="6657491"/>
            <a:ext cx="3027680" cy="149709"/>
          </a:xfrm>
          <a:prstGeom prst="rect">
            <a:avLst/>
          </a:prstGeom>
        </p:spPr>
      </p:pic>
      <p:sp>
        <p:nvSpPr>
          <p:cNvPr id="23" name="Rectangle 22">
            <a:extLst>
              <a:ext uri="{FF2B5EF4-FFF2-40B4-BE49-F238E27FC236}">
                <a16:creationId xmlns:a16="http://schemas.microsoft.com/office/drawing/2014/main" id="{ADDB549D-0428-B44C-B8AA-D2327E96734A}"/>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a:solidFill>
                <a:srgbClr val="177F99"/>
              </a:solidFill>
              <a:latin typeface="+mn-lt"/>
            </a:endParaRPr>
          </a:p>
        </p:txBody>
      </p:sp>
      <p:sp>
        <p:nvSpPr>
          <p:cNvPr id="26" name="Text Placeholder 9">
            <a:extLst>
              <a:ext uri="{FF2B5EF4-FFF2-40B4-BE49-F238E27FC236}">
                <a16:creationId xmlns:a16="http://schemas.microsoft.com/office/drawing/2014/main" id="{D36734A6-FBDE-694C-AA86-AED8583FA562}"/>
              </a:ext>
            </a:extLst>
          </p:cNvPr>
          <p:cNvSpPr>
            <a:spLocks noGrp="1"/>
          </p:cNvSpPr>
          <p:nvPr>
            <p:ph type="body" sz="quarter" idx="22" hasCustomPrompt="1"/>
          </p:nvPr>
        </p:nvSpPr>
        <p:spPr>
          <a:xfrm>
            <a:off x="441325" y="1196752"/>
            <a:ext cx="8237538" cy="323165"/>
          </a:xfrm>
          <a:prstGeom prst="rect">
            <a:avLst/>
          </a:prstGeom>
        </p:spPr>
        <p:txBody>
          <a:bodyPr lIns="0" tIns="0" rIns="0" bIns="0">
            <a:spAutoFit/>
          </a:bodyPr>
          <a:lstStyle>
            <a:lvl1pPr>
              <a:defRPr sz="2100"/>
            </a:lvl1pPr>
          </a:lstStyle>
          <a:p>
            <a:pPr lvl="0"/>
            <a:r>
              <a:rPr lang="en-GB"/>
              <a:t>Insert text here.</a:t>
            </a:r>
          </a:p>
        </p:txBody>
      </p:sp>
      <p:sp>
        <p:nvSpPr>
          <p:cNvPr id="28" name="Text Placeholder 5">
            <a:extLst>
              <a:ext uri="{FF2B5EF4-FFF2-40B4-BE49-F238E27FC236}">
                <a16:creationId xmlns:a16="http://schemas.microsoft.com/office/drawing/2014/main" id="{37699CA8-7948-4D4F-B1F8-6678BCCDC790}"/>
              </a:ext>
            </a:extLst>
          </p:cNvPr>
          <p:cNvSpPr>
            <a:spLocks noGrp="1"/>
          </p:cNvSpPr>
          <p:nvPr>
            <p:ph type="body" sz="quarter" idx="13" hasCustomPrompt="1"/>
          </p:nvPr>
        </p:nvSpPr>
        <p:spPr>
          <a:xfrm>
            <a:off x="439738" y="402061"/>
            <a:ext cx="8239125" cy="539859"/>
          </a:xfrm>
          <a:prstGeom prst="rect">
            <a:avLst/>
          </a:prstGeom>
        </p:spPr>
        <p:txBody>
          <a:bodyPr lIns="0" tIns="0" rIns="0" bIns="0"/>
          <a:lstStyle>
            <a:lvl1pPr>
              <a:defRPr sz="3600" b="1">
                <a:solidFill>
                  <a:srgbClr val="177F99"/>
                </a:solidFill>
              </a:defRPr>
            </a:lvl1pPr>
          </a:lstStyle>
          <a:p>
            <a:pPr lvl="0"/>
            <a:r>
              <a:rPr lang="en-GB"/>
              <a:t>Rapid review</a:t>
            </a:r>
          </a:p>
        </p:txBody>
      </p:sp>
      <p:pic>
        <p:nvPicPr>
          <p:cNvPr id="31" name="Picture 30">
            <a:extLst>
              <a:ext uri="{FF2B5EF4-FFF2-40B4-BE49-F238E27FC236}">
                <a16:creationId xmlns:a16="http://schemas.microsoft.com/office/drawing/2014/main" id="{83073682-7D8E-DF4C-B387-C36B7EC49F7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02600" y="396875"/>
            <a:ext cx="583022" cy="583022"/>
          </a:xfrm>
          <a:prstGeom prst="rect">
            <a:avLst/>
          </a:prstGeom>
        </p:spPr>
      </p:pic>
    </p:spTree>
    <p:extLst>
      <p:ext uri="{BB962C8B-B14F-4D97-AF65-F5344CB8AC3E}">
        <p14:creationId xmlns:p14="http://schemas.microsoft.com/office/powerpoint/2010/main" val="2256574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arning Objectiv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1D4166A-6F9A-3F41-B92E-C48E95D43844}"/>
              </a:ext>
            </a:extLst>
          </p:cNvPr>
          <p:cNvSpPr/>
          <p:nvPr userDrawn="1"/>
        </p:nvSpPr>
        <p:spPr>
          <a:xfrm rot="16200000">
            <a:off x="-3334043" y="3334043"/>
            <a:ext cx="6858000" cy="189913"/>
          </a:xfrm>
          <a:prstGeom prst="rect">
            <a:avLst/>
          </a:prstGeom>
          <a:solidFill>
            <a:srgbClr val="0281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900">
              <a:latin typeface="Gotham Light"/>
              <a:cs typeface="Gotham Light"/>
            </a:endParaRPr>
          </a:p>
        </p:txBody>
      </p:sp>
      <p:pic>
        <p:nvPicPr>
          <p:cNvPr id="13" name="Picture 12" descr="GGSA_document across (2).jpg">
            <a:extLst>
              <a:ext uri="{FF2B5EF4-FFF2-40B4-BE49-F238E27FC236}">
                <a16:creationId xmlns:a16="http://schemas.microsoft.com/office/drawing/2014/main" id="{F360F863-0DCA-D844-BFB0-DC720D7E52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76880" y="6657491"/>
            <a:ext cx="3027680" cy="149709"/>
          </a:xfrm>
          <a:prstGeom prst="rect">
            <a:avLst/>
          </a:prstGeom>
        </p:spPr>
      </p:pic>
      <p:sp>
        <p:nvSpPr>
          <p:cNvPr id="14" name="Rectangle 13">
            <a:extLst>
              <a:ext uri="{FF2B5EF4-FFF2-40B4-BE49-F238E27FC236}">
                <a16:creationId xmlns:a16="http://schemas.microsoft.com/office/drawing/2014/main" id="{9AD7FDBA-C427-D744-8360-EF24D3FFA7AC}"/>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a:solidFill>
                <a:srgbClr val="177F99"/>
              </a:solidFill>
              <a:latin typeface="+mn-lt"/>
            </a:endParaRPr>
          </a:p>
        </p:txBody>
      </p:sp>
      <p:sp>
        <p:nvSpPr>
          <p:cNvPr id="17" name="Text Placeholder 9">
            <a:extLst>
              <a:ext uri="{FF2B5EF4-FFF2-40B4-BE49-F238E27FC236}">
                <a16:creationId xmlns:a16="http://schemas.microsoft.com/office/drawing/2014/main" id="{4349B522-34EA-3E40-BECF-C694E99EBD23}"/>
              </a:ext>
            </a:extLst>
          </p:cNvPr>
          <p:cNvSpPr>
            <a:spLocks noGrp="1"/>
          </p:cNvSpPr>
          <p:nvPr>
            <p:ph type="body" sz="quarter" idx="22" hasCustomPrompt="1"/>
          </p:nvPr>
        </p:nvSpPr>
        <p:spPr>
          <a:xfrm>
            <a:off x="441325" y="1196752"/>
            <a:ext cx="8237538" cy="323165"/>
          </a:xfrm>
          <a:prstGeom prst="rect">
            <a:avLst/>
          </a:prstGeom>
        </p:spPr>
        <p:txBody>
          <a:bodyPr lIns="0" tIns="0" rIns="0" bIns="0">
            <a:spAutoFit/>
          </a:bodyPr>
          <a:lstStyle>
            <a:lvl1pPr>
              <a:defRPr sz="2100"/>
            </a:lvl1pPr>
          </a:lstStyle>
          <a:p>
            <a:pPr lvl="0"/>
            <a:r>
              <a:rPr lang="en-GB"/>
              <a:t>Insert text here.</a:t>
            </a:r>
          </a:p>
        </p:txBody>
      </p:sp>
      <p:sp>
        <p:nvSpPr>
          <p:cNvPr id="19" name="Text Placeholder 5">
            <a:extLst>
              <a:ext uri="{FF2B5EF4-FFF2-40B4-BE49-F238E27FC236}">
                <a16:creationId xmlns:a16="http://schemas.microsoft.com/office/drawing/2014/main" id="{9AAD57C5-DBE6-5642-A65A-26065FDAF10F}"/>
              </a:ext>
            </a:extLst>
          </p:cNvPr>
          <p:cNvSpPr>
            <a:spLocks noGrp="1"/>
          </p:cNvSpPr>
          <p:nvPr>
            <p:ph type="body" sz="quarter" idx="13" hasCustomPrompt="1"/>
          </p:nvPr>
        </p:nvSpPr>
        <p:spPr>
          <a:xfrm>
            <a:off x="439740" y="402061"/>
            <a:ext cx="8239124" cy="539859"/>
          </a:xfrm>
          <a:prstGeom prst="rect">
            <a:avLst/>
          </a:prstGeom>
        </p:spPr>
        <p:txBody>
          <a:bodyPr lIns="0" tIns="0" rIns="0" bIns="0"/>
          <a:lstStyle>
            <a:lvl1pPr>
              <a:defRPr sz="3600" b="1">
                <a:solidFill>
                  <a:srgbClr val="177F99"/>
                </a:solidFill>
              </a:defRPr>
            </a:lvl1pPr>
          </a:lstStyle>
          <a:p>
            <a:pPr lvl="0"/>
            <a:r>
              <a:rPr lang="en-GB"/>
              <a:t>Learning objective</a:t>
            </a:r>
          </a:p>
        </p:txBody>
      </p:sp>
      <p:pic>
        <p:nvPicPr>
          <p:cNvPr id="20" name="Picture 19">
            <a:extLst>
              <a:ext uri="{FF2B5EF4-FFF2-40B4-BE49-F238E27FC236}">
                <a16:creationId xmlns:a16="http://schemas.microsoft.com/office/drawing/2014/main" id="{70A8DCE7-571A-934C-996B-561F9398D6A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94478" y="392814"/>
            <a:ext cx="584384" cy="584384"/>
          </a:xfrm>
          <a:prstGeom prst="rect">
            <a:avLst/>
          </a:prstGeom>
        </p:spPr>
      </p:pic>
    </p:spTree>
    <p:extLst>
      <p:ext uri="{BB962C8B-B14F-4D97-AF65-F5344CB8AC3E}">
        <p14:creationId xmlns:p14="http://schemas.microsoft.com/office/powerpoint/2010/main" val="3408793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ctivating Prior Knowledg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42C0CC7A-0A43-7D4B-AF26-3654BC184828}"/>
              </a:ext>
            </a:extLst>
          </p:cNvPr>
          <p:cNvSpPr/>
          <p:nvPr userDrawn="1"/>
        </p:nvSpPr>
        <p:spPr>
          <a:xfrm rot="16200000">
            <a:off x="-3334043" y="3334043"/>
            <a:ext cx="6858000" cy="189913"/>
          </a:xfrm>
          <a:prstGeom prst="rect">
            <a:avLst/>
          </a:prstGeom>
          <a:solidFill>
            <a:srgbClr val="0281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900">
              <a:latin typeface="Gotham Light"/>
              <a:cs typeface="Gotham Light"/>
            </a:endParaRPr>
          </a:p>
        </p:txBody>
      </p:sp>
      <p:pic>
        <p:nvPicPr>
          <p:cNvPr id="22" name="Picture 21" descr="GGSA_document across (2).jpg">
            <a:extLst>
              <a:ext uri="{FF2B5EF4-FFF2-40B4-BE49-F238E27FC236}">
                <a16:creationId xmlns:a16="http://schemas.microsoft.com/office/drawing/2014/main" id="{24C838FC-64D4-804D-A812-7161E0C99D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76880" y="6657491"/>
            <a:ext cx="3027680" cy="149709"/>
          </a:xfrm>
          <a:prstGeom prst="rect">
            <a:avLst/>
          </a:prstGeom>
        </p:spPr>
      </p:pic>
      <p:sp>
        <p:nvSpPr>
          <p:cNvPr id="23" name="Rectangle 22">
            <a:extLst>
              <a:ext uri="{FF2B5EF4-FFF2-40B4-BE49-F238E27FC236}">
                <a16:creationId xmlns:a16="http://schemas.microsoft.com/office/drawing/2014/main" id="{3C20CC64-6AF9-8145-91D4-9CBC1FC3DDFE}"/>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a:solidFill>
                <a:srgbClr val="177F99"/>
              </a:solidFill>
              <a:latin typeface="+mn-lt"/>
            </a:endParaRPr>
          </a:p>
        </p:txBody>
      </p:sp>
      <p:sp>
        <p:nvSpPr>
          <p:cNvPr id="26" name="Text Placeholder 5">
            <a:extLst>
              <a:ext uri="{FF2B5EF4-FFF2-40B4-BE49-F238E27FC236}">
                <a16:creationId xmlns:a16="http://schemas.microsoft.com/office/drawing/2014/main" id="{0F333AC4-B88D-784E-8DAA-CB47AAFE915B}"/>
              </a:ext>
            </a:extLst>
          </p:cNvPr>
          <p:cNvSpPr>
            <a:spLocks noGrp="1"/>
          </p:cNvSpPr>
          <p:nvPr>
            <p:ph type="body" sz="quarter" idx="13" hasCustomPrompt="1"/>
          </p:nvPr>
        </p:nvSpPr>
        <p:spPr>
          <a:xfrm>
            <a:off x="438286" y="402061"/>
            <a:ext cx="8240578" cy="539859"/>
          </a:xfrm>
          <a:prstGeom prst="rect">
            <a:avLst/>
          </a:prstGeom>
        </p:spPr>
        <p:txBody>
          <a:bodyPr lIns="0" tIns="0" rIns="0" bIns="0"/>
          <a:lstStyle>
            <a:lvl1pPr>
              <a:defRPr sz="3600" b="1">
                <a:solidFill>
                  <a:srgbClr val="177F99"/>
                </a:solidFill>
              </a:defRPr>
            </a:lvl1pPr>
          </a:lstStyle>
          <a:p>
            <a:pPr lvl="0"/>
            <a:r>
              <a:rPr lang="en-GB"/>
              <a:t>Activating prior knowledge</a:t>
            </a:r>
          </a:p>
        </p:txBody>
      </p:sp>
      <p:sp>
        <p:nvSpPr>
          <p:cNvPr id="30" name="Text Placeholder 9">
            <a:extLst>
              <a:ext uri="{FF2B5EF4-FFF2-40B4-BE49-F238E27FC236}">
                <a16:creationId xmlns:a16="http://schemas.microsoft.com/office/drawing/2014/main" id="{5DF43011-B8DE-9845-8E11-4D711C104641}"/>
              </a:ext>
            </a:extLst>
          </p:cNvPr>
          <p:cNvSpPr>
            <a:spLocks noGrp="1"/>
          </p:cNvSpPr>
          <p:nvPr>
            <p:ph type="body" sz="quarter" idx="22" hasCustomPrompt="1"/>
          </p:nvPr>
        </p:nvSpPr>
        <p:spPr>
          <a:xfrm>
            <a:off x="441325" y="1196752"/>
            <a:ext cx="8237538" cy="323165"/>
          </a:xfrm>
          <a:prstGeom prst="rect">
            <a:avLst/>
          </a:prstGeom>
        </p:spPr>
        <p:txBody>
          <a:bodyPr lIns="0" tIns="0" rIns="0" bIns="0">
            <a:spAutoFit/>
          </a:bodyPr>
          <a:lstStyle>
            <a:lvl1pPr>
              <a:defRPr sz="2100"/>
            </a:lvl1pPr>
          </a:lstStyle>
          <a:p>
            <a:pPr lvl="0"/>
            <a:r>
              <a:rPr lang="en-GB"/>
              <a:t>Insert text here.</a:t>
            </a:r>
          </a:p>
        </p:txBody>
      </p:sp>
      <p:pic>
        <p:nvPicPr>
          <p:cNvPr id="31" name="Picture 30">
            <a:extLst>
              <a:ext uri="{FF2B5EF4-FFF2-40B4-BE49-F238E27FC236}">
                <a16:creationId xmlns:a16="http://schemas.microsoft.com/office/drawing/2014/main" id="{86B971E6-555E-2041-9A4B-5F00080A381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94476" y="392814"/>
            <a:ext cx="584385" cy="584385"/>
          </a:xfrm>
          <a:prstGeom prst="rect">
            <a:avLst/>
          </a:prstGeom>
        </p:spPr>
      </p:pic>
    </p:spTree>
    <p:extLst>
      <p:ext uri="{BB962C8B-B14F-4D97-AF65-F5344CB8AC3E}">
        <p14:creationId xmlns:p14="http://schemas.microsoft.com/office/powerpoint/2010/main" val="3545478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cept Development">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534C0A75-C3BB-FD48-9F50-07E7C67B5519}"/>
              </a:ext>
            </a:extLst>
          </p:cNvPr>
          <p:cNvSpPr/>
          <p:nvPr userDrawn="1"/>
        </p:nvSpPr>
        <p:spPr>
          <a:xfrm rot="16200000">
            <a:off x="-3334043" y="3334043"/>
            <a:ext cx="6858000" cy="189913"/>
          </a:xfrm>
          <a:prstGeom prst="rect">
            <a:avLst/>
          </a:prstGeom>
          <a:solidFill>
            <a:srgbClr val="0281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900">
              <a:latin typeface="Gotham Light"/>
              <a:cs typeface="Gotham Light"/>
            </a:endParaRPr>
          </a:p>
        </p:txBody>
      </p:sp>
      <p:pic>
        <p:nvPicPr>
          <p:cNvPr id="17" name="Picture 16" descr="GGSA_document across (2).jpg">
            <a:extLst>
              <a:ext uri="{FF2B5EF4-FFF2-40B4-BE49-F238E27FC236}">
                <a16:creationId xmlns:a16="http://schemas.microsoft.com/office/drawing/2014/main" id="{479ED7A9-AF72-534B-A905-ED06C8D49A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76880" y="6657491"/>
            <a:ext cx="3027680" cy="149709"/>
          </a:xfrm>
          <a:prstGeom prst="rect">
            <a:avLst/>
          </a:prstGeom>
        </p:spPr>
      </p:pic>
      <p:sp>
        <p:nvSpPr>
          <p:cNvPr id="22" name="Rectangle 21">
            <a:extLst>
              <a:ext uri="{FF2B5EF4-FFF2-40B4-BE49-F238E27FC236}">
                <a16:creationId xmlns:a16="http://schemas.microsoft.com/office/drawing/2014/main" id="{343A4552-6667-1A47-B608-4C30131C653B}"/>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a:solidFill>
                <a:srgbClr val="177F99"/>
              </a:solidFill>
              <a:latin typeface="+mn-lt"/>
            </a:endParaRPr>
          </a:p>
        </p:txBody>
      </p:sp>
      <p:sp>
        <p:nvSpPr>
          <p:cNvPr id="24" name="Text Placeholder 5">
            <a:extLst>
              <a:ext uri="{FF2B5EF4-FFF2-40B4-BE49-F238E27FC236}">
                <a16:creationId xmlns:a16="http://schemas.microsoft.com/office/drawing/2014/main" id="{E46CF7D1-7589-8F43-A322-72B7C00395CE}"/>
              </a:ext>
            </a:extLst>
          </p:cNvPr>
          <p:cNvSpPr>
            <a:spLocks noGrp="1"/>
          </p:cNvSpPr>
          <p:nvPr>
            <p:ph type="body" sz="quarter" idx="13" hasCustomPrompt="1"/>
          </p:nvPr>
        </p:nvSpPr>
        <p:spPr>
          <a:xfrm>
            <a:off x="465140" y="402061"/>
            <a:ext cx="8213724" cy="539859"/>
          </a:xfrm>
          <a:prstGeom prst="rect">
            <a:avLst/>
          </a:prstGeom>
        </p:spPr>
        <p:txBody>
          <a:bodyPr lIns="0" tIns="0" rIns="0" bIns="0"/>
          <a:lstStyle>
            <a:lvl1pPr>
              <a:defRPr sz="3600" b="1">
                <a:solidFill>
                  <a:srgbClr val="177F99"/>
                </a:solidFill>
              </a:defRPr>
            </a:lvl1pPr>
          </a:lstStyle>
          <a:p>
            <a:pPr lvl="0"/>
            <a:r>
              <a:rPr lang="en-GB"/>
              <a:t>Concept development</a:t>
            </a:r>
          </a:p>
        </p:txBody>
      </p:sp>
      <p:sp>
        <p:nvSpPr>
          <p:cNvPr id="27" name="Text Placeholder 9">
            <a:extLst>
              <a:ext uri="{FF2B5EF4-FFF2-40B4-BE49-F238E27FC236}">
                <a16:creationId xmlns:a16="http://schemas.microsoft.com/office/drawing/2014/main" id="{5DEFE8F3-9731-0140-847C-2D758DDBB846}"/>
              </a:ext>
            </a:extLst>
          </p:cNvPr>
          <p:cNvSpPr>
            <a:spLocks noGrp="1"/>
          </p:cNvSpPr>
          <p:nvPr>
            <p:ph type="body" sz="quarter" idx="22" hasCustomPrompt="1"/>
          </p:nvPr>
        </p:nvSpPr>
        <p:spPr>
          <a:xfrm>
            <a:off x="441325" y="1196752"/>
            <a:ext cx="8237538" cy="323165"/>
          </a:xfrm>
          <a:prstGeom prst="rect">
            <a:avLst/>
          </a:prstGeom>
        </p:spPr>
        <p:txBody>
          <a:bodyPr lIns="0" tIns="0" rIns="0" bIns="0">
            <a:spAutoFit/>
          </a:bodyPr>
          <a:lstStyle>
            <a:lvl1pPr>
              <a:defRPr sz="2100"/>
            </a:lvl1pPr>
          </a:lstStyle>
          <a:p>
            <a:pPr lvl="0"/>
            <a:r>
              <a:rPr lang="en-GB"/>
              <a:t>Insert text here.</a:t>
            </a:r>
          </a:p>
        </p:txBody>
      </p:sp>
      <p:pic>
        <p:nvPicPr>
          <p:cNvPr id="32" name="Picture 31">
            <a:extLst>
              <a:ext uri="{FF2B5EF4-FFF2-40B4-BE49-F238E27FC236}">
                <a16:creationId xmlns:a16="http://schemas.microsoft.com/office/drawing/2014/main" id="{494BB553-69BE-DB49-A908-C0FB82D8BCE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02860" y="397865"/>
            <a:ext cx="576000" cy="576000"/>
          </a:xfrm>
          <a:prstGeom prst="rect">
            <a:avLst/>
          </a:prstGeom>
        </p:spPr>
      </p:pic>
    </p:spTree>
    <p:extLst>
      <p:ext uri="{BB962C8B-B14F-4D97-AF65-F5344CB8AC3E}">
        <p14:creationId xmlns:p14="http://schemas.microsoft.com/office/powerpoint/2010/main" val="763376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kill Development">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CC458E0-902F-4E73-8649-CC1A10F7DC7E}"/>
              </a:ext>
            </a:extLst>
          </p:cNvPr>
          <p:cNvCxnSpPr>
            <a:cxnSpLocks/>
          </p:cNvCxnSpPr>
          <p:nvPr userDrawn="1"/>
        </p:nvCxnSpPr>
        <p:spPr>
          <a:xfrm>
            <a:off x="444500" y="1022423"/>
            <a:ext cx="8239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E74AFCC1-3F72-B241-8839-7A8DD595188E}"/>
              </a:ext>
            </a:extLst>
          </p:cNvPr>
          <p:cNvSpPr/>
          <p:nvPr userDrawn="1"/>
        </p:nvSpPr>
        <p:spPr>
          <a:xfrm rot="16200000">
            <a:off x="-3334043" y="3334043"/>
            <a:ext cx="6858000" cy="189913"/>
          </a:xfrm>
          <a:prstGeom prst="rect">
            <a:avLst/>
          </a:prstGeom>
          <a:solidFill>
            <a:srgbClr val="0281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900">
              <a:latin typeface="Gotham Light"/>
              <a:cs typeface="Gotham Light"/>
            </a:endParaRPr>
          </a:p>
        </p:txBody>
      </p:sp>
      <p:pic>
        <p:nvPicPr>
          <p:cNvPr id="19" name="Picture 18" descr="GGSA_document across (2).jpg">
            <a:extLst>
              <a:ext uri="{FF2B5EF4-FFF2-40B4-BE49-F238E27FC236}">
                <a16:creationId xmlns:a16="http://schemas.microsoft.com/office/drawing/2014/main" id="{728B40E6-BBE6-9543-8032-C9D33A5962F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76880" y="6657491"/>
            <a:ext cx="3027680" cy="149709"/>
          </a:xfrm>
          <a:prstGeom prst="rect">
            <a:avLst/>
          </a:prstGeom>
        </p:spPr>
      </p:pic>
      <p:sp>
        <p:nvSpPr>
          <p:cNvPr id="22" name="Rectangle 21">
            <a:extLst>
              <a:ext uri="{FF2B5EF4-FFF2-40B4-BE49-F238E27FC236}">
                <a16:creationId xmlns:a16="http://schemas.microsoft.com/office/drawing/2014/main" id="{52552987-BAAB-5544-BB58-5DBFE08954AD}"/>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i="0" smtClean="0">
                <a:solidFill>
                  <a:srgbClr val="177F99"/>
                </a:solidFill>
                <a:latin typeface="+mn-lt"/>
              </a:rPr>
              <a:pPr algn="r">
                <a:defRPr/>
              </a:pPr>
              <a:t>‹#›</a:t>
            </a:fld>
            <a:endParaRPr lang="en-AU" sz="1700" i="0">
              <a:solidFill>
                <a:srgbClr val="177F99"/>
              </a:solidFill>
              <a:latin typeface="+mn-lt"/>
            </a:endParaRPr>
          </a:p>
        </p:txBody>
      </p:sp>
      <p:sp>
        <p:nvSpPr>
          <p:cNvPr id="26" name="Text Placeholder 5">
            <a:extLst>
              <a:ext uri="{FF2B5EF4-FFF2-40B4-BE49-F238E27FC236}">
                <a16:creationId xmlns:a16="http://schemas.microsoft.com/office/drawing/2014/main" id="{867939F7-530E-1E43-BC71-5E4BBC2455CB}"/>
              </a:ext>
            </a:extLst>
          </p:cNvPr>
          <p:cNvSpPr>
            <a:spLocks noGrp="1"/>
          </p:cNvSpPr>
          <p:nvPr>
            <p:ph type="body" sz="quarter" idx="13" hasCustomPrompt="1"/>
          </p:nvPr>
        </p:nvSpPr>
        <p:spPr>
          <a:xfrm>
            <a:off x="439740" y="402061"/>
            <a:ext cx="8239124" cy="539859"/>
          </a:xfrm>
          <a:prstGeom prst="rect">
            <a:avLst/>
          </a:prstGeom>
        </p:spPr>
        <p:txBody>
          <a:bodyPr lIns="0" tIns="0" rIns="0" bIns="0"/>
          <a:lstStyle>
            <a:lvl1pPr>
              <a:defRPr sz="3600" b="1">
                <a:solidFill>
                  <a:srgbClr val="177F99"/>
                </a:solidFill>
              </a:defRPr>
            </a:lvl1pPr>
          </a:lstStyle>
          <a:p>
            <a:pPr lvl="0"/>
            <a:r>
              <a:rPr lang="en-GB"/>
              <a:t>Skill development</a:t>
            </a:r>
          </a:p>
        </p:txBody>
      </p:sp>
      <p:sp>
        <p:nvSpPr>
          <p:cNvPr id="29" name="Text Placeholder 9">
            <a:extLst>
              <a:ext uri="{FF2B5EF4-FFF2-40B4-BE49-F238E27FC236}">
                <a16:creationId xmlns:a16="http://schemas.microsoft.com/office/drawing/2014/main" id="{D7A34308-7A3B-FF49-919D-B97F0BC764FC}"/>
              </a:ext>
            </a:extLst>
          </p:cNvPr>
          <p:cNvSpPr>
            <a:spLocks noGrp="1"/>
          </p:cNvSpPr>
          <p:nvPr>
            <p:ph type="body" sz="quarter" idx="22" hasCustomPrompt="1"/>
          </p:nvPr>
        </p:nvSpPr>
        <p:spPr>
          <a:xfrm>
            <a:off x="441325" y="1196752"/>
            <a:ext cx="8237538" cy="323165"/>
          </a:xfrm>
          <a:prstGeom prst="rect">
            <a:avLst/>
          </a:prstGeom>
        </p:spPr>
        <p:txBody>
          <a:bodyPr lIns="0" tIns="0" rIns="0" bIns="0">
            <a:spAutoFit/>
          </a:bodyPr>
          <a:lstStyle>
            <a:lvl1pPr>
              <a:defRPr sz="2100"/>
            </a:lvl1pPr>
          </a:lstStyle>
          <a:p>
            <a:pPr lvl="0"/>
            <a:r>
              <a:rPr lang="en-GB"/>
              <a:t>Insert text here.</a:t>
            </a:r>
          </a:p>
        </p:txBody>
      </p:sp>
      <p:pic>
        <p:nvPicPr>
          <p:cNvPr id="31" name="Picture 30">
            <a:extLst>
              <a:ext uri="{FF2B5EF4-FFF2-40B4-BE49-F238E27FC236}">
                <a16:creationId xmlns:a16="http://schemas.microsoft.com/office/drawing/2014/main" id="{A3FE6ED8-9C19-7349-9B98-E39F2EBD2EE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02600" y="397865"/>
            <a:ext cx="576000" cy="576000"/>
          </a:xfrm>
          <a:prstGeom prst="rect">
            <a:avLst/>
          </a:prstGeom>
        </p:spPr>
      </p:pic>
    </p:spTree>
    <p:extLst>
      <p:ext uri="{BB962C8B-B14F-4D97-AF65-F5344CB8AC3E}">
        <p14:creationId xmlns:p14="http://schemas.microsoft.com/office/powerpoint/2010/main" val="15324173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2.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2349000"/>
      </p:ext>
    </p:extLst>
  </p:cSld>
  <p:clrMap bg1="lt1" tx1="dk1" bg2="lt2" tx2="dk2" accent1="accent1" accent2="accent2" accent3="accent3" accent4="accent4" accent5="accent5" accent6="accent6" hlink="hlink" folHlink="folHlink"/>
  <p:sldLayoutIdLst>
    <p:sldLayoutId id="2147486215" r:id="rId1"/>
    <p:sldLayoutId id="2147486252" r:id="rId2"/>
    <p:sldLayoutId id="2147486214" r:id="rId3"/>
    <p:sldLayoutId id="2147486238" r:id="rId4"/>
    <p:sldLayoutId id="2147486216" r:id="rId5"/>
    <p:sldLayoutId id="2147486217" r:id="rId6"/>
    <p:sldLayoutId id="2147486228" r:id="rId7"/>
    <p:sldLayoutId id="2147486229" r:id="rId8"/>
    <p:sldLayoutId id="2147486230" r:id="rId9"/>
    <p:sldLayoutId id="2147486231" r:id="rId10"/>
    <p:sldLayoutId id="2147486256" r:id="rId11"/>
    <p:sldLayoutId id="2147486232" r:id="rId12"/>
    <p:sldLayoutId id="2147486233" r:id="rId13"/>
    <p:sldLayoutId id="2147486236" r:id="rId14"/>
    <p:sldLayoutId id="2147486239" r:id="rId15"/>
    <p:sldLayoutId id="2147486240" r:id="rId16"/>
    <p:sldLayoutId id="2147486241" r:id="rId17"/>
    <p:sldLayoutId id="2147486255" r:id="rId18"/>
    <p:sldLayoutId id="2147486242" r:id="rId19"/>
    <p:sldLayoutId id="2147486243" r:id="rId20"/>
    <p:sldLayoutId id="2147486244" r:id="rId21"/>
    <p:sldLayoutId id="2147486246" r:id="rId22"/>
    <p:sldLayoutId id="2147486254" r:id="rId23"/>
    <p:sldLayoutId id="2147486251" r:id="rId24"/>
    <p:sldLayoutId id="2147486247" r:id="rId25"/>
    <p:sldLayoutId id="2147486248" r:id="rId26"/>
    <p:sldLayoutId id="2147486249" r:id="rId27"/>
    <p:sldLayoutId id="2147486257" r:id="rId28"/>
    <p:sldLayoutId id="2147486250" r:id="rId29"/>
    <p:sldLayoutId id="2147486253" r:id="rId30"/>
  </p:sldLayoutIdLst>
  <p:hf hdr="0" ftr="0" dt="0"/>
  <p:txStyles>
    <p:titleStyle>
      <a:lvl1pPr marL="1588" indent="0" algn="l" rtl="0" eaLnBrk="1" fontAlgn="base" hangingPunct="1">
        <a:spcBef>
          <a:spcPct val="0"/>
        </a:spcBef>
        <a:spcAft>
          <a:spcPct val="0"/>
        </a:spcAft>
        <a:defRPr lang="en-AU" sz="3600" b="1" kern="1200" dirty="0">
          <a:solidFill>
            <a:schemeClr val="accent1"/>
          </a:solidFill>
          <a:latin typeface="Calibri"/>
          <a:ea typeface="+mn-ea"/>
          <a:cs typeface="Calibri"/>
        </a:defRPr>
      </a:lvl1pPr>
      <a:lvl2pPr marL="357188" indent="1588" algn="l" rtl="0" eaLnBrk="1" fontAlgn="base" hangingPunct="1">
        <a:spcBef>
          <a:spcPct val="0"/>
        </a:spcBef>
        <a:spcAft>
          <a:spcPct val="0"/>
        </a:spcAft>
        <a:defRPr sz="2800" b="1">
          <a:solidFill>
            <a:schemeClr val="bg1"/>
          </a:solidFill>
          <a:latin typeface="Calibri" pitchFamily="34" charset="0"/>
        </a:defRPr>
      </a:lvl2pPr>
      <a:lvl3pPr marL="357188" indent="1588" algn="l" rtl="0" eaLnBrk="1" fontAlgn="base" hangingPunct="1">
        <a:spcBef>
          <a:spcPct val="0"/>
        </a:spcBef>
        <a:spcAft>
          <a:spcPct val="0"/>
        </a:spcAft>
        <a:defRPr sz="2800" b="1">
          <a:solidFill>
            <a:schemeClr val="bg1"/>
          </a:solidFill>
          <a:latin typeface="Calibri" pitchFamily="34" charset="0"/>
        </a:defRPr>
      </a:lvl3pPr>
      <a:lvl4pPr marL="357188" indent="1588" algn="l" rtl="0" eaLnBrk="1" fontAlgn="base" hangingPunct="1">
        <a:spcBef>
          <a:spcPct val="0"/>
        </a:spcBef>
        <a:spcAft>
          <a:spcPct val="0"/>
        </a:spcAft>
        <a:defRPr sz="2800" b="1">
          <a:solidFill>
            <a:schemeClr val="bg1"/>
          </a:solidFill>
          <a:latin typeface="Calibri" pitchFamily="34" charset="0"/>
        </a:defRPr>
      </a:lvl4pPr>
      <a:lvl5pPr marL="357188" indent="1588" algn="l" rtl="0" eaLnBrk="1" fontAlgn="base" hangingPunct="1">
        <a:spcBef>
          <a:spcPct val="0"/>
        </a:spcBef>
        <a:spcAft>
          <a:spcPct val="0"/>
        </a:spcAft>
        <a:defRPr sz="2800" b="1">
          <a:solidFill>
            <a:schemeClr val="bg1"/>
          </a:solidFill>
          <a:latin typeface="Calibri" pitchFamily="34" charset="0"/>
        </a:defRPr>
      </a:lvl5pPr>
      <a:lvl6pPr marL="457200" algn="ctr" rtl="0" eaLnBrk="1" fontAlgn="base" hangingPunct="1">
        <a:spcBef>
          <a:spcPct val="0"/>
        </a:spcBef>
        <a:spcAft>
          <a:spcPct val="0"/>
        </a:spcAft>
        <a:defRPr sz="4400">
          <a:solidFill>
            <a:schemeClr val="bg1"/>
          </a:solidFill>
          <a:latin typeface="Calibri" pitchFamily="34" charset="0"/>
        </a:defRPr>
      </a:lvl6pPr>
      <a:lvl7pPr marL="914400" algn="ctr" rtl="0" eaLnBrk="1" fontAlgn="base" hangingPunct="1">
        <a:spcBef>
          <a:spcPct val="0"/>
        </a:spcBef>
        <a:spcAft>
          <a:spcPct val="0"/>
        </a:spcAft>
        <a:defRPr sz="4400">
          <a:solidFill>
            <a:schemeClr val="bg1"/>
          </a:solidFill>
          <a:latin typeface="Calibri" pitchFamily="34" charset="0"/>
        </a:defRPr>
      </a:lvl7pPr>
      <a:lvl8pPr marL="1371600" algn="ctr" rtl="0" eaLnBrk="1" fontAlgn="base" hangingPunct="1">
        <a:spcBef>
          <a:spcPct val="0"/>
        </a:spcBef>
        <a:spcAft>
          <a:spcPct val="0"/>
        </a:spcAft>
        <a:defRPr sz="4400">
          <a:solidFill>
            <a:schemeClr val="bg1"/>
          </a:solidFill>
          <a:latin typeface="Calibri" pitchFamily="34" charset="0"/>
        </a:defRPr>
      </a:lvl8pPr>
      <a:lvl9pPr marL="1828800" algn="ctr" rtl="0" eaLnBrk="1" fontAlgn="base" hangingPunct="1">
        <a:spcBef>
          <a:spcPct val="0"/>
        </a:spcBef>
        <a:spcAft>
          <a:spcPct val="0"/>
        </a:spcAft>
        <a:defRPr sz="4400">
          <a:solidFill>
            <a:schemeClr val="bg1"/>
          </a:solidFill>
          <a:latin typeface="Calibr" pitchFamily="34" charset="0"/>
        </a:defRPr>
      </a:lvl9pPr>
    </p:titleStyle>
    <p:bodyStyle>
      <a:lvl1pPr marL="0" indent="0" algn="l" rtl="0" eaLnBrk="1" fontAlgn="base" hangingPunct="1">
        <a:spcBef>
          <a:spcPct val="20000"/>
        </a:spcBef>
        <a:spcAft>
          <a:spcPct val="0"/>
        </a:spcAft>
        <a:buFont typeface="Arial" panose="020B0604020202020204" pitchFamily="34" charset="0"/>
        <a:buNone/>
        <a:defRPr sz="2800" kern="1200">
          <a:solidFill>
            <a:schemeClr val="bg2"/>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9EBE7E-8CB8-7652-F575-4D4830F56122}"/>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PH"/>
          </a:p>
        </p:txBody>
      </p:sp>
      <p:sp>
        <p:nvSpPr>
          <p:cNvPr id="3" name="Text Placeholder 2">
            <a:extLst>
              <a:ext uri="{FF2B5EF4-FFF2-40B4-BE49-F238E27FC236}">
                <a16:creationId xmlns:a16="http://schemas.microsoft.com/office/drawing/2014/main" id="{1E26A337-0AD5-160B-DD7C-667736ABFD7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890DDACE-C94A-DEC5-EE1D-F552E79F680F}"/>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01AA11-B11A-4CB6-AAE1-4D3E46B62C7E}" type="datetimeFigureOut">
              <a:rPr lang="en-PH" smtClean="0"/>
              <a:t>13/12/2022</a:t>
            </a:fld>
            <a:endParaRPr lang="en-PH"/>
          </a:p>
        </p:txBody>
      </p:sp>
      <p:sp>
        <p:nvSpPr>
          <p:cNvPr id="5" name="Footer Placeholder 4">
            <a:extLst>
              <a:ext uri="{FF2B5EF4-FFF2-40B4-BE49-F238E27FC236}">
                <a16:creationId xmlns:a16="http://schemas.microsoft.com/office/drawing/2014/main" id="{F78677B5-2346-3170-D196-268C8CEFB4D0}"/>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PH"/>
          </a:p>
        </p:txBody>
      </p:sp>
      <p:sp>
        <p:nvSpPr>
          <p:cNvPr id="6" name="Slide Number Placeholder 5">
            <a:extLst>
              <a:ext uri="{FF2B5EF4-FFF2-40B4-BE49-F238E27FC236}">
                <a16:creationId xmlns:a16="http://schemas.microsoft.com/office/drawing/2014/main" id="{369E403C-F9D0-8B8A-422A-B260F59073C7}"/>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A1424C-DDA3-450B-A4EA-7C99900BCEBA}" type="slidenum">
              <a:rPr lang="en-PH" smtClean="0"/>
              <a:t>‹#›</a:t>
            </a:fld>
            <a:endParaRPr lang="en-PH"/>
          </a:p>
        </p:txBody>
      </p:sp>
    </p:spTree>
    <p:extLst>
      <p:ext uri="{BB962C8B-B14F-4D97-AF65-F5344CB8AC3E}">
        <p14:creationId xmlns:p14="http://schemas.microsoft.com/office/powerpoint/2010/main" val="624026496"/>
      </p:ext>
    </p:extLst>
  </p:cSld>
  <p:clrMap bg1="lt1" tx1="dk1" bg2="lt2" tx2="dk2" accent1="accent1" accent2="accent2" accent3="accent3" accent4="accent4" accent5="accent5" accent6="accent6" hlink="hlink" folHlink="folHlink"/>
  <p:sldLayoutIdLst>
    <p:sldLayoutId id="2147486258" r:id="rId1"/>
    <p:sldLayoutId id="2147486260" r:id="rId2"/>
    <p:sldLayoutId id="2147486261" r:id="rId3"/>
    <p:sldLayoutId id="2147486262" r:id="rId4"/>
    <p:sldLayoutId id="2147486263" r:id="rId5"/>
    <p:sldLayoutId id="2147486264" r:id="rId6"/>
    <p:sldLayoutId id="2147486265" r:id="rId7"/>
    <p:sldLayoutId id="2147486266" r:id="rId8"/>
    <p:sldLayoutId id="2147486267" r:id="rId9"/>
    <p:sldLayoutId id="2147486268" r:id="rId10"/>
    <p:sldLayoutId id="2147486269" r:id="rId11"/>
    <p:sldLayoutId id="214748627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8.xml"/><Relationship Id="rId7" Type="http://schemas.openxmlformats.org/officeDocument/2006/relationships/image" Target="../media/image46.png"/><Relationship Id="rId2" Type="http://schemas.microsoft.com/office/2007/relationships/media" Target="../media/media5.m4a"/><Relationship Id="rId1" Type="http://schemas.openxmlformats.org/officeDocument/2006/relationships/audio" Target="NULL" TargetMode="Externa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1.png"/><Relationship Id="rId9" Type="http://schemas.openxmlformats.org/officeDocument/2006/relationships/image" Target="../media/image48.png"/></Relationships>
</file>

<file path=ppt/slides/_rels/slide11.xml.rels><?xml version="1.0" encoding="UTF-8" standalone="yes"?>
<Relationships xmlns="http://schemas.openxmlformats.org/package/2006/relationships"><Relationship Id="rId8" Type="http://schemas.openxmlformats.org/officeDocument/2006/relationships/image" Target="../media/image52.png"/><Relationship Id="rId3" Type="http://schemas.microsoft.com/office/2007/relationships/media" Target="../media/media7.m4a"/><Relationship Id="rId7" Type="http://schemas.openxmlformats.org/officeDocument/2006/relationships/image" Target="../media/image5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1.png"/><Relationship Id="rId5" Type="http://schemas.openxmlformats.org/officeDocument/2006/relationships/slideLayout" Target="../slideLayouts/slideLayout8.xml"/><Relationship Id="rId4" Type="http://schemas.openxmlformats.org/officeDocument/2006/relationships/audio" Target="../media/media7.m4a"/><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8.xml"/><Relationship Id="rId7" Type="http://schemas.openxmlformats.org/officeDocument/2006/relationships/image" Target="../media/image54.png"/><Relationship Id="rId2" Type="http://schemas.microsoft.com/office/2007/relationships/media" Target="../media/media5.m4a"/><Relationship Id="rId1" Type="http://schemas.openxmlformats.org/officeDocument/2006/relationships/audio" Target="NULL" TargetMode="External"/><Relationship Id="rId6" Type="http://schemas.openxmlformats.org/officeDocument/2006/relationships/image" Target="../media/image53.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1.png"/><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8.xml"/><Relationship Id="rId7" Type="http://schemas.openxmlformats.org/officeDocument/2006/relationships/image" Target="../media/image54.png"/><Relationship Id="rId2" Type="http://schemas.microsoft.com/office/2007/relationships/media" Target="../media/media5.m4a"/><Relationship Id="rId1" Type="http://schemas.openxmlformats.org/officeDocument/2006/relationships/audio" Target="NULL" TargetMode="External"/><Relationship Id="rId6" Type="http://schemas.openxmlformats.org/officeDocument/2006/relationships/image" Target="../media/image53.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1.png"/><Relationship Id="rId9"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56.png"/><Relationship Id="rId3" Type="http://schemas.microsoft.com/office/2007/relationships/media" Target="../media/media9.m4a"/><Relationship Id="rId7" Type="http://schemas.openxmlformats.org/officeDocument/2006/relationships/image" Target="../media/image51.png"/><Relationship Id="rId2" Type="http://schemas.microsoft.com/office/2007/relationships/media" Target="../media/media8.m4a"/><Relationship Id="rId1" Type="http://schemas.openxmlformats.org/officeDocument/2006/relationships/audio" Target="NULL" TargetMode="External"/><Relationship Id="rId6" Type="http://schemas.openxmlformats.org/officeDocument/2006/relationships/image" Target="../media/image41.png"/><Relationship Id="rId5" Type="http://schemas.openxmlformats.org/officeDocument/2006/relationships/slideLayout" Target="../slideLayouts/slideLayout8.xml"/><Relationship Id="rId4" Type="http://schemas.openxmlformats.org/officeDocument/2006/relationships/audio" Target="../media/media9.m4a"/><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8.xml"/><Relationship Id="rId7" Type="http://schemas.openxmlformats.org/officeDocument/2006/relationships/image" Target="../media/image46.png"/><Relationship Id="rId2" Type="http://schemas.microsoft.com/office/2007/relationships/media" Target="../media/media5.m4a"/><Relationship Id="rId1" Type="http://schemas.openxmlformats.org/officeDocument/2006/relationships/audio" Target="NULL" TargetMode="External"/><Relationship Id="rId6" Type="http://schemas.openxmlformats.org/officeDocument/2006/relationships/image" Target="../media/image55.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1.png"/><Relationship Id="rId9"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8.xml"/><Relationship Id="rId7" Type="http://schemas.openxmlformats.org/officeDocument/2006/relationships/image" Target="../media/image46.png"/><Relationship Id="rId2" Type="http://schemas.microsoft.com/office/2007/relationships/media" Target="../media/media5.m4a"/><Relationship Id="rId1" Type="http://schemas.openxmlformats.org/officeDocument/2006/relationships/audio" Target="NULL" TargetMode="External"/><Relationship Id="rId6" Type="http://schemas.openxmlformats.org/officeDocument/2006/relationships/image" Target="../media/image55.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1.png"/><Relationship Id="rId9"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openxmlformats.org/officeDocument/2006/relationships/image" Target="../media/image57.png"/><Relationship Id="rId3" Type="http://schemas.microsoft.com/office/2007/relationships/media" Target="../media/media11.m4a"/><Relationship Id="rId7" Type="http://schemas.openxmlformats.org/officeDocument/2006/relationships/image" Target="../media/image5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1.png"/><Relationship Id="rId5" Type="http://schemas.openxmlformats.org/officeDocument/2006/relationships/slideLayout" Target="../slideLayouts/slideLayout8.xml"/><Relationship Id="rId4" Type="http://schemas.openxmlformats.org/officeDocument/2006/relationships/audio" Target="../media/media11.m4a"/><Relationship Id="rId9"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8.xml"/><Relationship Id="rId7" Type="http://schemas.openxmlformats.org/officeDocument/2006/relationships/image" Target="../media/image47.png"/><Relationship Id="rId2" Type="http://schemas.microsoft.com/office/2007/relationships/media" Target="../media/media5.m4a"/><Relationship Id="rId1" Type="http://schemas.openxmlformats.org/officeDocument/2006/relationships/audio" Target="NULL" TargetMode="Externa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1.png"/><Relationship Id="rId9" Type="http://schemas.openxmlformats.org/officeDocument/2006/relationships/image" Target="../media/image49.png"/></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8.xml"/><Relationship Id="rId7" Type="http://schemas.openxmlformats.org/officeDocument/2006/relationships/image" Target="../media/image47.png"/><Relationship Id="rId2" Type="http://schemas.microsoft.com/office/2007/relationships/media" Target="../media/media5.m4a"/><Relationship Id="rId1" Type="http://schemas.openxmlformats.org/officeDocument/2006/relationships/audio" Target="NULL" TargetMode="Externa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1.png"/><Relationship Id="rId9"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8.xml"/><Relationship Id="rId7" Type="http://schemas.openxmlformats.org/officeDocument/2006/relationships/image" Target="../media/image46.png"/><Relationship Id="rId2" Type="http://schemas.microsoft.com/office/2007/relationships/media" Target="../media/media5.m4a"/><Relationship Id="rId1" Type="http://schemas.openxmlformats.org/officeDocument/2006/relationships/audio" Target="NULL" TargetMode="Externa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1.png"/><Relationship Id="rId9" Type="http://schemas.openxmlformats.org/officeDocument/2006/relationships/image" Target="../media/image48.png"/></Relationships>
</file>

<file path=ppt/slides/_rels/slide21.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0.png"/><Relationship Id="rId3" Type="http://schemas.openxmlformats.org/officeDocument/2006/relationships/slideLayout" Target="../slideLayouts/slideLayout8.xml"/><Relationship Id="rId7" Type="http://schemas.openxmlformats.org/officeDocument/2006/relationships/image" Target="../media/image54.png"/><Relationship Id="rId12" Type="http://schemas.openxmlformats.org/officeDocument/2006/relationships/image" Target="../media/image48.png"/><Relationship Id="rId2" Type="http://schemas.microsoft.com/office/2007/relationships/media" Target="../media/media5.m4a"/><Relationship Id="rId1" Type="http://schemas.openxmlformats.org/officeDocument/2006/relationships/audio" Target="NULL" TargetMode="External"/><Relationship Id="rId6" Type="http://schemas.openxmlformats.org/officeDocument/2006/relationships/image" Target="../media/image53.png"/><Relationship Id="rId11" Type="http://schemas.openxmlformats.org/officeDocument/2006/relationships/image" Target="../media/image47.png"/><Relationship Id="rId5" Type="http://schemas.openxmlformats.org/officeDocument/2006/relationships/image" Target="../media/image45.png"/><Relationship Id="rId10" Type="http://schemas.openxmlformats.org/officeDocument/2006/relationships/image" Target="../media/image46.png"/><Relationship Id="rId4" Type="http://schemas.openxmlformats.org/officeDocument/2006/relationships/image" Target="../media/image41.png"/><Relationship Id="rId9" Type="http://schemas.openxmlformats.org/officeDocument/2006/relationships/image" Target="../media/image44.png"/></Relationships>
</file>

<file path=ppt/slides/_rels/slide22.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0.png"/><Relationship Id="rId3" Type="http://schemas.openxmlformats.org/officeDocument/2006/relationships/slideLayout" Target="../slideLayouts/slideLayout8.xml"/><Relationship Id="rId7" Type="http://schemas.openxmlformats.org/officeDocument/2006/relationships/image" Target="../media/image54.png"/><Relationship Id="rId12" Type="http://schemas.openxmlformats.org/officeDocument/2006/relationships/image" Target="../media/image48.png"/><Relationship Id="rId2" Type="http://schemas.microsoft.com/office/2007/relationships/media" Target="../media/media5.m4a"/><Relationship Id="rId1" Type="http://schemas.openxmlformats.org/officeDocument/2006/relationships/audio" Target="NULL" TargetMode="External"/><Relationship Id="rId6" Type="http://schemas.openxmlformats.org/officeDocument/2006/relationships/image" Target="../media/image53.png"/><Relationship Id="rId11" Type="http://schemas.openxmlformats.org/officeDocument/2006/relationships/image" Target="../media/image47.png"/><Relationship Id="rId5" Type="http://schemas.openxmlformats.org/officeDocument/2006/relationships/image" Target="../media/image45.png"/><Relationship Id="rId10" Type="http://schemas.openxmlformats.org/officeDocument/2006/relationships/image" Target="../media/image46.png"/><Relationship Id="rId4" Type="http://schemas.openxmlformats.org/officeDocument/2006/relationships/image" Target="../media/image41.png"/><Relationship Id="rId9" Type="http://schemas.openxmlformats.org/officeDocument/2006/relationships/image" Target="../media/image44.png"/></Relationships>
</file>

<file path=ppt/slides/_rels/slide2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8.xml"/><Relationship Id="rId7" Type="http://schemas.openxmlformats.org/officeDocument/2006/relationships/image" Target="../media/image47.png"/><Relationship Id="rId2" Type="http://schemas.microsoft.com/office/2007/relationships/media" Target="../media/media5.m4a"/><Relationship Id="rId1" Type="http://schemas.openxmlformats.org/officeDocument/2006/relationships/audio" Target="NULL" TargetMode="Externa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1.png"/><Relationship Id="rId9" Type="http://schemas.openxmlformats.org/officeDocument/2006/relationships/image" Target="../media/image4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Layout" Target="../slideLayouts/slideLayout8.xml"/><Relationship Id="rId1" Type="http://schemas.openxmlformats.org/officeDocument/2006/relationships/tags" Target="../tags/tag5.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6.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7.xml"/></Relationships>
</file>

<file path=ppt/slides/_rels/slide29.xml.rels><?xml version="1.0" encoding="UTF-8" standalone="yes"?>
<Relationships xmlns="http://schemas.openxmlformats.org/package/2006/relationships"><Relationship Id="rId3" Type="http://schemas.openxmlformats.org/officeDocument/2006/relationships/video" Target="../media/media12.mov"/><Relationship Id="rId2" Type="http://schemas.microsoft.com/office/2007/relationships/media" Target="../media/media12.mov"/><Relationship Id="rId1" Type="http://schemas.openxmlformats.org/officeDocument/2006/relationships/tags" Target="../tags/tag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7.xml"/><Relationship Id="rId7" Type="http://schemas.openxmlformats.org/officeDocument/2006/relationships/image" Target="../media/image36.png"/><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3.mov"/><Relationship Id="rId1" Type="http://schemas.microsoft.com/office/2007/relationships/media" Target="../media/media13.mov"/><Relationship Id="rId5" Type="http://schemas.openxmlformats.org/officeDocument/2006/relationships/image" Target="../media/image63.pn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video" Target="../media/media14.mov"/><Relationship Id="rId2" Type="http://schemas.microsoft.com/office/2007/relationships/media" Target="../media/media14.mov"/><Relationship Id="rId1" Type="http://schemas.openxmlformats.org/officeDocument/2006/relationships/tags" Target="../tags/tag9.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65.png"/><Relationship Id="rId3" Type="http://schemas.openxmlformats.org/officeDocument/2006/relationships/video" Target="../media/media12.mov"/><Relationship Id="rId7" Type="http://schemas.openxmlformats.org/officeDocument/2006/relationships/video" Target="../media/media13.mov"/><Relationship Id="rId12" Type="http://schemas.openxmlformats.org/officeDocument/2006/relationships/image" Target="../media/image61.png"/><Relationship Id="rId2" Type="http://schemas.microsoft.com/office/2007/relationships/media" Target="../media/media12.mov"/><Relationship Id="rId1" Type="http://schemas.openxmlformats.org/officeDocument/2006/relationships/tags" Target="../tags/tag10.xml"/><Relationship Id="rId6" Type="http://schemas.microsoft.com/office/2007/relationships/media" Target="../media/media13.mov"/><Relationship Id="rId11" Type="http://schemas.openxmlformats.org/officeDocument/2006/relationships/image" Target="../media/image67.png"/><Relationship Id="rId5" Type="http://schemas.openxmlformats.org/officeDocument/2006/relationships/video" Target="../media/media14.mov"/><Relationship Id="rId10" Type="http://schemas.openxmlformats.org/officeDocument/2006/relationships/image" Target="../media/image66.png"/><Relationship Id="rId4" Type="http://schemas.microsoft.com/office/2007/relationships/media" Target="../media/media14.mov"/><Relationship Id="rId9" Type="http://schemas.openxmlformats.org/officeDocument/2006/relationships/image" Target="../media/image64.png"/><Relationship Id="rId1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4.xml"/><Relationship Id="rId1" Type="http://schemas.openxmlformats.org/officeDocument/2006/relationships/tags" Target="../tags/tag11.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4.xml"/><Relationship Id="rId1" Type="http://schemas.openxmlformats.org/officeDocument/2006/relationships/tags" Target="../tags/tag1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39.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8.xml"/><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8" Type="http://schemas.openxmlformats.org/officeDocument/2006/relationships/image" Target="../media/image43.png"/><Relationship Id="rId3" Type="http://schemas.microsoft.com/office/2007/relationships/media" Target="../media/media4.m4a"/><Relationship Id="rId7" Type="http://schemas.openxmlformats.org/officeDocument/2006/relationships/image" Target="../media/image42.png"/><Relationship Id="rId2" Type="http://schemas.microsoft.com/office/2007/relationships/media" Target="../media/media3.m4a"/><Relationship Id="rId1" Type="http://schemas.openxmlformats.org/officeDocument/2006/relationships/audio" Target="NULL" TargetMode="External"/><Relationship Id="rId6" Type="http://schemas.openxmlformats.org/officeDocument/2006/relationships/image" Target="../media/image41.png"/><Relationship Id="rId5" Type="http://schemas.openxmlformats.org/officeDocument/2006/relationships/slideLayout" Target="../slideLayouts/slideLayout8.xml"/><Relationship Id="rId4" Type="http://schemas.openxmlformats.org/officeDocument/2006/relationships/audio" Target="../media/media4.m4a"/><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media" Target="../media/media5.m4a"/><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audio" Target="NULL" TargetMode="External"/><Relationship Id="rId1" Type="http://schemas.openxmlformats.org/officeDocument/2006/relationships/tags" Target="../tags/tag4.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1.png"/><Relationship Id="rId10" Type="http://schemas.openxmlformats.org/officeDocument/2006/relationships/image" Target="../media/image48.png"/><Relationship Id="rId4" Type="http://schemas.openxmlformats.org/officeDocument/2006/relationships/slideLayout" Target="../slideLayouts/slideLayout8.xml"/><Relationship Id="rId9" Type="http://schemas.openxmlformats.org/officeDocument/2006/relationships/image" Target="../media/image47.png"/></Relationships>
</file>

<file path=ppt/slides/_rels/slide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8.xml"/><Relationship Id="rId7" Type="http://schemas.openxmlformats.org/officeDocument/2006/relationships/image" Target="../media/image46.png"/><Relationship Id="rId2" Type="http://schemas.microsoft.com/office/2007/relationships/media" Target="../media/media5.m4a"/><Relationship Id="rId1" Type="http://schemas.openxmlformats.org/officeDocument/2006/relationships/audio" Target="NULL" TargetMode="Externa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1.png"/><Relationship Id="rId9" Type="http://schemas.openxmlformats.org/officeDocument/2006/relationships/image" Target="../media/image48.png"/></Relationships>
</file>

<file path=ppt/slides/_rels/slide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8.xml"/><Relationship Id="rId7" Type="http://schemas.openxmlformats.org/officeDocument/2006/relationships/image" Target="../media/image46.png"/><Relationship Id="rId2" Type="http://schemas.microsoft.com/office/2007/relationships/media" Target="../media/media5.m4a"/><Relationship Id="rId1" Type="http://schemas.openxmlformats.org/officeDocument/2006/relationships/audio" Target="NULL" TargetMode="Externa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1.png"/><Relationship Id="rId9"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B96F95F-C7FD-3628-15BC-A0E80DB9A817}"/>
              </a:ext>
            </a:extLst>
          </p:cNvPr>
          <p:cNvSpPr>
            <a:spLocks noGrp="1"/>
          </p:cNvSpPr>
          <p:nvPr>
            <p:ph type="body" sz="quarter" idx="13"/>
          </p:nvPr>
        </p:nvSpPr>
        <p:spPr/>
        <p:txBody>
          <a:bodyPr/>
          <a:lstStyle/>
          <a:p>
            <a:r>
              <a:rPr lang="en-US"/>
              <a:t>The Arts</a:t>
            </a:r>
          </a:p>
        </p:txBody>
      </p:sp>
      <p:sp>
        <p:nvSpPr>
          <p:cNvPr id="14" name="Text Placeholder 13">
            <a:extLst>
              <a:ext uri="{FF2B5EF4-FFF2-40B4-BE49-F238E27FC236}">
                <a16:creationId xmlns:a16="http://schemas.microsoft.com/office/drawing/2014/main" id="{FF83E461-4310-1FC5-F329-19FFDC7F8F98}"/>
              </a:ext>
            </a:extLst>
          </p:cNvPr>
          <p:cNvSpPr>
            <a:spLocks noGrp="1"/>
          </p:cNvSpPr>
          <p:nvPr>
            <p:ph type="body" sz="quarter" idx="18"/>
          </p:nvPr>
        </p:nvSpPr>
        <p:spPr/>
        <p:txBody>
          <a:bodyPr/>
          <a:lstStyle/>
          <a:p>
            <a:r>
              <a:rPr lang="en-US"/>
              <a:t>Music for Learning</a:t>
            </a:r>
          </a:p>
        </p:txBody>
      </p:sp>
      <p:sp>
        <p:nvSpPr>
          <p:cNvPr id="18" name="Text Placeholder 17">
            <a:extLst>
              <a:ext uri="{FF2B5EF4-FFF2-40B4-BE49-F238E27FC236}">
                <a16:creationId xmlns:a16="http://schemas.microsoft.com/office/drawing/2014/main" id="{F3841288-053D-4A92-B693-F9F2434C84CA}"/>
              </a:ext>
            </a:extLst>
          </p:cNvPr>
          <p:cNvSpPr>
            <a:spLocks noGrp="1"/>
          </p:cNvSpPr>
          <p:nvPr>
            <p:ph type="body" sz="quarter" idx="16"/>
          </p:nvPr>
        </p:nvSpPr>
        <p:spPr/>
        <p:txBody>
          <a:bodyPr vert="horz" lIns="0" tIns="45720" rIns="91440" bIns="45720" rtlCol="0" anchor="t">
            <a:noAutofit/>
          </a:bodyPr>
          <a:lstStyle/>
          <a:p>
            <a:r>
              <a:rPr lang="en-US">
                <a:ea typeface="+mn-lt"/>
                <a:cs typeface="+mn-lt"/>
              </a:rPr>
              <a:t>Unit 3: Music in the World  - Instruments of the World</a:t>
            </a:r>
            <a:endParaRPr lang="en-US"/>
          </a:p>
        </p:txBody>
      </p:sp>
      <p:sp>
        <p:nvSpPr>
          <p:cNvPr id="17" name="Text Placeholder 16">
            <a:extLst>
              <a:ext uri="{FF2B5EF4-FFF2-40B4-BE49-F238E27FC236}">
                <a16:creationId xmlns:a16="http://schemas.microsoft.com/office/drawing/2014/main" id="{2D2262D7-BF98-69B9-4BD8-5303B485FE1D}"/>
              </a:ext>
            </a:extLst>
          </p:cNvPr>
          <p:cNvSpPr>
            <a:spLocks noGrp="1"/>
          </p:cNvSpPr>
          <p:nvPr>
            <p:ph type="body" sz="quarter" idx="15"/>
          </p:nvPr>
        </p:nvSpPr>
        <p:spPr/>
        <p:txBody>
          <a:bodyPr/>
          <a:lstStyle/>
          <a:p>
            <a:r>
              <a:rPr lang="en-US" dirty="0"/>
              <a:t>Lesson 2: Week 1</a:t>
            </a:r>
          </a:p>
          <a:p>
            <a:endParaRPr lang="en-US" dirty="0"/>
          </a:p>
        </p:txBody>
      </p:sp>
      <p:sp>
        <p:nvSpPr>
          <p:cNvPr id="16" name="Text Placeholder 15">
            <a:extLst>
              <a:ext uri="{FF2B5EF4-FFF2-40B4-BE49-F238E27FC236}">
                <a16:creationId xmlns:a16="http://schemas.microsoft.com/office/drawing/2014/main" id="{30A5264C-47A9-55E9-D5EC-0E75A90FC376}"/>
              </a:ext>
            </a:extLst>
          </p:cNvPr>
          <p:cNvSpPr>
            <a:spLocks noGrp="1"/>
          </p:cNvSpPr>
          <p:nvPr>
            <p:ph type="body" sz="quarter" idx="14"/>
          </p:nvPr>
        </p:nvSpPr>
        <p:spPr/>
        <p:txBody>
          <a:bodyPr/>
          <a:lstStyle/>
          <a:p>
            <a:r>
              <a:rPr lang="en-US" dirty="0"/>
              <a:t>Version 1</a:t>
            </a:r>
          </a:p>
        </p:txBody>
      </p:sp>
      <p:pic>
        <p:nvPicPr>
          <p:cNvPr id="3" name="Picture Placeholder 2" descr="A person playing a guitar&#10;&#10;Description automatically generated with medium confidence">
            <a:extLst>
              <a:ext uri="{FF2B5EF4-FFF2-40B4-BE49-F238E27FC236}">
                <a16:creationId xmlns:a16="http://schemas.microsoft.com/office/drawing/2014/main" id="{1245FDB7-B5B7-DD8F-209E-DFFC269CDD51}"/>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5715" t="-158" r="56163" b="158"/>
          <a:stretch/>
        </p:blipFill>
        <p:spPr>
          <a:xfrm>
            <a:off x="81567" y="1581150"/>
            <a:ext cx="3366422" cy="4876800"/>
          </a:xfrm>
        </p:spPr>
      </p:pic>
    </p:spTree>
    <p:extLst>
      <p:ext uri="{BB962C8B-B14F-4D97-AF65-F5344CB8AC3E}">
        <p14:creationId xmlns:p14="http://schemas.microsoft.com/office/powerpoint/2010/main" val="36645173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25752D1-5A2D-3D4E-8CD6-F2B774317962}"/>
              </a:ext>
            </a:extLst>
          </p:cNvPr>
          <p:cNvSpPr>
            <a:spLocks noGrp="1"/>
          </p:cNvSpPr>
          <p:nvPr>
            <p:ph type="body" sz="quarter" idx="13"/>
          </p:nvPr>
        </p:nvSpPr>
        <p:spPr>
          <a:xfrm>
            <a:off x="443874" y="402061"/>
            <a:ext cx="8213724" cy="539859"/>
          </a:xfrm>
        </p:spPr>
        <p:txBody>
          <a:bodyPr/>
          <a:lstStyle/>
          <a:p>
            <a:r>
              <a:rPr lang="en-US" dirty="0"/>
              <a:t>We Sing: </a:t>
            </a:r>
            <a:r>
              <a:rPr lang="en-AU" dirty="0">
                <a:solidFill>
                  <a:schemeClr val="accent3"/>
                </a:solidFill>
              </a:rPr>
              <a:t>First Two Lines</a:t>
            </a:r>
            <a:endParaRPr lang="en-US" dirty="0">
              <a:solidFill>
                <a:schemeClr val="accent3"/>
              </a:solidFill>
            </a:endParaRPr>
          </a:p>
        </p:txBody>
      </p:sp>
      <p:sp>
        <p:nvSpPr>
          <p:cNvPr id="8" name="TextBox 7">
            <a:extLst>
              <a:ext uri="{FF2B5EF4-FFF2-40B4-BE49-F238E27FC236}">
                <a16:creationId xmlns:a16="http://schemas.microsoft.com/office/drawing/2014/main" id="{66F9F95F-3FA4-1F47-8CBE-8C21E283C0A4}"/>
              </a:ext>
            </a:extLst>
          </p:cNvPr>
          <p:cNvSpPr txBox="1"/>
          <p:nvPr/>
        </p:nvSpPr>
        <p:spPr>
          <a:xfrm>
            <a:off x="439017" y="6321595"/>
            <a:ext cx="2243361" cy="289007"/>
          </a:xfrm>
          <a:prstGeom prst="rect">
            <a:avLst/>
          </a:prstGeom>
          <a:noFill/>
          <a:ln>
            <a:noFill/>
          </a:ln>
        </p:spPr>
        <p:txBody>
          <a:bodyPr wrap="square" rtlCol="0">
            <a:noAutofit/>
          </a:bodyPr>
          <a:lstStyle/>
          <a:p>
            <a:pPr>
              <a:spcBef>
                <a:spcPts val="672"/>
              </a:spcBef>
            </a:pPr>
            <a:r>
              <a:rPr lang="en-AU" sz="1800" i="0" dirty="0">
                <a:solidFill>
                  <a:schemeClr val="accent1"/>
                </a:solidFill>
                <a:latin typeface="Calibri"/>
                <a:cs typeface="Calibri"/>
              </a:rPr>
              <a:t>Practical</a:t>
            </a:r>
          </a:p>
        </p:txBody>
      </p:sp>
      <p:pic>
        <p:nvPicPr>
          <p:cNvPr id="6" name="Picture 5" descr="A picture containing background pattern&#10;&#10;Description automatically generated">
            <a:extLst>
              <a:ext uri="{FF2B5EF4-FFF2-40B4-BE49-F238E27FC236}">
                <a16:creationId xmlns:a16="http://schemas.microsoft.com/office/drawing/2014/main" id="{A61348DC-271D-274E-9ACB-10505D59C4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923" y="1303104"/>
            <a:ext cx="8216153" cy="1585982"/>
          </a:xfrm>
          <a:prstGeom prst="rect">
            <a:avLst/>
          </a:prstGeom>
        </p:spPr>
      </p:pic>
      <p:pic>
        <p:nvPicPr>
          <p:cNvPr id="3" name="Picture 2">
            <a:extLst>
              <a:ext uri="{FF2B5EF4-FFF2-40B4-BE49-F238E27FC236}">
                <a16:creationId xmlns:a16="http://schemas.microsoft.com/office/drawing/2014/main" id="{A15B7304-D9ED-1E4F-8511-BC0863ACDF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14507" y="1423851"/>
            <a:ext cx="435254" cy="1177867"/>
          </a:xfrm>
          <a:prstGeom prst="rect">
            <a:avLst/>
          </a:prstGeom>
        </p:spPr>
      </p:pic>
      <p:pic>
        <p:nvPicPr>
          <p:cNvPr id="16" name="Picture 15">
            <a:extLst>
              <a:ext uri="{FF2B5EF4-FFF2-40B4-BE49-F238E27FC236}">
                <a16:creationId xmlns:a16="http://schemas.microsoft.com/office/drawing/2014/main" id="{BB9F0C92-5AB0-FC46-8009-1B30E0F16D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6003" y="1068769"/>
            <a:ext cx="876194" cy="2161600"/>
          </a:xfrm>
          <a:prstGeom prst="rect">
            <a:avLst/>
          </a:prstGeom>
        </p:spPr>
      </p:pic>
      <p:pic>
        <p:nvPicPr>
          <p:cNvPr id="29" name="Picture 28" descr="A picture containing pool ball&#10;&#10;Description automatically generated">
            <a:extLst>
              <a:ext uri="{FF2B5EF4-FFF2-40B4-BE49-F238E27FC236}">
                <a16:creationId xmlns:a16="http://schemas.microsoft.com/office/drawing/2014/main" id="{C195A836-EAAF-E74C-BDB1-ABA8204405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89357" y="1591429"/>
            <a:ext cx="418344" cy="1137497"/>
          </a:xfrm>
          <a:prstGeom prst="rect">
            <a:avLst/>
          </a:prstGeom>
        </p:spPr>
      </p:pic>
      <p:pic>
        <p:nvPicPr>
          <p:cNvPr id="31" name="Picture 30">
            <a:extLst>
              <a:ext uri="{FF2B5EF4-FFF2-40B4-BE49-F238E27FC236}">
                <a16:creationId xmlns:a16="http://schemas.microsoft.com/office/drawing/2014/main" id="{DCF209EF-FC82-5648-BDA4-00F308B14A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5134" y="1428762"/>
            <a:ext cx="435254" cy="1177867"/>
          </a:xfrm>
          <a:prstGeom prst="rect">
            <a:avLst/>
          </a:prstGeom>
        </p:spPr>
      </p:pic>
      <p:pic>
        <p:nvPicPr>
          <p:cNvPr id="35" name="Picture 34" descr="A picture containing pool ball, sport&#10;&#10;Description automatically generated">
            <a:extLst>
              <a:ext uri="{FF2B5EF4-FFF2-40B4-BE49-F238E27FC236}">
                <a16:creationId xmlns:a16="http://schemas.microsoft.com/office/drawing/2014/main" id="{24722D51-7730-834C-9130-0FC2A8BC6D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46119" y="1844699"/>
            <a:ext cx="440228" cy="1229743"/>
          </a:xfrm>
          <a:prstGeom prst="rect">
            <a:avLst/>
          </a:prstGeom>
        </p:spPr>
      </p:pic>
      <p:pic>
        <p:nvPicPr>
          <p:cNvPr id="36" name="Picture 35" descr="A picture containing text, pool ball&#10;&#10;Description automatically generated">
            <a:extLst>
              <a:ext uri="{FF2B5EF4-FFF2-40B4-BE49-F238E27FC236}">
                <a16:creationId xmlns:a16="http://schemas.microsoft.com/office/drawing/2014/main" id="{FD181131-E733-FB4B-8175-9EB27BD87CE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12549" y="1728762"/>
            <a:ext cx="442217" cy="1198806"/>
          </a:xfrm>
          <a:prstGeom prst="rect">
            <a:avLst/>
          </a:prstGeom>
        </p:spPr>
      </p:pic>
      <p:cxnSp>
        <p:nvCxnSpPr>
          <p:cNvPr id="9" name="Straight Connector 8">
            <a:extLst>
              <a:ext uri="{FF2B5EF4-FFF2-40B4-BE49-F238E27FC236}">
                <a16:creationId xmlns:a16="http://schemas.microsoft.com/office/drawing/2014/main" id="{FB047347-ED54-44A7-8516-66368045B27C}"/>
              </a:ext>
            </a:extLst>
          </p:cNvPr>
          <p:cNvCxnSpPr/>
          <p:nvPr/>
        </p:nvCxnSpPr>
        <p:spPr>
          <a:xfrm>
            <a:off x="7008641" y="3074442"/>
            <a:ext cx="955761" cy="0"/>
          </a:xfrm>
          <a:prstGeom prst="line">
            <a:avLst/>
          </a:prstGeom>
        </p:spPr>
        <p:style>
          <a:lnRef idx="2">
            <a:schemeClr val="dk1"/>
          </a:lnRef>
          <a:fillRef idx="0">
            <a:schemeClr val="dk1"/>
          </a:fillRef>
          <a:effectRef idx="1">
            <a:schemeClr val="dk1"/>
          </a:effectRef>
          <a:fontRef idx="minor">
            <a:schemeClr val="tx1"/>
          </a:fontRef>
        </p:style>
      </p:cxnSp>
      <p:pic>
        <p:nvPicPr>
          <p:cNvPr id="5" name="Picture 4" descr="A picture containing text&#10;&#10;Description automatically generated">
            <a:extLst>
              <a:ext uri="{FF2B5EF4-FFF2-40B4-BE49-F238E27FC236}">
                <a16:creationId xmlns:a16="http://schemas.microsoft.com/office/drawing/2014/main" id="{018963BD-36C9-4095-A7CC-3260977DE41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64348" y="2031871"/>
            <a:ext cx="444345" cy="1252532"/>
          </a:xfrm>
          <a:prstGeom prst="rect">
            <a:avLst/>
          </a:prstGeom>
        </p:spPr>
      </p:pic>
      <p:cxnSp>
        <p:nvCxnSpPr>
          <p:cNvPr id="41" name="Straight Connector 40">
            <a:extLst>
              <a:ext uri="{FF2B5EF4-FFF2-40B4-BE49-F238E27FC236}">
                <a16:creationId xmlns:a16="http://schemas.microsoft.com/office/drawing/2014/main" id="{DCCC419C-97D2-490C-957C-DA127B8552CC}"/>
              </a:ext>
            </a:extLst>
          </p:cNvPr>
          <p:cNvCxnSpPr/>
          <p:nvPr/>
        </p:nvCxnSpPr>
        <p:spPr>
          <a:xfrm>
            <a:off x="5917236" y="3060271"/>
            <a:ext cx="955761" cy="0"/>
          </a:xfrm>
          <a:prstGeom prst="line">
            <a:avLst/>
          </a:prstGeom>
        </p:spPr>
        <p:style>
          <a:lnRef idx="2">
            <a:schemeClr val="dk1"/>
          </a:lnRef>
          <a:fillRef idx="0">
            <a:schemeClr val="dk1"/>
          </a:fillRef>
          <a:effectRef idx="1">
            <a:schemeClr val="dk1"/>
          </a:effectRef>
          <a:fontRef idx="minor">
            <a:schemeClr val="tx1"/>
          </a:fontRef>
        </p:style>
      </p:cxnSp>
      <p:pic>
        <p:nvPicPr>
          <p:cNvPr id="42" name="Picture 41" descr="A picture containing text&#10;&#10;Description automatically generated">
            <a:extLst>
              <a:ext uri="{FF2B5EF4-FFF2-40B4-BE49-F238E27FC236}">
                <a16:creationId xmlns:a16="http://schemas.microsoft.com/office/drawing/2014/main" id="{F6CDD9B1-20E2-4F0A-AF73-14B3A2A688D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72943" y="2017700"/>
            <a:ext cx="444345" cy="1252532"/>
          </a:xfrm>
          <a:prstGeom prst="rect">
            <a:avLst/>
          </a:prstGeom>
        </p:spPr>
      </p:pic>
      <p:pic>
        <p:nvPicPr>
          <p:cNvPr id="43" name="Picture 42" descr="A picture containing background pattern&#10;&#10;Description automatically generated">
            <a:extLst>
              <a:ext uri="{FF2B5EF4-FFF2-40B4-BE49-F238E27FC236}">
                <a16:creationId xmlns:a16="http://schemas.microsoft.com/office/drawing/2014/main" id="{1DCE1C1C-9D5D-4B8F-B19B-58BF96C97C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923" y="3807932"/>
            <a:ext cx="8216153" cy="1585982"/>
          </a:xfrm>
          <a:prstGeom prst="rect">
            <a:avLst/>
          </a:prstGeom>
        </p:spPr>
      </p:pic>
      <p:pic>
        <p:nvPicPr>
          <p:cNvPr id="44" name="Picture 43">
            <a:extLst>
              <a:ext uri="{FF2B5EF4-FFF2-40B4-BE49-F238E27FC236}">
                <a16:creationId xmlns:a16="http://schemas.microsoft.com/office/drawing/2014/main" id="{1E70E7FE-8ECE-478F-9DF3-45091388A5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14507" y="3928679"/>
            <a:ext cx="435254" cy="1177867"/>
          </a:xfrm>
          <a:prstGeom prst="rect">
            <a:avLst/>
          </a:prstGeom>
        </p:spPr>
      </p:pic>
      <p:pic>
        <p:nvPicPr>
          <p:cNvPr id="45" name="Picture 44">
            <a:extLst>
              <a:ext uri="{FF2B5EF4-FFF2-40B4-BE49-F238E27FC236}">
                <a16:creationId xmlns:a16="http://schemas.microsoft.com/office/drawing/2014/main" id="{30B24900-E88C-4427-804D-AEE6A211CEF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6003" y="3573597"/>
            <a:ext cx="876194" cy="2161600"/>
          </a:xfrm>
          <a:prstGeom prst="rect">
            <a:avLst/>
          </a:prstGeom>
        </p:spPr>
      </p:pic>
      <p:pic>
        <p:nvPicPr>
          <p:cNvPr id="46" name="Picture 45" descr="A picture containing pool ball&#10;&#10;Description automatically generated">
            <a:extLst>
              <a:ext uri="{FF2B5EF4-FFF2-40B4-BE49-F238E27FC236}">
                <a16:creationId xmlns:a16="http://schemas.microsoft.com/office/drawing/2014/main" id="{152E4282-5B4E-46EB-9720-3F61D44366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89357" y="4096257"/>
            <a:ext cx="418344" cy="1137497"/>
          </a:xfrm>
          <a:prstGeom prst="rect">
            <a:avLst/>
          </a:prstGeom>
        </p:spPr>
      </p:pic>
      <p:pic>
        <p:nvPicPr>
          <p:cNvPr id="47" name="Picture 46">
            <a:extLst>
              <a:ext uri="{FF2B5EF4-FFF2-40B4-BE49-F238E27FC236}">
                <a16:creationId xmlns:a16="http://schemas.microsoft.com/office/drawing/2014/main" id="{1EF57A28-5C2A-426B-B56E-F9582063B3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5134" y="3933590"/>
            <a:ext cx="435254" cy="1177867"/>
          </a:xfrm>
          <a:prstGeom prst="rect">
            <a:avLst/>
          </a:prstGeom>
        </p:spPr>
      </p:pic>
      <p:pic>
        <p:nvPicPr>
          <p:cNvPr id="48" name="Picture 47" descr="A picture containing pool ball, sport&#10;&#10;Description automatically generated">
            <a:extLst>
              <a:ext uri="{FF2B5EF4-FFF2-40B4-BE49-F238E27FC236}">
                <a16:creationId xmlns:a16="http://schemas.microsoft.com/office/drawing/2014/main" id="{F30A4FC6-ACA6-4C55-ADB1-DFB56FE6CE0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46119" y="4349527"/>
            <a:ext cx="440228" cy="1229743"/>
          </a:xfrm>
          <a:prstGeom prst="rect">
            <a:avLst/>
          </a:prstGeom>
        </p:spPr>
      </p:pic>
      <p:pic>
        <p:nvPicPr>
          <p:cNvPr id="49" name="Picture 48" descr="A picture containing text, pool ball&#10;&#10;Description automatically generated">
            <a:extLst>
              <a:ext uri="{FF2B5EF4-FFF2-40B4-BE49-F238E27FC236}">
                <a16:creationId xmlns:a16="http://schemas.microsoft.com/office/drawing/2014/main" id="{6E57639B-88F1-46C1-8637-20E31297C58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12549" y="4233590"/>
            <a:ext cx="442217" cy="1198806"/>
          </a:xfrm>
          <a:prstGeom prst="rect">
            <a:avLst/>
          </a:prstGeom>
        </p:spPr>
      </p:pic>
      <p:cxnSp>
        <p:nvCxnSpPr>
          <p:cNvPr id="50" name="Straight Connector 49">
            <a:extLst>
              <a:ext uri="{FF2B5EF4-FFF2-40B4-BE49-F238E27FC236}">
                <a16:creationId xmlns:a16="http://schemas.microsoft.com/office/drawing/2014/main" id="{D0A151FB-1CCD-4E89-9DEE-A312F6A060AF}"/>
              </a:ext>
            </a:extLst>
          </p:cNvPr>
          <p:cNvCxnSpPr/>
          <p:nvPr/>
        </p:nvCxnSpPr>
        <p:spPr>
          <a:xfrm>
            <a:off x="7008641" y="5579270"/>
            <a:ext cx="955761" cy="0"/>
          </a:xfrm>
          <a:prstGeom prst="line">
            <a:avLst/>
          </a:prstGeom>
        </p:spPr>
        <p:style>
          <a:lnRef idx="2">
            <a:schemeClr val="dk1"/>
          </a:lnRef>
          <a:fillRef idx="0">
            <a:schemeClr val="dk1"/>
          </a:fillRef>
          <a:effectRef idx="1">
            <a:schemeClr val="dk1"/>
          </a:effectRef>
          <a:fontRef idx="minor">
            <a:schemeClr val="tx1"/>
          </a:fontRef>
        </p:style>
      </p:cxnSp>
      <p:pic>
        <p:nvPicPr>
          <p:cNvPr id="51" name="Picture 50" descr="A picture containing text&#10;&#10;Description automatically generated">
            <a:extLst>
              <a:ext uri="{FF2B5EF4-FFF2-40B4-BE49-F238E27FC236}">
                <a16:creationId xmlns:a16="http://schemas.microsoft.com/office/drawing/2014/main" id="{8F1C36D2-F32B-4A1A-8EDB-42C63F2C41C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64348" y="4536699"/>
            <a:ext cx="444345" cy="1252532"/>
          </a:xfrm>
          <a:prstGeom prst="rect">
            <a:avLst/>
          </a:prstGeom>
        </p:spPr>
      </p:pic>
      <p:cxnSp>
        <p:nvCxnSpPr>
          <p:cNvPr id="52" name="Straight Connector 51">
            <a:extLst>
              <a:ext uri="{FF2B5EF4-FFF2-40B4-BE49-F238E27FC236}">
                <a16:creationId xmlns:a16="http://schemas.microsoft.com/office/drawing/2014/main" id="{4643479A-A27D-4F16-9C28-5BB45B09FC50}"/>
              </a:ext>
            </a:extLst>
          </p:cNvPr>
          <p:cNvCxnSpPr/>
          <p:nvPr/>
        </p:nvCxnSpPr>
        <p:spPr>
          <a:xfrm>
            <a:off x="5917236" y="5565099"/>
            <a:ext cx="955761" cy="0"/>
          </a:xfrm>
          <a:prstGeom prst="line">
            <a:avLst/>
          </a:prstGeom>
        </p:spPr>
        <p:style>
          <a:lnRef idx="2">
            <a:schemeClr val="dk1"/>
          </a:lnRef>
          <a:fillRef idx="0">
            <a:schemeClr val="dk1"/>
          </a:fillRef>
          <a:effectRef idx="1">
            <a:schemeClr val="dk1"/>
          </a:effectRef>
          <a:fontRef idx="minor">
            <a:schemeClr val="tx1"/>
          </a:fontRef>
        </p:style>
      </p:cxnSp>
      <p:pic>
        <p:nvPicPr>
          <p:cNvPr id="53" name="Picture 52" descr="A picture containing text&#10;&#10;Description automatically generated">
            <a:extLst>
              <a:ext uri="{FF2B5EF4-FFF2-40B4-BE49-F238E27FC236}">
                <a16:creationId xmlns:a16="http://schemas.microsoft.com/office/drawing/2014/main" id="{EC853734-EC71-4BDE-B7FC-3F20911830E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72943" y="4522528"/>
            <a:ext cx="444345" cy="1252532"/>
          </a:xfrm>
          <a:prstGeom prst="rect">
            <a:avLst/>
          </a:prstGeom>
        </p:spPr>
      </p:pic>
      <p:sp>
        <p:nvSpPr>
          <p:cNvPr id="54" name="TextBox 53">
            <a:extLst>
              <a:ext uri="{FF2B5EF4-FFF2-40B4-BE49-F238E27FC236}">
                <a16:creationId xmlns:a16="http://schemas.microsoft.com/office/drawing/2014/main" id="{86CA9FD5-6D95-46B6-9635-50BA23E79DC8}"/>
              </a:ext>
            </a:extLst>
          </p:cNvPr>
          <p:cNvSpPr txBox="1"/>
          <p:nvPr/>
        </p:nvSpPr>
        <p:spPr>
          <a:xfrm>
            <a:off x="1560697" y="3306364"/>
            <a:ext cx="6971016" cy="415498"/>
          </a:xfrm>
          <a:prstGeom prst="rect">
            <a:avLst/>
          </a:prstGeom>
          <a:noFill/>
          <a:ln>
            <a:noFill/>
          </a:ln>
        </p:spPr>
        <p:txBody>
          <a:bodyPr wrap="square">
            <a:spAutoFit/>
          </a:bodyPr>
          <a:lstStyle/>
          <a:p>
            <a:pPr>
              <a:spcBef>
                <a:spcPts val="672"/>
              </a:spcBef>
            </a:pPr>
            <a:r>
              <a:rPr lang="en-US" sz="2100" i="0" dirty="0">
                <a:solidFill>
                  <a:schemeClr val="tx1"/>
                </a:solidFill>
                <a:latin typeface="Calibri"/>
                <a:cs typeface="Calibri"/>
              </a:rPr>
              <a:t>Sen-        </a:t>
            </a:r>
            <a:r>
              <a:rPr lang="en-US" sz="2100" i="0" dirty="0" err="1">
                <a:solidFill>
                  <a:schemeClr val="tx1"/>
                </a:solidFill>
                <a:latin typeface="Calibri"/>
                <a:cs typeface="Calibri"/>
              </a:rPr>
              <a:t>wa</a:t>
            </a:r>
            <a:r>
              <a:rPr lang="en-US" sz="2100" i="0" dirty="0">
                <a:solidFill>
                  <a:schemeClr val="tx1"/>
                </a:solidFill>
                <a:latin typeface="Calibri"/>
                <a:cs typeface="Calibri"/>
              </a:rPr>
              <a:t>         de-        den-      de             </a:t>
            </a:r>
            <a:r>
              <a:rPr lang="en-US" sz="2100" i="0" dirty="0" err="1">
                <a:solidFill>
                  <a:schemeClr val="tx1"/>
                </a:solidFill>
                <a:latin typeface="Calibri"/>
                <a:cs typeface="Calibri"/>
              </a:rPr>
              <a:t>sen</a:t>
            </a:r>
            <a:r>
              <a:rPr lang="en-US" sz="2100" i="0" dirty="0">
                <a:solidFill>
                  <a:schemeClr val="tx1"/>
                </a:solidFill>
                <a:latin typeface="Calibri"/>
                <a:cs typeface="Calibri"/>
              </a:rPr>
              <a:t>-            </a:t>
            </a:r>
            <a:r>
              <a:rPr lang="en-US" sz="2100" i="0" dirty="0" err="1">
                <a:solidFill>
                  <a:schemeClr val="tx1"/>
                </a:solidFill>
                <a:latin typeface="Calibri"/>
                <a:cs typeface="Calibri"/>
              </a:rPr>
              <a:t>wa</a:t>
            </a:r>
            <a:r>
              <a:rPr lang="en-US" sz="2100" i="0" dirty="0">
                <a:solidFill>
                  <a:schemeClr val="tx1"/>
                </a:solidFill>
                <a:latin typeface="Calibri"/>
                <a:cs typeface="Calibri"/>
              </a:rPr>
              <a:t>.</a:t>
            </a:r>
            <a:endParaRPr lang="en-AU" sz="2100" i="0" dirty="0">
              <a:solidFill>
                <a:schemeClr val="tx1"/>
              </a:solidFill>
              <a:latin typeface="Calibri"/>
              <a:cs typeface="Calibri"/>
            </a:endParaRPr>
          </a:p>
        </p:txBody>
      </p:sp>
      <p:sp>
        <p:nvSpPr>
          <p:cNvPr id="55" name="TextBox 54">
            <a:extLst>
              <a:ext uri="{FF2B5EF4-FFF2-40B4-BE49-F238E27FC236}">
                <a16:creationId xmlns:a16="http://schemas.microsoft.com/office/drawing/2014/main" id="{2A05B370-5B38-4A94-BA85-5D73E8347E14}"/>
              </a:ext>
            </a:extLst>
          </p:cNvPr>
          <p:cNvSpPr txBox="1"/>
          <p:nvPr/>
        </p:nvSpPr>
        <p:spPr>
          <a:xfrm>
            <a:off x="1560697" y="5878368"/>
            <a:ext cx="6971016" cy="415498"/>
          </a:xfrm>
          <a:prstGeom prst="rect">
            <a:avLst/>
          </a:prstGeom>
          <a:noFill/>
          <a:ln>
            <a:noFill/>
          </a:ln>
        </p:spPr>
        <p:txBody>
          <a:bodyPr wrap="square">
            <a:spAutoFit/>
          </a:bodyPr>
          <a:lstStyle/>
          <a:p>
            <a:pPr>
              <a:spcBef>
                <a:spcPts val="672"/>
              </a:spcBef>
            </a:pPr>
            <a:r>
              <a:rPr lang="en-US" sz="2100" i="0" dirty="0">
                <a:solidFill>
                  <a:schemeClr val="tx1"/>
                </a:solidFill>
                <a:latin typeface="Calibri"/>
                <a:cs typeface="Calibri"/>
              </a:rPr>
              <a:t>Sen-        </a:t>
            </a:r>
            <a:r>
              <a:rPr lang="en-US" sz="2100" i="0" dirty="0" err="1">
                <a:solidFill>
                  <a:schemeClr val="tx1"/>
                </a:solidFill>
                <a:latin typeface="Calibri"/>
                <a:cs typeface="Calibri"/>
              </a:rPr>
              <a:t>wa</a:t>
            </a:r>
            <a:r>
              <a:rPr lang="en-US" sz="2100" i="0" dirty="0">
                <a:solidFill>
                  <a:schemeClr val="tx1"/>
                </a:solidFill>
                <a:latin typeface="Calibri"/>
                <a:cs typeface="Calibri"/>
              </a:rPr>
              <a:t>         de-        den-      de             </a:t>
            </a:r>
            <a:r>
              <a:rPr lang="en-US" sz="2100" i="0" dirty="0" err="1">
                <a:solidFill>
                  <a:schemeClr val="tx1"/>
                </a:solidFill>
                <a:latin typeface="Calibri"/>
                <a:cs typeface="Calibri"/>
              </a:rPr>
              <a:t>sen</a:t>
            </a:r>
            <a:r>
              <a:rPr lang="en-US" sz="2100" i="0" dirty="0">
                <a:solidFill>
                  <a:schemeClr val="tx1"/>
                </a:solidFill>
                <a:latin typeface="Calibri"/>
                <a:cs typeface="Calibri"/>
              </a:rPr>
              <a:t>-            </a:t>
            </a:r>
            <a:r>
              <a:rPr lang="en-US" sz="2100" i="0" dirty="0" err="1">
                <a:solidFill>
                  <a:schemeClr val="tx1"/>
                </a:solidFill>
                <a:latin typeface="Calibri"/>
                <a:cs typeface="Calibri"/>
              </a:rPr>
              <a:t>wa</a:t>
            </a:r>
            <a:r>
              <a:rPr lang="en-US" sz="2100" i="0" dirty="0">
                <a:solidFill>
                  <a:schemeClr val="tx1"/>
                </a:solidFill>
                <a:latin typeface="Calibri"/>
                <a:cs typeface="Calibri"/>
              </a:rPr>
              <a:t>.</a:t>
            </a:r>
            <a:endParaRPr lang="en-AU" sz="2100" i="0" dirty="0">
              <a:solidFill>
                <a:schemeClr val="tx1"/>
              </a:solidFill>
              <a:latin typeface="Calibri"/>
              <a:cs typeface="Calibri"/>
            </a:endParaRPr>
          </a:p>
        </p:txBody>
      </p:sp>
      <p:pic>
        <p:nvPicPr>
          <p:cNvPr id="30" name="EB7553AD">
            <a:hlinkClick r:id="" action="ppaction://media"/>
            <a:extLst>
              <a:ext uri="{FF2B5EF4-FFF2-40B4-BE49-F238E27FC236}">
                <a16:creationId xmlns:a16="http://schemas.microsoft.com/office/drawing/2014/main" id="{01665CB0-166C-4880-8717-B0936D4ED93B}"/>
              </a:ext>
            </a:extLst>
          </p:cNvPr>
          <p:cNvPicPr>
            <a:picLocks noChangeAspect="1"/>
          </p:cNvPicPr>
          <p:nvPr>
            <a:audioFile r:link="rId1"/>
            <p:extLst>
              <p:ext uri="{DAA4B4D4-6D71-4841-9C94-3DE7FCFB9230}">
                <p14:media xmlns:p14="http://schemas.microsoft.com/office/powerpoint/2010/main" r:embed="rId2">
                  <p14:trim end="11613"/>
                </p14:media>
              </p:ext>
            </p:extLst>
          </p:nvPr>
        </p:nvPicPr>
        <p:blipFill>
          <a:blip r:embed="rId11"/>
          <a:stretch>
            <a:fillRect/>
          </a:stretch>
        </p:blipFill>
        <p:spPr>
          <a:xfrm>
            <a:off x="7585115" y="466901"/>
            <a:ext cx="486000" cy="486000"/>
          </a:xfrm>
          <a:prstGeom prst="rect">
            <a:avLst/>
          </a:prstGeom>
        </p:spPr>
      </p:pic>
    </p:spTree>
    <p:extLst>
      <p:ext uri="{BB962C8B-B14F-4D97-AF65-F5344CB8AC3E}">
        <p14:creationId xmlns:p14="http://schemas.microsoft.com/office/powerpoint/2010/main" val="25010600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87" fill="hold"/>
                                        <p:tgtEl>
                                          <p:spTgt spid="30"/>
                                        </p:tgtEl>
                                      </p:cBhvr>
                                    </p:cmd>
                                  </p:childTnLst>
                                </p:cTn>
                              </p:par>
                            </p:childTnLst>
                          </p:cTn>
                        </p:par>
                      </p:childTnLst>
                    </p:cTn>
                  </p:par>
                </p:childTnLst>
              </p:cTn>
              <p:nextCondLst>
                <p:cond evt="onClick" delay="0">
                  <p:tgtEl>
                    <p:spTgt spid="30"/>
                  </p:tgtEl>
                </p:cond>
              </p:nextCondLst>
            </p:seq>
            <p:audio>
              <p:cMediaNode vol="80000">
                <p:cTn id="7" fill="hold" display="0">
                  <p:stCondLst>
                    <p:cond delay="indefinite"/>
                  </p:stCondLst>
                  <p:endCondLst>
                    <p:cond evt="onStopAudio" delay="0">
                      <p:tgtEl>
                        <p:sldTgt/>
                      </p:tgtEl>
                    </p:cond>
                  </p:endCondLst>
                </p:cTn>
                <p:tgtEl>
                  <p:spTgt spid="3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25752D1-5A2D-3D4E-8CD6-F2B774317962}"/>
              </a:ext>
            </a:extLst>
          </p:cNvPr>
          <p:cNvSpPr>
            <a:spLocks noGrp="1"/>
          </p:cNvSpPr>
          <p:nvPr>
            <p:ph type="body" sz="quarter" idx="13"/>
          </p:nvPr>
        </p:nvSpPr>
        <p:spPr>
          <a:xfrm>
            <a:off x="443874" y="402061"/>
            <a:ext cx="8213724" cy="539859"/>
          </a:xfrm>
        </p:spPr>
        <p:txBody>
          <a:bodyPr/>
          <a:lstStyle/>
          <a:p>
            <a:r>
              <a:rPr lang="en-US" dirty="0"/>
              <a:t>We Sing: </a:t>
            </a:r>
            <a:r>
              <a:rPr lang="en-AU" dirty="0">
                <a:solidFill>
                  <a:schemeClr val="accent3"/>
                </a:solidFill>
              </a:rPr>
              <a:t>First Note Little Do</a:t>
            </a:r>
            <a:endParaRPr lang="en-US" dirty="0">
              <a:solidFill>
                <a:schemeClr val="accent3"/>
              </a:solidFill>
            </a:endParaRPr>
          </a:p>
        </p:txBody>
      </p:sp>
      <p:sp>
        <p:nvSpPr>
          <p:cNvPr id="8" name="TextBox 7">
            <a:extLst>
              <a:ext uri="{FF2B5EF4-FFF2-40B4-BE49-F238E27FC236}">
                <a16:creationId xmlns:a16="http://schemas.microsoft.com/office/drawing/2014/main" id="{66F9F95F-3FA4-1F47-8CBE-8C21E283C0A4}"/>
              </a:ext>
            </a:extLst>
          </p:cNvPr>
          <p:cNvSpPr txBox="1"/>
          <p:nvPr/>
        </p:nvSpPr>
        <p:spPr>
          <a:xfrm>
            <a:off x="439017" y="6321595"/>
            <a:ext cx="2243361" cy="289007"/>
          </a:xfrm>
          <a:prstGeom prst="rect">
            <a:avLst/>
          </a:prstGeom>
          <a:noFill/>
          <a:ln>
            <a:noFill/>
          </a:ln>
        </p:spPr>
        <p:txBody>
          <a:bodyPr wrap="square" rtlCol="0">
            <a:noAutofit/>
          </a:bodyPr>
          <a:lstStyle/>
          <a:p>
            <a:pPr>
              <a:spcBef>
                <a:spcPts val="672"/>
              </a:spcBef>
            </a:pPr>
            <a:r>
              <a:rPr lang="en-AU" sz="1800" i="0" dirty="0">
                <a:solidFill>
                  <a:schemeClr val="accent1"/>
                </a:solidFill>
                <a:latin typeface="Calibri"/>
                <a:cs typeface="Calibri"/>
              </a:rPr>
              <a:t>Practical</a:t>
            </a:r>
          </a:p>
        </p:txBody>
      </p:sp>
      <p:pic>
        <p:nvPicPr>
          <p:cNvPr id="6" name="Picture 5" descr="A picture containing background pattern&#10;&#10;Description automatically generated">
            <a:extLst>
              <a:ext uri="{FF2B5EF4-FFF2-40B4-BE49-F238E27FC236}">
                <a16:creationId xmlns:a16="http://schemas.microsoft.com/office/drawing/2014/main" id="{A61348DC-271D-274E-9ACB-10505D59C45A}"/>
              </a:ext>
            </a:extLst>
          </p:cNvPr>
          <p:cNvPicPr>
            <a:picLocks noChangeAspect="1"/>
          </p:cNvPicPr>
          <p:nvPr/>
        </p:nvPicPr>
        <p:blipFill rotWithShape="1">
          <a:blip r:embed="rId6">
            <a:extLst>
              <a:ext uri="{28A0092B-C50C-407E-A947-70E740481C1C}">
                <a14:useLocalDpi xmlns:a14="http://schemas.microsoft.com/office/drawing/2010/main" val="0"/>
              </a:ext>
            </a:extLst>
          </a:blip>
          <a:srcRect r="43998"/>
          <a:stretch/>
        </p:blipFill>
        <p:spPr>
          <a:xfrm>
            <a:off x="777626" y="2207187"/>
            <a:ext cx="7546219" cy="2601076"/>
          </a:xfrm>
          <a:prstGeom prst="rect">
            <a:avLst/>
          </a:prstGeom>
        </p:spPr>
      </p:pic>
      <p:pic>
        <p:nvPicPr>
          <p:cNvPr id="16" name="Picture 15">
            <a:extLst>
              <a:ext uri="{FF2B5EF4-FFF2-40B4-BE49-F238E27FC236}">
                <a16:creationId xmlns:a16="http://schemas.microsoft.com/office/drawing/2014/main" id="{BB9F0C92-5AB0-FC46-8009-1B30E0F16DD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7626" y="1991397"/>
            <a:ext cx="1329824" cy="3280720"/>
          </a:xfrm>
          <a:prstGeom prst="rect">
            <a:avLst/>
          </a:prstGeom>
        </p:spPr>
      </p:pic>
      <p:pic>
        <p:nvPicPr>
          <p:cNvPr id="15" name="39C1C8DD">
            <a:hlinkClick r:id="" action="ppaction://media"/>
            <a:extLst>
              <a:ext uri="{FF2B5EF4-FFF2-40B4-BE49-F238E27FC236}">
                <a16:creationId xmlns:a16="http://schemas.microsoft.com/office/drawing/2014/main" id="{DA58A819-F064-4FEA-9AF8-E3EA78F23C6E}"/>
              </a:ext>
            </a:extLst>
          </p:cNvPr>
          <p:cNvPicPr>
            <a:picLocks noChangeAspect="1"/>
          </p:cNvPicPr>
          <p:nvPr>
            <a:audi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p:blipFill>
        <p:spPr>
          <a:xfrm>
            <a:off x="4238423" y="2866490"/>
            <a:ext cx="667153" cy="1746304"/>
          </a:xfrm>
          <a:prstGeom prst="rect">
            <a:avLst/>
          </a:prstGeom>
        </p:spPr>
      </p:pic>
      <p:pic>
        <p:nvPicPr>
          <p:cNvPr id="2" name="C high" descr="C high">
            <a:hlinkClick r:id="" action="ppaction://media"/>
            <a:extLst>
              <a:ext uri="{FF2B5EF4-FFF2-40B4-BE49-F238E27FC236}">
                <a16:creationId xmlns:a16="http://schemas.microsoft.com/office/drawing/2014/main" id="{35581A74-6885-9B49-9DC2-24FCE03B58C0}"/>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7535110" y="428990"/>
            <a:ext cx="486000" cy="486000"/>
          </a:xfrm>
          <a:prstGeom prst="rect">
            <a:avLst/>
          </a:prstGeom>
        </p:spPr>
      </p:pic>
    </p:spTree>
    <p:extLst>
      <p:ext uri="{BB962C8B-B14F-4D97-AF65-F5344CB8AC3E}">
        <p14:creationId xmlns:p14="http://schemas.microsoft.com/office/powerpoint/2010/main" val="3832696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000" fill="hold"/>
                                        <p:tgtEl>
                                          <p:spTgt spid="15"/>
                                        </p:tgtEl>
                                      </p:cBhvr>
                                    </p:cmd>
                                  </p:childTnLst>
                                </p:cTn>
                              </p:par>
                            </p:childTnLst>
                          </p:cTn>
                        </p:par>
                      </p:childTnLst>
                    </p:cTn>
                  </p:par>
                </p:childTnLst>
              </p:cTn>
              <p:nextCondLst>
                <p:cond evt="onClick" delay="0">
                  <p:tgtEl>
                    <p:spTgt spid="15"/>
                  </p:tgtEl>
                </p:cond>
              </p:nextCondLst>
            </p:seq>
            <p:audio>
              <p:cMediaNode vol="80000">
                <p:cTn id="12" fill="hold" display="0">
                  <p:stCondLst>
                    <p:cond delay="indefinite"/>
                  </p:stCondLst>
                  <p:endCondLst>
                    <p:cond evt="onStopAudio" delay="0">
                      <p:tgtEl>
                        <p:sldTgt/>
                      </p:tgtEl>
                    </p:cond>
                  </p:endCondLst>
                </p:cTn>
                <p:tgtEl>
                  <p:spTgt spid="15"/>
                </p:tgtEl>
              </p:cMediaNode>
            </p:audio>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25752D1-5A2D-3D4E-8CD6-F2B774317962}"/>
              </a:ext>
            </a:extLst>
          </p:cNvPr>
          <p:cNvSpPr>
            <a:spLocks noGrp="1"/>
          </p:cNvSpPr>
          <p:nvPr>
            <p:ph type="body" sz="quarter" idx="13"/>
          </p:nvPr>
        </p:nvSpPr>
        <p:spPr>
          <a:xfrm>
            <a:off x="443874" y="402061"/>
            <a:ext cx="8213724" cy="539859"/>
          </a:xfrm>
        </p:spPr>
        <p:txBody>
          <a:bodyPr/>
          <a:lstStyle/>
          <a:p>
            <a:r>
              <a:rPr lang="en-US" dirty="0"/>
              <a:t>I Sing: </a:t>
            </a:r>
            <a:r>
              <a:rPr lang="en-AU" dirty="0">
                <a:solidFill>
                  <a:schemeClr val="accent3"/>
                </a:solidFill>
              </a:rPr>
              <a:t>Senwa Dedende</a:t>
            </a:r>
            <a:endParaRPr lang="en-US" dirty="0">
              <a:solidFill>
                <a:schemeClr val="accent3"/>
              </a:solidFill>
            </a:endParaRPr>
          </a:p>
        </p:txBody>
      </p:sp>
      <p:sp>
        <p:nvSpPr>
          <p:cNvPr id="8" name="TextBox 7">
            <a:extLst>
              <a:ext uri="{FF2B5EF4-FFF2-40B4-BE49-F238E27FC236}">
                <a16:creationId xmlns:a16="http://schemas.microsoft.com/office/drawing/2014/main" id="{66F9F95F-3FA4-1F47-8CBE-8C21E283C0A4}"/>
              </a:ext>
            </a:extLst>
          </p:cNvPr>
          <p:cNvSpPr txBox="1"/>
          <p:nvPr/>
        </p:nvSpPr>
        <p:spPr>
          <a:xfrm>
            <a:off x="439017" y="6321595"/>
            <a:ext cx="2243361" cy="289007"/>
          </a:xfrm>
          <a:prstGeom prst="rect">
            <a:avLst/>
          </a:prstGeom>
          <a:noFill/>
          <a:ln>
            <a:noFill/>
          </a:ln>
        </p:spPr>
        <p:txBody>
          <a:bodyPr wrap="square" rtlCol="0">
            <a:noAutofit/>
          </a:bodyPr>
          <a:lstStyle/>
          <a:p>
            <a:pPr>
              <a:spcBef>
                <a:spcPts val="672"/>
              </a:spcBef>
            </a:pPr>
            <a:r>
              <a:rPr lang="en-AU" sz="1800" i="0" dirty="0">
                <a:solidFill>
                  <a:schemeClr val="accent1"/>
                </a:solidFill>
                <a:latin typeface="Calibri"/>
                <a:cs typeface="Calibri"/>
              </a:rPr>
              <a:t>Practical</a:t>
            </a:r>
          </a:p>
        </p:txBody>
      </p:sp>
      <p:pic>
        <p:nvPicPr>
          <p:cNvPr id="6" name="Picture 5" descr="A picture containing background pattern&#10;&#10;Description automatically generated">
            <a:extLst>
              <a:ext uri="{FF2B5EF4-FFF2-40B4-BE49-F238E27FC236}">
                <a16:creationId xmlns:a16="http://schemas.microsoft.com/office/drawing/2014/main" id="{A61348DC-271D-274E-9ACB-10505D59C4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047" y="2672522"/>
            <a:ext cx="8216153" cy="1585982"/>
          </a:xfrm>
          <a:prstGeom prst="rect">
            <a:avLst/>
          </a:prstGeom>
        </p:spPr>
      </p:pic>
      <p:pic>
        <p:nvPicPr>
          <p:cNvPr id="16" name="Picture 15">
            <a:extLst>
              <a:ext uri="{FF2B5EF4-FFF2-40B4-BE49-F238E27FC236}">
                <a16:creationId xmlns:a16="http://schemas.microsoft.com/office/drawing/2014/main" id="{BB9F0C92-5AB0-FC46-8009-1B30E0F16D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127" y="2438187"/>
            <a:ext cx="876194" cy="2161600"/>
          </a:xfrm>
          <a:prstGeom prst="rect">
            <a:avLst/>
          </a:prstGeom>
        </p:spPr>
      </p:pic>
      <p:sp>
        <p:nvSpPr>
          <p:cNvPr id="54" name="TextBox 53">
            <a:extLst>
              <a:ext uri="{FF2B5EF4-FFF2-40B4-BE49-F238E27FC236}">
                <a16:creationId xmlns:a16="http://schemas.microsoft.com/office/drawing/2014/main" id="{86CA9FD5-6D95-46B6-9635-50BA23E79DC8}"/>
              </a:ext>
            </a:extLst>
          </p:cNvPr>
          <p:cNvSpPr txBox="1"/>
          <p:nvPr/>
        </p:nvSpPr>
        <p:spPr>
          <a:xfrm>
            <a:off x="1592821" y="4675782"/>
            <a:ext cx="6971016" cy="415498"/>
          </a:xfrm>
          <a:prstGeom prst="rect">
            <a:avLst/>
          </a:prstGeom>
          <a:noFill/>
          <a:ln>
            <a:noFill/>
          </a:ln>
        </p:spPr>
        <p:txBody>
          <a:bodyPr wrap="square">
            <a:spAutoFit/>
          </a:bodyPr>
          <a:lstStyle/>
          <a:p>
            <a:pPr>
              <a:spcBef>
                <a:spcPts val="672"/>
              </a:spcBef>
            </a:pPr>
            <a:r>
              <a:rPr lang="en-US" sz="2100" i="0" dirty="0">
                <a:solidFill>
                  <a:schemeClr val="tx1"/>
                </a:solidFill>
                <a:latin typeface="Calibri"/>
                <a:cs typeface="Calibri"/>
              </a:rPr>
              <a:t>Sen-                  </a:t>
            </a:r>
            <a:r>
              <a:rPr lang="en-US" sz="2100" i="0" dirty="0" err="1">
                <a:solidFill>
                  <a:schemeClr val="tx1"/>
                </a:solidFill>
                <a:latin typeface="Calibri"/>
                <a:cs typeface="Calibri"/>
              </a:rPr>
              <a:t>wa</a:t>
            </a:r>
            <a:r>
              <a:rPr lang="en-US" sz="2100" i="0" dirty="0">
                <a:solidFill>
                  <a:schemeClr val="tx1"/>
                </a:solidFill>
                <a:latin typeface="Calibri"/>
                <a:cs typeface="Calibri"/>
              </a:rPr>
              <a:t>            de-                   den-               de.</a:t>
            </a:r>
            <a:endParaRPr lang="en-AU" sz="2100" i="0" dirty="0">
              <a:solidFill>
                <a:schemeClr val="tx1"/>
              </a:solidFill>
              <a:latin typeface="Calibri"/>
              <a:cs typeface="Calibri"/>
            </a:endParaRPr>
          </a:p>
        </p:txBody>
      </p:sp>
      <p:pic>
        <p:nvPicPr>
          <p:cNvPr id="30" name="Picture 29" descr="A picture containing text, clipart&#10;&#10;Description automatically generated">
            <a:extLst>
              <a:ext uri="{FF2B5EF4-FFF2-40B4-BE49-F238E27FC236}">
                <a16:creationId xmlns:a16="http://schemas.microsoft.com/office/drawing/2014/main" id="{C22C574B-ADA5-41F2-BF02-D9737680FCD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13541" y="3132179"/>
            <a:ext cx="453630" cy="1202320"/>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34CE8808-6AFB-4533-A8E1-C26D0DF978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36067" y="3125801"/>
            <a:ext cx="453630" cy="1202320"/>
          </a:xfrm>
          <a:prstGeom prst="rect">
            <a:avLst/>
          </a:prstGeom>
        </p:spPr>
      </p:pic>
      <p:pic>
        <p:nvPicPr>
          <p:cNvPr id="11" name="Picture 10" descr="A picture containing text, clipart&#10;&#10;Description automatically generated">
            <a:extLst>
              <a:ext uri="{FF2B5EF4-FFF2-40B4-BE49-F238E27FC236}">
                <a16:creationId xmlns:a16="http://schemas.microsoft.com/office/drawing/2014/main" id="{3EAB2D1F-6DAF-44F2-A655-748C4C0B1C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57850" y="3267562"/>
            <a:ext cx="455119" cy="1161583"/>
          </a:xfrm>
          <a:prstGeom prst="rect">
            <a:avLst/>
          </a:prstGeom>
        </p:spPr>
      </p:pic>
      <p:pic>
        <p:nvPicPr>
          <p:cNvPr id="13" name="Picture 12" descr="A picture containing clipart&#10;&#10;Description automatically generated">
            <a:extLst>
              <a:ext uri="{FF2B5EF4-FFF2-40B4-BE49-F238E27FC236}">
                <a16:creationId xmlns:a16="http://schemas.microsoft.com/office/drawing/2014/main" id="{2293C747-27EA-4250-8E53-ECD5ECAB589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52705" y="2602905"/>
            <a:ext cx="516369" cy="1329991"/>
          </a:xfrm>
          <a:prstGeom prst="rect">
            <a:avLst/>
          </a:prstGeom>
        </p:spPr>
      </p:pic>
      <p:pic>
        <p:nvPicPr>
          <p:cNvPr id="37" name="Picture 36">
            <a:extLst>
              <a:ext uri="{FF2B5EF4-FFF2-40B4-BE49-F238E27FC236}">
                <a16:creationId xmlns:a16="http://schemas.microsoft.com/office/drawing/2014/main" id="{AB0A3268-0398-4C27-BE27-8212B663CA3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05383" y="2795792"/>
            <a:ext cx="435254" cy="1177867"/>
          </a:xfrm>
          <a:prstGeom prst="rect">
            <a:avLst/>
          </a:prstGeom>
        </p:spPr>
      </p:pic>
      <p:pic>
        <p:nvPicPr>
          <p:cNvPr id="20" name="EB7553AD">
            <a:hlinkClick r:id="" action="ppaction://media"/>
            <a:extLst>
              <a:ext uri="{FF2B5EF4-FFF2-40B4-BE49-F238E27FC236}">
                <a16:creationId xmlns:a16="http://schemas.microsoft.com/office/drawing/2014/main" id="{CFE76AF4-E487-4D21-9EFF-B05EEFE14524}"/>
              </a:ext>
            </a:extLst>
          </p:cNvPr>
          <p:cNvPicPr>
            <a:picLocks noChangeAspect="1"/>
          </p:cNvPicPr>
          <p:nvPr>
            <a:audioFile r:link="rId1"/>
            <p:extLst>
              <p:ext uri="{DAA4B4D4-6D71-4841-9C94-3DE7FCFB9230}">
                <p14:media xmlns:p14="http://schemas.microsoft.com/office/powerpoint/2010/main" r:embed="rId2">
                  <p14:trim st="10986" end="8842"/>
                </p14:media>
              </p:ext>
            </p:extLst>
          </p:nvPr>
        </p:nvPicPr>
        <p:blipFill>
          <a:blip r:embed="rId10"/>
          <a:stretch>
            <a:fillRect/>
          </a:stretch>
        </p:blipFill>
        <p:spPr>
          <a:xfrm>
            <a:off x="7543396" y="441053"/>
            <a:ext cx="486000" cy="486000"/>
          </a:xfrm>
          <a:prstGeom prst="rect">
            <a:avLst/>
          </a:prstGeom>
        </p:spPr>
      </p:pic>
    </p:spTree>
    <p:extLst>
      <p:ext uri="{BB962C8B-B14F-4D97-AF65-F5344CB8AC3E}">
        <p14:creationId xmlns:p14="http://schemas.microsoft.com/office/powerpoint/2010/main" val="39249252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2" fill="hold"/>
                                        <p:tgtEl>
                                          <p:spTgt spid="20"/>
                                        </p:tgtEl>
                                      </p:cBhvr>
                                    </p:cmd>
                                  </p:childTnLst>
                                </p:cTn>
                              </p:par>
                            </p:childTnLst>
                          </p:cTn>
                        </p:par>
                      </p:childTnLst>
                    </p:cTn>
                  </p:par>
                </p:childTnLst>
              </p:cTn>
              <p:nextCondLst>
                <p:cond evt="onClick" delay="0">
                  <p:tgtEl>
                    <p:spTgt spid="20"/>
                  </p:tgtEl>
                </p:cond>
              </p:nextCondLst>
            </p:seq>
            <p:audio>
              <p:cMediaNode vol="80000">
                <p:cTn id="7" fill="hold" display="0">
                  <p:stCondLst>
                    <p:cond delay="indefinite"/>
                  </p:stCondLst>
                  <p:endCondLst>
                    <p:cond evt="onStopAudio" delay="0">
                      <p:tgtEl>
                        <p:sldTgt/>
                      </p:tgtEl>
                    </p:cond>
                  </p:endCondLst>
                </p:cTn>
                <p:tgtEl>
                  <p:spTgt spid="2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25752D1-5A2D-3D4E-8CD6-F2B774317962}"/>
              </a:ext>
            </a:extLst>
          </p:cNvPr>
          <p:cNvSpPr>
            <a:spLocks noGrp="1"/>
          </p:cNvSpPr>
          <p:nvPr>
            <p:ph type="body" sz="quarter" idx="13"/>
          </p:nvPr>
        </p:nvSpPr>
        <p:spPr>
          <a:xfrm>
            <a:off x="443874" y="402061"/>
            <a:ext cx="8213724" cy="539859"/>
          </a:xfrm>
        </p:spPr>
        <p:txBody>
          <a:bodyPr/>
          <a:lstStyle/>
          <a:p>
            <a:r>
              <a:rPr lang="en-US" dirty="0"/>
              <a:t>We Sing: </a:t>
            </a:r>
            <a:r>
              <a:rPr lang="en-AU" dirty="0">
                <a:solidFill>
                  <a:schemeClr val="accent3"/>
                </a:solidFill>
              </a:rPr>
              <a:t>Senwa Dedende</a:t>
            </a:r>
            <a:endParaRPr lang="en-US" dirty="0">
              <a:solidFill>
                <a:schemeClr val="accent3"/>
              </a:solidFill>
            </a:endParaRPr>
          </a:p>
        </p:txBody>
      </p:sp>
      <p:sp>
        <p:nvSpPr>
          <p:cNvPr id="8" name="TextBox 7">
            <a:extLst>
              <a:ext uri="{FF2B5EF4-FFF2-40B4-BE49-F238E27FC236}">
                <a16:creationId xmlns:a16="http://schemas.microsoft.com/office/drawing/2014/main" id="{66F9F95F-3FA4-1F47-8CBE-8C21E283C0A4}"/>
              </a:ext>
            </a:extLst>
          </p:cNvPr>
          <p:cNvSpPr txBox="1"/>
          <p:nvPr/>
        </p:nvSpPr>
        <p:spPr>
          <a:xfrm>
            <a:off x="439017" y="6321595"/>
            <a:ext cx="2243361" cy="289007"/>
          </a:xfrm>
          <a:prstGeom prst="rect">
            <a:avLst/>
          </a:prstGeom>
          <a:noFill/>
          <a:ln>
            <a:noFill/>
          </a:ln>
        </p:spPr>
        <p:txBody>
          <a:bodyPr wrap="square" rtlCol="0">
            <a:noAutofit/>
          </a:bodyPr>
          <a:lstStyle/>
          <a:p>
            <a:pPr>
              <a:spcBef>
                <a:spcPts val="672"/>
              </a:spcBef>
            </a:pPr>
            <a:r>
              <a:rPr lang="en-AU" sz="1800" i="0" dirty="0">
                <a:solidFill>
                  <a:schemeClr val="accent1"/>
                </a:solidFill>
                <a:latin typeface="Calibri"/>
                <a:cs typeface="Calibri"/>
              </a:rPr>
              <a:t>Practical</a:t>
            </a:r>
          </a:p>
        </p:txBody>
      </p:sp>
      <p:pic>
        <p:nvPicPr>
          <p:cNvPr id="6" name="Picture 5" descr="A picture containing background pattern&#10;&#10;Description automatically generated">
            <a:extLst>
              <a:ext uri="{FF2B5EF4-FFF2-40B4-BE49-F238E27FC236}">
                <a16:creationId xmlns:a16="http://schemas.microsoft.com/office/drawing/2014/main" id="{A61348DC-271D-274E-9ACB-10505D59C4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047" y="2672522"/>
            <a:ext cx="8216153" cy="1585982"/>
          </a:xfrm>
          <a:prstGeom prst="rect">
            <a:avLst/>
          </a:prstGeom>
        </p:spPr>
      </p:pic>
      <p:pic>
        <p:nvPicPr>
          <p:cNvPr id="16" name="Picture 15">
            <a:extLst>
              <a:ext uri="{FF2B5EF4-FFF2-40B4-BE49-F238E27FC236}">
                <a16:creationId xmlns:a16="http://schemas.microsoft.com/office/drawing/2014/main" id="{BB9F0C92-5AB0-FC46-8009-1B30E0F16D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127" y="2438187"/>
            <a:ext cx="876194" cy="2161600"/>
          </a:xfrm>
          <a:prstGeom prst="rect">
            <a:avLst/>
          </a:prstGeom>
        </p:spPr>
      </p:pic>
      <p:sp>
        <p:nvSpPr>
          <p:cNvPr id="54" name="TextBox 53">
            <a:extLst>
              <a:ext uri="{FF2B5EF4-FFF2-40B4-BE49-F238E27FC236}">
                <a16:creationId xmlns:a16="http://schemas.microsoft.com/office/drawing/2014/main" id="{86CA9FD5-6D95-46B6-9635-50BA23E79DC8}"/>
              </a:ext>
            </a:extLst>
          </p:cNvPr>
          <p:cNvSpPr txBox="1"/>
          <p:nvPr/>
        </p:nvSpPr>
        <p:spPr>
          <a:xfrm>
            <a:off x="1592821" y="4675782"/>
            <a:ext cx="6971016" cy="415498"/>
          </a:xfrm>
          <a:prstGeom prst="rect">
            <a:avLst/>
          </a:prstGeom>
          <a:noFill/>
          <a:ln>
            <a:noFill/>
          </a:ln>
        </p:spPr>
        <p:txBody>
          <a:bodyPr wrap="square">
            <a:spAutoFit/>
          </a:bodyPr>
          <a:lstStyle/>
          <a:p>
            <a:pPr>
              <a:spcBef>
                <a:spcPts val="672"/>
              </a:spcBef>
            </a:pPr>
            <a:r>
              <a:rPr lang="en-US" sz="2100" i="0">
                <a:solidFill>
                  <a:schemeClr val="tx1"/>
                </a:solidFill>
                <a:latin typeface="Calibri"/>
                <a:cs typeface="Calibri"/>
              </a:rPr>
              <a:t>Sen-                  </a:t>
            </a:r>
            <a:r>
              <a:rPr lang="en-US" sz="2100" i="0" err="1">
                <a:solidFill>
                  <a:schemeClr val="tx1"/>
                </a:solidFill>
                <a:latin typeface="Calibri"/>
                <a:cs typeface="Calibri"/>
              </a:rPr>
              <a:t>wa</a:t>
            </a:r>
            <a:r>
              <a:rPr lang="en-US" sz="2100" i="0">
                <a:solidFill>
                  <a:schemeClr val="tx1"/>
                </a:solidFill>
                <a:latin typeface="Calibri"/>
                <a:cs typeface="Calibri"/>
              </a:rPr>
              <a:t>            de-                   den-               de</a:t>
            </a:r>
            <a:endParaRPr lang="en-AU" sz="2100" i="0">
              <a:solidFill>
                <a:schemeClr val="tx1"/>
              </a:solidFill>
              <a:latin typeface="Calibri"/>
              <a:cs typeface="Calibri"/>
            </a:endParaRPr>
          </a:p>
        </p:txBody>
      </p:sp>
      <p:pic>
        <p:nvPicPr>
          <p:cNvPr id="30" name="Picture 29" descr="A picture containing text, clipart&#10;&#10;Description automatically generated">
            <a:extLst>
              <a:ext uri="{FF2B5EF4-FFF2-40B4-BE49-F238E27FC236}">
                <a16:creationId xmlns:a16="http://schemas.microsoft.com/office/drawing/2014/main" id="{C22C574B-ADA5-41F2-BF02-D9737680FCD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13541" y="3132179"/>
            <a:ext cx="453630" cy="1202320"/>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34CE8808-6AFB-4533-A8E1-C26D0DF978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36067" y="3125801"/>
            <a:ext cx="453630" cy="1202320"/>
          </a:xfrm>
          <a:prstGeom prst="rect">
            <a:avLst/>
          </a:prstGeom>
        </p:spPr>
      </p:pic>
      <p:pic>
        <p:nvPicPr>
          <p:cNvPr id="11" name="Picture 10" descr="A picture containing text, clipart&#10;&#10;Description automatically generated">
            <a:extLst>
              <a:ext uri="{FF2B5EF4-FFF2-40B4-BE49-F238E27FC236}">
                <a16:creationId xmlns:a16="http://schemas.microsoft.com/office/drawing/2014/main" id="{3EAB2D1F-6DAF-44F2-A655-748C4C0B1C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57850" y="3267562"/>
            <a:ext cx="455119" cy="1161583"/>
          </a:xfrm>
          <a:prstGeom prst="rect">
            <a:avLst/>
          </a:prstGeom>
        </p:spPr>
      </p:pic>
      <p:pic>
        <p:nvPicPr>
          <p:cNvPr id="13" name="Picture 12" descr="A picture containing clipart&#10;&#10;Description automatically generated">
            <a:extLst>
              <a:ext uri="{FF2B5EF4-FFF2-40B4-BE49-F238E27FC236}">
                <a16:creationId xmlns:a16="http://schemas.microsoft.com/office/drawing/2014/main" id="{2293C747-27EA-4250-8E53-ECD5ECAB589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52705" y="2602905"/>
            <a:ext cx="516369" cy="1329991"/>
          </a:xfrm>
          <a:prstGeom prst="rect">
            <a:avLst/>
          </a:prstGeom>
        </p:spPr>
      </p:pic>
      <p:pic>
        <p:nvPicPr>
          <p:cNvPr id="37" name="Picture 36">
            <a:extLst>
              <a:ext uri="{FF2B5EF4-FFF2-40B4-BE49-F238E27FC236}">
                <a16:creationId xmlns:a16="http://schemas.microsoft.com/office/drawing/2014/main" id="{AB0A3268-0398-4C27-BE27-8212B663CA3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05383" y="2795792"/>
            <a:ext cx="435254" cy="1177867"/>
          </a:xfrm>
          <a:prstGeom prst="rect">
            <a:avLst/>
          </a:prstGeom>
        </p:spPr>
      </p:pic>
      <p:pic>
        <p:nvPicPr>
          <p:cNvPr id="14" name="EB7553AD">
            <a:hlinkClick r:id="" action="ppaction://media"/>
            <a:extLst>
              <a:ext uri="{FF2B5EF4-FFF2-40B4-BE49-F238E27FC236}">
                <a16:creationId xmlns:a16="http://schemas.microsoft.com/office/drawing/2014/main" id="{CFE76AF4-E487-4D21-9EFF-B05EEFE14524}"/>
              </a:ext>
            </a:extLst>
          </p:cNvPr>
          <p:cNvPicPr>
            <a:picLocks noChangeAspect="1"/>
          </p:cNvPicPr>
          <p:nvPr>
            <a:audioFile r:link="rId1"/>
            <p:extLst>
              <p:ext uri="{DAA4B4D4-6D71-4841-9C94-3DE7FCFB9230}">
                <p14:media xmlns:p14="http://schemas.microsoft.com/office/powerpoint/2010/main" r:embed="rId2">
                  <p14:trim st="10986" end="8842"/>
                </p14:media>
              </p:ext>
            </p:extLst>
          </p:nvPr>
        </p:nvPicPr>
        <p:blipFill>
          <a:blip r:embed="rId10"/>
          <a:stretch>
            <a:fillRect/>
          </a:stretch>
        </p:blipFill>
        <p:spPr>
          <a:xfrm>
            <a:off x="7543396" y="441053"/>
            <a:ext cx="486000" cy="486000"/>
          </a:xfrm>
          <a:prstGeom prst="rect">
            <a:avLst/>
          </a:prstGeom>
        </p:spPr>
      </p:pic>
    </p:spTree>
    <p:extLst>
      <p:ext uri="{BB962C8B-B14F-4D97-AF65-F5344CB8AC3E}">
        <p14:creationId xmlns:p14="http://schemas.microsoft.com/office/powerpoint/2010/main" val="3397738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2"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25752D1-5A2D-3D4E-8CD6-F2B774317962}"/>
              </a:ext>
            </a:extLst>
          </p:cNvPr>
          <p:cNvSpPr>
            <a:spLocks noGrp="1"/>
          </p:cNvSpPr>
          <p:nvPr>
            <p:ph type="body" sz="quarter" idx="13"/>
          </p:nvPr>
        </p:nvSpPr>
        <p:spPr>
          <a:xfrm>
            <a:off x="443874" y="402061"/>
            <a:ext cx="8213724" cy="539859"/>
          </a:xfrm>
        </p:spPr>
        <p:txBody>
          <a:bodyPr/>
          <a:lstStyle/>
          <a:p>
            <a:r>
              <a:rPr lang="en-US" dirty="0"/>
              <a:t>We Sing: </a:t>
            </a:r>
            <a:r>
              <a:rPr lang="en-AU" dirty="0">
                <a:solidFill>
                  <a:schemeClr val="accent3"/>
                </a:solidFill>
              </a:rPr>
              <a:t>First Note La</a:t>
            </a:r>
            <a:endParaRPr lang="en-US" dirty="0">
              <a:solidFill>
                <a:schemeClr val="accent3"/>
              </a:solidFill>
            </a:endParaRPr>
          </a:p>
        </p:txBody>
      </p:sp>
      <p:sp>
        <p:nvSpPr>
          <p:cNvPr id="8" name="TextBox 7">
            <a:extLst>
              <a:ext uri="{FF2B5EF4-FFF2-40B4-BE49-F238E27FC236}">
                <a16:creationId xmlns:a16="http://schemas.microsoft.com/office/drawing/2014/main" id="{66F9F95F-3FA4-1F47-8CBE-8C21E283C0A4}"/>
              </a:ext>
            </a:extLst>
          </p:cNvPr>
          <p:cNvSpPr txBox="1"/>
          <p:nvPr/>
        </p:nvSpPr>
        <p:spPr>
          <a:xfrm>
            <a:off x="439017" y="6321595"/>
            <a:ext cx="2243361" cy="289007"/>
          </a:xfrm>
          <a:prstGeom prst="rect">
            <a:avLst/>
          </a:prstGeom>
          <a:noFill/>
          <a:ln>
            <a:noFill/>
          </a:ln>
        </p:spPr>
        <p:txBody>
          <a:bodyPr wrap="square" rtlCol="0">
            <a:noAutofit/>
          </a:bodyPr>
          <a:lstStyle/>
          <a:p>
            <a:pPr>
              <a:spcBef>
                <a:spcPts val="672"/>
              </a:spcBef>
            </a:pPr>
            <a:r>
              <a:rPr lang="en-AU" sz="1800" i="0" dirty="0">
                <a:solidFill>
                  <a:schemeClr val="accent1"/>
                </a:solidFill>
                <a:latin typeface="Calibri"/>
                <a:cs typeface="Calibri"/>
              </a:rPr>
              <a:t>Practical</a:t>
            </a:r>
          </a:p>
        </p:txBody>
      </p:sp>
      <p:pic>
        <p:nvPicPr>
          <p:cNvPr id="6" name="Picture 5" descr="A picture containing background pattern&#10;&#10;Description automatically generated">
            <a:extLst>
              <a:ext uri="{FF2B5EF4-FFF2-40B4-BE49-F238E27FC236}">
                <a16:creationId xmlns:a16="http://schemas.microsoft.com/office/drawing/2014/main" id="{A61348DC-271D-274E-9ACB-10505D59C45A}"/>
              </a:ext>
            </a:extLst>
          </p:cNvPr>
          <p:cNvPicPr>
            <a:picLocks noChangeAspect="1"/>
          </p:cNvPicPr>
          <p:nvPr/>
        </p:nvPicPr>
        <p:blipFill rotWithShape="1">
          <a:blip r:embed="rId6">
            <a:extLst>
              <a:ext uri="{28A0092B-C50C-407E-A947-70E740481C1C}">
                <a14:useLocalDpi xmlns:a14="http://schemas.microsoft.com/office/drawing/2010/main" val="0"/>
              </a:ext>
            </a:extLst>
          </a:blip>
          <a:srcRect r="43998"/>
          <a:stretch/>
        </p:blipFill>
        <p:spPr>
          <a:xfrm>
            <a:off x="777626" y="2207187"/>
            <a:ext cx="7546219" cy="2601076"/>
          </a:xfrm>
          <a:prstGeom prst="rect">
            <a:avLst/>
          </a:prstGeom>
        </p:spPr>
      </p:pic>
      <p:pic>
        <p:nvPicPr>
          <p:cNvPr id="16" name="Picture 15">
            <a:extLst>
              <a:ext uri="{FF2B5EF4-FFF2-40B4-BE49-F238E27FC236}">
                <a16:creationId xmlns:a16="http://schemas.microsoft.com/office/drawing/2014/main" id="{BB9F0C92-5AB0-FC46-8009-1B30E0F16DD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7626" y="1991397"/>
            <a:ext cx="1329824" cy="3280720"/>
          </a:xfrm>
          <a:prstGeom prst="rect">
            <a:avLst/>
          </a:prstGeom>
        </p:spPr>
      </p:pic>
      <p:pic>
        <p:nvPicPr>
          <p:cNvPr id="2" name="5172E2D1">
            <a:hlinkClick r:id="" action="ppaction://media"/>
            <a:extLst>
              <a:ext uri="{FF2B5EF4-FFF2-40B4-BE49-F238E27FC236}">
                <a16:creationId xmlns:a16="http://schemas.microsoft.com/office/drawing/2014/main" id="{29934C59-0537-4BFA-B529-3B18FAD51EA2}"/>
              </a:ext>
            </a:extLst>
          </p:cNvPr>
          <p:cNvPicPr>
            <a:picLocks noChangeAspect="1"/>
          </p:cNvPicPr>
          <p:nvPr>
            <a:audioFile r:link="rId1"/>
            <p:extLst>
              <p:ext uri="{DAA4B4D4-6D71-4841-9C94-3DE7FCFB9230}">
                <p14:media xmlns:p14="http://schemas.microsoft.com/office/powerpoint/2010/main" r:embed="rId2">
                  <p14:trim st="741"/>
                </p14:media>
              </p:ext>
            </p:extLst>
          </p:nvPr>
        </p:nvPicPr>
        <p:blipFill>
          <a:blip r:embed="rId8">
            <a:extLst>
              <a:ext uri="{28A0092B-C50C-407E-A947-70E740481C1C}">
                <a14:useLocalDpi xmlns:a14="http://schemas.microsoft.com/office/drawing/2010/main" val="0"/>
              </a:ext>
            </a:extLst>
          </a:blip>
          <a:srcRect/>
          <a:stretch/>
        </p:blipFill>
        <p:spPr>
          <a:xfrm>
            <a:off x="4217284" y="2352783"/>
            <a:ext cx="709432" cy="1767154"/>
          </a:xfrm>
          <a:prstGeom prst="rect">
            <a:avLst/>
          </a:prstGeom>
        </p:spPr>
      </p:pic>
      <p:pic>
        <p:nvPicPr>
          <p:cNvPr id="3" name="A" descr="A">
            <a:hlinkClick r:id="" action="ppaction://media"/>
            <a:extLst>
              <a:ext uri="{FF2B5EF4-FFF2-40B4-BE49-F238E27FC236}">
                <a16:creationId xmlns:a16="http://schemas.microsoft.com/office/drawing/2014/main" id="{2ED9A839-AC4B-464A-B5E1-BA3E4BBCFB0A}"/>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7003449" y="265590"/>
            <a:ext cx="812800" cy="812800"/>
          </a:xfrm>
          <a:prstGeom prst="rect">
            <a:avLst/>
          </a:prstGeom>
        </p:spPr>
      </p:pic>
    </p:spTree>
    <p:extLst>
      <p:ext uri="{BB962C8B-B14F-4D97-AF65-F5344CB8AC3E}">
        <p14:creationId xmlns:p14="http://schemas.microsoft.com/office/powerpoint/2010/main" val="106206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659"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25752D1-5A2D-3D4E-8CD6-F2B774317962}"/>
              </a:ext>
            </a:extLst>
          </p:cNvPr>
          <p:cNvSpPr>
            <a:spLocks noGrp="1"/>
          </p:cNvSpPr>
          <p:nvPr>
            <p:ph type="body" sz="quarter" idx="13"/>
          </p:nvPr>
        </p:nvSpPr>
        <p:spPr>
          <a:xfrm>
            <a:off x="443874" y="402061"/>
            <a:ext cx="8213724" cy="539859"/>
          </a:xfrm>
        </p:spPr>
        <p:txBody>
          <a:bodyPr/>
          <a:lstStyle/>
          <a:p>
            <a:r>
              <a:rPr lang="en-US" sz="3400" dirty="0"/>
              <a:t>I Sing: </a:t>
            </a:r>
            <a:r>
              <a:rPr lang="en-AU" dirty="0">
                <a:solidFill>
                  <a:schemeClr val="accent3"/>
                </a:solidFill>
              </a:rPr>
              <a:t>Senwa Dedende</a:t>
            </a:r>
            <a:endParaRPr lang="en-US" sz="3400" dirty="0">
              <a:solidFill>
                <a:schemeClr val="accent3"/>
              </a:solidFill>
            </a:endParaRPr>
          </a:p>
        </p:txBody>
      </p:sp>
      <p:sp>
        <p:nvSpPr>
          <p:cNvPr id="8" name="TextBox 7">
            <a:extLst>
              <a:ext uri="{FF2B5EF4-FFF2-40B4-BE49-F238E27FC236}">
                <a16:creationId xmlns:a16="http://schemas.microsoft.com/office/drawing/2014/main" id="{66F9F95F-3FA4-1F47-8CBE-8C21E283C0A4}"/>
              </a:ext>
            </a:extLst>
          </p:cNvPr>
          <p:cNvSpPr txBox="1"/>
          <p:nvPr/>
        </p:nvSpPr>
        <p:spPr>
          <a:xfrm>
            <a:off x="439017" y="6321595"/>
            <a:ext cx="2243361" cy="289007"/>
          </a:xfrm>
          <a:prstGeom prst="rect">
            <a:avLst/>
          </a:prstGeom>
          <a:noFill/>
          <a:ln>
            <a:noFill/>
          </a:ln>
        </p:spPr>
        <p:txBody>
          <a:bodyPr wrap="square" rtlCol="0">
            <a:noAutofit/>
          </a:bodyPr>
          <a:lstStyle/>
          <a:p>
            <a:pPr>
              <a:spcBef>
                <a:spcPts val="672"/>
              </a:spcBef>
            </a:pPr>
            <a:r>
              <a:rPr lang="en-AU" sz="1800" i="0" dirty="0">
                <a:solidFill>
                  <a:schemeClr val="accent1"/>
                </a:solidFill>
                <a:latin typeface="Calibri"/>
                <a:cs typeface="Calibri"/>
              </a:rPr>
              <a:t>Practical</a:t>
            </a:r>
          </a:p>
        </p:txBody>
      </p:sp>
      <p:pic>
        <p:nvPicPr>
          <p:cNvPr id="43" name="Picture 42" descr="A picture containing background pattern&#10;&#10;Description automatically generated">
            <a:extLst>
              <a:ext uri="{FF2B5EF4-FFF2-40B4-BE49-F238E27FC236}">
                <a16:creationId xmlns:a16="http://schemas.microsoft.com/office/drawing/2014/main" id="{1DCE1C1C-9D5D-4B8F-B19B-58BF96C97C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047" y="2718871"/>
            <a:ext cx="8216153" cy="1585982"/>
          </a:xfrm>
          <a:prstGeom prst="rect">
            <a:avLst/>
          </a:prstGeom>
        </p:spPr>
      </p:pic>
      <p:pic>
        <p:nvPicPr>
          <p:cNvPr id="45" name="Picture 44">
            <a:extLst>
              <a:ext uri="{FF2B5EF4-FFF2-40B4-BE49-F238E27FC236}">
                <a16:creationId xmlns:a16="http://schemas.microsoft.com/office/drawing/2014/main" id="{30B24900-E88C-4427-804D-AEE6A211CE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127" y="2484536"/>
            <a:ext cx="876194" cy="2161600"/>
          </a:xfrm>
          <a:prstGeom prst="rect">
            <a:avLst/>
          </a:prstGeom>
        </p:spPr>
      </p:pic>
      <p:pic>
        <p:nvPicPr>
          <p:cNvPr id="38" name="Picture 37" descr="A picture containing clipart&#10;&#10;Description automatically generated">
            <a:extLst>
              <a:ext uri="{FF2B5EF4-FFF2-40B4-BE49-F238E27FC236}">
                <a16:creationId xmlns:a16="http://schemas.microsoft.com/office/drawing/2014/main" id="{231B00FA-E4CD-4515-B9C6-4608D19141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5041" y="2648988"/>
            <a:ext cx="516369" cy="1329991"/>
          </a:xfrm>
          <a:prstGeom prst="rect">
            <a:avLst/>
          </a:prstGeom>
        </p:spPr>
      </p:pic>
      <p:pic>
        <p:nvPicPr>
          <p:cNvPr id="39" name="Picture 38" descr="A picture containing clipart&#10;&#10;Description automatically generated">
            <a:extLst>
              <a:ext uri="{FF2B5EF4-FFF2-40B4-BE49-F238E27FC236}">
                <a16:creationId xmlns:a16="http://schemas.microsoft.com/office/drawing/2014/main" id="{2D791988-35B9-472E-BF55-BFC52CA943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5962" y="2648988"/>
            <a:ext cx="516369" cy="1329991"/>
          </a:xfrm>
          <a:prstGeom prst="rect">
            <a:avLst/>
          </a:prstGeom>
        </p:spPr>
      </p:pic>
      <p:sp>
        <p:nvSpPr>
          <p:cNvPr id="56" name="TextBox 55">
            <a:extLst>
              <a:ext uri="{FF2B5EF4-FFF2-40B4-BE49-F238E27FC236}">
                <a16:creationId xmlns:a16="http://schemas.microsoft.com/office/drawing/2014/main" id="{0ECE1E94-5D40-46E0-87CF-1F7B903A2880}"/>
              </a:ext>
            </a:extLst>
          </p:cNvPr>
          <p:cNvSpPr txBox="1"/>
          <p:nvPr/>
        </p:nvSpPr>
        <p:spPr>
          <a:xfrm>
            <a:off x="1572893" y="4646136"/>
            <a:ext cx="6971016" cy="415498"/>
          </a:xfrm>
          <a:prstGeom prst="rect">
            <a:avLst/>
          </a:prstGeom>
          <a:noFill/>
          <a:ln>
            <a:noFill/>
          </a:ln>
        </p:spPr>
        <p:txBody>
          <a:bodyPr wrap="square">
            <a:spAutoFit/>
          </a:bodyPr>
          <a:lstStyle/>
          <a:p>
            <a:pPr>
              <a:spcBef>
                <a:spcPts val="672"/>
              </a:spcBef>
            </a:pPr>
            <a:r>
              <a:rPr lang="en-US" sz="2100" i="0">
                <a:solidFill>
                  <a:schemeClr val="tx1"/>
                </a:solidFill>
                <a:latin typeface="Calibri"/>
                <a:cs typeface="Calibri"/>
              </a:rPr>
              <a:t>Sen-                 </a:t>
            </a:r>
            <a:r>
              <a:rPr lang="en-US" sz="2100" i="0" err="1">
                <a:solidFill>
                  <a:schemeClr val="tx1"/>
                </a:solidFill>
                <a:latin typeface="Calibri"/>
                <a:cs typeface="Calibri"/>
              </a:rPr>
              <a:t>wa</a:t>
            </a:r>
            <a:r>
              <a:rPr lang="en-US" sz="2100" i="0">
                <a:solidFill>
                  <a:schemeClr val="tx1"/>
                </a:solidFill>
                <a:latin typeface="Calibri"/>
                <a:cs typeface="Calibri"/>
              </a:rPr>
              <a:t>              de-                   den-               de</a:t>
            </a:r>
            <a:endParaRPr lang="en-AU" sz="2100" i="0">
              <a:solidFill>
                <a:schemeClr val="tx1"/>
              </a:solidFill>
              <a:latin typeface="Calibri"/>
              <a:cs typeface="Calibri"/>
            </a:endParaRPr>
          </a:p>
        </p:txBody>
      </p:sp>
      <p:pic>
        <p:nvPicPr>
          <p:cNvPr id="57" name="Picture 56" descr="A picture containing pool ball&#10;&#10;Description automatically generated">
            <a:extLst>
              <a:ext uri="{FF2B5EF4-FFF2-40B4-BE49-F238E27FC236}">
                <a16:creationId xmlns:a16="http://schemas.microsoft.com/office/drawing/2014/main" id="{828017E5-B7F7-4262-98E8-6265EF30FE5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73688" y="2879438"/>
            <a:ext cx="418344" cy="1137497"/>
          </a:xfrm>
          <a:prstGeom prst="rect">
            <a:avLst/>
          </a:prstGeom>
        </p:spPr>
      </p:pic>
      <p:pic>
        <p:nvPicPr>
          <p:cNvPr id="58" name="Picture 57" descr="A picture containing pool ball, sport&#10;&#10;Description automatically generated">
            <a:extLst>
              <a:ext uri="{FF2B5EF4-FFF2-40B4-BE49-F238E27FC236}">
                <a16:creationId xmlns:a16="http://schemas.microsoft.com/office/drawing/2014/main" id="{C22F7FAA-E31E-49AC-A0E7-5A08500612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2899" y="3112822"/>
            <a:ext cx="440228" cy="1229743"/>
          </a:xfrm>
          <a:prstGeom prst="rect">
            <a:avLst/>
          </a:prstGeom>
        </p:spPr>
      </p:pic>
      <p:pic>
        <p:nvPicPr>
          <p:cNvPr id="59" name="Picture 58" descr="A picture containing text, pool ball&#10;&#10;Description automatically generated">
            <a:extLst>
              <a:ext uri="{FF2B5EF4-FFF2-40B4-BE49-F238E27FC236}">
                <a16:creationId xmlns:a16="http://schemas.microsoft.com/office/drawing/2014/main" id="{52A4EA4E-19CB-48C9-A0FD-E35A32344A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20237" y="2980462"/>
            <a:ext cx="442217" cy="1198806"/>
          </a:xfrm>
          <a:prstGeom prst="rect">
            <a:avLst/>
          </a:prstGeom>
        </p:spPr>
      </p:pic>
      <p:pic>
        <p:nvPicPr>
          <p:cNvPr id="13" name="EB7553AD">
            <a:hlinkClick r:id="" action="ppaction://media"/>
            <a:extLst>
              <a:ext uri="{FF2B5EF4-FFF2-40B4-BE49-F238E27FC236}">
                <a16:creationId xmlns:a16="http://schemas.microsoft.com/office/drawing/2014/main" id="{D0B7B4D5-97AE-DF46-B809-6EA45CB64522}"/>
              </a:ext>
            </a:extLst>
          </p:cNvPr>
          <p:cNvPicPr>
            <a:picLocks noChangeAspect="1"/>
          </p:cNvPicPr>
          <p:nvPr>
            <a:audioFile r:link="rId1"/>
            <p:extLst>
              <p:ext uri="{DAA4B4D4-6D71-4841-9C94-3DE7FCFB9230}">
                <p14:media xmlns:p14="http://schemas.microsoft.com/office/powerpoint/2010/main" r:embed="rId2">
                  <p14:trim st="13757" end="6254.304"/>
                </p14:media>
              </p:ext>
            </p:extLst>
          </p:nvPr>
        </p:nvPicPr>
        <p:blipFill>
          <a:blip r:embed="rId10"/>
          <a:stretch>
            <a:fillRect/>
          </a:stretch>
        </p:blipFill>
        <p:spPr>
          <a:xfrm>
            <a:off x="7064136" y="144167"/>
            <a:ext cx="797753" cy="797753"/>
          </a:xfrm>
          <a:prstGeom prst="rect">
            <a:avLst/>
          </a:prstGeom>
        </p:spPr>
      </p:pic>
    </p:spTree>
    <p:extLst>
      <p:ext uri="{BB962C8B-B14F-4D97-AF65-F5344CB8AC3E}">
        <p14:creationId xmlns:p14="http://schemas.microsoft.com/office/powerpoint/2010/main" val="36078938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8" fill="hold"/>
                                        <p:tgtEl>
                                          <p:spTgt spid="13"/>
                                        </p:tgtEl>
                                      </p:cBhvr>
                                    </p:cmd>
                                  </p:childTnLst>
                                </p:cTn>
                              </p:par>
                            </p:childTnLst>
                          </p:cTn>
                        </p:par>
                      </p:childTnLst>
                    </p:cTn>
                  </p:par>
                </p:childTnLst>
              </p:cTn>
              <p:nextCondLst>
                <p:cond evt="onClick" delay="0">
                  <p:tgtEl>
                    <p:spTgt spid="13"/>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25752D1-5A2D-3D4E-8CD6-F2B774317962}"/>
              </a:ext>
            </a:extLst>
          </p:cNvPr>
          <p:cNvSpPr>
            <a:spLocks noGrp="1"/>
          </p:cNvSpPr>
          <p:nvPr>
            <p:ph type="body" sz="quarter" idx="13"/>
          </p:nvPr>
        </p:nvSpPr>
        <p:spPr>
          <a:xfrm>
            <a:off x="443874" y="402061"/>
            <a:ext cx="8213724" cy="539859"/>
          </a:xfrm>
        </p:spPr>
        <p:txBody>
          <a:bodyPr/>
          <a:lstStyle/>
          <a:p>
            <a:r>
              <a:rPr lang="en-US" dirty="0"/>
              <a:t>We Sing: </a:t>
            </a:r>
            <a:r>
              <a:rPr lang="en-AU" dirty="0">
                <a:solidFill>
                  <a:schemeClr val="accent3"/>
                </a:solidFill>
              </a:rPr>
              <a:t>Senwa Dedende</a:t>
            </a:r>
            <a:endParaRPr lang="en-US" dirty="0">
              <a:solidFill>
                <a:schemeClr val="accent3"/>
              </a:solidFill>
            </a:endParaRPr>
          </a:p>
        </p:txBody>
      </p:sp>
      <p:sp>
        <p:nvSpPr>
          <p:cNvPr id="8" name="TextBox 7">
            <a:extLst>
              <a:ext uri="{FF2B5EF4-FFF2-40B4-BE49-F238E27FC236}">
                <a16:creationId xmlns:a16="http://schemas.microsoft.com/office/drawing/2014/main" id="{66F9F95F-3FA4-1F47-8CBE-8C21E283C0A4}"/>
              </a:ext>
            </a:extLst>
          </p:cNvPr>
          <p:cNvSpPr txBox="1"/>
          <p:nvPr/>
        </p:nvSpPr>
        <p:spPr>
          <a:xfrm>
            <a:off x="439017" y="6321595"/>
            <a:ext cx="2243361" cy="289007"/>
          </a:xfrm>
          <a:prstGeom prst="rect">
            <a:avLst/>
          </a:prstGeom>
          <a:noFill/>
          <a:ln>
            <a:noFill/>
          </a:ln>
        </p:spPr>
        <p:txBody>
          <a:bodyPr wrap="square" rtlCol="0">
            <a:noAutofit/>
          </a:bodyPr>
          <a:lstStyle/>
          <a:p>
            <a:pPr>
              <a:spcBef>
                <a:spcPts val="672"/>
              </a:spcBef>
            </a:pPr>
            <a:r>
              <a:rPr lang="en-AU" sz="1800" i="0" dirty="0">
                <a:solidFill>
                  <a:schemeClr val="accent1"/>
                </a:solidFill>
                <a:latin typeface="Calibri"/>
                <a:cs typeface="Calibri"/>
              </a:rPr>
              <a:t>Practical</a:t>
            </a:r>
          </a:p>
        </p:txBody>
      </p:sp>
      <p:pic>
        <p:nvPicPr>
          <p:cNvPr id="43" name="Picture 42" descr="A picture containing background pattern&#10;&#10;Description automatically generated">
            <a:extLst>
              <a:ext uri="{FF2B5EF4-FFF2-40B4-BE49-F238E27FC236}">
                <a16:creationId xmlns:a16="http://schemas.microsoft.com/office/drawing/2014/main" id="{1DCE1C1C-9D5D-4B8F-B19B-58BF96C97C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047" y="2718871"/>
            <a:ext cx="8216153" cy="1585982"/>
          </a:xfrm>
          <a:prstGeom prst="rect">
            <a:avLst/>
          </a:prstGeom>
        </p:spPr>
      </p:pic>
      <p:pic>
        <p:nvPicPr>
          <p:cNvPr id="45" name="Picture 44">
            <a:extLst>
              <a:ext uri="{FF2B5EF4-FFF2-40B4-BE49-F238E27FC236}">
                <a16:creationId xmlns:a16="http://schemas.microsoft.com/office/drawing/2014/main" id="{30B24900-E88C-4427-804D-AEE6A211CE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127" y="2484536"/>
            <a:ext cx="876194" cy="2161600"/>
          </a:xfrm>
          <a:prstGeom prst="rect">
            <a:avLst/>
          </a:prstGeom>
        </p:spPr>
      </p:pic>
      <p:pic>
        <p:nvPicPr>
          <p:cNvPr id="38" name="Picture 37" descr="A picture containing clipart&#10;&#10;Description automatically generated">
            <a:extLst>
              <a:ext uri="{FF2B5EF4-FFF2-40B4-BE49-F238E27FC236}">
                <a16:creationId xmlns:a16="http://schemas.microsoft.com/office/drawing/2014/main" id="{231B00FA-E4CD-4515-B9C6-4608D19141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5041" y="2648988"/>
            <a:ext cx="516369" cy="1329991"/>
          </a:xfrm>
          <a:prstGeom prst="rect">
            <a:avLst/>
          </a:prstGeom>
        </p:spPr>
      </p:pic>
      <p:pic>
        <p:nvPicPr>
          <p:cNvPr id="39" name="Picture 38" descr="A picture containing clipart&#10;&#10;Description automatically generated">
            <a:extLst>
              <a:ext uri="{FF2B5EF4-FFF2-40B4-BE49-F238E27FC236}">
                <a16:creationId xmlns:a16="http://schemas.microsoft.com/office/drawing/2014/main" id="{2D791988-35B9-472E-BF55-BFC52CA943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5962" y="2648988"/>
            <a:ext cx="516369" cy="1329991"/>
          </a:xfrm>
          <a:prstGeom prst="rect">
            <a:avLst/>
          </a:prstGeom>
        </p:spPr>
      </p:pic>
      <p:sp>
        <p:nvSpPr>
          <p:cNvPr id="56" name="TextBox 55">
            <a:extLst>
              <a:ext uri="{FF2B5EF4-FFF2-40B4-BE49-F238E27FC236}">
                <a16:creationId xmlns:a16="http://schemas.microsoft.com/office/drawing/2014/main" id="{0ECE1E94-5D40-46E0-87CF-1F7B903A2880}"/>
              </a:ext>
            </a:extLst>
          </p:cNvPr>
          <p:cNvSpPr txBox="1"/>
          <p:nvPr/>
        </p:nvSpPr>
        <p:spPr>
          <a:xfrm>
            <a:off x="1572893" y="4646136"/>
            <a:ext cx="6971016" cy="415498"/>
          </a:xfrm>
          <a:prstGeom prst="rect">
            <a:avLst/>
          </a:prstGeom>
          <a:noFill/>
          <a:ln>
            <a:noFill/>
          </a:ln>
        </p:spPr>
        <p:txBody>
          <a:bodyPr wrap="square">
            <a:spAutoFit/>
          </a:bodyPr>
          <a:lstStyle/>
          <a:p>
            <a:pPr>
              <a:spcBef>
                <a:spcPts val="672"/>
              </a:spcBef>
            </a:pPr>
            <a:r>
              <a:rPr lang="en-US" sz="2100" i="0">
                <a:solidFill>
                  <a:schemeClr val="tx1"/>
                </a:solidFill>
                <a:latin typeface="Calibri"/>
                <a:cs typeface="Calibri"/>
              </a:rPr>
              <a:t>Sen-                 </a:t>
            </a:r>
            <a:r>
              <a:rPr lang="en-US" sz="2100" i="0" err="1">
                <a:solidFill>
                  <a:schemeClr val="tx1"/>
                </a:solidFill>
                <a:latin typeface="Calibri"/>
                <a:cs typeface="Calibri"/>
              </a:rPr>
              <a:t>wa</a:t>
            </a:r>
            <a:r>
              <a:rPr lang="en-US" sz="2100" i="0">
                <a:solidFill>
                  <a:schemeClr val="tx1"/>
                </a:solidFill>
                <a:latin typeface="Calibri"/>
                <a:cs typeface="Calibri"/>
              </a:rPr>
              <a:t>              de-                   den-               de</a:t>
            </a:r>
            <a:endParaRPr lang="en-AU" sz="2100" i="0">
              <a:solidFill>
                <a:schemeClr val="tx1"/>
              </a:solidFill>
              <a:latin typeface="Calibri"/>
              <a:cs typeface="Calibri"/>
            </a:endParaRPr>
          </a:p>
        </p:txBody>
      </p:sp>
      <p:pic>
        <p:nvPicPr>
          <p:cNvPr id="57" name="Picture 56" descr="A picture containing pool ball&#10;&#10;Description automatically generated">
            <a:extLst>
              <a:ext uri="{FF2B5EF4-FFF2-40B4-BE49-F238E27FC236}">
                <a16:creationId xmlns:a16="http://schemas.microsoft.com/office/drawing/2014/main" id="{828017E5-B7F7-4262-98E8-6265EF30FE5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73688" y="2879438"/>
            <a:ext cx="418344" cy="1137497"/>
          </a:xfrm>
          <a:prstGeom prst="rect">
            <a:avLst/>
          </a:prstGeom>
        </p:spPr>
      </p:pic>
      <p:pic>
        <p:nvPicPr>
          <p:cNvPr id="58" name="Picture 57" descr="A picture containing pool ball, sport&#10;&#10;Description automatically generated">
            <a:extLst>
              <a:ext uri="{FF2B5EF4-FFF2-40B4-BE49-F238E27FC236}">
                <a16:creationId xmlns:a16="http://schemas.microsoft.com/office/drawing/2014/main" id="{C22F7FAA-E31E-49AC-A0E7-5A08500612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2899" y="3112822"/>
            <a:ext cx="440228" cy="1229743"/>
          </a:xfrm>
          <a:prstGeom prst="rect">
            <a:avLst/>
          </a:prstGeom>
        </p:spPr>
      </p:pic>
      <p:pic>
        <p:nvPicPr>
          <p:cNvPr id="59" name="Picture 58" descr="A picture containing text, pool ball&#10;&#10;Description automatically generated">
            <a:extLst>
              <a:ext uri="{FF2B5EF4-FFF2-40B4-BE49-F238E27FC236}">
                <a16:creationId xmlns:a16="http://schemas.microsoft.com/office/drawing/2014/main" id="{52A4EA4E-19CB-48C9-A0FD-E35A32344A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20237" y="2980462"/>
            <a:ext cx="442217" cy="1198806"/>
          </a:xfrm>
          <a:prstGeom prst="rect">
            <a:avLst/>
          </a:prstGeom>
        </p:spPr>
      </p:pic>
      <p:pic>
        <p:nvPicPr>
          <p:cNvPr id="12" name="EB7553AD">
            <a:hlinkClick r:id="" action="ppaction://media"/>
            <a:extLst>
              <a:ext uri="{FF2B5EF4-FFF2-40B4-BE49-F238E27FC236}">
                <a16:creationId xmlns:a16="http://schemas.microsoft.com/office/drawing/2014/main" id="{B7F301EB-37BF-452B-9DE8-B9E2A7642BEA}"/>
              </a:ext>
            </a:extLst>
          </p:cNvPr>
          <p:cNvPicPr>
            <a:picLocks noChangeAspect="1"/>
          </p:cNvPicPr>
          <p:nvPr>
            <a:audioFile r:link="rId1"/>
            <p:extLst>
              <p:ext uri="{DAA4B4D4-6D71-4841-9C94-3DE7FCFB9230}">
                <p14:media xmlns:p14="http://schemas.microsoft.com/office/powerpoint/2010/main" r:embed="rId2">
                  <p14:trim st="13757" end="6254.304"/>
                </p14:media>
              </p:ext>
            </p:extLst>
          </p:nvPr>
        </p:nvPicPr>
        <p:blipFill>
          <a:blip r:embed="rId10"/>
          <a:stretch>
            <a:fillRect/>
          </a:stretch>
        </p:blipFill>
        <p:spPr>
          <a:xfrm>
            <a:off x="7064136" y="144167"/>
            <a:ext cx="797753" cy="797753"/>
          </a:xfrm>
          <a:prstGeom prst="rect">
            <a:avLst/>
          </a:prstGeom>
        </p:spPr>
      </p:pic>
    </p:spTree>
    <p:extLst>
      <p:ext uri="{BB962C8B-B14F-4D97-AF65-F5344CB8AC3E}">
        <p14:creationId xmlns:p14="http://schemas.microsoft.com/office/powerpoint/2010/main" val="33087119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8"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25752D1-5A2D-3D4E-8CD6-F2B774317962}"/>
              </a:ext>
            </a:extLst>
          </p:cNvPr>
          <p:cNvSpPr>
            <a:spLocks noGrp="1"/>
          </p:cNvSpPr>
          <p:nvPr>
            <p:ph type="body" sz="quarter" idx="13"/>
          </p:nvPr>
        </p:nvSpPr>
        <p:spPr>
          <a:xfrm>
            <a:off x="443874" y="402061"/>
            <a:ext cx="8213724" cy="539859"/>
          </a:xfrm>
        </p:spPr>
        <p:txBody>
          <a:bodyPr/>
          <a:lstStyle/>
          <a:p>
            <a:r>
              <a:rPr lang="en-US" dirty="0"/>
              <a:t>We Sing: </a:t>
            </a:r>
            <a:r>
              <a:rPr lang="en-AU" dirty="0">
                <a:solidFill>
                  <a:schemeClr val="accent3"/>
                </a:solidFill>
              </a:rPr>
              <a:t>First Note Fa</a:t>
            </a:r>
            <a:endParaRPr lang="en-US" dirty="0">
              <a:solidFill>
                <a:schemeClr val="accent3"/>
              </a:solidFill>
            </a:endParaRPr>
          </a:p>
        </p:txBody>
      </p:sp>
      <p:sp>
        <p:nvSpPr>
          <p:cNvPr id="8" name="TextBox 7">
            <a:extLst>
              <a:ext uri="{FF2B5EF4-FFF2-40B4-BE49-F238E27FC236}">
                <a16:creationId xmlns:a16="http://schemas.microsoft.com/office/drawing/2014/main" id="{66F9F95F-3FA4-1F47-8CBE-8C21E283C0A4}"/>
              </a:ext>
            </a:extLst>
          </p:cNvPr>
          <p:cNvSpPr txBox="1"/>
          <p:nvPr/>
        </p:nvSpPr>
        <p:spPr>
          <a:xfrm>
            <a:off x="439017" y="6321595"/>
            <a:ext cx="2243361" cy="289007"/>
          </a:xfrm>
          <a:prstGeom prst="rect">
            <a:avLst/>
          </a:prstGeom>
          <a:noFill/>
          <a:ln>
            <a:noFill/>
          </a:ln>
        </p:spPr>
        <p:txBody>
          <a:bodyPr wrap="square" rtlCol="0">
            <a:noAutofit/>
          </a:bodyPr>
          <a:lstStyle/>
          <a:p>
            <a:pPr>
              <a:spcBef>
                <a:spcPts val="672"/>
              </a:spcBef>
            </a:pPr>
            <a:r>
              <a:rPr lang="en-AU" sz="1800" i="0" dirty="0">
                <a:solidFill>
                  <a:schemeClr val="accent1"/>
                </a:solidFill>
                <a:latin typeface="Calibri"/>
                <a:cs typeface="Calibri"/>
              </a:rPr>
              <a:t>Practical</a:t>
            </a:r>
          </a:p>
        </p:txBody>
      </p:sp>
      <p:pic>
        <p:nvPicPr>
          <p:cNvPr id="6" name="Picture 5" descr="A picture containing background pattern&#10;&#10;Description automatically generated">
            <a:extLst>
              <a:ext uri="{FF2B5EF4-FFF2-40B4-BE49-F238E27FC236}">
                <a16:creationId xmlns:a16="http://schemas.microsoft.com/office/drawing/2014/main" id="{A61348DC-271D-274E-9ACB-10505D59C45A}"/>
              </a:ext>
            </a:extLst>
          </p:cNvPr>
          <p:cNvPicPr>
            <a:picLocks noChangeAspect="1"/>
          </p:cNvPicPr>
          <p:nvPr/>
        </p:nvPicPr>
        <p:blipFill rotWithShape="1">
          <a:blip r:embed="rId6">
            <a:extLst>
              <a:ext uri="{28A0092B-C50C-407E-A947-70E740481C1C}">
                <a14:useLocalDpi xmlns:a14="http://schemas.microsoft.com/office/drawing/2010/main" val="0"/>
              </a:ext>
            </a:extLst>
          </a:blip>
          <a:srcRect r="43998"/>
          <a:stretch/>
        </p:blipFill>
        <p:spPr>
          <a:xfrm>
            <a:off x="777626" y="2207187"/>
            <a:ext cx="7546219" cy="2601076"/>
          </a:xfrm>
          <a:prstGeom prst="rect">
            <a:avLst/>
          </a:prstGeom>
        </p:spPr>
      </p:pic>
      <p:pic>
        <p:nvPicPr>
          <p:cNvPr id="16" name="Picture 15">
            <a:extLst>
              <a:ext uri="{FF2B5EF4-FFF2-40B4-BE49-F238E27FC236}">
                <a16:creationId xmlns:a16="http://schemas.microsoft.com/office/drawing/2014/main" id="{BB9F0C92-5AB0-FC46-8009-1B30E0F16DD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7626" y="1991397"/>
            <a:ext cx="1329824" cy="3280720"/>
          </a:xfrm>
          <a:prstGeom prst="rect">
            <a:avLst/>
          </a:prstGeom>
        </p:spPr>
      </p:pic>
      <p:pic>
        <p:nvPicPr>
          <p:cNvPr id="2" name="3BDE1B23">
            <a:hlinkClick r:id="" action="ppaction://media"/>
            <a:extLst>
              <a:ext uri="{FF2B5EF4-FFF2-40B4-BE49-F238E27FC236}">
                <a16:creationId xmlns:a16="http://schemas.microsoft.com/office/drawing/2014/main" id="{FF164303-87CE-4FA4-8A50-6BA2F8949A3E}"/>
              </a:ext>
            </a:extLst>
          </p:cNvPr>
          <p:cNvPicPr>
            <a:picLocks noChangeAspect="1"/>
          </p:cNvPicPr>
          <p:nvPr>
            <a:audi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p:blipFill>
        <p:spPr>
          <a:xfrm>
            <a:off x="4210237" y="2630184"/>
            <a:ext cx="723525" cy="1961264"/>
          </a:xfrm>
          <a:prstGeom prst="rect">
            <a:avLst/>
          </a:prstGeom>
        </p:spPr>
      </p:pic>
      <p:pic>
        <p:nvPicPr>
          <p:cNvPr id="3" name="F" descr="F">
            <a:hlinkClick r:id="" action="ppaction://media"/>
            <a:extLst>
              <a:ext uri="{FF2B5EF4-FFF2-40B4-BE49-F238E27FC236}">
                <a16:creationId xmlns:a16="http://schemas.microsoft.com/office/drawing/2014/main" id="{D91F1D8E-58D9-9444-AC4C-877CCD41DCE0}"/>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7026576" y="265590"/>
            <a:ext cx="812800" cy="812800"/>
          </a:xfrm>
          <a:prstGeom prst="rect">
            <a:avLst/>
          </a:prstGeom>
        </p:spPr>
      </p:pic>
    </p:spTree>
    <p:extLst>
      <p:ext uri="{BB962C8B-B14F-4D97-AF65-F5344CB8AC3E}">
        <p14:creationId xmlns:p14="http://schemas.microsoft.com/office/powerpoint/2010/main" val="3548976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500"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25752D1-5A2D-3D4E-8CD6-F2B774317962}"/>
              </a:ext>
            </a:extLst>
          </p:cNvPr>
          <p:cNvSpPr>
            <a:spLocks noGrp="1"/>
          </p:cNvSpPr>
          <p:nvPr>
            <p:ph type="body" sz="quarter" idx="13"/>
          </p:nvPr>
        </p:nvSpPr>
        <p:spPr>
          <a:xfrm>
            <a:off x="443874" y="402061"/>
            <a:ext cx="8213724" cy="539859"/>
          </a:xfrm>
        </p:spPr>
        <p:txBody>
          <a:bodyPr/>
          <a:lstStyle/>
          <a:p>
            <a:r>
              <a:rPr lang="en-US" dirty="0"/>
              <a:t>I Sing: </a:t>
            </a:r>
            <a:r>
              <a:rPr lang="en-AU" dirty="0">
                <a:solidFill>
                  <a:schemeClr val="accent3"/>
                </a:solidFill>
              </a:rPr>
              <a:t>Senwa Dedende Senwa</a:t>
            </a:r>
            <a:endParaRPr lang="en-US" dirty="0">
              <a:solidFill>
                <a:schemeClr val="accent3"/>
              </a:solidFill>
            </a:endParaRPr>
          </a:p>
        </p:txBody>
      </p:sp>
      <p:sp>
        <p:nvSpPr>
          <p:cNvPr id="8" name="TextBox 7">
            <a:extLst>
              <a:ext uri="{FF2B5EF4-FFF2-40B4-BE49-F238E27FC236}">
                <a16:creationId xmlns:a16="http://schemas.microsoft.com/office/drawing/2014/main" id="{66F9F95F-3FA4-1F47-8CBE-8C21E283C0A4}"/>
              </a:ext>
            </a:extLst>
          </p:cNvPr>
          <p:cNvSpPr txBox="1"/>
          <p:nvPr/>
        </p:nvSpPr>
        <p:spPr>
          <a:xfrm>
            <a:off x="439017" y="6321595"/>
            <a:ext cx="2243361" cy="289007"/>
          </a:xfrm>
          <a:prstGeom prst="rect">
            <a:avLst/>
          </a:prstGeom>
          <a:noFill/>
          <a:ln>
            <a:noFill/>
          </a:ln>
        </p:spPr>
        <p:txBody>
          <a:bodyPr wrap="square" rtlCol="0">
            <a:noAutofit/>
          </a:bodyPr>
          <a:lstStyle/>
          <a:p>
            <a:pPr>
              <a:spcBef>
                <a:spcPts val="672"/>
              </a:spcBef>
            </a:pPr>
            <a:r>
              <a:rPr lang="en-AU" sz="1800" i="0" dirty="0">
                <a:solidFill>
                  <a:schemeClr val="accent1"/>
                </a:solidFill>
                <a:latin typeface="Calibri"/>
                <a:cs typeface="Calibri"/>
              </a:rPr>
              <a:t>Practical</a:t>
            </a:r>
          </a:p>
        </p:txBody>
      </p:sp>
      <p:pic>
        <p:nvPicPr>
          <p:cNvPr id="43" name="Picture 42" descr="A picture containing background pattern&#10;&#10;Description automatically generated">
            <a:extLst>
              <a:ext uri="{FF2B5EF4-FFF2-40B4-BE49-F238E27FC236}">
                <a16:creationId xmlns:a16="http://schemas.microsoft.com/office/drawing/2014/main" id="{1DCE1C1C-9D5D-4B8F-B19B-58BF96C97C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772" y="2672522"/>
            <a:ext cx="8216153" cy="1585982"/>
          </a:xfrm>
          <a:prstGeom prst="rect">
            <a:avLst/>
          </a:prstGeom>
        </p:spPr>
      </p:pic>
      <p:pic>
        <p:nvPicPr>
          <p:cNvPr id="45" name="Picture 44">
            <a:extLst>
              <a:ext uri="{FF2B5EF4-FFF2-40B4-BE49-F238E27FC236}">
                <a16:creationId xmlns:a16="http://schemas.microsoft.com/office/drawing/2014/main" id="{30B24900-E88C-4427-804D-AEE6A211CE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8852" y="2438187"/>
            <a:ext cx="876194" cy="2161600"/>
          </a:xfrm>
          <a:prstGeom prst="rect">
            <a:avLst/>
          </a:prstGeom>
        </p:spPr>
      </p:pic>
      <p:pic>
        <p:nvPicPr>
          <p:cNvPr id="46" name="Picture 45" descr="A picture containing pool ball&#10;&#10;Description automatically generated">
            <a:extLst>
              <a:ext uri="{FF2B5EF4-FFF2-40B4-BE49-F238E27FC236}">
                <a16:creationId xmlns:a16="http://schemas.microsoft.com/office/drawing/2014/main" id="{152E4282-5B4E-46EB-9720-3F61D44366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64266" y="2950238"/>
            <a:ext cx="418344" cy="1137497"/>
          </a:xfrm>
          <a:prstGeom prst="rect">
            <a:avLst/>
          </a:prstGeom>
        </p:spPr>
      </p:pic>
      <p:pic>
        <p:nvPicPr>
          <p:cNvPr id="48" name="Picture 47" descr="A picture containing pool ball, sport&#10;&#10;Description automatically generated">
            <a:extLst>
              <a:ext uri="{FF2B5EF4-FFF2-40B4-BE49-F238E27FC236}">
                <a16:creationId xmlns:a16="http://schemas.microsoft.com/office/drawing/2014/main" id="{F30A4FC6-ACA6-4C55-ADB1-DFB56FE6CE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05040" y="3214117"/>
            <a:ext cx="440228" cy="1229743"/>
          </a:xfrm>
          <a:prstGeom prst="rect">
            <a:avLst/>
          </a:prstGeom>
        </p:spPr>
      </p:pic>
      <p:pic>
        <p:nvPicPr>
          <p:cNvPr id="49" name="Picture 48" descr="A picture containing text, pool ball&#10;&#10;Description automatically generated">
            <a:extLst>
              <a:ext uri="{FF2B5EF4-FFF2-40B4-BE49-F238E27FC236}">
                <a16:creationId xmlns:a16="http://schemas.microsoft.com/office/drawing/2014/main" id="{6E57639B-88F1-46C1-8637-20E31297C58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51910" y="3133664"/>
            <a:ext cx="442217" cy="1198806"/>
          </a:xfrm>
          <a:prstGeom prst="rect">
            <a:avLst/>
          </a:prstGeom>
        </p:spPr>
      </p:pic>
      <p:cxnSp>
        <p:nvCxnSpPr>
          <p:cNvPr id="50" name="Straight Connector 49">
            <a:extLst>
              <a:ext uri="{FF2B5EF4-FFF2-40B4-BE49-F238E27FC236}">
                <a16:creationId xmlns:a16="http://schemas.microsoft.com/office/drawing/2014/main" id="{D0A151FB-1CCD-4E89-9DEE-A312F6A060AF}"/>
              </a:ext>
            </a:extLst>
          </p:cNvPr>
          <p:cNvCxnSpPr/>
          <p:nvPr/>
        </p:nvCxnSpPr>
        <p:spPr>
          <a:xfrm>
            <a:off x="7141490" y="4443860"/>
            <a:ext cx="955761" cy="0"/>
          </a:xfrm>
          <a:prstGeom prst="line">
            <a:avLst/>
          </a:prstGeom>
        </p:spPr>
        <p:style>
          <a:lnRef idx="2">
            <a:schemeClr val="dk1"/>
          </a:lnRef>
          <a:fillRef idx="0">
            <a:schemeClr val="dk1"/>
          </a:fillRef>
          <a:effectRef idx="1">
            <a:schemeClr val="dk1"/>
          </a:effectRef>
          <a:fontRef idx="minor">
            <a:schemeClr val="tx1"/>
          </a:fontRef>
        </p:style>
      </p:cxnSp>
      <p:pic>
        <p:nvPicPr>
          <p:cNvPr id="51" name="Picture 50" descr="A picture containing text&#10;&#10;Description automatically generated">
            <a:extLst>
              <a:ext uri="{FF2B5EF4-FFF2-40B4-BE49-F238E27FC236}">
                <a16:creationId xmlns:a16="http://schemas.microsoft.com/office/drawing/2014/main" id="{8F1C36D2-F32B-4A1A-8EDB-42C63F2C41C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97197" y="3401289"/>
            <a:ext cx="444345" cy="1252532"/>
          </a:xfrm>
          <a:prstGeom prst="rect">
            <a:avLst/>
          </a:prstGeom>
        </p:spPr>
      </p:pic>
      <p:cxnSp>
        <p:nvCxnSpPr>
          <p:cNvPr id="52" name="Straight Connector 51">
            <a:extLst>
              <a:ext uri="{FF2B5EF4-FFF2-40B4-BE49-F238E27FC236}">
                <a16:creationId xmlns:a16="http://schemas.microsoft.com/office/drawing/2014/main" id="{4643479A-A27D-4F16-9C28-5BB45B09FC50}"/>
              </a:ext>
            </a:extLst>
          </p:cNvPr>
          <p:cNvCxnSpPr/>
          <p:nvPr/>
        </p:nvCxnSpPr>
        <p:spPr>
          <a:xfrm>
            <a:off x="6050085" y="4429689"/>
            <a:ext cx="955761" cy="0"/>
          </a:xfrm>
          <a:prstGeom prst="line">
            <a:avLst/>
          </a:prstGeom>
        </p:spPr>
        <p:style>
          <a:lnRef idx="2">
            <a:schemeClr val="dk1"/>
          </a:lnRef>
          <a:fillRef idx="0">
            <a:schemeClr val="dk1"/>
          </a:fillRef>
          <a:effectRef idx="1">
            <a:schemeClr val="dk1"/>
          </a:effectRef>
          <a:fontRef idx="minor">
            <a:schemeClr val="tx1"/>
          </a:fontRef>
        </p:style>
      </p:cxnSp>
      <p:pic>
        <p:nvPicPr>
          <p:cNvPr id="53" name="Picture 52" descr="A picture containing text&#10;&#10;Description automatically generated">
            <a:extLst>
              <a:ext uri="{FF2B5EF4-FFF2-40B4-BE49-F238E27FC236}">
                <a16:creationId xmlns:a16="http://schemas.microsoft.com/office/drawing/2014/main" id="{EC853734-EC71-4BDE-B7FC-3F20911830E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05792" y="3387118"/>
            <a:ext cx="444345" cy="1252532"/>
          </a:xfrm>
          <a:prstGeom prst="rect">
            <a:avLst/>
          </a:prstGeom>
        </p:spPr>
      </p:pic>
      <p:sp>
        <p:nvSpPr>
          <p:cNvPr id="55" name="TextBox 54">
            <a:extLst>
              <a:ext uri="{FF2B5EF4-FFF2-40B4-BE49-F238E27FC236}">
                <a16:creationId xmlns:a16="http://schemas.microsoft.com/office/drawing/2014/main" id="{2A05B370-5B38-4A94-BA85-5D73E8347E14}"/>
              </a:ext>
            </a:extLst>
          </p:cNvPr>
          <p:cNvSpPr txBox="1"/>
          <p:nvPr/>
        </p:nvSpPr>
        <p:spPr>
          <a:xfrm>
            <a:off x="1693546" y="4742958"/>
            <a:ext cx="6971016" cy="415498"/>
          </a:xfrm>
          <a:prstGeom prst="rect">
            <a:avLst/>
          </a:prstGeom>
          <a:noFill/>
          <a:ln>
            <a:noFill/>
          </a:ln>
        </p:spPr>
        <p:txBody>
          <a:bodyPr wrap="square">
            <a:spAutoFit/>
          </a:bodyPr>
          <a:lstStyle/>
          <a:p>
            <a:pPr>
              <a:spcBef>
                <a:spcPts val="672"/>
              </a:spcBef>
            </a:pPr>
            <a:r>
              <a:rPr lang="en-US" sz="2100" i="0">
                <a:solidFill>
                  <a:schemeClr val="tx1"/>
                </a:solidFill>
                <a:latin typeface="Calibri"/>
                <a:cs typeface="Calibri"/>
              </a:rPr>
              <a:t>Sen-        </a:t>
            </a:r>
            <a:r>
              <a:rPr lang="en-US" sz="2100" i="0" err="1">
                <a:solidFill>
                  <a:schemeClr val="tx1"/>
                </a:solidFill>
                <a:latin typeface="Calibri"/>
                <a:cs typeface="Calibri"/>
              </a:rPr>
              <a:t>wa</a:t>
            </a:r>
            <a:r>
              <a:rPr lang="en-US" sz="2100" i="0">
                <a:solidFill>
                  <a:schemeClr val="tx1"/>
                </a:solidFill>
                <a:latin typeface="Calibri"/>
                <a:cs typeface="Calibri"/>
              </a:rPr>
              <a:t>         de-        den-      de             </a:t>
            </a:r>
            <a:r>
              <a:rPr lang="en-US" sz="2100" i="0" err="1">
                <a:solidFill>
                  <a:schemeClr val="tx1"/>
                </a:solidFill>
                <a:latin typeface="Calibri"/>
                <a:cs typeface="Calibri"/>
              </a:rPr>
              <a:t>sen</a:t>
            </a:r>
            <a:r>
              <a:rPr lang="en-US" sz="2100" i="0">
                <a:solidFill>
                  <a:schemeClr val="tx1"/>
                </a:solidFill>
                <a:latin typeface="Calibri"/>
                <a:cs typeface="Calibri"/>
              </a:rPr>
              <a:t>-            </a:t>
            </a:r>
            <a:r>
              <a:rPr lang="en-US" sz="2100" i="0" err="1">
                <a:solidFill>
                  <a:schemeClr val="tx1"/>
                </a:solidFill>
                <a:latin typeface="Calibri"/>
                <a:cs typeface="Calibri"/>
              </a:rPr>
              <a:t>wa</a:t>
            </a:r>
            <a:endParaRPr lang="en-AU" sz="2100" i="0">
              <a:solidFill>
                <a:schemeClr val="tx1"/>
              </a:solidFill>
              <a:latin typeface="Calibri"/>
              <a:cs typeface="Calibri"/>
            </a:endParaRPr>
          </a:p>
        </p:txBody>
      </p:sp>
      <p:pic>
        <p:nvPicPr>
          <p:cNvPr id="28" name="Picture 27" descr="A picture containing pool ball&#10;&#10;Description automatically generated">
            <a:extLst>
              <a:ext uri="{FF2B5EF4-FFF2-40B4-BE49-F238E27FC236}">
                <a16:creationId xmlns:a16="http://schemas.microsoft.com/office/drawing/2014/main" id="{62AA9DCD-20C0-442C-B161-EDF66434B7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6050" y="2954613"/>
            <a:ext cx="418344" cy="1137497"/>
          </a:xfrm>
          <a:prstGeom prst="rect">
            <a:avLst/>
          </a:prstGeom>
        </p:spPr>
      </p:pic>
      <p:pic>
        <p:nvPicPr>
          <p:cNvPr id="30" name="Picture 29" descr="A picture containing text, pool ball&#10;&#10;Description automatically generated">
            <a:extLst>
              <a:ext uri="{FF2B5EF4-FFF2-40B4-BE49-F238E27FC236}">
                <a16:creationId xmlns:a16="http://schemas.microsoft.com/office/drawing/2014/main" id="{44B84F7A-5B54-4CA2-9454-5ADEFA7AD8F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95152" y="3133664"/>
            <a:ext cx="442217" cy="1198806"/>
          </a:xfrm>
          <a:prstGeom prst="rect">
            <a:avLst/>
          </a:prstGeom>
        </p:spPr>
      </p:pic>
      <p:pic>
        <p:nvPicPr>
          <p:cNvPr id="32" name="EB7553AD">
            <a:hlinkClick r:id="" action="ppaction://media"/>
            <a:extLst>
              <a:ext uri="{FF2B5EF4-FFF2-40B4-BE49-F238E27FC236}">
                <a16:creationId xmlns:a16="http://schemas.microsoft.com/office/drawing/2014/main" id="{C9EB2D27-7E45-408E-A23D-F71E1BDC44C1}"/>
              </a:ext>
            </a:extLst>
          </p:cNvPr>
          <p:cNvPicPr>
            <a:picLocks noChangeAspect="1"/>
          </p:cNvPicPr>
          <p:nvPr>
            <a:audioFile r:link="rId1"/>
            <p:extLst>
              <p:ext uri="{DAA4B4D4-6D71-4841-9C94-3DE7FCFB9230}">
                <p14:media xmlns:p14="http://schemas.microsoft.com/office/powerpoint/2010/main" r:embed="rId2">
                  <p14:trim st="16465" end="744"/>
                </p14:media>
              </p:ext>
            </p:extLst>
          </p:nvPr>
        </p:nvPicPr>
        <p:blipFill>
          <a:blip r:embed="rId10"/>
          <a:stretch>
            <a:fillRect/>
          </a:stretch>
        </p:blipFill>
        <p:spPr>
          <a:xfrm>
            <a:off x="6752601" y="144167"/>
            <a:ext cx="797753" cy="797753"/>
          </a:xfrm>
          <a:prstGeom prst="rect">
            <a:avLst/>
          </a:prstGeom>
        </p:spPr>
      </p:pic>
    </p:spTree>
    <p:extLst>
      <p:ext uri="{BB962C8B-B14F-4D97-AF65-F5344CB8AC3E}">
        <p14:creationId xmlns:p14="http://schemas.microsoft.com/office/powerpoint/2010/main" val="13169146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91" fill="hold"/>
                                        <p:tgtEl>
                                          <p:spTgt spid="32"/>
                                        </p:tgtEl>
                                      </p:cBhvr>
                                    </p:cmd>
                                  </p:childTnLst>
                                </p:cTn>
                              </p:par>
                            </p:childTnLst>
                          </p:cTn>
                        </p:par>
                      </p:childTnLst>
                    </p:cTn>
                  </p:par>
                </p:childTnLst>
              </p:cTn>
              <p:nextCondLst>
                <p:cond evt="onClick" delay="0">
                  <p:tgtEl>
                    <p:spTgt spid="32"/>
                  </p:tgtEl>
                </p:cond>
              </p:nextCondLst>
            </p:seq>
            <p:audio>
              <p:cMediaNode vol="80000">
                <p:cTn id="7" fill="hold" display="0">
                  <p:stCondLst>
                    <p:cond delay="indefinite"/>
                  </p:stCondLst>
                  <p:endCondLst>
                    <p:cond evt="onStopAudio" delay="0">
                      <p:tgtEl>
                        <p:sldTgt/>
                      </p:tgtEl>
                    </p:cond>
                  </p:endCondLst>
                </p:cTn>
                <p:tgtEl>
                  <p:spTgt spid="3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25752D1-5A2D-3D4E-8CD6-F2B774317962}"/>
              </a:ext>
            </a:extLst>
          </p:cNvPr>
          <p:cNvSpPr>
            <a:spLocks noGrp="1"/>
          </p:cNvSpPr>
          <p:nvPr>
            <p:ph type="body" sz="quarter" idx="13"/>
          </p:nvPr>
        </p:nvSpPr>
        <p:spPr>
          <a:xfrm>
            <a:off x="443874" y="402061"/>
            <a:ext cx="8213724" cy="539859"/>
          </a:xfrm>
        </p:spPr>
        <p:txBody>
          <a:bodyPr/>
          <a:lstStyle/>
          <a:p>
            <a:r>
              <a:rPr lang="en-US"/>
              <a:t>We Sing: </a:t>
            </a:r>
            <a:r>
              <a:rPr lang="en-AU">
                <a:solidFill>
                  <a:schemeClr val="accent3"/>
                </a:solidFill>
              </a:rPr>
              <a:t>Whole Song</a:t>
            </a:r>
            <a:endParaRPr lang="en-US">
              <a:solidFill>
                <a:schemeClr val="accent3"/>
              </a:solidFill>
            </a:endParaRPr>
          </a:p>
        </p:txBody>
      </p:sp>
      <p:sp>
        <p:nvSpPr>
          <p:cNvPr id="8" name="TextBox 7">
            <a:extLst>
              <a:ext uri="{FF2B5EF4-FFF2-40B4-BE49-F238E27FC236}">
                <a16:creationId xmlns:a16="http://schemas.microsoft.com/office/drawing/2014/main" id="{66F9F95F-3FA4-1F47-8CBE-8C21E283C0A4}"/>
              </a:ext>
            </a:extLst>
          </p:cNvPr>
          <p:cNvSpPr txBox="1"/>
          <p:nvPr/>
        </p:nvSpPr>
        <p:spPr>
          <a:xfrm>
            <a:off x="439017" y="6321595"/>
            <a:ext cx="2243361" cy="289007"/>
          </a:xfrm>
          <a:prstGeom prst="rect">
            <a:avLst/>
          </a:prstGeom>
          <a:noFill/>
          <a:ln>
            <a:noFill/>
          </a:ln>
        </p:spPr>
        <p:txBody>
          <a:bodyPr wrap="square" rtlCol="0">
            <a:noAutofit/>
          </a:bodyPr>
          <a:lstStyle/>
          <a:p>
            <a:pPr>
              <a:spcBef>
                <a:spcPts val="672"/>
              </a:spcBef>
            </a:pPr>
            <a:r>
              <a:rPr lang="en-AU" sz="1800" i="0" dirty="0">
                <a:solidFill>
                  <a:schemeClr val="accent1"/>
                </a:solidFill>
                <a:latin typeface="Calibri"/>
                <a:cs typeface="Calibri"/>
              </a:rPr>
              <a:t>Practical</a:t>
            </a:r>
          </a:p>
        </p:txBody>
      </p:sp>
      <p:pic>
        <p:nvPicPr>
          <p:cNvPr id="43" name="Picture 42" descr="A picture containing background pattern&#10;&#10;Description automatically generated">
            <a:extLst>
              <a:ext uri="{FF2B5EF4-FFF2-40B4-BE49-F238E27FC236}">
                <a16:creationId xmlns:a16="http://schemas.microsoft.com/office/drawing/2014/main" id="{1DCE1C1C-9D5D-4B8F-B19B-58BF96C97C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772" y="2672522"/>
            <a:ext cx="8216153" cy="1585982"/>
          </a:xfrm>
          <a:prstGeom prst="rect">
            <a:avLst/>
          </a:prstGeom>
        </p:spPr>
      </p:pic>
      <p:pic>
        <p:nvPicPr>
          <p:cNvPr id="45" name="Picture 44">
            <a:extLst>
              <a:ext uri="{FF2B5EF4-FFF2-40B4-BE49-F238E27FC236}">
                <a16:creationId xmlns:a16="http://schemas.microsoft.com/office/drawing/2014/main" id="{30B24900-E88C-4427-804D-AEE6A211CE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8852" y="2438187"/>
            <a:ext cx="876194" cy="2161600"/>
          </a:xfrm>
          <a:prstGeom prst="rect">
            <a:avLst/>
          </a:prstGeom>
        </p:spPr>
      </p:pic>
      <p:pic>
        <p:nvPicPr>
          <p:cNvPr id="46" name="Picture 45" descr="A picture containing pool ball&#10;&#10;Description automatically generated">
            <a:extLst>
              <a:ext uri="{FF2B5EF4-FFF2-40B4-BE49-F238E27FC236}">
                <a16:creationId xmlns:a16="http://schemas.microsoft.com/office/drawing/2014/main" id="{152E4282-5B4E-46EB-9720-3F61D44366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64266" y="2950238"/>
            <a:ext cx="418344" cy="1137497"/>
          </a:xfrm>
          <a:prstGeom prst="rect">
            <a:avLst/>
          </a:prstGeom>
        </p:spPr>
      </p:pic>
      <p:pic>
        <p:nvPicPr>
          <p:cNvPr id="48" name="Picture 47" descr="A picture containing pool ball, sport&#10;&#10;Description automatically generated">
            <a:extLst>
              <a:ext uri="{FF2B5EF4-FFF2-40B4-BE49-F238E27FC236}">
                <a16:creationId xmlns:a16="http://schemas.microsoft.com/office/drawing/2014/main" id="{F30A4FC6-ACA6-4C55-ADB1-DFB56FE6CE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05040" y="3214117"/>
            <a:ext cx="440228" cy="1229743"/>
          </a:xfrm>
          <a:prstGeom prst="rect">
            <a:avLst/>
          </a:prstGeom>
        </p:spPr>
      </p:pic>
      <p:pic>
        <p:nvPicPr>
          <p:cNvPr id="49" name="Picture 48" descr="A picture containing text, pool ball&#10;&#10;Description automatically generated">
            <a:extLst>
              <a:ext uri="{FF2B5EF4-FFF2-40B4-BE49-F238E27FC236}">
                <a16:creationId xmlns:a16="http://schemas.microsoft.com/office/drawing/2014/main" id="{6E57639B-88F1-46C1-8637-20E31297C58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51910" y="3133664"/>
            <a:ext cx="442217" cy="1198806"/>
          </a:xfrm>
          <a:prstGeom prst="rect">
            <a:avLst/>
          </a:prstGeom>
        </p:spPr>
      </p:pic>
      <p:cxnSp>
        <p:nvCxnSpPr>
          <p:cNvPr id="50" name="Straight Connector 49">
            <a:extLst>
              <a:ext uri="{FF2B5EF4-FFF2-40B4-BE49-F238E27FC236}">
                <a16:creationId xmlns:a16="http://schemas.microsoft.com/office/drawing/2014/main" id="{D0A151FB-1CCD-4E89-9DEE-A312F6A060AF}"/>
              </a:ext>
            </a:extLst>
          </p:cNvPr>
          <p:cNvCxnSpPr/>
          <p:nvPr/>
        </p:nvCxnSpPr>
        <p:spPr>
          <a:xfrm>
            <a:off x="7141490" y="4443860"/>
            <a:ext cx="955761" cy="0"/>
          </a:xfrm>
          <a:prstGeom prst="line">
            <a:avLst/>
          </a:prstGeom>
        </p:spPr>
        <p:style>
          <a:lnRef idx="2">
            <a:schemeClr val="dk1"/>
          </a:lnRef>
          <a:fillRef idx="0">
            <a:schemeClr val="dk1"/>
          </a:fillRef>
          <a:effectRef idx="1">
            <a:schemeClr val="dk1"/>
          </a:effectRef>
          <a:fontRef idx="minor">
            <a:schemeClr val="tx1"/>
          </a:fontRef>
        </p:style>
      </p:cxnSp>
      <p:pic>
        <p:nvPicPr>
          <p:cNvPr id="51" name="Picture 50" descr="A picture containing text&#10;&#10;Description automatically generated">
            <a:extLst>
              <a:ext uri="{FF2B5EF4-FFF2-40B4-BE49-F238E27FC236}">
                <a16:creationId xmlns:a16="http://schemas.microsoft.com/office/drawing/2014/main" id="{8F1C36D2-F32B-4A1A-8EDB-42C63F2C41C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97197" y="3401289"/>
            <a:ext cx="444345" cy="1252532"/>
          </a:xfrm>
          <a:prstGeom prst="rect">
            <a:avLst/>
          </a:prstGeom>
        </p:spPr>
      </p:pic>
      <p:cxnSp>
        <p:nvCxnSpPr>
          <p:cNvPr id="52" name="Straight Connector 51">
            <a:extLst>
              <a:ext uri="{FF2B5EF4-FFF2-40B4-BE49-F238E27FC236}">
                <a16:creationId xmlns:a16="http://schemas.microsoft.com/office/drawing/2014/main" id="{4643479A-A27D-4F16-9C28-5BB45B09FC50}"/>
              </a:ext>
            </a:extLst>
          </p:cNvPr>
          <p:cNvCxnSpPr/>
          <p:nvPr/>
        </p:nvCxnSpPr>
        <p:spPr>
          <a:xfrm>
            <a:off x="6050085" y="4429689"/>
            <a:ext cx="955761" cy="0"/>
          </a:xfrm>
          <a:prstGeom prst="line">
            <a:avLst/>
          </a:prstGeom>
        </p:spPr>
        <p:style>
          <a:lnRef idx="2">
            <a:schemeClr val="dk1"/>
          </a:lnRef>
          <a:fillRef idx="0">
            <a:schemeClr val="dk1"/>
          </a:fillRef>
          <a:effectRef idx="1">
            <a:schemeClr val="dk1"/>
          </a:effectRef>
          <a:fontRef idx="minor">
            <a:schemeClr val="tx1"/>
          </a:fontRef>
        </p:style>
      </p:cxnSp>
      <p:pic>
        <p:nvPicPr>
          <p:cNvPr id="53" name="Picture 52" descr="A picture containing text&#10;&#10;Description automatically generated">
            <a:extLst>
              <a:ext uri="{FF2B5EF4-FFF2-40B4-BE49-F238E27FC236}">
                <a16:creationId xmlns:a16="http://schemas.microsoft.com/office/drawing/2014/main" id="{EC853734-EC71-4BDE-B7FC-3F20911830E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05792" y="3387118"/>
            <a:ext cx="444345" cy="1252532"/>
          </a:xfrm>
          <a:prstGeom prst="rect">
            <a:avLst/>
          </a:prstGeom>
        </p:spPr>
      </p:pic>
      <p:sp>
        <p:nvSpPr>
          <p:cNvPr id="55" name="TextBox 54">
            <a:extLst>
              <a:ext uri="{FF2B5EF4-FFF2-40B4-BE49-F238E27FC236}">
                <a16:creationId xmlns:a16="http://schemas.microsoft.com/office/drawing/2014/main" id="{2A05B370-5B38-4A94-BA85-5D73E8347E14}"/>
              </a:ext>
            </a:extLst>
          </p:cNvPr>
          <p:cNvSpPr txBox="1"/>
          <p:nvPr/>
        </p:nvSpPr>
        <p:spPr>
          <a:xfrm>
            <a:off x="1693546" y="4742958"/>
            <a:ext cx="6971016" cy="415498"/>
          </a:xfrm>
          <a:prstGeom prst="rect">
            <a:avLst/>
          </a:prstGeom>
          <a:noFill/>
          <a:ln>
            <a:noFill/>
          </a:ln>
        </p:spPr>
        <p:txBody>
          <a:bodyPr wrap="square">
            <a:spAutoFit/>
          </a:bodyPr>
          <a:lstStyle/>
          <a:p>
            <a:pPr>
              <a:spcBef>
                <a:spcPts val="672"/>
              </a:spcBef>
            </a:pPr>
            <a:r>
              <a:rPr lang="en-US" sz="2100" i="0">
                <a:solidFill>
                  <a:schemeClr val="tx1"/>
                </a:solidFill>
                <a:latin typeface="Calibri"/>
                <a:cs typeface="Calibri"/>
              </a:rPr>
              <a:t>Sen-        </a:t>
            </a:r>
            <a:r>
              <a:rPr lang="en-US" sz="2100" i="0" err="1">
                <a:solidFill>
                  <a:schemeClr val="tx1"/>
                </a:solidFill>
                <a:latin typeface="Calibri"/>
                <a:cs typeface="Calibri"/>
              </a:rPr>
              <a:t>wa</a:t>
            </a:r>
            <a:r>
              <a:rPr lang="en-US" sz="2100" i="0">
                <a:solidFill>
                  <a:schemeClr val="tx1"/>
                </a:solidFill>
                <a:latin typeface="Calibri"/>
                <a:cs typeface="Calibri"/>
              </a:rPr>
              <a:t>         de-        den-      de             </a:t>
            </a:r>
            <a:r>
              <a:rPr lang="en-US" sz="2100" i="0" err="1">
                <a:solidFill>
                  <a:schemeClr val="tx1"/>
                </a:solidFill>
                <a:latin typeface="Calibri"/>
                <a:cs typeface="Calibri"/>
              </a:rPr>
              <a:t>sen</a:t>
            </a:r>
            <a:r>
              <a:rPr lang="en-US" sz="2100" i="0">
                <a:solidFill>
                  <a:schemeClr val="tx1"/>
                </a:solidFill>
                <a:latin typeface="Calibri"/>
                <a:cs typeface="Calibri"/>
              </a:rPr>
              <a:t>-            </a:t>
            </a:r>
            <a:r>
              <a:rPr lang="en-US" sz="2100" i="0" err="1">
                <a:solidFill>
                  <a:schemeClr val="tx1"/>
                </a:solidFill>
                <a:latin typeface="Calibri"/>
                <a:cs typeface="Calibri"/>
              </a:rPr>
              <a:t>wa</a:t>
            </a:r>
            <a:endParaRPr lang="en-AU" sz="2100" i="0">
              <a:solidFill>
                <a:schemeClr val="tx1"/>
              </a:solidFill>
              <a:latin typeface="Calibri"/>
              <a:cs typeface="Calibri"/>
            </a:endParaRPr>
          </a:p>
        </p:txBody>
      </p:sp>
      <p:pic>
        <p:nvPicPr>
          <p:cNvPr id="28" name="Picture 27" descr="A picture containing pool ball&#10;&#10;Description automatically generated">
            <a:extLst>
              <a:ext uri="{FF2B5EF4-FFF2-40B4-BE49-F238E27FC236}">
                <a16:creationId xmlns:a16="http://schemas.microsoft.com/office/drawing/2014/main" id="{62AA9DCD-20C0-442C-B161-EDF66434B7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6050" y="2954613"/>
            <a:ext cx="418344" cy="1137497"/>
          </a:xfrm>
          <a:prstGeom prst="rect">
            <a:avLst/>
          </a:prstGeom>
        </p:spPr>
      </p:pic>
      <p:pic>
        <p:nvPicPr>
          <p:cNvPr id="30" name="Picture 29" descr="A picture containing text, pool ball&#10;&#10;Description automatically generated">
            <a:extLst>
              <a:ext uri="{FF2B5EF4-FFF2-40B4-BE49-F238E27FC236}">
                <a16:creationId xmlns:a16="http://schemas.microsoft.com/office/drawing/2014/main" id="{44B84F7A-5B54-4CA2-9454-5ADEFA7AD8F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95152" y="3133664"/>
            <a:ext cx="442217" cy="1198806"/>
          </a:xfrm>
          <a:prstGeom prst="rect">
            <a:avLst/>
          </a:prstGeom>
        </p:spPr>
      </p:pic>
      <p:pic>
        <p:nvPicPr>
          <p:cNvPr id="16" name="EB7553AD">
            <a:hlinkClick r:id="" action="ppaction://media"/>
            <a:extLst>
              <a:ext uri="{FF2B5EF4-FFF2-40B4-BE49-F238E27FC236}">
                <a16:creationId xmlns:a16="http://schemas.microsoft.com/office/drawing/2014/main" id="{C3902D93-FB08-4EAD-8D46-2E8A21C52754}"/>
              </a:ext>
            </a:extLst>
          </p:cNvPr>
          <p:cNvPicPr>
            <a:picLocks noChangeAspect="1"/>
          </p:cNvPicPr>
          <p:nvPr>
            <a:audioFile r:link="rId1"/>
            <p:extLst>
              <p:ext uri="{DAA4B4D4-6D71-4841-9C94-3DE7FCFB9230}">
                <p14:media xmlns:p14="http://schemas.microsoft.com/office/powerpoint/2010/main" r:embed="rId2">
                  <p14:trim st="16465" end="744"/>
                </p14:media>
              </p:ext>
            </p:extLst>
          </p:nvPr>
        </p:nvPicPr>
        <p:blipFill>
          <a:blip r:embed="rId10"/>
          <a:stretch>
            <a:fillRect/>
          </a:stretch>
        </p:blipFill>
        <p:spPr>
          <a:xfrm>
            <a:off x="7092781" y="273113"/>
            <a:ext cx="797753" cy="797753"/>
          </a:xfrm>
          <a:prstGeom prst="rect">
            <a:avLst/>
          </a:prstGeom>
        </p:spPr>
      </p:pic>
    </p:spTree>
    <p:extLst>
      <p:ext uri="{BB962C8B-B14F-4D97-AF65-F5344CB8AC3E}">
        <p14:creationId xmlns:p14="http://schemas.microsoft.com/office/powerpoint/2010/main" val="20473444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91" fill="hold"/>
                                        <p:tgtEl>
                                          <p:spTgt spid="16"/>
                                        </p:tgtEl>
                                      </p:cBhvr>
                                    </p:cmd>
                                  </p:childTnLst>
                                </p:cTn>
                              </p:par>
                            </p:childTnLst>
                          </p:cTn>
                        </p:par>
                      </p:childTnLst>
                    </p:cTn>
                  </p:par>
                </p:childTnLst>
              </p:cTn>
              <p:nextCondLst>
                <p:cond evt="onClick" delay="0">
                  <p:tgtEl>
                    <p:spTgt spid="16"/>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E60BB07-01EC-457C-A5CB-70289B639069}"/>
              </a:ext>
            </a:extLst>
          </p:cNvPr>
          <p:cNvSpPr>
            <a:spLocks noGrp="1"/>
          </p:cNvSpPr>
          <p:nvPr/>
        </p:nvSpPr>
        <p:spPr>
          <a:xfrm>
            <a:off x="431800" y="3727845"/>
            <a:ext cx="8229599" cy="828026"/>
          </a:xfrm>
          <a:prstGeom prst="rect">
            <a:avLst/>
          </a:prstGeom>
        </p:spPr>
        <p:txBody>
          <a:bodyPr lIns="91440" tIns="45720" rIns="91440" bIns="45720" anchor="t">
            <a:noAutofit/>
          </a:bodyPr>
          <a:lstStyle>
            <a:lvl1pPr marL="0" indent="0" algn="ctr" rtl="0" eaLnBrk="1" fontAlgn="base" hangingPunct="1">
              <a:spcBef>
                <a:spcPct val="20000"/>
              </a:spcBef>
              <a:spcAft>
                <a:spcPct val="0"/>
              </a:spcAft>
              <a:buFont typeface="Arial" panose="020B0604020202020204" pitchFamily="34" charset="0"/>
              <a:buNone/>
              <a:defRPr sz="4400" b="1" kern="1200">
                <a:solidFill>
                  <a:schemeClr val="bg1"/>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i="0" dirty="0"/>
              <a:t>Performance</a:t>
            </a:r>
          </a:p>
        </p:txBody>
      </p:sp>
    </p:spTree>
    <p:custDataLst>
      <p:tags r:id="rId1"/>
    </p:custDataLst>
    <p:extLst>
      <p:ext uri="{BB962C8B-B14F-4D97-AF65-F5344CB8AC3E}">
        <p14:creationId xmlns:p14="http://schemas.microsoft.com/office/powerpoint/2010/main" val="13559691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25752D1-5A2D-3D4E-8CD6-F2B774317962}"/>
              </a:ext>
            </a:extLst>
          </p:cNvPr>
          <p:cNvSpPr>
            <a:spLocks noGrp="1"/>
          </p:cNvSpPr>
          <p:nvPr>
            <p:ph type="body" sz="quarter" idx="13"/>
          </p:nvPr>
        </p:nvSpPr>
        <p:spPr>
          <a:xfrm>
            <a:off x="443874" y="402061"/>
            <a:ext cx="8213724" cy="539859"/>
          </a:xfrm>
        </p:spPr>
        <p:txBody>
          <a:bodyPr/>
          <a:lstStyle/>
          <a:p>
            <a:r>
              <a:rPr lang="en-US" dirty="0"/>
              <a:t>We Sing: </a:t>
            </a:r>
            <a:r>
              <a:rPr lang="en-AU" dirty="0">
                <a:solidFill>
                  <a:schemeClr val="accent3"/>
                </a:solidFill>
              </a:rPr>
              <a:t>Whole Song</a:t>
            </a:r>
            <a:endParaRPr lang="en-US" dirty="0">
              <a:solidFill>
                <a:schemeClr val="accent3"/>
              </a:solidFill>
            </a:endParaRPr>
          </a:p>
        </p:txBody>
      </p:sp>
      <p:sp>
        <p:nvSpPr>
          <p:cNvPr id="8" name="TextBox 7">
            <a:extLst>
              <a:ext uri="{FF2B5EF4-FFF2-40B4-BE49-F238E27FC236}">
                <a16:creationId xmlns:a16="http://schemas.microsoft.com/office/drawing/2014/main" id="{66F9F95F-3FA4-1F47-8CBE-8C21E283C0A4}"/>
              </a:ext>
            </a:extLst>
          </p:cNvPr>
          <p:cNvSpPr txBox="1"/>
          <p:nvPr/>
        </p:nvSpPr>
        <p:spPr>
          <a:xfrm>
            <a:off x="439017" y="6321595"/>
            <a:ext cx="2243361" cy="289007"/>
          </a:xfrm>
          <a:prstGeom prst="rect">
            <a:avLst/>
          </a:prstGeom>
          <a:noFill/>
          <a:ln>
            <a:noFill/>
          </a:ln>
        </p:spPr>
        <p:txBody>
          <a:bodyPr wrap="square" rtlCol="0">
            <a:noAutofit/>
          </a:bodyPr>
          <a:lstStyle/>
          <a:p>
            <a:pPr>
              <a:spcBef>
                <a:spcPts val="672"/>
              </a:spcBef>
            </a:pPr>
            <a:r>
              <a:rPr lang="en-AU" sz="1800" i="0" dirty="0">
                <a:solidFill>
                  <a:schemeClr val="accent1"/>
                </a:solidFill>
                <a:latin typeface="Calibri"/>
                <a:cs typeface="Calibri"/>
              </a:rPr>
              <a:t>Practical</a:t>
            </a:r>
          </a:p>
        </p:txBody>
      </p:sp>
      <p:pic>
        <p:nvPicPr>
          <p:cNvPr id="6" name="Picture 5" descr="A picture containing background pattern&#10;&#10;Description automatically generated">
            <a:extLst>
              <a:ext uri="{FF2B5EF4-FFF2-40B4-BE49-F238E27FC236}">
                <a16:creationId xmlns:a16="http://schemas.microsoft.com/office/drawing/2014/main" id="{A61348DC-271D-274E-9ACB-10505D59C4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923" y="1303104"/>
            <a:ext cx="8216153" cy="1585982"/>
          </a:xfrm>
          <a:prstGeom prst="rect">
            <a:avLst/>
          </a:prstGeom>
        </p:spPr>
      </p:pic>
      <p:pic>
        <p:nvPicPr>
          <p:cNvPr id="3" name="Picture 2">
            <a:extLst>
              <a:ext uri="{FF2B5EF4-FFF2-40B4-BE49-F238E27FC236}">
                <a16:creationId xmlns:a16="http://schemas.microsoft.com/office/drawing/2014/main" id="{A15B7304-D9ED-1E4F-8511-BC0863ACDF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14507" y="1423851"/>
            <a:ext cx="435254" cy="1177867"/>
          </a:xfrm>
          <a:prstGeom prst="rect">
            <a:avLst/>
          </a:prstGeom>
        </p:spPr>
      </p:pic>
      <p:pic>
        <p:nvPicPr>
          <p:cNvPr id="16" name="Picture 15">
            <a:extLst>
              <a:ext uri="{FF2B5EF4-FFF2-40B4-BE49-F238E27FC236}">
                <a16:creationId xmlns:a16="http://schemas.microsoft.com/office/drawing/2014/main" id="{BB9F0C92-5AB0-FC46-8009-1B30E0F16D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6003" y="1068769"/>
            <a:ext cx="876194" cy="2161600"/>
          </a:xfrm>
          <a:prstGeom prst="rect">
            <a:avLst/>
          </a:prstGeom>
        </p:spPr>
      </p:pic>
      <p:pic>
        <p:nvPicPr>
          <p:cNvPr id="29" name="Picture 28" descr="A picture containing pool ball&#10;&#10;Description automatically generated">
            <a:extLst>
              <a:ext uri="{FF2B5EF4-FFF2-40B4-BE49-F238E27FC236}">
                <a16:creationId xmlns:a16="http://schemas.microsoft.com/office/drawing/2014/main" id="{C195A836-EAAF-E74C-BDB1-ABA8204405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89357" y="1591429"/>
            <a:ext cx="418344" cy="1137497"/>
          </a:xfrm>
          <a:prstGeom prst="rect">
            <a:avLst/>
          </a:prstGeom>
        </p:spPr>
      </p:pic>
      <p:pic>
        <p:nvPicPr>
          <p:cNvPr id="31" name="Picture 30">
            <a:extLst>
              <a:ext uri="{FF2B5EF4-FFF2-40B4-BE49-F238E27FC236}">
                <a16:creationId xmlns:a16="http://schemas.microsoft.com/office/drawing/2014/main" id="{DCF209EF-FC82-5648-BDA4-00F308B14A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5134" y="1428762"/>
            <a:ext cx="435254" cy="1177867"/>
          </a:xfrm>
          <a:prstGeom prst="rect">
            <a:avLst/>
          </a:prstGeom>
        </p:spPr>
      </p:pic>
      <p:pic>
        <p:nvPicPr>
          <p:cNvPr id="35" name="Picture 34" descr="A picture containing pool ball, sport&#10;&#10;Description automatically generated">
            <a:extLst>
              <a:ext uri="{FF2B5EF4-FFF2-40B4-BE49-F238E27FC236}">
                <a16:creationId xmlns:a16="http://schemas.microsoft.com/office/drawing/2014/main" id="{24722D51-7730-834C-9130-0FC2A8BC6D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46119" y="1844699"/>
            <a:ext cx="440228" cy="1229743"/>
          </a:xfrm>
          <a:prstGeom prst="rect">
            <a:avLst/>
          </a:prstGeom>
        </p:spPr>
      </p:pic>
      <p:pic>
        <p:nvPicPr>
          <p:cNvPr id="36" name="Picture 35" descr="A picture containing text, pool ball&#10;&#10;Description automatically generated">
            <a:extLst>
              <a:ext uri="{FF2B5EF4-FFF2-40B4-BE49-F238E27FC236}">
                <a16:creationId xmlns:a16="http://schemas.microsoft.com/office/drawing/2014/main" id="{FD181131-E733-FB4B-8175-9EB27BD87CE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12549" y="1728762"/>
            <a:ext cx="442217" cy="1198806"/>
          </a:xfrm>
          <a:prstGeom prst="rect">
            <a:avLst/>
          </a:prstGeom>
        </p:spPr>
      </p:pic>
      <p:cxnSp>
        <p:nvCxnSpPr>
          <p:cNvPr id="9" name="Straight Connector 8">
            <a:extLst>
              <a:ext uri="{FF2B5EF4-FFF2-40B4-BE49-F238E27FC236}">
                <a16:creationId xmlns:a16="http://schemas.microsoft.com/office/drawing/2014/main" id="{FB047347-ED54-44A7-8516-66368045B27C}"/>
              </a:ext>
            </a:extLst>
          </p:cNvPr>
          <p:cNvCxnSpPr/>
          <p:nvPr/>
        </p:nvCxnSpPr>
        <p:spPr>
          <a:xfrm>
            <a:off x="7008641" y="3074442"/>
            <a:ext cx="955761" cy="0"/>
          </a:xfrm>
          <a:prstGeom prst="line">
            <a:avLst/>
          </a:prstGeom>
        </p:spPr>
        <p:style>
          <a:lnRef idx="2">
            <a:schemeClr val="dk1"/>
          </a:lnRef>
          <a:fillRef idx="0">
            <a:schemeClr val="dk1"/>
          </a:fillRef>
          <a:effectRef idx="1">
            <a:schemeClr val="dk1"/>
          </a:effectRef>
          <a:fontRef idx="minor">
            <a:schemeClr val="tx1"/>
          </a:fontRef>
        </p:style>
      </p:cxnSp>
      <p:pic>
        <p:nvPicPr>
          <p:cNvPr id="5" name="Picture 4" descr="A picture containing text&#10;&#10;Description automatically generated">
            <a:extLst>
              <a:ext uri="{FF2B5EF4-FFF2-40B4-BE49-F238E27FC236}">
                <a16:creationId xmlns:a16="http://schemas.microsoft.com/office/drawing/2014/main" id="{018963BD-36C9-4095-A7CC-3260977DE41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64348" y="2031871"/>
            <a:ext cx="444345" cy="1252532"/>
          </a:xfrm>
          <a:prstGeom prst="rect">
            <a:avLst/>
          </a:prstGeom>
        </p:spPr>
      </p:pic>
      <p:cxnSp>
        <p:nvCxnSpPr>
          <p:cNvPr id="41" name="Straight Connector 40">
            <a:extLst>
              <a:ext uri="{FF2B5EF4-FFF2-40B4-BE49-F238E27FC236}">
                <a16:creationId xmlns:a16="http://schemas.microsoft.com/office/drawing/2014/main" id="{DCCC419C-97D2-490C-957C-DA127B8552CC}"/>
              </a:ext>
            </a:extLst>
          </p:cNvPr>
          <p:cNvCxnSpPr/>
          <p:nvPr/>
        </p:nvCxnSpPr>
        <p:spPr>
          <a:xfrm>
            <a:off x="5917236" y="3060271"/>
            <a:ext cx="955761" cy="0"/>
          </a:xfrm>
          <a:prstGeom prst="line">
            <a:avLst/>
          </a:prstGeom>
        </p:spPr>
        <p:style>
          <a:lnRef idx="2">
            <a:schemeClr val="dk1"/>
          </a:lnRef>
          <a:fillRef idx="0">
            <a:schemeClr val="dk1"/>
          </a:fillRef>
          <a:effectRef idx="1">
            <a:schemeClr val="dk1"/>
          </a:effectRef>
          <a:fontRef idx="minor">
            <a:schemeClr val="tx1"/>
          </a:fontRef>
        </p:style>
      </p:cxnSp>
      <p:pic>
        <p:nvPicPr>
          <p:cNvPr id="42" name="Picture 41" descr="A picture containing text&#10;&#10;Description automatically generated">
            <a:extLst>
              <a:ext uri="{FF2B5EF4-FFF2-40B4-BE49-F238E27FC236}">
                <a16:creationId xmlns:a16="http://schemas.microsoft.com/office/drawing/2014/main" id="{F6CDD9B1-20E2-4F0A-AF73-14B3A2A688D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72943" y="2017700"/>
            <a:ext cx="444345" cy="1252532"/>
          </a:xfrm>
          <a:prstGeom prst="rect">
            <a:avLst/>
          </a:prstGeom>
        </p:spPr>
      </p:pic>
      <p:pic>
        <p:nvPicPr>
          <p:cNvPr id="43" name="Picture 42" descr="A picture containing background pattern&#10;&#10;Description automatically generated">
            <a:extLst>
              <a:ext uri="{FF2B5EF4-FFF2-40B4-BE49-F238E27FC236}">
                <a16:creationId xmlns:a16="http://schemas.microsoft.com/office/drawing/2014/main" id="{1DCE1C1C-9D5D-4B8F-B19B-58BF96C97C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923" y="3807932"/>
            <a:ext cx="8216153" cy="1585982"/>
          </a:xfrm>
          <a:prstGeom prst="rect">
            <a:avLst/>
          </a:prstGeom>
        </p:spPr>
      </p:pic>
      <p:pic>
        <p:nvPicPr>
          <p:cNvPr id="44" name="Picture 43">
            <a:extLst>
              <a:ext uri="{FF2B5EF4-FFF2-40B4-BE49-F238E27FC236}">
                <a16:creationId xmlns:a16="http://schemas.microsoft.com/office/drawing/2014/main" id="{1E70E7FE-8ECE-478F-9DF3-45091388A5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14507" y="3928679"/>
            <a:ext cx="435254" cy="1177867"/>
          </a:xfrm>
          <a:prstGeom prst="rect">
            <a:avLst/>
          </a:prstGeom>
        </p:spPr>
      </p:pic>
      <p:pic>
        <p:nvPicPr>
          <p:cNvPr id="45" name="Picture 44">
            <a:extLst>
              <a:ext uri="{FF2B5EF4-FFF2-40B4-BE49-F238E27FC236}">
                <a16:creationId xmlns:a16="http://schemas.microsoft.com/office/drawing/2014/main" id="{30B24900-E88C-4427-804D-AEE6A211CEF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6003" y="3573597"/>
            <a:ext cx="876194" cy="2161600"/>
          </a:xfrm>
          <a:prstGeom prst="rect">
            <a:avLst/>
          </a:prstGeom>
        </p:spPr>
      </p:pic>
      <p:pic>
        <p:nvPicPr>
          <p:cNvPr id="46" name="Picture 45" descr="A picture containing pool ball&#10;&#10;Description automatically generated">
            <a:extLst>
              <a:ext uri="{FF2B5EF4-FFF2-40B4-BE49-F238E27FC236}">
                <a16:creationId xmlns:a16="http://schemas.microsoft.com/office/drawing/2014/main" id="{152E4282-5B4E-46EB-9720-3F61D44366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89357" y="4096257"/>
            <a:ext cx="418344" cy="1137497"/>
          </a:xfrm>
          <a:prstGeom prst="rect">
            <a:avLst/>
          </a:prstGeom>
        </p:spPr>
      </p:pic>
      <p:pic>
        <p:nvPicPr>
          <p:cNvPr id="47" name="Picture 46">
            <a:extLst>
              <a:ext uri="{FF2B5EF4-FFF2-40B4-BE49-F238E27FC236}">
                <a16:creationId xmlns:a16="http://schemas.microsoft.com/office/drawing/2014/main" id="{1EF57A28-5C2A-426B-B56E-F9582063B3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5134" y="3933590"/>
            <a:ext cx="435254" cy="1177867"/>
          </a:xfrm>
          <a:prstGeom prst="rect">
            <a:avLst/>
          </a:prstGeom>
        </p:spPr>
      </p:pic>
      <p:pic>
        <p:nvPicPr>
          <p:cNvPr id="48" name="Picture 47" descr="A picture containing pool ball, sport&#10;&#10;Description automatically generated">
            <a:extLst>
              <a:ext uri="{FF2B5EF4-FFF2-40B4-BE49-F238E27FC236}">
                <a16:creationId xmlns:a16="http://schemas.microsoft.com/office/drawing/2014/main" id="{F30A4FC6-ACA6-4C55-ADB1-DFB56FE6CE0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46119" y="4349527"/>
            <a:ext cx="440228" cy="1229743"/>
          </a:xfrm>
          <a:prstGeom prst="rect">
            <a:avLst/>
          </a:prstGeom>
        </p:spPr>
      </p:pic>
      <p:pic>
        <p:nvPicPr>
          <p:cNvPr id="49" name="Picture 48" descr="A picture containing text, pool ball&#10;&#10;Description automatically generated">
            <a:extLst>
              <a:ext uri="{FF2B5EF4-FFF2-40B4-BE49-F238E27FC236}">
                <a16:creationId xmlns:a16="http://schemas.microsoft.com/office/drawing/2014/main" id="{6E57639B-88F1-46C1-8637-20E31297C58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12549" y="4233590"/>
            <a:ext cx="442217" cy="1198806"/>
          </a:xfrm>
          <a:prstGeom prst="rect">
            <a:avLst/>
          </a:prstGeom>
        </p:spPr>
      </p:pic>
      <p:cxnSp>
        <p:nvCxnSpPr>
          <p:cNvPr id="50" name="Straight Connector 49">
            <a:extLst>
              <a:ext uri="{FF2B5EF4-FFF2-40B4-BE49-F238E27FC236}">
                <a16:creationId xmlns:a16="http://schemas.microsoft.com/office/drawing/2014/main" id="{D0A151FB-1CCD-4E89-9DEE-A312F6A060AF}"/>
              </a:ext>
            </a:extLst>
          </p:cNvPr>
          <p:cNvCxnSpPr/>
          <p:nvPr/>
        </p:nvCxnSpPr>
        <p:spPr>
          <a:xfrm>
            <a:off x="7008641" y="5579270"/>
            <a:ext cx="955761" cy="0"/>
          </a:xfrm>
          <a:prstGeom prst="line">
            <a:avLst/>
          </a:prstGeom>
        </p:spPr>
        <p:style>
          <a:lnRef idx="2">
            <a:schemeClr val="dk1"/>
          </a:lnRef>
          <a:fillRef idx="0">
            <a:schemeClr val="dk1"/>
          </a:fillRef>
          <a:effectRef idx="1">
            <a:schemeClr val="dk1"/>
          </a:effectRef>
          <a:fontRef idx="minor">
            <a:schemeClr val="tx1"/>
          </a:fontRef>
        </p:style>
      </p:cxnSp>
      <p:pic>
        <p:nvPicPr>
          <p:cNvPr id="51" name="Picture 50" descr="A picture containing text&#10;&#10;Description automatically generated">
            <a:extLst>
              <a:ext uri="{FF2B5EF4-FFF2-40B4-BE49-F238E27FC236}">
                <a16:creationId xmlns:a16="http://schemas.microsoft.com/office/drawing/2014/main" id="{8F1C36D2-F32B-4A1A-8EDB-42C63F2C41C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64348" y="4536699"/>
            <a:ext cx="444345" cy="1252532"/>
          </a:xfrm>
          <a:prstGeom prst="rect">
            <a:avLst/>
          </a:prstGeom>
        </p:spPr>
      </p:pic>
      <p:cxnSp>
        <p:nvCxnSpPr>
          <p:cNvPr id="52" name="Straight Connector 51">
            <a:extLst>
              <a:ext uri="{FF2B5EF4-FFF2-40B4-BE49-F238E27FC236}">
                <a16:creationId xmlns:a16="http://schemas.microsoft.com/office/drawing/2014/main" id="{4643479A-A27D-4F16-9C28-5BB45B09FC50}"/>
              </a:ext>
            </a:extLst>
          </p:cNvPr>
          <p:cNvCxnSpPr/>
          <p:nvPr/>
        </p:nvCxnSpPr>
        <p:spPr>
          <a:xfrm>
            <a:off x="5917236" y="5565099"/>
            <a:ext cx="955761" cy="0"/>
          </a:xfrm>
          <a:prstGeom prst="line">
            <a:avLst/>
          </a:prstGeom>
        </p:spPr>
        <p:style>
          <a:lnRef idx="2">
            <a:schemeClr val="dk1"/>
          </a:lnRef>
          <a:fillRef idx="0">
            <a:schemeClr val="dk1"/>
          </a:fillRef>
          <a:effectRef idx="1">
            <a:schemeClr val="dk1"/>
          </a:effectRef>
          <a:fontRef idx="minor">
            <a:schemeClr val="tx1"/>
          </a:fontRef>
        </p:style>
      </p:cxnSp>
      <p:pic>
        <p:nvPicPr>
          <p:cNvPr id="53" name="Picture 52" descr="A picture containing text&#10;&#10;Description automatically generated">
            <a:extLst>
              <a:ext uri="{FF2B5EF4-FFF2-40B4-BE49-F238E27FC236}">
                <a16:creationId xmlns:a16="http://schemas.microsoft.com/office/drawing/2014/main" id="{EC853734-EC71-4BDE-B7FC-3F20911830E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72943" y="4522528"/>
            <a:ext cx="444345" cy="1252532"/>
          </a:xfrm>
          <a:prstGeom prst="rect">
            <a:avLst/>
          </a:prstGeom>
        </p:spPr>
      </p:pic>
      <p:sp>
        <p:nvSpPr>
          <p:cNvPr id="54" name="TextBox 53">
            <a:extLst>
              <a:ext uri="{FF2B5EF4-FFF2-40B4-BE49-F238E27FC236}">
                <a16:creationId xmlns:a16="http://schemas.microsoft.com/office/drawing/2014/main" id="{86CA9FD5-6D95-46B6-9635-50BA23E79DC8}"/>
              </a:ext>
            </a:extLst>
          </p:cNvPr>
          <p:cNvSpPr txBox="1"/>
          <p:nvPr/>
        </p:nvSpPr>
        <p:spPr>
          <a:xfrm>
            <a:off x="1560697" y="3306364"/>
            <a:ext cx="6971016" cy="415498"/>
          </a:xfrm>
          <a:prstGeom prst="rect">
            <a:avLst/>
          </a:prstGeom>
          <a:noFill/>
          <a:ln>
            <a:noFill/>
          </a:ln>
        </p:spPr>
        <p:txBody>
          <a:bodyPr wrap="square">
            <a:spAutoFit/>
          </a:bodyPr>
          <a:lstStyle/>
          <a:p>
            <a:pPr>
              <a:spcBef>
                <a:spcPts val="672"/>
              </a:spcBef>
            </a:pPr>
            <a:r>
              <a:rPr lang="en-US" sz="2100" i="0">
                <a:solidFill>
                  <a:schemeClr val="tx1"/>
                </a:solidFill>
                <a:latin typeface="Calibri"/>
                <a:cs typeface="Calibri"/>
              </a:rPr>
              <a:t>Sen-        </a:t>
            </a:r>
            <a:r>
              <a:rPr lang="en-US" sz="2100" i="0" err="1">
                <a:solidFill>
                  <a:schemeClr val="tx1"/>
                </a:solidFill>
                <a:latin typeface="Calibri"/>
                <a:cs typeface="Calibri"/>
              </a:rPr>
              <a:t>wa</a:t>
            </a:r>
            <a:r>
              <a:rPr lang="en-US" sz="2100" i="0">
                <a:solidFill>
                  <a:schemeClr val="tx1"/>
                </a:solidFill>
                <a:latin typeface="Calibri"/>
                <a:cs typeface="Calibri"/>
              </a:rPr>
              <a:t>         de-        den-      de             </a:t>
            </a:r>
            <a:r>
              <a:rPr lang="en-US" sz="2100" i="0" err="1">
                <a:solidFill>
                  <a:schemeClr val="tx1"/>
                </a:solidFill>
                <a:latin typeface="Calibri"/>
                <a:cs typeface="Calibri"/>
              </a:rPr>
              <a:t>sen</a:t>
            </a:r>
            <a:r>
              <a:rPr lang="en-US" sz="2100" i="0">
                <a:solidFill>
                  <a:schemeClr val="tx1"/>
                </a:solidFill>
                <a:latin typeface="Calibri"/>
                <a:cs typeface="Calibri"/>
              </a:rPr>
              <a:t>-            </a:t>
            </a:r>
            <a:r>
              <a:rPr lang="en-US" sz="2100" i="0" err="1">
                <a:solidFill>
                  <a:schemeClr val="tx1"/>
                </a:solidFill>
                <a:latin typeface="Calibri"/>
                <a:cs typeface="Calibri"/>
              </a:rPr>
              <a:t>wa</a:t>
            </a:r>
            <a:endParaRPr lang="en-AU" sz="2100" i="0">
              <a:solidFill>
                <a:schemeClr val="tx1"/>
              </a:solidFill>
              <a:latin typeface="Calibri"/>
              <a:cs typeface="Calibri"/>
            </a:endParaRPr>
          </a:p>
        </p:txBody>
      </p:sp>
      <p:sp>
        <p:nvSpPr>
          <p:cNvPr id="55" name="TextBox 54">
            <a:extLst>
              <a:ext uri="{FF2B5EF4-FFF2-40B4-BE49-F238E27FC236}">
                <a16:creationId xmlns:a16="http://schemas.microsoft.com/office/drawing/2014/main" id="{2A05B370-5B38-4A94-BA85-5D73E8347E14}"/>
              </a:ext>
            </a:extLst>
          </p:cNvPr>
          <p:cNvSpPr txBox="1"/>
          <p:nvPr/>
        </p:nvSpPr>
        <p:spPr>
          <a:xfrm>
            <a:off x="1560697" y="5878368"/>
            <a:ext cx="6971016" cy="415498"/>
          </a:xfrm>
          <a:prstGeom prst="rect">
            <a:avLst/>
          </a:prstGeom>
          <a:noFill/>
          <a:ln>
            <a:noFill/>
          </a:ln>
        </p:spPr>
        <p:txBody>
          <a:bodyPr wrap="square">
            <a:spAutoFit/>
          </a:bodyPr>
          <a:lstStyle/>
          <a:p>
            <a:pPr>
              <a:spcBef>
                <a:spcPts val="672"/>
              </a:spcBef>
            </a:pPr>
            <a:r>
              <a:rPr lang="en-US" sz="2100" i="0">
                <a:solidFill>
                  <a:schemeClr val="tx1"/>
                </a:solidFill>
                <a:latin typeface="Calibri"/>
                <a:cs typeface="Calibri"/>
              </a:rPr>
              <a:t>Sen-        </a:t>
            </a:r>
            <a:r>
              <a:rPr lang="en-US" sz="2100" i="0" err="1">
                <a:solidFill>
                  <a:schemeClr val="tx1"/>
                </a:solidFill>
                <a:latin typeface="Calibri"/>
                <a:cs typeface="Calibri"/>
              </a:rPr>
              <a:t>wa</a:t>
            </a:r>
            <a:r>
              <a:rPr lang="en-US" sz="2100" i="0">
                <a:solidFill>
                  <a:schemeClr val="tx1"/>
                </a:solidFill>
                <a:latin typeface="Calibri"/>
                <a:cs typeface="Calibri"/>
              </a:rPr>
              <a:t>         de-        den-      de             </a:t>
            </a:r>
            <a:r>
              <a:rPr lang="en-US" sz="2100" i="0" err="1">
                <a:solidFill>
                  <a:schemeClr val="tx1"/>
                </a:solidFill>
                <a:latin typeface="Calibri"/>
                <a:cs typeface="Calibri"/>
              </a:rPr>
              <a:t>sen</a:t>
            </a:r>
            <a:r>
              <a:rPr lang="en-US" sz="2100" i="0">
                <a:solidFill>
                  <a:schemeClr val="tx1"/>
                </a:solidFill>
                <a:latin typeface="Calibri"/>
                <a:cs typeface="Calibri"/>
              </a:rPr>
              <a:t>-            </a:t>
            </a:r>
            <a:r>
              <a:rPr lang="en-US" sz="2100" i="0" err="1">
                <a:solidFill>
                  <a:schemeClr val="tx1"/>
                </a:solidFill>
                <a:latin typeface="Calibri"/>
                <a:cs typeface="Calibri"/>
              </a:rPr>
              <a:t>wa</a:t>
            </a:r>
            <a:endParaRPr lang="en-AU" sz="2100" i="0">
              <a:solidFill>
                <a:schemeClr val="tx1"/>
              </a:solidFill>
              <a:latin typeface="Calibri"/>
              <a:cs typeface="Calibri"/>
            </a:endParaRPr>
          </a:p>
        </p:txBody>
      </p:sp>
      <p:pic>
        <p:nvPicPr>
          <p:cNvPr id="28" name="EB7553AD">
            <a:hlinkClick r:id="" action="ppaction://media"/>
            <a:extLst>
              <a:ext uri="{FF2B5EF4-FFF2-40B4-BE49-F238E27FC236}">
                <a16:creationId xmlns:a16="http://schemas.microsoft.com/office/drawing/2014/main" id="{4ECA3CF3-F614-450F-BCC5-C1870CDAACAF}"/>
              </a:ext>
            </a:extLst>
          </p:cNvPr>
          <p:cNvPicPr>
            <a:picLocks noChangeAspect="1"/>
          </p:cNvPicPr>
          <p:nvPr>
            <a:audioFile r:link="rId1"/>
            <p:extLst>
              <p:ext uri="{DAA4B4D4-6D71-4841-9C94-3DE7FCFB9230}">
                <p14:media xmlns:p14="http://schemas.microsoft.com/office/powerpoint/2010/main" r:embed="rId2">
                  <p14:trim st="862.3154" end="11635.8643"/>
                </p14:media>
              </p:ext>
            </p:extLst>
          </p:nvPr>
        </p:nvPicPr>
        <p:blipFill>
          <a:blip r:embed="rId11"/>
          <a:stretch>
            <a:fillRect/>
          </a:stretch>
        </p:blipFill>
        <p:spPr>
          <a:xfrm>
            <a:off x="6752601" y="144167"/>
            <a:ext cx="797753" cy="797753"/>
          </a:xfrm>
          <a:prstGeom prst="rect">
            <a:avLst/>
          </a:prstGeom>
        </p:spPr>
      </p:pic>
    </p:spTree>
    <p:extLst>
      <p:ext uri="{BB962C8B-B14F-4D97-AF65-F5344CB8AC3E}">
        <p14:creationId xmlns:p14="http://schemas.microsoft.com/office/powerpoint/2010/main" val="33062077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8"/>
                                        </p:tgtEl>
                                      </p:cBhvr>
                                    </p:cmd>
                                  </p:childTnLst>
                                </p:cTn>
                              </p:par>
                            </p:childTnLst>
                          </p:cTn>
                        </p:par>
                      </p:childTnLst>
                    </p:cTn>
                  </p:par>
                </p:childTnLst>
              </p:cTn>
              <p:nextCondLst>
                <p:cond evt="onClick" delay="0">
                  <p:tgtEl>
                    <p:spTgt spid="28"/>
                  </p:tgtEl>
                </p:cond>
              </p:nextCondLst>
            </p:seq>
            <p:audio>
              <p:cMediaNode vol="80000" numSld="999">
                <p:cTn id="7" fill="hold" display="0">
                  <p:stCondLst>
                    <p:cond delay="indefinite"/>
                  </p:stCondLst>
                  <p:endCondLst>
                    <p:cond evt="onStopAudio" delay="0">
                      <p:tgtEl>
                        <p:sldTgt/>
                      </p:tgtEl>
                    </p:cond>
                  </p:endCondLst>
                </p:cTn>
                <p:tgtEl>
                  <p:spTgt spid="2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25752D1-5A2D-3D4E-8CD6-F2B774317962}"/>
              </a:ext>
            </a:extLst>
          </p:cNvPr>
          <p:cNvSpPr>
            <a:spLocks noGrp="1"/>
          </p:cNvSpPr>
          <p:nvPr>
            <p:ph type="body" sz="quarter" idx="13"/>
          </p:nvPr>
        </p:nvSpPr>
        <p:spPr>
          <a:xfrm>
            <a:off x="443874" y="402061"/>
            <a:ext cx="8213724" cy="539859"/>
          </a:xfrm>
        </p:spPr>
        <p:txBody>
          <a:bodyPr/>
          <a:lstStyle/>
          <a:p>
            <a:r>
              <a:rPr lang="en-US" dirty="0"/>
              <a:t>We Sing: </a:t>
            </a:r>
            <a:r>
              <a:rPr lang="en-AU" dirty="0">
                <a:solidFill>
                  <a:schemeClr val="accent3"/>
                </a:solidFill>
              </a:rPr>
              <a:t>Whole Song</a:t>
            </a:r>
            <a:endParaRPr lang="en-US" dirty="0">
              <a:solidFill>
                <a:schemeClr val="accent3"/>
              </a:solidFill>
            </a:endParaRPr>
          </a:p>
        </p:txBody>
      </p:sp>
      <p:sp>
        <p:nvSpPr>
          <p:cNvPr id="8" name="TextBox 7">
            <a:extLst>
              <a:ext uri="{FF2B5EF4-FFF2-40B4-BE49-F238E27FC236}">
                <a16:creationId xmlns:a16="http://schemas.microsoft.com/office/drawing/2014/main" id="{66F9F95F-3FA4-1F47-8CBE-8C21E283C0A4}"/>
              </a:ext>
            </a:extLst>
          </p:cNvPr>
          <p:cNvSpPr txBox="1"/>
          <p:nvPr/>
        </p:nvSpPr>
        <p:spPr>
          <a:xfrm>
            <a:off x="439017" y="6321595"/>
            <a:ext cx="2243361" cy="289007"/>
          </a:xfrm>
          <a:prstGeom prst="rect">
            <a:avLst/>
          </a:prstGeom>
          <a:noFill/>
          <a:ln>
            <a:noFill/>
          </a:ln>
        </p:spPr>
        <p:txBody>
          <a:bodyPr wrap="square" rtlCol="0">
            <a:noAutofit/>
          </a:bodyPr>
          <a:lstStyle/>
          <a:p>
            <a:pPr>
              <a:spcBef>
                <a:spcPts val="672"/>
              </a:spcBef>
            </a:pPr>
            <a:r>
              <a:rPr lang="en-AU" sz="1800" i="0" dirty="0">
                <a:solidFill>
                  <a:schemeClr val="accent1"/>
                </a:solidFill>
                <a:latin typeface="Calibri"/>
                <a:cs typeface="Calibri"/>
              </a:rPr>
              <a:t>Practical</a:t>
            </a:r>
          </a:p>
        </p:txBody>
      </p:sp>
      <p:pic>
        <p:nvPicPr>
          <p:cNvPr id="6" name="Picture 5" descr="A picture containing background pattern&#10;&#10;Description automatically generated">
            <a:extLst>
              <a:ext uri="{FF2B5EF4-FFF2-40B4-BE49-F238E27FC236}">
                <a16:creationId xmlns:a16="http://schemas.microsoft.com/office/drawing/2014/main" id="{A61348DC-271D-274E-9ACB-10505D59C4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923" y="1303104"/>
            <a:ext cx="8216153" cy="1585982"/>
          </a:xfrm>
          <a:prstGeom prst="rect">
            <a:avLst/>
          </a:prstGeom>
        </p:spPr>
      </p:pic>
      <p:pic>
        <p:nvPicPr>
          <p:cNvPr id="16" name="Picture 15">
            <a:extLst>
              <a:ext uri="{FF2B5EF4-FFF2-40B4-BE49-F238E27FC236}">
                <a16:creationId xmlns:a16="http://schemas.microsoft.com/office/drawing/2014/main" id="{BB9F0C92-5AB0-FC46-8009-1B30E0F16D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6003" y="1068769"/>
            <a:ext cx="876194" cy="2161600"/>
          </a:xfrm>
          <a:prstGeom prst="rect">
            <a:avLst/>
          </a:prstGeom>
        </p:spPr>
      </p:pic>
      <p:pic>
        <p:nvPicPr>
          <p:cNvPr id="43" name="Picture 42" descr="A picture containing background pattern&#10;&#10;Description automatically generated">
            <a:extLst>
              <a:ext uri="{FF2B5EF4-FFF2-40B4-BE49-F238E27FC236}">
                <a16:creationId xmlns:a16="http://schemas.microsoft.com/office/drawing/2014/main" id="{1DCE1C1C-9D5D-4B8F-B19B-58BF96C97C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923" y="3807932"/>
            <a:ext cx="8216153" cy="1585982"/>
          </a:xfrm>
          <a:prstGeom prst="rect">
            <a:avLst/>
          </a:prstGeom>
        </p:spPr>
      </p:pic>
      <p:pic>
        <p:nvPicPr>
          <p:cNvPr id="45" name="Picture 44">
            <a:extLst>
              <a:ext uri="{FF2B5EF4-FFF2-40B4-BE49-F238E27FC236}">
                <a16:creationId xmlns:a16="http://schemas.microsoft.com/office/drawing/2014/main" id="{30B24900-E88C-4427-804D-AEE6A211CE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6003" y="3573597"/>
            <a:ext cx="876194" cy="2161600"/>
          </a:xfrm>
          <a:prstGeom prst="rect">
            <a:avLst/>
          </a:prstGeom>
        </p:spPr>
      </p:pic>
      <p:sp>
        <p:nvSpPr>
          <p:cNvPr id="54" name="TextBox 53">
            <a:extLst>
              <a:ext uri="{FF2B5EF4-FFF2-40B4-BE49-F238E27FC236}">
                <a16:creationId xmlns:a16="http://schemas.microsoft.com/office/drawing/2014/main" id="{86CA9FD5-6D95-46B6-9635-50BA23E79DC8}"/>
              </a:ext>
            </a:extLst>
          </p:cNvPr>
          <p:cNvSpPr txBox="1"/>
          <p:nvPr/>
        </p:nvSpPr>
        <p:spPr>
          <a:xfrm>
            <a:off x="1560697" y="3306364"/>
            <a:ext cx="6971016" cy="415498"/>
          </a:xfrm>
          <a:prstGeom prst="rect">
            <a:avLst/>
          </a:prstGeom>
          <a:noFill/>
          <a:ln>
            <a:noFill/>
          </a:ln>
        </p:spPr>
        <p:txBody>
          <a:bodyPr wrap="square">
            <a:spAutoFit/>
          </a:bodyPr>
          <a:lstStyle/>
          <a:p>
            <a:pPr>
              <a:spcBef>
                <a:spcPts val="672"/>
              </a:spcBef>
            </a:pPr>
            <a:r>
              <a:rPr lang="en-US" sz="2100" i="0">
                <a:solidFill>
                  <a:schemeClr val="tx1"/>
                </a:solidFill>
                <a:latin typeface="Calibri"/>
                <a:cs typeface="Calibri"/>
              </a:rPr>
              <a:t>Sen-                  </a:t>
            </a:r>
            <a:r>
              <a:rPr lang="en-US" sz="2100" i="0" err="1">
                <a:solidFill>
                  <a:schemeClr val="tx1"/>
                </a:solidFill>
                <a:latin typeface="Calibri"/>
                <a:cs typeface="Calibri"/>
              </a:rPr>
              <a:t>wa</a:t>
            </a:r>
            <a:r>
              <a:rPr lang="en-US" sz="2100" i="0">
                <a:solidFill>
                  <a:schemeClr val="tx1"/>
                </a:solidFill>
                <a:latin typeface="Calibri"/>
                <a:cs typeface="Calibri"/>
              </a:rPr>
              <a:t>            de-                   den-               de</a:t>
            </a:r>
            <a:endParaRPr lang="en-AU" sz="2100" i="0">
              <a:solidFill>
                <a:schemeClr val="tx1"/>
              </a:solidFill>
              <a:latin typeface="Calibri"/>
              <a:cs typeface="Calibri"/>
            </a:endParaRPr>
          </a:p>
        </p:txBody>
      </p:sp>
      <p:pic>
        <p:nvPicPr>
          <p:cNvPr id="30" name="Picture 29" descr="A picture containing text, clipart&#10;&#10;Description automatically generated">
            <a:extLst>
              <a:ext uri="{FF2B5EF4-FFF2-40B4-BE49-F238E27FC236}">
                <a16:creationId xmlns:a16="http://schemas.microsoft.com/office/drawing/2014/main" id="{C22C574B-ADA5-41F2-BF02-D9737680FCD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81417" y="1762761"/>
            <a:ext cx="453630" cy="1202320"/>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34CE8808-6AFB-4533-A8E1-C26D0DF978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03943" y="1756383"/>
            <a:ext cx="453630" cy="1202320"/>
          </a:xfrm>
          <a:prstGeom prst="rect">
            <a:avLst/>
          </a:prstGeom>
        </p:spPr>
      </p:pic>
      <p:pic>
        <p:nvPicPr>
          <p:cNvPr id="11" name="Picture 10" descr="A picture containing text, clipart&#10;&#10;Description automatically generated">
            <a:extLst>
              <a:ext uri="{FF2B5EF4-FFF2-40B4-BE49-F238E27FC236}">
                <a16:creationId xmlns:a16="http://schemas.microsoft.com/office/drawing/2014/main" id="{3EAB2D1F-6DAF-44F2-A655-748C4C0B1C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25726" y="1898144"/>
            <a:ext cx="455119" cy="1161583"/>
          </a:xfrm>
          <a:prstGeom prst="rect">
            <a:avLst/>
          </a:prstGeom>
        </p:spPr>
      </p:pic>
      <p:pic>
        <p:nvPicPr>
          <p:cNvPr id="13" name="Picture 12" descr="A picture containing clipart&#10;&#10;Description automatically generated">
            <a:extLst>
              <a:ext uri="{FF2B5EF4-FFF2-40B4-BE49-F238E27FC236}">
                <a16:creationId xmlns:a16="http://schemas.microsoft.com/office/drawing/2014/main" id="{2293C747-27EA-4250-8E53-ECD5ECAB589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20581" y="1233487"/>
            <a:ext cx="516369" cy="1329991"/>
          </a:xfrm>
          <a:prstGeom prst="rect">
            <a:avLst/>
          </a:prstGeom>
        </p:spPr>
      </p:pic>
      <p:pic>
        <p:nvPicPr>
          <p:cNvPr id="37" name="Picture 36">
            <a:extLst>
              <a:ext uri="{FF2B5EF4-FFF2-40B4-BE49-F238E27FC236}">
                <a16:creationId xmlns:a16="http://schemas.microsoft.com/office/drawing/2014/main" id="{AB0A3268-0398-4C27-BE27-8212B663CA3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73259" y="1426374"/>
            <a:ext cx="435254" cy="1177867"/>
          </a:xfrm>
          <a:prstGeom prst="rect">
            <a:avLst/>
          </a:prstGeom>
        </p:spPr>
      </p:pic>
      <p:pic>
        <p:nvPicPr>
          <p:cNvPr id="38" name="Picture 37" descr="A picture containing clipart&#10;&#10;Description automatically generated">
            <a:extLst>
              <a:ext uri="{FF2B5EF4-FFF2-40B4-BE49-F238E27FC236}">
                <a16:creationId xmlns:a16="http://schemas.microsoft.com/office/drawing/2014/main" id="{231B00FA-E4CD-4515-B9C6-4608D191419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82917" y="3738049"/>
            <a:ext cx="516369" cy="1329991"/>
          </a:xfrm>
          <a:prstGeom prst="rect">
            <a:avLst/>
          </a:prstGeom>
        </p:spPr>
      </p:pic>
      <p:pic>
        <p:nvPicPr>
          <p:cNvPr id="39" name="Picture 38" descr="A picture containing clipart&#10;&#10;Description automatically generated">
            <a:extLst>
              <a:ext uri="{FF2B5EF4-FFF2-40B4-BE49-F238E27FC236}">
                <a16:creationId xmlns:a16="http://schemas.microsoft.com/office/drawing/2014/main" id="{2D791988-35B9-472E-BF55-BFC52CA943A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13838" y="3738049"/>
            <a:ext cx="516369" cy="1329991"/>
          </a:xfrm>
          <a:prstGeom prst="rect">
            <a:avLst/>
          </a:prstGeom>
        </p:spPr>
      </p:pic>
      <p:sp>
        <p:nvSpPr>
          <p:cNvPr id="56" name="TextBox 55">
            <a:extLst>
              <a:ext uri="{FF2B5EF4-FFF2-40B4-BE49-F238E27FC236}">
                <a16:creationId xmlns:a16="http://schemas.microsoft.com/office/drawing/2014/main" id="{0ECE1E94-5D40-46E0-87CF-1F7B903A2880}"/>
              </a:ext>
            </a:extLst>
          </p:cNvPr>
          <p:cNvSpPr txBox="1"/>
          <p:nvPr/>
        </p:nvSpPr>
        <p:spPr>
          <a:xfrm>
            <a:off x="1540769" y="5735197"/>
            <a:ext cx="6971016" cy="415498"/>
          </a:xfrm>
          <a:prstGeom prst="rect">
            <a:avLst/>
          </a:prstGeom>
          <a:noFill/>
          <a:ln>
            <a:noFill/>
          </a:ln>
        </p:spPr>
        <p:txBody>
          <a:bodyPr wrap="square">
            <a:spAutoFit/>
          </a:bodyPr>
          <a:lstStyle/>
          <a:p>
            <a:pPr>
              <a:spcBef>
                <a:spcPts val="672"/>
              </a:spcBef>
            </a:pPr>
            <a:r>
              <a:rPr lang="en-US" sz="2100" i="0">
                <a:solidFill>
                  <a:schemeClr val="tx1"/>
                </a:solidFill>
                <a:latin typeface="Calibri"/>
                <a:cs typeface="Calibri"/>
              </a:rPr>
              <a:t>Sen-                 </a:t>
            </a:r>
            <a:r>
              <a:rPr lang="en-US" sz="2100" i="0" err="1">
                <a:solidFill>
                  <a:schemeClr val="tx1"/>
                </a:solidFill>
                <a:latin typeface="Calibri"/>
                <a:cs typeface="Calibri"/>
              </a:rPr>
              <a:t>wa</a:t>
            </a:r>
            <a:r>
              <a:rPr lang="en-US" sz="2100" i="0">
                <a:solidFill>
                  <a:schemeClr val="tx1"/>
                </a:solidFill>
                <a:latin typeface="Calibri"/>
                <a:cs typeface="Calibri"/>
              </a:rPr>
              <a:t>              de-                   den-               de</a:t>
            </a:r>
            <a:endParaRPr lang="en-AU" sz="2100" i="0">
              <a:solidFill>
                <a:schemeClr val="tx1"/>
              </a:solidFill>
              <a:latin typeface="Calibri"/>
              <a:cs typeface="Calibri"/>
            </a:endParaRPr>
          </a:p>
        </p:txBody>
      </p:sp>
      <p:pic>
        <p:nvPicPr>
          <p:cNvPr id="57" name="Picture 56" descr="A picture containing pool ball&#10;&#10;Description automatically generated">
            <a:extLst>
              <a:ext uri="{FF2B5EF4-FFF2-40B4-BE49-F238E27FC236}">
                <a16:creationId xmlns:a16="http://schemas.microsoft.com/office/drawing/2014/main" id="{828017E5-B7F7-4262-98E8-6265EF30FE5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0122" y="4139140"/>
            <a:ext cx="418344" cy="1137497"/>
          </a:xfrm>
          <a:prstGeom prst="rect">
            <a:avLst/>
          </a:prstGeom>
        </p:spPr>
      </p:pic>
      <p:pic>
        <p:nvPicPr>
          <p:cNvPr id="58" name="Picture 57" descr="A picture containing pool ball, sport&#10;&#10;Description automatically generated">
            <a:extLst>
              <a:ext uri="{FF2B5EF4-FFF2-40B4-BE49-F238E27FC236}">
                <a16:creationId xmlns:a16="http://schemas.microsoft.com/office/drawing/2014/main" id="{C22F7FAA-E31E-49AC-A0E7-5A085006123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93414" y="4391531"/>
            <a:ext cx="440228" cy="1229743"/>
          </a:xfrm>
          <a:prstGeom prst="rect">
            <a:avLst/>
          </a:prstGeom>
        </p:spPr>
      </p:pic>
      <p:pic>
        <p:nvPicPr>
          <p:cNvPr id="59" name="Picture 58" descr="A picture containing text, pool ball&#10;&#10;Description automatically generated">
            <a:extLst>
              <a:ext uri="{FF2B5EF4-FFF2-40B4-BE49-F238E27FC236}">
                <a16:creationId xmlns:a16="http://schemas.microsoft.com/office/drawing/2014/main" id="{52A4EA4E-19CB-48C9-A0FD-E35A32344AA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781407" y="4232820"/>
            <a:ext cx="442217" cy="1198806"/>
          </a:xfrm>
          <a:prstGeom prst="rect">
            <a:avLst/>
          </a:prstGeom>
        </p:spPr>
      </p:pic>
      <p:pic>
        <p:nvPicPr>
          <p:cNvPr id="21" name="EB7553AD">
            <a:hlinkClick r:id="" action="ppaction://media"/>
            <a:extLst>
              <a:ext uri="{FF2B5EF4-FFF2-40B4-BE49-F238E27FC236}">
                <a16:creationId xmlns:a16="http://schemas.microsoft.com/office/drawing/2014/main" id="{A6F5F741-6BA5-C54D-8FF8-5850DBC631DE}"/>
              </a:ext>
            </a:extLst>
          </p:cNvPr>
          <p:cNvPicPr>
            <a:picLocks noChangeAspect="1"/>
          </p:cNvPicPr>
          <p:nvPr>
            <a:audioFile r:link="rId1"/>
            <p:extLst>
              <p:ext uri="{DAA4B4D4-6D71-4841-9C94-3DE7FCFB9230}">
                <p14:media xmlns:p14="http://schemas.microsoft.com/office/powerpoint/2010/main" r:embed="rId2">
                  <p14:trim st="10708.6415" end="6180.0471"/>
                </p14:media>
              </p:ext>
            </p:extLst>
          </p:nvPr>
        </p:nvPicPr>
        <p:blipFill>
          <a:blip r:embed="rId13"/>
          <a:stretch>
            <a:fillRect/>
          </a:stretch>
        </p:blipFill>
        <p:spPr>
          <a:xfrm>
            <a:off x="6752601" y="144167"/>
            <a:ext cx="797753" cy="797753"/>
          </a:xfrm>
          <a:prstGeom prst="rect">
            <a:avLst/>
          </a:prstGeom>
        </p:spPr>
      </p:pic>
    </p:spTree>
    <p:extLst>
      <p:ext uri="{BB962C8B-B14F-4D97-AF65-F5344CB8AC3E}">
        <p14:creationId xmlns:p14="http://schemas.microsoft.com/office/powerpoint/2010/main" val="8081333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1"/>
                                        </p:tgtEl>
                                      </p:cBhvr>
                                    </p:cmd>
                                  </p:childTnLst>
                                </p:cTn>
                              </p:par>
                            </p:childTnLst>
                          </p:cTn>
                        </p:par>
                      </p:childTnLst>
                    </p:cTn>
                  </p:par>
                </p:childTnLst>
              </p:cTn>
              <p:nextCondLst>
                <p:cond evt="onClick" delay="0">
                  <p:tgtEl>
                    <p:spTgt spid="21"/>
                  </p:tgtEl>
                </p:cond>
              </p:nextCondLst>
            </p:seq>
            <p:audio>
              <p:cMediaNode vol="80000" numSld="999">
                <p:cTn id="7" fill="hold" display="0">
                  <p:stCondLst>
                    <p:cond delay="indefinite"/>
                  </p:stCondLst>
                  <p:endCondLst>
                    <p:cond evt="onStopAudio" delay="0">
                      <p:tgtEl>
                        <p:sldTgt/>
                      </p:tgtEl>
                    </p:cond>
                  </p:endCondLst>
                </p:cTn>
                <p:tgtEl>
                  <p:spTgt spid="2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25752D1-5A2D-3D4E-8CD6-F2B774317962}"/>
              </a:ext>
            </a:extLst>
          </p:cNvPr>
          <p:cNvSpPr>
            <a:spLocks noGrp="1"/>
          </p:cNvSpPr>
          <p:nvPr>
            <p:ph type="body" sz="quarter" idx="13"/>
          </p:nvPr>
        </p:nvSpPr>
        <p:spPr>
          <a:xfrm>
            <a:off x="443874" y="402061"/>
            <a:ext cx="8213724" cy="539859"/>
          </a:xfrm>
        </p:spPr>
        <p:txBody>
          <a:bodyPr/>
          <a:lstStyle/>
          <a:p>
            <a:r>
              <a:rPr lang="en-US"/>
              <a:t>We Sing: </a:t>
            </a:r>
            <a:r>
              <a:rPr lang="en-AU">
                <a:solidFill>
                  <a:schemeClr val="accent3"/>
                </a:solidFill>
              </a:rPr>
              <a:t>Whole Song</a:t>
            </a:r>
            <a:endParaRPr lang="en-US">
              <a:solidFill>
                <a:schemeClr val="accent3"/>
              </a:solidFill>
            </a:endParaRPr>
          </a:p>
        </p:txBody>
      </p:sp>
      <p:sp>
        <p:nvSpPr>
          <p:cNvPr id="8" name="TextBox 7">
            <a:extLst>
              <a:ext uri="{FF2B5EF4-FFF2-40B4-BE49-F238E27FC236}">
                <a16:creationId xmlns:a16="http://schemas.microsoft.com/office/drawing/2014/main" id="{66F9F95F-3FA4-1F47-8CBE-8C21E283C0A4}"/>
              </a:ext>
            </a:extLst>
          </p:cNvPr>
          <p:cNvSpPr txBox="1"/>
          <p:nvPr/>
        </p:nvSpPr>
        <p:spPr>
          <a:xfrm>
            <a:off x="439017" y="6321595"/>
            <a:ext cx="2243361" cy="289007"/>
          </a:xfrm>
          <a:prstGeom prst="rect">
            <a:avLst/>
          </a:prstGeom>
          <a:noFill/>
          <a:ln>
            <a:noFill/>
          </a:ln>
        </p:spPr>
        <p:txBody>
          <a:bodyPr wrap="square" rtlCol="0">
            <a:noAutofit/>
          </a:bodyPr>
          <a:lstStyle/>
          <a:p>
            <a:pPr>
              <a:spcBef>
                <a:spcPts val="672"/>
              </a:spcBef>
            </a:pPr>
            <a:r>
              <a:rPr lang="en-AU" sz="1800" i="0" dirty="0">
                <a:solidFill>
                  <a:schemeClr val="accent1"/>
                </a:solidFill>
                <a:latin typeface="Calibri"/>
                <a:cs typeface="Calibri"/>
              </a:rPr>
              <a:t>Practical</a:t>
            </a:r>
          </a:p>
        </p:txBody>
      </p:sp>
      <p:pic>
        <p:nvPicPr>
          <p:cNvPr id="6" name="Picture 5" descr="A picture containing background pattern&#10;&#10;Description automatically generated">
            <a:extLst>
              <a:ext uri="{FF2B5EF4-FFF2-40B4-BE49-F238E27FC236}">
                <a16:creationId xmlns:a16="http://schemas.microsoft.com/office/drawing/2014/main" id="{A61348DC-271D-274E-9ACB-10505D59C4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923" y="1303104"/>
            <a:ext cx="8216153" cy="1585982"/>
          </a:xfrm>
          <a:prstGeom prst="rect">
            <a:avLst/>
          </a:prstGeom>
        </p:spPr>
      </p:pic>
      <p:pic>
        <p:nvPicPr>
          <p:cNvPr id="16" name="Picture 15">
            <a:extLst>
              <a:ext uri="{FF2B5EF4-FFF2-40B4-BE49-F238E27FC236}">
                <a16:creationId xmlns:a16="http://schemas.microsoft.com/office/drawing/2014/main" id="{BB9F0C92-5AB0-FC46-8009-1B30E0F16D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6003" y="1068769"/>
            <a:ext cx="876194" cy="2161600"/>
          </a:xfrm>
          <a:prstGeom prst="rect">
            <a:avLst/>
          </a:prstGeom>
        </p:spPr>
      </p:pic>
      <p:pic>
        <p:nvPicPr>
          <p:cNvPr id="43" name="Picture 42" descr="A picture containing background pattern&#10;&#10;Description automatically generated">
            <a:extLst>
              <a:ext uri="{FF2B5EF4-FFF2-40B4-BE49-F238E27FC236}">
                <a16:creationId xmlns:a16="http://schemas.microsoft.com/office/drawing/2014/main" id="{1DCE1C1C-9D5D-4B8F-B19B-58BF96C97C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923" y="3807932"/>
            <a:ext cx="8216153" cy="1585982"/>
          </a:xfrm>
          <a:prstGeom prst="rect">
            <a:avLst/>
          </a:prstGeom>
        </p:spPr>
      </p:pic>
      <p:pic>
        <p:nvPicPr>
          <p:cNvPr id="45" name="Picture 44">
            <a:extLst>
              <a:ext uri="{FF2B5EF4-FFF2-40B4-BE49-F238E27FC236}">
                <a16:creationId xmlns:a16="http://schemas.microsoft.com/office/drawing/2014/main" id="{30B24900-E88C-4427-804D-AEE6A211CE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6003" y="3573597"/>
            <a:ext cx="876194" cy="2161600"/>
          </a:xfrm>
          <a:prstGeom prst="rect">
            <a:avLst/>
          </a:prstGeom>
        </p:spPr>
      </p:pic>
      <p:sp>
        <p:nvSpPr>
          <p:cNvPr id="54" name="TextBox 53">
            <a:extLst>
              <a:ext uri="{FF2B5EF4-FFF2-40B4-BE49-F238E27FC236}">
                <a16:creationId xmlns:a16="http://schemas.microsoft.com/office/drawing/2014/main" id="{86CA9FD5-6D95-46B6-9635-50BA23E79DC8}"/>
              </a:ext>
            </a:extLst>
          </p:cNvPr>
          <p:cNvSpPr txBox="1"/>
          <p:nvPr/>
        </p:nvSpPr>
        <p:spPr>
          <a:xfrm>
            <a:off x="1560697" y="3306364"/>
            <a:ext cx="6971016" cy="415498"/>
          </a:xfrm>
          <a:prstGeom prst="rect">
            <a:avLst/>
          </a:prstGeom>
          <a:noFill/>
          <a:ln>
            <a:noFill/>
          </a:ln>
        </p:spPr>
        <p:txBody>
          <a:bodyPr wrap="square">
            <a:spAutoFit/>
          </a:bodyPr>
          <a:lstStyle/>
          <a:p>
            <a:pPr>
              <a:spcBef>
                <a:spcPts val="672"/>
              </a:spcBef>
            </a:pPr>
            <a:r>
              <a:rPr lang="en-US" sz="2100" i="0">
                <a:solidFill>
                  <a:schemeClr val="tx1"/>
                </a:solidFill>
                <a:latin typeface="Calibri"/>
                <a:cs typeface="Calibri"/>
              </a:rPr>
              <a:t>Sen-                  </a:t>
            </a:r>
            <a:r>
              <a:rPr lang="en-US" sz="2100" i="0" err="1">
                <a:solidFill>
                  <a:schemeClr val="tx1"/>
                </a:solidFill>
                <a:latin typeface="Calibri"/>
                <a:cs typeface="Calibri"/>
              </a:rPr>
              <a:t>wa</a:t>
            </a:r>
            <a:r>
              <a:rPr lang="en-US" sz="2100" i="0">
                <a:solidFill>
                  <a:schemeClr val="tx1"/>
                </a:solidFill>
                <a:latin typeface="Calibri"/>
                <a:cs typeface="Calibri"/>
              </a:rPr>
              <a:t>            de-                   den-               de</a:t>
            </a:r>
            <a:endParaRPr lang="en-AU" sz="2100" i="0">
              <a:solidFill>
                <a:schemeClr val="tx1"/>
              </a:solidFill>
              <a:latin typeface="Calibri"/>
              <a:cs typeface="Calibri"/>
            </a:endParaRPr>
          </a:p>
        </p:txBody>
      </p:sp>
      <p:pic>
        <p:nvPicPr>
          <p:cNvPr id="30" name="Picture 29" descr="A picture containing text, clipart&#10;&#10;Description automatically generated">
            <a:extLst>
              <a:ext uri="{FF2B5EF4-FFF2-40B4-BE49-F238E27FC236}">
                <a16:creationId xmlns:a16="http://schemas.microsoft.com/office/drawing/2014/main" id="{C22C574B-ADA5-41F2-BF02-D9737680FCD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81417" y="1762761"/>
            <a:ext cx="453630" cy="1202320"/>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34CE8808-6AFB-4533-A8E1-C26D0DF978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03943" y="1756383"/>
            <a:ext cx="453630" cy="1202320"/>
          </a:xfrm>
          <a:prstGeom prst="rect">
            <a:avLst/>
          </a:prstGeom>
        </p:spPr>
      </p:pic>
      <p:pic>
        <p:nvPicPr>
          <p:cNvPr id="11" name="Picture 10" descr="A picture containing text, clipart&#10;&#10;Description automatically generated">
            <a:extLst>
              <a:ext uri="{FF2B5EF4-FFF2-40B4-BE49-F238E27FC236}">
                <a16:creationId xmlns:a16="http://schemas.microsoft.com/office/drawing/2014/main" id="{3EAB2D1F-6DAF-44F2-A655-748C4C0B1C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25726" y="1898144"/>
            <a:ext cx="455119" cy="1161583"/>
          </a:xfrm>
          <a:prstGeom prst="rect">
            <a:avLst/>
          </a:prstGeom>
        </p:spPr>
      </p:pic>
      <p:pic>
        <p:nvPicPr>
          <p:cNvPr id="13" name="Picture 12" descr="A picture containing clipart&#10;&#10;Description automatically generated">
            <a:extLst>
              <a:ext uri="{FF2B5EF4-FFF2-40B4-BE49-F238E27FC236}">
                <a16:creationId xmlns:a16="http://schemas.microsoft.com/office/drawing/2014/main" id="{2293C747-27EA-4250-8E53-ECD5ECAB589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20581" y="1233487"/>
            <a:ext cx="516369" cy="1329991"/>
          </a:xfrm>
          <a:prstGeom prst="rect">
            <a:avLst/>
          </a:prstGeom>
        </p:spPr>
      </p:pic>
      <p:pic>
        <p:nvPicPr>
          <p:cNvPr id="37" name="Picture 36">
            <a:extLst>
              <a:ext uri="{FF2B5EF4-FFF2-40B4-BE49-F238E27FC236}">
                <a16:creationId xmlns:a16="http://schemas.microsoft.com/office/drawing/2014/main" id="{AB0A3268-0398-4C27-BE27-8212B663CA3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73259" y="1426374"/>
            <a:ext cx="435254" cy="1177867"/>
          </a:xfrm>
          <a:prstGeom prst="rect">
            <a:avLst/>
          </a:prstGeom>
        </p:spPr>
      </p:pic>
      <p:pic>
        <p:nvPicPr>
          <p:cNvPr id="38" name="Picture 37" descr="A picture containing clipart&#10;&#10;Description automatically generated">
            <a:extLst>
              <a:ext uri="{FF2B5EF4-FFF2-40B4-BE49-F238E27FC236}">
                <a16:creationId xmlns:a16="http://schemas.microsoft.com/office/drawing/2014/main" id="{231B00FA-E4CD-4515-B9C6-4608D191419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82917" y="3738049"/>
            <a:ext cx="516369" cy="1329991"/>
          </a:xfrm>
          <a:prstGeom prst="rect">
            <a:avLst/>
          </a:prstGeom>
        </p:spPr>
      </p:pic>
      <p:pic>
        <p:nvPicPr>
          <p:cNvPr id="39" name="Picture 38" descr="A picture containing clipart&#10;&#10;Description automatically generated">
            <a:extLst>
              <a:ext uri="{FF2B5EF4-FFF2-40B4-BE49-F238E27FC236}">
                <a16:creationId xmlns:a16="http://schemas.microsoft.com/office/drawing/2014/main" id="{2D791988-35B9-472E-BF55-BFC52CA943A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13838" y="3738049"/>
            <a:ext cx="516369" cy="1329991"/>
          </a:xfrm>
          <a:prstGeom prst="rect">
            <a:avLst/>
          </a:prstGeom>
        </p:spPr>
      </p:pic>
      <p:sp>
        <p:nvSpPr>
          <p:cNvPr id="56" name="TextBox 55">
            <a:extLst>
              <a:ext uri="{FF2B5EF4-FFF2-40B4-BE49-F238E27FC236}">
                <a16:creationId xmlns:a16="http://schemas.microsoft.com/office/drawing/2014/main" id="{0ECE1E94-5D40-46E0-87CF-1F7B903A2880}"/>
              </a:ext>
            </a:extLst>
          </p:cNvPr>
          <p:cNvSpPr txBox="1"/>
          <p:nvPr/>
        </p:nvSpPr>
        <p:spPr>
          <a:xfrm>
            <a:off x="1540769" y="5735197"/>
            <a:ext cx="6971016" cy="415498"/>
          </a:xfrm>
          <a:prstGeom prst="rect">
            <a:avLst/>
          </a:prstGeom>
          <a:noFill/>
          <a:ln>
            <a:noFill/>
          </a:ln>
        </p:spPr>
        <p:txBody>
          <a:bodyPr wrap="square">
            <a:spAutoFit/>
          </a:bodyPr>
          <a:lstStyle/>
          <a:p>
            <a:pPr>
              <a:spcBef>
                <a:spcPts val="672"/>
              </a:spcBef>
            </a:pPr>
            <a:r>
              <a:rPr lang="en-US" sz="2100" i="0">
                <a:solidFill>
                  <a:schemeClr val="tx1"/>
                </a:solidFill>
                <a:latin typeface="Calibri"/>
                <a:cs typeface="Calibri"/>
              </a:rPr>
              <a:t>Sen-                 </a:t>
            </a:r>
            <a:r>
              <a:rPr lang="en-US" sz="2100" i="0" err="1">
                <a:solidFill>
                  <a:schemeClr val="tx1"/>
                </a:solidFill>
                <a:latin typeface="Calibri"/>
                <a:cs typeface="Calibri"/>
              </a:rPr>
              <a:t>wa</a:t>
            </a:r>
            <a:r>
              <a:rPr lang="en-US" sz="2100" i="0">
                <a:solidFill>
                  <a:schemeClr val="tx1"/>
                </a:solidFill>
                <a:latin typeface="Calibri"/>
                <a:cs typeface="Calibri"/>
              </a:rPr>
              <a:t>              de-                   den-               de</a:t>
            </a:r>
            <a:endParaRPr lang="en-AU" sz="2100" i="0">
              <a:solidFill>
                <a:schemeClr val="tx1"/>
              </a:solidFill>
              <a:latin typeface="Calibri"/>
              <a:cs typeface="Calibri"/>
            </a:endParaRPr>
          </a:p>
        </p:txBody>
      </p:sp>
      <p:pic>
        <p:nvPicPr>
          <p:cNvPr id="57" name="Picture 56" descr="A picture containing pool ball&#10;&#10;Description automatically generated">
            <a:extLst>
              <a:ext uri="{FF2B5EF4-FFF2-40B4-BE49-F238E27FC236}">
                <a16:creationId xmlns:a16="http://schemas.microsoft.com/office/drawing/2014/main" id="{828017E5-B7F7-4262-98E8-6265EF30FE5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62827" y="4125825"/>
            <a:ext cx="418344" cy="1137497"/>
          </a:xfrm>
          <a:prstGeom prst="rect">
            <a:avLst/>
          </a:prstGeom>
        </p:spPr>
      </p:pic>
      <p:pic>
        <p:nvPicPr>
          <p:cNvPr id="58" name="Picture 57" descr="A picture containing pool ball, sport&#10;&#10;Description automatically generated">
            <a:extLst>
              <a:ext uri="{FF2B5EF4-FFF2-40B4-BE49-F238E27FC236}">
                <a16:creationId xmlns:a16="http://schemas.microsoft.com/office/drawing/2014/main" id="{C22F7FAA-E31E-49AC-A0E7-5A085006123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07040" y="4391531"/>
            <a:ext cx="440228" cy="1229743"/>
          </a:xfrm>
          <a:prstGeom prst="rect">
            <a:avLst/>
          </a:prstGeom>
        </p:spPr>
      </p:pic>
      <p:pic>
        <p:nvPicPr>
          <p:cNvPr id="59" name="Picture 58" descr="A picture containing text, pool ball&#10;&#10;Description automatically generated">
            <a:extLst>
              <a:ext uri="{FF2B5EF4-FFF2-40B4-BE49-F238E27FC236}">
                <a16:creationId xmlns:a16="http://schemas.microsoft.com/office/drawing/2014/main" id="{52A4EA4E-19CB-48C9-A0FD-E35A32344AA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772485" y="4195108"/>
            <a:ext cx="442217" cy="1198806"/>
          </a:xfrm>
          <a:prstGeom prst="rect">
            <a:avLst/>
          </a:prstGeom>
        </p:spPr>
      </p:pic>
      <p:pic>
        <p:nvPicPr>
          <p:cNvPr id="23" name="EB7553AD">
            <a:hlinkClick r:id="" action="ppaction://media"/>
            <a:extLst>
              <a:ext uri="{FF2B5EF4-FFF2-40B4-BE49-F238E27FC236}">
                <a16:creationId xmlns:a16="http://schemas.microsoft.com/office/drawing/2014/main" id="{7A1D775E-C5FD-2641-93AE-D59949103154}"/>
              </a:ext>
            </a:extLst>
          </p:cNvPr>
          <p:cNvPicPr>
            <a:picLocks noChangeAspect="1"/>
          </p:cNvPicPr>
          <p:nvPr>
            <a:audioFile r:link="rId1"/>
            <p:extLst>
              <p:ext uri="{DAA4B4D4-6D71-4841-9C94-3DE7FCFB9230}">
                <p14:media xmlns:p14="http://schemas.microsoft.com/office/powerpoint/2010/main" r:embed="rId2">
                  <p14:trim st="10708.6415" end="6180.0471"/>
                </p14:media>
              </p:ext>
            </p:extLst>
          </p:nvPr>
        </p:nvPicPr>
        <p:blipFill>
          <a:blip r:embed="rId13"/>
          <a:stretch>
            <a:fillRect/>
          </a:stretch>
        </p:blipFill>
        <p:spPr>
          <a:xfrm>
            <a:off x="6752601" y="144167"/>
            <a:ext cx="797753" cy="797753"/>
          </a:xfrm>
          <a:prstGeom prst="rect">
            <a:avLst/>
          </a:prstGeom>
        </p:spPr>
      </p:pic>
    </p:spTree>
    <p:extLst>
      <p:ext uri="{BB962C8B-B14F-4D97-AF65-F5344CB8AC3E}">
        <p14:creationId xmlns:p14="http://schemas.microsoft.com/office/powerpoint/2010/main" val="42170533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3"/>
                                        </p:tgtEl>
                                      </p:cBhvr>
                                    </p:cmd>
                                  </p:childTnLst>
                                </p:cTn>
                              </p:par>
                            </p:childTnLst>
                          </p:cTn>
                        </p:par>
                      </p:childTnLst>
                    </p:cTn>
                  </p:par>
                </p:childTnLst>
              </p:cTn>
              <p:nextCondLst>
                <p:cond evt="onClick" delay="0">
                  <p:tgtEl>
                    <p:spTgt spid="23"/>
                  </p:tgtEl>
                </p:cond>
              </p:nextCondLst>
            </p:seq>
            <p:audio>
              <p:cMediaNode vol="80000" numSld="999">
                <p:cTn id="7" fill="hold" display="0">
                  <p:stCondLst>
                    <p:cond delay="indefinite"/>
                  </p:stCondLst>
                  <p:endCondLst>
                    <p:cond evt="onStopAudio" delay="0">
                      <p:tgtEl>
                        <p:sldTgt/>
                      </p:tgtEl>
                    </p:cond>
                  </p:endCondLst>
                </p:cTn>
                <p:tgtEl>
                  <p:spTgt spid="2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25752D1-5A2D-3D4E-8CD6-F2B774317962}"/>
              </a:ext>
            </a:extLst>
          </p:cNvPr>
          <p:cNvSpPr>
            <a:spLocks noGrp="1"/>
          </p:cNvSpPr>
          <p:nvPr>
            <p:ph type="body" sz="quarter" idx="13"/>
          </p:nvPr>
        </p:nvSpPr>
        <p:spPr>
          <a:xfrm>
            <a:off x="443874" y="402061"/>
            <a:ext cx="8213724" cy="539859"/>
          </a:xfrm>
        </p:spPr>
        <p:txBody>
          <a:bodyPr/>
          <a:lstStyle/>
          <a:p>
            <a:r>
              <a:rPr lang="en-US"/>
              <a:t>We Sing: </a:t>
            </a:r>
            <a:r>
              <a:rPr lang="en-AU">
                <a:solidFill>
                  <a:schemeClr val="accent3"/>
                </a:solidFill>
              </a:rPr>
              <a:t>Whole Song</a:t>
            </a:r>
            <a:endParaRPr lang="en-US">
              <a:solidFill>
                <a:schemeClr val="accent3"/>
              </a:solidFill>
            </a:endParaRPr>
          </a:p>
        </p:txBody>
      </p:sp>
      <p:sp>
        <p:nvSpPr>
          <p:cNvPr id="8" name="TextBox 7">
            <a:extLst>
              <a:ext uri="{FF2B5EF4-FFF2-40B4-BE49-F238E27FC236}">
                <a16:creationId xmlns:a16="http://schemas.microsoft.com/office/drawing/2014/main" id="{66F9F95F-3FA4-1F47-8CBE-8C21E283C0A4}"/>
              </a:ext>
            </a:extLst>
          </p:cNvPr>
          <p:cNvSpPr txBox="1"/>
          <p:nvPr/>
        </p:nvSpPr>
        <p:spPr>
          <a:xfrm>
            <a:off x="439017" y="6321595"/>
            <a:ext cx="2243361" cy="289007"/>
          </a:xfrm>
          <a:prstGeom prst="rect">
            <a:avLst/>
          </a:prstGeom>
          <a:noFill/>
          <a:ln>
            <a:noFill/>
          </a:ln>
        </p:spPr>
        <p:txBody>
          <a:bodyPr wrap="square" rtlCol="0">
            <a:noAutofit/>
          </a:bodyPr>
          <a:lstStyle/>
          <a:p>
            <a:pPr>
              <a:spcBef>
                <a:spcPts val="672"/>
              </a:spcBef>
            </a:pPr>
            <a:r>
              <a:rPr lang="en-AU" sz="1800" i="0" dirty="0">
                <a:solidFill>
                  <a:schemeClr val="accent1"/>
                </a:solidFill>
                <a:latin typeface="Calibri"/>
                <a:cs typeface="Calibri"/>
              </a:rPr>
              <a:t>Practical</a:t>
            </a:r>
          </a:p>
        </p:txBody>
      </p:sp>
      <p:pic>
        <p:nvPicPr>
          <p:cNvPr id="43" name="Picture 42" descr="A picture containing background pattern&#10;&#10;Description automatically generated">
            <a:extLst>
              <a:ext uri="{FF2B5EF4-FFF2-40B4-BE49-F238E27FC236}">
                <a16:creationId xmlns:a16="http://schemas.microsoft.com/office/drawing/2014/main" id="{1DCE1C1C-9D5D-4B8F-B19B-58BF96C97C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772" y="2672522"/>
            <a:ext cx="8216153" cy="1585982"/>
          </a:xfrm>
          <a:prstGeom prst="rect">
            <a:avLst/>
          </a:prstGeom>
        </p:spPr>
      </p:pic>
      <p:pic>
        <p:nvPicPr>
          <p:cNvPr id="45" name="Picture 44">
            <a:extLst>
              <a:ext uri="{FF2B5EF4-FFF2-40B4-BE49-F238E27FC236}">
                <a16:creationId xmlns:a16="http://schemas.microsoft.com/office/drawing/2014/main" id="{30B24900-E88C-4427-804D-AEE6A211CE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8852" y="2438187"/>
            <a:ext cx="876194" cy="2161600"/>
          </a:xfrm>
          <a:prstGeom prst="rect">
            <a:avLst/>
          </a:prstGeom>
        </p:spPr>
      </p:pic>
      <p:pic>
        <p:nvPicPr>
          <p:cNvPr id="46" name="Picture 45" descr="A picture containing pool ball&#10;&#10;Description automatically generated">
            <a:extLst>
              <a:ext uri="{FF2B5EF4-FFF2-40B4-BE49-F238E27FC236}">
                <a16:creationId xmlns:a16="http://schemas.microsoft.com/office/drawing/2014/main" id="{152E4282-5B4E-46EB-9720-3F61D44366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64266" y="2950238"/>
            <a:ext cx="418344" cy="1137497"/>
          </a:xfrm>
          <a:prstGeom prst="rect">
            <a:avLst/>
          </a:prstGeom>
        </p:spPr>
      </p:pic>
      <p:pic>
        <p:nvPicPr>
          <p:cNvPr id="48" name="Picture 47" descr="A picture containing pool ball, sport&#10;&#10;Description automatically generated">
            <a:extLst>
              <a:ext uri="{FF2B5EF4-FFF2-40B4-BE49-F238E27FC236}">
                <a16:creationId xmlns:a16="http://schemas.microsoft.com/office/drawing/2014/main" id="{F30A4FC6-ACA6-4C55-ADB1-DFB56FE6CE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05040" y="3214117"/>
            <a:ext cx="440228" cy="1229743"/>
          </a:xfrm>
          <a:prstGeom prst="rect">
            <a:avLst/>
          </a:prstGeom>
        </p:spPr>
      </p:pic>
      <p:pic>
        <p:nvPicPr>
          <p:cNvPr id="49" name="Picture 48" descr="A picture containing text, pool ball&#10;&#10;Description automatically generated">
            <a:extLst>
              <a:ext uri="{FF2B5EF4-FFF2-40B4-BE49-F238E27FC236}">
                <a16:creationId xmlns:a16="http://schemas.microsoft.com/office/drawing/2014/main" id="{6E57639B-88F1-46C1-8637-20E31297C58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51910" y="3133664"/>
            <a:ext cx="442217" cy="1198806"/>
          </a:xfrm>
          <a:prstGeom prst="rect">
            <a:avLst/>
          </a:prstGeom>
        </p:spPr>
      </p:pic>
      <p:cxnSp>
        <p:nvCxnSpPr>
          <p:cNvPr id="50" name="Straight Connector 49">
            <a:extLst>
              <a:ext uri="{FF2B5EF4-FFF2-40B4-BE49-F238E27FC236}">
                <a16:creationId xmlns:a16="http://schemas.microsoft.com/office/drawing/2014/main" id="{D0A151FB-1CCD-4E89-9DEE-A312F6A060AF}"/>
              </a:ext>
            </a:extLst>
          </p:cNvPr>
          <p:cNvCxnSpPr/>
          <p:nvPr/>
        </p:nvCxnSpPr>
        <p:spPr>
          <a:xfrm>
            <a:off x="7141490" y="4443860"/>
            <a:ext cx="955761" cy="0"/>
          </a:xfrm>
          <a:prstGeom prst="line">
            <a:avLst/>
          </a:prstGeom>
        </p:spPr>
        <p:style>
          <a:lnRef idx="2">
            <a:schemeClr val="dk1"/>
          </a:lnRef>
          <a:fillRef idx="0">
            <a:schemeClr val="dk1"/>
          </a:fillRef>
          <a:effectRef idx="1">
            <a:schemeClr val="dk1"/>
          </a:effectRef>
          <a:fontRef idx="minor">
            <a:schemeClr val="tx1"/>
          </a:fontRef>
        </p:style>
      </p:cxnSp>
      <p:pic>
        <p:nvPicPr>
          <p:cNvPr id="51" name="Picture 50" descr="A picture containing text&#10;&#10;Description automatically generated">
            <a:extLst>
              <a:ext uri="{FF2B5EF4-FFF2-40B4-BE49-F238E27FC236}">
                <a16:creationId xmlns:a16="http://schemas.microsoft.com/office/drawing/2014/main" id="{8F1C36D2-F32B-4A1A-8EDB-42C63F2C41C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97197" y="3401289"/>
            <a:ext cx="444345" cy="1252532"/>
          </a:xfrm>
          <a:prstGeom prst="rect">
            <a:avLst/>
          </a:prstGeom>
        </p:spPr>
      </p:pic>
      <p:cxnSp>
        <p:nvCxnSpPr>
          <p:cNvPr id="52" name="Straight Connector 51">
            <a:extLst>
              <a:ext uri="{FF2B5EF4-FFF2-40B4-BE49-F238E27FC236}">
                <a16:creationId xmlns:a16="http://schemas.microsoft.com/office/drawing/2014/main" id="{4643479A-A27D-4F16-9C28-5BB45B09FC50}"/>
              </a:ext>
            </a:extLst>
          </p:cNvPr>
          <p:cNvCxnSpPr/>
          <p:nvPr/>
        </p:nvCxnSpPr>
        <p:spPr>
          <a:xfrm>
            <a:off x="6050085" y="4429689"/>
            <a:ext cx="955761" cy="0"/>
          </a:xfrm>
          <a:prstGeom prst="line">
            <a:avLst/>
          </a:prstGeom>
        </p:spPr>
        <p:style>
          <a:lnRef idx="2">
            <a:schemeClr val="dk1"/>
          </a:lnRef>
          <a:fillRef idx="0">
            <a:schemeClr val="dk1"/>
          </a:fillRef>
          <a:effectRef idx="1">
            <a:schemeClr val="dk1"/>
          </a:effectRef>
          <a:fontRef idx="minor">
            <a:schemeClr val="tx1"/>
          </a:fontRef>
        </p:style>
      </p:cxnSp>
      <p:pic>
        <p:nvPicPr>
          <p:cNvPr id="53" name="Picture 52" descr="A picture containing text&#10;&#10;Description automatically generated">
            <a:extLst>
              <a:ext uri="{FF2B5EF4-FFF2-40B4-BE49-F238E27FC236}">
                <a16:creationId xmlns:a16="http://schemas.microsoft.com/office/drawing/2014/main" id="{EC853734-EC71-4BDE-B7FC-3F20911830E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05792" y="3387118"/>
            <a:ext cx="444345" cy="1252532"/>
          </a:xfrm>
          <a:prstGeom prst="rect">
            <a:avLst/>
          </a:prstGeom>
        </p:spPr>
      </p:pic>
      <p:sp>
        <p:nvSpPr>
          <p:cNvPr id="55" name="TextBox 54">
            <a:extLst>
              <a:ext uri="{FF2B5EF4-FFF2-40B4-BE49-F238E27FC236}">
                <a16:creationId xmlns:a16="http://schemas.microsoft.com/office/drawing/2014/main" id="{2A05B370-5B38-4A94-BA85-5D73E8347E14}"/>
              </a:ext>
            </a:extLst>
          </p:cNvPr>
          <p:cNvSpPr txBox="1"/>
          <p:nvPr/>
        </p:nvSpPr>
        <p:spPr>
          <a:xfrm>
            <a:off x="1693546" y="4742958"/>
            <a:ext cx="6971016" cy="415498"/>
          </a:xfrm>
          <a:prstGeom prst="rect">
            <a:avLst/>
          </a:prstGeom>
          <a:noFill/>
          <a:ln>
            <a:noFill/>
          </a:ln>
        </p:spPr>
        <p:txBody>
          <a:bodyPr wrap="square">
            <a:spAutoFit/>
          </a:bodyPr>
          <a:lstStyle/>
          <a:p>
            <a:pPr>
              <a:spcBef>
                <a:spcPts val="672"/>
              </a:spcBef>
            </a:pPr>
            <a:r>
              <a:rPr lang="en-US" sz="2100" i="0">
                <a:solidFill>
                  <a:schemeClr val="tx1"/>
                </a:solidFill>
                <a:latin typeface="Calibri"/>
                <a:cs typeface="Calibri"/>
              </a:rPr>
              <a:t>Sen-        </a:t>
            </a:r>
            <a:r>
              <a:rPr lang="en-US" sz="2100" i="0" err="1">
                <a:solidFill>
                  <a:schemeClr val="tx1"/>
                </a:solidFill>
                <a:latin typeface="Calibri"/>
                <a:cs typeface="Calibri"/>
              </a:rPr>
              <a:t>wa</a:t>
            </a:r>
            <a:r>
              <a:rPr lang="en-US" sz="2100" i="0">
                <a:solidFill>
                  <a:schemeClr val="tx1"/>
                </a:solidFill>
                <a:latin typeface="Calibri"/>
                <a:cs typeface="Calibri"/>
              </a:rPr>
              <a:t>         de-        den-      de             </a:t>
            </a:r>
            <a:r>
              <a:rPr lang="en-US" sz="2100" i="0" err="1">
                <a:solidFill>
                  <a:schemeClr val="tx1"/>
                </a:solidFill>
                <a:latin typeface="Calibri"/>
                <a:cs typeface="Calibri"/>
              </a:rPr>
              <a:t>sen</a:t>
            </a:r>
            <a:r>
              <a:rPr lang="en-US" sz="2100" i="0">
                <a:solidFill>
                  <a:schemeClr val="tx1"/>
                </a:solidFill>
                <a:latin typeface="Calibri"/>
                <a:cs typeface="Calibri"/>
              </a:rPr>
              <a:t>-            </a:t>
            </a:r>
            <a:r>
              <a:rPr lang="en-US" sz="2100" i="0" err="1">
                <a:solidFill>
                  <a:schemeClr val="tx1"/>
                </a:solidFill>
                <a:latin typeface="Calibri"/>
                <a:cs typeface="Calibri"/>
              </a:rPr>
              <a:t>wa</a:t>
            </a:r>
            <a:endParaRPr lang="en-AU" sz="2100" i="0">
              <a:solidFill>
                <a:schemeClr val="tx1"/>
              </a:solidFill>
              <a:latin typeface="Calibri"/>
              <a:cs typeface="Calibri"/>
            </a:endParaRPr>
          </a:p>
        </p:txBody>
      </p:sp>
      <p:pic>
        <p:nvPicPr>
          <p:cNvPr id="28" name="Picture 27" descr="A picture containing pool ball&#10;&#10;Description automatically generated">
            <a:extLst>
              <a:ext uri="{FF2B5EF4-FFF2-40B4-BE49-F238E27FC236}">
                <a16:creationId xmlns:a16="http://schemas.microsoft.com/office/drawing/2014/main" id="{62AA9DCD-20C0-442C-B161-EDF66434B7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6050" y="2954613"/>
            <a:ext cx="418344" cy="1137497"/>
          </a:xfrm>
          <a:prstGeom prst="rect">
            <a:avLst/>
          </a:prstGeom>
        </p:spPr>
      </p:pic>
      <p:pic>
        <p:nvPicPr>
          <p:cNvPr id="30" name="Picture 29" descr="A picture containing text, pool ball&#10;&#10;Description automatically generated">
            <a:extLst>
              <a:ext uri="{FF2B5EF4-FFF2-40B4-BE49-F238E27FC236}">
                <a16:creationId xmlns:a16="http://schemas.microsoft.com/office/drawing/2014/main" id="{44B84F7A-5B54-4CA2-9454-5ADEFA7AD8F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95152" y="3133664"/>
            <a:ext cx="442217" cy="1198806"/>
          </a:xfrm>
          <a:prstGeom prst="rect">
            <a:avLst/>
          </a:prstGeom>
        </p:spPr>
      </p:pic>
      <p:pic>
        <p:nvPicPr>
          <p:cNvPr id="16" name="EB7553AD">
            <a:hlinkClick r:id="" action="ppaction://media"/>
            <a:extLst>
              <a:ext uri="{FF2B5EF4-FFF2-40B4-BE49-F238E27FC236}">
                <a16:creationId xmlns:a16="http://schemas.microsoft.com/office/drawing/2014/main" id="{B1C47CF0-7162-A145-8FB6-E071465F20BD}"/>
              </a:ext>
            </a:extLst>
          </p:cNvPr>
          <p:cNvPicPr>
            <a:picLocks noChangeAspect="1"/>
          </p:cNvPicPr>
          <p:nvPr>
            <a:audioFile r:link="rId1"/>
            <p:extLst>
              <p:ext uri="{DAA4B4D4-6D71-4841-9C94-3DE7FCFB9230}">
                <p14:media xmlns:p14="http://schemas.microsoft.com/office/powerpoint/2010/main" r:embed="rId2">
                  <p14:trim st="16385.6113"/>
                </p14:media>
              </p:ext>
            </p:extLst>
          </p:nvPr>
        </p:nvPicPr>
        <p:blipFill>
          <a:blip r:embed="rId10"/>
          <a:stretch>
            <a:fillRect/>
          </a:stretch>
        </p:blipFill>
        <p:spPr>
          <a:xfrm>
            <a:off x="6752601" y="144167"/>
            <a:ext cx="797753" cy="797753"/>
          </a:xfrm>
          <a:prstGeom prst="rect">
            <a:avLst/>
          </a:prstGeom>
        </p:spPr>
      </p:pic>
    </p:spTree>
    <p:extLst>
      <p:ext uri="{BB962C8B-B14F-4D97-AF65-F5344CB8AC3E}">
        <p14:creationId xmlns:p14="http://schemas.microsoft.com/office/powerpoint/2010/main" val="18159286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6"/>
                                        </p:tgtEl>
                                      </p:cBhvr>
                                    </p:cmd>
                                  </p:childTnLst>
                                </p:cTn>
                              </p:par>
                            </p:childTnLst>
                          </p:cTn>
                        </p:par>
                      </p:childTnLst>
                    </p:cTn>
                  </p:par>
                </p:childTnLst>
              </p:cTn>
              <p:nextCondLst>
                <p:cond evt="onClick" delay="0">
                  <p:tgtEl>
                    <p:spTgt spid="16"/>
                  </p:tgtEl>
                </p:cond>
              </p:nextCondLst>
            </p:seq>
            <p:audio>
              <p:cMediaNode vol="80000" numSld="999">
                <p:cTn id="7" fill="hold" display="0">
                  <p:stCondLst>
                    <p:cond delay="indefinite"/>
                  </p:stCondLst>
                  <p:endCondLst>
                    <p:cond evt="onStopAudio" delay="0">
                      <p:tgtEl>
                        <p:sldTgt/>
                      </p:tgtEl>
                    </p:cond>
                  </p:endCondLst>
                </p:cTn>
                <p:tgtEl>
                  <p:spTgt spid="1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25752D1-5A2D-3D4E-8CD6-F2B774317962}"/>
              </a:ext>
            </a:extLst>
          </p:cNvPr>
          <p:cNvSpPr>
            <a:spLocks noGrp="1"/>
          </p:cNvSpPr>
          <p:nvPr>
            <p:ph type="body" sz="quarter" idx="13"/>
          </p:nvPr>
        </p:nvSpPr>
        <p:spPr>
          <a:xfrm>
            <a:off x="443874" y="402061"/>
            <a:ext cx="8213724" cy="539859"/>
          </a:xfrm>
        </p:spPr>
        <p:txBody>
          <a:bodyPr/>
          <a:lstStyle/>
          <a:p>
            <a:r>
              <a:rPr lang="en-US" dirty="0"/>
              <a:t>Concept Development: </a:t>
            </a:r>
            <a:r>
              <a:rPr lang="en-US" dirty="0">
                <a:solidFill>
                  <a:schemeClr val="accent3"/>
                </a:solidFill>
              </a:rPr>
              <a:t>The Ukulele </a:t>
            </a:r>
          </a:p>
        </p:txBody>
      </p:sp>
      <p:sp>
        <p:nvSpPr>
          <p:cNvPr id="5" name="Text Placeholder 4">
            <a:extLst>
              <a:ext uri="{FF2B5EF4-FFF2-40B4-BE49-F238E27FC236}">
                <a16:creationId xmlns:a16="http://schemas.microsoft.com/office/drawing/2014/main" id="{2C0A0B5E-900E-5B41-8AF5-0260F8C5C574}"/>
              </a:ext>
            </a:extLst>
          </p:cNvPr>
          <p:cNvSpPr>
            <a:spLocks noGrp="1"/>
          </p:cNvSpPr>
          <p:nvPr>
            <p:ph type="body" sz="quarter" idx="22"/>
          </p:nvPr>
        </p:nvSpPr>
        <p:spPr>
          <a:xfrm>
            <a:off x="441325" y="1244121"/>
            <a:ext cx="8261350" cy="3847207"/>
          </a:xfrm>
        </p:spPr>
        <p:txBody>
          <a:bodyPr/>
          <a:lstStyle/>
          <a:p>
            <a:pPr>
              <a:spcBef>
                <a:spcPts val="600"/>
              </a:spcBef>
              <a:spcAft>
                <a:spcPts val="600"/>
              </a:spcAft>
            </a:pPr>
            <a:r>
              <a:rPr lang="en-US"/>
              <a:t>The ukulele looks like a small guitar. It is made up of a body, </a:t>
            </a:r>
            <a:r>
              <a:rPr lang="en-US" dirty="0"/>
              <a:t>a </a:t>
            </a:r>
            <a:r>
              <a:rPr lang="en-US"/>
              <a:t>short neck, </a:t>
            </a:r>
            <a:r>
              <a:rPr lang="en-US" dirty="0"/>
              <a:t>four </a:t>
            </a:r>
            <a:r>
              <a:rPr lang="en-US"/>
              <a:t>strings, a fretboard, a sound hole, a bridge and </a:t>
            </a:r>
            <a:r>
              <a:rPr lang="en-US" dirty="0"/>
              <a:t>four </a:t>
            </a:r>
            <a:r>
              <a:rPr lang="en-US"/>
              <a:t>tuning keys. The body of the ukulele is usually made of wood</a:t>
            </a:r>
            <a:r>
              <a:rPr lang="en-US" dirty="0"/>
              <a:t>. Ukuleles </a:t>
            </a:r>
            <a:r>
              <a:rPr lang="en-US"/>
              <a:t>made from different types of wood sound different. </a:t>
            </a:r>
          </a:p>
          <a:p>
            <a:pPr>
              <a:spcBef>
                <a:spcPts val="600"/>
              </a:spcBef>
              <a:spcAft>
                <a:spcPts val="600"/>
              </a:spcAft>
            </a:pPr>
            <a:r>
              <a:rPr lang="en-US"/>
              <a:t>There are three different types of ukuleles</a:t>
            </a:r>
            <a:r>
              <a:rPr lang="en-US" dirty="0"/>
              <a:t>:</a:t>
            </a:r>
            <a:r>
              <a:rPr lang="en-US"/>
              <a:t> the baritone ukulele, the tenor ukulele and the soprano ukulele. </a:t>
            </a:r>
          </a:p>
          <a:p>
            <a:pPr>
              <a:spcBef>
                <a:spcPts val="600"/>
              </a:spcBef>
              <a:spcAft>
                <a:spcPts val="600"/>
              </a:spcAft>
            </a:pPr>
            <a:r>
              <a:rPr lang="en-US"/>
              <a:t>The baritone is the biggest ukulele, it has the deepest sound. </a:t>
            </a:r>
          </a:p>
          <a:p>
            <a:pPr>
              <a:spcBef>
                <a:spcPts val="600"/>
              </a:spcBef>
              <a:spcAft>
                <a:spcPts val="600"/>
              </a:spcAft>
            </a:pPr>
            <a:r>
              <a:rPr lang="en-US"/>
              <a:t>The soprano is the smallest ukulele, it has the highest sound.</a:t>
            </a:r>
          </a:p>
          <a:p>
            <a:pPr>
              <a:spcBef>
                <a:spcPts val="600"/>
              </a:spcBef>
              <a:spcAft>
                <a:spcPts val="600"/>
              </a:spcAft>
            </a:pPr>
            <a:r>
              <a:rPr lang="en-US"/>
              <a:t>The tenor ukulele is in between the baritone and soprano in its size and pitch. </a:t>
            </a:r>
          </a:p>
        </p:txBody>
      </p:sp>
      <p:sp>
        <p:nvSpPr>
          <p:cNvPr id="8" name="TextBox 7">
            <a:extLst>
              <a:ext uri="{FF2B5EF4-FFF2-40B4-BE49-F238E27FC236}">
                <a16:creationId xmlns:a16="http://schemas.microsoft.com/office/drawing/2014/main" id="{66F9F95F-3FA4-1F47-8CBE-8C21E283C0A4}"/>
              </a:ext>
            </a:extLst>
          </p:cNvPr>
          <p:cNvSpPr txBox="1"/>
          <p:nvPr/>
        </p:nvSpPr>
        <p:spPr>
          <a:xfrm>
            <a:off x="439017" y="6321595"/>
            <a:ext cx="2243361" cy="289007"/>
          </a:xfrm>
          <a:prstGeom prst="rect">
            <a:avLst/>
          </a:prstGeom>
          <a:noFill/>
          <a:ln>
            <a:noFill/>
          </a:ln>
        </p:spPr>
        <p:txBody>
          <a:bodyPr wrap="square" rtlCol="0">
            <a:noAutofit/>
          </a:bodyPr>
          <a:lstStyle/>
          <a:p>
            <a:pPr>
              <a:spcBef>
                <a:spcPts val="672"/>
              </a:spcBef>
            </a:pPr>
            <a:r>
              <a:rPr lang="en-AU" sz="1800" i="0" dirty="0">
                <a:solidFill>
                  <a:schemeClr val="accent1"/>
                </a:solidFill>
                <a:latin typeface="Calibri"/>
                <a:cs typeface="Calibri"/>
              </a:rPr>
              <a:t>Practical</a:t>
            </a:r>
          </a:p>
        </p:txBody>
      </p:sp>
    </p:spTree>
    <p:extLst>
      <p:ext uri="{BB962C8B-B14F-4D97-AF65-F5344CB8AC3E}">
        <p14:creationId xmlns:p14="http://schemas.microsoft.com/office/powerpoint/2010/main" val="25827892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p&#10;&#10;Description automatically generated">
            <a:extLst>
              <a:ext uri="{FF2B5EF4-FFF2-40B4-BE49-F238E27FC236}">
                <a16:creationId xmlns:a16="http://schemas.microsoft.com/office/drawing/2014/main" id="{070A9EB3-0A55-5C43-2212-1C89080746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1190"/>
          <a:stretch/>
        </p:blipFill>
        <p:spPr>
          <a:xfrm>
            <a:off x="1447239" y="3465513"/>
            <a:ext cx="6249521" cy="3145089"/>
          </a:xfrm>
          <a:prstGeom prst="rect">
            <a:avLst/>
          </a:prstGeom>
        </p:spPr>
      </p:pic>
      <p:sp>
        <p:nvSpPr>
          <p:cNvPr id="4" name="Text Placeholder 3">
            <a:extLst>
              <a:ext uri="{FF2B5EF4-FFF2-40B4-BE49-F238E27FC236}">
                <a16:creationId xmlns:a16="http://schemas.microsoft.com/office/drawing/2014/main" id="{E25752D1-5A2D-3D4E-8CD6-F2B774317962}"/>
              </a:ext>
            </a:extLst>
          </p:cNvPr>
          <p:cNvSpPr>
            <a:spLocks noGrp="1"/>
          </p:cNvSpPr>
          <p:nvPr>
            <p:ph type="body" sz="quarter" idx="13"/>
          </p:nvPr>
        </p:nvSpPr>
        <p:spPr>
          <a:xfrm>
            <a:off x="443874" y="402061"/>
            <a:ext cx="8213724" cy="539859"/>
          </a:xfrm>
        </p:spPr>
        <p:txBody>
          <a:bodyPr/>
          <a:lstStyle/>
          <a:p>
            <a:r>
              <a:rPr lang="en-US" sz="3300" dirty="0"/>
              <a:t>Concept Development: </a:t>
            </a:r>
            <a:r>
              <a:rPr lang="en-US" sz="3300" dirty="0">
                <a:solidFill>
                  <a:schemeClr val="accent3"/>
                </a:solidFill>
              </a:rPr>
              <a:t>The Ukulele Origins </a:t>
            </a:r>
          </a:p>
        </p:txBody>
      </p:sp>
      <p:sp>
        <p:nvSpPr>
          <p:cNvPr id="5" name="Text Placeholder 4">
            <a:extLst>
              <a:ext uri="{FF2B5EF4-FFF2-40B4-BE49-F238E27FC236}">
                <a16:creationId xmlns:a16="http://schemas.microsoft.com/office/drawing/2014/main" id="{2C0A0B5E-900E-5B41-8AF5-0260F8C5C574}"/>
              </a:ext>
            </a:extLst>
          </p:cNvPr>
          <p:cNvSpPr>
            <a:spLocks noGrp="1"/>
          </p:cNvSpPr>
          <p:nvPr>
            <p:ph type="body" sz="quarter" idx="22"/>
          </p:nvPr>
        </p:nvSpPr>
        <p:spPr>
          <a:xfrm>
            <a:off x="450850" y="1184174"/>
            <a:ext cx="8261350" cy="2723823"/>
          </a:xfrm>
        </p:spPr>
        <p:txBody>
          <a:bodyPr/>
          <a:lstStyle/>
          <a:p>
            <a:pPr>
              <a:spcBef>
                <a:spcPts val="600"/>
              </a:spcBef>
              <a:spcAft>
                <a:spcPts val="600"/>
              </a:spcAft>
            </a:pPr>
            <a:r>
              <a:rPr lang="en-US" dirty="0"/>
              <a:t>The ukulele originated in the country of Portugal in Europe, where it was called a ‘machete’.</a:t>
            </a:r>
          </a:p>
          <a:p>
            <a:pPr>
              <a:spcBef>
                <a:spcPts val="600"/>
              </a:spcBef>
              <a:spcAft>
                <a:spcPts val="600"/>
              </a:spcAft>
            </a:pPr>
            <a:r>
              <a:rPr lang="en-US" dirty="0"/>
              <a:t>It became famous around the world after it was taken by the Portuguese to the Polynesian island of Hawai’i.</a:t>
            </a:r>
          </a:p>
          <a:p>
            <a:pPr>
              <a:spcBef>
                <a:spcPts val="600"/>
              </a:spcBef>
              <a:spcAft>
                <a:spcPts val="600"/>
              </a:spcAft>
            </a:pPr>
            <a:r>
              <a:rPr lang="en-US" dirty="0"/>
              <a:t>The word ‘ukulele’ means ‘jumping flea’ in the local language. Perhaps because when you play it your fingers jump around like fleas.</a:t>
            </a:r>
          </a:p>
          <a:p>
            <a:pPr>
              <a:spcBef>
                <a:spcPts val="600"/>
              </a:spcBef>
              <a:spcAft>
                <a:spcPts val="600"/>
              </a:spcAft>
            </a:pPr>
            <a:endParaRPr lang="en-US" dirty="0"/>
          </a:p>
        </p:txBody>
      </p:sp>
      <p:sp>
        <p:nvSpPr>
          <p:cNvPr id="8" name="TextBox 7">
            <a:extLst>
              <a:ext uri="{FF2B5EF4-FFF2-40B4-BE49-F238E27FC236}">
                <a16:creationId xmlns:a16="http://schemas.microsoft.com/office/drawing/2014/main" id="{66F9F95F-3FA4-1F47-8CBE-8C21E283C0A4}"/>
              </a:ext>
            </a:extLst>
          </p:cNvPr>
          <p:cNvSpPr txBox="1"/>
          <p:nvPr/>
        </p:nvSpPr>
        <p:spPr>
          <a:xfrm>
            <a:off x="439017" y="6321595"/>
            <a:ext cx="2243361" cy="289007"/>
          </a:xfrm>
          <a:prstGeom prst="rect">
            <a:avLst/>
          </a:prstGeom>
          <a:noFill/>
          <a:ln>
            <a:noFill/>
          </a:ln>
        </p:spPr>
        <p:txBody>
          <a:bodyPr wrap="square" rtlCol="0">
            <a:noAutofit/>
          </a:bodyPr>
          <a:lstStyle/>
          <a:p>
            <a:pPr>
              <a:spcBef>
                <a:spcPts val="672"/>
              </a:spcBef>
            </a:pPr>
            <a:r>
              <a:rPr lang="en-AU" sz="1800" i="0" dirty="0">
                <a:solidFill>
                  <a:schemeClr val="accent1"/>
                </a:solidFill>
                <a:latin typeface="Calibri"/>
                <a:cs typeface="Calibri"/>
              </a:rPr>
              <a:t>Practical</a:t>
            </a:r>
          </a:p>
        </p:txBody>
      </p:sp>
    </p:spTree>
    <p:custDataLst>
      <p:tags r:id="rId1"/>
    </p:custDataLst>
    <p:extLst>
      <p:ext uri="{BB962C8B-B14F-4D97-AF65-F5344CB8AC3E}">
        <p14:creationId xmlns:p14="http://schemas.microsoft.com/office/powerpoint/2010/main" val="26676119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25752D1-5A2D-3D4E-8CD6-F2B774317962}"/>
              </a:ext>
            </a:extLst>
          </p:cNvPr>
          <p:cNvSpPr>
            <a:spLocks noGrp="1"/>
          </p:cNvSpPr>
          <p:nvPr>
            <p:ph type="body" sz="quarter" idx="13"/>
          </p:nvPr>
        </p:nvSpPr>
        <p:spPr>
          <a:xfrm>
            <a:off x="443874" y="402061"/>
            <a:ext cx="8213724" cy="539859"/>
          </a:xfrm>
        </p:spPr>
        <p:txBody>
          <a:bodyPr/>
          <a:lstStyle/>
          <a:p>
            <a:r>
              <a:rPr lang="en-US" sz="3500"/>
              <a:t>Concept Development: </a:t>
            </a:r>
            <a:r>
              <a:rPr lang="en-US" sz="3500">
                <a:solidFill>
                  <a:schemeClr val="accent3"/>
                </a:solidFill>
              </a:rPr>
              <a:t>The Ukulele Parts</a:t>
            </a:r>
          </a:p>
        </p:txBody>
      </p:sp>
      <p:sp>
        <p:nvSpPr>
          <p:cNvPr id="5" name="Text Placeholder 4">
            <a:extLst>
              <a:ext uri="{FF2B5EF4-FFF2-40B4-BE49-F238E27FC236}">
                <a16:creationId xmlns:a16="http://schemas.microsoft.com/office/drawing/2014/main" id="{2C0A0B5E-900E-5B41-8AF5-0260F8C5C574}"/>
              </a:ext>
            </a:extLst>
          </p:cNvPr>
          <p:cNvSpPr>
            <a:spLocks noGrp="1"/>
          </p:cNvSpPr>
          <p:nvPr>
            <p:ph type="body" sz="quarter" idx="22"/>
          </p:nvPr>
        </p:nvSpPr>
        <p:spPr>
          <a:xfrm>
            <a:off x="454932" y="3051004"/>
            <a:ext cx="8261350" cy="323165"/>
          </a:xfrm>
        </p:spPr>
        <p:txBody>
          <a:bodyPr/>
          <a:lstStyle/>
          <a:p>
            <a:pPr>
              <a:spcBef>
                <a:spcPts val="600"/>
              </a:spcBef>
              <a:spcAft>
                <a:spcPts val="600"/>
              </a:spcAft>
            </a:pPr>
            <a:r>
              <a:rPr lang="en-US" dirty="0"/>
              <a:t>Body</a:t>
            </a:r>
            <a:endParaRPr lang="en-US"/>
          </a:p>
        </p:txBody>
      </p:sp>
      <p:sp>
        <p:nvSpPr>
          <p:cNvPr id="8" name="TextBox 7">
            <a:extLst>
              <a:ext uri="{FF2B5EF4-FFF2-40B4-BE49-F238E27FC236}">
                <a16:creationId xmlns:a16="http://schemas.microsoft.com/office/drawing/2014/main" id="{66F9F95F-3FA4-1F47-8CBE-8C21E283C0A4}"/>
              </a:ext>
            </a:extLst>
          </p:cNvPr>
          <p:cNvSpPr txBox="1"/>
          <p:nvPr/>
        </p:nvSpPr>
        <p:spPr>
          <a:xfrm>
            <a:off x="439017" y="6321595"/>
            <a:ext cx="2243361" cy="289007"/>
          </a:xfrm>
          <a:prstGeom prst="rect">
            <a:avLst/>
          </a:prstGeom>
          <a:noFill/>
          <a:ln>
            <a:noFill/>
          </a:ln>
        </p:spPr>
        <p:txBody>
          <a:bodyPr wrap="square" rtlCol="0">
            <a:noAutofit/>
          </a:bodyPr>
          <a:lstStyle/>
          <a:p>
            <a:pPr>
              <a:spcBef>
                <a:spcPts val="672"/>
              </a:spcBef>
            </a:pPr>
            <a:r>
              <a:rPr lang="en-AU" sz="1800" i="0" dirty="0">
                <a:solidFill>
                  <a:schemeClr val="accent1"/>
                </a:solidFill>
                <a:latin typeface="Calibri"/>
                <a:cs typeface="Calibri"/>
              </a:rPr>
              <a:t>Practical</a:t>
            </a:r>
          </a:p>
        </p:txBody>
      </p:sp>
      <p:pic>
        <p:nvPicPr>
          <p:cNvPr id="7" name="Picture 6">
            <a:extLst>
              <a:ext uri="{FF2B5EF4-FFF2-40B4-BE49-F238E27FC236}">
                <a16:creationId xmlns:a16="http://schemas.microsoft.com/office/drawing/2014/main" id="{B36C6446-9205-40C7-872F-58AF33790544}"/>
              </a:ext>
            </a:extLst>
          </p:cNvPr>
          <p:cNvPicPr>
            <a:picLocks noChangeAspect="1"/>
          </p:cNvPicPr>
          <p:nvPr/>
        </p:nvPicPr>
        <p:blipFill rotWithShape="1">
          <a:blip r:embed="rId3"/>
          <a:srcRect l="18126" t="58736" r="23258" b="9499"/>
          <a:stretch/>
        </p:blipFill>
        <p:spPr>
          <a:xfrm>
            <a:off x="1203325" y="2756461"/>
            <a:ext cx="6524834" cy="2651121"/>
          </a:xfrm>
          <a:prstGeom prst="rect">
            <a:avLst/>
          </a:prstGeom>
        </p:spPr>
      </p:pic>
      <p:sp>
        <p:nvSpPr>
          <p:cNvPr id="9" name="Text Placeholder 4">
            <a:extLst>
              <a:ext uri="{FF2B5EF4-FFF2-40B4-BE49-F238E27FC236}">
                <a16:creationId xmlns:a16="http://schemas.microsoft.com/office/drawing/2014/main" id="{641BB9AD-580B-460A-B067-9C9491F4B7F0}"/>
              </a:ext>
            </a:extLst>
          </p:cNvPr>
          <p:cNvSpPr txBox="1">
            <a:spLocks/>
          </p:cNvSpPr>
          <p:nvPr/>
        </p:nvSpPr>
        <p:spPr>
          <a:xfrm>
            <a:off x="2102005" y="5735615"/>
            <a:ext cx="1925465" cy="323165"/>
          </a:xfrm>
          <a:prstGeom prst="rect">
            <a:avLst/>
          </a:prstGeom>
        </p:spPr>
        <p:txBody>
          <a:bodyPr wrap="square" lIns="0" tIns="0" rIns="0" bIns="0">
            <a:spAutoFit/>
          </a:bodyPr>
          <a:lstStyle>
            <a:lvl1pPr marL="0" indent="0" algn="l" rtl="0" eaLnBrk="1" fontAlgn="base" hangingPunct="1">
              <a:spcBef>
                <a:spcPct val="20000"/>
              </a:spcBef>
              <a:spcAft>
                <a:spcPct val="0"/>
              </a:spcAft>
              <a:buFont typeface="Arial" panose="020B0604020202020204" pitchFamily="34" charset="0"/>
              <a:buNone/>
              <a:defRPr sz="2100" kern="1200">
                <a:solidFill>
                  <a:schemeClr val="bg2"/>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spcAft>
                <a:spcPts val="600"/>
              </a:spcAft>
            </a:pPr>
            <a:r>
              <a:rPr lang="en-US" i="0" dirty="0"/>
              <a:t>Strings</a:t>
            </a:r>
            <a:r>
              <a:rPr lang="en-US" i="0"/>
              <a:t> (4)</a:t>
            </a:r>
          </a:p>
        </p:txBody>
      </p:sp>
      <p:sp>
        <p:nvSpPr>
          <p:cNvPr id="10" name="Text Placeholder 4">
            <a:extLst>
              <a:ext uri="{FF2B5EF4-FFF2-40B4-BE49-F238E27FC236}">
                <a16:creationId xmlns:a16="http://schemas.microsoft.com/office/drawing/2014/main" id="{7AB2AACC-B441-4340-8561-8BF4F79B1606}"/>
              </a:ext>
            </a:extLst>
          </p:cNvPr>
          <p:cNvSpPr txBox="1">
            <a:spLocks/>
          </p:cNvSpPr>
          <p:nvPr/>
        </p:nvSpPr>
        <p:spPr>
          <a:xfrm>
            <a:off x="4384958" y="1742164"/>
            <a:ext cx="1415611" cy="323165"/>
          </a:xfrm>
          <a:prstGeom prst="rect">
            <a:avLst/>
          </a:prstGeom>
        </p:spPr>
        <p:txBody>
          <a:bodyPr wrap="square" lIns="0" tIns="0" rIns="0" bIns="0">
            <a:spAutoFit/>
          </a:bodyPr>
          <a:lstStyle>
            <a:lvl1pPr marL="0" indent="0" algn="l" rtl="0" eaLnBrk="1" fontAlgn="base" hangingPunct="1">
              <a:spcBef>
                <a:spcPct val="20000"/>
              </a:spcBef>
              <a:spcAft>
                <a:spcPct val="0"/>
              </a:spcAft>
              <a:buFont typeface="Arial" panose="020B0604020202020204" pitchFamily="34" charset="0"/>
              <a:buNone/>
              <a:defRPr sz="2100" kern="1200">
                <a:solidFill>
                  <a:schemeClr val="bg2"/>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spcAft>
                <a:spcPts val="600"/>
              </a:spcAft>
            </a:pPr>
            <a:r>
              <a:rPr lang="en-US" i="0" dirty="0"/>
              <a:t>Neck</a:t>
            </a:r>
            <a:endParaRPr lang="en-US" i="0"/>
          </a:p>
        </p:txBody>
      </p:sp>
      <p:sp>
        <p:nvSpPr>
          <p:cNvPr id="11" name="Text Placeholder 4">
            <a:extLst>
              <a:ext uri="{FF2B5EF4-FFF2-40B4-BE49-F238E27FC236}">
                <a16:creationId xmlns:a16="http://schemas.microsoft.com/office/drawing/2014/main" id="{4F84B0C9-9F85-4AD6-A9A0-F3809B630462}"/>
              </a:ext>
            </a:extLst>
          </p:cNvPr>
          <p:cNvSpPr txBox="1">
            <a:spLocks/>
          </p:cNvSpPr>
          <p:nvPr/>
        </p:nvSpPr>
        <p:spPr>
          <a:xfrm>
            <a:off x="1070077" y="2266845"/>
            <a:ext cx="2063857" cy="323165"/>
          </a:xfrm>
          <a:prstGeom prst="rect">
            <a:avLst/>
          </a:prstGeom>
        </p:spPr>
        <p:txBody>
          <a:bodyPr wrap="square" lIns="0" tIns="0" rIns="0" bIns="0">
            <a:spAutoFit/>
          </a:bodyPr>
          <a:lstStyle>
            <a:lvl1pPr marL="0" indent="0" algn="l" rtl="0" eaLnBrk="1" fontAlgn="base" hangingPunct="1">
              <a:spcBef>
                <a:spcPct val="20000"/>
              </a:spcBef>
              <a:spcAft>
                <a:spcPct val="0"/>
              </a:spcAft>
              <a:buFont typeface="Arial" panose="020B0604020202020204" pitchFamily="34" charset="0"/>
              <a:buNone/>
              <a:defRPr sz="2100" kern="1200">
                <a:solidFill>
                  <a:schemeClr val="bg2"/>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spcAft>
                <a:spcPts val="600"/>
              </a:spcAft>
            </a:pPr>
            <a:r>
              <a:rPr lang="en-US" i="0" dirty="0"/>
              <a:t>Bridge</a:t>
            </a:r>
            <a:endParaRPr lang="en-US" i="0"/>
          </a:p>
        </p:txBody>
      </p:sp>
      <p:sp>
        <p:nvSpPr>
          <p:cNvPr id="12" name="Text Placeholder 4">
            <a:extLst>
              <a:ext uri="{FF2B5EF4-FFF2-40B4-BE49-F238E27FC236}">
                <a16:creationId xmlns:a16="http://schemas.microsoft.com/office/drawing/2014/main" id="{20E7999F-03AB-44D4-A973-9562226B227B}"/>
              </a:ext>
            </a:extLst>
          </p:cNvPr>
          <p:cNvSpPr txBox="1">
            <a:spLocks/>
          </p:cNvSpPr>
          <p:nvPr/>
        </p:nvSpPr>
        <p:spPr>
          <a:xfrm>
            <a:off x="5206822" y="1980103"/>
            <a:ext cx="651923" cy="330718"/>
          </a:xfrm>
          <a:prstGeom prst="rect">
            <a:avLst/>
          </a:prstGeom>
        </p:spPr>
        <p:txBody>
          <a:bodyPr wrap="square" lIns="0" tIns="0" rIns="0" bIns="0">
            <a:spAutoFit/>
          </a:bodyPr>
          <a:lstStyle>
            <a:lvl1pPr marL="0" indent="0" algn="l" rtl="0" eaLnBrk="1" fontAlgn="base" hangingPunct="1">
              <a:spcBef>
                <a:spcPct val="20000"/>
              </a:spcBef>
              <a:spcAft>
                <a:spcPct val="0"/>
              </a:spcAft>
              <a:buFont typeface="Arial" panose="020B0604020202020204" pitchFamily="34" charset="0"/>
              <a:buNone/>
              <a:defRPr sz="2100" kern="1200">
                <a:solidFill>
                  <a:schemeClr val="bg2"/>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spcAft>
                <a:spcPts val="600"/>
              </a:spcAft>
            </a:pPr>
            <a:r>
              <a:rPr lang="en-US" i="0" dirty="0"/>
              <a:t>Nut</a:t>
            </a:r>
            <a:endParaRPr lang="en-US" i="0"/>
          </a:p>
        </p:txBody>
      </p:sp>
      <p:sp>
        <p:nvSpPr>
          <p:cNvPr id="13" name="Text Placeholder 4">
            <a:extLst>
              <a:ext uri="{FF2B5EF4-FFF2-40B4-BE49-F238E27FC236}">
                <a16:creationId xmlns:a16="http://schemas.microsoft.com/office/drawing/2014/main" id="{92F036D1-5B2F-4990-A6F4-97483330D34B}"/>
              </a:ext>
            </a:extLst>
          </p:cNvPr>
          <p:cNvSpPr txBox="1">
            <a:spLocks/>
          </p:cNvSpPr>
          <p:nvPr/>
        </p:nvSpPr>
        <p:spPr>
          <a:xfrm>
            <a:off x="2555861" y="2105263"/>
            <a:ext cx="1743250" cy="323165"/>
          </a:xfrm>
          <a:prstGeom prst="rect">
            <a:avLst/>
          </a:prstGeom>
        </p:spPr>
        <p:txBody>
          <a:bodyPr wrap="square" lIns="0" tIns="0" rIns="0" bIns="0">
            <a:spAutoFit/>
          </a:bodyPr>
          <a:lstStyle>
            <a:lvl1pPr marL="0" indent="0" algn="l" rtl="0" eaLnBrk="1" fontAlgn="base" hangingPunct="1">
              <a:spcBef>
                <a:spcPct val="20000"/>
              </a:spcBef>
              <a:spcAft>
                <a:spcPct val="0"/>
              </a:spcAft>
              <a:buFont typeface="Arial" panose="020B0604020202020204" pitchFamily="34" charset="0"/>
              <a:buNone/>
              <a:defRPr sz="2100" kern="1200">
                <a:solidFill>
                  <a:schemeClr val="bg2"/>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spcAft>
                <a:spcPts val="600"/>
              </a:spcAft>
            </a:pPr>
            <a:r>
              <a:rPr lang="en-US" i="0" dirty="0"/>
              <a:t>Sound hole</a:t>
            </a:r>
            <a:endParaRPr lang="en-US" i="0"/>
          </a:p>
        </p:txBody>
      </p:sp>
      <p:sp>
        <p:nvSpPr>
          <p:cNvPr id="14" name="Text Placeholder 4">
            <a:extLst>
              <a:ext uri="{FF2B5EF4-FFF2-40B4-BE49-F238E27FC236}">
                <a16:creationId xmlns:a16="http://schemas.microsoft.com/office/drawing/2014/main" id="{7BB08ED8-1EA6-49E8-8156-16E5C85CC9C7}"/>
              </a:ext>
            </a:extLst>
          </p:cNvPr>
          <p:cNvSpPr txBox="1">
            <a:spLocks/>
          </p:cNvSpPr>
          <p:nvPr/>
        </p:nvSpPr>
        <p:spPr>
          <a:xfrm>
            <a:off x="7379531" y="5601406"/>
            <a:ext cx="1777893" cy="323165"/>
          </a:xfrm>
          <a:prstGeom prst="rect">
            <a:avLst/>
          </a:prstGeom>
        </p:spPr>
        <p:txBody>
          <a:bodyPr wrap="square" lIns="0" tIns="0" rIns="0" bIns="0">
            <a:spAutoFit/>
          </a:bodyPr>
          <a:lstStyle>
            <a:lvl1pPr marL="0" indent="0" algn="l" rtl="0" eaLnBrk="1" fontAlgn="base" hangingPunct="1">
              <a:spcBef>
                <a:spcPct val="20000"/>
              </a:spcBef>
              <a:spcAft>
                <a:spcPct val="0"/>
              </a:spcAft>
              <a:buFont typeface="Arial" panose="020B0604020202020204" pitchFamily="34" charset="0"/>
              <a:buNone/>
              <a:defRPr sz="2100" kern="1200">
                <a:solidFill>
                  <a:schemeClr val="bg2"/>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spcAft>
                <a:spcPts val="600"/>
              </a:spcAft>
            </a:pPr>
            <a:r>
              <a:rPr lang="en-US" i="0" dirty="0"/>
              <a:t>Tuners</a:t>
            </a:r>
            <a:r>
              <a:rPr lang="en-US" i="0"/>
              <a:t> (4)</a:t>
            </a:r>
          </a:p>
        </p:txBody>
      </p:sp>
      <p:sp>
        <p:nvSpPr>
          <p:cNvPr id="15" name="Text Placeholder 4">
            <a:extLst>
              <a:ext uri="{FF2B5EF4-FFF2-40B4-BE49-F238E27FC236}">
                <a16:creationId xmlns:a16="http://schemas.microsoft.com/office/drawing/2014/main" id="{597404C6-AC11-4350-8124-4E12801459EF}"/>
              </a:ext>
            </a:extLst>
          </p:cNvPr>
          <p:cNvSpPr txBox="1">
            <a:spLocks/>
          </p:cNvSpPr>
          <p:nvPr/>
        </p:nvSpPr>
        <p:spPr>
          <a:xfrm>
            <a:off x="6115523" y="2035803"/>
            <a:ext cx="1897759" cy="323165"/>
          </a:xfrm>
          <a:prstGeom prst="rect">
            <a:avLst/>
          </a:prstGeom>
        </p:spPr>
        <p:txBody>
          <a:bodyPr wrap="square" lIns="0" tIns="0" rIns="0" bIns="0">
            <a:spAutoFit/>
          </a:bodyPr>
          <a:lstStyle>
            <a:lvl1pPr marL="0" indent="0" algn="l" rtl="0" eaLnBrk="1" fontAlgn="base" hangingPunct="1">
              <a:spcBef>
                <a:spcPct val="20000"/>
              </a:spcBef>
              <a:spcAft>
                <a:spcPct val="0"/>
              </a:spcAft>
              <a:buFont typeface="Arial" panose="020B0604020202020204" pitchFamily="34" charset="0"/>
              <a:buNone/>
              <a:defRPr sz="2100" kern="1200">
                <a:solidFill>
                  <a:schemeClr val="bg2"/>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spcAft>
                <a:spcPts val="600"/>
              </a:spcAft>
            </a:pPr>
            <a:r>
              <a:rPr lang="en-US" i="0" dirty="0"/>
              <a:t>Headstock</a:t>
            </a:r>
            <a:endParaRPr lang="en-US" i="0"/>
          </a:p>
        </p:txBody>
      </p:sp>
      <p:sp>
        <p:nvSpPr>
          <p:cNvPr id="16" name="Text Placeholder 4">
            <a:extLst>
              <a:ext uri="{FF2B5EF4-FFF2-40B4-BE49-F238E27FC236}">
                <a16:creationId xmlns:a16="http://schemas.microsoft.com/office/drawing/2014/main" id="{CB1E7F94-B7E9-4F80-B86F-41DDBD06FC94}"/>
              </a:ext>
            </a:extLst>
          </p:cNvPr>
          <p:cNvSpPr txBox="1">
            <a:spLocks/>
          </p:cNvSpPr>
          <p:nvPr/>
        </p:nvSpPr>
        <p:spPr>
          <a:xfrm>
            <a:off x="6117630" y="5638078"/>
            <a:ext cx="856643" cy="323165"/>
          </a:xfrm>
          <a:prstGeom prst="rect">
            <a:avLst/>
          </a:prstGeom>
        </p:spPr>
        <p:txBody>
          <a:bodyPr wrap="square" lIns="0" tIns="0" rIns="0" bIns="0">
            <a:spAutoFit/>
          </a:bodyPr>
          <a:lstStyle>
            <a:lvl1pPr marL="0" indent="0" algn="l" rtl="0" eaLnBrk="1" fontAlgn="base" hangingPunct="1">
              <a:spcBef>
                <a:spcPct val="20000"/>
              </a:spcBef>
              <a:spcAft>
                <a:spcPct val="0"/>
              </a:spcAft>
              <a:buFont typeface="Arial" panose="020B0604020202020204" pitchFamily="34" charset="0"/>
              <a:buNone/>
              <a:defRPr sz="2100" kern="1200">
                <a:solidFill>
                  <a:schemeClr val="bg2"/>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spcAft>
                <a:spcPts val="600"/>
              </a:spcAft>
            </a:pPr>
            <a:r>
              <a:rPr lang="en-US" i="0" dirty="0"/>
              <a:t>Frets</a:t>
            </a:r>
            <a:endParaRPr lang="en-US" i="0"/>
          </a:p>
        </p:txBody>
      </p:sp>
      <p:cxnSp>
        <p:nvCxnSpPr>
          <p:cNvPr id="17" name="Straight Arrow Connector 16">
            <a:extLst>
              <a:ext uri="{FF2B5EF4-FFF2-40B4-BE49-F238E27FC236}">
                <a16:creationId xmlns:a16="http://schemas.microsoft.com/office/drawing/2014/main" id="{EC262F37-DC9E-4DE0-8530-200AE8D216C1}"/>
              </a:ext>
            </a:extLst>
          </p:cNvPr>
          <p:cNvCxnSpPr>
            <a:cxnSpLocks/>
          </p:cNvCxnSpPr>
          <p:nvPr/>
        </p:nvCxnSpPr>
        <p:spPr>
          <a:xfrm>
            <a:off x="1070076" y="3253851"/>
            <a:ext cx="748870" cy="294292"/>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cxnSp>
        <p:nvCxnSpPr>
          <p:cNvPr id="18" name="Straight Arrow Connector 17">
            <a:extLst>
              <a:ext uri="{FF2B5EF4-FFF2-40B4-BE49-F238E27FC236}">
                <a16:creationId xmlns:a16="http://schemas.microsoft.com/office/drawing/2014/main" id="{111C95DC-395A-401C-8F06-DB4F63CF23C1}"/>
              </a:ext>
            </a:extLst>
          </p:cNvPr>
          <p:cNvCxnSpPr>
            <a:cxnSpLocks/>
          </p:cNvCxnSpPr>
          <p:nvPr/>
        </p:nvCxnSpPr>
        <p:spPr>
          <a:xfrm>
            <a:off x="1818946" y="2594814"/>
            <a:ext cx="566117" cy="1010377"/>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cxnSp>
        <p:nvCxnSpPr>
          <p:cNvPr id="22" name="Straight Arrow Connector 21">
            <a:extLst>
              <a:ext uri="{FF2B5EF4-FFF2-40B4-BE49-F238E27FC236}">
                <a16:creationId xmlns:a16="http://schemas.microsoft.com/office/drawing/2014/main" id="{D5B272BC-1069-48FF-AD77-2F582ECC1A7C}"/>
              </a:ext>
            </a:extLst>
          </p:cNvPr>
          <p:cNvCxnSpPr>
            <a:cxnSpLocks/>
          </p:cNvCxnSpPr>
          <p:nvPr/>
        </p:nvCxnSpPr>
        <p:spPr>
          <a:xfrm>
            <a:off x="3144427" y="2510969"/>
            <a:ext cx="200510" cy="1187728"/>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cxnSp>
        <p:nvCxnSpPr>
          <p:cNvPr id="24" name="Straight Arrow Connector 23">
            <a:extLst>
              <a:ext uri="{FF2B5EF4-FFF2-40B4-BE49-F238E27FC236}">
                <a16:creationId xmlns:a16="http://schemas.microsoft.com/office/drawing/2014/main" id="{2A428EA0-E2EC-49BC-85F4-65F6C7F0B83B}"/>
              </a:ext>
            </a:extLst>
          </p:cNvPr>
          <p:cNvCxnSpPr>
            <a:cxnSpLocks/>
          </p:cNvCxnSpPr>
          <p:nvPr/>
        </p:nvCxnSpPr>
        <p:spPr>
          <a:xfrm>
            <a:off x="4693568" y="2100832"/>
            <a:ext cx="151323" cy="1300165"/>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cxnSp>
        <p:nvCxnSpPr>
          <p:cNvPr id="26" name="Straight Arrow Connector 25">
            <a:extLst>
              <a:ext uri="{FF2B5EF4-FFF2-40B4-BE49-F238E27FC236}">
                <a16:creationId xmlns:a16="http://schemas.microsoft.com/office/drawing/2014/main" id="{812DBD73-9477-44C5-B831-5AE9FAAA45EA}"/>
              </a:ext>
            </a:extLst>
          </p:cNvPr>
          <p:cNvCxnSpPr>
            <a:cxnSpLocks/>
          </p:cNvCxnSpPr>
          <p:nvPr/>
        </p:nvCxnSpPr>
        <p:spPr>
          <a:xfrm flipH="1" flipV="1">
            <a:off x="4297004" y="3879870"/>
            <a:ext cx="1818519" cy="1670187"/>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cxnSp>
        <p:nvCxnSpPr>
          <p:cNvPr id="29" name="Straight Arrow Connector 28">
            <a:extLst>
              <a:ext uri="{FF2B5EF4-FFF2-40B4-BE49-F238E27FC236}">
                <a16:creationId xmlns:a16="http://schemas.microsoft.com/office/drawing/2014/main" id="{69528AD2-36CF-445D-8737-F94083CBB498}"/>
              </a:ext>
            </a:extLst>
          </p:cNvPr>
          <p:cNvCxnSpPr>
            <a:cxnSpLocks/>
          </p:cNvCxnSpPr>
          <p:nvPr/>
        </p:nvCxnSpPr>
        <p:spPr>
          <a:xfrm flipH="1" flipV="1">
            <a:off x="4952144" y="3729030"/>
            <a:ext cx="1429811" cy="1840199"/>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cxnSp>
        <p:nvCxnSpPr>
          <p:cNvPr id="32" name="Straight Arrow Connector 31">
            <a:extLst>
              <a:ext uri="{FF2B5EF4-FFF2-40B4-BE49-F238E27FC236}">
                <a16:creationId xmlns:a16="http://schemas.microsoft.com/office/drawing/2014/main" id="{60F960E4-1032-4D97-9724-DD3B0DFAB034}"/>
              </a:ext>
            </a:extLst>
          </p:cNvPr>
          <p:cNvCxnSpPr>
            <a:cxnSpLocks/>
          </p:cNvCxnSpPr>
          <p:nvPr/>
        </p:nvCxnSpPr>
        <p:spPr>
          <a:xfrm flipV="1">
            <a:off x="2555861" y="4188546"/>
            <a:ext cx="470510" cy="1547069"/>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cxnSp>
        <p:nvCxnSpPr>
          <p:cNvPr id="37" name="Straight Arrow Connector 36">
            <a:extLst>
              <a:ext uri="{FF2B5EF4-FFF2-40B4-BE49-F238E27FC236}">
                <a16:creationId xmlns:a16="http://schemas.microsoft.com/office/drawing/2014/main" id="{22ECB3EF-BD11-4535-8426-2099B7EE6334}"/>
              </a:ext>
            </a:extLst>
          </p:cNvPr>
          <p:cNvCxnSpPr>
            <a:cxnSpLocks/>
          </p:cNvCxnSpPr>
          <p:nvPr/>
        </p:nvCxnSpPr>
        <p:spPr>
          <a:xfrm>
            <a:off x="5417266" y="2310821"/>
            <a:ext cx="592802" cy="1090176"/>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cxnSp>
        <p:nvCxnSpPr>
          <p:cNvPr id="41" name="Straight Arrow Connector 40">
            <a:extLst>
              <a:ext uri="{FF2B5EF4-FFF2-40B4-BE49-F238E27FC236}">
                <a16:creationId xmlns:a16="http://schemas.microsoft.com/office/drawing/2014/main" id="{EBF2C27D-508D-474D-AB75-8D7DD013A71A}"/>
              </a:ext>
            </a:extLst>
          </p:cNvPr>
          <p:cNvCxnSpPr>
            <a:cxnSpLocks/>
          </p:cNvCxnSpPr>
          <p:nvPr/>
        </p:nvCxnSpPr>
        <p:spPr>
          <a:xfrm flipH="1">
            <a:off x="6667928" y="2393362"/>
            <a:ext cx="90533" cy="860489"/>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cxnSp>
        <p:nvCxnSpPr>
          <p:cNvPr id="44" name="Straight Arrow Connector 43">
            <a:extLst>
              <a:ext uri="{FF2B5EF4-FFF2-40B4-BE49-F238E27FC236}">
                <a16:creationId xmlns:a16="http://schemas.microsoft.com/office/drawing/2014/main" id="{186BF790-692F-445D-96CA-F068553FFEA5}"/>
              </a:ext>
            </a:extLst>
          </p:cNvPr>
          <p:cNvCxnSpPr>
            <a:cxnSpLocks/>
          </p:cNvCxnSpPr>
          <p:nvPr/>
        </p:nvCxnSpPr>
        <p:spPr>
          <a:xfrm flipH="1" flipV="1">
            <a:off x="6590877" y="3861926"/>
            <a:ext cx="1270531" cy="1642263"/>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cxnSp>
        <p:nvCxnSpPr>
          <p:cNvPr id="46" name="Straight Arrow Connector 45">
            <a:extLst>
              <a:ext uri="{FF2B5EF4-FFF2-40B4-BE49-F238E27FC236}">
                <a16:creationId xmlns:a16="http://schemas.microsoft.com/office/drawing/2014/main" id="{FF7ADC6E-D2FA-4EEF-A68C-172873251AD9}"/>
              </a:ext>
            </a:extLst>
          </p:cNvPr>
          <p:cNvCxnSpPr>
            <a:cxnSpLocks/>
          </p:cNvCxnSpPr>
          <p:nvPr/>
        </p:nvCxnSpPr>
        <p:spPr>
          <a:xfrm flipH="1" flipV="1">
            <a:off x="6974273" y="3861926"/>
            <a:ext cx="1039535" cy="1794663"/>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65834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25752D1-5A2D-3D4E-8CD6-F2B774317962}"/>
              </a:ext>
            </a:extLst>
          </p:cNvPr>
          <p:cNvSpPr>
            <a:spLocks noGrp="1"/>
          </p:cNvSpPr>
          <p:nvPr>
            <p:ph type="body" sz="quarter" idx="13"/>
          </p:nvPr>
        </p:nvSpPr>
        <p:spPr>
          <a:xfrm>
            <a:off x="443874" y="402061"/>
            <a:ext cx="8213724" cy="539859"/>
          </a:xfrm>
        </p:spPr>
        <p:txBody>
          <a:bodyPr/>
          <a:lstStyle/>
          <a:p>
            <a:r>
              <a:rPr lang="en-US" dirty="0"/>
              <a:t>Concept Development: </a:t>
            </a:r>
            <a:r>
              <a:rPr lang="en-AU" dirty="0">
                <a:solidFill>
                  <a:schemeClr val="accent3"/>
                </a:solidFill>
              </a:rPr>
              <a:t>Ukulele Chords</a:t>
            </a:r>
            <a:endParaRPr lang="en-US" dirty="0">
              <a:solidFill>
                <a:schemeClr val="accent3"/>
              </a:solidFill>
            </a:endParaRPr>
          </a:p>
        </p:txBody>
      </p:sp>
      <p:sp>
        <p:nvSpPr>
          <p:cNvPr id="5" name="Text Placeholder 4">
            <a:extLst>
              <a:ext uri="{FF2B5EF4-FFF2-40B4-BE49-F238E27FC236}">
                <a16:creationId xmlns:a16="http://schemas.microsoft.com/office/drawing/2014/main" id="{2C0A0B5E-900E-5B41-8AF5-0260F8C5C574}"/>
              </a:ext>
            </a:extLst>
          </p:cNvPr>
          <p:cNvSpPr>
            <a:spLocks noGrp="1"/>
          </p:cNvSpPr>
          <p:nvPr>
            <p:ph type="body" sz="quarter" idx="22"/>
          </p:nvPr>
        </p:nvSpPr>
        <p:spPr>
          <a:xfrm>
            <a:off x="441325" y="1244121"/>
            <a:ext cx="8261350" cy="2246769"/>
          </a:xfrm>
        </p:spPr>
        <p:txBody>
          <a:bodyPr/>
          <a:lstStyle/>
          <a:p>
            <a:pPr>
              <a:spcBef>
                <a:spcPts val="600"/>
              </a:spcBef>
              <a:spcAft>
                <a:spcPts val="600"/>
              </a:spcAft>
            </a:pPr>
            <a:r>
              <a:rPr lang="en-US"/>
              <a:t>The ukulele is a very popular instrument because it has only four strings and is easy to carry around. </a:t>
            </a:r>
          </a:p>
          <a:p>
            <a:pPr>
              <a:spcBef>
                <a:spcPts val="600"/>
              </a:spcBef>
              <a:spcAft>
                <a:spcPts val="600"/>
              </a:spcAft>
            </a:pPr>
            <a:r>
              <a:rPr lang="en-US"/>
              <a:t>Most people play chords on the ukulele – meaning they strum the strings together at the same time, to create harmonies to sing over.</a:t>
            </a:r>
          </a:p>
          <a:p>
            <a:pPr>
              <a:spcBef>
                <a:spcPts val="600"/>
              </a:spcBef>
              <a:spcAft>
                <a:spcPts val="600"/>
              </a:spcAft>
            </a:pPr>
            <a:r>
              <a:rPr lang="en-US"/>
              <a:t>There are many chords, but you can play lots of songs if you know </a:t>
            </a:r>
            <a:r>
              <a:rPr lang="en-US" dirty="0"/>
              <a:t>three </a:t>
            </a:r>
            <a:r>
              <a:rPr lang="en-US"/>
              <a:t>or </a:t>
            </a:r>
            <a:r>
              <a:rPr lang="en-US" dirty="0"/>
              <a:t>four</a:t>
            </a:r>
            <a:r>
              <a:rPr lang="en-US"/>
              <a:t>.</a:t>
            </a:r>
          </a:p>
        </p:txBody>
      </p:sp>
      <p:sp>
        <p:nvSpPr>
          <p:cNvPr id="8" name="TextBox 7">
            <a:extLst>
              <a:ext uri="{FF2B5EF4-FFF2-40B4-BE49-F238E27FC236}">
                <a16:creationId xmlns:a16="http://schemas.microsoft.com/office/drawing/2014/main" id="{66F9F95F-3FA4-1F47-8CBE-8C21E283C0A4}"/>
              </a:ext>
            </a:extLst>
          </p:cNvPr>
          <p:cNvSpPr txBox="1"/>
          <p:nvPr/>
        </p:nvSpPr>
        <p:spPr>
          <a:xfrm>
            <a:off x="439017" y="6321595"/>
            <a:ext cx="2243361" cy="289007"/>
          </a:xfrm>
          <a:prstGeom prst="rect">
            <a:avLst/>
          </a:prstGeom>
          <a:noFill/>
          <a:ln>
            <a:noFill/>
          </a:ln>
        </p:spPr>
        <p:txBody>
          <a:bodyPr wrap="square" rtlCol="0">
            <a:noAutofit/>
          </a:bodyPr>
          <a:lstStyle/>
          <a:p>
            <a:pPr>
              <a:spcBef>
                <a:spcPts val="672"/>
              </a:spcBef>
            </a:pPr>
            <a:r>
              <a:rPr lang="en-AU" sz="1800" i="0" dirty="0">
                <a:solidFill>
                  <a:schemeClr val="accent1"/>
                </a:solidFill>
                <a:latin typeface="Calibri"/>
                <a:cs typeface="Calibri"/>
              </a:rPr>
              <a:t>Practical</a:t>
            </a:r>
          </a:p>
        </p:txBody>
      </p:sp>
    </p:spTree>
    <p:custDataLst>
      <p:tags r:id="rId1"/>
    </p:custDataLst>
    <p:extLst>
      <p:ext uri="{BB962C8B-B14F-4D97-AF65-F5344CB8AC3E}">
        <p14:creationId xmlns:p14="http://schemas.microsoft.com/office/powerpoint/2010/main" val="11293473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25752D1-5A2D-3D4E-8CD6-F2B774317962}"/>
              </a:ext>
            </a:extLst>
          </p:cNvPr>
          <p:cNvSpPr>
            <a:spLocks noGrp="1"/>
          </p:cNvSpPr>
          <p:nvPr>
            <p:ph type="body" sz="quarter" idx="13"/>
          </p:nvPr>
        </p:nvSpPr>
        <p:spPr>
          <a:xfrm>
            <a:off x="443874" y="402061"/>
            <a:ext cx="8213724" cy="539859"/>
          </a:xfrm>
        </p:spPr>
        <p:txBody>
          <a:bodyPr/>
          <a:lstStyle/>
          <a:p>
            <a:r>
              <a:rPr lang="en-US" dirty="0"/>
              <a:t>Concept Development: </a:t>
            </a:r>
            <a:r>
              <a:rPr lang="en-AU" dirty="0">
                <a:solidFill>
                  <a:schemeClr val="accent3"/>
                </a:solidFill>
              </a:rPr>
              <a:t>Playing Chords</a:t>
            </a:r>
            <a:endParaRPr lang="en-US" dirty="0">
              <a:solidFill>
                <a:schemeClr val="accent3"/>
              </a:solidFill>
            </a:endParaRPr>
          </a:p>
        </p:txBody>
      </p:sp>
      <p:sp>
        <p:nvSpPr>
          <p:cNvPr id="5" name="Text Placeholder 4">
            <a:extLst>
              <a:ext uri="{FF2B5EF4-FFF2-40B4-BE49-F238E27FC236}">
                <a16:creationId xmlns:a16="http://schemas.microsoft.com/office/drawing/2014/main" id="{2C0A0B5E-900E-5B41-8AF5-0260F8C5C574}"/>
              </a:ext>
            </a:extLst>
          </p:cNvPr>
          <p:cNvSpPr>
            <a:spLocks noGrp="1"/>
          </p:cNvSpPr>
          <p:nvPr>
            <p:ph type="body" sz="quarter" idx="22"/>
          </p:nvPr>
        </p:nvSpPr>
        <p:spPr>
          <a:xfrm>
            <a:off x="441325" y="1244121"/>
            <a:ext cx="8261350" cy="1923604"/>
          </a:xfrm>
        </p:spPr>
        <p:txBody>
          <a:bodyPr/>
          <a:lstStyle/>
          <a:p>
            <a:pPr>
              <a:spcBef>
                <a:spcPts val="600"/>
              </a:spcBef>
              <a:spcAft>
                <a:spcPts val="600"/>
              </a:spcAft>
            </a:pPr>
            <a:r>
              <a:rPr lang="en-US"/>
              <a:t>You play ukulele chords by pressing the fingers on your left hand above the ridges</a:t>
            </a:r>
            <a:r>
              <a:rPr lang="en-US" dirty="0"/>
              <a:t>,</a:t>
            </a:r>
            <a:r>
              <a:rPr lang="en-US"/>
              <a:t> called ‘frets</a:t>
            </a:r>
            <a:r>
              <a:rPr lang="en-US" dirty="0"/>
              <a:t>’,</a:t>
            </a:r>
            <a:r>
              <a:rPr lang="en-US"/>
              <a:t> and strumming the strings over the sound hole with your right hand.</a:t>
            </a:r>
          </a:p>
          <a:p>
            <a:pPr>
              <a:spcBef>
                <a:spcPts val="600"/>
              </a:spcBef>
              <a:spcAft>
                <a:spcPts val="600"/>
              </a:spcAft>
            </a:pPr>
            <a:r>
              <a:rPr lang="en-US"/>
              <a:t>When you put your fingers on different frets, you make different chords.</a:t>
            </a:r>
          </a:p>
          <a:p>
            <a:pPr>
              <a:spcBef>
                <a:spcPts val="600"/>
              </a:spcBef>
              <a:spcAft>
                <a:spcPts val="600"/>
              </a:spcAft>
            </a:pPr>
            <a:r>
              <a:rPr lang="en-US"/>
              <a:t>We are going to learn 3 chords today – C Major, F Major and G Major.</a:t>
            </a:r>
          </a:p>
        </p:txBody>
      </p:sp>
      <p:sp>
        <p:nvSpPr>
          <p:cNvPr id="8" name="TextBox 7">
            <a:extLst>
              <a:ext uri="{FF2B5EF4-FFF2-40B4-BE49-F238E27FC236}">
                <a16:creationId xmlns:a16="http://schemas.microsoft.com/office/drawing/2014/main" id="{66F9F95F-3FA4-1F47-8CBE-8C21E283C0A4}"/>
              </a:ext>
            </a:extLst>
          </p:cNvPr>
          <p:cNvSpPr txBox="1"/>
          <p:nvPr/>
        </p:nvSpPr>
        <p:spPr>
          <a:xfrm>
            <a:off x="439017" y="6321595"/>
            <a:ext cx="2243361" cy="289007"/>
          </a:xfrm>
          <a:prstGeom prst="rect">
            <a:avLst/>
          </a:prstGeom>
          <a:noFill/>
          <a:ln>
            <a:noFill/>
          </a:ln>
        </p:spPr>
        <p:txBody>
          <a:bodyPr wrap="square" rtlCol="0">
            <a:noAutofit/>
          </a:bodyPr>
          <a:lstStyle/>
          <a:p>
            <a:pPr>
              <a:spcBef>
                <a:spcPts val="672"/>
              </a:spcBef>
            </a:pPr>
            <a:r>
              <a:rPr lang="en-AU" sz="1800" i="0" dirty="0">
                <a:solidFill>
                  <a:schemeClr val="accent1"/>
                </a:solidFill>
                <a:latin typeface="Calibri"/>
                <a:cs typeface="Calibri"/>
              </a:rPr>
              <a:t>Practical</a:t>
            </a:r>
          </a:p>
        </p:txBody>
      </p:sp>
    </p:spTree>
    <p:custDataLst>
      <p:tags r:id="rId1"/>
    </p:custDataLst>
    <p:extLst>
      <p:ext uri="{BB962C8B-B14F-4D97-AF65-F5344CB8AC3E}">
        <p14:creationId xmlns:p14="http://schemas.microsoft.com/office/powerpoint/2010/main" val="911418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25752D1-5A2D-3D4E-8CD6-F2B774317962}"/>
              </a:ext>
            </a:extLst>
          </p:cNvPr>
          <p:cNvSpPr>
            <a:spLocks noGrp="1"/>
          </p:cNvSpPr>
          <p:nvPr>
            <p:ph type="body" sz="quarter" idx="13"/>
          </p:nvPr>
        </p:nvSpPr>
        <p:spPr>
          <a:xfrm>
            <a:off x="443874" y="402061"/>
            <a:ext cx="8213724" cy="539859"/>
          </a:xfrm>
        </p:spPr>
        <p:txBody>
          <a:bodyPr/>
          <a:lstStyle/>
          <a:p>
            <a:r>
              <a:rPr lang="en-US" dirty="0"/>
              <a:t>I Play: </a:t>
            </a:r>
            <a:r>
              <a:rPr lang="en-AU" dirty="0">
                <a:solidFill>
                  <a:schemeClr val="accent3"/>
                </a:solidFill>
              </a:rPr>
              <a:t>Ukulele C Chord</a:t>
            </a:r>
            <a:endParaRPr lang="en-US" dirty="0">
              <a:solidFill>
                <a:schemeClr val="accent3"/>
              </a:solidFill>
            </a:endParaRPr>
          </a:p>
        </p:txBody>
      </p:sp>
      <p:sp>
        <p:nvSpPr>
          <p:cNvPr id="5" name="Text Placeholder 4">
            <a:extLst>
              <a:ext uri="{FF2B5EF4-FFF2-40B4-BE49-F238E27FC236}">
                <a16:creationId xmlns:a16="http://schemas.microsoft.com/office/drawing/2014/main" id="{2C0A0B5E-900E-5B41-8AF5-0260F8C5C574}"/>
              </a:ext>
            </a:extLst>
          </p:cNvPr>
          <p:cNvSpPr>
            <a:spLocks noGrp="1"/>
          </p:cNvSpPr>
          <p:nvPr>
            <p:ph type="body" sz="quarter" idx="22"/>
          </p:nvPr>
        </p:nvSpPr>
        <p:spPr>
          <a:xfrm>
            <a:off x="441325" y="1244121"/>
            <a:ext cx="8261350" cy="800219"/>
          </a:xfrm>
        </p:spPr>
        <p:txBody>
          <a:bodyPr/>
          <a:lstStyle/>
          <a:p>
            <a:pPr>
              <a:spcBef>
                <a:spcPts val="600"/>
              </a:spcBef>
              <a:spcAft>
                <a:spcPts val="600"/>
              </a:spcAft>
            </a:pPr>
            <a:r>
              <a:rPr lang="en-US" dirty="0"/>
              <a:t>To play C Major, put your ring finger on the third fret of the top string. </a:t>
            </a:r>
          </a:p>
          <a:p>
            <a:pPr>
              <a:spcBef>
                <a:spcPts val="600"/>
              </a:spcBef>
              <a:spcAft>
                <a:spcPts val="600"/>
              </a:spcAft>
            </a:pPr>
            <a:r>
              <a:rPr lang="en-US" dirty="0"/>
              <a:t>I will do this first.</a:t>
            </a:r>
          </a:p>
        </p:txBody>
      </p:sp>
      <p:sp>
        <p:nvSpPr>
          <p:cNvPr id="8" name="TextBox 7">
            <a:extLst>
              <a:ext uri="{FF2B5EF4-FFF2-40B4-BE49-F238E27FC236}">
                <a16:creationId xmlns:a16="http://schemas.microsoft.com/office/drawing/2014/main" id="{66F9F95F-3FA4-1F47-8CBE-8C21E283C0A4}"/>
              </a:ext>
            </a:extLst>
          </p:cNvPr>
          <p:cNvSpPr txBox="1"/>
          <p:nvPr/>
        </p:nvSpPr>
        <p:spPr>
          <a:xfrm>
            <a:off x="439017" y="6321595"/>
            <a:ext cx="2243361" cy="289007"/>
          </a:xfrm>
          <a:prstGeom prst="rect">
            <a:avLst/>
          </a:prstGeom>
          <a:noFill/>
          <a:ln>
            <a:noFill/>
          </a:ln>
        </p:spPr>
        <p:txBody>
          <a:bodyPr wrap="square" rtlCol="0">
            <a:noAutofit/>
          </a:bodyPr>
          <a:lstStyle/>
          <a:p>
            <a:pPr>
              <a:spcBef>
                <a:spcPts val="672"/>
              </a:spcBef>
            </a:pPr>
            <a:r>
              <a:rPr lang="en-AU" sz="1800" i="0" dirty="0">
                <a:solidFill>
                  <a:schemeClr val="accent1"/>
                </a:solidFill>
                <a:latin typeface="Calibri"/>
                <a:cs typeface="Calibri"/>
              </a:rPr>
              <a:t>Practical</a:t>
            </a:r>
          </a:p>
        </p:txBody>
      </p:sp>
      <p:pic>
        <p:nvPicPr>
          <p:cNvPr id="6" name="Picture 5" descr="A picture containing shoji&#10;&#10;Description automatically generated">
            <a:extLst>
              <a:ext uri="{FF2B5EF4-FFF2-40B4-BE49-F238E27FC236}">
                <a16:creationId xmlns:a16="http://schemas.microsoft.com/office/drawing/2014/main" id="{670F7CD2-67D8-356B-11BE-D0FDD15DFA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326" y="2109866"/>
            <a:ext cx="2940201" cy="4140413"/>
          </a:xfrm>
          <a:prstGeom prst="rect">
            <a:avLst/>
          </a:prstGeom>
        </p:spPr>
      </p:pic>
      <p:cxnSp>
        <p:nvCxnSpPr>
          <p:cNvPr id="7" name="Straight Arrow Connector 6">
            <a:extLst>
              <a:ext uri="{FF2B5EF4-FFF2-40B4-BE49-F238E27FC236}">
                <a16:creationId xmlns:a16="http://schemas.microsoft.com/office/drawing/2014/main" id="{D0724EF9-2836-426B-46C6-747ED6364D46}"/>
              </a:ext>
            </a:extLst>
          </p:cNvPr>
          <p:cNvCxnSpPr>
            <a:cxnSpLocks/>
          </p:cNvCxnSpPr>
          <p:nvPr/>
        </p:nvCxnSpPr>
        <p:spPr>
          <a:xfrm flipH="1" flipV="1">
            <a:off x="3337502" y="3456990"/>
            <a:ext cx="1322960" cy="485714"/>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cxnSp>
        <p:nvCxnSpPr>
          <p:cNvPr id="9" name="Straight Arrow Connector 8">
            <a:extLst>
              <a:ext uri="{FF2B5EF4-FFF2-40B4-BE49-F238E27FC236}">
                <a16:creationId xmlns:a16="http://schemas.microsoft.com/office/drawing/2014/main" id="{50A77366-7755-A46A-EA41-AE434CD59B26}"/>
              </a:ext>
            </a:extLst>
          </p:cNvPr>
          <p:cNvCxnSpPr>
            <a:cxnSpLocks/>
          </p:cNvCxnSpPr>
          <p:nvPr/>
        </p:nvCxnSpPr>
        <p:spPr>
          <a:xfrm flipV="1">
            <a:off x="1602025" y="5289277"/>
            <a:ext cx="336070" cy="639401"/>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sp>
        <p:nvSpPr>
          <p:cNvPr id="10" name="Oval 9">
            <a:extLst>
              <a:ext uri="{FF2B5EF4-FFF2-40B4-BE49-F238E27FC236}">
                <a16:creationId xmlns:a16="http://schemas.microsoft.com/office/drawing/2014/main" id="{FFB04470-88FB-2D3F-112D-909A85184980}"/>
              </a:ext>
            </a:extLst>
          </p:cNvPr>
          <p:cNvSpPr/>
          <p:nvPr/>
        </p:nvSpPr>
        <p:spPr>
          <a:xfrm>
            <a:off x="2916262" y="2520301"/>
            <a:ext cx="369869" cy="3319540"/>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a:ln>
                <a:solidFill>
                  <a:schemeClr val="accent3"/>
                </a:solidFill>
              </a:ln>
              <a:solidFill>
                <a:schemeClr val="accent3"/>
              </a:solidFill>
            </a:endParaRPr>
          </a:p>
        </p:txBody>
      </p:sp>
      <p:sp>
        <p:nvSpPr>
          <p:cNvPr id="11" name="Oval 10">
            <a:extLst>
              <a:ext uri="{FF2B5EF4-FFF2-40B4-BE49-F238E27FC236}">
                <a16:creationId xmlns:a16="http://schemas.microsoft.com/office/drawing/2014/main" id="{95E02D14-EA77-878F-2402-8057BB733DA1}"/>
              </a:ext>
            </a:extLst>
          </p:cNvPr>
          <p:cNvSpPr/>
          <p:nvPr/>
        </p:nvSpPr>
        <p:spPr>
          <a:xfrm>
            <a:off x="562584" y="4803563"/>
            <a:ext cx="2940201" cy="489196"/>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a:ln>
                <a:solidFill>
                  <a:schemeClr val="accent3"/>
                </a:solidFill>
              </a:ln>
              <a:solidFill>
                <a:schemeClr val="accent3"/>
              </a:solidFill>
            </a:endParaRPr>
          </a:p>
        </p:txBody>
      </p:sp>
      <p:sp>
        <p:nvSpPr>
          <p:cNvPr id="12" name="Text Placeholder 4">
            <a:extLst>
              <a:ext uri="{FF2B5EF4-FFF2-40B4-BE49-F238E27FC236}">
                <a16:creationId xmlns:a16="http://schemas.microsoft.com/office/drawing/2014/main" id="{23E69768-A0FC-7919-6786-FEFBC8D4B389}"/>
              </a:ext>
            </a:extLst>
          </p:cNvPr>
          <p:cNvSpPr txBox="1">
            <a:spLocks/>
          </p:cNvSpPr>
          <p:nvPr/>
        </p:nvSpPr>
        <p:spPr>
          <a:xfrm>
            <a:off x="531528" y="5767096"/>
            <a:ext cx="1179770" cy="323165"/>
          </a:xfrm>
          <a:prstGeom prst="rect">
            <a:avLst/>
          </a:prstGeom>
        </p:spPr>
        <p:txBody>
          <a:bodyPr wrap="square" lIns="0" tIns="0" rIns="0" bIns="0">
            <a:spAutoFit/>
          </a:bodyPr>
          <a:lstStyle>
            <a:lvl1pPr marL="0" indent="0" algn="l" rtl="0" eaLnBrk="1" fontAlgn="base" hangingPunct="1">
              <a:spcBef>
                <a:spcPct val="20000"/>
              </a:spcBef>
              <a:spcAft>
                <a:spcPct val="0"/>
              </a:spcAft>
              <a:buFont typeface="Arial" panose="020B0604020202020204" pitchFamily="34" charset="0"/>
              <a:buNone/>
              <a:defRPr sz="2100" kern="1200">
                <a:solidFill>
                  <a:schemeClr val="bg2"/>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spcAft>
                <a:spcPts val="600"/>
              </a:spcAft>
            </a:pPr>
            <a:r>
              <a:rPr lang="en-US" i="0" dirty="0"/>
              <a:t>Third fret </a:t>
            </a:r>
          </a:p>
        </p:txBody>
      </p:sp>
      <p:sp>
        <p:nvSpPr>
          <p:cNvPr id="13" name="Text Placeholder 4">
            <a:extLst>
              <a:ext uri="{FF2B5EF4-FFF2-40B4-BE49-F238E27FC236}">
                <a16:creationId xmlns:a16="http://schemas.microsoft.com/office/drawing/2014/main" id="{92157E88-F1C5-FA02-F53F-DB77B60984E5}"/>
              </a:ext>
            </a:extLst>
          </p:cNvPr>
          <p:cNvSpPr txBox="1">
            <a:spLocks/>
          </p:cNvSpPr>
          <p:nvPr/>
        </p:nvSpPr>
        <p:spPr>
          <a:xfrm>
            <a:off x="4299386" y="4018489"/>
            <a:ext cx="1179770" cy="323165"/>
          </a:xfrm>
          <a:prstGeom prst="rect">
            <a:avLst/>
          </a:prstGeom>
        </p:spPr>
        <p:txBody>
          <a:bodyPr wrap="square" lIns="0" tIns="0" rIns="0" bIns="0">
            <a:spAutoFit/>
          </a:bodyPr>
          <a:lstStyle>
            <a:lvl1pPr marL="0" indent="0" algn="l" rtl="0" eaLnBrk="1" fontAlgn="base" hangingPunct="1">
              <a:spcBef>
                <a:spcPct val="20000"/>
              </a:spcBef>
              <a:spcAft>
                <a:spcPct val="0"/>
              </a:spcAft>
              <a:buFont typeface="Arial" panose="020B0604020202020204" pitchFamily="34" charset="0"/>
              <a:buNone/>
              <a:defRPr sz="2100" kern="1200">
                <a:solidFill>
                  <a:schemeClr val="bg2"/>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spcAft>
                <a:spcPts val="600"/>
              </a:spcAft>
            </a:pPr>
            <a:r>
              <a:rPr lang="en-US" i="0"/>
              <a:t>Top string</a:t>
            </a:r>
          </a:p>
        </p:txBody>
      </p:sp>
      <p:sp>
        <p:nvSpPr>
          <p:cNvPr id="14" name="Oval 13">
            <a:extLst>
              <a:ext uri="{FF2B5EF4-FFF2-40B4-BE49-F238E27FC236}">
                <a16:creationId xmlns:a16="http://schemas.microsoft.com/office/drawing/2014/main" id="{6AD6FE0B-B945-7B11-38FD-8D43ACC04B92}"/>
              </a:ext>
            </a:extLst>
          </p:cNvPr>
          <p:cNvSpPr/>
          <p:nvPr/>
        </p:nvSpPr>
        <p:spPr>
          <a:xfrm>
            <a:off x="2650946" y="4268654"/>
            <a:ext cx="988032" cy="960238"/>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100">
              <a:ln>
                <a:solidFill>
                  <a:schemeClr val="accent3"/>
                </a:solidFill>
              </a:ln>
              <a:solidFill>
                <a:schemeClr val="accent3"/>
              </a:solidFill>
            </a:endParaRPr>
          </a:p>
        </p:txBody>
      </p:sp>
      <p:cxnSp>
        <p:nvCxnSpPr>
          <p:cNvPr id="15" name="Straight Arrow Connector 14">
            <a:extLst>
              <a:ext uri="{FF2B5EF4-FFF2-40B4-BE49-F238E27FC236}">
                <a16:creationId xmlns:a16="http://schemas.microsoft.com/office/drawing/2014/main" id="{238D2512-9B0B-4415-1411-4022D64A3657}"/>
              </a:ext>
            </a:extLst>
          </p:cNvPr>
          <p:cNvCxnSpPr>
            <a:cxnSpLocks/>
          </p:cNvCxnSpPr>
          <p:nvPr/>
        </p:nvCxnSpPr>
        <p:spPr>
          <a:xfrm flipH="1" flipV="1">
            <a:off x="3260734" y="4803563"/>
            <a:ext cx="1322960" cy="485714"/>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sp>
        <p:nvSpPr>
          <p:cNvPr id="16" name="Text Placeholder 4">
            <a:extLst>
              <a:ext uri="{FF2B5EF4-FFF2-40B4-BE49-F238E27FC236}">
                <a16:creationId xmlns:a16="http://schemas.microsoft.com/office/drawing/2014/main" id="{52630FDD-9D64-0CD1-05F1-5215F97B43CE}"/>
              </a:ext>
            </a:extLst>
          </p:cNvPr>
          <p:cNvSpPr txBox="1">
            <a:spLocks/>
          </p:cNvSpPr>
          <p:nvPr/>
        </p:nvSpPr>
        <p:spPr>
          <a:xfrm>
            <a:off x="4355385" y="5304241"/>
            <a:ext cx="1179770" cy="323165"/>
          </a:xfrm>
          <a:prstGeom prst="rect">
            <a:avLst/>
          </a:prstGeom>
        </p:spPr>
        <p:txBody>
          <a:bodyPr wrap="square" lIns="0" tIns="0" rIns="0" bIns="0">
            <a:spAutoFit/>
          </a:bodyPr>
          <a:lstStyle>
            <a:lvl1pPr marL="0" indent="0" algn="l" rtl="0" eaLnBrk="1" fontAlgn="base" hangingPunct="1">
              <a:spcBef>
                <a:spcPct val="20000"/>
              </a:spcBef>
              <a:spcAft>
                <a:spcPct val="0"/>
              </a:spcAft>
              <a:buFont typeface="Arial" panose="020B0604020202020204" pitchFamily="34" charset="0"/>
              <a:buNone/>
              <a:defRPr sz="2100" kern="1200">
                <a:solidFill>
                  <a:schemeClr val="bg2"/>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spcAft>
                <a:spcPts val="600"/>
              </a:spcAft>
            </a:pPr>
            <a:r>
              <a:rPr lang="en-US" i="0"/>
              <a:t>Ring finger</a:t>
            </a:r>
          </a:p>
        </p:txBody>
      </p:sp>
      <p:pic>
        <p:nvPicPr>
          <p:cNvPr id="17" name="DB7D53EF">
            <a:hlinkClick r:id="" action="ppaction://media"/>
            <a:extLst>
              <a:ext uri="{FF2B5EF4-FFF2-40B4-BE49-F238E27FC236}">
                <a16:creationId xmlns:a16="http://schemas.microsoft.com/office/drawing/2014/main" id="{22156C29-DDD2-2E5E-7C36-2842FA18970A}"/>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6021125" y="2937514"/>
            <a:ext cx="2190879" cy="1866049"/>
          </a:xfrm>
          <a:prstGeom prst="rect">
            <a:avLst/>
          </a:prstGeom>
        </p:spPr>
      </p:pic>
    </p:spTree>
    <p:custDataLst>
      <p:tags r:id="rId1"/>
    </p:custDataLst>
    <p:extLst>
      <p:ext uri="{BB962C8B-B14F-4D97-AF65-F5344CB8AC3E}">
        <p14:creationId xmlns:p14="http://schemas.microsoft.com/office/powerpoint/2010/main" val="296293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48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7"/>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17"/>
                                        </p:tgtEl>
                                      </p:cBhvr>
                                    </p:cmd>
                                  </p:childTnLst>
                                </p:cTn>
                              </p:par>
                            </p:childTnLst>
                          </p:cTn>
                        </p:par>
                      </p:childTnLst>
                    </p:cTn>
                  </p:par>
                </p:childTnLst>
              </p:cTn>
              <p:nextCondLst>
                <p:cond evt="onClick" delay="0">
                  <p:tgtEl>
                    <p:spTgt spid="17"/>
                  </p:tgtEl>
                </p:cond>
              </p:nextCondLst>
            </p:seq>
            <p:video>
              <p:cMediaNode vol="80000">
                <p:cTn id="30" fill="hold" display="0">
                  <p:stCondLst>
                    <p:cond delay="indefinite"/>
                  </p:stCondLst>
                </p:cTn>
                <p:tgtEl>
                  <p:spTgt spid="17"/>
                </p:tgtEl>
              </p:cMediaNode>
            </p:video>
          </p:childTnLst>
        </p:cTn>
      </p:par>
    </p:tnLst>
    <p:bldLst>
      <p:bldP spid="10" grpId="0" animBg="1"/>
      <p:bldP spid="11"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808EDE-272D-3645-A4FB-865727557617}"/>
              </a:ext>
            </a:extLst>
          </p:cNvPr>
          <p:cNvSpPr>
            <a:spLocks noGrp="1"/>
          </p:cNvSpPr>
          <p:nvPr>
            <p:ph type="body" sz="quarter" idx="13"/>
          </p:nvPr>
        </p:nvSpPr>
        <p:spPr>
          <a:xfrm>
            <a:off x="448919" y="402061"/>
            <a:ext cx="8240578" cy="539859"/>
          </a:xfrm>
        </p:spPr>
        <p:txBody>
          <a:bodyPr/>
          <a:lstStyle/>
          <a:p>
            <a:r>
              <a:rPr lang="en-AU">
                <a:solidFill>
                  <a:schemeClr val="accent1"/>
                </a:solidFill>
              </a:rPr>
              <a:t>We Sing:</a:t>
            </a:r>
            <a:r>
              <a:rPr lang="en-AU">
                <a:solidFill>
                  <a:schemeClr val="accent3"/>
                </a:solidFill>
              </a:rPr>
              <a:t> Warm-Up Song</a:t>
            </a:r>
          </a:p>
          <a:p>
            <a:endParaRPr lang="en-US"/>
          </a:p>
        </p:txBody>
      </p:sp>
      <p:pic>
        <p:nvPicPr>
          <p:cNvPr id="5" name="Picture 4" descr="A picture containing chart&#10;&#10;Description automatically generated">
            <a:extLst>
              <a:ext uri="{FF2B5EF4-FFF2-40B4-BE49-F238E27FC236}">
                <a16:creationId xmlns:a16="http://schemas.microsoft.com/office/drawing/2014/main" id="{87BB3CE4-DB3F-C44C-81F0-016B7E91A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203" y="1519917"/>
            <a:ext cx="7477593" cy="4241676"/>
          </a:xfrm>
          <a:prstGeom prst="rect">
            <a:avLst/>
          </a:prstGeom>
        </p:spPr>
      </p:pic>
      <p:pic>
        <p:nvPicPr>
          <p:cNvPr id="12" name="DO RE MI full family song" descr="DO RE MI full family song">
            <a:hlinkClick r:id="" action="ppaction://media"/>
            <a:extLst>
              <a:ext uri="{FF2B5EF4-FFF2-40B4-BE49-F238E27FC236}">
                <a16:creationId xmlns:a16="http://schemas.microsoft.com/office/drawing/2014/main" id="{3A98C5BB-5396-8F41-904A-C86B4C90B690}"/>
              </a:ext>
            </a:extLst>
          </p:cNvPr>
          <p:cNvPicPr>
            <a:picLocks noChangeAspect="1"/>
          </p:cNvPicPr>
          <p:nvPr>
            <a:audioFile r:link="rId1"/>
            <p:extLst>
              <p:ext uri="{DAA4B4D4-6D71-4841-9C94-3DE7FCFB9230}">
                <p14:media xmlns:p14="http://schemas.microsoft.com/office/powerpoint/2010/main" r:embed="rId2">
                  <p14:trim st="4135"/>
                </p14:media>
              </p:ext>
            </p:extLst>
          </p:nvPr>
        </p:nvPicPr>
        <p:blipFill>
          <a:blip r:embed="rId5"/>
          <a:stretch>
            <a:fillRect/>
          </a:stretch>
        </p:blipFill>
        <p:spPr>
          <a:xfrm>
            <a:off x="7392334" y="337082"/>
            <a:ext cx="604838" cy="604838"/>
          </a:xfrm>
          <a:prstGeom prst="rect">
            <a:avLst/>
          </a:prstGeom>
        </p:spPr>
      </p:pic>
      <p:pic>
        <p:nvPicPr>
          <p:cNvPr id="14" name="Picture 13" descr="A picture containing timeline&#10;&#10;Description automatically generated">
            <a:extLst>
              <a:ext uri="{FF2B5EF4-FFF2-40B4-BE49-F238E27FC236}">
                <a16:creationId xmlns:a16="http://schemas.microsoft.com/office/drawing/2014/main" id="{8D8A4A5B-296D-A64C-90BC-C32727D234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203" y="1540045"/>
            <a:ext cx="7477594" cy="4341469"/>
          </a:xfrm>
          <a:prstGeom prst="rect">
            <a:avLst/>
          </a:prstGeom>
        </p:spPr>
      </p:pic>
      <p:pic>
        <p:nvPicPr>
          <p:cNvPr id="16" name="Picture 15" descr="Timeline&#10;&#10;Description automatically generated">
            <a:extLst>
              <a:ext uri="{FF2B5EF4-FFF2-40B4-BE49-F238E27FC236}">
                <a16:creationId xmlns:a16="http://schemas.microsoft.com/office/drawing/2014/main" id="{D851B88C-2E29-EC4A-938F-AA10334B5A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6085" y="1499789"/>
            <a:ext cx="7982779" cy="4446704"/>
          </a:xfrm>
          <a:prstGeom prst="rect">
            <a:avLst/>
          </a:prstGeom>
        </p:spPr>
      </p:pic>
      <p:pic>
        <p:nvPicPr>
          <p:cNvPr id="18" name="Picture 17" descr="Chart&#10;&#10;Description automatically generated">
            <a:extLst>
              <a:ext uri="{FF2B5EF4-FFF2-40B4-BE49-F238E27FC236}">
                <a16:creationId xmlns:a16="http://schemas.microsoft.com/office/drawing/2014/main" id="{26F525C8-414A-DF41-8937-70F104A75A4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9401" y="1519917"/>
            <a:ext cx="7985195" cy="4446704"/>
          </a:xfrm>
          <a:prstGeom prst="rect">
            <a:avLst/>
          </a:prstGeom>
        </p:spPr>
      </p:pic>
      <p:pic>
        <p:nvPicPr>
          <p:cNvPr id="20" name="Picture 19" descr="Chart&#10;&#10;Description automatically generated">
            <a:extLst>
              <a:ext uri="{FF2B5EF4-FFF2-40B4-BE49-F238E27FC236}">
                <a16:creationId xmlns:a16="http://schemas.microsoft.com/office/drawing/2014/main" id="{B5F4E691-1F09-274A-A944-002E3F920A5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9401" y="1342350"/>
            <a:ext cx="8118031" cy="4867064"/>
          </a:xfrm>
          <a:prstGeom prst="rect">
            <a:avLst/>
          </a:prstGeom>
        </p:spPr>
      </p:pic>
      <p:sp>
        <p:nvSpPr>
          <p:cNvPr id="9" name="TextBox 8">
            <a:extLst>
              <a:ext uri="{FF2B5EF4-FFF2-40B4-BE49-F238E27FC236}">
                <a16:creationId xmlns:a16="http://schemas.microsoft.com/office/drawing/2014/main" id="{66F9F95F-3FA4-1F47-8CBE-8C21E283C0A4}"/>
              </a:ext>
            </a:extLst>
          </p:cNvPr>
          <p:cNvSpPr txBox="1"/>
          <p:nvPr/>
        </p:nvSpPr>
        <p:spPr>
          <a:xfrm>
            <a:off x="439017" y="6321595"/>
            <a:ext cx="2243361" cy="289007"/>
          </a:xfrm>
          <a:prstGeom prst="rect">
            <a:avLst/>
          </a:prstGeom>
          <a:noFill/>
          <a:ln>
            <a:noFill/>
          </a:ln>
        </p:spPr>
        <p:txBody>
          <a:bodyPr wrap="square" rtlCol="0">
            <a:noAutofit/>
          </a:bodyPr>
          <a:lstStyle/>
          <a:p>
            <a:pPr>
              <a:spcBef>
                <a:spcPts val="672"/>
              </a:spcBef>
            </a:pPr>
            <a:r>
              <a:rPr lang="en-AU" sz="1800" i="0" dirty="0">
                <a:solidFill>
                  <a:schemeClr val="accent1"/>
                </a:solidFill>
                <a:latin typeface="Calibri"/>
                <a:cs typeface="Calibri"/>
              </a:rPr>
              <a:t>Practical</a:t>
            </a:r>
          </a:p>
        </p:txBody>
      </p:sp>
    </p:spTree>
    <p:extLst>
      <p:ext uri="{BB962C8B-B14F-4D97-AF65-F5344CB8AC3E}">
        <p14:creationId xmlns:p14="http://schemas.microsoft.com/office/powerpoint/2010/main" val="179288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62645" fill="hold"/>
                                        <p:tgtEl>
                                          <p:spTgt spid="12"/>
                                        </p:tgtEl>
                                      </p:cBhvr>
                                    </p:cmd>
                                  </p:childTnLst>
                                </p:cTn>
                              </p:par>
                            </p:childTnLst>
                          </p:cTn>
                        </p:par>
                      </p:childTnLst>
                    </p:cTn>
                  </p:par>
                </p:childTnLst>
              </p:cTn>
              <p:nextCondLst>
                <p:cond evt="onClick" delay="0">
                  <p:tgtEl>
                    <p:spTgt spid="12"/>
                  </p:tgtEl>
                </p:cond>
              </p:nextCondLst>
            </p:seq>
            <p:audio>
              <p:cMediaNode vol="80000">
                <p:cTn id="24" fill="hold" display="0">
                  <p:stCondLst>
                    <p:cond delay="indefinite"/>
                  </p:stCondLst>
                  <p:endCondLst>
                    <p:cond evt="onStopAudio" delay="0">
                      <p:tgtEl>
                        <p:sldTgt/>
                      </p:tgtEl>
                    </p:cond>
                  </p:endCondLst>
                </p:cTn>
                <p:tgtEl>
                  <p:spTgt spid="1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25752D1-5A2D-3D4E-8CD6-F2B774317962}"/>
              </a:ext>
            </a:extLst>
          </p:cNvPr>
          <p:cNvSpPr>
            <a:spLocks noGrp="1"/>
          </p:cNvSpPr>
          <p:nvPr>
            <p:ph type="body" sz="quarter" idx="13"/>
          </p:nvPr>
        </p:nvSpPr>
        <p:spPr>
          <a:xfrm>
            <a:off x="443874" y="402061"/>
            <a:ext cx="8213724" cy="539859"/>
          </a:xfrm>
        </p:spPr>
        <p:txBody>
          <a:bodyPr/>
          <a:lstStyle/>
          <a:p>
            <a:r>
              <a:rPr lang="en-US" dirty="0"/>
              <a:t>I Play: </a:t>
            </a:r>
            <a:r>
              <a:rPr lang="en-US" dirty="0">
                <a:solidFill>
                  <a:schemeClr val="accent3"/>
                </a:solidFill>
              </a:rPr>
              <a:t>Ukulele</a:t>
            </a:r>
            <a:r>
              <a:rPr lang="en-US" dirty="0"/>
              <a:t> </a:t>
            </a:r>
            <a:r>
              <a:rPr lang="en-AU" dirty="0">
                <a:solidFill>
                  <a:schemeClr val="accent3"/>
                </a:solidFill>
              </a:rPr>
              <a:t>F Chord </a:t>
            </a:r>
            <a:endParaRPr lang="en-US" dirty="0">
              <a:solidFill>
                <a:schemeClr val="accent3"/>
              </a:solidFill>
            </a:endParaRPr>
          </a:p>
        </p:txBody>
      </p:sp>
      <p:pic>
        <p:nvPicPr>
          <p:cNvPr id="6" name="Picture 5" descr="Chart, bubble chart&#10;&#10;Description automatically generated">
            <a:extLst>
              <a:ext uri="{FF2B5EF4-FFF2-40B4-BE49-F238E27FC236}">
                <a16:creationId xmlns:a16="http://schemas.microsoft.com/office/drawing/2014/main" id="{351FA13B-7BF8-4C39-A2D4-FC9F809D23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4175" y="2367505"/>
            <a:ext cx="3016405" cy="4248368"/>
          </a:xfrm>
          <a:prstGeom prst="rect">
            <a:avLst/>
          </a:prstGeom>
        </p:spPr>
      </p:pic>
      <p:sp>
        <p:nvSpPr>
          <p:cNvPr id="8" name="TextBox 7">
            <a:extLst>
              <a:ext uri="{FF2B5EF4-FFF2-40B4-BE49-F238E27FC236}">
                <a16:creationId xmlns:a16="http://schemas.microsoft.com/office/drawing/2014/main" id="{66F9F95F-3FA4-1F47-8CBE-8C21E283C0A4}"/>
              </a:ext>
            </a:extLst>
          </p:cNvPr>
          <p:cNvSpPr txBox="1"/>
          <p:nvPr/>
        </p:nvSpPr>
        <p:spPr>
          <a:xfrm>
            <a:off x="439017" y="6321595"/>
            <a:ext cx="2243361" cy="289007"/>
          </a:xfrm>
          <a:prstGeom prst="rect">
            <a:avLst/>
          </a:prstGeom>
          <a:noFill/>
          <a:ln>
            <a:noFill/>
          </a:ln>
        </p:spPr>
        <p:txBody>
          <a:bodyPr wrap="square" rtlCol="0">
            <a:noAutofit/>
          </a:bodyPr>
          <a:lstStyle/>
          <a:p>
            <a:pPr>
              <a:spcBef>
                <a:spcPts val="672"/>
              </a:spcBef>
            </a:pPr>
            <a:r>
              <a:rPr lang="en-AU" sz="1800" i="0" dirty="0">
                <a:solidFill>
                  <a:schemeClr val="accent1"/>
                </a:solidFill>
                <a:latin typeface="Calibri"/>
                <a:cs typeface="Calibri"/>
              </a:rPr>
              <a:t>Practical</a:t>
            </a:r>
          </a:p>
        </p:txBody>
      </p:sp>
      <p:sp>
        <p:nvSpPr>
          <p:cNvPr id="9" name="Text Placeholder 4">
            <a:extLst>
              <a:ext uri="{FF2B5EF4-FFF2-40B4-BE49-F238E27FC236}">
                <a16:creationId xmlns:a16="http://schemas.microsoft.com/office/drawing/2014/main" id="{1C8FE6EB-D686-4ED6-9CBB-CAD98235B3F2}"/>
              </a:ext>
            </a:extLst>
          </p:cNvPr>
          <p:cNvSpPr>
            <a:spLocks noGrp="1"/>
          </p:cNvSpPr>
          <p:nvPr>
            <p:ph type="body" sz="quarter" idx="22"/>
          </p:nvPr>
        </p:nvSpPr>
        <p:spPr>
          <a:xfrm>
            <a:off x="441325" y="1244121"/>
            <a:ext cx="8261350" cy="1123384"/>
          </a:xfrm>
        </p:spPr>
        <p:txBody>
          <a:bodyPr/>
          <a:lstStyle/>
          <a:p>
            <a:pPr>
              <a:spcBef>
                <a:spcPts val="600"/>
              </a:spcBef>
              <a:spcAft>
                <a:spcPts val="600"/>
              </a:spcAft>
            </a:pPr>
            <a:r>
              <a:rPr lang="en-US" dirty="0"/>
              <a:t>To play F Major, you put your middle finger on the second fret of the bottom string and your pointer finger on the first fret of the third string.</a:t>
            </a:r>
          </a:p>
          <a:p>
            <a:pPr>
              <a:spcBef>
                <a:spcPts val="600"/>
              </a:spcBef>
              <a:spcAft>
                <a:spcPts val="600"/>
              </a:spcAft>
            </a:pPr>
            <a:r>
              <a:rPr lang="en-US" dirty="0"/>
              <a:t>I will do this first.</a:t>
            </a:r>
          </a:p>
        </p:txBody>
      </p:sp>
      <p:pic>
        <p:nvPicPr>
          <p:cNvPr id="10" name="D4C64F46">
            <a:hlinkClick r:id="" action="ppaction://media"/>
            <a:extLst>
              <a:ext uri="{FF2B5EF4-FFF2-40B4-BE49-F238E27FC236}">
                <a16:creationId xmlns:a16="http://schemas.microsoft.com/office/drawing/2014/main" id="{49AD1EBA-2067-2049-CD66-609FCCA6E66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11076" y="2937514"/>
            <a:ext cx="2190879" cy="1905112"/>
          </a:xfrm>
          <a:prstGeom prst="rect">
            <a:avLst/>
          </a:prstGeom>
        </p:spPr>
      </p:pic>
    </p:spTree>
    <p:extLst>
      <p:ext uri="{BB962C8B-B14F-4D97-AF65-F5344CB8AC3E}">
        <p14:creationId xmlns:p14="http://schemas.microsoft.com/office/powerpoint/2010/main" val="363394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bubble chart&#10;&#10;Description automatically generated">
            <a:extLst>
              <a:ext uri="{FF2B5EF4-FFF2-40B4-BE49-F238E27FC236}">
                <a16:creationId xmlns:a16="http://schemas.microsoft.com/office/drawing/2014/main" id="{6EC52C9C-1E86-4D6E-AEC4-B7D2D32AF4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7532" y="2565179"/>
            <a:ext cx="2749691" cy="4292821"/>
          </a:xfrm>
          <a:prstGeom prst="rect">
            <a:avLst/>
          </a:prstGeom>
        </p:spPr>
      </p:pic>
      <p:sp>
        <p:nvSpPr>
          <p:cNvPr id="4" name="Text Placeholder 3">
            <a:extLst>
              <a:ext uri="{FF2B5EF4-FFF2-40B4-BE49-F238E27FC236}">
                <a16:creationId xmlns:a16="http://schemas.microsoft.com/office/drawing/2014/main" id="{E25752D1-5A2D-3D4E-8CD6-F2B774317962}"/>
              </a:ext>
            </a:extLst>
          </p:cNvPr>
          <p:cNvSpPr>
            <a:spLocks noGrp="1"/>
          </p:cNvSpPr>
          <p:nvPr>
            <p:ph type="body" sz="quarter" idx="13"/>
          </p:nvPr>
        </p:nvSpPr>
        <p:spPr>
          <a:xfrm>
            <a:off x="443874" y="402061"/>
            <a:ext cx="8213724" cy="539859"/>
          </a:xfrm>
        </p:spPr>
        <p:txBody>
          <a:bodyPr/>
          <a:lstStyle/>
          <a:p>
            <a:r>
              <a:rPr lang="en-US" dirty="0"/>
              <a:t>I Play: </a:t>
            </a:r>
            <a:r>
              <a:rPr lang="en-US" dirty="0">
                <a:solidFill>
                  <a:schemeClr val="accent3"/>
                </a:solidFill>
              </a:rPr>
              <a:t>Ukulele</a:t>
            </a:r>
            <a:r>
              <a:rPr lang="en-US" dirty="0"/>
              <a:t> </a:t>
            </a:r>
            <a:r>
              <a:rPr lang="en-AU" dirty="0">
                <a:solidFill>
                  <a:schemeClr val="accent3"/>
                </a:solidFill>
              </a:rPr>
              <a:t>G Chord </a:t>
            </a:r>
            <a:endParaRPr lang="en-US" dirty="0">
              <a:solidFill>
                <a:schemeClr val="accent3"/>
              </a:solidFill>
            </a:endParaRPr>
          </a:p>
        </p:txBody>
      </p:sp>
      <p:sp>
        <p:nvSpPr>
          <p:cNvPr id="8" name="TextBox 7">
            <a:extLst>
              <a:ext uri="{FF2B5EF4-FFF2-40B4-BE49-F238E27FC236}">
                <a16:creationId xmlns:a16="http://schemas.microsoft.com/office/drawing/2014/main" id="{66F9F95F-3FA4-1F47-8CBE-8C21E283C0A4}"/>
              </a:ext>
            </a:extLst>
          </p:cNvPr>
          <p:cNvSpPr txBox="1"/>
          <p:nvPr/>
        </p:nvSpPr>
        <p:spPr>
          <a:xfrm>
            <a:off x="439017" y="6321595"/>
            <a:ext cx="2243361" cy="289007"/>
          </a:xfrm>
          <a:prstGeom prst="rect">
            <a:avLst/>
          </a:prstGeom>
          <a:noFill/>
          <a:ln>
            <a:noFill/>
          </a:ln>
        </p:spPr>
        <p:txBody>
          <a:bodyPr wrap="square" rtlCol="0">
            <a:noAutofit/>
          </a:bodyPr>
          <a:lstStyle/>
          <a:p>
            <a:pPr>
              <a:spcBef>
                <a:spcPts val="672"/>
              </a:spcBef>
            </a:pPr>
            <a:r>
              <a:rPr lang="en-AU" sz="1800" i="0" dirty="0">
                <a:solidFill>
                  <a:schemeClr val="accent1"/>
                </a:solidFill>
                <a:latin typeface="Calibri"/>
                <a:cs typeface="Calibri"/>
              </a:rPr>
              <a:t>Practical</a:t>
            </a:r>
          </a:p>
        </p:txBody>
      </p:sp>
      <p:sp>
        <p:nvSpPr>
          <p:cNvPr id="7" name="Text Placeholder 4">
            <a:extLst>
              <a:ext uri="{FF2B5EF4-FFF2-40B4-BE49-F238E27FC236}">
                <a16:creationId xmlns:a16="http://schemas.microsoft.com/office/drawing/2014/main" id="{3BED174A-345B-4FFD-AC9B-DE5C2BCA866E}"/>
              </a:ext>
            </a:extLst>
          </p:cNvPr>
          <p:cNvSpPr txBox="1">
            <a:spLocks/>
          </p:cNvSpPr>
          <p:nvPr/>
        </p:nvSpPr>
        <p:spPr>
          <a:xfrm>
            <a:off x="441325" y="1244121"/>
            <a:ext cx="8261350" cy="1446550"/>
          </a:xfrm>
          <a:prstGeom prst="rect">
            <a:avLst/>
          </a:prstGeom>
        </p:spPr>
        <p:txBody>
          <a:bodyPr lIns="0" tIns="0" rIns="0" bIns="0">
            <a:spAutoFit/>
          </a:bodyPr>
          <a:lstStyle>
            <a:lvl1pPr marL="0" indent="0" algn="l" rtl="0" eaLnBrk="1" fontAlgn="base" hangingPunct="1">
              <a:spcBef>
                <a:spcPct val="20000"/>
              </a:spcBef>
              <a:spcAft>
                <a:spcPct val="0"/>
              </a:spcAft>
              <a:buFont typeface="Arial" panose="020B0604020202020204" pitchFamily="34" charset="0"/>
              <a:buNone/>
              <a:defRPr sz="2100" kern="1200">
                <a:solidFill>
                  <a:schemeClr val="bg2"/>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spcAft>
                <a:spcPts val="600"/>
              </a:spcAft>
            </a:pPr>
            <a:r>
              <a:rPr lang="en-US" i="0" dirty="0"/>
              <a:t>To play G Major, you put your pointer finger on the second fret of the second string, your middle finger on the third fret of the third string and your ring finger on the second fret of the top string.</a:t>
            </a:r>
          </a:p>
          <a:p>
            <a:pPr>
              <a:spcBef>
                <a:spcPts val="600"/>
              </a:spcBef>
              <a:spcAft>
                <a:spcPts val="600"/>
              </a:spcAft>
            </a:pPr>
            <a:r>
              <a:rPr lang="en-US" i="0" dirty="0"/>
              <a:t>I will do this first.</a:t>
            </a:r>
          </a:p>
        </p:txBody>
      </p:sp>
      <p:pic>
        <p:nvPicPr>
          <p:cNvPr id="10" name="8B9C04EE">
            <a:hlinkClick r:id="" action="ppaction://media"/>
            <a:extLst>
              <a:ext uri="{FF2B5EF4-FFF2-40B4-BE49-F238E27FC236}">
                <a16:creationId xmlns:a16="http://schemas.microsoft.com/office/drawing/2014/main" id="{7B5A71EE-8765-C8B0-89C8-196D947BDFF9}"/>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6011076" y="2937514"/>
            <a:ext cx="2190879" cy="2070459"/>
          </a:xfrm>
          <a:prstGeom prst="rect">
            <a:avLst/>
          </a:prstGeom>
        </p:spPr>
      </p:pic>
    </p:spTree>
    <p:custDataLst>
      <p:tags r:id="rId1"/>
    </p:custDataLst>
    <p:extLst>
      <p:ext uri="{BB962C8B-B14F-4D97-AF65-F5344CB8AC3E}">
        <p14:creationId xmlns:p14="http://schemas.microsoft.com/office/powerpoint/2010/main" val="2419404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25752D1-5A2D-3D4E-8CD6-F2B774317962}"/>
              </a:ext>
            </a:extLst>
          </p:cNvPr>
          <p:cNvSpPr>
            <a:spLocks noGrp="1"/>
          </p:cNvSpPr>
          <p:nvPr>
            <p:ph type="body" sz="quarter" idx="13"/>
          </p:nvPr>
        </p:nvSpPr>
        <p:spPr>
          <a:xfrm>
            <a:off x="443874" y="402061"/>
            <a:ext cx="8213724" cy="539859"/>
          </a:xfrm>
        </p:spPr>
        <p:txBody>
          <a:bodyPr/>
          <a:lstStyle/>
          <a:p>
            <a:r>
              <a:rPr lang="en-US" dirty="0"/>
              <a:t>Checking for Understanding: </a:t>
            </a:r>
            <a:r>
              <a:rPr lang="en-US" dirty="0">
                <a:solidFill>
                  <a:schemeClr val="accent3"/>
                </a:solidFill>
              </a:rPr>
              <a:t>Chords</a:t>
            </a:r>
          </a:p>
        </p:txBody>
      </p:sp>
      <p:sp>
        <p:nvSpPr>
          <p:cNvPr id="8" name="TextBox 7">
            <a:extLst>
              <a:ext uri="{FF2B5EF4-FFF2-40B4-BE49-F238E27FC236}">
                <a16:creationId xmlns:a16="http://schemas.microsoft.com/office/drawing/2014/main" id="{66F9F95F-3FA4-1F47-8CBE-8C21E283C0A4}"/>
              </a:ext>
            </a:extLst>
          </p:cNvPr>
          <p:cNvSpPr txBox="1"/>
          <p:nvPr/>
        </p:nvSpPr>
        <p:spPr>
          <a:xfrm>
            <a:off x="439017" y="6321595"/>
            <a:ext cx="2243361" cy="289007"/>
          </a:xfrm>
          <a:prstGeom prst="rect">
            <a:avLst/>
          </a:prstGeom>
          <a:noFill/>
          <a:ln>
            <a:noFill/>
          </a:ln>
        </p:spPr>
        <p:txBody>
          <a:bodyPr wrap="square" rtlCol="0">
            <a:noAutofit/>
          </a:bodyPr>
          <a:lstStyle/>
          <a:p>
            <a:pPr>
              <a:spcBef>
                <a:spcPts val="672"/>
              </a:spcBef>
            </a:pPr>
            <a:r>
              <a:rPr lang="en-AU" sz="1800" i="0" dirty="0">
                <a:solidFill>
                  <a:schemeClr val="accent1"/>
                </a:solidFill>
                <a:latin typeface="Calibri"/>
                <a:cs typeface="Calibri"/>
              </a:rPr>
              <a:t>Practical</a:t>
            </a:r>
          </a:p>
        </p:txBody>
      </p:sp>
      <p:pic>
        <p:nvPicPr>
          <p:cNvPr id="3" name="Picture 2" descr="Chart, bubble chart&#10;&#10;Description automatically generated">
            <a:extLst>
              <a:ext uri="{FF2B5EF4-FFF2-40B4-BE49-F238E27FC236}">
                <a16:creationId xmlns:a16="http://schemas.microsoft.com/office/drawing/2014/main" id="{6EC52C9C-1E86-4D6E-AEC4-B7D2D32AF42C}"/>
              </a:ext>
            </a:extLst>
          </p:cNvPr>
          <p:cNvPicPr>
            <a:picLocks noChangeAspect="1"/>
          </p:cNvPicPr>
          <p:nvPr/>
        </p:nvPicPr>
        <p:blipFill rotWithShape="1">
          <a:blip r:embed="rId9">
            <a:extLst>
              <a:ext uri="{28A0092B-C50C-407E-A947-70E740481C1C}">
                <a14:useLocalDpi xmlns:a14="http://schemas.microsoft.com/office/drawing/2010/main" val="0"/>
              </a:ext>
            </a:extLst>
          </a:blip>
          <a:srcRect t="13732"/>
          <a:stretch/>
        </p:blipFill>
        <p:spPr>
          <a:xfrm>
            <a:off x="6770342" y="3826797"/>
            <a:ext cx="1291409" cy="1739286"/>
          </a:xfrm>
          <a:prstGeom prst="rect">
            <a:avLst/>
          </a:prstGeom>
        </p:spPr>
      </p:pic>
      <p:sp>
        <p:nvSpPr>
          <p:cNvPr id="7" name="Text Placeholder 4">
            <a:extLst>
              <a:ext uri="{FF2B5EF4-FFF2-40B4-BE49-F238E27FC236}">
                <a16:creationId xmlns:a16="http://schemas.microsoft.com/office/drawing/2014/main" id="{3BED174A-345B-4FFD-AC9B-DE5C2BCA866E}"/>
              </a:ext>
            </a:extLst>
          </p:cNvPr>
          <p:cNvSpPr txBox="1">
            <a:spLocks/>
          </p:cNvSpPr>
          <p:nvPr/>
        </p:nvSpPr>
        <p:spPr>
          <a:xfrm>
            <a:off x="441325" y="1196975"/>
            <a:ext cx="8261350" cy="646331"/>
          </a:xfrm>
          <a:prstGeom prst="rect">
            <a:avLst/>
          </a:prstGeom>
        </p:spPr>
        <p:txBody>
          <a:bodyPr lIns="0" tIns="0" rIns="0" bIns="0">
            <a:spAutoFit/>
          </a:bodyPr>
          <a:lstStyle>
            <a:lvl1pPr marL="0" indent="0" algn="l" rtl="0" eaLnBrk="1" fontAlgn="base" hangingPunct="1">
              <a:spcBef>
                <a:spcPct val="20000"/>
              </a:spcBef>
              <a:spcAft>
                <a:spcPct val="0"/>
              </a:spcAft>
              <a:buFont typeface="Arial" panose="020B0604020202020204" pitchFamily="34" charset="0"/>
              <a:buNone/>
              <a:defRPr sz="2100" kern="1200">
                <a:solidFill>
                  <a:schemeClr val="bg2"/>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spcAft>
                <a:spcPts val="600"/>
              </a:spcAft>
            </a:pPr>
            <a:r>
              <a:rPr lang="en-US" i="0" dirty="0"/>
              <a:t>Watch the video of each chord being played. Match the video and the names with the diagrams. </a:t>
            </a:r>
          </a:p>
        </p:txBody>
      </p:sp>
      <p:pic>
        <p:nvPicPr>
          <p:cNvPr id="2" name="Picture 1">
            <a:extLst>
              <a:ext uri="{FF2B5EF4-FFF2-40B4-BE49-F238E27FC236}">
                <a16:creationId xmlns:a16="http://schemas.microsoft.com/office/drawing/2014/main" id="{E048A5DC-355C-51DB-F0D4-96AC84E9EE4B}"/>
              </a:ext>
            </a:extLst>
          </p:cNvPr>
          <p:cNvPicPr>
            <a:picLocks noChangeAspect="1"/>
          </p:cNvPicPr>
          <p:nvPr/>
        </p:nvPicPr>
        <p:blipFill rotWithShape="1">
          <a:blip r:embed="rId10"/>
          <a:srcRect t="12338"/>
          <a:stretch/>
        </p:blipFill>
        <p:spPr>
          <a:xfrm>
            <a:off x="3867468" y="3874593"/>
            <a:ext cx="1409065" cy="1739286"/>
          </a:xfrm>
          <a:prstGeom prst="rect">
            <a:avLst/>
          </a:prstGeom>
        </p:spPr>
      </p:pic>
      <p:pic>
        <p:nvPicPr>
          <p:cNvPr id="5" name="Picture 4">
            <a:extLst>
              <a:ext uri="{FF2B5EF4-FFF2-40B4-BE49-F238E27FC236}">
                <a16:creationId xmlns:a16="http://schemas.microsoft.com/office/drawing/2014/main" id="{75FE5498-CC75-6A41-B078-9E5FEFD07F81}"/>
              </a:ext>
            </a:extLst>
          </p:cNvPr>
          <p:cNvPicPr>
            <a:picLocks noChangeAspect="1"/>
          </p:cNvPicPr>
          <p:nvPr/>
        </p:nvPicPr>
        <p:blipFill rotWithShape="1">
          <a:blip r:embed="rId11"/>
          <a:srcRect t="13274"/>
          <a:stretch/>
        </p:blipFill>
        <p:spPr>
          <a:xfrm>
            <a:off x="998067" y="3867181"/>
            <a:ext cx="1357520" cy="1658517"/>
          </a:xfrm>
          <a:prstGeom prst="rect">
            <a:avLst/>
          </a:prstGeom>
        </p:spPr>
      </p:pic>
      <p:pic>
        <p:nvPicPr>
          <p:cNvPr id="6" name="DB7D53EF">
            <a:hlinkClick r:id="" action="ppaction://media"/>
            <a:extLst>
              <a:ext uri="{FF2B5EF4-FFF2-40B4-BE49-F238E27FC236}">
                <a16:creationId xmlns:a16="http://schemas.microsoft.com/office/drawing/2014/main" id="{C8164029-43DD-ADFF-BF8C-CF0A667DD889}"/>
              </a:ext>
            </a:extLst>
          </p:cNvPr>
          <p:cNvPicPr>
            <a:picLocks noChangeAspect="1"/>
          </p:cNvPicPr>
          <p:nvPr>
            <a:videoFile r:link="rId3"/>
            <p:extLst>
              <p:ext uri="{DAA4B4D4-6D71-4841-9C94-3DE7FCFB9230}">
                <p14:media xmlns:p14="http://schemas.microsoft.com/office/powerpoint/2010/main" r:embed="rId2"/>
              </p:ext>
            </p:extLst>
          </p:nvPr>
        </p:nvPicPr>
        <p:blipFill>
          <a:blip r:embed="rId12"/>
          <a:stretch>
            <a:fillRect/>
          </a:stretch>
        </p:blipFill>
        <p:spPr>
          <a:xfrm>
            <a:off x="3968551" y="2101259"/>
            <a:ext cx="1402915" cy="1194912"/>
          </a:xfrm>
          <a:prstGeom prst="rect">
            <a:avLst/>
          </a:prstGeom>
        </p:spPr>
      </p:pic>
      <p:pic>
        <p:nvPicPr>
          <p:cNvPr id="9" name="8B9C04EE">
            <a:hlinkClick r:id="" action="ppaction://media"/>
            <a:extLst>
              <a:ext uri="{FF2B5EF4-FFF2-40B4-BE49-F238E27FC236}">
                <a16:creationId xmlns:a16="http://schemas.microsoft.com/office/drawing/2014/main" id="{432ED193-2668-EF53-37FD-44C47C9DBDA9}"/>
              </a:ext>
            </a:extLst>
          </p:cNvPr>
          <p:cNvPicPr>
            <a:picLocks noChangeAspect="1"/>
          </p:cNvPicPr>
          <p:nvPr>
            <a:videoFile r:link="rId5"/>
            <p:extLst>
              <p:ext uri="{DAA4B4D4-6D71-4841-9C94-3DE7FCFB9230}">
                <p14:media xmlns:p14="http://schemas.microsoft.com/office/powerpoint/2010/main" r:embed="rId4"/>
              </p:ext>
            </p:extLst>
          </p:nvPr>
        </p:nvPicPr>
        <p:blipFill>
          <a:blip r:embed="rId13"/>
          <a:stretch>
            <a:fillRect/>
          </a:stretch>
        </p:blipFill>
        <p:spPr>
          <a:xfrm>
            <a:off x="1109251" y="2101259"/>
            <a:ext cx="1264409" cy="1194912"/>
          </a:xfrm>
          <a:prstGeom prst="rect">
            <a:avLst/>
          </a:prstGeom>
        </p:spPr>
      </p:pic>
      <p:pic>
        <p:nvPicPr>
          <p:cNvPr id="10" name="D4C64F46">
            <a:hlinkClick r:id="" action="ppaction://media"/>
            <a:extLst>
              <a:ext uri="{FF2B5EF4-FFF2-40B4-BE49-F238E27FC236}">
                <a16:creationId xmlns:a16="http://schemas.microsoft.com/office/drawing/2014/main" id="{10F342E7-B714-F641-324E-937464228147}"/>
              </a:ext>
            </a:extLst>
          </p:cNvPr>
          <p:cNvPicPr>
            <a:picLocks noChangeAspect="1"/>
          </p:cNvPicPr>
          <p:nvPr>
            <a:videoFile r:link="rId7"/>
            <p:extLst>
              <p:ext uri="{DAA4B4D4-6D71-4841-9C94-3DE7FCFB9230}">
                <p14:media xmlns:p14="http://schemas.microsoft.com/office/powerpoint/2010/main" r:embed="rId6"/>
              </p:ext>
            </p:extLst>
          </p:nvPr>
        </p:nvPicPr>
        <p:blipFill>
          <a:blip r:embed="rId14"/>
          <a:stretch>
            <a:fillRect/>
          </a:stretch>
        </p:blipFill>
        <p:spPr>
          <a:xfrm>
            <a:off x="6770342" y="2101258"/>
            <a:ext cx="1374150" cy="1194913"/>
          </a:xfrm>
          <a:prstGeom prst="rect">
            <a:avLst/>
          </a:prstGeom>
        </p:spPr>
      </p:pic>
      <p:sp>
        <p:nvSpPr>
          <p:cNvPr id="11" name="TextBox 10">
            <a:extLst>
              <a:ext uri="{FF2B5EF4-FFF2-40B4-BE49-F238E27FC236}">
                <a16:creationId xmlns:a16="http://schemas.microsoft.com/office/drawing/2014/main" id="{F48A3088-BFBB-DB18-99DC-712BF1FDDB08}"/>
              </a:ext>
            </a:extLst>
          </p:cNvPr>
          <p:cNvSpPr txBox="1"/>
          <p:nvPr/>
        </p:nvSpPr>
        <p:spPr>
          <a:xfrm>
            <a:off x="1478218" y="5613879"/>
            <a:ext cx="526473" cy="448252"/>
          </a:xfrm>
          <a:prstGeom prst="rect">
            <a:avLst/>
          </a:prstGeom>
          <a:noFill/>
          <a:ln>
            <a:noFill/>
          </a:ln>
        </p:spPr>
        <p:txBody>
          <a:bodyPr wrap="square" rtlCol="0">
            <a:noAutofit/>
          </a:bodyPr>
          <a:lstStyle/>
          <a:p>
            <a:pPr>
              <a:spcBef>
                <a:spcPts val="672"/>
              </a:spcBef>
            </a:pPr>
            <a:r>
              <a:rPr lang="en-US" sz="2800" i="0" dirty="0">
                <a:solidFill>
                  <a:schemeClr val="tx1"/>
                </a:solidFill>
                <a:latin typeface="Calibri"/>
                <a:cs typeface="Calibri"/>
              </a:rPr>
              <a:t>C</a:t>
            </a:r>
            <a:endParaRPr lang="en-AU" sz="2800" i="0" dirty="0">
              <a:solidFill>
                <a:schemeClr val="tx1"/>
              </a:solidFill>
              <a:latin typeface="Calibri"/>
              <a:cs typeface="Calibri"/>
            </a:endParaRPr>
          </a:p>
        </p:txBody>
      </p:sp>
      <p:sp>
        <p:nvSpPr>
          <p:cNvPr id="12" name="TextBox 11">
            <a:extLst>
              <a:ext uri="{FF2B5EF4-FFF2-40B4-BE49-F238E27FC236}">
                <a16:creationId xmlns:a16="http://schemas.microsoft.com/office/drawing/2014/main" id="{76EA3E5B-D9A0-D30C-3E86-2D42F15E8AB8}"/>
              </a:ext>
            </a:extLst>
          </p:cNvPr>
          <p:cNvSpPr txBox="1"/>
          <p:nvPr/>
        </p:nvSpPr>
        <p:spPr>
          <a:xfrm>
            <a:off x="7194180" y="5566083"/>
            <a:ext cx="526473" cy="448252"/>
          </a:xfrm>
          <a:prstGeom prst="rect">
            <a:avLst/>
          </a:prstGeom>
          <a:noFill/>
          <a:ln>
            <a:noFill/>
          </a:ln>
        </p:spPr>
        <p:txBody>
          <a:bodyPr wrap="square" rtlCol="0">
            <a:noAutofit/>
          </a:bodyPr>
          <a:lstStyle/>
          <a:p>
            <a:pPr>
              <a:spcBef>
                <a:spcPts val="672"/>
              </a:spcBef>
            </a:pPr>
            <a:r>
              <a:rPr lang="en-US" sz="2800" i="0" dirty="0">
                <a:solidFill>
                  <a:schemeClr val="tx1"/>
                </a:solidFill>
                <a:latin typeface="Calibri"/>
                <a:cs typeface="Calibri"/>
              </a:rPr>
              <a:t>F</a:t>
            </a:r>
            <a:endParaRPr lang="en-AU" sz="2800" i="0" dirty="0">
              <a:solidFill>
                <a:schemeClr val="tx1"/>
              </a:solidFill>
              <a:latin typeface="Calibri"/>
              <a:cs typeface="Calibri"/>
            </a:endParaRPr>
          </a:p>
        </p:txBody>
      </p:sp>
      <p:sp>
        <p:nvSpPr>
          <p:cNvPr id="13" name="TextBox 12">
            <a:extLst>
              <a:ext uri="{FF2B5EF4-FFF2-40B4-BE49-F238E27FC236}">
                <a16:creationId xmlns:a16="http://schemas.microsoft.com/office/drawing/2014/main" id="{B120DB19-E512-9BDC-09BD-A2D1B64BA456}"/>
              </a:ext>
            </a:extLst>
          </p:cNvPr>
          <p:cNvSpPr txBox="1"/>
          <p:nvPr/>
        </p:nvSpPr>
        <p:spPr>
          <a:xfrm>
            <a:off x="4336199" y="5613879"/>
            <a:ext cx="526473" cy="448252"/>
          </a:xfrm>
          <a:prstGeom prst="rect">
            <a:avLst/>
          </a:prstGeom>
          <a:noFill/>
          <a:ln>
            <a:noFill/>
          </a:ln>
        </p:spPr>
        <p:txBody>
          <a:bodyPr wrap="square" rtlCol="0">
            <a:noAutofit/>
          </a:bodyPr>
          <a:lstStyle/>
          <a:p>
            <a:pPr>
              <a:spcBef>
                <a:spcPts val="672"/>
              </a:spcBef>
            </a:pPr>
            <a:r>
              <a:rPr lang="en-US" sz="2800" i="0" dirty="0">
                <a:solidFill>
                  <a:schemeClr val="tx1"/>
                </a:solidFill>
                <a:latin typeface="Calibri"/>
                <a:cs typeface="Calibri"/>
              </a:rPr>
              <a:t>G</a:t>
            </a:r>
            <a:endParaRPr lang="en-AU" sz="2800" i="0" dirty="0">
              <a:solidFill>
                <a:schemeClr val="tx1"/>
              </a:solidFill>
              <a:latin typeface="Calibri"/>
              <a:cs typeface="Calibri"/>
            </a:endParaRPr>
          </a:p>
        </p:txBody>
      </p:sp>
    </p:spTree>
    <p:custDataLst>
      <p:tags r:id="rId1"/>
    </p:custDataLst>
    <p:extLst>
      <p:ext uri="{BB962C8B-B14F-4D97-AF65-F5344CB8AC3E}">
        <p14:creationId xmlns:p14="http://schemas.microsoft.com/office/powerpoint/2010/main" val="4044751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5"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233" fill="hold"/>
                                        <p:tgtEl>
                                          <p:spTgt spid="9"/>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36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6"/>
                </p:tgtEl>
              </p:cMediaNode>
            </p:video>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6"/>
                                        </p:tgtEl>
                                      </p:cBhvr>
                                    </p:cmd>
                                  </p:childTnLst>
                                </p:cTn>
                              </p:par>
                            </p:childTnLst>
                          </p:cTn>
                        </p:par>
                      </p:childTnLst>
                    </p:cTn>
                  </p:par>
                </p:childTnLst>
              </p:cTn>
              <p:nextCondLst>
                <p:cond evt="onClick" delay="0">
                  <p:tgtEl>
                    <p:spTgt spid="6"/>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9"/>
                                        </p:tgtEl>
                                      </p:cBhvr>
                                    </p:cmd>
                                  </p:childTnLst>
                                </p:cTn>
                              </p:par>
                            </p:childTnLst>
                          </p:cTn>
                        </p:par>
                      </p:childTnLst>
                    </p:cTn>
                  </p:par>
                </p:childTnLst>
              </p:cTn>
              <p:nextCondLst>
                <p:cond evt="onClick" delay="0">
                  <p:tgtEl>
                    <p:spTgt spid="9"/>
                  </p:tgtEl>
                </p:cond>
              </p:nextCondLst>
            </p:seq>
            <p:video>
              <p:cMediaNode vol="80000">
                <p:cTn id="26" fill="hold" display="0">
                  <p:stCondLst>
                    <p:cond delay="indefinite"/>
                  </p:stCondLst>
                </p:cTn>
                <p:tgtEl>
                  <p:spTgt spid="9"/>
                </p:tgtEl>
              </p:cMediaNode>
            </p:video>
            <p:seq concurrent="1" nextAc="seek">
              <p:cTn id="27" restart="whenNotActive" fill="hold" evtFilter="cancelBubble" nodeType="interactiveSeq">
                <p:stCondLst>
                  <p:cond evt="onClick" delay="0">
                    <p:tgtEl>
                      <p:spTgt spid="10"/>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10"/>
                                        </p:tgtEl>
                                      </p:cBhvr>
                                    </p:cmd>
                                  </p:childTnLst>
                                </p:cTn>
                              </p:par>
                            </p:childTnLst>
                          </p:cTn>
                        </p:par>
                      </p:childTnLst>
                    </p:cTn>
                  </p:par>
                </p:childTnLst>
              </p:cTn>
              <p:nextCondLst>
                <p:cond evt="onClick" delay="0">
                  <p:tgtEl>
                    <p:spTgt spid="10"/>
                  </p:tgtEl>
                </p:cond>
              </p:nextCondLst>
            </p:seq>
            <p:video>
              <p:cMediaNode vol="80000">
                <p:cTn id="32" fill="hold" display="0">
                  <p:stCondLst>
                    <p:cond delay="indefinite"/>
                  </p:stCondLst>
                </p:cTn>
                <p:tgtEl>
                  <p:spTgt spid="10"/>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D19E08-CF1B-CF4A-A64B-890EDCD2376E}"/>
              </a:ext>
            </a:extLst>
          </p:cNvPr>
          <p:cNvSpPr>
            <a:spLocks noGrp="1"/>
          </p:cNvSpPr>
          <p:nvPr>
            <p:ph type="body" sz="quarter" idx="23"/>
          </p:nvPr>
        </p:nvSpPr>
        <p:spPr/>
        <p:txBody>
          <a:bodyPr lIns="0" tIns="0" rIns="0" bIns="0" anchor="t"/>
          <a:lstStyle/>
          <a:p>
            <a:r>
              <a:rPr lang="en-US" dirty="0"/>
              <a:t>Reflect </a:t>
            </a:r>
            <a:r>
              <a:rPr lang="en-US" dirty="0">
                <a:solidFill>
                  <a:schemeClr val="bg1">
                    <a:lumMod val="75000"/>
                  </a:schemeClr>
                </a:solidFill>
              </a:rPr>
              <a:t>and Connect</a:t>
            </a:r>
          </a:p>
        </p:txBody>
      </p:sp>
      <p:sp>
        <p:nvSpPr>
          <p:cNvPr id="7" name="Text Placeholder 2">
            <a:extLst>
              <a:ext uri="{FF2B5EF4-FFF2-40B4-BE49-F238E27FC236}">
                <a16:creationId xmlns:a16="http://schemas.microsoft.com/office/drawing/2014/main" id="{EBE90D9F-A2CA-0C4E-8BCF-A52D21B9B6BE}"/>
              </a:ext>
            </a:extLst>
          </p:cNvPr>
          <p:cNvSpPr>
            <a:spLocks noGrp="1"/>
          </p:cNvSpPr>
          <p:nvPr>
            <p:ph type="body" sz="quarter" idx="22"/>
          </p:nvPr>
        </p:nvSpPr>
        <p:spPr>
          <a:xfrm>
            <a:off x="450373" y="1234259"/>
            <a:ext cx="8239124" cy="4154984"/>
          </a:xfrm>
        </p:spPr>
        <p:txBody>
          <a:bodyPr wrap="square" lIns="0" tIns="0" rIns="0" bIns="0" anchor="t">
            <a:spAutoFit/>
          </a:bodyPr>
          <a:lstStyle/>
          <a:p>
            <a:pPr>
              <a:spcBef>
                <a:spcPts val="400"/>
              </a:spcBef>
              <a:spcAft>
                <a:spcPts val="400"/>
              </a:spcAft>
            </a:pPr>
            <a:r>
              <a:rPr lang="en-AU" dirty="0">
                <a:solidFill>
                  <a:schemeClr val="tx1"/>
                </a:solidFill>
                <a:effectLst/>
                <a:ea typeface="Calibri"/>
                <a:cs typeface="Times New Roman"/>
              </a:rPr>
              <a:t>In this lesson, we:</a:t>
            </a:r>
          </a:p>
          <a:p>
            <a:pPr marL="342900" indent="-342900">
              <a:spcBef>
                <a:spcPts val="400"/>
              </a:spcBef>
              <a:spcAft>
                <a:spcPts val="400"/>
              </a:spcAft>
              <a:buFont typeface="Arial" panose="020B0604020202020204" pitchFamily="34" charset="0"/>
              <a:buChar char="•"/>
            </a:pPr>
            <a:r>
              <a:rPr lang="en-AU" dirty="0">
                <a:solidFill>
                  <a:schemeClr val="tx1"/>
                </a:solidFill>
                <a:ea typeface="Calibri"/>
                <a:cs typeface="Times New Roman"/>
              </a:rPr>
              <a:t>learnt the song ‘</a:t>
            </a:r>
            <a:r>
              <a:rPr lang="en-AU" dirty="0" err="1"/>
              <a:t>Senwa</a:t>
            </a:r>
            <a:r>
              <a:rPr lang="en-AU" dirty="0"/>
              <a:t> </a:t>
            </a:r>
            <a:r>
              <a:rPr lang="en-AU" dirty="0" err="1"/>
              <a:t>Dedende</a:t>
            </a:r>
            <a:r>
              <a:rPr lang="en-AU" dirty="0"/>
              <a:t>’</a:t>
            </a:r>
          </a:p>
          <a:p>
            <a:pPr marL="342900" indent="-342900">
              <a:spcBef>
                <a:spcPts val="400"/>
              </a:spcBef>
              <a:spcAft>
                <a:spcPts val="400"/>
              </a:spcAft>
              <a:buFont typeface="Arial" panose="020B0604020202020204" pitchFamily="34" charset="0"/>
              <a:buChar char="•"/>
            </a:pPr>
            <a:r>
              <a:rPr lang="en-AU" dirty="0">
                <a:solidFill>
                  <a:schemeClr val="tx1"/>
                </a:solidFill>
                <a:ea typeface="Calibri"/>
                <a:cs typeface="Times New Roman"/>
              </a:rPr>
              <a:t>p</a:t>
            </a:r>
            <a:r>
              <a:rPr lang="en-AU" dirty="0">
                <a:solidFill>
                  <a:schemeClr val="tx1"/>
                </a:solidFill>
                <a:effectLst/>
                <a:ea typeface="Calibri"/>
                <a:cs typeface="Times New Roman"/>
              </a:rPr>
              <a:t>racticed our singing </a:t>
            </a:r>
            <a:r>
              <a:rPr lang="en-AU" dirty="0">
                <a:solidFill>
                  <a:schemeClr val="tx1"/>
                </a:solidFill>
                <a:ea typeface="Calibri"/>
                <a:cs typeface="Times New Roman"/>
              </a:rPr>
              <a:t>of ‘</a:t>
            </a:r>
            <a:r>
              <a:rPr lang="en-AU" dirty="0" err="1">
                <a:solidFill>
                  <a:schemeClr val="tx1"/>
                </a:solidFill>
                <a:ea typeface="Calibri"/>
                <a:cs typeface="Times New Roman"/>
              </a:rPr>
              <a:t>Senwa</a:t>
            </a:r>
            <a:r>
              <a:rPr lang="en-AU" dirty="0">
                <a:solidFill>
                  <a:schemeClr val="tx1"/>
                </a:solidFill>
                <a:ea typeface="Calibri"/>
                <a:cs typeface="Times New Roman"/>
              </a:rPr>
              <a:t> </a:t>
            </a:r>
            <a:r>
              <a:rPr lang="en-AU" dirty="0" err="1">
                <a:solidFill>
                  <a:schemeClr val="tx1"/>
                </a:solidFill>
                <a:ea typeface="Calibri"/>
                <a:cs typeface="Times New Roman"/>
              </a:rPr>
              <a:t>Dedende</a:t>
            </a:r>
            <a:r>
              <a:rPr lang="en-AU" dirty="0">
                <a:solidFill>
                  <a:schemeClr val="tx1"/>
                </a:solidFill>
                <a:ea typeface="Calibri"/>
                <a:cs typeface="Times New Roman"/>
              </a:rPr>
              <a:t>’</a:t>
            </a:r>
            <a:endParaRPr lang="en-AU" dirty="0"/>
          </a:p>
          <a:p>
            <a:pPr marL="342900" indent="-342900">
              <a:spcBef>
                <a:spcPts val="400"/>
              </a:spcBef>
              <a:spcAft>
                <a:spcPts val="400"/>
              </a:spcAft>
              <a:buFont typeface="Arial" panose="020B0604020202020204" pitchFamily="34" charset="0"/>
              <a:buChar char="•"/>
            </a:pPr>
            <a:r>
              <a:rPr lang="en-AU" dirty="0">
                <a:solidFill>
                  <a:schemeClr val="tx1"/>
                </a:solidFill>
                <a:ea typeface="Calibri"/>
                <a:cs typeface="Times New Roman"/>
              </a:rPr>
              <a:t>l</a:t>
            </a:r>
            <a:r>
              <a:rPr lang="en-AU" dirty="0">
                <a:solidFill>
                  <a:schemeClr val="tx1"/>
                </a:solidFill>
                <a:effectLst/>
                <a:ea typeface="Calibri"/>
                <a:cs typeface="Times New Roman"/>
              </a:rPr>
              <a:t>earnt about the ukulele </a:t>
            </a:r>
          </a:p>
          <a:p>
            <a:pPr marL="342900" indent="-342900">
              <a:spcBef>
                <a:spcPts val="400"/>
              </a:spcBef>
              <a:spcAft>
                <a:spcPts val="400"/>
              </a:spcAft>
              <a:buFont typeface="Arial" panose="020B0604020202020204" pitchFamily="34" charset="0"/>
              <a:buChar char="•"/>
            </a:pPr>
            <a:r>
              <a:rPr lang="en-AU" dirty="0">
                <a:solidFill>
                  <a:schemeClr val="tx1"/>
                </a:solidFill>
                <a:ea typeface="Calibri"/>
                <a:cs typeface="Times New Roman"/>
              </a:rPr>
              <a:t>learnt how to play three chords on the ukulele. </a:t>
            </a:r>
            <a:endParaRPr lang="en-AU" dirty="0">
              <a:solidFill>
                <a:schemeClr val="tx1"/>
              </a:solidFill>
              <a:effectLst/>
              <a:ea typeface="Calibri"/>
              <a:cs typeface="Times New Roman"/>
            </a:endParaRPr>
          </a:p>
          <a:p>
            <a:pPr>
              <a:spcBef>
                <a:spcPts val="400"/>
              </a:spcBef>
              <a:spcAft>
                <a:spcPts val="400"/>
              </a:spcAft>
            </a:pPr>
            <a:endParaRPr lang="en-AU" dirty="0">
              <a:solidFill>
                <a:schemeClr val="tx1"/>
              </a:solidFill>
              <a:effectLst/>
              <a:ea typeface="Calibri"/>
              <a:cs typeface="Times New Roman"/>
            </a:endParaRPr>
          </a:p>
          <a:p>
            <a:pPr>
              <a:spcBef>
                <a:spcPts val="400"/>
              </a:spcBef>
              <a:spcAft>
                <a:spcPts val="400"/>
              </a:spcAft>
            </a:pPr>
            <a:r>
              <a:rPr lang="en-AU" dirty="0">
                <a:solidFill>
                  <a:schemeClr val="tx1"/>
                </a:solidFill>
                <a:effectLst/>
                <a:ea typeface="Calibri"/>
                <a:cs typeface="Times New Roman"/>
              </a:rPr>
              <a:t>How well are you able to:</a:t>
            </a:r>
          </a:p>
          <a:p>
            <a:pPr marL="342900" indent="-342900">
              <a:spcBef>
                <a:spcPts val="400"/>
              </a:spcBef>
              <a:spcAft>
                <a:spcPts val="400"/>
              </a:spcAft>
              <a:buFont typeface="Arial" panose="020B0604020202020204" pitchFamily="34" charset="0"/>
              <a:buChar char="•"/>
            </a:pPr>
            <a:r>
              <a:rPr lang="en-AU" dirty="0">
                <a:solidFill>
                  <a:schemeClr val="tx1"/>
                </a:solidFill>
                <a:ea typeface="Calibri"/>
                <a:cs typeface="Times New Roman"/>
              </a:rPr>
              <a:t>sing the right notes</a:t>
            </a:r>
            <a:endParaRPr lang="en-AU" dirty="0"/>
          </a:p>
          <a:p>
            <a:pPr marL="342900" indent="-342900">
              <a:spcBef>
                <a:spcPts val="400"/>
              </a:spcBef>
              <a:spcAft>
                <a:spcPts val="400"/>
              </a:spcAft>
              <a:buFont typeface="Arial" panose="020B0604020202020204" pitchFamily="34" charset="0"/>
              <a:buChar char="•"/>
            </a:pPr>
            <a:r>
              <a:rPr lang="en-AU" dirty="0"/>
              <a:t>identify each different ukulele chord.</a:t>
            </a:r>
          </a:p>
          <a:p>
            <a:pPr marL="342900" indent="-342900">
              <a:spcBef>
                <a:spcPts val="400"/>
              </a:spcBef>
              <a:spcAft>
                <a:spcPts val="400"/>
              </a:spcAft>
              <a:buFont typeface="Arial" panose="020B0604020202020204" pitchFamily="34" charset="0"/>
              <a:buChar char="•"/>
            </a:pPr>
            <a:endParaRPr lang="en-AU" dirty="0"/>
          </a:p>
        </p:txBody>
      </p:sp>
      <p:sp>
        <p:nvSpPr>
          <p:cNvPr id="8" name="TextBox 7">
            <a:extLst>
              <a:ext uri="{FF2B5EF4-FFF2-40B4-BE49-F238E27FC236}">
                <a16:creationId xmlns:a16="http://schemas.microsoft.com/office/drawing/2014/main" id="{66F9F95F-3FA4-1F47-8CBE-8C21E283C0A4}"/>
              </a:ext>
            </a:extLst>
          </p:cNvPr>
          <p:cNvSpPr txBox="1"/>
          <p:nvPr/>
        </p:nvSpPr>
        <p:spPr>
          <a:xfrm>
            <a:off x="439017" y="6321595"/>
            <a:ext cx="2243361" cy="289007"/>
          </a:xfrm>
          <a:prstGeom prst="rect">
            <a:avLst/>
          </a:prstGeom>
          <a:noFill/>
          <a:ln>
            <a:noFill/>
          </a:ln>
        </p:spPr>
        <p:txBody>
          <a:bodyPr wrap="square" rtlCol="0">
            <a:noAutofit/>
          </a:bodyPr>
          <a:lstStyle/>
          <a:p>
            <a:pPr>
              <a:spcBef>
                <a:spcPts val="672"/>
              </a:spcBef>
            </a:pPr>
            <a:r>
              <a:rPr lang="en-AU" sz="1800" i="0" dirty="0">
                <a:solidFill>
                  <a:schemeClr val="accent1"/>
                </a:solidFill>
                <a:latin typeface="Calibri"/>
                <a:cs typeface="Calibri"/>
              </a:rPr>
              <a:t>Practical</a:t>
            </a:r>
          </a:p>
        </p:txBody>
      </p:sp>
    </p:spTree>
    <p:custDataLst>
      <p:tags r:id="rId1"/>
    </p:custDataLst>
    <p:extLst>
      <p:ext uri="{BB962C8B-B14F-4D97-AF65-F5344CB8AC3E}">
        <p14:creationId xmlns:p14="http://schemas.microsoft.com/office/powerpoint/2010/main" val="39729457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D19E08-CF1B-CF4A-A64B-890EDCD2376E}"/>
              </a:ext>
            </a:extLst>
          </p:cNvPr>
          <p:cNvSpPr>
            <a:spLocks noGrp="1"/>
          </p:cNvSpPr>
          <p:nvPr>
            <p:ph type="body" sz="quarter" idx="23"/>
          </p:nvPr>
        </p:nvSpPr>
        <p:spPr/>
        <p:txBody>
          <a:bodyPr lIns="0" tIns="0" rIns="0" bIns="0" anchor="t"/>
          <a:lstStyle/>
          <a:p>
            <a:r>
              <a:rPr lang="en-US" dirty="0">
                <a:solidFill>
                  <a:schemeClr val="bg1">
                    <a:lumMod val="75000"/>
                  </a:schemeClr>
                </a:solidFill>
              </a:rPr>
              <a:t>Reflect and </a:t>
            </a:r>
            <a:r>
              <a:rPr lang="en-US" dirty="0">
                <a:solidFill>
                  <a:schemeClr val="accent1"/>
                </a:solidFill>
              </a:rPr>
              <a:t>Connect</a:t>
            </a:r>
          </a:p>
        </p:txBody>
      </p:sp>
      <p:sp>
        <p:nvSpPr>
          <p:cNvPr id="7" name="Text Placeholder 16">
            <a:extLst>
              <a:ext uri="{FF2B5EF4-FFF2-40B4-BE49-F238E27FC236}">
                <a16:creationId xmlns:a16="http://schemas.microsoft.com/office/drawing/2014/main" id="{38F0542A-4077-4140-AF53-8C34231F718D}"/>
              </a:ext>
            </a:extLst>
          </p:cNvPr>
          <p:cNvSpPr>
            <a:spLocks noGrp="1"/>
          </p:cNvSpPr>
          <p:nvPr>
            <p:ph type="body" sz="quarter" idx="22"/>
          </p:nvPr>
        </p:nvSpPr>
        <p:spPr>
          <a:xfrm>
            <a:off x="439017" y="1243957"/>
            <a:ext cx="8239847" cy="1277273"/>
          </a:xfrm>
        </p:spPr>
        <p:txBody>
          <a:bodyPr wrap="square" lIns="0" tIns="0" rIns="0" bIns="0" anchor="t">
            <a:spAutoFit/>
          </a:bodyPr>
          <a:lstStyle/>
          <a:p>
            <a:pPr>
              <a:spcBef>
                <a:spcPts val="600"/>
              </a:spcBef>
              <a:spcAft>
                <a:spcPts val="600"/>
              </a:spcAft>
            </a:pPr>
            <a:r>
              <a:rPr lang="en-US" dirty="0">
                <a:solidFill>
                  <a:srgbClr val="181818"/>
                </a:solidFill>
              </a:rPr>
              <a:t>In the next lesson, we will:</a:t>
            </a:r>
          </a:p>
          <a:p>
            <a:pPr marL="342900" indent="-342900">
              <a:spcBef>
                <a:spcPts val="600"/>
              </a:spcBef>
              <a:spcAft>
                <a:spcPts val="600"/>
              </a:spcAft>
              <a:buFont typeface="Arial" panose="020B0604020202020204" pitchFamily="34" charset="0"/>
              <a:buChar char="•"/>
            </a:pPr>
            <a:r>
              <a:rPr lang="en-US" dirty="0">
                <a:solidFill>
                  <a:srgbClr val="181818"/>
                </a:solidFill>
              </a:rPr>
              <a:t>get better at singing ‘</a:t>
            </a:r>
            <a:r>
              <a:rPr lang="en-AU" dirty="0" err="1">
                <a:solidFill>
                  <a:schemeClr val="tx1"/>
                </a:solidFill>
              </a:rPr>
              <a:t>Senwa</a:t>
            </a:r>
            <a:r>
              <a:rPr lang="en-AU" dirty="0">
                <a:solidFill>
                  <a:schemeClr val="tx1"/>
                </a:solidFill>
              </a:rPr>
              <a:t> </a:t>
            </a:r>
            <a:r>
              <a:rPr lang="en-AU" dirty="0" err="1">
                <a:solidFill>
                  <a:schemeClr val="tx1"/>
                </a:solidFill>
              </a:rPr>
              <a:t>Dedende</a:t>
            </a:r>
            <a:r>
              <a:rPr lang="en-AU" dirty="0">
                <a:solidFill>
                  <a:schemeClr val="tx1"/>
                </a:solidFill>
              </a:rPr>
              <a:t>’</a:t>
            </a:r>
          </a:p>
          <a:p>
            <a:pPr marL="342900" indent="-342900">
              <a:spcBef>
                <a:spcPts val="600"/>
              </a:spcBef>
              <a:spcAft>
                <a:spcPts val="600"/>
              </a:spcAft>
              <a:buFont typeface="Arial" panose="020B0604020202020204" pitchFamily="34" charset="0"/>
              <a:buChar char="•"/>
            </a:pPr>
            <a:r>
              <a:rPr lang="en-AU" dirty="0">
                <a:solidFill>
                  <a:schemeClr val="tx1"/>
                </a:solidFill>
              </a:rPr>
              <a:t>learn how to play</a:t>
            </a:r>
            <a:r>
              <a:rPr lang="en-US" dirty="0">
                <a:solidFill>
                  <a:srgbClr val="181818"/>
                </a:solidFill>
              </a:rPr>
              <a:t> two ukulele chords – one after </a:t>
            </a:r>
            <a:r>
              <a:rPr lang="en-US">
                <a:solidFill>
                  <a:srgbClr val="181818"/>
                </a:solidFill>
              </a:rPr>
              <a:t>the other</a:t>
            </a:r>
            <a:endParaRPr lang="en-US" dirty="0">
              <a:solidFill>
                <a:srgbClr val="181818"/>
              </a:solidFill>
            </a:endParaRPr>
          </a:p>
        </p:txBody>
      </p:sp>
      <p:sp>
        <p:nvSpPr>
          <p:cNvPr id="8" name="TextBox 7">
            <a:extLst>
              <a:ext uri="{FF2B5EF4-FFF2-40B4-BE49-F238E27FC236}">
                <a16:creationId xmlns:a16="http://schemas.microsoft.com/office/drawing/2014/main" id="{66F9F95F-3FA4-1F47-8CBE-8C21E283C0A4}"/>
              </a:ext>
            </a:extLst>
          </p:cNvPr>
          <p:cNvSpPr txBox="1"/>
          <p:nvPr/>
        </p:nvSpPr>
        <p:spPr>
          <a:xfrm>
            <a:off x="439017" y="6321595"/>
            <a:ext cx="2243361" cy="289007"/>
          </a:xfrm>
          <a:prstGeom prst="rect">
            <a:avLst/>
          </a:prstGeom>
          <a:noFill/>
          <a:ln>
            <a:noFill/>
          </a:ln>
        </p:spPr>
        <p:txBody>
          <a:bodyPr wrap="square" rtlCol="0">
            <a:noAutofit/>
          </a:bodyPr>
          <a:lstStyle/>
          <a:p>
            <a:pPr>
              <a:spcBef>
                <a:spcPts val="672"/>
              </a:spcBef>
            </a:pPr>
            <a:r>
              <a:rPr lang="en-AU" sz="1800" i="0" dirty="0">
                <a:solidFill>
                  <a:schemeClr val="accent1"/>
                </a:solidFill>
                <a:latin typeface="Calibri"/>
                <a:cs typeface="Calibri"/>
              </a:rPr>
              <a:t>Practical</a:t>
            </a:r>
          </a:p>
        </p:txBody>
      </p:sp>
    </p:spTree>
    <p:custDataLst>
      <p:tags r:id="rId1"/>
    </p:custDataLst>
    <p:extLst>
      <p:ext uri="{BB962C8B-B14F-4D97-AF65-F5344CB8AC3E}">
        <p14:creationId xmlns:p14="http://schemas.microsoft.com/office/powerpoint/2010/main" val="27480930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25752D1-5A2D-3D4E-8CD6-F2B774317962}"/>
              </a:ext>
            </a:extLst>
          </p:cNvPr>
          <p:cNvSpPr>
            <a:spLocks noGrp="1"/>
          </p:cNvSpPr>
          <p:nvPr>
            <p:ph type="body" sz="quarter" idx="13"/>
          </p:nvPr>
        </p:nvSpPr>
        <p:spPr>
          <a:xfrm>
            <a:off x="443874" y="402061"/>
            <a:ext cx="8213724" cy="539859"/>
          </a:xfrm>
        </p:spPr>
        <p:txBody>
          <a:bodyPr/>
          <a:lstStyle/>
          <a:p>
            <a:r>
              <a:rPr lang="en-US" dirty="0"/>
              <a:t>Concept Development: </a:t>
            </a:r>
            <a:r>
              <a:rPr lang="en-AU" dirty="0">
                <a:solidFill>
                  <a:schemeClr val="accent3"/>
                </a:solidFill>
              </a:rPr>
              <a:t>Senwa Dedende</a:t>
            </a:r>
            <a:endParaRPr lang="en-US" dirty="0">
              <a:solidFill>
                <a:schemeClr val="accent3"/>
              </a:solidFill>
            </a:endParaRPr>
          </a:p>
        </p:txBody>
      </p:sp>
      <p:sp>
        <p:nvSpPr>
          <p:cNvPr id="5" name="Text Placeholder 4">
            <a:extLst>
              <a:ext uri="{FF2B5EF4-FFF2-40B4-BE49-F238E27FC236}">
                <a16:creationId xmlns:a16="http://schemas.microsoft.com/office/drawing/2014/main" id="{2C0A0B5E-900E-5B41-8AF5-0260F8C5C574}"/>
              </a:ext>
            </a:extLst>
          </p:cNvPr>
          <p:cNvSpPr>
            <a:spLocks noGrp="1"/>
          </p:cNvSpPr>
          <p:nvPr>
            <p:ph type="body" sz="quarter" idx="22"/>
          </p:nvPr>
        </p:nvSpPr>
        <p:spPr>
          <a:xfrm>
            <a:off x="441325" y="1196975"/>
            <a:ext cx="8261350" cy="800219"/>
          </a:xfrm>
        </p:spPr>
        <p:txBody>
          <a:bodyPr/>
          <a:lstStyle/>
          <a:p>
            <a:pPr>
              <a:spcBef>
                <a:spcPts val="600"/>
              </a:spcBef>
              <a:spcAft>
                <a:spcPts val="600"/>
              </a:spcAft>
            </a:pPr>
            <a:r>
              <a:rPr lang="en-AU" dirty="0">
                <a:solidFill>
                  <a:schemeClr val="tx1"/>
                </a:solidFill>
              </a:rPr>
              <a:t>‘</a:t>
            </a:r>
            <a:r>
              <a:rPr lang="en-AU" dirty="0" err="1">
                <a:solidFill>
                  <a:schemeClr val="tx1"/>
                </a:solidFill>
              </a:rPr>
              <a:t>Senwa</a:t>
            </a:r>
            <a:r>
              <a:rPr lang="en-AU" dirty="0">
                <a:solidFill>
                  <a:schemeClr val="tx1"/>
                </a:solidFill>
              </a:rPr>
              <a:t> </a:t>
            </a:r>
            <a:r>
              <a:rPr lang="en-AU" dirty="0" err="1">
                <a:solidFill>
                  <a:schemeClr val="tx1"/>
                </a:solidFill>
              </a:rPr>
              <a:t>Dedende</a:t>
            </a:r>
            <a:r>
              <a:rPr lang="en-AU" dirty="0">
                <a:solidFill>
                  <a:schemeClr val="tx1"/>
                </a:solidFill>
              </a:rPr>
              <a:t>’ is a children’s song from Ghana, in Africa.</a:t>
            </a:r>
          </a:p>
          <a:p>
            <a:pPr>
              <a:spcBef>
                <a:spcPts val="600"/>
              </a:spcBef>
              <a:spcAft>
                <a:spcPts val="600"/>
              </a:spcAft>
            </a:pPr>
            <a:r>
              <a:rPr lang="en-AU" dirty="0">
                <a:solidFill>
                  <a:schemeClr val="tx1"/>
                </a:solidFill>
              </a:rPr>
              <a:t>The song is about a mother calling her child home for dinner.</a:t>
            </a:r>
          </a:p>
        </p:txBody>
      </p:sp>
      <p:sp>
        <p:nvSpPr>
          <p:cNvPr id="8" name="TextBox 7">
            <a:extLst>
              <a:ext uri="{FF2B5EF4-FFF2-40B4-BE49-F238E27FC236}">
                <a16:creationId xmlns:a16="http://schemas.microsoft.com/office/drawing/2014/main" id="{66F9F95F-3FA4-1F47-8CBE-8C21E283C0A4}"/>
              </a:ext>
            </a:extLst>
          </p:cNvPr>
          <p:cNvSpPr txBox="1"/>
          <p:nvPr/>
        </p:nvSpPr>
        <p:spPr>
          <a:xfrm>
            <a:off x="439017" y="6321595"/>
            <a:ext cx="2243361" cy="289007"/>
          </a:xfrm>
          <a:prstGeom prst="rect">
            <a:avLst/>
          </a:prstGeom>
          <a:noFill/>
          <a:ln>
            <a:noFill/>
          </a:ln>
        </p:spPr>
        <p:txBody>
          <a:bodyPr wrap="square" rtlCol="0">
            <a:noAutofit/>
          </a:bodyPr>
          <a:lstStyle/>
          <a:p>
            <a:pPr>
              <a:spcBef>
                <a:spcPts val="672"/>
              </a:spcBef>
            </a:pPr>
            <a:r>
              <a:rPr lang="en-AU" sz="1800" i="0" dirty="0">
                <a:solidFill>
                  <a:schemeClr val="accent1"/>
                </a:solidFill>
                <a:latin typeface="Calibri"/>
                <a:cs typeface="Calibri"/>
              </a:rPr>
              <a:t>Practical</a:t>
            </a:r>
          </a:p>
        </p:txBody>
      </p:sp>
      <p:pic>
        <p:nvPicPr>
          <p:cNvPr id="2" name="09.Senwa Dedende">
            <a:hlinkClick r:id="" action="ppaction://media"/>
            <a:extLst>
              <a:ext uri="{FF2B5EF4-FFF2-40B4-BE49-F238E27FC236}">
                <a16:creationId xmlns:a16="http://schemas.microsoft.com/office/drawing/2014/main" id="{F8092C62-0266-45D0-B26C-A221248B383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5311" t="15468" r="2770" b="21682"/>
          <a:stretch/>
        </p:blipFill>
        <p:spPr>
          <a:xfrm>
            <a:off x="1363222" y="2346541"/>
            <a:ext cx="5900609" cy="2557107"/>
          </a:xfrm>
          <a:prstGeom prst="rect">
            <a:avLst/>
          </a:prstGeom>
        </p:spPr>
      </p:pic>
    </p:spTree>
    <p:extLst>
      <p:ext uri="{BB962C8B-B14F-4D97-AF65-F5344CB8AC3E}">
        <p14:creationId xmlns:p14="http://schemas.microsoft.com/office/powerpoint/2010/main" val="42629193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25752D1-5A2D-3D4E-8CD6-F2B774317962}"/>
              </a:ext>
            </a:extLst>
          </p:cNvPr>
          <p:cNvSpPr>
            <a:spLocks noGrp="1"/>
          </p:cNvSpPr>
          <p:nvPr>
            <p:ph type="body" sz="quarter" idx="13"/>
          </p:nvPr>
        </p:nvSpPr>
        <p:spPr>
          <a:xfrm>
            <a:off x="443874" y="402061"/>
            <a:ext cx="8213724" cy="539859"/>
          </a:xfrm>
        </p:spPr>
        <p:txBody>
          <a:bodyPr/>
          <a:lstStyle/>
          <a:p>
            <a:r>
              <a:rPr lang="en-US" dirty="0"/>
              <a:t>Concept Development: </a:t>
            </a:r>
            <a:r>
              <a:rPr lang="en-AU" dirty="0">
                <a:solidFill>
                  <a:schemeClr val="accent3"/>
                </a:solidFill>
              </a:rPr>
              <a:t>Ghana, Africa</a:t>
            </a:r>
            <a:endParaRPr lang="en-US" dirty="0">
              <a:solidFill>
                <a:schemeClr val="accent3"/>
              </a:solidFill>
            </a:endParaRPr>
          </a:p>
        </p:txBody>
      </p:sp>
      <p:sp>
        <p:nvSpPr>
          <p:cNvPr id="5" name="Text Placeholder 4">
            <a:extLst>
              <a:ext uri="{FF2B5EF4-FFF2-40B4-BE49-F238E27FC236}">
                <a16:creationId xmlns:a16="http://schemas.microsoft.com/office/drawing/2014/main" id="{2C0A0B5E-900E-5B41-8AF5-0260F8C5C574}"/>
              </a:ext>
            </a:extLst>
          </p:cNvPr>
          <p:cNvSpPr>
            <a:spLocks noGrp="1"/>
          </p:cNvSpPr>
          <p:nvPr>
            <p:ph type="body" sz="quarter" idx="22"/>
          </p:nvPr>
        </p:nvSpPr>
        <p:spPr>
          <a:xfrm>
            <a:off x="441325" y="1199756"/>
            <a:ext cx="8261350" cy="323165"/>
          </a:xfrm>
        </p:spPr>
        <p:txBody>
          <a:bodyPr/>
          <a:lstStyle/>
          <a:p>
            <a:pPr>
              <a:spcBef>
                <a:spcPts val="600"/>
              </a:spcBef>
              <a:spcAft>
                <a:spcPts val="600"/>
              </a:spcAft>
            </a:pPr>
            <a:r>
              <a:rPr lang="en-US" dirty="0"/>
              <a:t>Senwa Dedende is from Ghana. Ghana is a country in West Africa.</a:t>
            </a:r>
            <a:endParaRPr lang="en-US" dirty="0">
              <a:solidFill>
                <a:schemeClr val="tx1"/>
              </a:solidFill>
            </a:endParaRPr>
          </a:p>
        </p:txBody>
      </p:sp>
      <p:sp>
        <p:nvSpPr>
          <p:cNvPr id="8" name="TextBox 7">
            <a:extLst>
              <a:ext uri="{FF2B5EF4-FFF2-40B4-BE49-F238E27FC236}">
                <a16:creationId xmlns:a16="http://schemas.microsoft.com/office/drawing/2014/main" id="{66F9F95F-3FA4-1F47-8CBE-8C21E283C0A4}"/>
              </a:ext>
            </a:extLst>
          </p:cNvPr>
          <p:cNvSpPr txBox="1"/>
          <p:nvPr/>
        </p:nvSpPr>
        <p:spPr>
          <a:xfrm>
            <a:off x="439017" y="6321595"/>
            <a:ext cx="2243361" cy="289007"/>
          </a:xfrm>
          <a:prstGeom prst="rect">
            <a:avLst/>
          </a:prstGeom>
          <a:noFill/>
          <a:ln>
            <a:noFill/>
          </a:ln>
        </p:spPr>
        <p:txBody>
          <a:bodyPr wrap="square" rtlCol="0">
            <a:noAutofit/>
          </a:bodyPr>
          <a:lstStyle/>
          <a:p>
            <a:pPr>
              <a:spcBef>
                <a:spcPts val="672"/>
              </a:spcBef>
            </a:pPr>
            <a:r>
              <a:rPr lang="en-AU" sz="1800" i="0" dirty="0">
                <a:solidFill>
                  <a:schemeClr val="accent1"/>
                </a:solidFill>
                <a:latin typeface="Calibri"/>
                <a:cs typeface="Calibri"/>
              </a:rPr>
              <a:t>Practical</a:t>
            </a:r>
          </a:p>
        </p:txBody>
      </p:sp>
      <p:pic>
        <p:nvPicPr>
          <p:cNvPr id="3" name="Picture 2" descr="Icon&#10;&#10;Description automatically generated">
            <a:extLst>
              <a:ext uri="{FF2B5EF4-FFF2-40B4-BE49-F238E27FC236}">
                <a16:creationId xmlns:a16="http://schemas.microsoft.com/office/drawing/2014/main" id="{72AD1C58-5B40-294B-ECCF-024D3210BF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3427" y="2065570"/>
            <a:ext cx="3625860" cy="3628262"/>
          </a:xfrm>
          <a:prstGeom prst="rect">
            <a:avLst/>
          </a:prstGeom>
        </p:spPr>
      </p:pic>
      <p:sp>
        <p:nvSpPr>
          <p:cNvPr id="6" name="Oval 5">
            <a:extLst>
              <a:ext uri="{FF2B5EF4-FFF2-40B4-BE49-F238E27FC236}">
                <a16:creationId xmlns:a16="http://schemas.microsoft.com/office/drawing/2014/main" id="{088C7E9F-4345-551A-59FC-898D1B7C589D}"/>
              </a:ext>
            </a:extLst>
          </p:cNvPr>
          <p:cNvSpPr/>
          <p:nvPr/>
        </p:nvSpPr>
        <p:spPr>
          <a:xfrm>
            <a:off x="3028478" y="3037925"/>
            <a:ext cx="1150557" cy="109387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2400" i="1" kern="1200">
                <a:solidFill>
                  <a:schemeClr val="lt1"/>
                </a:solidFill>
                <a:latin typeface="+mn-lt"/>
                <a:ea typeface="+mn-ea"/>
                <a:cs typeface="+mn-cs"/>
              </a:defRPr>
            </a:lvl1pPr>
            <a:lvl2pPr marL="457200" algn="l" rtl="0" fontAlgn="base">
              <a:spcBef>
                <a:spcPct val="0"/>
              </a:spcBef>
              <a:spcAft>
                <a:spcPct val="0"/>
              </a:spcAft>
              <a:defRPr sz="2400" i="1" kern="1200">
                <a:solidFill>
                  <a:schemeClr val="lt1"/>
                </a:solidFill>
                <a:latin typeface="+mn-lt"/>
                <a:ea typeface="+mn-ea"/>
                <a:cs typeface="+mn-cs"/>
              </a:defRPr>
            </a:lvl2pPr>
            <a:lvl3pPr marL="914400" algn="l" rtl="0" fontAlgn="base">
              <a:spcBef>
                <a:spcPct val="0"/>
              </a:spcBef>
              <a:spcAft>
                <a:spcPct val="0"/>
              </a:spcAft>
              <a:defRPr sz="2400" i="1" kern="1200">
                <a:solidFill>
                  <a:schemeClr val="lt1"/>
                </a:solidFill>
                <a:latin typeface="+mn-lt"/>
                <a:ea typeface="+mn-ea"/>
                <a:cs typeface="+mn-cs"/>
              </a:defRPr>
            </a:lvl3pPr>
            <a:lvl4pPr marL="1371600" algn="l" rtl="0" fontAlgn="base">
              <a:spcBef>
                <a:spcPct val="0"/>
              </a:spcBef>
              <a:spcAft>
                <a:spcPct val="0"/>
              </a:spcAft>
              <a:defRPr sz="2400" i="1" kern="1200">
                <a:solidFill>
                  <a:schemeClr val="lt1"/>
                </a:solidFill>
                <a:latin typeface="+mn-lt"/>
                <a:ea typeface="+mn-ea"/>
                <a:cs typeface="+mn-cs"/>
              </a:defRPr>
            </a:lvl4pPr>
            <a:lvl5pPr marL="1828800" algn="l" rtl="0" fontAlgn="base">
              <a:spcBef>
                <a:spcPct val="0"/>
              </a:spcBef>
              <a:spcAft>
                <a:spcPct val="0"/>
              </a:spcAft>
              <a:defRPr sz="2400" i="1" kern="1200">
                <a:solidFill>
                  <a:schemeClr val="lt1"/>
                </a:solidFill>
                <a:latin typeface="+mn-lt"/>
                <a:ea typeface="+mn-ea"/>
                <a:cs typeface="+mn-cs"/>
              </a:defRPr>
            </a:lvl5pPr>
            <a:lvl6pPr marL="2286000" algn="l" defTabSz="914400" rtl="0" eaLnBrk="1" latinLnBrk="0" hangingPunct="1">
              <a:defRPr sz="2400" i="1" kern="1200">
                <a:solidFill>
                  <a:schemeClr val="lt1"/>
                </a:solidFill>
                <a:latin typeface="+mn-lt"/>
                <a:ea typeface="+mn-ea"/>
                <a:cs typeface="+mn-cs"/>
              </a:defRPr>
            </a:lvl6pPr>
            <a:lvl7pPr marL="2743200" algn="l" defTabSz="914400" rtl="0" eaLnBrk="1" latinLnBrk="0" hangingPunct="1">
              <a:defRPr sz="2400" i="1" kern="1200">
                <a:solidFill>
                  <a:schemeClr val="lt1"/>
                </a:solidFill>
                <a:latin typeface="+mn-lt"/>
                <a:ea typeface="+mn-ea"/>
                <a:cs typeface="+mn-cs"/>
              </a:defRPr>
            </a:lvl7pPr>
            <a:lvl8pPr marL="3200400" algn="l" defTabSz="914400" rtl="0" eaLnBrk="1" latinLnBrk="0" hangingPunct="1">
              <a:defRPr sz="2400" i="1" kern="1200">
                <a:solidFill>
                  <a:schemeClr val="lt1"/>
                </a:solidFill>
                <a:latin typeface="+mn-lt"/>
                <a:ea typeface="+mn-ea"/>
                <a:cs typeface="+mn-cs"/>
              </a:defRPr>
            </a:lvl8pPr>
            <a:lvl9pPr marL="3657600" algn="l" defTabSz="914400" rtl="0" eaLnBrk="1" latinLnBrk="0" hangingPunct="1">
              <a:defRPr sz="2400" i="1" kern="1200">
                <a:solidFill>
                  <a:schemeClr val="lt1"/>
                </a:solidFill>
                <a:latin typeface="+mn-lt"/>
                <a:ea typeface="+mn-ea"/>
                <a:cs typeface="+mn-cs"/>
              </a:defRPr>
            </a:lvl9pPr>
          </a:lstStyle>
          <a:p>
            <a:pPr algn="r"/>
            <a:endParaRPr lang="en-US" sz="1100">
              <a:solidFill>
                <a:schemeClr val="tx2"/>
              </a:solidFill>
            </a:endParaRPr>
          </a:p>
        </p:txBody>
      </p:sp>
    </p:spTree>
    <p:custDataLst>
      <p:tags r:id="rId1"/>
    </p:custDataLst>
    <p:extLst>
      <p:ext uri="{BB962C8B-B14F-4D97-AF65-F5344CB8AC3E}">
        <p14:creationId xmlns:p14="http://schemas.microsoft.com/office/powerpoint/2010/main" val="4398135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25752D1-5A2D-3D4E-8CD6-F2B774317962}"/>
              </a:ext>
            </a:extLst>
          </p:cNvPr>
          <p:cNvSpPr>
            <a:spLocks noGrp="1"/>
          </p:cNvSpPr>
          <p:nvPr>
            <p:ph type="body" sz="quarter" idx="13"/>
          </p:nvPr>
        </p:nvSpPr>
        <p:spPr>
          <a:xfrm>
            <a:off x="443874" y="402061"/>
            <a:ext cx="8213724" cy="539859"/>
          </a:xfrm>
        </p:spPr>
        <p:txBody>
          <a:bodyPr/>
          <a:lstStyle/>
          <a:p>
            <a:r>
              <a:rPr lang="en-US" dirty="0"/>
              <a:t>We Sing: </a:t>
            </a:r>
            <a:r>
              <a:rPr lang="en-AU" dirty="0">
                <a:solidFill>
                  <a:schemeClr val="accent3"/>
                </a:solidFill>
              </a:rPr>
              <a:t>First Note So</a:t>
            </a:r>
            <a:endParaRPr lang="en-US" dirty="0">
              <a:solidFill>
                <a:schemeClr val="accent3"/>
              </a:solidFill>
            </a:endParaRPr>
          </a:p>
        </p:txBody>
      </p:sp>
      <p:sp>
        <p:nvSpPr>
          <p:cNvPr id="8" name="TextBox 7">
            <a:extLst>
              <a:ext uri="{FF2B5EF4-FFF2-40B4-BE49-F238E27FC236}">
                <a16:creationId xmlns:a16="http://schemas.microsoft.com/office/drawing/2014/main" id="{66F9F95F-3FA4-1F47-8CBE-8C21E283C0A4}"/>
              </a:ext>
            </a:extLst>
          </p:cNvPr>
          <p:cNvSpPr txBox="1"/>
          <p:nvPr/>
        </p:nvSpPr>
        <p:spPr>
          <a:xfrm>
            <a:off x="439017" y="6321595"/>
            <a:ext cx="2243361" cy="289007"/>
          </a:xfrm>
          <a:prstGeom prst="rect">
            <a:avLst/>
          </a:prstGeom>
          <a:noFill/>
          <a:ln>
            <a:noFill/>
          </a:ln>
        </p:spPr>
        <p:txBody>
          <a:bodyPr wrap="square" rtlCol="0">
            <a:noAutofit/>
          </a:bodyPr>
          <a:lstStyle/>
          <a:p>
            <a:pPr>
              <a:spcBef>
                <a:spcPts val="672"/>
              </a:spcBef>
            </a:pPr>
            <a:r>
              <a:rPr lang="en-AU" sz="1800" i="0" dirty="0">
                <a:solidFill>
                  <a:schemeClr val="accent1"/>
                </a:solidFill>
                <a:latin typeface="Calibri"/>
                <a:cs typeface="Calibri"/>
              </a:rPr>
              <a:t>Practical</a:t>
            </a:r>
          </a:p>
        </p:txBody>
      </p:sp>
      <p:pic>
        <p:nvPicPr>
          <p:cNvPr id="6" name="Picture 5" descr="A picture containing background pattern&#10;&#10;Description automatically generated">
            <a:extLst>
              <a:ext uri="{FF2B5EF4-FFF2-40B4-BE49-F238E27FC236}">
                <a16:creationId xmlns:a16="http://schemas.microsoft.com/office/drawing/2014/main" id="{A61348DC-271D-274E-9ACB-10505D59C45A}"/>
              </a:ext>
            </a:extLst>
          </p:cNvPr>
          <p:cNvPicPr>
            <a:picLocks noChangeAspect="1"/>
          </p:cNvPicPr>
          <p:nvPr/>
        </p:nvPicPr>
        <p:blipFill rotWithShape="1">
          <a:blip r:embed="rId6">
            <a:extLst>
              <a:ext uri="{28A0092B-C50C-407E-A947-70E740481C1C}">
                <a14:useLocalDpi xmlns:a14="http://schemas.microsoft.com/office/drawing/2010/main" val="0"/>
              </a:ext>
            </a:extLst>
          </a:blip>
          <a:srcRect r="41763"/>
          <a:stretch/>
        </p:blipFill>
        <p:spPr>
          <a:xfrm>
            <a:off x="670491" y="2190631"/>
            <a:ext cx="7394723" cy="2451038"/>
          </a:xfrm>
          <a:prstGeom prst="rect">
            <a:avLst/>
          </a:prstGeom>
        </p:spPr>
      </p:pic>
      <p:pic>
        <p:nvPicPr>
          <p:cNvPr id="16" name="Picture 15">
            <a:extLst>
              <a:ext uri="{FF2B5EF4-FFF2-40B4-BE49-F238E27FC236}">
                <a16:creationId xmlns:a16="http://schemas.microsoft.com/office/drawing/2014/main" id="{BB9F0C92-5AB0-FC46-8009-1B30E0F16DD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3506" y="1873108"/>
            <a:ext cx="1290947" cy="3184810"/>
          </a:xfrm>
          <a:prstGeom prst="rect">
            <a:avLst/>
          </a:prstGeom>
        </p:spPr>
      </p:pic>
      <p:pic>
        <p:nvPicPr>
          <p:cNvPr id="13" name="BE6CB017">
            <a:hlinkClick r:id="" action="ppaction://media"/>
            <a:extLst>
              <a:ext uri="{FF2B5EF4-FFF2-40B4-BE49-F238E27FC236}">
                <a16:creationId xmlns:a16="http://schemas.microsoft.com/office/drawing/2014/main" id="{7E70BA06-FE6E-4E2A-BF7B-55CC6BF11A80}"/>
              </a:ext>
            </a:extLst>
          </p:cNvPr>
          <p:cNvPicPr>
            <a:picLocks noChangeAspect="1"/>
          </p:cNvPicPr>
          <p:nvPr>
            <a:audioFile r:link="rId1"/>
            <p:extLst>
              <p:ext uri="{DAA4B4D4-6D71-4841-9C94-3DE7FCFB9230}">
                <p14:media xmlns:p14="http://schemas.microsoft.com/office/powerpoint/2010/main" r:embed="rId2">
                  <p14:trim st="1045"/>
                </p14:media>
              </p:ext>
            </p:extLst>
          </p:nvPr>
        </p:nvPicPr>
        <p:blipFill>
          <a:blip r:embed="rId8">
            <a:extLst>
              <a:ext uri="{28A0092B-C50C-407E-A947-70E740481C1C}">
                <a14:useLocalDpi xmlns:a14="http://schemas.microsoft.com/office/drawing/2010/main" val="0"/>
              </a:ext>
            </a:extLst>
          </a:blip>
          <a:srcRect/>
          <a:stretch/>
        </p:blipFill>
        <p:spPr>
          <a:xfrm>
            <a:off x="4151684" y="2025794"/>
            <a:ext cx="953987" cy="2258484"/>
          </a:xfrm>
          <a:prstGeom prst="rect">
            <a:avLst/>
          </a:prstGeom>
        </p:spPr>
      </p:pic>
      <p:pic>
        <p:nvPicPr>
          <p:cNvPr id="2" name="G" descr="G">
            <a:hlinkClick r:id="" action="ppaction://media"/>
            <a:extLst>
              <a:ext uri="{FF2B5EF4-FFF2-40B4-BE49-F238E27FC236}">
                <a16:creationId xmlns:a16="http://schemas.microsoft.com/office/drawing/2014/main" id="{4DECF7DE-C05E-7C4E-871A-AAE79B520EB6}"/>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7532229" y="428990"/>
            <a:ext cx="486000" cy="486000"/>
          </a:xfrm>
          <a:prstGeom prst="rect">
            <a:avLst/>
          </a:prstGeom>
        </p:spPr>
      </p:pic>
    </p:spTree>
    <p:extLst>
      <p:ext uri="{BB962C8B-B14F-4D97-AF65-F5344CB8AC3E}">
        <p14:creationId xmlns:p14="http://schemas.microsoft.com/office/powerpoint/2010/main" val="120522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055" fill="hold"/>
                                        <p:tgtEl>
                                          <p:spTgt spid="13"/>
                                        </p:tgtEl>
                                      </p:cBhvr>
                                    </p:cmd>
                                  </p:childTnLst>
                                </p:cTn>
                              </p:par>
                            </p:childTnLst>
                          </p:cTn>
                        </p:par>
                      </p:childTnLst>
                    </p:cTn>
                  </p:par>
                </p:childTnLst>
              </p:cTn>
              <p:nextCondLst>
                <p:cond evt="onClick" delay="0">
                  <p:tgtEl>
                    <p:spTgt spid="13"/>
                  </p:tgtEl>
                </p:cond>
              </p:nextCondLst>
            </p:seq>
            <p:audio>
              <p:cMediaNode vol="80000">
                <p:cTn id="12" fill="hold" display="0">
                  <p:stCondLst>
                    <p:cond delay="indefinite"/>
                  </p:stCondLst>
                  <p:endCondLst>
                    <p:cond evt="onStopAudio" delay="0">
                      <p:tgtEl>
                        <p:sldTgt/>
                      </p:tgtEl>
                    </p:cond>
                  </p:endCondLst>
                </p:cTn>
                <p:tgtEl>
                  <p:spTgt spid="13"/>
                </p:tgtEl>
              </p:cMediaNode>
            </p:audio>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25752D1-5A2D-3D4E-8CD6-F2B774317962}"/>
              </a:ext>
            </a:extLst>
          </p:cNvPr>
          <p:cNvSpPr>
            <a:spLocks noGrp="1"/>
          </p:cNvSpPr>
          <p:nvPr>
            <p:ph type="body" sz="quarter" idx="13"/>
          </p:nvPr>
        </p:nvSpPr>
        <p:spPr>
          <a:xfrm>
            <a:off x="443874" y="402061"/>
            <a:ext cx="8213724" cy="539859"/>
          </a:xfrm>
        </p:spPr>
        <p:txBody>
          <a:bodyPr/>
          <a:lstStyle/>
          <a:p>
            <a:r>
              <a:rPr lang="en-US" dirty="0"/>
              <a:t>I Sing: </a:t>
            </a:r>
            <a:r>
              <a:rPr lang="en-AU" dirty="0">
                <a:solidFill>
                  <a:schemeClr val="accent3"/>
                </a:solidFill>
              </a:rPr>
              <a:t>Senwa Dedende Senwa</a:t>
            </a:r>
            <a:endParaRPr lang="en-US" dirty="0">
              <a:solidFill>
                <a:schemeClr val="accent3"/>
              </a:solidFill>
            </a:endParaRPr>
          </a:p>
        </p:txBody>
      </p:sp>
      <p:sp>
        <p:nvSpPr>
          <p:cNvPr id="8" name="TextBox 7">
            <a:extLst>
              <a:ext uri="{FF2B5EF4-FFF2-40B4-BE49-F238E27FC236}">
                <a16:creationId xmlns:a16="http://schemas.microsoft.com/office/drawing/2014/main" id="{66F9F95F-3FA4-1F47-8CBE-8C21E283C0A4}"/>
              </a:ext>
            </a:extLst>
          </p:cNvPr>
          <p:cNvSpPr txBox="1"/>
          <p:nvPr/>
        </p:nvSpPr>
        <p:spPr>
          <a:xfrm>
            <a:off x="439017" y="6321595"/>
            <a:ext cx="2243361" cy="289007"/>
          </a:xfrm>
          <a:prstGeom prst="rect">
            <a:avLst/>
          </a:prstGeom>
          <a:noFill/>
          <a:ln>
            <a:noFill/>
          </a:ln>
        </p:spPr>
        <p:txBody>
          <a:bodyPr wrap="square" rtlCol="0">
            <a:noAutofit/>
          </a:bodyPr>
          <a:lstStyle/>
          <a:p>
            <a:pPr>
              <a:spcBef>
                <a:spcPts val="672"/>
              </a:spcBef>
            </a:pPr>
            <a:r>
              <a:rPr lang="en-AU" sz="1800" i="0" dirty="0">
                <a:solidFill>
                  <a:schemeClr val="accent1"/>
                </a:solidFill>
                <a:latin typeface="Calibri"/>
                <a:cs typeface="Calibri"/>
              </a:rPr>
              <a:t>Practical</a:t>
            </a:r>
          </a:p>
        </p:txBody>
      </p:sp>
      <p:pic>
        <p:nvPicPr>
          <p:cNvPr id="6" name="Picture 5" descr="A picture containing background pattern&#10;&#10;Description automatically generated">
            <a:extLst>
              <a:ext uri="{FF2B5EF4-FFF2-40B4-BE49-F238E27FC236}">
                <a16:creationId xmlns:a16="http://schemas.microsoft.com/office/drawing/2014/main" id="{A61348DC-271D-274E-9ACB-10505D59C4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047" y="2714404"/>
            <a:ext cx="8216153" cy="1585982"/>
          </a:xfrm>
          <a:prstGeom prst="rect">
            <a:avLst/>
          </a:prstGeom>
        </p:spPr>
      </p:pic>
      <p:pic>
        <p:nvPicPr>
          <p:cNvPr id="3" name="Picture 2">
            <a:extLst>
              <a:ext uri="{FF2B5EF4-FFF2-40B4-BE49-F238E27FC236}">
                <a16:creationId xmlns:a16="http://schemas.microsoft.com/office/drawing/2014/main" id="{A15B7304-D9ED-1E4F-8511-BC0863ACDF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6631" y="2835151"/>
            <a:ext cx="435254" cy="1177867"/>
          </a:xfrm>
          <a:prstGeom prst="rect">
            <a:avLst/>
          </a:prstGeom>
        </p:spPr>
      </p:pic>
      <p:pic>
        <p:nvPicPr>
          <p:cNvPr id="16" name="Picture 15">
            <a:extLst>
              <a:ext uri="{FF2B5EF4-FFF2-40B4-BE49-F238E27FC236}">
                <a16:creationId xmlns:a16="http://schemas.microsoft.com/office/drawing/2014/main" id="{BB9F0C92-5AB0-FC46-8009-1B30E0F16DD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8127" y="2480069"/>
            <a:ext cx="876194" cy="2161600"/>
          </a:xfrm>
          <a:prstGeom prst="rect">
            <a:avLst/>
          </a:prstGeom>
        </p:spPr>
      </p:pic>
      <p:pic>
        <p:nvPicPr>
          <p:cNvPr id="29" name="Picture 28" descr="A picture containing pool ball&#10;&#10;Description automatically generated">
            <a:extLst>
              <a:ext uri="{FF2B5EF4-FFF2-40B4-BE49-F238E27FC236}">
                <a16:creationId xmlns:a16="http://schemas.microsoft.com/office/drawing/2014/main" id="{C195A836-EAAF-E74C-BDB1-ABA8204405A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21481" y="3002729"/>
            <a:ext cx="418344" cy="1137497"/>
          </a:xfrm>
          <a:prstGeom prst="rect">
            <a:avLst/>
          </a:prstGeom>
        </p:spPr>
      </p:pic>
      <p:pic>
        <p:nvPicPr>
          <p:cNvPr id="31" name="Picture 30">
            <a:extLst>
              <a:ext uri="{FF2B5EF4-FFF2-40B4-BE49-F238E27FC236}">
                <a16:creationId xmlns:a16="http://schemas.microsoft.com/office/drawing/2014/main" id="{DCF209EF-FC82-5648-BDA4-00F308B14A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17258" y="2840062"/>
            <a:ext cx="435254" cy="1177867"/>
          </a:xfrm>
          <a:prstGeom prst="rect">
            <a:avLst/>
          </a:prstGeom>
        </p:spPr>
      </p:pic>
      <p:pic>
        <p:nvPicPr>
          <p:cNvPr id="35" name="Picture 34" descr="A picture containing pool ball, sport&#10;&#10;Description automatically generated">
            <a:extLst>
              <a:ext uri="{FF2B5EF4-FFF2-40B4-BE49-F238E27FC236}">
                <a16:creationId xmlns:a16="http://schemas.microsoft.com/office/drawing/2014/main" id="{24722D51-7730-834C-9130-0FC2A8BC6D7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78243" y="3255999"/>
            <a:ext cx="440228" cy="1229743"/>
          </a:xfrm>
          <a:prstGeom prst="rect">
            <a:avLst/>
          </a:prstGeom>
        </p:spPr>
      </p:pic>
      <p:pic>
        <p:nvPicPr>
          <p:cNvPr id="36" name="Picture 35" descr="A picture containing text, pool ball&#10;&#10;Description automatically generated">
            <a:extLst>
              <a:ext uri="{FF2B5EF4-FFF2-40B4-BE49-F238E27FC236}">
                <a16:creationId xmlns:a16="http://schemas.microsoft.com/office/drawing/2014/main" id="{FD181131-E733-FB4B-8175-9EB27BD87CE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44673" y="3140062"/>
            <a:ext cx="442217" cy="1198806"/>
          </a:xfrm>
          <a:prstGeom prst="rect">
            <a:avLst/>
          </a:prstGeom>
        </p:spPr>
      </p:pic>
      <p:cxnSp>
        <p:nvCxnSpPr>
          <p:cNvPr id="9" name="Straight Connector 8">
            <a:extLst>
              <a:ext uri="{FF2B5EF4-FFF2-40B4-BE49-F238E27FC236}">
                <a16:creationId xmlns:a16="http://schemas.microsoft.com/office/drawing/2014/main" id="{FB047347-ED54-44A7-8516-66368045B27C}"/>
              </a:ext>
            </a:extLst>
          </p:cNvPr>
          <p:cNvCxnSpPr/>
          <p:nvPr/>
        </p:nvCxnSpPr>
        <p:spPr>
          <a:xfrm>
            <a:off x="7040765" y="4485742"/>
            <a:ext cx="955761" cy="0"/>
          </a:xfrm>
          <a:prstGeom prst="line">
            <a:avLst/>
          </a:prstGeom>
        </p:spPr>
        <p:style>
          <a:lnRef idx="2">
            <a:schemeClr val="dk1"/>
          </a:lnRef>
          <a:fillRef idx="0">
            <a:schemeClr val="dk1"/>
          </a:fillRef>
          <a:effectRef idx="1">
            <a:schemeClr val="dk1"/>
          </a:effectRef>
          <a:fontRef idx="minor">
            <a:schemeClr val="tx1"/>
          </a:fontRef>
        </p:style>
      </p:cxnSp>
      <p:pic>
        <p:nvPicPr>
          <p:cNvPr id="5" name="Picture 4" descr="A picture containing text&#10;&#10;Description automatically generated">
            <a:extLst>
              <a:ext uri="{FF2B5EF4-FFF2-40B4-BE49-F238E27FC236}">
                <a16:creationId xmlns:a16="http://schemas.microsoft.com/office/drawing/2014/main" id="{018963BD-36C9-4095-A7CC-3260977DE41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96472" y="3443171"/>
            <a:ext cx="444345" cy="1252532"/>
          </a:xfrm>
          <a:prstGeom prst="rect">
            <a:avLst/>
          </a:prstGeom>
        </p:spPr>
      </p:pic>
      <p:cxnSp>
        <p:nvCxnSpPr>
          <p:cNvPr id="41" name="Straight Connector 40">
            <a:extLst>
              <a:ext uri="{FF2B5EF4-FFF2-40B4-BE49-F238E27FC236}">
                <a16:creationId xmlns:a16="http://schemas.microsoft.com/office/drawing/2014/main" id="{DCCC419C-97D2-490C-957C-DA127B8552CC}"/>
              </a:ext>
            </a:extLst>
          </p:cNvPr>
          <p:cNvCxnSpPr/>
          <p:nvPr/>
        </p:nvCxnSpPr>
        <p:spPr>
          <a:xfrm>
            <a:off x="5949360" y="4471571"/>
            <a:ext cx="955761" cy="0"/>
          </a:xfrm>
          <a:prstGeom prst="line">
            <a:avLst/>
          </a:prstGeom>
        </p:spPr>
        <p:style>
          <a:lnRef idx="2">
            <a:schemeClr val="dk1"/>
          </a:lnRef>
          <a:fillRef idx="0">
            <a:schemeClr val="dk1"/>
          </a:fillRef>
          <a:effectRef idx="1">
            <a:schemeClr val="dk1"/>
          </a:effectRef>
          <a:fontRef idx="minor">
            <a:schemeClr val="tx1"/>
          </a:fontRef>
        </p:style>
      </p:cxnSp>
      <p:pic>
        <p:nvPicPr>
          <p:cNvPr id="42" name="Picture 41" descr="A picture containing text&#10;&#10;Description automatically generated">
            <a:extLst>
              <a:ext uri="{FF2B5EF4-FFF2-40B4-BE49-F238E27FC236}">
                <a16:creationId xmlns:a16="http://schemas.microsoft.com/office/drawing/2014/main" id="{F6CDD9B1-20E2-4F0A-AF73-14B3A2A688D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05067" y="3429000"/>
            <a:ext cx="444345" cy="1252532"/>
          </a:xfrm>
          <a:prstGeom prst="rect">
            <a:avLst/>
          </a:prstGeom>
        </p:spPr>
      </p:pic>
      <p:sp>
        <p:nvSpPr>
          <p:cNvPr id="54" name="TextBox 53">
            <a:extLst>
              <a:ext uri="{FF2B5EF4-FFF2-40B4-BE49-F238E27FC236}">
                <a16:creationId xmlns:a16="http://schemas.microsoft.com/office/drawing/2014/main" id="{86CA9FD5-6D95-46B6-9635-50BA23E79DC8}"/>
              </a:ext>
            </a:extLst>
          </p:cNvPr>
          <p:cNvSpPr txBox="1"/>
          <p:nvPr/>
        </p:nvSpPr>
        <p:spPr>
          <a:xfrm>
            <a:off x="1592821" y="4717664"/>
            <a:ext cx="6971016" cy="415498"/>
          </a:xfrm>
          <a:prstGeom prst="rect">
            <a:avLst/>
          </a:prstGeom>
          <a:noFill/>
          <a:ln>
            <a:noFill/>
          </a:ln>
        </p:spPr>
        <p:txBody>
          <a:bodyPr wrap="square">
            <a:spAutoFit/>
          </a:bodyPr>
          <a:lstStyle/>
          <a:p>
            <a:pPr>
              <a:spcBef>
                <a:spcPts val="672"/>
              </a:spcBef>
            </a:pPr>
            <a:r>
              <a:rPr lang="en-US" sz="2100" i="0" dirty="0">
                <a:solidFill>
                  <a:schemeClr val="tx1"/>
                </a:solidFill>
                <a:latin typeface="Calibri"/>
                <a:cs typeface="Calibri"/>
              </a:rPr>
              <a:t>Sen-        </a:t>
            </a:r>
            <a:r>
              <a:rPr lang="en-US" sz="2100" i="0" dirty="0" err="1">
                <a:solidFill>
                  <a:schemeClr val="tx1"/>
                </a:solidFill>
                <a:latin typeface="Calibri"/>
                <a:cs typeface="Calibri"/>
              </a:rPr>
              <a:t>wa</a:t>
            </a:r>
            <a:r>
              <a:rPr lang="en-US" sz="2100" i="0" dirty="0">
                <a:solidFill>
                  <a:schemeClr val="tx1"/>
                </a:solidFill>
                <a:latin typeface="Calibri"/>
                <a:cs typeface="Calibri"/>
              </a:rPr>
              <a:t>         de-       den-      de             </a:t>
            </a:r>
            <a:r>
              <a:rPr lang="en-US" sz="2100" i="0" dirty="0" err="1">
                <a:solidFill>
                  <a:schemeClr val="tx1"/>
                </a:solidFill>
                <a:latin typeface="Calibri"/>
                <a:cs typeface="Calibri"/>
              </a:rPr>
              <a:t>sen</a:t>
            </a:r>
            <a:r>
              <a:rPr lang="en-US" sz="2100" i="0" dirty="0">
                <a:solidFill>
                  <a:schemeClr val="tx1"/>
                </a:solidFill>
                <a:latin typeface="Calibri"/>
                <a:cs typeface="Calibri"/>
              </a:rPr>
              <a:t>-            </a:t>
            </a:r>
            <a:r>
              <a:rPr lang="en-US" sz="2100" i="0" dirty="0" err="1">
                <a:solidFill>
                  <a:schemeClr val="tx1"/>
                </a:solidFill>
                <a:latin typeface="Calibri"/>
                <a:cs typeface="Calibri"/>
              </a:rPr>
              <a:t>wa</a:t>
            </a:r>
            <a:r>
              <a:rPr lang="en-US" sz="2100" i="0" dirty="0">
                <a:solidFill>
                  <a:schemeClr val="tx1"/>
                </a:solidFill>
                <a:latin typeface="Calibri"/>
                <a:cs typeface="Calibri"/>
              </a:rPr>
              <a:t>.</a:t>
            </a:r>
            <a:endParaRPr lang="en-AU" sz="2100" i="0" dirty="0">
              <a:solidFill>
                <a:schemeClr val="tx1"/>
              </a:solidFill>
              <a:latin typeface="Calibri"/>
              <a:cs typeface="Calibri"/>
            </a:endParaRPr>
          </a:p>
        </p:txBody>
      </p:sp>
      <p:pic>
        <p:nvPicPr>
          <p:cNvPr id="2" name="EB7553AD">
            <a:hlinkClick r:id="" action="ppaction://media"/>
            <a:extLst>
              <a:ext uri="{FF2B5EF4-FFF2-40B4-BE49-F238E27FC236}">
                <a16:creationId xmlns:a16="http://schemas.microsoft.com/office/drawing/2014/main" id="{8740CE0A-E225-4578-96EF-A7E777C17E04}"/>
              </a:ext>
            </a:extLst>
          </p:cNvPr>
          <p:cNvPicPr>
            <a:picLocks noChangeAspect="1"/>
          </p:cNvPicPr>
          <p:nvPr>
            <a:audioFile r:link="rId2"/>
            <p:extLst>
              <p:ext uri="{DAA4B4D4-6D71-4841-9C94-3DE7FCFB9230}">
                <p14:media xmlns:p14="http://schemas.microsoft.com/office/powerpoint/2010/main" r:embed="rId3">
                  <p14:trim end="16617"/>
                </p14:media>
              </p:ext>
            </p:extLst>
          </p:nvPr>
        </p:nvPicPr>
        <p:blipFill>
          <a:blip r:embed="rId12"/>
          <a:stretch>
            <a:fillRect/>
          </a:stretch>
        </p:blipFill>
        <p:spPr>
          <a:xfrm>
            <a:off x="7556152" y="450195"/>
            <a:ext cx="486000" cy="486000"/>
          </a:xfrm>
          <a:prstGeom prst="rect">
            <a:avLst/>
          </a:prstGeom>
        </p:spPr>
      </p:pic>
    </p:spTree>
    <p:custDataLst>
      <p:tags r:id="rId1"/>
    </p:custDataLst>
    <p:extLst>
      <p:ext uri="{BB962C8B-B14F-4D97-AF65-F5344CB8AC3E}">
        <p14:creationId xmlns:p14="http://schemas.microsoft.com/office/powerpoint/2010/main" val="8200722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8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25752D1-5A2D-3D4E-8CD6-F2B774317962}"/>
              </a:ext>
            </a:extLst>
          </p:cNvPr>
          <p:cNvSpPr>
            <a:spLocks noGrp="1"/>
          </p:cNvSpPr>
          <p:nvPr>
            <p:ph type="body" sz="quarter" idx="13"/>
          </p:nvPr>
        </p:nvSpPr>
        <p:spPr>
          <a:xfrm>
            <a:off x="443874" y="402061"/>
            <a:ext cx="8213724" cy="539859"/>
          </a:xfrm>
        </p:spPr>
        <p:txBody>
          <a:bodyPr/>
          <a:lstStyle/>
          <a:p>
            <a:r>
              <a:rPr lang="en-US" dirty="0"/>
              <a:t>We Sing: </a:t>
            </a:r>
            <a:r>
              <a:rPr lang="en-AU" dirty="0">
                <a:solidFill>
                  <a:schemeClr val="accent3"/>
                </a:solidFill>
              </a:rPr>
              <a:t>Senwa Dedende Senwa</a:t>
            </a:r>
            <a:endParaRPr lang="en-US" dirty="0">
              <a:solidFill>
                <a:schemeClr val="accent3"/>
              </a:solidFill>
            </a:endParaRPr>
          </a:p>
        </p:txBody>
      </p:sp>
      <p:sp>
        <p:nvSpPr>
          <p:cNvPr id="8" name="TextBox 7">
            <a:extLst>
              <a:ext uri="{FF2B5EF4-FFF2-40B4-BE49-F238E27FC236}">
                <a16:creationId xmlns:a16="http://schemas.microsoft.com/office/drawing/2014/main" id="{66F9F95F-3FA4-1F47-8CBE-8C21E283C0A4}"/>
              </a:ext>
            </a:extLst>
          </p:cNvPr>
          <p:cNvSpPr txBox="1"/>
          <p:nvPr/>
        </p:nvSpPr>
        <p:spPr>
          <a:xfrm>
            <a:off x="439017" y="6321595"/>
            <a:ext cx="2243361" cy="289007"/>
          </a:xfrm>
          <a:prstGeom prst="rect">
            <a:avLst/>
          </a:prstGeom>
          <a:noFill/>
          <a:ln>
            <a:noFill/>
          </a:ln>
        </p:spPr>
        <p:txBody>
          <a:bodyPr wrap="square" rtlCol="0">
            <a:noAutofit/>
          </a:bodyPr>
          <a:lstStyle/>
          <a:p>
            <a:pPr>
              <a:spcBef>
                <a:spcPts val="672"/>
              </a:spcBef>
            </a:pPr>
            <a:r>
              <a:rPr lang="en-AU" sz="1800" i="0" dirty="0">
                <a:solidFill>
                  <a:schemeClr val="accent1"/>
                </a:solidFill>
                <a:latin typeface="Calibri"/>
                <a:cs typeface="Calibri"/>
              </a:rPr>
              <a:t>Practical</a:t>
            </a:r>
          </a:p>
        </p:txBody>
      </p:sp>
      <p:pic>
        <p:nvPicPr>
          <p:cNvPr id="6" name="Picture 5" descr="A picture containing background pattern&#10;&#10;Description automatically generated">
            <a:extLst>
              <a:ext uri="{FF2B5EF4-FFF2-40B4-BE49-F238E27FC236}">
                <a16:creationId xmlns:a16="http://schemas.microsoft.com/office/drawing/2014/main" id="{A61348DC-271D-274E-9ACB-10505D59C4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047" y="2714404"/>
            <a:ext cx="8216153" cy="1585982"/>
          </a:xfrm>
          <a:prstGeom prst="rect">
            <a:avLst/>
          </a:prstGeom>
        </p:spPr>
      </p:pic>
      <p:pic>
        <p:nvPicPr>
          <p:cNvPr id="3" name="Picture 2">
            <a:extLst>
              <a:ext uri="{FF2B5EF4-FFF2-40B4-BE49-F238E27FC236}">
                <a16:creationId xmlns:a16="http://schemas.microsoft.com/office/drawing/2014/main" id="{A15B7304-D9ED-1E4F-8511-BC0863ACDF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6631" y="2835151"/>
            <a:ext cx="435254" cy="1177867"/>
          </a:xfrm>
          <a:prstGeom prst="rect">
            <a:avLst/>
          </a:prstGeom>
        </p:spPr>
      </p:pic>
      <p:pic>
        <p:nvPicPr>
          <p:cNvPr id="16" name="Picture 15">
            <a:extLst>
              <a:ext uri="{FF2B5EF4-FFF2-40B4-BE49-F238E27FC236}">
                <a16:creationId xmlns:a16="http://schemas.microsoft.com/office/drawing/2014/main" id="{BB9F0C92-5AB0-FC46-8009-1B30E0F16D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127" y="2480069"/>
            <a:ext cx="876194" cy="2161600"/>
          </a:xfrm>
          <a:prstGeom prst="rect">
            <a:avLst/>
          </a:prstGeom>
        </p:spPr>
      </p:pic>
      <p:pic>
        <p:nvPicPr>
          <p:cNvPr id="29" name="Picture 28" descr="A picture containing pool ball&#10;&#10;Description automatically generated">
            <a:extLst>
              <a:ext uri="{FF2B5EF4-FFF2-40B4-BE49-F238E27FC236}">
                <a16:creationId xmlns:a16="http://schemas.microsoft.com/office/drawing/2014/main" id="{C195A836-EAAF-E74C-BDB1-ABA8204405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21481" y="3002729"/>
            <a:ext cx="418344" cy="1137497"/>
          </a:xfrm>
          <a:prstGeom prst="rect">
            <a:avLst/>
          </a:prstGeom>
        </p:spPr>
      </p:pic>
      <p:pic>
        <p:nvPicPr>
          <p:cNvPr id="31" name="Picture 30">
            <a:extLst>
              <a:ext uri="{FF2B5EF4-FFF2-40B4-BE49-F238E27FC236}">
                <a16:creationId xmlns:a16="http://schemas.microsoft.com/office/drawing/2014/main" id="{DCF209EF-FC82-5648-BDA4-00F308B14A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7258" y="2840062"/>
            <a:ext cx="435254" cy="1177867"/>
          </a:xfrm>
          <a:prstGeom prst="rect">
            <a:avLst/>
          </a:prstGeom>
        </p:spPr>
      </p:pic>
      <p:pic>
        <p:nvPicPr>
          <p:cNvPr id="35" name="Picture 34" descr="A picture containing pool ball, sport&#10;&#10;Description automatically generated">
            <a:extLst>
              <a:ext uri="{FF2B5EF4-FFF2-40B4-BE49-F238E27FC236}">
                <a16:creationId xmlns:a16="http://schemas.microsoft.com/office/drawing/2014/main" id="{24722D51-7730-834C-9130-0FC2A8BC6D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78243" y="3255999"/>
            <a:ext cx="440228" cy="1229743"/>
          </a:xfrm>
          <a:prstGeom prst="rect">
            <a:avLst/>
          </a:prstGeom>
        </p:spPr>
      </p:pic>
      <p:pic>
        <p:nvPicPr>
          <p:cNvPr id="36" name="Picture 35" descr="A picture containing text, pool ball&#10;&#10;Description automatically generated">
            <a:extLst>
              <a:ext uri="{FF2B5EF4-FFF2-40B4-BE49-F238E27FC236}">
                <a16:creationId xmlns:a16="http://schemas.microsoft.com/office/drawing/2014/main" id="{FD181131-E733-FB4B-8175-9EB27BD87CE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44673" y="3140062"/>
            <a:ext cx="442217" cy="1198806"/>
          </a:xfrm>
          <a:prstGeom prst="rect">
            <a:avLst/>
          </a:prstGeom>
        </p:spPr>
      </p:pic>
      <p:cxnSp>
        <p:nvCxnSpPr>
          <p:cNvPr id="9" name="Straight Connector 8">
            <a:extLst>
              <a:ext uri="{FF2B5EF4-FFF2-40B4-BE49-F238E27FC236}">
                <a16:creationId xmlns:a16="http://schemas.microsoft.com/office/drawing/2014/main" id="{FB047347-ED54-44A7-8516-66368045B27C}"/>
              </a:ext>
            </a:extLst>
          </p:cNvPr>
          <p:cNvCxnSpPr/>
          <p:nvPr/>
        </p:nvCxnSpPr>
        <p:spPr>
          <a:xfrm>
            <a:off x="7040765" y="4485742"/>
            <a:ext cx="955761" cy="0"/>
          </a:xfrm>
          <a:prstGeom prst="line">
            <a:avLst/>
          </a:prstGeom>
        </p:spPr>
        <p:style>
          <a:lnRef idx="2">
            <a:schemeClr val="dk1"/>
          </a:lnRef>
          <a:fillRef idx="0">
            <a:schemeClr val="dk1"/>
          </a:fillRef>
          <a:effectRef idx="1">
            <a:schemeClr val="dk1"/>
          </a:effectRef>
          <a:fontRef idx="minor">
            <a:schemeClr val="tx1"/>
          </a:fontRef>
        </p:style>
      </p:cxnSp>
      <p:pic>
        <p:nvPicPr>
          <p:cNvPr id="5" name="Picture 4" descr="A picture containing text&#10;&#10;Description automatically generated">
            <a:extLst>
              <a:ext uri="{FF2B5EF4-FFF2-40B4-BE49-F238E27FC236}">
                <a16:creationId xmlns:a16="http://schemas.microsoft.com/office/drawing/2014/main" id="{018963BD-36C9-4095-A7CC-3260977DE41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96472" y="3443171"/>
            <a:ext cx="444345" cy="1252532"/>
          </a:xfrm>
          <a:prstGeom prst="rect">
            <a:avLst/>
          </a:prstGeom>
        </p:spPr>
      </p:pic>
      <p:cxnSp>
        <p:nvCxnSpPr>
          <p:cNvPr id="41" name="Straight Connector 40">
            <a:extLst>
              <a:ext uri="{FF2B5EF4-FFF2-40B4-BE49-F238E27FC236}">
                <a16:creationId xmlns:a16="http://schemas.microsoft.com/office/drawing/2014/main" id="{DCCC419C-97D2-490C-957C-DA127B8552CC}"/>
              </a:ext>
            </a:extLst>
          </p:cNvPr>
          <p:cNvCxnSpPr/>
          <p:nvPr/>
        </p:nvCxnSpPr>
        <p:spPr>
          <a:xfrm>
            <a:off x="5949360" y="4471571"/>
            <a:ext cx="955761" cy="0"/>
          </a:xfrm>
          <a:prstGeom prst="line">
            <a:avLst/>
          </a:prstGeom>
        </p:spPr>
        <p:style>
          <a:lnRef idx="2">
            <a:schemeClr val="dk1"/>
          </a:lnRef>
          <a:fillRef idx="0">
            <a:schemeClr val="dk1"/>
          </a:fillRef>
          <a:effectRef idx="1">
            <a:schemeClr val="dk1"/>
          </a:effectRef>
          <a:fontRef idx="minor">
            <a:schemeClr val="tx1"/>
          </a:fontRef>
        </p:style>
      </p:cxnSp>
      <p:pic>
        <p:nvPicPr>
          <p:cNvPr id="42" name="Picture 41" descr="A picture containing text&#10;&#10;Description automatically generated">
            <a:extLst>
              <a:ext uri="{FF2B5EF4-FFF2-40B4-BE49-F238E27FC236}">
                <a16:creationId xmlns:a16="http://schemas.microsoft.com/office/drawing/2014/main" id="{F6CDD9B1-20E2-4F0A-AF73-14B3A2A688D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05067" y="3429000"/>
            <a:ext cx="444345" cy="1252532"/>
          </a:xfrm>
          <a:prstGeom prst="rect">
            <a:avLst/>
          </a:prstGeom>
        </p:spPr>
      </p:pic>
      <p:sp>
        <p:nvSpPr>
          <p:cNvPr id="18" name="TextBox 17">
            <a:extLst>
              <a:ext uri="{FF2B5EF4-FFF2-40B4-BE49-F238E27FC236}">
                <a16:creationId xmlns:a16="http://schemas.microsoft.com/office/drawing/2014/main" id="{86CA9FD5-6D95-46B6-9635-50BA23E79DC8}"/>
              </a:ext>
            </a:extLst>
          </p:cNvPr>
          <p:cNvSpPr txBox="1"/>
          <p:nvPr/>
        </p:nvSpPr>
        <p:spPr>
          <a:xfrm>
            <a:off x="1592821" y="4717664"/>
            <a:ext cx="6971016" cy="415498"/>
          </a:xfrm>
          <a:prstGeom prst="rect">
            <a:avLst/>
          </a:prstGeom>
          <a:noFill/>
          <a:ln>
            <a:noFill/>
          </a:ln>
        </p:spPr>
        <p:txBody>
          <a:bodyPr wrap="square">
            <a:spAutoFit/>
          </a:bodyPr>
          <a:lstStyle/>
          <a:p>
            <a:pPr>
              <a:spcBef>
                <a:spcPts val="672"/>
              </a:spcBef>
            </a:pPr>
            <a:r>
              <a:rPr lang="en-US" sz="2100" i="0" dirty="0">
                <a:solidFill>
                  <a:schemeClr val="tx1"/>
                </a:solidFill>
                <a:latin typeface="Calibri"/>
                <a:cs typeface="Calibri"/>
              </a:rPr>
              <a:t>Sen-        </a:t>
            </a:r>
            <a:r>
              <a:rPr lang="en-US" sz="2100" i="0" dirty="0" err="1">
                <a:solidFill>
                  <a:schemeClr val="tx1"/>
                </a:solidFill>
                <a:latin typeface="Calibri"/>
                <a:cs typeface="Calibri"/>
              </a:rPr>
              <a:t>wa</a:t>
            </a:r>
            <a:r>
              <a:rPr lang="en-US" sz="2100" i="0" dirty="0">
                <a:solidFill>
                  <a:schemeClr val="tx1"/>
                </a:solidFill>
                <a:latin typeface="Calibri"/>
                <a:cs typeface="Calibri"/>
              </a:rPr>
              <a:t>         de-       den-      de             </a:t>
            </a:r>
            <a:r>
              <a:rPr lang="en-US" sz="2100" i="0" dirty="0" err="1">
                <a:solidFill>
                  <a:schemeClr val="tx1"/>
                </a:solidFill>
                <a:latin typeface="Calibri"/>
                <a:cs typeface="Calibri"/>
              </a:rPr>
              <a:t>sen</a:t>
            </a:r>
            <a:r>
              <a:rPr lang="en-US" sz="2100" i="0" dirty="0">
                <a:solidFill>
                  <a:schemeClr val="tx1"/>
                </a:solidFill>
                <a:latin typeface="Calibri"/>
                <a:cs typeface="Calibri"/>
              </a:rPr>
              <a:t>-            </a:t>
            </a:r>
            <a:r>
              <a:rPr lang="en-US" sz="2100" i="0" dirty="0" err="1">
                <a:solidFill>
                  <a:schemeClr val="tx1"/>
                </a:solidFill>
                <a:latin typeface="Calibri"/>
                <a:cs typeface="Calibri"/>
              </a:rPr>
              <a:t>wa</a:t>
            </a:r>
            <a:r>
              <a:rPr lang="en-US" sz="2100" i="0" dirty="0">
                <a:solidFill>
                  <a:schemeClr val="tx1"/>
                </a:solidFill>
                <a:latin typeface="Calibri"/>
                <a:cs typeface="Calibri"/>
              </a:rPr>
              <a:t>.</a:t>
            </a:r>
            <a:endParaRPr lang="en-AU" sz="2100" i="0" dirty="0">
              <a:solidFill>
                <a:schemeClr val="tx1"/>
              </a:solidFill>
              <a:latin typeface="Calibri"/>
              <a:cs typeface="Calibri"/>
            </a:endParaRPr>
          </a:p>
        </p:txBody>
      </p:sp>
      <p:pic>
        <p:nvPicPr>
          <p:cNvPr id="19" name="EB7553AD">
            <a:hlinkClick r:id="" action="ppaction://media"/>
            <a:extLst>
              <a:ext uri="{FF2B5EF4-FFF2-40B4-BE49-F238E27FC236}">
                <a16:creationId xmlns:a16="http://schemas.microsoft.com/office/drawing/2014/main" id="{8740CE0A-E225-4578-96EF-A7E777C17E04}"/>
              </a:ext>
            </a:extLst>
          </p:cNvPr>
          <p:cNvPicPr>
            <a:picLocks noChangeAspect="1"/>
          </p:cNvPicPr>
          <p:nvPr>
            <a:audioFile r:link="rId1"/>
            <p:extLst>
              <p:ext uri="{DAA4B4D4-6D71-4841-9C94-3DE7FCFB9230}">
                <p14:media xmlns:p14="http://schemas.microsoft.com/office/powerpoint/2010/main" r:embed="rId2">
                  <p14:trim end="16617"/>
                </p14:media>
              </p:ext>
            </p:extLst>
          </p:nvPr>
        </p:nvPicPr>
        <p:blipFill>
          <a:blip r:embed="rId11"/>
          <a:stretch>
            <a:fillRect/>
          </a:stretch>
        </p:blipFill>
        <p:spPr>
          <a:xfrm>
            <a:off x="7556152" y="450195"/>
            <a:ext cx="486000" cy="486000"/>
          </a:xfrm>
          <a:prstGeom prst="rect">
            <a:avLst/>
          </a:prstGeom>
        </p:spPr>
      </p:pic>
    </p:spTree>
    <p:extLst>
      <p:ext uri="{BB962C8B-B14F-4D97-AF65-F5344CB8AC3E}">
        <p14:creationId xmlns:p14="http://schemas.microsoft.com/office/powerpoint/2010/main" val="39313864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83" fill="hold"/>
                                        <p:tgtEl>
                                          <p:spTgt spid="19"/>
                                        </p:tgtEl>
                                      </p:cBhvr>
                                    </p:cmd>
                                  </p:childTnLst>
                                </p:cTn>
                              </p:par>
                            </p:childTnLst>
                          </p:cTn>
                        </p:par>
                      </p:childTnLst>
                    </p:cTn>
                  </p:par>
                </p:childTnLst>
              </p:cTn>
              <p:nextCondLst>
                <p:cond evt="onClick" delay="0">
                  <p:tgtEl>
                    <p:spTgt spid="19"/>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25752D1-5A2D-3D4E-8CD6-F2B774317962}"/>
              </a:ext>
            </a:extLst>
          </p:cNvPr>
          <p:cNvSpPr>
            <a:spLocks noGrp="1"/>
          </p:cNvSpPr>
          <p:nvPr>
            <p:ph type="body" sz="quarter" idx="13"/>
          </p:nvPr>
        </p:nvSpPr>
        <p:spPr>
          <a:xfrm>
            <a:off x="443874" y="402061"/>
            <a:ext cx="8213724" cy="539859"/>
          </a:xfrm>
        </p:spPr>
        <p:txBody>
          <a:bodyPr/>
          <a:lstStyle/>
          <a:p>
            <a:r>
              <a:rPr lang="en-US" dirty="0"/>
              <a:t>I Sing: </a:t>
            </a:r>
            <a:r>
              <a:rPr lang="en-AU" dirty="0">
                <a:solidFill>
                  <a:schemeClr val="accent3"/>
                </a:solidFill>
              </a:rPr>
              <a:t>First Two Lines</a:t>
            </a:r>
            <a:endParaRPr lang="en-US" dirty="0">
              <a:solidFill>
                <a:schemeClr val="accent3"/>
              </a:solidFill>
            </a:endParaRPr>
          </a:p>
        </p:txBody>
      </p:sp>
      <p:sp>
        <p:nvSpPr>
          <p:cNvPr id="8" name="TextBox 7">
            <a:extLst>
              <a:ext uri="{FF2B5EF4-FFF2-40B4-BE49-F238E27FC236}">
                <a16:creationId xmlns:a16="http://schemas.microsoft.com/office/drawing/2014/main" id="{66F9F95F-3FA4-1F47-8CBE-8C21E283C0A4}"/>
              </a:ext>
            </a:extLst>
          </p:cNvPr>
          <p:cNvSpPr txBox="1"/>
          <p:nvPr/>
        </p:nvSpPr>
        <p:spPr>
          <a:xfrm>
            <a:off x="439017" y="6321595"/>
            <a:ext cx="2243361" cy="289007"/>
          </a:xfrm>
          <a:prstGeom prst="rect">
            <a:avLst/>
          </a:prstGeom>
          <a:noFill/>
          <a:ln>
            <a:noFill/>
          </a:ln>
        </p:spPr>
        <p:txBody>
          <a:bodyPr wrap="square" rtlCol="0">
            <a:noAutofit/>
          </a:bodyPr>
          <a:lstStyle/>
          <a:p>
            <a:pPr>
              <a:spcBef>
                <a:spcPts val="672"/>
              </a:spcBef>
            </a:pPr>
            <a:r>
              <a:rPr lang="en-AU" sz="1800" i="0" dirty="0">
                <a:solidFill>
                  <a:schemeClr val="accent1"/>
                </a:solidFill>
                <a:latin typeface="Calibri"/>
                <a:cs typeface="Calibri"/>
              </a:rPr>
              <a:t>Practical</a:t>
            </a:r>
          </a:p>
        </p:txBody>
      </p:sp>
      <p:pic>
        <p:nvPicPr>
          <p:cNvPr id="6" name="Picture 5" descr="A picture containing background pattern&#10;&#10;Description automatically generated">
            <a:extLst>
              <a:ext uri="{FF2B5EF4-FFF2-40B4-BE49-F238E27FC236}">
                <a16:creationId xmlns:a16="http://schemas.microsoft.com/office/drawing/2014/main" id="{A61348DC-271D-274E-9ACB-10505D59C4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923" y="1303104"/>
            <a:ext cx="8216153" cy="1585982"/>
          </a:xfrm>
          <a:prstGeom prst="rect">
            <a:avLst/>
          </a:prstGeom>
        </p:spPr>
      </p:pic>
      <p:pic>
        <p:nvPicPr>
          <p:cNvPr id="3" name="Picture 2">
            <a:extLst>
              <a:ext uri="{FF2B5EF4-FFF2-40B4-BE49-F238E27FC236}">
                <a16:creationId xmlns:a16="http://schemas.microsoft.com/office/drawing/2014/main" id="{A15B7304-D9ED-1E4F-8511-BC0863ACDF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14507" y="1423851"/>
            <a:ext cx="435254" cy="1177867"/>
          </a:xfrm>
          <a:prstGeom prst="rect">
            <a:avLst/>
          </a:prstGeom>
        </p:spPr>
      </p:pic>
      <p:pic>
        <p:nvPicPr>
          <p:cNvPr id="16" name="Picture 15">
            <a:extLst>
              <a:ext uri="{FF2B5EF4-FFF2-40B4-BE49-F238E27FC236}">
                <a16:creationId xmlns:a16="http://schemas.microsoft.com/office/drawing/2014/main" id="{BB9F0C92-5AB0-FC46-8009-1B30E0F16D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6003" y="1068769"/>
            <a:ext cx="876194" cy="2161600"/>
          </a:xfrm>
          <a:prstGeom prst="rect">
            <a:avLst/>
          </a:prstGeom>
        </p:spPr>
      </p:pic>
      <p:pic>
        <p:nvPicPr>
          <p:cNvPr id="29" name="Picture 28" descr="A picture containing pool ball&#10;&#10;Description automatically generated">
            <a:extLst>
              <a:ext uri="{FF2B5EF4-FFF2-40B4-BE49-F238E27FC236}">
                <a16:creationId xmlns:a16="http://schemas.microsoft.com/office/drawing/2014/main" id="{C195A836-EAAF-E74C-BDB1-ABA8204405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89357" y="1591429"/>
            <a:ext cx="418344" cy="1137497"/>
          </a:xfrm>
          <a:prstGeom prst="rect">
            <a:avLst/>
          </a:prstGeom>
        </p:spPr>
      </p:pic>
      <p:pic>
        <p:nvPicPr>
          <p:cNvPr id="31" name="Picture 30">
            <a:extLst>
              <a:ext uri="{FF2B5EF4-FFF2-40B4-BE49-F238E27FC236}">
                <a16:creationId xmlns:a16="http://schemas.microsoft.com/office/drawing/2014/main" id="{DCF209EF-FC82-5648-BDA4-00F308B14A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5134" y="1428762"/>
            <a:ext cx="435254" cy="1177867"/>
          </a:xfrm>
          <a:prstGeom prst="rect">
            <a:avLst/>
          </a:prstGeom>
        </p:spPr>
      </p:pic>
      <p:pic>
        <p:nvPicPr>
          <p:cNvPr id="35" name="Picture 34" descr="A picture containing pool ball, sport&#10;&#10;Description automatically generated">
            <a:extLst>
              <a:ext uri="{FF2B5EF4-FFF2-40B4-BE49-F238E27FC236}">
                <a16:creationId xmlns:a16="http://schemas.microsoft.com/office/drawing/2014/main" id="{24722D51-7730-834C-9130-0FC2A8BC6D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46119" y="1844699"/>
            <a:ext cx="440228" cy="1229743"/>
          </a:xfrm>
          <a:prstGeom prst="rect">
            <a:avLst/>
          </a:prstGeom>
        </p:spPr>
      </p:pic>
      <p:pic>
        <p:nvPicPr>
          <p:cNvPr id="36" name="Picture 35" descr="A picture containing text, pool ball&#10;&#10;Description automatically generated">
            <a:extLst>
              <a:ext uri="{FF2B5EF4-FFF2-40B4-BE49-F238E27FC236}">
                <a16:creationId xmlns:a16="http://schemas.microsoft.com/office/drawing/2014/main" id="{FD181131-E733-FB4B-8175-9EB27BD87CE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12549" y="1728762"/>
            <a:ext cx="442217" cy="1198806"/>
          </a:xfrm>
          <a:prstGeom prst="rect">
            <a:avLst/>
          </a:prstGeom>
        </p:spPr>
      </p:pic>
      <p:cxnSp>
        <p:nvCxnSpPr>
          <p:cNvPr id="9" name="Straight Connector 8">
            <a:extLst>
              <a:ext uri="{FF2B5EF4-FFF2-40B4-BE49-F238E27FC236}">
                <a16:creationId xmlns:a16="http://schemas.microsoft.com/office/drawing/2014/main" id="{FB047347-ED54-44A7-8516-66368045B27C}"/>
              </a:ext>
            </a:extLst>
          </p:cNvPr>
          <p:cNvCxnSpPr/>
          <p:nvPr/>
        </p:nvCxnSpPr>
        <p:spPr>
          <a:xfrm>
            <a:off x="7008641" y="3074442"/>
            <a:ext cx="955761" cy="0"/>
          </a:xfrm>
          <a:prstGeom prst="line">
            <a:avLst/>
          </a:prstGeom>
        </p:spPr>
        <p:style>
          <a:lnRef idx="2">
            <a:schemeClr val="dk1"/>
          </a:lnRef>
          <a:fillRef idx="0">
            <a:schemeClr val="dk1"/>
          </a:fillRef>
          <a:effectRef idx="1">
            <a:schemeClr val="dk1"/>
          </a:effectRef>
          <a:fontRef idx="minor">
            <a:schemeClr val="tx1"/>
          </a:fontRef>
        </p:style>
      </p:cxnSp>
      <p:pic>
        <p:nvPicPr>
          <p:cNvPr id="5" name="Picture 4" descr="A picture containing text&#10;&#10;Description automatically generated">
            <a:extLst>
              <a:ext uri="{FF2B5EF4-FFF2-40B4-BE49-F238E27FC236}">
                <a16:creationId xmlns:a16="http://schemas.microsoft.com/office/drawing/2014/main" id="{018963BD-36C9-4095-A7CC-3260977DE41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64348" y="2031871"/>
            <a:ext cx="444345" cy="1252532"/>
          </a:xfrm>
          <a:prstGeom prst="rect">
            <a:avLst/>
          </a:prstGeom>
        </p:spPr>
      </p:pic>
      <p:cxnSp>
        <p:nvCxnSpPr>
          <p:cNvPr id="41" name="Straight Connector 40">
            <a:extLst>
              <a:ext uri="{FF2B5EF4-FFF2-40B4-BE49-F238E27FC236}">
                <a16:creationId xmlns:a16="http://schemas.microsoft.com/office/drawing/2014/main" id="{DCCC419C-97D2-490C-957C-DA127B8552CC}"/>
              </a:ext>
            </a:extLst>
          </p:cNvPr>
          <p:cNvCxnSpPr/>
          <p:nvPr/>
        </p:nvCxnSpPr>
        <p:spPr>
          <a:xfrm>
            <a:off x="5917236" y="3060271"/>
            <a:ext cx="955761" cy="0"/>
          </a:xfrm>
          <a:prstGeom prst="line">
            <a:avLst/>
          </a:prstGeom>
        </p:spPr>
        <p:style>
          <a:lnRef idx="2">
            <a:schemeClr val="dk1"/>
          </a:lnRef>
          <a:fillRef idx="0">
            <a:schemeClr val="dk1"/>
          </a:fillRef>
          <a:effectRef idx="1">
            <a:schemeClr val="dk1"/>
          </a:effectRef>
          <a:fontRef idx="minor">
            <a:schemeClr val="tx1"/>
          </a:fontRef>
        </p:style>
      </p:cxnSp>
      <p:pic>
        <p:nvPicPr>
          <p:cNvPr id="42" name="Picture 41" descr="A picture containing text&#10;&#10;Description automatically generated">
            <a:extLst>
              <a:ext uri="{FF2B5EF4-FFF2-40B4-BE49-F238E27FC236}">
                <a16:creationId xmlns:a16="http://schemas.microsoft.com/office/drawing/2014/main" id="{F6CDD9B1-20E2-4F0A-AF73-14B3A2A688D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72943" y="2017700"/>
            <a:ext cx="444345" cy="1252532"/>
          </a:xfrm>
          <a:prstGeom prst="rect">
            <a:avLst/>
          </a:prstGeom>
        </p:spPr>
      </p:pic>
      <p:pic>
        <p:nvPicPr>
          <p:cNvPr id="43" name="Picture 42" descr="A picture containing background pattern&#10;&#10;Description automatically generated">
            <a:extLst>
              <a:ext uri="{FF2B5EF4-FFF2-40B4-BE49-F238E27FC236}">
                <a16:creationId xmlns:a16="http://schemas.microsoft.com/office/drawing/2014/main" id="{1DCE1C1C-9D5D-4B8F-B19B-58BF96C97C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923" y="3807932"/>
            <a:ext cx="8216153" cy="1585982"/>
          </a:xfrm>
          <a:prstGeom prst="rect">
            <a:avLst/>
          </a:prstGeom>
        </p:spPr>
      </p:pic>
      <p:pic>
        <p:nvPicPr>
          <p:cNvPr id="44" name="Picture 43">
            <a:extLst>
              <a:ext uri="{FF2B5EF4-FFF2-40B4-BE49-F238E27FC236}">
                <a16:creationId xmlns:a16="http://schemas.microsoft.com/office/drawing/2014/main" id="{1E70E7FE-8ECE-478F-9DF3-45091388A5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14507" y="3928679"/>
            <a:ext cx="435254" cy="1177867"/>
          </a:xfrm>
          <a:prstGeom prst="rect">
            <a:avLst/>
          </a:prstGeom>
        </p:spPr>
      </p:pic>
      <p:pic>
        <p:nvPicPr>
          <p:cNvPr id="45" name="Picture 44">
            <a:extLst>
              <a:ext uri="{FF2B5EF4-FFF2-40B4-BE49-F238E27FC236}">
                <a16:creationId xmlns:a16="http://schemas.microsoft.com/office/drawing/2014/main" id="{30B24900-E88C-4427-804D-AEE6A211CEF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6003" y="3573597"/>
            <a:ext cx="876194" cy="2161600"/>
          </a:xfrm>
          <a:prstGeom prst="rect">
            <a:avLst/>
          </a:prstGeom>
        </p:spPr>
      </p:pic>
      <p:pic>
        <p:nvPicPr>
          <p:cNvPr id="46" name="Picture 45" descr="A picture containing pool ball&#10;&#10;Description automatically generated">
            <a:extLst>
              <a:ext uri="{FF2B5EF4-FFF2-40B4-BE49-F238E27FC236}">
                <a16:creationId xmlns:a16="http://schemas.microsoft.com/office/drawing/2014/main" id="{152E4282-5B4E-46EB-9720-3F61D44366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89357" y="4096257"/>
            <a:ext cx="418344" cy="1137497"/>
          </a:xfrm>
          <a:prstGeom prst="rect">
            <a:avLst/>
          </a:prstGeom>
        </p:spPr>
      </p:pic>
      <p:pic>
        <p:nvPicPr>
          <p:cNvPr id="47" name="Picture 46">
            <a:extLst>
              <a:ext uri="{FF2B5EF4-FFF2-40B4-BE49-F238E27FC236}">
                <a16:creationId xmlns:a16="http://schemas.microsoft.com/office/drawing/2014/main" id="{1EF57A28-5C2A-426B-B56E-F9582063B3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5134" y="3933590"/>
            <a:ext cx="435254" cy="1177867"/>
          </a:xfrm>
          <a:prstGeom prst="rect">
            <a:avLst/>
          </a:prstGeom>
        </p:spPr>
      </p:pic>
      <p:pic>
        <p:nvPicPr>
          <p:cNvPr id="48" name="Picture 47" descr="A picture containing pool ball, sport&#10;&#10;Description automatically generated">
            <a:extLst>
              <a:ext uri="{FF2B5EF4-FFF2-40B4-BE49-F238E27FC236}">
                <a16:creationId xmlns:a16="http://schemas.microsoft.com/office/drawing/2014/main" id="{F30A4FC6-ACA6-4C55-ADB1-DFB56FE6CE0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46119" y="4349527"/>
            <a:ext cx="440228" cy="1229743"/>
          </a:xfrm>
          <a:prstGeom prst="rect">
            <a:avLst/>
          </a:prstGeom>
        </p:spPr>
      </p:pic>
      <p:pic>
        <p:nvPicPr>
          <p:cNvPr id="49" name="Picture 48" descr="A picture containing text, pool ball&#10;&#10;Description automatically generated">
            <a:extLst>
              <a:ext uri="{FF2B5EF4-FFF2-40B4-BE49-F238E27FC236}">
                <a16:creationId xmlns:a16="http://schemas.microsoft.com/office/drawing/2014/main" id="{6E57639B-88F1-46C1-8637-20E31297C58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12549" y="4233590"/>
            <a:ext cx="442217" cy="1198806"/>
          </a:xfrm>
          <a:prstGeom prst="rect">
            <a:avLst/>
          </a:prstGeom>
        </p:spPr>
      </p:pic>
      <p:cxnSp>
        <p:nvCxnSpPr>
          <p:cNvPr id="50" name="Straight Connector 49">
            <a:extLst>
              <a:ext uri="{FF2B5EF4-FFF2-40B4-BE49-F238E27FC236}">
                <a16:creationId xmlns:a16="http://schemas.microsoft.com/office/drawing/2014/main" id="{D0A151FB-1CCD-4E89-9DEE-A312F6A060AF}"/>
              </a:ext>
            </a:extLst>
          </p:cNvPr>
          <p:cNvCxnSpPr/>
          <p:nvPr/>
        </p:nvCxnSpPr>
        <p:spPr>
          <a:xfrm>
            <a:off x="7008641" y="5579270"/>
            <a:ext cx="955761" cy="0"/>
          </a:xfrm>
          <a:prstGeom prst="line">
            <a:avLst/>
          </a:prstGeom>
        </p:spPr>
        <p:style>
          <a:lnRef idx="2">
            <a:schemeClr val="dk1"/>
          </a:lnRef>
          <a:fillRef idx="0">
            <a:schemeClr val="dk1"/>
          </a:fillRef>
          <a:effectRef idx="1">
            <a:schemeClr val="dk1"/>
          </a:effectRef>
          <a:fontRef idx="minor">
            <a:schemeClr val="tx1"/>
          </a:fontRef>
        </p:style>
      </p:cxnSp>
      <p:pic>
        <p:nvPicPr>
          <p:cNvPr id="51" name="Picture 50" descr="A picture containing text&#10;&#10;Description automatically generated">
            <a:extLst>
              <a:ext uri="{FF2B5EF4-FFF2-40B4-BE49-F238E27FC236}">
                <a16:creationId xmlns:a16="http://schemas.microsoft.com/office/drawing/2014/main" id="{8F1C36D2-F32B-4A1A-8EDB-42C63F2C41C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64348" y="4536699"/>
            <a:ext cx="444345" cy="1252532"/>
          </a:xfrm>
          <a:prstGeom prst="rect">
            <a:avLst/>
          </a:prstGeom>
        </p:spPr>
      </p:pic>
      <p:cxnSp>
        <p:nvCxnSpPr>
          <p:cNvPr id="52" name="Straight Connector 51">
            <a:extLst>
              <a:ext uri="{FF2B5EF4-FFF2-40B4-BE49-F238E27FC236}">
                <a16:creationId xmlns:a16="http://schemas.microsoft.com/office/drawing/2014/main" id="{4643479A-A27D-4F16-9C28-5BB45B09FC50}"/>
              </a:ext>
            </a:extLst>
          </p:cNvPr>
          <p:cNvCxnSpPr/>
          <p:nvPr/>
        </p:nvCxnSpPr>
        <p:spPr>
          <a:xfrm>
            <a:off x="5917236" y="5565099"/>
            <a:ext cx="955761" cy="0"/>
          </a:xfrm>
          <a:prstGeom prst="line">
            <a:avLst/>
          </a:prstGeom>
        </p:spPr>
        <p:style>
          <a:lnRef idx="2">
            <a:schemeClr val="dk1"/>
          </a:lnRef>
          <a:fillRef idx="0">
            <a:schemeClr val="dk1"/>
          </a:fillRef>
          <a:effectRef idx="1">
            <a:schemeClr val="dk1"/>
          </a:effectRef>
          <a:fontRef idx="minor">
            <a:schemeClr val="tx1"/>
          </a:fontRef>
        </p:style>
      </p:cxnSp>
      <p:pic>
        <p:nvPicPr>
          <p:cNvPr id="53" name="Picture 52" descr="A picture containing text&#10;&#10;Description automatically generated">
            <a:extLst>
              <a:ext uri="{FF2B5EF4-FFF2-40B4-BE49-F238E27FC236}">
                <a16:creationId xmlns:a16="http://schemas.microsoft.com/office/drawing/2014/main" id="{EC853734-EC71-4BDE-B7FC-3F20911830E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72943" y="4522528"/>
            <a:ext cx="444345" cy="1252532"/>
          </a:xfrm>
          <a:prstGeom prst="rect">
            <a:avLst/>
          </a:prstGeom>
        </p:spPr>
      </p:pic>
      <p:sp>
        <p:nvSpPr>
          <p:cNvPr id="54" name="TextBox 53">
            <a:extLst>
              <a:ext uri="{FF2B5EF4-FFF2-40B4-BE49-F238E27FC236}">
                <a16:creationId xmlns:a16="http://schemas.microsoft.com/office/drawing/2014/main" id="{86CA9FD5-6D95-46B6-9635-50BA23E79DC8}"/>
              </a:ext>
            </a:extLst>
          </p:cNvPr>
          <p:cNvSpPr txBox="1"/>
          <p:nvPr/>
        </p:nvSpPr>
        <p:spPr>
          <a:xfrm>
            <a:off x="1560697" y="3306364"/>
            <a:ext cx="6971016" cy="415498"/>
          </a:xfrm>
          <a:prstGeom prst="rect">
            <a:avLst/>
          </a:prstGeom>
          <a:noFill/>
          <a:ln>
            <a:noFill/>
          </a:ln>
        </p:spPr>
        <p:txBody>
          <a:bodyPr wrap="square">
            <a:spAutoFit/>
          </a:bodyPr>
          <a:lstStyle/>
          <a:p>
            <a:pPr>
              <a:spcBef>
                <a:spcPts val="672"/>
              </a:spcBef>
            </a:pPr>
            <a:r>
              <a:rPr lang="en-US" sz="2100" i="0" dirty="0">
                <a:solidFill>
                  <a:schemeClr val="tx1"/>
                </a:solidFill>
                <a:latin typeface="Calibri"/>
                <a:cs typeface="Calibri"/>
              </a:rPr>
              <a:t>Sen-        </a:t>
            </a:r>
            <a:r>
              <a:rPr lang="en-US" sz="2100" i="0" dirty="0" err="1">
                <a:solidFill>
                  <a:schemeClr val="tx1"/>
                </a:solidFill>
                <a:latin typeface="Calibri"/>
                <a:cs typeface="Calibri"/>
              </a:rPr>
              <a:t>wa</a:t>
            </a:r>
            <a:r>
              <a:rPr lang="en-US" sz="2100" i="0" dirty="0">
                <a:solidFill>
                  <a:schemeClr val="tx1"/>
                </a:solidFill>
                <a:latin typeface="Calibri"/>
                <a:cs typeface="Calibri"/>
              </a:rPr>
              <a:t>         de-        den-      de             </a:t>
            </a:r>
            <a:r>
              <a:rPr lang="en-US" sz="2100" i="0" dirty="0" err="1">
                <a:solidFill>
                  <a:schemeClr val="tx1"/>
                </a:solidFill>
                <a:latin typeface="Calibri"/>
                <a:cs typeface="Calibri"/>
              </a:rPr>
              <a:t>sen</a:t>
            </a:r>
            <a:r>
              <a:rPr lang="en-US" sz="2100" i="0" dirty="0">
                <a:solidFill>
                  <a:schemeClr val="tx1"/>
                </a:solidFill>
                <a:latin typeface="Calibri"/>
                <a:cs typeface="Calibri"/>
              </a:rPr>
              <a:t>-            </a:t>
            </a:r>
            <a:r>
              <a:rPr lang="en-US" sz="2100" i="0" dirty="0" err="1">
                <a:solidFill>
                  <a:schemeClr val="tx1"/>
                </a:solidFill>
                <a:latin typeface="Calibri"/>
                <a:cs typeface="Calibri"/>
              </a:rPr>
              <a:t>wa</a:t>
            </a:r>
            <a:r>
              <a:rPr lang="en-US" sz="2100" i="0" dirty="0">
                <a:solidFill>
                  <a:schemeClr val="tx1"/>
                </a:solidFill>
                <a:latin typeface="Calibri"/>
                <a:cs typeface="Calibri"/>
              </a:rPr>
              <a:t>.</a:t>
            </a:r>
            <a:endParaRPr lang="en-AU" sz="2100" i="0" dirty="0">
              <a:solidFill>
                <a:schemeClr val="tx1"/>
              </a:solidFill>
              <a:latin typeface="Calibri"/>
              <a:cs typeface="Calibri"/>
            </a:endParaRPr>
          </a:p>
        </p:txBody>
      </p:sp>
      <p:sp>
        <p:nvSpPr>
          <p:cNvPr id="55" name="TextBox 54">
            <a:extLst>
              <a:ext uri="{FF2B5EF4-FFF2-40B4-BE49-F238E27FC236}">
                <a16:creationId xmlns:a16="http://schemas.microsoft.com/office/drawing/2014/main" id="{2A05B370-5B38-4A94-BA85-5D73E8347E14}"/>
              </a:ext>
            </a:extLst>
          </p:cNvPr>
          <p:cNvSpPr txBox="1"/>
          <p:nvPr/>
        </p:nvSpPr>
        <p:spPr>
          <a:xfrm>
            <a:off x="1560697" y="5878368"/>
            <a:ext cx="6971016" cy="415498"/>
          </a:xfrm>
          <a:prstGeom prst="rect">
            <a:avLst/>
          </a:prstGeom>
          <a:noFill/>
          <a:ln>
            <a:noFill/>
          </a:ln>
        </p:spPr>
        <p:txBody>
          <a:bodyPr wrap="square">
            <a:spAutoFit/>
          </a:bodyPr>
          <a:lstStyle/>
          <a:p>
            <a:pPr>
              <a:spcBef>
                <a:spcPts val="672"/>
              </a:spcBef>
            </a:pPr>
            <a:r>
              <a:rPr lang="en-US" sz="2100" i="0" dirty="0">
                <a:solidFill>
                  <a:schemeClr val="tx1"/>
                </a:solidFill>
                <a:latin typeface="Calibri"/>
                <a:cs typeface="Calibri"/>
              </a:rPr>
              <a:t>Sen-        </a:t>
            </a:r>
            <a:r>
              <a:rPr lang="en-US" sz="2100" i="0" dirty="0" err="1">
                <a:solidFill>
                  <a:schemeClr val="tx1"/>
                </a:solidFill>
                <a:latin typeface="Calibri"/>
                <a:cs typeface="Calibri"/>
              </a:rPr>
              <a:t>wa</a:t>
            </a:r>
            <a:r>
              <a:rPr lang="en-US" sz="2100" i="0" dirty="0">
                <a:solidFill>
                  <a:schemeClr val="tx1"/>
                </a:solidFill>
                <a:latin typeface="Calibri"/>
                <a:cs typeface="Calibri"/>
              </a:rPr>
              <a:t>         de-        den-      de             </a:t>
            </a:r>
            <a:r>
              <a:rPr lang="en-US" sz="2100" i="0" dirty="0" err="1">
                <a:solidFill>
                  <a:schemeClr val="tx1"/>
                </a:solidFill>
                <a:latin typeface="Calibri"/>
                <a:cs typeface="Calibri"/>
              </a:rPr>
              <a:t>sen</a:t>
            </a:r>
            <a:r>
              <a:rPr lang="en-US" sz="2100" i="0" dirty="0">
                <a:solidFill>
                  <a:schemeClr val="tx1"/>
                </a:solidFill>
                <a:latin typeface="Calibri"/>
                <a:cs typeface="Calibri"/>
              </a:rPr>
              <a:t>-            </a:t>
            </a:r>
            <a:r>
              <a:rPr lang="en-US" sz="2100" i="0" dirty="0" err="1">
                <a:solidFill>
                  <a:schemeClr val="tx1"/>
                </a:solidFill>
                <a:latin typeface="Calibri"/>
                <a:cs typeface="Calibri"/>
              </a:rPr>
              <a:t>wa</a:t>
            </a:r>
            <a:r>
              <a:rPr lang="en-US" sz="2100" i="0" dirty="0">
                <a:solidFill>
                  <a:schemeClr val="tx1"/>
                </a:solidFill>
                <a:latin typeface="Calibri"/>
                <a:cs typeface="Calibri"/>
              </a:rPr>
              <a:t>.</a:t>
            </a:r>
            <a:endParaRPr lang="en-AU" sz="2100" i="0" dirty="0">
              <a:solidFill>
                <a:schemeClr val="tx1"/>
              </a:solidFill>
              <a:latin typeface="Calibri"/>
              <a:cs typeface="Calibri"/>
            </a:endParaRPr>
          </a:p>
        </p:txBody>
      </p:sp>
      <p:pic>
        <p:nvPicPr>
          <p:cNvPr id="28" name="EB7553AD">
            <a:hlinkClick r:id="" action="ppaction://media"/>
            <a:extLst>
              <a:ext uri="{FF2B5EF4-FFF2-40B4-BE49-F238E27FC236}">
                <a16:creationId xmlns:a16="http://schemas.microsoft.com/office/drawing/2014/main" id="{01665CB0-166C-4880-8717-B0936D4ED93B}"/>
              </a:ext>
            </a:extLst>
          </p:cNvPr>
          <p:cNvPicPr>
            <a:picLocks noChangeAspect="1"/>
          </p:cNvPicPr>
          <p:nvPr>
            <a:audioFile r:link="rId1"/>
            <p:extLst>
              <p:ext uri="{DAA4B4D4-6D71-4841-9C94-3DE7FCFB9230}">
                <p14:media xmlns:p14="http://schemas.microsoft.com/office/powerpoint/2010/main" r:embed="rId2">
                  <p14:trim end="11613"/>
                </p14:media>
              </p:ext>
            </p:extLst>
          </p:nvPr>
        </p:nvPicPr>
        <p:blipFill>
          <a:blip r:embed="rId11"/>
          <a:stretch>
            <a:fillRect/>
          </a:stretch>
        </p:blipFill>
        <p:spPr>
          <a:xfrm>
            <a:off x="7585115" y="466901"/>
            <a:ext cx="486000" cy="486000"/>
          </a:xfrm>
          <a:prstGeom prst="rect">
            <a:avLst/>
          </a:prstGeom>
        </p:spPr>
      </p:pic>
    </p:spTree>
    <p:extLst>
      <p:ext uri="{BB962C8B-B14F-4D97-AF65-F5344CB8AC3E}">
        <p14:creationId xmlns:p14="http://schemas.microsoft.com/office/powerpoint/2010/main" val="35676679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87" fill="hold"/>
                                        <p:tgtEl>
                                          <p:spTgt spid="28"/>
                                        </p:tgtEl>
                                      </p:cBhvr>
                                    </p:cmd>
                                  </p:childTnLst>
                                </p:cTn>
                              </p:par>
                            </p:childTnLst>
                          </p:cTn>
                        </p:par>
                      </p:childTnLst>
                    </p:cTn>
                  </p:par>
                </p:childTnLst>
              </p:cTn>
              <p:nextCondLst>
                <p:cond evt="onClick" delay="0">
                  <p:tgtEl>
                    <p:spTgt spid="28"/>
                  </p:tgtEl>
                </p:cond>
              </p:nextCondLst>
            </p:seq>
            <p:audio>
              <p:cMediaNode vol="80000">
                <p:cTn id="7" fill="hold" display="0">
                  <p:stCondLst>
                    <p:cond delay="indefinite"/>
                  </p:stCondLst>
                  <p:endCondLst>
                    <p:cond evt="onStopAudio" delay="0">
                      <p:tgtEl>
                        <p:sldTgt/>
                      </p:tgtEl>
                    </p:cond>
                  </p:endCondLst>
                </p:cTn>
                <p:tgtEl>
                  <p:spTgt spid="2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3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GGSA_Curriculum_PPT_Theme">
  <a:themeElements>
    <a:clrScheme name="GGSA">
      <a:dk1>
        <a:srgbClr val="181818"/>
      </a:dk1>
      <a:lt1>
        <a:sysClr val="window" lastClr="FFFFFF"/>
      </a:lt1>
      <a:dk2>
        <a:srgbClr val="1F1F1F"/>
      </a:dk2>
      <a:lt2>
        <a:srgbClr val="181818"/>
      </a:lt2>
      <a:accent1>
        <a:srgbClr val="177F99"/>
      </a:accent1>
      <a:accent2>
        <a:srgbClr val="A3A3A3"/>
      </a:accent2>
      <a:accent3>
        <a:srgbClr val="FAA234"/>
      </a:accent3>
      <a:accent4>
        <a:srgbClr val="FBB561"/>
      </a:accent4>
      <a:accent5>
        <a:srgbClr val="FDBC14"/>
      </a:accent5>
      <a:accent6>
        <a:srgbClr val="FED05E"/>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tx2">
              <a:lumMod val="75000"/>
            </a:schemeClr>
          </a:solidFill>
        </a:ln>
      </a:spPr>
      <a:bodyPr anchor="ctr"/>
      <a:lstStyle>
        <a:defPPr algn="r">
          <a:defRPr sz="1100" dirty="0"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wrap="square" rtlCol="0">
        <a:noAutofit/>
      </a:bodyPr>
      <a:lstStyle>
        <a:defPPr>
          <a:spcBef>
            <a:spcPts val="672"/>
          </a:spcBef>
          <a:defRPr sz="2800" i="0" dirty="0" smtClean="0">
            <a:solidFill>
              <a:schemeClr val="tx1"/>
            </a:solidFill>
            <a:latin typeface="Calibri"/>
            <a:cs typeface="Calibri"/>
          </a:defRPr>
        </a:defPPr>
      </a:lstStyle>
    </a:txDef>
  </a:objectDefaults>
  <a:extraClrSchemeLst/>
  <a:extLst>
    <a:ext uri="{05A4C25C-085E-4340-85A3-A5531E510DB2}">
      <thm15:themeFamily xmlns:thm15="http://schemas.microsoft.com/office/thememl/2012/main" name="GGSA_Curriculum_PPT_Theme" id="{1BBDCDBC-CF02-4599-9A13-09DFC0558105}" vid="{F26590E7-F273-42E2-B3FD-7B468DE84EEB}"/>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CF079873C6E3AB4EACD63ED1E8B5A8E2" ma:contentTypeVersion="21" ma:contentTypeDescription="Create a new document." ma:contentTypeScope="" ma:versionID="12dadd9e49a268dc1179cee63262baef">
  <xsd:schema xmlns:xsd="http://www.w3.org/2001/XMLSchema" xmlns:xs="http://www.w3.org/2001/XMLSchema" xmlns:p="http://schemas.microsoft.com/office/2006/metadata/properties" xmlns:ns2="5b26b094-24a4-4ccd-b7e3-3edda354eb3c" xmlns:ns3="b1c3f57c-7c49-4651-ad41-fce25e67615e" targetNamespace="http://schemas.microsoft.com/office/2006/metadata/properties" ma:root="true" ma:fieldsID="9a8362496abbe6d30b8f1cbf91731fbe" ns2:_="" ns3:_="">
    <xsd:import namespace="5b26b094-24a4-4ccd-b7e3-3edda354eb3c"/>
    <xsd:import namespace="b1c3f57c-7c49-4651-ad41-fce25e67615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2:_dlc_DocId" minOccurs="0"/>
                <xsd:element ref="ns2:_dlc_DocIdUrl" minOccurs="0"/>
                <xsd:element ref="ns2:_dlc_DocIdPersistId"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_Flow_SignoffStatus" minOccurs="0"/>
                <xsd:element ref="ns3:ReviewedbyNP"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26b094-24a4-4ccd-b7e3-3edda354eb3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_dlc_DocId" ma:index="12" nillable="true" ma:displayName="Document ID Value" ma:description="The value of the document ID assigned to this item." ma:indexed="true" ma:internalName="_dlc_DocId" ma:readOnly="true">
      <xsd:simpleType>
        <xsd:restriction base="dms:Text"/>
      </xsd:simpleType>
    </xsd:element>
    <xsd:element name="_dlc_DocIdUrl" ma:index="1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4" nillable="true" ma:displayName="Persist ID" ma:description="Keep ID on add." ma:hidden="true" ma:internalName="_dlc_DocIdPersistId" ma:readOnly="true">
      <xsd:simpleType>
        <xsd:restriction base="dms:Boolean"/>
      </xsd:simpleType>
    </xsd:element>
    <xsd:element name="TaxCatchAll" ma:index="17" nillable="true" ma:displayName="Taxonomy Catch All Column" ma:hidden="true" ma:list="{8b671d25-694d-439f-9863-07d436487715}" ma:internalName="TaxCatchAll" ma:showField="CatchAllData" ma:web="5b26b094-24a4-4ccd-b7e3-3edda354eb3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1c3f57c-7c49-4651-ad41-fce25e67615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23a52850-eb8e-4fa7-a03f-de41acfdcd08"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_Flow_SignoffStatus" ma:index="23" nillable="true" ma:displayName="Sign-off status" ma:internalName="Sign_x002d_off_x0020_status">
      <xsd:simpleType>
        <xsd:restriction base="dms:Text"/>
      </xsd:simpleType>
    </xsd:element>
    <xsd:element name="ReviewedbyNP" ma:index="24" nillable="true" ma:displayName="Reviewed by NP" ma:default="0" ma:description="Noel please select Yes if you have reviewed. Sam" ma:format="Dropdown" ma:internalName="ReviewedbyNP">
      <xsd:simpleType>
        <xsd:restriction base="dms:Boolea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documentManagement>
    <_dlc_DocIdPersistId xmlns="5b26b094-24a4-4ccd-b7e3-3edda354eb3c" xsi:nil="true"/>
    <_dlc_DocId xmlns="5b26b094-24a4-4ccd-b7e3-3edda354eb3c">GGSAWS-273948688-241518</_dlc_DocId>
    <_dlc_DocIdUrl xmlns="5b26b094-24a4-4ccd-b7e3-3edda354eb3c">
      <Url>https://ggsaus.sharepoint.com/sites/WebShare/_layouts/15/DocIdRedir.aspx?ID=GGSAWS-273948688-241518</Url>
      <Description>GGSAWS-273948688-241518</Description>
    </_dlc_DocIdUrl>
    <SharedWithUsers xmlns="5b26b094-24a4-4ccd-b7e3-3edda354eb3c">
      <UserInfo>
        <DisplayName>Mary Hearn</DisplayName>
        <AccountId>2586</AccountId>
        <AccountType/>
      </UserInfo>
      <UserInfo>
        <DisplayName>Sarah Derby</DisplayName>
        <AccountId>2107</AccountId>
        <AccountType/>
      </UserInfo>
      <UserInfo>
        <DisplayName>Gabrielle Edwards</DisplayName>
        <AccountId>2633</AccountId>
        <AccountType/>
      </UserInfo>
      <UserInfo>
        <DisplayName>Amanda Bowker</DisplayName>
        <AccountId>3433</AccountId>
        <AccountType/>
      </UserInfo>
    </SharedWithUsers>
    <TaxCatchAll xmlns="5b26b094-24a4-4ccd-b7e3-3edda354eb3c" xsi:nil="true"/>
    <_Flow_SignoffStatus xmlns="b1c3f57c-7c49-4651-ad41-fce25e67615e">Signed Off</_Flow_SignoffStatus>
    <lcf76f155ced4ddcb4097134ff3c332f xmlns="b1c3f57c-7c49-4651-ad41-fce25e67615e">
      <Terms xmlns="http://schemas.microsoft.com/office/infopath/2007/PartnerControls"/>
    </lcf76f155ced4ddcb4097134ff3c332f>
    <ReviewedbyNP xmlns="b1c3f57c-7c49-4651-ad41-fce25e67615e">false</ReviewedbyNP>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3C20999-4AD3-4B80-B015-7C47CDEF6BEB}">
  <ds:schemaRefs>
    <ds:schemaRef ds:uri="http://schemas.microsoft.com/sharepoint/events"/>
  </ds:schemaRefs>
</ds:datastoreItem>
</file>

<file path=customXml/itemProps2.xml><?xml version="1.0" encoding="utf-8"?>
<ds:datastoreItem xmlns:ds="http://schemas.openxmlformats.org/officeDocument/2006/customXml" ds:itemID="{A6E29CF6-C868-4817-82FC-66975EE0CCE8}"/>
</file>

<file path=customXml/itemProps3.xml><?xml version="1.0" encoding="utf-8"?>
<ds:datastoreItem xmlns:ds="http://schemas.openxmlformats.org/officeDocument/2006/customXml" ds:itemID="{ECCA1584-9CA9-46D4-BE44-1AD376E0FB8E}">
  <ds:schemaRefs>
    <ds:schemaRef ds:uri="57fb03f4-929e-4d29-b303-a87e068400ed"/>
    <ds:schemaRef ds:uri="http://schemas.microsoft.com/office/2006/documentManagement/types"/>
    <ds:schemaRef ds:uri="http://www.w3.org/XML/1998/namespace"/>
    <ds:schemaRef ds:uri="http://purl.org/dc/elements/1.1/"/>
    <ds:schemaRef ds:uri="515f5425-9a1b-4621-946e-313c9245e8dc"/>
    <ds:schemaRef ds:uri="http://schemas.microsoft.com/office/2006/metadata/properties"/>
    <ds:schemaRef ds:uri="http://schemas.openxmlformats.org/package/2006/metadata/core-properties"/>
    <ds:schemaRef ds:uri="http://purl.org/dc/terms/"/>
    <ds:schemaRef ds:uri="http://schemas.microsoft.com/office/infopath/2007/PartnerControls"/>
    <ds:schemaRef ds:uri="http://purl.org/dc/dcmitype/"/>
  </ds:schemaRefs>
</ds:datastoreItem>
</file>

<file path=customXml/itemProps4.xml><?xml version="1.0" encoding="utf-8"?>
<ds:datastoreItem xmlns:ds="http://schemas.openxmlformats.org/officeDocument/2006/customXml" ds:itemID="{A126B2F9-9E5E-47F6-8BD5-9996CAB193A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GGSA_Curriculum_PPT_Theme</Template>
  <TotalTime>438</TotalTime>
  <Words>949</Words>
  <Application>Microsoft Office PowerPoint</Application>
  <PresentationFormat>On-screen Show (4:3)</PresentationFormat>
  <Paragraphs>141</Paragraphs>
  <Slides>34</Slides>
  <Notes>5</Notes>
  <HiddenSlides>0</HiddenSlides>
  <MMClips>30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34</vt:i4>
      </vt:variant>
    </vt:vector>
  </HeadingPairs>
  <TitlesOfParts>
    <vt:vector size="42" baseType="lpstr">
      <vt:lpstr>Calibr</vt:lpstr>
      <vt:lpstr>Gotham Book</vt:lpstr>
      <vt:lpstr>Gotham Light</vt:lpstr>
      <vt:lpstr>Calibri</vt:lpstr>
      <vt:lpstr>Arial</vt:lpstr>
      <vt:lpstr>Calibri Light</vt:lpstr>
      <vt:lpstr>GGSA_Curriculum_PPT_Theme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CYP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add title</dc:title>
  <dc:subject>Parenting</dc:subject>
  <dc:creator>Sandra Thibeault</dc:creator>
  <cp:keywords>Parenting</cp:keywords>
  <cp:lastModifiedBy>Jane Emperado</cp:lastModifiedBy>
  <cp:revision>8</cp:revision>
  <cp:lastPrinted>2017-11-01T05:39:03Z</cp:lastPrinted>
  <dcterms:created xsi:type="dcterms:W3CDTF">2017-09-25T17:46:47Z</dcterms:created>
  <dcterms:modified xsi:type="dcterms:W3CDTF">2022-12-13T14:36:58Z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0x010100CF079873C6E3AB4EACD63ED1E8B5A8E2</vt:lpwstr>
  </property>
  <property fmtid="{D5CDD505-2E9C-101B-9397-08002B2CF9AE}" pid="3" name="Order">
    <vt:r8>6578600</vt:r8>
  </property>
  <property fmtid="{D5CDD505-2E9C-101B-9397-08002B2CF9AE}" pid="4" name="dcProductDevelopment">
    <vt:bool>false</vt:bool>
  </property>
  <property fmtid="{D5CDD505-2E9C-101B-9397-08002B2CF9AE}" pid="5" name="dcInternalEvaluationLibrary">
    <vt:bool>false</vt:bool>
  </property>
  <property fmtid="{D5CDD505-2E9C-101B-9397-08002B2CF9AE}" pid="6" name="dcMarketingServices">
    <vt:bool>false</vt:bool>
  </property>
  <property fmtid="{D5CDD505-2E9C-101B-9397-08002B2CF9AE}" pid="7" name="dcIntranet">
    <vt:bool>false</vt:bool>
  </property>
  <property fmtid="{D5CDD505-2E9C-101B-9397-08002B2CF9AE}" pid="8" name="dcExternalEvaluationLibrary">
    <vt:bool>false</vt:bool>
  </property>
  <property fmtid="{D5CDD505-2E9C-101B-9397-08002B2CF9AE}" pid="9" name="dcSchoolsAllStaff">
    <vt:bool>false</vt:bool>
  </property>
  <property fmtid="{D5CDD505-2E9C-101B-9397-08002B2CF9AE}" pid="10" name="dcDirectors">
    <vt:bool>false</vt:bool>
  </property>
  <property fmtid="{D5CDD505-2E9C-101B-9397-08002B2CF9AE}" pid="11" name="dcGreatTeachingPortal">
    <vt:bool>false</vt:bool>
  </property>
  <property fmtid="{D5CDD505-2E9C-101B-9397-08002B2CF9AE}" pid="12" name="dcSchoolPrincipals">
    <vt:bool>false</vt:bool>
  </property>
  <property fmtid="{D5CDD505-2E9C-101B-9397-08002B2CF9AE}" pid="13" name="dcBrochureStand">
    <vt:bool>false</vt:bool>
  </property>
  <property fmtid="{D5CDD505-2E9C-101B-9397-08002B2CF9AE}" pid="14" name="dcWebsite">
    <vt:bool>false</vt:bool>
  </property>
  <property fmtid="{D5CDD505-2E9C-101B-9397-08002B2CF9AE}" pid="15" name="dcDigitalDatabase">
    <vt:bool>false</vt:bool>
  </property>
  <property fmtid="{D5CDD505-2E9C-101B-9397-08002B2CF9AE}" pid="16" name="dcProductFolders">
    <vt:bool>false</vt:bool>
  </property>
  <property fmtid="{D5CDD505-2E9C-101B-9397-08002B2CF9AE}" pid="17" name="dcCEOSocialMedia">
    <vt:bool>false</vt:bool>
  </property>
  <property fmtid="{D5CDD505-2E9C-101B-9397-08002B2CF9AE}" pid="18" name="dcBusinessServices">
    <vt:bool>false</vt:bool>
  </property>
  <property fmtid="{D5CDD505-2E9C-101B-9397-08002B2CF9AE}" pid="19" name="dcInfoHub">
    <vt:bool>false</vt:bool>
  </property>
  <property fmtid="{D5CDD505-2E9C-101B-9397-08002B2CF9AE}" pid="20" name="dcManagement">
    <vt:bool>false</vt:bool>
  </property>
  <property fmtid="{D5CDD505-2E9C-101B-9397-08002B2CF9AE}" pid="21" name="dcSchoolPartnerships">
    <vt:bool>false</vt:bool>
  </property>
  <property fmtid="{D5CDD505-2E9C-101B-9397-08002B2CF9AE}" pid="22" name="dcCurriculumResourceLibrary">
    <vt:bool>false</vt:bool>
  </property>
  <property fmtid="{D5CDD505-2E9C-101B-9397-08002B2CF9AE}" pid="23" name="dcAllGGSAStaff">
    <vt:bool>false</vt:bool>
  </property>
  <property fmtid="{D5CDD505-2E9C-101B-9397-08002B2CF9AE}" pid="24" name="dcSocialMedia">
    <vt:bool>false</vt:bool>
  </property>
  <property fmtid="{D5CDD505-2E9C-101B-9397-08002B2CF9AE}" pid="25" name="MediaServiceImageTags">
    <vt:lpwstr/>
  </property>
  <property fmtid="{D5CDD505-2E9C-101B-9397-08002B2CF9AE}" pid="26" name="ArticulateGUID">
    <vt:lpwstr>5856DA09-57F0-47D3-B526-56578DF98068</vt:lpwstr>
  </property>
  <property fmtid="{D5CDD505-2E9C-101B-9397-08002B2CF9AE}" pid="27" name="ArticulatePath">
    <vt:lpwstr>https://ggsaus.sharepoint.com/sites/ProductDevelopment/Shared Documents/03 Club/Music for Learning/01 Curriculum/02 Build/Classroom music 2022/2022/03 3-4/Unit 2/Week 8/MUS Y34 U2 W8 L2  V1 20220523</vt:lpwstr>
  </property>
  <property fmtid="{D5CDD505-2E9C-101B-9397-08002B2CF9AE}" pid="28" name="_dlc_DocIdItemGuid">
    <vt:lpwstr>eae4aa8b-cc07-4169-8d5b-87cb2628fc7c</vt:lpwstr>
  </property>
  <property fmtid="{D5CDD505-2E9C-101B-9397-08002B2CF9AE}" pid="29" name="xd_ProgID">
    <vt:lpwstr/>
  </property>
  <property fmtid="{D5CDD505-2E9C-101B-9397-08002B2CF9AE}" pid="30" name="_SourceUrl">
    <vt:lpwstr/>
  </property>
  <property fmtid="{D5CDD505-2E9C-101B-9397-08002B2CF9AE}" pid="31" name="_SharedFileIndex">
    <vt:lpwstr/>
  </property>
  <property fmtid="{D5CDD505-2E9C-101B-9397-08002B2CF9AE}" pid="32" name="ComplianceAssetId">
    <vt:lpwstr/>
  </property>
  <property fmtid="{D5CDD505-2E9C-101B-9397-08002B2CF9AE}" pid="33" name="auditStatus">
    <vt:lpwstr>Publish ready</vt:lpwstr>
  </property>
  <property fmtid="{D5CDD505-2E9C-101B-9397-08002B2CF9AE}" pid="34" name="TemplateUrl">
    <vt:lpwstr/>
  </property>
  <property fmtid="{D5CDD505-2E9C-101B-9397-08002B2CF9AE}" pid="35" name="Sign-off status">
    <vt:lpwstr>Signed Off</vt:lpwstr>
  </property>
  <property fmtid="{D5CDD505-2E9C-101B-9397-08002B2CF9AE}" pid="36" name="_ExtendedDescription">
    <vt:lpwstr/>
  </property>
  <property fmtid="{D5CDD505-2E9C-101B-9397-08002B2CF9AE}" pid="37" name="TriggerFlowInfo">
    <vt:lpwstr/>
  </property>
  <property fmtid="{D5CDD505-2E9C-101B-9397-08002B2CF9AE}" pid="38" name="xd_Signature">
    <vt:lpwstr/>
  </property>
  <property fmtid="{D5CDD505-2E9C-101B-9397-08002B2CF9AE}" pid="39" name="Request">
    <vt:lpwstr>, </vt:lpwstr>
  </property>
</Properties>
</file>