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38B_87B0CDB0.xml" ContentType="application/vnd.ms-powerpoint.comments+xml"/>
  <Override PartName="/ppt/notesSlides/notesSlide2.xml" ContentType="application/vnd.openxmlformats-officedocument.presentationml.notesSlide+xml"/>
  <Override PartName="/ppt/comments/modernComment_2BA_226D29D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6213" r:id="rId5"/>
    <p:sldMasterId id="2147486260" r:id="rId6"/>
  </p:sldMasterIdLst>
  <p:notesMasterIdLst>
    <p:notesMasterId r:id="rId33"/>
  </p:notesMasterIdLst>
  <p:handoutMasterIdLst>
    <p:handoutMasterId r:id="rId34"/>
  </p:handoutMasterIdLst>
  <p:sldIdLst>
    <p:sldId id="268" r:id="rId7"/>
    <p:sldId id="575" r:id="rId8"/>
    <p:sldId id="659" r:id="rId9"/>
    <p:sldId id="802" r:id="rId10"/>
    <p:sldId id="896" r:id="rId11"/>
    <p:sldId id="905" r:id="rId12"/>
    <p:sldId id="897" r:id="rId13"/>
    <p:sldId id="906" r:id="rId14"/>
    <p:sldId id="898" r:id="rId15"/>
    <p:sldId id="907" r:id="rId16"/>
    <p:sldId id="899" r:id="rId17"/>
    <p:sldId id="908" r:id="rId18"/>
    <p:sldId id="900" r:id="rId19"/>
    <p:sldId id="909" r:id="rId20"/>
    <p:sldId id="901" r:id="rId21"/>
    <p:sldId id="910" r:id="rId22"/>
    <p:sldId id="902" r:id="rId23"/>
    <p:sldId id="911" r:id="rId24"/>
    <p:sldId id="903" r:id="rId25"/>
    <p:sldId id="912" r:id="rId26"/>
    <p:sldId id="904" r:id="rId27"/>
    <p:sldId id="913" r:id="rId28"/>
    <p:sldId id="914" r:id="rId29"/>
    <p:sldId id="895" r:id="rId30"/>
    <p:sldId id="698" r:id="rId31"/>
    <p:sldId id="704" r:id="rId32"/>
  </p:sldIdLst>
  <p:sldSz cx="9144000" cy="6858000" type="screen4x3"/>
  <p:notesSz cx="9939338" cy="68072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otham Book" charset="0"/>
      <p:regular r:id="rId39"/>
      <p:bold r:id="rId40"/>
      <p:italic r:id="rId41"/>
      <p:boldItalic r:id="rId42"/>
    </p:embeddedFont>
    <p:embeddedFont>
      <p:font typeface="Gotham-Light" panose="020B060402020202020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2699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938806-AF45-8EBA-9462-D1B14931863E}" name="Jo Yardley" initials="JY" userId="S::jyardley@goodtogreatschools.org.au::fde337a1-151f-4ffa-b180-c4c395c7fa84" providerId="AD"/>
  <p188:author id="{D1F6F353-7F9F-36E3-9167-2545B50978AD}" name="Jane Hooper" initials="JH" userId="Jane Hooper" providerId="None"/>
  <p188:author id="{9136AA56-46D4-4334-1D20-AFB96207BF1F}" name="Chris Kohn" initials="CK" userId="S::CKohn@goodtogreatschools.org.au::3aea2124-5d9e-4894-ae32-e7c983671888" providerId="AD"/>
  <p188:author id="{0CFF6A6C-F775-7EF9-6044-119895A6EBFE}" name="Jane Hooper" initials="JH" userId="S::jhooper@goodtogreatschools.org.au::afd12f8e-9b57-4b10-87a5-8fe4e40dc133" providerId="AD"/>
  <p188:author id="{9D08AB92-32FC-D059-33CF-F959DB8226BF}" name="Nadine Prince" initials="NP" userId="S::nprince@goodtogreatschools.org.au::a935aca9-513a-492d-957e-465cbe939dd1" providerId="AD"/>
  <p188:author id="{87677BC2-CE6A-2728-CD99-D2C1B38B718F}" name="Emma Davies" initials="ED" userId="S::edavies@goodtogreatschools.org.au::c388106c-fcc1-4b94-b57d-b351bf2299cb" providerId="AD"/>
  <p188:author id="{8BB8BDCB-2E30-7406-7A7D-A0D3FBB94863}" name="Kate McGregor" initials="KM" userId="S::kmcgregor@goodtogreatschools.org.au::21de1238-db65-4ab3-8376-ea3116b499df" providerId="AD"/>
  <p188:author id="{0CF931EE-26ED-E2FE-023C-AC7F2EF7FD6F}" name="jane hooper" initials="jh" userId="273254cf8e85665a" providerId="Windows Live"/>
  <p188:author id="{71466BF0-DE09-E786-4421-9DBA1AFB3E25}" name="Debbie Keynes" initials="DK" userId="S::dkeynes@goodtogreatschools.org.au::1f9e99ae-ec68-410d-b657-439293d9a6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dy Sinnamon" initials="TS" lastIdx="16" clrIdx="0"/>
  <p:cmAuthor id="2" name="Sarah Derby" initials="SD" lastIdx="13" clrIdx="1">
    <p:extLst>
      <p:ext uri="{19B8F6BF-5375-455C-9EA6-DF929625EA0E}">
        <p15:presenceInfo xmlns:p15="http://schemas.microsoft.com/office/powerpoint/2012/main" userId="S::sderby@goodtogreatschools.org.au::96ac11a8-e08f-4580-ad22-f3a7e7fb1c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89"/>
    <a:srgbClr val="0281A8"/>
    <a:srgbClr val="FAA234"/>
    <a:srgbClr val="FFDF56"/>
    <a:srgbClr val="FC7AE0"/>
    <a:srgbClr val="FF2600"/>
    <a:srgbClr val="177F99"/>
    <a:srgbClr val="FF6174"/>
    <a:srgbClr val="FD5C7A"/>
    <a:srgbClr val="FFE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2F0B4-7A25-AF18-E0F0-0B662C76A22A}" v="10" dt="2023-02-13T06:11:59.559"/>
    <p1510:client id="{97A71FC3-C092-4933-99C0-E559E5C79CB0}" v="1" dt="2022-12-14T01:52:13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5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38" y="60"/>
      </p:cViewPr>
      <p:guideLst>
        <p:guide orient="horz" pos="799"/>
        <p:guide pos="272"/>
        <p:guide pos="2699"/>
        <p:guide pos="5465"/>
        <p:guide orient="horz" pos="3952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4"/>
        <p:guide pos="31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5.fntdata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0.fntdata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font" Target="fonts/font7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McGregor" userId="21de1238-db65-4ab3-8376-ea3116b499df" providerId="ADAL" clId="{29F85C8F-F7E6-49EA-9354-9BAE1DEABB1D}"/>
    <pc:docChg chg="undo custSel modSld">
      <pc:chgData name="Kate McGregor" userId="21de1238-db65-4ab3-8376-ea3116b499df" providerId="ADAL" clId="{29F85C8F-F7E6-49EA-9354-9BAE1DEABB1D}" dt="2022-07-05T04:58:22.405" v="505" actId="14100"/>
      <pc:docMkLst>
        <pc:docMk/>
      </pc:docMkLst>
      <pc:sldChg chg="modSp mod">
        <pc:chgData name="Kate McGregor" userId="21de1238-db65-4ab3-8376-ea3116b499df" providerId="ADAL" clId="{29F85C8F-F7E6-49EA-9354-9BAE1DEABB1D}" dt="2022-07-05T01:38:06.055" v="0" actId="20577"/>
        <pc:sldMkLst>
          <pc:docMk/>
          <pc:sldMk cId="4060795367" sldId="687"/>
        </pc:sldMkLst>
        <pc:spChg chg="mod">
          <ac:chgData name="Kate McGregor" userId="21de1238-db65-4ab3-8376-ea3116b499df" providerId="ADAL" clId="{29F85C8F-F7E6-49EA-9354-9BAE1DEABB1D}" dt="2022-07-05T01:38:06.055" v="0" actId="20577"/>
          <ac:spMkLst>
            <pc:docMk/>
            <pc:sldMk cId="4060795367" sldId="687"/>
            <ac:spMk id="9" creationId="{94A99D62-5CE0-4E2C-A041-69615CE20582}"/>
          </ac:spMkLst>
        </pc:spChg>
      </pc:sldChg>
      <pc:sldChg chg="modSp mod">
        <pc:chgData name="Kate McGregor" userId="21de1238-db65-4ab3-8376-ea3116b499df" providerId="ADAL" clId="{29F85C8F-F7E6-49EA-9354-9BAE1DEABB1D}" dt="2022-07-05T02:06:04.519" v="13" actId="6549"/>
        <pc:sldMkLst>
          <pc:docMk/>
          <pc:sldMk cId="304654977" sldId="802"/>
        </pc:sldMkLst>
        <pc:spChg chg="mod">
          <ac:chgData name="Kate McGregor" userId="21de1238-db65-4ab3-8376-ea3116b499df" providerId="ADAL" clId="{29F85C8F-F7E6-49EA-9354-9BAE1DEABB1D}" dt="2022-07-05T02:06:04.519" v="13" actId="6549"/>
          <ac:spMkLst>
            <pc:docMk/>
            <pc:sldMk cId="304654977" sldId="802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08:12.025" v="21" actId="6549"/>
        <pc:sldMkLst>
          <pc:docMk/>
          <pc:sldMk cId="2872600060" sldId="896"/>
        </pc:sldMkLst>
        <pc:spChg chg="mod">
          <ac:chgData name="Kate McGregor" userId="21de1238-db65-4ab3-8376-ea3116b499df" providerId="ADAL" clId="{29F85C8F-F7E6-49EA-9354-9BAE1DEABB1D}" dt="2022-07-05T02:08:12.025" v="21" actId="6549"/>
          <ac:spMkLst>
            <pc:docMk/>
            <pc:sldMk cId="2872600060" sldId="896"/>
            <ac:spMk id="3" creationId="{D5D58B68-E066-4019-8A89-BC97E667A062}"/>
          </ac:spMkLst>
        </pc:spChg>
      </pc:sldChg>
      <pc:sldChg chg="modSp mod addCm">
        <pc:chgData name="Kate McGregor" userId="21de1238-db65-4ab3-8376-ea3116b499df" providerId="ADAL" clId="{29F85C8F-F7E6-49EA-9354-9BAE1DEABB1D}" dt="2022-07-05T02:16:47.780" v="32"/>
        <pc:sldMkLst>
          <pc:docMk/>
          <pc:sldMk cId="3586472012" sldId="897"/>
        </pc:sldMkLst>
        <pc:spChg chg="mod">
          <ac:chgData name="Kate McGregor" userId="21de1238-db65-4ab3-8376-ea3116b499df" providerId="ADAL" clId="{29F85C8F-F7E6-49EA-9354-9BAE1DEABB1D}" dt="2022-07-05T02:11:31.562" v="31" actId="6549"/>
          <ac:spMkLst>
            <pc:docMk/>
            <pc:sldMk cId="3586472012" sldId="897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33:35.319" v="87" actId="20577"/>
        <pc:sldMkLst>
          <pc:docMk/>
          <pc:sldMk cId="929879017" sldId="898"/>
        </pc:sldMkLst>
        <pc:spChg chg="mod">
          <ac:chgData name="Kate McGregor" userId="21de1238-db65-4ab3-8376-ea3116b499df" providerId="ADAL" clId="{29F85C8F-F7E6-49EA-9354-9BAE1DEABB1D}" dt="2022-07-05T02:33:35.319" v="87" actId="20577"/>
          <ac:spMkLst>
            <pc:docMk/>
            <pc:sldMk cId="929879017" sldId="898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40:01.831" v="128" actId="20577"/>
        <pc:sldMkLst>
          <pc:docMk/>
          <pc:sldMk cId="3404208351" sldId="899"/>
        </pc:sldMkLst>
        <pc:spChg chg="mod">
          <ac:chgData name="Kate McGregor" userId="21de1238-db65-4ab3-8376-ea3116b499df" providerId="ADAL" clId="{29F85C8F-F7E6-49EA-9354-9BAE1DEABB1D}" dt="2022-07-05T02:40:01.831" v="128" actId="20577"/>
          <ac:spMkLst>
            <pc:docMk/>
            <pc:sldMk cId="3404208351" sldId="899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4:32:01.137" v="277" actId="6549"/>
        <pc:sldMkLst>
          <pc:docMk/>
          <pc:sldMk cId="2977984541" sldId="900"/>
        </pc:sldMkLst>
        <pc:spChg chg="mod">
          <ac:chgData name="Kate McGregor" userId="21de1238-db65-4ab3-8376-ea3116b499df" providerId="ADAL" clId="{29F85C8F-F7E6-49EA-9354-9BAE1DEABB1D}" dt="2022-07-05T04:32:01.137" v="277" actId="6549"/>
          <ac:spMkLst>
            <pc:docMk/>
            <pc:sldMk cId="2977984541" sldId="900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46:32.132" v="161" actId="6549"/>
        <pc:sldMkLst>
          <pc:docMk/>
          <pc:sldMk cId="1002318004" sldId="901"/>
        </pc:sldMkLst>
        <pc:spChg chg="mod">
          <ac:chgData name="Kate McGregor" userId="21de1238-db65-4ab3-8376-ea3116b499df" providerId="ADAL" clId="{29F85C8F-F7E6-49EA-9354-9BAE1DEABB1D}" dt="2022-07-05T02:46:32.132" v="161" actId="6549"/>
          <ac:spMkLst>
            <pc:docMk/>
            <pc:sldMk cId="1002318004" sldId="901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55:41.384" v="190" actId="20577"/>
        <pc:sldMkLst>
          <pc:docMk/>
          <pc:sldMk cId="996901545" sldId="902"/>
        </pc:sldMkLst>
        <pc:spChg chg="mod">
          <ac:chgData name="Kate McGregor" userId="21de1238-db65-4ab3-8376-ea3116b499df" providerId="ADAL" clId="{29F85C8F-F7E6-49EA-9354-9BAE1DEABB1D}" dt="2022-07-05T02:55:41.384" v="190" actId="20577"/>
          <ac:spMkLst>
            <pc:docMk/>
            <pc:sldMk cId="996901545" sldId="902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57:40.773" v="218" actId="20577"/>
        <pc:sldMkLst>
          <pc:docMk/>
          <pc:sldMk cId="4220834331" sldId="903"/>
        </pc:sldMkLst>
        <pc:spChg chg="mod">
          <ac:chgData name="Kate McGregor" userId="21de1238-db65-4ab3-8376-ea3116b499df" providerId="ADAL" clId="{29F85C8F-F7E6-49EA-9354-9BAE1DEABB1D}" dt="2022-07-05T02:57:40.773" v="218" actId="20577"/>
          <ac:spMkLst>
            <pc:docMk/>
            <pc:sldMk cId="4220834331" sldId="903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3:02:34.377" v="267" actId="20577"/>
        <pc:sldMkLst>
          <pc:docMk/>
          <pc:sldMk cId="4002127298" sldId="904"/>
        </pc:sldMkLst>
        <pc:spChg chg="mod">
          <ac:chgData name="Kate McGregor" userId="21de1238-db65-4ab3-8376-ea3116b499df" providerId="ADAL" clId="{29F85C8F-F7E6-49EA-9354-9BAE1DEABB1D}" dt="2022-07-05T03:02:34.377" v="267" actId="20577"/>
          <ac:spMkLst>
            <pc:docMk/>
            <pc:sldMk cId="4002127298" sldId="904"/>
            <ac:spMk id="3" creationId="{D5D58B68-E066-4019-8A89-BC97E667A062}"/>
          </ac:spMkLst>
        </pc:spChg>
      </pc:sldChg>
      <pc:sldChg chg="modSp mod addCm delCm">
        <pc:chgData name="Kate McGregor" userId="21de1238-db65-4ab3-8376-ea3116b499df" providerId="ADAL" clId="{29F85C8F-F7E6-49EA-9354-9BAE1DEABB1D}" dt="2022-07-05T04:54:12.730" v="480"/>
        <pc:sldMkLst>
          <pc:docMk/>
          <pc:sldMk cId="3897807366" sldId="905"/>
        </pc:sldMkLst>
        <pc:spChg chg="mod">
          <ac:chgData name="Kate McGregor" userId="21de1238-db65-4ab3-8376-ea3116b499df" providerId="ADAL" clId="{29F85C8F-F7E6-49EA-9354-9BAE1DEABB1D}" dt="2022-07-05T02:08:29.974" v="22" actId="1076"/>
          <ac:spMkLst>
            <pc:docMk/>
            <pc:sldMk cId="3897807366" sldId="905"/>
            <ac:spMk id="3" creationId="{D5D58B68-E066-4019-8A89-BC97E667A062}"/>
          </ac:spMkLst>
        </pc:spChg>
      </pc:sldChg>
      <pc:sldChg chg="addSp delSp modSp mod">
        <pc:chgData name="Kate McGregor" userId="21de1238-db65-4ab3-8376-ea3116b499df" providerId="ADAL" clId="{29F85C8F-F7E6-49EA-9354-9BAE1DEABB1D}" dt="2022-07-05T02:48:50.140" v="178" actId="1037"/>
        <pc:sldMkLst>
          <pc:docMk/>
          <pc:sldMk cId="4283079489" sldId="906"/>
        </pc:sldMkLst>
        <pc:spChg chg="mod">
          <ac:chgData name="Kate McGregor" userId="21de1238-db65-4ab3-8376-ea3116b499df" providerId="ADAL" clId="{29F85C8F-F7E6-49EA-9354-9BAE1DEABB1D}" dt="2022-07-05T02:18:19.959" v="33" actId="1076"/>
          <ac:spMkLst>
            <pc:docMk/>
            <pc:sldMk cId="4283079489" sldId="906"/>
            <ac:spMk id="3" creationId="{D5D58B68-E066-4019-8A89-BC97E667A062}"/>
          </ac:spMkLst>
        </pc:spChg>
        <pc:spChg chg="mod">
          <ac:chgData name="Kate McGregor" userId="21de1238-db65-4ab3-8376-ea3116b499df" providerId="ADAL" clId="{29F85C8F-F7E6-49EA-9354-9BAE1DEABB1D}" dt="2022-07-05T02:48:50.140" v="178" actId="1037"/>
          <ac:spMkLst>
            <pc:docMk/>
            <pc:sldMk cId="4283079489" sldId="906"/>
            <ac:spMk id="7" creationId="{505D2190-C82E-449A-844F-685407A19366}"/>
          </ac:spMkLst>
        </pc:spChg>
        <pc:spChg chg="add del mod">
          <ac:chgData name="Kate McGregor" userId="21de1238-db65-4ab3-8376-ea3116b499df" providerId="ADAL" clId="{29F85C8F-F7E6-49EA-9354-9BAE1DEABB1D}" dt="2022-07-05T02:41:11.900" v="137" actId="478"/>
          <ac:spMkLst>
            <pc:docMk/>
            <pc:sldMk cId="4283079489" sldId="906"/>
            <ac:spMk id="9" creationId="{59D06BBB-A51C-A2D4-CAD1-8B2288D89B71}"/>
          </ac:spMkLst>
        </pc:spChg>
        <pc:cxnChg chg="add del mod">
          <ac:chgData name="Kate McGregor" userId="21de1238-db65-4ab3-8376-ea3116b499df" providerId="ADAL" clId="{29F85C8F-F7E6-49EA-9354-9BAE1DEABB1D}" dt="2022-07-05T02:41:13.020" v="138" actId="478"/>
          <ac:cxnSpMkLst>
            <pc:docMk/>
            <pc:sldMk cId="4283079489" sldId="906"/>
            <ac:cxnSpMk id="8" creationId="{50B0228A-7845-D52D-0833-45DB977EB3AB}"/>
          </ac:cxnSpMkLst>
        </pc:cxnChg>
      </pc:sldChg>
      <pc:sldChg chg="addSp delSp modSp mod addCm modCm">
        <pc:chgData name="Kate McGregor" userId="21de1238-db65-4ab3-8376-ea3116b499df" providerId="ADAL" clId="{29F85C8F-F7E6-49EA-9354-9BAE1DEABB1D}" dt="2022-07-05T04:55:07.240" v="489" actId="1076"/>
        <pc:sldMkLst>
          <pc:docMk/>
          <pc:sldMk cId="2276511152" sldId="907"/>
        </pc:sldMkLst>
        <pc:spChg chg="mod">
          <ac:chgData name="Kate McGregor" userId="21de1238-db65-4ab3-8376-ea3116b499df" providerId="ADAL" clId="{29F85C8F-F7E6-49EA-9354-9BAE1DEABB1D}" dt="2022-07-05T02:34:39.514" v="90" actId="6549"/>
          <ac:spMkLst>
            <pc:docMk/>
            <pc:sldMk cId="2276511152" sldId="907"/>
            <ac:spMk id="3" creationId="{D5D58B68-E066-4019-8A89-BC97E667A062}"/>
          </ac:spMkLst>
        </pc:spChg>
        <pc:spChg chg="mod">
          <ac:chgData name="Kate McGregor" userId="21de1238-db65-4ab3-8376-ea3116b499df" providerId="ADAL" clId="{29F85C8F-F7E6-49EA-9354-9BAE1DEABB1D}" dt="2022-07-05T02:37:10.264" v="104" actId="14100"/>
          <ac:spMkLst>
            <pc:docMk/>
            <pc:sldMk cId="2276511152" sldId="907"/>
            <ac:spMk id="6" creationId="{8959D591-37E2-4D7E-88DC-AF13B5163A00}"/>
          </ac:spMkLst>
        </pc:spChg>
        <pc:spChg chg="add mod">
          <ac:chgData name="Kate McGregor" userId="21de1238-db65-4ab3-8376-ea3116b499df" providerId="ADAL" clId="{29F85C8F-F7E6-49EA-9354-9BAE1DEABB1D}" dt="2022-07-05T02:35:41.726" v="91"/>
          <ac:spMkLst>
            <pc:docMk/>
            <pc:sldMk cId="2276511152" sldId="907"/>
            <ac:spMk id="7" creationId="{37262071-9C2E-6A73-2454-B74A83BD0B2A}"/>
          </ac:spMkLst>
        </pc:spChg>
        <pc:spChg chg="add mod">
          <ac:chgData name="Kate McGregor" userId="21de1238-db65-4ab3-8376-ea3116b499df" providerId="ADAL" clId="{29F85C8F-F7E6-49EA-9354-9BAE1DEABB1D}" dt="2022-07-05T04:54:35.554" v="481"/>
          <ac:spMkLst>
            <pc:docMk/>
            <pc:sldMk cId="2276511152" sldId="907"/>
            <ac:spMk id="8" creationId="{45F3B06C-077C-2F2A-346B-9237020EB507}"/>
          </ac:spMkLst>
        </pc:spChg>
        <pc:spChg chg="add del mod">
          <ac:chgData name="Kate McGregor" userId="21de1238-db65-4ab3-8376-ea3116b499df" providerId="ADAL" clId="{29F85C8F-F7E6-49EA-9354-9BAE1DEABB1D}" dt="2022-07-05T02:41:07.336" v="135" actId="478"/>
          <ac:spMkLst>
            <pc:docMk/>
            <pc:sldMk cId="2276511152" sldId="907"/>
            <ac:spMk id="8" creationId="{8BED5CD1-990B-4FEE-FB22-E7235B83FBBB}"/>
          </ac:spMkLst>
        </pc:spChg>
        <pc:spChg chg="add del mod">
          <ac:chgData name="Kate McGregor" userId="21de1238-db65-4ab3-8376-ea3116b499df" providerId="ADAL" clId="{29F85C8F-F7E6-49EA-9354-9BAE1DEABB1D}" dt="2022-07-05T02:36:09.256" v="94" actId="478"/>
          <ac:spMkLst>
            <pc:docMk/>
            <pc:sldMk cId="2276511152" sldId="907"/>
            <ac:spMk id="11" creationId="{A0AC66BD-FB00-09E9-286A-CFAC43D2548C}"/>
          </ac:spMkLst>
        </pc:spChg>
        <pc:spChg chg="add mod">
          <ac:chgData name="Kate McGregor" userId="21de1238-db65-4ab3-8376-ea3116b499df" providerId="ADAL" clId="{29F85C8F-F7E6-49EA-9354-9BAE1DEABB1D}" dt="2022-07-05T04:55:07.240" v="489" actId="1076"/>
          <ac:spMkLst>
            <pc:docMk/>
            <pc:sldMk cId="2276511152" sldId="907"/>
            <ac:spMk id="11" creationId="{F2F3E741-2F07-DF3B-62A6-A24273FFDFDE}"/>
          </ac:spMkLst>
        </pc:spChg>
        <pc:spChg chg="add del mod">
          <ac:chgData name="Kate McGregor" userId="21de1238-db65-4ab3-8376-ea3116b499df" providerId="ADAL" clId="{29F85C8F-F7E6-49EA-9354-9BAE1DEABB1D}" dt="2022-07-05T02:41:01.059" v="130" actId="478"/>
          <ac:spMkLst>
            <pc:docMk/>
            <pc:sldMk cId="2276511152" sldId="907"/>
            <ac:spMk id="12" creationId="{372BB281-2B34-57AE-0E20-22FC80684048}"/>
          </ac:spMkLst>
        </pc:spChg>
        <pc:picChg chg="add del">
          <ac:chgData name="Kate McGregor" userId="21de1238-db65-4ab3-8376-ea3116b499df" providerId="ADAL" clId="{29F85C8F-F7E6-49EA-9354-9BAE1DEABB1D}" dt="2022-07-05T02:41:03.237" v="132" actId="478"/>
          <ac:picMkLst>
            <pc:docMk/>
            <pc:sldMk cId="2276511152" sldId="907"/>
            <ac:picMk id="5" creationId="{97226776-96F1-2F43-AE8E-6980926C2BC1}"/>
          </ac:picMkLst>
        </pc:picChg>
        <pc:cxnChg chg="add del mod">
          <ac:chgData name="Kate McGregor" userId="21de1238-db65-4ab3-8376-ea3116b499df" providerId="ADAL" clId="{29F85C8F-F7E6-49EA-9354-9BAE1DEABB1D}" dt="2022-07-05T02:41:08.356" v="136" actId="478"/>
          <ac:cxnSpMkLst>
            <pc:docMk/>
            <pc:sldMk cId="2276511152" sldId="907"/>
            <ac:cxnSpMk id="9" creationId="{43E0A811-A2C2-250E-05DE-4E4D9CEC46ED}"/>
          </ac:cxnSpMkLst>
        </pc:cxnChg>
        <pc:cxnChg chg="add mod">
          <ac:chgData name="Kate McGregor" userId="21de1238-db65-4ab3-8376-ea3116b499df" providerId="ADAL" clId="{29F85C8F-F7E6-49EA-9354-9BAE1DEABB1D}" dt="2022-07-05T04:54:35.554" v="481"/>
          <ac:cxnSpMkLst>
            <pc:docMk/>
            <pc:sldMk cId="2276511152" sldId="907"/>
            <ac:cxnSpMk id="9" creationId="{D61AFA52-71A4-8F4C-48B2-9659D2C0D7F0}"/>
          </ac:cxnSpMkLst>
        </pc:cxnChg>
        <pc:cxnChg chg="add mod">
          <ac:chgData name="Kate McGregor" userId="21de1238-db65-4ab3-8376-ea3116b499df" providerId="ADAL" clId="{29F85C8F-F7E6-49EA-9354-9BAE1DEABB1D}" dt="2022-07-05T04:54:48.934" v="484" actId="14100"/>
          <ac:cxnSpMkLst>
            <pc:docMk/>
            <pc:sldMk cId="2276511152" sldId="907"/>
            <ac:cxnSpMk id="12" creationId="{132EB3F9-3194-E899-D56A-612633CCED80}"/>
          </ac:cxnSpMkLst>
        </pc:cxnChg>
        <pc:cxnChg chg="add del mod">
          <ac:chgData name="Kate McGregor" userId="21de1238-db65-4ab3-8376-ea3116b499df" providerId="ADAL" clId="{29F85C8F-F7E6-49EA-9354-9BAE1DEABB1D}" dt="2022-07-05T02:41:05.174" v="133" actId="478"/>
          <ac:cxnSpMkLst>
            <pc:docMk/>
            <pc:sldMk cId="2276511152" sldId="907"/>
            <ac:cxnSpMk id="13" creationId="{C0FEBDD7-0B89-4093-9F89-DA33FC11A91A}"/>
          </ac:cxnSpMkLst>
        </pc:cxnChg>
      </pc:sldChg>
      <pc:sldChg chg="modSp mod">
        <pc:chgData name="Kate McGregor" userId="21de1238-db65-4ab3-8376-ea3116b499df" providerId="ADAL" clId="{29F85C8F-F7E6-49EA-9354-9BAE1DEABB1D}" dt="2022-07-05T02:40:46.251" v="129" actId="1076"/>
        <pc:sldMkLst>
          <pc:docMk/>
          <pc:sldMk cId="2039327742" sldId="908"/>
        </pc:sldMkLst>
        <pc:spChg chg="mod">
          <ac:chgData name="Kate McGregor" userId="21de1238-db65-4ab3-8376-ea3116b499df" providerId="ADAL" clId="{29F85C8F-F7E6-49EA-9354-9BAE1DEABB1D}" dt="2022-07-05T02:40:46.251" v="129" actId="1076"/>
          <ac:spMkLst>
            <pc:docMk/>
            <pc:sldMk cId="2039327742" sldId="908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46:00.210" v="151" actId="1036"/>
        <pc:sldMkLst>
          <pc:docMk/>
          <pc:sldMk cId="897470015" sldId="909"/>
        </pc:sldMkLst>
        <pc:spChg chg="mod">
          <ac:chgData name="Kate McGregor" userId="21de1238-db65-4ab3-8376-ea3116b499df" providerId="ADAL" clId="{29F85C8F-F7E6-49EA-9354-9BAE1DEABB1D}" dt="2022-07-05T02:46:00.210" v="151" actId="1036"/>
          <ac:spMkLst>
            <pc:docMk/>
            <pc:sldMk cId="897470015" sldId="909"/>
            <ac:spMk id="3" creationId="{D5D58B68-E066-4019-8A89-BC97E667A062}"/>
          </ac:spMkLst>
        </pc:spChg>
      </pc:sldChg>
      <pc:sldChg chg="modSp mod">
        <pc:chgData name="Kate McGregor" userId="21de1238-db65-4ab3-8376-ea3116b499df" providerId="ADAL" clId="{29F85C8F-F7E6-49EA-9354-9BAE1DEABB1D}" dt="2022-07-05T02:55:17.902" v="182" actId="1076"/>
        <pc:sldMkLst>
          <pc:docMk/>
          <pc:sldMk cId="1111284462" sldId="910"/>
        </pc:sldMkLst>
        <pc:spChg chg="mod">
          <ac:chgData name="Kate McGregor" userId="21de1238-db65-4ab3-8376-ea3116b499df" providerId="ADAL" clId="{29F85C8F-F7E6-49EA-9354-9BAE1DEABB1D}" dt="2022-07-05T02:55:17.902" v="182" actId="1076"/>
          <ac:spMkLst>
            <pc:docMk/>
            <pc:sldMk cId="1111284462" sldId="910"/>
            <ac:spMk id="3" creationId="{D5D58B68-E066-4019-8A89-BC97E667A062}"/>
          </ac:spMkLst>
        </pc:spChg>
        <pc:spChg chg="mod">
          <ac:chgData name="Kate McGregor" userId="21de1238-db65-4ab3-8376-ea3116b499df" providerId="ADAL" clId="{29F85C8F-F7E6-49EA-9354-9BAE1DEABB1D}" dt="2022-07-05T02:55:13.837" v="181" actId="1076"/>
          <ac:spMkLst>
            <pc:docMk/>
            <pc:sldMk cId="1111284462" sldId="910"/>
            <ac:spMk id="8" creationId="{98C1AF66-8C4E-4876-8D47-EB3E73CE0DEA}"/>
          </ac:spMkLst>
        </pc:spChg>
      </pc:sldChg>
      <pc:sldChg chg="modSp mod addCm">
        <pc:chgData name="Kate McGregor" userId="21de1238-db65-4ab3-8376-ea3116b499df" providerId="ADAL" clId="{29F85C8F-F7E6-49EA-9354-9BAE1DEABB1D}" dt="2022-07-05T04:57:26.546" v="501" actId="14100"/>
        <pc:sldMkLst>
          <pc:docMk/>
          <pc:sldMk cId="861186524" sldId="912"/>
        </pc:sldMkLst>
        <pc:spChg chg="mod">
          <ac:chgData name="Kate McGregor" userId="21de1238-db65-4ab3-8376-ea3116b499df" providerId="ADAL" clId="{29F85C8F-F7E6-49EA-9354-9BAE1DEABB1D}" dt="2022-07-05T02:57:50.446" v="219" actId="1076"/>
          <ac:spMkLst>
            <pc:docMk/>
            <pc:sldMk cId="861186524" sldId="912"/>
            <ac:spMk id="3" creationId="{D5D58B68-E066-4019-8A89-BC97E667A062}"/>
          </ac:spMkLst>
        </pc:spChg>
        <pc:spChg chg="mod">
          <ac:chgData name="Kate McGregor" userId="21de1238-db65-4ab3-8376-ea3116b499df" providerId="ADAL" clId="{29F85C8F-F7E6-49EA-9354-9BAE1DEABB1D}" dt="2022-07-05T04:57:26.546" v="501" actId="14100"/>
          <ac:spMkLst>
            <pc:docMk/>
            <pc:sldMk cId="861186524" sldId="912"/>
            <ac:spMk id="6" creationId="{A2031B82-F372-4C1B-9AB3-D4E71F1511F8}"/>
          </ac:spMkLst>
        </pc:spChg>
        <pc:picChg chg="mod">
          <ac:chgData name="Kate McGregor" userId="21de1238-db65-4ab3-8376-ea3116b499df" providerId="ADAL" clId="{29F85C8F-F7E6-49EA-9354-9BAE1DEABB1D}" dt="2022-07-05T04:56:53.407" v="493" actId="1076"/>
          <ac:picMkLst>
            <pc:docMk/>
            <pc:sldMk cId="861186524" sldId="912"/>
            <ac:picMk id="5" creationId="{A2D378C1-0F71-BF40-8D7E-BA8401EE4F91}"/>
          </ac:picMkLst>
        </pc:picChg>
      </pc:sldChg>
      <pc:sldChg chg="addSp delSp modSp mod addCm delCm modCm">
        <pc:chgData name="Kate McGregor" userId="21de1238-db65-4ab3-8376-ea3116b499df" providerId="ADAL" clId="{29F85C8F-F7E6-49EA-9354-9BAE1DEABB1D}" dt="2022-07-05T04:58:22.405" v="505" actId="14100"/>
        <pc:sldMkLst>
          <pc:docMk/>
          <pc:sldMk cId="1851341427" sldId="914"/>
        </pc:sldMkLst>
        <pc:spChg chg="mod">
          <ac:chgData name="Kate McGregor" userId="21de1238-db65-4ab3-8376-ea3116b499df" providerId="ADAL" clId="{29F85C8F-F7E6-49EA-9354-9BAE1DEABB1D}" dt="2022-07-05T03:02:57.830" v="268" actId="1076"/>
          <ac:spMkLst>
            <pc:docMk/>
            <pc:sldMk cId="1851341427" sldId="914"/>
            <ac:spMk id="4" creationId="{BA7FD4B9-FDA1-2047-93F2-C4A34C6679D1}"/>
          </ac:spMkLst>
        </pc:spChg>
        <pc:spChg chg="add mod">
          <ac:chgData name="Kate McGregor" userId="21de1238-db65-4ab3-8376-ea3116b499df" providerId="ADAL" clId="{29F85C8F-F7E6-49EA-9354-9BAE1DEABB1D}" dt="2022-07-05T04:51:18.713" v="394" actId="1037"/>
          <ac:spMkLst>
            <pc:docMk/>
            <pc:sldMk cId="1851341427" sldId="914"/>
            <ac:spMk id="16" creationId="{8CD20B47-A3FB-6DF7-3DF6-FC2C87EFE346}"/>
          </ac:spMkLst>
        </pc:spChg>
        <pc:spChg chg="add mod">
          <ac:chgData name="Kate McGregor" userId="21de1238-db65-4ab3-8376-ea3116b499df" providerId="ADAL" clId="{29F85C8F-F7E6-49EA-9354-9BAE1DEABB1D}" dt="2022-07-05T04:58:22.405" v="505" actId="14100"/>
          <ac:spMkLst>
            <pc:docMk/>
            <pc:sldMk cId="1851341427" sldId="914"/>
            <ac:spMk id="17" creationId="{46AB15E5-D471-9769-A961-F60D5EF886B6}"/>
          </ac:spMkLst>
        </pc:spChg>
        <pc:spChg chg="add mod">
          <ac:chgData name="Kate McGregor" userId="21de1238-db65-4ab3-8376-ea3116b499df" providerId="ADAL" clId="{29F85C8F-F7E6-49EA-9354-9BAE1DEABB1D}" dt="2022-07-05T04:50:26.950" v="364" actId="20577"/>
          <ac:spMkLst>
            <pc:docMk/>
            <pc:sldMk cId="1851341427" sldId="914"/>
            <ac:spMk id="18" creationId="{EDC104AE-3D1F-745C-DB34-5E8FF4C12EB7}"/>
          </ac:spMkLst>
        </pc:spChg>
        <pc:spChg chg="del">
          <ac:chgData name="Kate McGregor" userId="21de1238-db65-4ab3-8376-ea3116b499df" providerId="ADAL" clId="{29F85C8F-F7E6-49EA-9354-9BAE1DEABB1D}" dt="2022-07-05T04:52:14.386" v="436" actId="478"/>
          <ac:spMkLst>
            <pc:docMk/>
            <pc:sldMk cId="1851341427" sldId="914"/>
            <ac:spMk id="20" creationId="{BA2E0217-1FC2-F1C8-94F4-AA83B4BB53BD}"/>
          </ac:spMkLst>
        </pc:spChg>
        <pc:spChg chg="del mod">
          <ac:chgData name="Kate McGregor" userId="21de1238-db65-4ab3-8376-ea3116b499df" providerId="ADAL" clId="{29F85C8F-F7E6-49EA-9354-9BAE1DEABB1D}" dt="2022-07-05T04:52:45.138" v="469" actId="478"/>
          <ac:spMkLst>
            <pc:docMk/>
            <pc:sldMk cId="1851341427" sldId="914"/>
            <ac:spMk id="22" creationId="{8670FD9E-8F5B-122D-6D0E-F0D38F809EE7}"/>
          </ac:spMkLst>
        </pc:spChg>
        <pc:spChg chg="del">
          <ac:chgData name="Kate McGregor" userId="21de1238-db65-4ab3-8376-ea3116b499df" providerId="ADAL" clId="{29F85C8F-F7E6-49EA-9354-9BAE1DEABB1D}" dt="2022-07-05T04:49:41.963" v="316" actId="478"/>
          <ac:spMkLst>
            <pc:docMk/>
            <pc:sldMk cId="1851341427" sldId="914"/>
            <ac:spMk id="23" creationId="{58F0181E-C7B8-2A07-FC2B-63C8599273BA}"/>
          </ac:spMkLst>
        </pc:spChg>
        <pc:spChg chg="del">
          <ac:chgData name="Kate McGregor" userId="21de1238-db65-4ab3-8376-ea3116b499df" providerId="ADAL" clId="{29F85C8F-F7E6-49EA-9354-9BAE1DEABB1D}" dt="2022-07-05T04:52:12.459" v="435" actId="478"/>
          <ac:spMkLst>
            <pc:docMk/>
            <pc:sldMk cId="1851341427" sldId="914"/>
            <ac:spMk id="24" creationId="{310E628C-C34D-B076-2680-4AF7D191FAFA}"/>
          </ac:spMkLst>
        </pc:spChg>
        <pc:spChg chg="del mod">
          <ac:chgData name="Kate McGregor" userId="21de1238-db65-4ab3-8376-ea3116b499df" providerId="ADAL" clId="{29F85C8F-F7E6-49EA-9354-9BAE1DEABB1D}" dt="2022-07-05T04:52:11.074" v="434" actId="478"/>
          <ac:spMkLst>
            <pc:docMk/>
            <pc:sldMk cId="1851341427" sldId="914"/>
            <ac:spMk id="25" creationId="{5C085DAC-0DBD-EB14-C81C-D3C591BF4ABA}"/>
          </ac:spMkLst>
        </pc:spChg>
        <pc:spChg chg="mod">
          <ac:chgData name="Kate McGregor" userId="21de1238-db65-4ab3-8376-ea3116b499df" providerId="ADAL" clId="{29F85C8F-F7E6-49EA-9354-9BAE1DEABB1D}" dt="2022-07-05T04:53:24.687" v="475" actId="1076"/>
          <ac:spMkLst>
            <pc:docMk/>
            <pc:sldMk cId="1851341427" sldId="914"/>
            <ac:spMk id="26" creationId="{375F51CF-21C9-96C1-0061-EF7CFB4D6E92}"/>
          </ac:spMkLst>
        </pc:spChg>
        <pc:spChg chg="del mod">
          <ac:chgData name="Kate McGregor" userId="21de1238-db65-4ab3-8376-ea3116b499df" providerId="ADAL" clId="{29F85C8F-F7E6-49EA-9354-9BAE1DEABB1D}" dt="2022-07-05T04:50:29.210" v="365" actId="478"/>
          <ac:spMkLst>
            <pc:docMk/>
            <pc:sldMk cId="1851341427" sldId="914"/>
            <ac:spMk id="27" creationId="{99F9A169-5F28-F238-65A3-A31904B23513}"/>
          </ac:spMkLst>
        </pc:spChg>
        <pc:spChg chg="del">
          <ac:chgData name="Kate McGregor" userId="21de1238-db65-4ab3-8376-ea3116b499df" providerId="ADAL" clId="{29F85C8F-F7E6-49EA-9354-9BAE1DEABB1D}" dt="2022-07-05T04:49:57.232" v="331" actId="478"/>
          <ac:spMkLst>
            <pc:docMk/>
            <pc:sldMk cId="1851341427" sldId="914"/>
            <ac:spMk id="28" creationId="{507817D5-9439-142A-9CEF-7AA4CAC64780}"/>
          </ac:spMkLst>
        </pc:spChg>
        <pc:spChg chg="add mod">
          <ac:chgData name="Kate McGregor" userId="21de1238-db65-4ab3-8376-ea3116b499df" providerId="ADAL" clId="{29F85C8F-F7E6-49EA-9354-9BAE1DEABB1D}" dt="2022-07-05T04:50:02.666" v="333" actId="1076"/>
          <ac:spMkLst>
            <pc:docMk/>
            <pc:sldMk cId="1851341427" sldId="914"/>
            <ac:spMk id="29" creationId="{D3F2DB1F-DDC7-5EB0-D14F-A3B854816447}"/>
          </ac:spMkLst>
        </pc:spChg>
        <pc:spChg chg="add mod">
          <ac:chgData name="Kate McGregor" userId="21de1238-db65-4ab3-8376-ea3116b499df" providerId="ADAL" clId="{29F85C8F-F7E6-49EA-9354-9BAE1DEABB1D}" dt="2022-07-05T04:58:10.965" v="502" actId="14100"/>
          <ac:spMkLst>
            <pc:docMk/>
            <pc:sldMk cId="1851341427" sldId="914"/>
            <ac:spMk id="30" creationId="{DF957BFD-FF2A-2A22-0582-06A9E3C13118}"/>
          </ac:spMkLst>
        </pc:spChg>
        <pc:spChg chg="add mod">
          <ac:chgData name="Kate McGregor" userId="21de1238-db65-4ab3-8376-ea3116b499df" providerId="ADAL" clId="{29F85C8F-F7E6-49EA-9354-9BAE1DEABB1D}" dt="2022-07-05T04:53:46.486" v="478" actId="1037"/>
          <ac:spMkLst>
            <pc:docMk/>
            <pc:sldMk cId="1851341427" sldId="914"/>
            <ac:spMk id="31" creationId="{CFD89AE5-172E-E421-F465-F2D9B826A981}"/>
          </ac:spMkLst>
        </pc:spChg>
        <pc:spChg chg="add mod">
          <ac:chgData name="Kate McGregor" userId="21de1238-db65-4ab3-8376-ea3116b499df" providerId="ADAL" clId="{29F85C8F-F7E6-49EA-9354-9BAE1DEABB1D}" dt="2022-07-05T04:53:36.801" v="476" actId="14100"/>
          <ac:spMkLst>
            <pc:docMk/>
            <pc:sldMk cId="1851341427" sldId="914"/>
            <ac:spMk id="32" creationId="{17036223-1EDE-162B-7F03-B854BF6FB2F0}"/>
          </ac:spMkLst>
        </pc:spChg>
      </pc:sldChg>
    </pc:docChg>
  </pc:docChgLst>
  <pc:docChgLst>
    <pc:chgData name="Emma Davies" userId="c388106c-fcc1-4b94-b57d-b351bf2299cb" providerId="ADAL" clId="{54B77FAE-6DD5-F443-A2F9-AFD16CF38CBE}"/>
    <pc:docChg chg="custSel modSld">
      <pc:chgData name="Emma Davies" userId="c388106c-fcc1-4b94-b57d-b351bf2299cb" providerId="ADAL" clId="{54B77FAE-6DD5-F443-A2F9-AFD16CF38CBE}" dt="2022-07-04T15:04:03.272" v="77" actId="313"/>
      <pc:docMkLst>
        <pc:docMk/>
      </pc:docMkLst>
      <pc:sldChg chg="modSp">
        <pc:chgData name="Emma Davies" userId="c388106c-fcc1-4b94-b57d-b351bf2299cb" providerId="ADAL" clId="{54B77FAE-6DD5-F443-A2F9-AFD16CF38CBE}" dt="2022-07-04T14:20:56.087" v="0" actId="20577"/>
        <pc:sldMkLst>
          <pc:docMk/>
          <pc:sldMk cId="2872600060" sldId="896"/>
        </pc:sldMkLst>
        <pc:spChg chg="mod">
          <ac:chgData name="Emma Davies" userId="c388106c-fcc1-4b94-b57d-b351bf2299cb" providerId="ADAL" clId="{54B77FAE-6DD5-F443-A2F9-AFD16CF38CBE}" dt="2022-07-04T14:20:56.087" v="0" actId="20577"/>
          <ac:spMkLst>
            <pc:docMk/>
            <pc:sldMk cId="2872600060" sldId="896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54B77FAE-6DD5-F443-A2F9-AFD16CF38CBE}" dt="2022-07-04T15:04:03.272" v="77" actId="313"/>
        <pc:sldMkLst>
          <pc:docMk/>
          <pc:sldMk cId="3586472012" sldId="897"/>
        </pc:sldMkLst>
        <pc:spChg chg="mod">
          <ac:chgData name="Emma Davies" userId="c388106c-fcc1-4b94-b57d-b351bf2299cb" providerId="ADAL" clId="{54B77FAE-6DD5-F443-A2F9-AFD16CF38CBE}" dt="2022-07-04T15:04:03.272" v="77" actId="313"/>
          <ac:spMkLst>
            <pc:docMk/>
            <pc:sldMk cId="3586472012" sldId="897"/>
            <ac:spMk id="3" creationId="{D5D58B68-E066-4019-8A89-BC97E667A062}"/>
          </ac:spMkLst>
        </pc:spChg>
      </pc:sldChg>
    </pc:docChg>
  </pc:docChgLst>
  <pc:docChgLst>
    <pc:chgData name="Jane Hooper" userId="S::jhooper@goodtogreatschools.org.au::afd12f8e-9b57-4b10-87a5-8fe4e40dc133" providerId="AD" clId="Web-{38E2F0B4-7A25-AF18-E0F0-0B662C76A22A}"/>
    <pc:docChg chg="modSld">
      <pc:chgData name="Jane Hooper" userId="S::jhooper@goodtogreatschools.org.au::afd12f8e-9b57-4b10-87a5-8fe4e40dc133" providerId="AD" clId="Web-{38E2F0B4-7A25-AF18-E0F0-0B662C76A22A}" dt="2023-02-13T06:11:59.559" v="8" actId="1076"/>
      <pc:docMkLst>
        <pc:docMk/>
      </pc:docMkLst>
      <pc:sldChg chg="addSp delSp modSp">
        <pc:chgData name="Jane Hooper" userId="S::jhooper@goodtogreatschools.org.au::afd12f8e-9b57-4b10-87a5-8fe4e40dc133" providerId="AD" clId="Web-{38E2F0B4-7A25-AF18-E0F0-0B662C76A22A}" dt="2023-02-13T06:07:03.787" v="2" actId="1076"/>
        <pc:sldMkLst>
          <pc:docMk/>
          <pc:sldMk cId="649154963" sldId="268"/>
        </pc:sldMkLst>
        <pc:spChg chg="add del mod">
          <ac:chgData name="Jane Hooper" userId="S::jhooper@goodtogreatschools.org.au::afd12f8e-9b57-4b10-87a5-8fe4e40dc133" providerId="AD" clId="Web-{38E2F0B4-7A25-AF18-E0F0-0B662C76A22A}" dt="2023-02-13T06:07:00.584" v="1"/>
          <ac:spMkLst>
            <pc:docMk/>
            <pc:sldMk cId="649154963" sldId="268"/>
            <ac:spMk id="3" creationId="{B632C397-1498-E005-7447-DA57EDD6FECB}"/>
          </ac:spMkLst>
        </pc:spChg>
        <pc:spChg chg="mod">
          <ac:chgData name="Jane Hooper" userId="S::jhooper@goodtogreatschools.org.au::afd12f8e-9b57-4b10-87a5-8fe4e40dc133" providerId="AD" clId="Web-{38E2F0B4-7A25-AF18-E0F0-0B662C76A22A}" dt="2023-02-13T06:07:03.787" v="2" actId="1076"/>
          <ac:spMkLst>
            <pc:docMk/>
            <pc:sldMk cId="649154963" sldId="268"/>
            <ac:spMk id="11" creationId="{3FDA7804-4178-DF7E-D86C-E265AA31D5B7}"/>
          </ac:spMkLst>
        </pc:spChg>
        <pc:spChg chg="del">
          <ac:chgData name="Jane Hooper" userId="S::jhooper@goodtogreatschools.org.au::afd12f8e-9b57-4b10-87a5-8fe4e40dc133" providerId="AD" clId="Web-{38E2F0B4-7A25-AF18-E0F0-0B662C76A22A}" dt="2023-02-13T06:06:55.740" v="0"/>
          <ac:spMkLst>
            <pc:docMk/>
            <pc:sldMk cId="649154963" sldId="268"/>
            <ac:spMk id="14" creationId="{98EA09D6-5105-21CD-9828-F78CB7EF8D88}"/>
          </ac:spMkLst>
        </pc:spChg>
      </pc:sldChg>
      <pc:sldChg chg="addSp modSp">
        <pc:chgData name="Jane Hooper" userId="S::jhooper@goodtogreatschools.org.au::afd12f8e-9b57-4b10-87a5-8fe4e40dc133" providerId="AD" clId="Web-{38E2F0B4-7A25-AF18-E0F0-0B662C76A22A}" dt="2023-02-13T06:11:07.730" v="6" actId="1076"/>
        <pc:sldMkLst>
          <pc:docMk/>
          <pc:sldMk cId="852379470" sldId="575"/>
        </pc:sldMkLst>
        <pc:picChg chg="add mod">
          <ac:chgData name="Jane Hooper" userId="S::jhooper@goodtogreatschools.org.au::afd12f8e-9b57-4b10-87a5-8fe4e40dc133" providerId="AD" clId="Web-{38E2F0B4-7A25-AF18-E0F0-0B662C76A22A}" dt="2023-02-13T06:11:07.730" v="6" actId="1076"/>
          <ac:picMkLst>
            <pc:docMk/>
            <pc:sldMk cId="852379470" sldId="575"/>
            <ac:picMk id="2" creationId="{A0CA5C13-C30B-87B0-287B-AC3B144582FA}"/>
          </ac:picMkLst>
        </pc:picChg>
      </pc:sldChg>
      <pc:sldChg chg="addSp modSp">
        <pc:chgData name="Jane Hooper" userId="S::jhooper@goodtogreatschools.org.au::afd12f8e-9b57-4b10-87a5-8fe4e40dc133" providerId="AD" clId="Web-{38E2F0B4-7A25-AF18-E0F0-0B662C76A22A}" dt="2023-02-13T06:11:59.559" v="8" actId="1076"/>
        <pc:sldMkLst>
          <pc:docMk/>
          <pc:sldMk cId="35573068" sldId="704"/>
        </pc:sldMkLst>
        <pc:picChg chg="add mod">
          <ac:chgData name="Jane Hooper" userId="S::jhooper@goodtogreatschools.org.au::afd12f8e-9b57-4b10-87a5-8fe4e40dc133" providerId="AD" clId="Web-{38E2F0B4-7A25-AF18-E0F0-0B662C76A22A}" dt="2023-02-13T06:11:59.559" v="8" actId="1076"/>
          <ac:picMkLst>
            <pc:docMk/>
            <pc:sldMk cId="35573068" sldId="704"/>
            <ac:picMk id="8" creationId="{200C9B80-0EEA-0279-F194-3C862272A943}"/>
          </ac:picMkLst>
        </pc:picChg>
      </pc:sldChg>
      <pc:sldChg chg="delCm">
        <pc:chgData name="Jane Hooper" userId="S::jhooper@goodtogreatschools.org.au::afd12f8e-9b57-4b10-87a5-8fe4e40dc133" providerId="AD" clId="Web-{38E2F0B4-7A25-AF18-E0F0-0B662C76A22A}" dt="2023-02-13T06:07:53.226" v="3"/>
        <pc:sldMkLst>
          <pc:docMk/>
          <pc:sldMk cId="3586472012" sldId="8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ne Hooper" userId="S::jhooper@goodtogreatschools.org.au::afd12f8e-9b57-4b10-87a5-8fe4e40dc133" providerId="AD" clId="Web-{38E2F0B4-7A25-AF18-E0F0-0B662C76A22A}" dt="2023-02-13T06:07:53.226" v="3"/>
              <pc2:cmMkLst xmlns:pc2="http://schemas.microsoft.com/office/powerpoint/2019/9/main/command">
                <pc:docMk/>
                <pc:sldMk cId="3586472012" sldId="897"/>
                <pc2:cmMk id="{72D21D31-0332-435A-AF9E-FED4EC017A2C}"/>
              </pc2:cmMkLst>
            </pc226:cmChg>
          </p:ext>
        </pc:extLst>
      </pc:sldChg>
      <pc:sldChg chg="delCm">
        <pc:chgData name="Jane Hooper" userId="S::jhooper@goodtogreatschools.org.au::afd12f8e-9b57-4b10-87a5-8fe4e40dc133" providerId="AD" clId="Web-{38E2F0B4-7A25-AF18-E0F0-0B662C76A22A}" dt="2023-02-13T06:08:11.195" v="4"/>
        <pc:sldMkLst>
          <pc:docMk/>
          <pc:sldMk cId="861186524" sldId="9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ne Hooper" userId="S::jhooper@goodtogreatschools.org.au::afd12f8e-9b57-4b10-87a5-8fe4e40dc133" providerId="AD" clId="Web-{38E2F0B4-7A25-AF18-E0F0-0B662C76A22A}" dt="2023-02-13T06:08:11.195" v="4"/>
              <pc2:cmMkLst xmlns:pc2="http://schemas.microsoft.com/office/powerpoint/2019/9/main/command">
                <pc:docMk/>
                <pc:sldMk cId="861186524" sldId="912"/>
                <pc2:cmMk id="{79EF4089-232D-4216-B0C0-56D543EFDB8B}"/>
              </pc2:cmMkLst>
            </pc226:cmChg>
          </p:ext>
        </pc:extLst>
      </pc:sldChg>
    </pc:docChg>
  </pc:docChgLst>
  <pc:docChgLst>
    <pc:chgData name="Jane Emperado" userId="f11f2e2c-abe5-457b-8efd-db449d0a0879" providerId="ADAL" clId="{12B1C622-47FC-49D7-BC0A-8E0848802373}"/>
    <pc:docChg chg="undo custSel addSld delSld modSld addMainMaster modMainMaster">
      <pc:chgData name="Jane Emperado" userId="f11f2e2c-abe5-457b-8efd-db449d0a0879" providerId="ADAL" clId="{12B1C622-47FC-49D7-BC0A-8E0848802373}" dt="2022-10-12T02:14:12.132" v="180" actId="20577"/>
      <pc:docMkLst>
        <pc:docMk/>
      </pc:docMkLst>
      <pc:sldChg chg="addSp delSp modSp add mod">
        <pc:chgData name="Jane Emperado" userId="f11f2e2c-abe5-457b-8efd-db449d0a0879" providerId="ADAL" clId="{12B1C622-47FC-49D7-BC0A-8E0848802373}" dt="2022-10-12T02:14:12.132" v="180" actId="20577"/>
        <pc:sldMkLst>
          <pc:docMk/>
          <pc:sldMk cId="649154963" sldId="268"/>
        </pc:sldMkLst>
        <pc:spChg chg="add del mod">
          <ac:chgData name="Jane Emperado" userId="f11f2e2c-abe5-457b-8efd-db449d0a0879" providerId="ADAL" clId="{12B1C622-47FC-49D7-BC0A-8E0848802373}" dt="2022-10-11T02:52:04.621" v="162" actId="931"/>
          <ac:spMkLst>
            <pc:docMk/>
            <pc:sldMk cId="649154963" sldId="268"/>
            <ac:spMk id="5" creationId="{71749B57-664E-76DE-F278-43D59F5B8266}"/>
          </ac:spMkLst>
        </pc:spChg>
        <pc:spChg chg="del">
          <ac:chgData name="Jane Emperado" userId="f11f2e2c-abe5-457b-8efd-db449d0a0879" providerId="ADAL" clId="{12B1C622-47FC-49D7-BC0A-8E0848802373}" dt="2022-10-11T02:51:12.722" v="156" actId="931"/>
          <ac:spMkLst>
            <pc:docMk/>
            <pc:sldMk cId="649154963" sldId="268"/>
            <ac:spMk id="6" creationId="{2EC65AA2-0FB9-3406-E21F-3EF21F298FCE}"/>
          </ac:spMkLst>
        </pc:spChg>
        <pc:spChg chg="mod">
          <ac:chgData name="Jane Emperado" userId="f11f2e2c-abe5-457b-8efd-db449d0a0879" providerId="ADAL" clId="{12B1C622-47FC-49D7-BC0A-8E0848802373}" dt="2022-10-11T02:48:15.765" v="112" actId="20577"/>
          <ac:spMkLst>
            <pc:docMk/>
            <pc:sldMk cId="649154963" sldId="268"/>
            <ac:spMk id="7" creationId="{FAD2A92F-3950-1CBD-042A-79BE3FE50811}"/>
          </ac:spMkLst>
        </pc:spChg>
        <pc:spChg chg="mod">
          <ac:chgData name="Jane Emperado" userId="f11f2e2c-abe5-457b-8efd-db449d0a0879" providerId="ADAL" clId="{12B1C622-47FC-49D7-BC0A-8E0848802373}" dt="2022-10-11T02:47:11.901" v="51" actId="20577"/>
          <ac:spMkLst>
            <pc:docMk/>
            <pc:sldMk cId="649154963" sldId="268"/>
            <ac:spMk id="11" creationId="{3FDA7804-4178-DF7E-D86C-E265AA31D5B7}"/>
          </ac:spMkLst>
        </pc:spChg>
        <pc:spChg chg="mod">
          <ac:chgData name="Jane Emperado" userId="f11f2e2c-abe5-457b-8efd-db449d0a0879" providerId="ADAL" clId="{12B1C622-47FC-49D7-BC0A-8E0848802373}" dt="2022-10-12T02:14:12.132" v="180" actId="20577"/>
          <ac:spMkLst>
            <pc:docMk/>
            <pc:sldMk cId="649154963" sldId="268"/>
            <ac:spMk id="12" creationId="{E4F13E78-324D-02EA-CCE3-C9D24E66C9CB}"/>
          </ac:spMkLst>
        </pc:spChg>
        <pc:picChg chg="add del mod">
          <ac:chgData name="Jane Emperado" userId="f11f2e2c-abe5-457b-8efd-db449d0a0879" providerId="ADAL" clId="{12B1C622-47FC-49D7-BC0A-8E0848802373}" dt="2022-10-11T02:51:21.222" v="159" actId="478"/>
          <ac:picMkLst>
            <pc:docMk/>
            <pc:sldMk cId="649154963" sldId="268"/>
            <ac:picMk id="3" creationId="{47F1F076-A3ED-02FC-D129-CF8C1F0B40F1}"/>
          </ac:picMkLst>
        </pc:picChg>
        <pc:picChg chg="add mod modCrop">
          <ac:chgData name="Jane Emperado" userId="f11f2e2c-abe5-457b-8efd-db449d0a0879" providerId="ADAL" clId="{12B1C622-47FC-49D7-BC0A-8E0848802373}" dt="2022-10-11T02:52:24.915" v="165" actId="18131"/>
          <ac:picMkLst>
            <pc:docMk/>
            <pc:sldMk cId="649154963" sldId="268"/>
            <ac:picMk id="9" creationId="{AE16A4E0-B26D-2104-741D-4A7F99FE4531}"/>
          </ac:picMkLst>
        </pc:picChg>
      </pc:sldChg>
      <pc:sldChg chg="modSp mod">
        <pc:chgData name="Jane Emperado" userId="f11f2e2c-abe5-457b-8efd-db449d0a0879" providerId="ADAL" clId="{12B1C622-47FC-49D7-BC0A-8E0848802373}" dt="2022-10-11T02:48:48.317" v="154" actId="20577"/>
        <pc:sldMkLst>
          <pc:docMk/>
          <pc:sldMk cId="852379470" sldId="575"/>
        </pc:sldMkLst>
        <pc:spChg chg="mod">
          <ac:chgData name="Jane Emperado" userId="f11f2e2c-abe5-457b-8efd-db449d0a0879" providerId="ADAL" clId="{12B1C622-47FC-49D7-BC0A-8E0848802373}" dt="2022-10-11T02:48:48.317" v="154" actId="20577"/>
          <ac:spMkLst>
            <pc:docMk/>
            <pc:sldMk cId="852379470" sldId="575"/>
            <ac:spMk id="7" creationId="{6A8AFFCB-21DE-4ADA-B843-EEC2F2CC0BE3}"/>
          </ac:spMkLst>
        </pc:spChg>
        <pc:spChg chg="mod">
          <ac:chgData name="Jane Emperado" userId="f11f2e2c-abe5-457b-8efd-db449d0a0879" providerId="ADAL" clId="{12B1C622-47FC-49D7-BC0A-8E0848802373}" dt="2022-10-11T02:48:29.151" v="113" actId="6549"/>
          <ac:spMkLst>
            <pc:docMk/>
            <pc:sldMk cId="852379470" sldId="575"/>
            <ac:spMk id="9" creationId="{6A8AFFCB-21DE-4ADA-B843-EEC2F2CC0BE3}"/>
          </ac:spMkLst>
        </pc:spChg>
      </pc:sldChg>
      <pc:sldChg chg="del">
        <pc:chgData name="Jane Emperado" userId="f11f2e2c-abe5-457b-8efd-db449d0a0879" providerId="ADAL" clId="{12B1C622-47FC-49D7-BC0A-8E0848802373}" dt="2022-10-11T02:48:56.067" v="155" actId="47"/>
        <pc:sldMkLst>
          <pc:docMk/>
          <pc:sldMk cId="4060795367" sldId="687"/>
        </pc:sldMkLst>
      </pc:sldChg>
      <pc:sldChg chg="modSp mod">
        <pc:chgData name="Jane Emperado" userId="f11f2e2c-abe5-457b-8efd-db449d0a0879" providerId="ADAL" clId="{12B1C622-47FC-49D7-BC0A-8E0848802373}" dt="2022-10-11T02:51:52.004" v="161" actId="22711"/>
        <pc:sldMkLst>
          <pc:docMk/>
          <pc:sldMk cId="3897807366" sldId="905"/>
        </pc:sldMkLst>
        <pc:picChg chg="mod">
          <ac:chgData name="Jane Emperado" userId="f11f2e2c-abe5-457b-8efd-db449d0a0879" providerId="ADAL" clId="{12B1C622-47FC-49D7-BC0A-8E0848802373}" dt="2022-10-11T02:51:52.004" v="161" actId="22711"/>
          <ac:picMkLst>
            <pc:docMk/>
            <pc:sldMk cId="3897807366" sldId="905"/>
            <ac:picMk id="5" creationId="{6E9D6D20-4ED5-4A4B-8200-ED354942753F}"/>
          </ac:picMkLst>
        </pc:picChg>
      </pc:sldChg>
      <pc:sldMasterChg chg="modSldLayout sldLayoutOrd">
        <pc:chgData name="Jane Emperado" userId="f11f2e2c-abe5-457b-8efd-db449d0a0879" providerId="ADAL" clId="{12B1C622-47FC-49D7-BC0A-8E0848802373}" dt="2022-10-11T02:46:46.124" v="35" actId="207"/>
        <pc:sldMasterMkLst>
          <pc:docMk/>
          <pc:sldMasterMk cId="2142349000" sldId="2147486213"/>
        </pc:sldMasterMkLst>
        <pc:sldLayoutChg chg="modSp mod">
          <pc:chgData name="Jane Emperado" userId="f11f2e2c-abe5-457b-8efd-db449d0a0879" providerId="ADAL" clId="{12B1C622-47FC-49D7-BC0A-8E0848802373}" dt="2022-10-11T02:44:30.584" v="4" actId="207"/>
          <pc:sldLayoutMkLst>
            <pc:docMk/>
            <pc:sldMasterMk cId="2142349000" sldId="2147486213"/>
            <pc:sldLayoutMk cId="4119707247" sldId="2147486215"/>
          </pc:sldLayoutMkLst>
          <pc:spChg chg="mod">
            <ac:chgData name="Jane Emperado" userId="f11f2e2c-abe5-457b-8efd-db449d0a0879" providerId="ADAL" clId="{12B1C622-47FC-49D7-BC0A-8E0848802373}" dt="2022-10-11T02:44:30.584" v="4" actId="207"/>
            <ac:spMkLst>
              <pc:docMk/>
              <pc:sldMasterMk cId="2142349000" sldId="2147486213"/>
              <pc:sldLayoutMk cId="4119707247" sldId="2147486215"/>
              <ac:spMk id="10" creationId="{94ABC7CE-71EA-774D-873D-CA43A3E3060B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4:46.064" v="7" actId="207"/>
          <pc:sldLayoutMkLst>
            <pc:docMk/>
            <pc:sldMasterMk cId="2142349000" sldId="2147486213"/>
            <pc:sldLayoutMk cId="2256574191" sldId="2147486216"/>
          </pc:sldLayoutMkLst>
          <pc:spChg chg="mod">
            <ac:chgData name="Jane Emperado" userId="f11f2e2c-abe5-457b-8efd-db449d0a0879" providerId="ADAL" clId="{12B1C622-47FC-49D7-BC0A-8E0848802373}" dt="2022-10-11T02:44:46.064" v="7" actId="207"/>
            <ac:spMkLst>
              <pc:docMk/>
              <pc:sldMasterMk cId="2142349000" sldId="2147486213"/>
              <pc:sldLayoutMk cId="2256574191" sldId="2147486216"/>
              <ac:spMk id="21" creationId="{A51EFF74-1FC6-C646-82D6-A8F6AABEC67A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4:50.685" v="9" actId="207"/>
          <pc:sldLayoutMkLst>
            <pc:docMk/>
            <pc:sldMasterMk cId="2142349000" sldId="2147486213"/>
            <pc:sldLayoutMk cId="3408793107" sldId="2147486217"/>
          </pc:sldLayoutMkLst>
          <pc:spChg chg="mod">
            <ac:chgData name="Jane Emperado" userId="f11f2e2c-abe5-457b-8efd-db449d0a0879" providerId="ADAL" clId="{12B1C622-47FC-49D7-BC0A-8E0848802373}" dt="2022-10-11T02:44:50.685" v="9" actId="207"/>
            <ac:spMkLst>
              <pc:docMk/>
              <pc:sldMasterMk cId="2142349000" sldId="2147486213"/>
              <pc:sldLayoutMk cId="3408793107" sldId="2147486217"/>
              <ac:spMk id="11" creationId="{01D4166A-6F9A-3F41-B92E-C48E95D43844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4:59.108" v="10" actId="207"/>
          <pc:sldLayoutMkLst>
            <pc:docMk/>
            <pc:sldMasterMk cId="2142349000" sldId="2147486213"/>
            <pc:sldLayoutMk cId="3545478924" sldId="2147486228"/>
          </pc:sldLayoutMkLst>
          <pc:spChg chg="mod">
            <ac:chgData name="Jane Emperado" userId="f11f2e2c-abe5-457b-8efd-db449d0a0879" providerId="ADAL" clId="{12B1C622-47FC-49D7-BC0A-8E0848802373}" dt="2022-10-11T02:44:59.108" v="10" actId="207"/>
            <ac:spMkLst>
              <pc:docMk/>
              <pc:sldMasterMk cId="2142349000" sldId="2147486213"/>
              <pc:sldLayoutMk cId="3545478924" sldId="2147486228"/>
              <ac:spMk id="19" creationId="{42C0CC7A-0A43-7D4B-AF26-3654BC184828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02.765" v="11" actId="207"/>
          <pc:sldLayoutMkLst>
            <pc:docMk/>
            <pc:sldMasterMk cId="2142349000" sldId="2147486213"/>
            <pc:sldLayoutMk cId="763376827" sldId="2147486229"/>
          </pc:sldLayoutMkLst>
          <pc:spChg chg="mod">
            <ac:chgData name="Jane Emperado" userId="f11f2e2c-abe5-457b-8efd-db449d0a0879" providerId="ADAL" clId="{12B1C622-47FC-49D7-BC0A-8E0848802373}" dt="2022-10-11T02:45:02.765" v="11" actId="207"/>
            <ac:spMkLst>
              <pc:docMk/>
              <pc:sldMasterMk cId="2142349000" sldId="2147486213"/>
              <pc:sldLayoutMk cId="763376827" sldId="2147486229"/>
              <ac:spMk id="14" creationId="{534C0A75-C3BB-FD48-9F50-07E7C67B5519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08.190" v="12" actId="207"/>
          <pc:sldLayoutMkLst>
            <pc:docMk/>
            <pc:sldMasterMk cId="2142349000" sldId="2147486213"/>
            <pc:sldLayoutMk cId="1532417305" sldId="2147486230"/>
          </pc:sldLayoutMkLst>
          <pc:spChg chg="mod">
            <ac:chgData name="Jane Emperado" userId="f11f2e2c-abe5-457b-8efd-db449d0a0879" providerId="ADAL" clId="{12B1C622-47FC-49D7-BC0A-8E0848802373}" dt="2022-10-11T02:45:08.190" v="12" actId="207"/>
            <ac:spMkLst>
              <pc:docMk/>
              <pc:sldMasterMk cId="2142349000" sldId="2147486213"/>
              <pc:sldLayoutMk cId="1532417305" sldId="2147486230"/>
              <ac:spMk id="17" creationId="{E74AFCC1-3F72-B241-8839-7A8DD595188E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12.275" v="14" actId="207"/>
          <pc:sldLayoutMkLst>
            <pc:docMk/>
            <pc:sldMasterMk cId="2142349000" sldId="2147486213"/>
            <pc:sldLayoutMk cId="1632541466" sldId="2147486231"/>
          </pc:sldLayoutMkLst>
          <pc:spChg chg="mod">
            <ac:chgData name="Jane Emperado" userId="f11f2e2c-abe5-457b-8efd-db449d0a0879" providerId="ADAL" clId="{12B1C622-47FC-49D7-BC0A-8E0848802373}" dt="2022-10-11T02:45:12.275" v="14" actId="207"/>
            <ac:spMkLst>
              <pc:docMk/>
              <pc:sldMasterMk cId="2142349000" sldId="2147486213"/>
              <pc:sldLayoutMk cId="1632541466" sldId="2147486231"/>
              <ac:spMk id="14" creationId="{581A9E25-CD99-4242-878E-5DF49C8FFBED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20.442" v="16" actId="207"/>
          <pc:sldLayoutMkLst>
            <pc:docMk/>
            <pc:sldMasterMk cId="2142349000" sldId="2147486213"/>
            <pc:sldLayoutMk cId="905465500" sldId="2147486232"/>
          </pc:sldLayoutMkLst>
          <pc:spChg chg="mod">
            <ac:chgData name="Jane Emperado" userId="f11f2e2c-abe5-457b-8efd-db449d0a0879" providerId="ADAL" clId="{12B1C622-47FC-49D7-BC0A-8E0848802373}" dt="2022-10-11T02:45:20.442" v="16" actId="207"/>
            <ac:spMkLst>
              <pc:docMk/>
              <pc:sldMasterMk cId="2142349000" sldId="2147486213"/>
              <pc:sldLayoutMk cId="905465500" sldId="2147486232"/>
              <ac:spMk id="20" creationId="{A6911C4D-1F9F-2345-B2F3-5FBE78340D65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24.392" v="17" actId="207"/>
          <pc:sldLayoutMkLst>
            <pc:docMk/>
            <pc:sldMasterMk cId="2142349000" sldId="2147486213"/>
            <pc:sldLayoutMk cId="876568546" sldId="2147486233"/>
          </pc:sldLayoutMkLst>
          <pc:spChg chg="mod">
            <ac:chgData name="Jane Emperado" userId="f11f2e2c-abe5-457b-8efd-db449d0a0879" providerId="ADAL" clId="{12B1C622-47FC-49D7-BC0A-8E0848802373}" dt="2022-10-11T02:45:24.392" v="17" actId="207"/>
            <ac:spMkLst>
              <pc:docMk/>
              <pc:sldMasterMk cId="2142349000" sldId="2147486213"/>
              <pc:sldLayoutMk cId="876568546" sldId="2147486233"/>
              <ac:spMk id="15" creationId="{855B008C-5205-6F43-8BB8-285C0D08DF2E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28.038" v="18" actId="207"/>
          <pc:sldLayoutMkLst>
            <pc:docMk/>
            <pc:sldMasterMk cId="2142349000" sldId="2147486213"/>
            <pc:sldLayoutMk cId="2820621079" sldId="2147486236"/>
          </pc:sldLayoutMkLst>
          <pc:spChg chg="mod">
            <ac:chgData name="Jane Emperado" userId="f11f2e2c-abe5-457b-8efd-db449d0a0879" providerId="ADAL" clId="{12B1C622-47FC-49D7-BC0A-8E0848802373}" dt="2022-10-11T02:45:28.038" v="18" actId="207"/>
            <ac:spMkLst>
              <pc:docMk/>
              <pc:sldMasterMk cId="2142349000" sldId="2147486213"/>
              <pc:sldLayoutMk cId="2820621079" sldId="2147486236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4:41.890" v="6" actId="207"/>
          <pc:sldLayoutMkLst>
            <pc:docMk/>
            <pc:sldMasterMk cId="2142349000" sldId="2147486213"/>
            <pc:sldLayoutMk cId="1191239313" sldId="2147486238"/>
          </pc:sldLayoutMkLst>
          <pc:spChg chg="mod">
            <ac:chgData name="Jane Emperado" userId="f11f2e2c-abe5-457b-8efd-db449d0a0879" providerId="ADAL" clId="{12B1C622-47FC-49D7-BC0A-8E0848802373}" dt="2022-10-11T02:44:41.890" v="6" actId="207"/>
            <ac:spMkLst>
              <pc:docMk/>
              <pc:sldMasterMk cId="2142349000" sldId="2147486213"/>
              <pc:sldLayoutMk cId="1191239313" sldId="2147486238"/>
              <ac:spMk id="21" creationId="{A51EFF74-1FC6-C646-82D6-A8F6AABEC67A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32.064" v="19" actId="207"/>
          <pc:sldLayoutMkLst>
            <pc:docMk/>
            <pc:sldMasterMk cId="2142349000" sldId="2147486213"/>
            <pc:sldLayoutMk cId="537284870" sldId="2147486239"/>
          </pc:sldLayoutMkLst>
          <pc:spChg chg="mod">
            <ac:chgData name="Jane Emperado" userId="f11f2e2c-abe5-457b-8efd-db449d0a0879" providerId="ADAL" clId="{12B1C622-47FC-49D7-BC0A-8E0848802373}" dt="2022-10-11T02:45:32.064" v="19" actId="207"/>
            <ac:spMkLst>
              <pc:docMk/>
              <pc:sldMasterMk cId="2142349000" sldId="2147486213"/>
              <pc:sldLayoutMk cId="537284870" sldId="2147486239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35.509" v="20" actId="207"/>
          <pc:sldLayoutMkLst>
            <pc:docMk/>
            <pc:sldMasterMk cId="2142349000" sldId="2147486213"/>
            <pc:sldLayoutMk cId="4217313896" sldId="2147486240"/>
          </pc:sldLayoutMkLst>
          <pc:spChg chg="mod">
            <ac:chgData name="Jane Emperado" userId="f11f2e2c-abe5-457b-8efd-db449d0a0879" providerId="ADAL" clId="{12B1C622-47FC-49D7-BC0A-8E0848802373}" dt="2022-10-11T02:45:35.509" v="20" actId="207"/>
            <ac:spMkLst>
              <pc:docMk/>
              <pc:sldMasterMk cId="2142349000" sldId="2147486213"/>
              <pc:sldLayoutMk cId="4217313896" sldId="2147486240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39.060" v="21" actId="207"/>
          <pc:sldLayoutMkLst>
            <pc:docMk/>
            <pc:sldMasterMk cId="2142349000" sldId="2147486213"/>
            <pc:sldLayoutMk cId="1896615438" sldId="2147486241"/>
          </pc:sldLayoutMkLst>
          <pc:spChg chg="mod">
            <ac:chgData name="Jane Emperado" userId="f11f2e2c-abe5-457b-8efd-db449d0a0879" providerId="ADAL" clId="{12B1C622-47FC-49D7-BC0A-8E0848802373}" dt="2022-10-11T02:45:39.060" v="21" actId="207"/>
            <ac:spMkLst>
              <pc:docMk/>
              <pc:sldMasterMk cId="2142349000" sldId="2147486213"/>
              <pc:sldLayoutMk cId="1896615438" sldId="2147486241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47.752" v="23" actId="207"/>
          <pc:sldLayoutMkLst>
            <pc:docMk/>
            <pc:sldMasterMk cId="2142349000" sldId="2147486213"/>
            <pc:sldLayoutMk cId="162852091" sldId="2147486242"/>
          </pc:sldLayoutMkLst>
          <pc:spChg chg="mod">
            <ac:chgData name="Jane Emperado" userId="f11f2e2c-abe5-457b-8efd-db449d0a0879" providerId="ADAL" clId="{12B1C622-47FC-49D7-BC0A-8E0848802373}" dt="2022-10-11T02:45:47.752" v="23" actId="207"/>
            <ac:spMkLst>
              <pc:docMk/>
              <pc:sldMasterMk cId="2142349000" sldId="2147486213"/>
              <pc:sldLayoutMk cId="162852091" sldId="2147486242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51.889" v="24" actId="207"/>
          <pc:sldLayoutMkLst>
            <pc:docMk/>
            <pc:sldMasterMk cId="2142349000" sldId="2147486213"/>
            <pc:sldLayoutMk cId="2141611850" sldId="2147486243"/>
          </pc:sldLayoutMkLst>
          <pc:spChg chg="mod">
            <ac:chgData name="Jane Emperado" userId="f11f2e2c-abe5-457b-8efd-db449d0a0879" providerId="ADAL" clId="{12B1C622-47FC-49D7-BC0A-8E0848802373}" dt="2022-10-11T02:45:51.889" v="24" actId="207"/>
            <ac:spMkLst>
              <pc:docMk/>
              <pc:sldMasterMk cId="2142349000" sldId="2147486213"/>
              <pc:sldLayoutMk cId="2141611850" sldId="2147486243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55.525" v="25" actId="207"/>
          <pc:sldLayoutMkLst>
            <pc:docMk/>
            <pc:sldMasterMk cId="2142349000" sldId="2147486213"/>
            <pc:sldLayoutMk cId="2430126469" sldId="2147486244"/>
          </pc:sldLayoutMkLst>
          <pc:spChg chg="mod">
            <ac:chgData name="Jane Emperado" userId="f11f2e2c-abe5-457b-8efd-db449d0a0879" providerId="ADAL" clId="{12B1C622-47FC-49D7-BC0A-8E0848802373}" dt="2022-10-11T02:45:55.525" v="25" actId="207"/>
            <ac:spMkLst>
              <pc:docMk/>
              <pc:sldMasterMk cId="2142349000" sldId="2147486213"/>
              <pc:sldLayoutMk cId="2430126469" sldId="2147486244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59.386" v="26" actId="207"/>
          <pc:sldLayoutMkLst>
            <pc:docMk/>
            <pc:sldMasterMk cId="2142349000" sldId="2147486213"/>
            <pc:sldLayoutMk cId="1567463369" sldId="2147486246"/>
          </pc:sldLayoutMkLst>
          <pc:spChg chg="mod">
            <ac:chgData name="Jane Emperado" userId="f11f2e2c-abe5-457b-8efd-db449d0a0879" providerId="ADAL" clId="{12B1C622-47FC-49D7-BC0A-8E0848802373}" dt="2022-10-11T02:45:59.386" v="26" actId="207"/>
            <ac:spMkLst>
              <pc:docMk/>
              <pc:sldMasterMk cId="2142349000" sldId="2147486213"/>
              <pc:sldLayoutMk cId="1567463369" sldId="2147486246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12.106" v="29" actId="207"/>
          <pc:sldLayoutMkLst>
            <pc:docMk/>
            <pc:sldMasterMk cId="2142349000" sldId="2147486213"/>
            <pc:sldLayoutMk cId="1040608214" sldId="2147486247"/>
          </pc:sldLayoutMkLst>
          <pc:spChg chg="mod">
            <ac:chgData name="Jane Emperado" userId="f11f2e2c-abe5-457b-8efd-db449d0a0879" providerId="ADAL" clId="{12B1C622-47FC-49D7-BC0A-8E0848802373}" dt="2022-10-11T02:46:12.106" v="29" actId="207"/>
            <ac:spMkLst>
              <pc:docMk/>
              <pc:sldMasterMk cId="2142349000" sldId="2147486213"/>
              <pc:sldLayoutMk cId="1040608214" sldId="2147486247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16.010" v="30" actId="207"/>
          <pc:sldLayoutMkLst>
            <pc:docMk/>
            <pc:sldMasterMk cId="2142349000" sldId="2147486213"/>
            <pc:sldLayoutMk cId="3112516770" sldId="2147486248"/>
          </pc:sldLayoutMkLst>
          <pc:spChg chg="mod">
            <ac:chgData name="Jane Emperado" userId="f11f2e2c-abe5-457b-8efd-db449d0a0879" providerId="ADAL" clId="{12B1C622-47FC-49D7-BC0A-8E0848802373}" dt="2022-10-11T02:46:16.010" v="30" actId="207"/>
            <ac:spMkLst>
              <pc:docMk/>
              <pc:sldMasterMk cId="2142349000" sldId="2147486213"/>
              <pc:sldLayoutMk cId="3112516770" sldId="2147486248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20.539" v="31" actId="207"/>
          <pc:sldLayoutMkLst>
            <pc:docMk/>
            <pc:sldMasterMk cId="2142349000" sldId="2147486213"/>
            <pc:sldLayoutMk cId="621919296" sldId="2147486249"/>
          </pc:sldLayoutMkLst>
          <pc:spChg chg="mod">
            <ac:chgData name="Jane Emperado" userId="f11f2e2c-abe5-457b-8efd-db449d0a0879" providerId="ADAL" clId="{12B1C622-47FC-49D7-BC0A-8E0848802373}" dt="2022-10-11T02:46:20.539" v="31" actId="207"/>
            <ac:spMkLst>
              <pc:docMk/>
              <pc:sldMasterMk cId="2142349000" sldId="2147486213"/>
              <pc:sldLayoutMk cId="621919296" sldId="2147486249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37.201" v="33" actId="207"/>
          <pc:sldLayoutMkLst>
            <pc:docMk/>
            <pc:sldMasterMk cId="2142349000" sldId="2147486213"/>
            <pc:sldLayoutMk cId="1821981783" sldId="2147486250"/>
          </pc:sldLayoutMkLst>
          <pc:spChg chg="mod">
            <ac:chgData name="Jane Emperado" userId="f11f2e2c-abe5-457b-8efd-db449d0a0879" providerId="ADAL" clId="{12B1C622-47FC-49D7-BC0A-8E0848802373}" dt="2022-10-11T02:46:37.201" v="33" actId="207"/>
            <ac:spMkLst>
              <pc:docMk/>
              <pc:sldMasterMk cId="2142349000" sldId="2147486213"/>
              <pc:sldLayoutMk cId="1821981783" sldId="2147486250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07.628" v="28" actId="207"/>
          <pc:sldLayoutMkLst>
            <pc:docMk/>
            <pc:sldMasterMk cId="2142349000" sldId="2147486213"/>
            <pc:sldLayoutMk cId="2598311182" sldId="2147486251"/>
          </pc:sldLayoutMkLst>
          <pc:spChg chg="mod">
            <ac:chgData name="Jane Emperado" userId="f11f2e2c-abe5-457b-8efd-db449d0a0879" providerId="ADAL" clId="{12B1C622-47FC-49D7-BC0A-8E0848802373}" dt="2022-10-11T02:46:07.628" v="28" actId="207"/>
            <ac:spMkLst>
              <pc:docMk/>
              <pc:sldMasterMk cId="2142349000" sldId="2147486213"/>
              <pc:sldLayoutMk cId="2598311182" sldId="2147486251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4:36.917" v="5" actId="207"/>
          <pc:sldLayoutMkLst>
            <pc:docMk/>
            <pc:sldMasterMk cId="2142349000" sldId="2147486213"/>
            <pc:sldLayoutMk cId="1573683159" sldId="2147486252"/>
          </pc:sldLayoutMkLst>
          <pc:spChg chg="mod">
            <ac:chgData name="Jane Emperado" userId="f11f2e2c-abe5-457b-8efd-db449d0a0879" providerId="ADAL" clId="{12B1C622-47FC-49D7-BC0A-8E0848802373}" dt="2022-10-11T02:44:36.917" v="5" actId="207"/>
            <ac:spMkLst>
              <pc:docMk/>
              <pc:sldMasterMk cId="2142349000" sldId="2147486213"/>
              <pc:sldLayoutMk cId="1573683159" sldId="2147486252"/>
              <ac:spMk id="10" creationId="{94ABC7CE-71EA-774D-873D-CA43A3E3060B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40.920" v="34" actId="207"/>
          <pc:sldLayoutMkLst>
            <pc:docMk/>
            <pc:sldMasterMk cId="2142349000" sldId="2147486213"/>
            <pc:sldLayoutMk cId="1084225233" sldId="2147486253"/>
          </pc:sldLayoutMkLst>
          <pc:spChg chg="mod">
            <ac:chgData name="Jane Emperado" userId="f11f2e2c-abe5-457b-8efd-db449d0a0879" providerId="ADAL" clId="{12B1C622-47FC-49D7-BC0A-8E0848802373}" dt="2022-10-11T02:46:40.920" v="34" actId="207"/>
            <ac:spMkLst>
              <pc:docMk/>
              <pc:sldMasterMk cId="2142349000" sldId="2147486213"/>
              <pc:sldLayoutMk cId="1084225233" sldId="2147486253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03.366" v="27" actId="207"/>
          <pc:sldLayoutMkLst>
            <pc:docMk/>
            <pc:sldMasterMk cId="2142349000" sldId="2147486213"/>
            <pc:sldLayoutMk cId="278159055" sldId="2147486254"/>
          </pc:sldLayoutMkLst>
          <pc:spChg chg="mod">
            <ac:chgData name="Jane Emperado" userId="f11f2e2c-abe5-457b-8efd-db449d0a0879" providerId="ADAL" clId="{12B1C622-47FC-49D7-BC0A-8E0848802373}" dt="2022-10-11T02:46:03.366" v="27" actId="207"/>
            <ac:spMkLst>
              <pc:docMk/>
              <pc:sldMasterMk cId="2142349000" sldId="2147486213"/>
              <pc:sldLayoutMk cId="278159055" sldId="2147486254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43.718" v="22" actId="207"/>
          <pc:sldLayoutMkLst>
            <pc:docMk/>
            <pc:sldMasterMk cId="2142349000" sldId="2147486213"/>
            <pc:sldLayoutMk cId="2095474864" sldId="2147486255"/>
          </pc:sldLayoutMkLst>
          <pc:spChg chg="mod">
            <ac:chgData name="Jane Emperado" userId="f11f2e2c-abe5-457b-8efd-db449d0a0879" providerId="ADAL" clId="{12B1C622-47FC-49D7-BC0A-8E0848802373}" dt="2022-10-11T02:45:43.718" v="22" actId="207"/>
            <ac:spMkLst>
              <pc:docMk/>
              <pc:sldMasterMk cId="2142349000" sldId="2147486213"/>
              <pc:sldLayoutMk cId="2095474864" sldId="2147486255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5:16.678" v="15" actId="207"/>
          <pc:sldLayoutMkLst>
            <pc:docMk/>
            <pc:sldMasterMk cId="2142349000" sldId="2147486213"/>
            <pc:sldLayoutMk cId="2724205479" sldId="2147486256"/>
          </pc:sldLayoutMkLst>
          <pc:spChg chg="mod">
            <ac:chgData name="Jane Emperado" userId="f11f2e2c-abe5-457b-8efd-db449d0a0879" providerId="ADAL" clId="{12B1C622-47FC-49D7-BC0A-8E0848802373}" dt="2022-10-11T02:45:16.678" v="15" actId="207"/>
            <ac:spMkLst>
              <pc:docMk/>
              <pc:sldMasterMk cId="2142349000" sldId="2147486213"/>
              <pc:sldLayoutMk cId="2724205479" sldId="2147486256"/>
              <ac:spMk id="14" creationId="{581A9E25-CD99-4242-878E-5DF49C8FFBED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32.676" v="32" actId="207"/>
          <pc:sldLayoutMkLst>
            <pc:docMk/>
            <pc:sldMasterMk cId="2142349000" sldId="2147486213"/>
            <pc:sldLayoutMk cId="1023046990" sldId="2147486257"/>
          </pc:sldLayoutMkLst>
          <pc:spChg chg="mod">
            <ac:chgData name="Jane Emperado" userId="f11f2e2c-abe5-457b-8efd-db449d0a0879" providerId="ADAL" clId="{12B1C622-47FC-49D7-BC0A-8E0848802373}" dt="2022-10-11T02:46:32.676" v="32" actId="207"/>
            <ac:spMkLst>
              <pc:docMk/>
              <pc:sldMasterMk cId="2142349000" sldId="2147486213"/>
              <pc:sldLayoutMk cId="1023046990" sldId="2147486257"/>
              <ac:spMk id="12" creationId="{41AE1BB9-2287-7343-83BB-F7E8729DAA36}"/>
            </ac:spMkLst>
          </pc:spChg>
        </pc:sldLayoutChg>
        <pc:sldLayoutChg chg="modSp mod">
          <pc:chgData name="Jane Emperado" userId="f11f2e2c-abe5-457b-8efd-db449d0a0879" providerId="ADAL" clId="{12B1C622-47FC-49D7-BC0A-8E0848802373}" dt="2022-10-11T02:46:46.124" v="35" actId="207"/>
          <pc:sldLayoutMkLst>
            <pc:docMk/>
            <pc:sldMasterMk cId="2142349000" sldId="2147486213"/>
            <pc:sldLayoutMk cId="2284492596" sldId="2147486258"/>
          </pc:sldLayoutMkLst>
          <pc:spChg chg="mod">
            <ac:chgData name="Jane Emperado" userId="f11f2e2c-abe5-457b-8efd-db449d0a0879" providerId="ADAL" clId="{12B1C622-47FC-49D7-BC0A-8E0848802373}" dt="2022-10-11T02:46:46.124" v="35" actId="207"/>
            <ac:spMkLst>
              <pc:docMk/>
              <pc:sldMasterMk cId="2142349000" sldId="2147486213"/>
              <pc:sldLayoutMk cId="2284492596" sldId="2147486258"/>
              <ac:spMk id="12" creationId="{41AE1BB9-2287-7343-83BB-F7E8729DAA36}"/>
            </ac:spMkLst>
          </pc:spChg>
        </pc:sldLayoutChg>
      </pc:sldMasterChg>
      <pc:sldMasterChg chg="new mod addSldLayout modSldLayout sldLayoutOrd">
        <pc:chgData name="Jane Emperado" userId="f11f2e2c-abe5-457b-8efd-db449d0a0879" providerId="ADAL" clId="{12B1C622-47FC-49D7-BC0A-8E0848802373}" dt="2022-10-11T02:44:01.399" v="2" actId="20578"/>
        <pc:sldMasterMkLst>
          <pc:docMk/>
          <pc:sldMasterMk cId="3860262263" sldId="2147486260"/>
        </pc:sldMasterMkLst>
        <pc:sldLayoutChg chg="modSp mod ord">
          <pc:chgData name="Jane Emperado" userId="f11f2e2c-abe5-457b-8efd-db449d0a0879" providerId="ADAL" clId="{12B1C622-47FC-49D7-BC0A-8E0848802373}" dt="2022-10-11T02:44:01.399" v="2" actId="20578"/>
          <pc:sldLayoutMkLst>
            <pc:docMk/>
            <pc:sldMasterMk cId="3860262263" sldId="2147486260"/>
            <pc:sldLayoutMk cId="2237494161" sldId="2147486259"/>
          </pc:sldLayoutMkLst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2" creationId="{F3840953-53BD-8111-2B50-3BBC1FE189C1}"/>
            </ac:spMkLst>
          </pc:spChg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4" creationId="{1B40CFAD-5734-168F-50CA-4AF6E5B2534E}"/>
            </ac:spMkLst>
          </pc:spChg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5" creationId="{E63152BD-B709-6407-7626-4B01733F59FD}"/>
            </ac:spMkLst>
          </pc:spChg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18" creationId="{C7ABDDE1-7B82-A2BC-37EB-AA54BFA440BF}"/>
            </ac:spMkLst>
          </pc:spChg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19" creationId="{5E40256C-989B-234E-6E9A-8939F54617B8}"/>
            </ac:spMkLst>
          </pc:spChg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21" creationId="{0C366F1B-CFE9-BE3E-F59E-572F8B274874}"/>
            </ac:spMkLst>
          </pc:spChg>
          <pc:spChg chg="mod">
            <ac:chgData name="Jane Emperado" userId="f11f2e2c-abe5-457b-8efd-db449d0a0879" providerId="ADAL" clId="{12B1C622-47FC-49D7-BC0A-8E0848802373}" dt="2022-10-11T02:44:01.399" v="2" actId="20578"/>
            <ac:spMkLst>
              <pc:docMk/>
              <pc:sldMasterMk cId="3860262263" sldId="2147486260"/>
              <pc:sldLayoutMk cId="2237494161" sldId="2147486259"/>
              <ac:spMk id="22" creationId="{92FE4CDF-ADC9-5623-2AF5-A9E6C16CE19C}"/>
            </ac:spMkLst>
          </pc:spChg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1728096385" sldId="2147486261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792669811" sldId="2147486262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182084755" sldId="2147486263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3881917181" sldId="2147486264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3529373675" sldId="2147486265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336202808" sldId="2147486266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3559618713" sldId="2147486267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607560436" sldId="2147486268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226225235" sldId="2147486269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3170302350" sldId="2147486270"/>
          </pc:sldLayoutMkLst>
        </pc:sldLayoutChg>
        <pc:sldLayoutChg chg="new replId">
          <pc:chgData name="Jane Emperado" userId="f11f2e2c-abe5-457b-8efd-db449d0a0879" providerId="ADAL" clId="{12B1C622-47FC-49D7-BC0A-8E0848802373}" dt="2022-10-11T02:43:59.783" v="1" actId="6938"/>
          <pc:sldLayoutMkLst>
            <pc:docMk/>
            <pc:sldMasterMk cId="3860262263" sldId="2147486260"/>
            <pc:sldLayoutMk cId="4126520991" sldId="2147486271"/>
          </pc:sldLayoutMkLst>
        </pc:sldLayoutChg>
      </pc:sldMasterChg>
    </pc:docChg>
  </pc:docChgLst>
  <pc:docChgLst>
    <pc:chgData name="Jane Emperado" userId="f11f2e2c-abe5-457b-8efd-db449d0a0879" providerId="ADAL" clId="{F1FC588F-F42C-419F-B26B-9B9C99AB3C9E}"/>
    <pc:docChg chg="custSel modSld modMainMaster">
      <pc:chgData name="Jane Emperado" userId="f11f2e2c-abe5-457b-8efd-db449d0a0879" providerId="ADAL" clId="{F1FC588F-F42C-419F-B26B-9B9C99AB3C9E}" dt="2022-12-02T17:28:00.381" v="3"/>
      <pc:docMkLst>
        <pc:docMk/>
      </pc:docMkLst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3162857250" sldId="659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3162857250" sldId="659"/>
            <ac:spMk id="2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577579472" sldId="698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577579472" sldId="698"/>
            <ac:spMk id="4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35573068" sldId="704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35573068" sldId="704"/>
            <ac:spMk id="4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304654977" sldId="802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304654977" sldId="802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2872600060" sldId="896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2872600060" sldId="896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3586472012" sldId="897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3586472012" sldId="897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929879017" sldId="898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929879017" sldId="898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3404208351" sldId="899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3404208351" sldId="899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2977984541" sldId="900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2977984541" sldId="900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1002318004" sldId="901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1002318004" sldId="901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996901545" sldId="902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996901545" sldId="902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4220834331" sldId="903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4220834331" sldId="903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4002127298" sldId="904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4002127298" sldId="904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3897807366" sldId="905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3897807366" sldId="905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4283079489" sldId="906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4283079489" sldId="906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2276511152" sldId="907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2276511152" sldId="907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2039327742" sldId="908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2039327742" sldId="908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897470015" sldId="909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897470015" sldId="909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1111284462" sldId="910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1111284462" sldId="910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2657754863" sldId="911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2657754863" sldId="911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861186524" sldId="912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861186524" sldId="912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4185303017" sldId="913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4185303017" sldId="913"/>
            <ac:spMk id="10" creationId="{00000000-0000-0000-0000-000000000000}"/>
          </ac:spMkLst>
        </pc:spChg>
      </pc:sldChg>
      <pc:sldChg chg="modSp">
        <pc:chgData name="Jane Emperado" userId="f11f2e2c-abe5-457b-8efd-db449d0a0879" providerId="ADAL" clId="{F1FC588F-F42C-419F-B26B-9B9C99AB3C9E}" dt="2022-12-02T17:28:00.381" v="3"/>
        <pc:sldMkLst>
          <pc:docMk/>
          <pc:sldMk cId="1851341427" sldId="914"/>
        </pc:sldMkLst>
        <pc:spChg chg="mod">
          <ac:chgData name="Jane Emperado" userId="f11f2e2c-abe5-457b-8efd-db449d0a0879" providerId="ADAL" clId="{F1FC588F-F42C-419F-B26B-9B9C99AB3C9E}" dt="2022-12-02T17:28:00.381" v="3"/>
          <ac:spMkLst>
            <pc:docMk/>
            <pc:sldMk cId="1851341427" sldId="914"/>
            <ac:spMk id="13" creationId="{08F2C22A-2889-5145-A049-C7EDEF75A5E9}"/>
          </ac:spMkLst>
        </pc:spChg>
      </pc:sldChg>
      <pc:sldMasterChg chg="modSldLayout">
        <pc:chgData name="Jane Emperado" userId="f11f2e2c-abe5-457b-8efd-db449d0a0879" providerId="ADAL" clId="{F1FC588F-F42C-419F-B26B-9B9C99AB3C9E}" dt="2022-12-02T17:27:50.181" v="2"/>
        <pc:sldMasterMkLst>
          <pc:docMk/>
          <pc:sldMasterMk cId="3860262263" sldId="2147486260"/>
        </pc:sldMasterMkLst>
        <pc:sldLayoutChg chg="addSp delSp modSp mod">
          <pc:chgData name="Jane Emperado" userId="f11f2e2c-abe5-457b-8efd-db449d0a0879" providerId="ADAL" clId="{F1FC588F-F42C-419F-B26B-9B9C99AB3C9E}" dt="2022-12-02T17:27:50.181" v="2"/>
          <pc:sldLayoutMkLst>
            <pc:docMk/>
            <pc:sldMasterMk cId="3860262263" sldId="2147486260"/>
            <pc:sldLayoutMk cId="2237494161" sldId="2147486259"/>
          </pc:sldLayoutMkLst>
          <pc:spChg chg="del">
            <ac:chgData name="Jane Emperado" userId="f11f2e2c-abe5-457b-8efd-db449d0a0879" providerId="ADAL" clId="{F1FC588F-F42C-419F-B26B-9B9C99AB3C9E}" dt="2022-12-02T17:27:48.969" v="1" actId="478"/>
            <ac:spMkLst>
              <pc:docMk/>
              <pc:sldMasterMk cId="3860262263" sldId="2147486260"/>
              <pc:sldLayoutMk cId="2237494161" sldId="2147486259"/>
              <ac:spMk id="4" creationId="{1B40CFAD-5734-168F-50CA-4AF6E5B2534E}"/>
            </ac:spMkLst>
          </pc:spChg>
          <pc:picChg chg="add mod">
            <ac:chgData name="Jane Emperado" userId="f11f2e2c-abe5-457b-8efd-db449d0a0879" providerId="ADAL" clId="{F1FC588F-F42C-419F-B26B-9B9C99AB3C9E}" dt="2022-12-02T17:27:50.181" v="2"/>
            <ac:picMkLst>
              <pc:docMk/>
              <pc:sldMasterMk cId="3860262263" sldId="2147486260"/>
              <pc:sldLayoutMk cId="2237494161" sldId="2147486259"/>
              <ac:picMk id="6" creationId="{40111D7F-A820-1E7B-39AF-42EFAF44CFFD}"/>
            </ac:picMkLst>
          </pc:picChg>
          <pc:picChg chg="del">
            <ac:chgData name="Jane Emperado" userId="f11f2e2c-abe5-457b-8efd-db449d0a0879" providerId="ADAL" clId="{F1FC588F-F42C-419F-B26B-9B9C99AB3C9E}" dt="2022-12-02T17:27:48.224" v="0" actId="478"/>
            <ac:picMkLst>
              <pc:docMk/>
              <pc:sldMasterMk cId="3860262263" sldId="2147486260"/>
              <pc:sldLayoutMk cId="2237494161" sldId="2147486259"/>
              <ac:picMk id="20" creationId="{A98A0FB2-E55C-2D02-FC96-29E919F14A1F}"/>
            </ac:picMkLst>
          </pc:picChg>
        </pc:sldLayoutChg>
      </pc:sldMasterChg>
    </pc:docChg>
  </pc:docChgLst>
  <pc:docChgLst>
    <pc:chgData name="Jane Emperado" userId="S::jemperado@goodtogreatschools.org.au::f11f2e2c-abe5-457b-8efd-db449d0a0879" providerId="AD" clId="Web-{655E8C14-5703-DC20-ACC6-820B87FBE318}"/>
    <pc:docChg chg="modSld">
      <pc:chgData name="Jane Emperado" userId="S::jemperado@goodtogreatschools.org.au::f11f2e2c-abe5-457b-8efd-db449d0a0879" providerId="AD" clId="Web-{655E8C14-5703-DC20-ACC6-820B87FBE318}" dt="2022-10-14T06:26:22.497" v="0" actId="20577"/>
      <pc:docMkLst>
        <pc:docMk/>
      </pc:docMkLst>
      <pc:sldChg chg="modSp">
        <pc:chgData name="Jane Emperado" userId="S::jemperado@goodtogreatschools.org.au::f11f2e2c-abe5-457b-8efd-db449d0a0879" providerId="AD" clId="Web-{655E8C14-5703-DC20-ACC6-820B87FBE318}" dt="2022-10-14T06:26:22.497" v="0" actId="20577"/>
        <pc:sldMkLst>
          <pc:docMk/>
          <pc:sldMk cId="649154963" sldId="268"/>
        </pc:sldMkLst>
        <pc:spChg chg="mod">
          <ac:chgData name="Jane Emperado" userId="S::jemperado@goodtogreatschools.org.au::f11f2e2c-abe5-457b-8efd-db449d0a0879" providerId="AD" clId="Web-{655E8C14-5703-DC20-ACC6-820B87FBE318}" dt="2022-10-14T06:26:22.497" v="0" actId="20577"/>
          <ac:spMkLst>
            <pc:docMk/>
            <pc:sldMk cId="649154963" sldId="268"/>
            <ac:spMk id="12" creationId="{E4F13E78-324D-02EA-CCE3-C9D24E66C9CB}"/>
          </ac:spMkLst>
        </pc:spChg>
      </pc:sldChg>
    </pc:docChg>
  </pc:docChgLst>
  <pc:docChgLst>
    <pc:chgData name="Chris Kohn" userId="3aea2124-5d9e-4894-ae32-e7c983671888" providerId="ADAL" clId="{0052F8BB-3082-477F-B3D9-2A9CE18A73F0}"/>
    <pc:docChg chg="undo custSel modSld">
      <pc:chgData name="Chris Kohn" userId="3aea2124-5d9e-4894-ae32-e7c983671888" providerId="ADAL" clId="{0052F8BB-3082-477F-B3D9-2A9CE18A73F0}" dt="2022-07-05T04:46:47.851" v="75" actId="1076"/>
      <pc:docMkLst>
        <pc:docMk/>
      </pc:docMkLst>
      <pc:sldChg chg="addSp modSp mod">
        <pc:chgData name="Chris Kohn" userId="3aea2124-5d9e-4894-ae32-e7c983671888" providerId="ADAL" clId="{0052F8BB-3082-477F-B3D9-2A9CE18A73F0}" dt="2022-07-05T00:51:16.815" v="57" actId="14100"/>
        <pc:sldMkLst>
          <pc:docMk/>
          <pc:sldMk cId="3897807366" sldId="905"/>
        </pc:sldMkLst>
        <pc:spChg chg="mod">
          <ac:chgData name="Chris Kohn" userId="3aea2124-5d9e-4894-ae32-e7c983671888" providerId="ADAL" clId="{0052F8BB-3082-477F-B3D9-2A9CE18A73F0}" dt="2022-07-05T00:49:42.246" v="30" actId="14100"/>
          <ac:spMkLst>
            <pc:docMk/>
            <pc:sldMk cId="3897807366" sldId="905"/>
            <ac:spMk id="3" creationId="{D5D58B68-E066-4019-8A89-BC97E667A062}"/>
          </ac:spMkLst>
        </pc:spChg>
        <pc:spChg chg="add mod">
          <ac:chgData name="Chris Kohn" userId="3aea2124-5d9e-4894-ae32-e7c983671888" providerId="ADAL" clId="{0052F8BB-3082-477F-B3D9-2A9CE18A73F0}" dt="2022-07-05T00:51:07.878" v="54" actId="1076"/>
          <ac:spMkLst>
            <pc:docMk/>
            <pc:sldMk cId="3897807366" sldId="905"/>
            <ac:spMk id="8" creationId="{546956B0-C013-E45C-A783-329A13753204}"/>
          </ac:spMkLst>
        </pc:spChg>
        <pc:spChg chg="add mod">
          <ac:chgData name="Chris Kohn" userId="3aea2124-5d9e-4894-ae32-e7c983671888" providerId="ADAL" clId="{0052F8BB-3082-477F-B3D9-2A9CE18A73F0}" dt="2022-07-05T00:51:01.550" v="52" actId="1076"/>
          <ac:spMkLst>
            <pc:docMk/>
            <pc:sldMk cId="3897807366" sldId="905"/>
            <ac:spMk id="9" creationId="{AB0A321A-F5A1-881B-0BF1-8BCC79681CE8}"/>
          </ac:spMkLst>
        </pc:spChg>
        <pc:picChg chg="mod">
          <ac:chgData name="Chris Kohn" userId="3aea2124-5d9e-4894-ae32-e7c983671888" providerId="ADAL" clId="{0052F8BB-3082-477F-B3D9-2A9CE18A73F0}" dt="2022-07-05T00:49:57.259" v="38" actId="1076"/>
          <ac:picMkLst>
            <pc:docMk/>
            <pc:sldMk cId="3897807366" sldId="905"/>
            <ac:picMk id="5" creationId="{6E9D6D20-4ED5-4A4B-8200-ED354942753F}"/>
          </ac:picMkLst>
        </pc:picChg>
        <pc:cxnChg chg="add mod">
          <ac:chgData name="Chris Kohn" userId="3aea2124-5d9e-4894-ae32-e7c983671888" providerId="ADAL" clId="{0052F8BB-3082-477F-B3D9-2A9CE18A73F0}" dt="2022-07-05T00:51:03.655" v="53" actId="14100"/>
          <ac:cxnSpMkLst>
            <pc:docMk/>
            <pc:sldMk cId="3897807366" sldId="905"/>
            <ac:cxnSpMk id="11" creationId="{31F1921C-9DCF-3C29-3BC3-940A366B5D3F}"/>
          </ac:cxnSpMkLst>
        </pc:cxnChg>
        <pc:cxnChg chg="add mod">
          <ac:chgData name="Chris Kohn" userId="3aea2124-5d9e-4894-ae32-e7c983671888" providerId="ADAL" clId="{0052F8BB-3082-477F-B3D9-2A9CE18A73F0}" dt="2022-07-05T00:51:16.815" v="57" actId="14100"/>
          <ac:cxnSpMkLst>
            <pc:docMk/>
            <pc:sldMk cId="3897807366" sldId="905"/>
            <ac:cxnSpMk id="18" creationId="{746179D6-D611-1516-ADDF-4C25C4AC948C}"/>
          </ac:cxnSpMkLst>
        </pc:cxnChg>
      </pc:sldChg>
      <pc:sldChg chg="modSp mod">
        <pc:chgData name="Chris Kohn" userId="3aea2124-5d9e-4894-ae32-e7c983671888" providerId="ADAL" clId="{0052F8BB-3082-477F-B3D9-2A9CE18A73F0}" dt="2022-07-05T04:46:47.851" v="75" actId="1076"/>
        <pc:sldMkLst>
          <pc:docMk/>
          <pc:sldMk cId="2276511152" sldId="907"/>
        </pc:sldMkLst>
        <pc:spChg chg="mod">
          <ac:chgData name="Chris Kohn" userId="3aea2124-5d9e-4894-ae32-e7c983671888" providerId="ADAL" clId="{0052F8BB-3082-477F-B3D9-2A9CE18A73F0}" dt="2022-07-05T04:46:47.851" v="75" actId="1076"/>
          <ac:spMkLst>
            <pc:docMk/>
            <pc:sldMk cId="2276511152" sldId="907"/>
            <ac:spMk id="6" creationId="{8959D591-37E2-4D7E-88DC-AF13B5163A00}"/>
          </ac:spMkLst>
        </pc:spChg>
      </pc:sldChg>
      <pc:sldChg chg="addSp modSp mod">
        <pc:chgData name="Chris Kohn" userId="3aea2124-5d9e-4894-ae32-e7c983671888" providerId="ADAL" clId="{0052F8BB-3082-477F-B3D9-2A9CE18A73F0}" dt="2022-07-05T00:49:26.670" v="29" actId="14100"/>
        <pc:sldMkLst>
          <pc:docMk/>
          <pc:sldMk cId="1111284462" sldId="910"/>
        </pc:sldMkLst>
        <pc:spChg chg="add mod">
          <ac:chgData name="Chris Kohn" userId="3aea2124-5d9e-4894-ae32-e7c983671888" providerId="ADAL" clId="{0052F8BB-3082-477F-B3D9-2A9CE18A73F0}" dt="2022-07-05T00:49:18.150" v="27" actId="1076"/>
          <ac:spMkLst>
            <pc:docMk/>
            <pc:sldMk cId="1111284462" sldId="910"/>
            <ac:spMk id="11" creationId="{8640C954-13D4-929A-86B3-2610824A249D}"/>
          </ac:spMkLst>
        </pc:spChg>
        <pc:spChg chg="add mod">
          <ac:chgData name="Chris Kohn" userId="3aea2124-5d9e-4894-ae32-e7c983671888" providerId="ADAL" clId="{0052F8BB-3082-477F-B3D9-2A9CE18A73F0}" dt="2022-07-05T00:48:51.309" v="21" actId="1076"/>
          <ac:spMkLst>
            <pc:docMk/>
            <pc:sldMk cId="1111284462" sldId="910"/>
            <ac:spMk id="12" creationId="{863059F8-EB61-E4EB-7922-C5142B8FC786}"/>
          </ac:spMkLst>
        </pc:spChg>
        <pc:picChg chg="mod">
          <ac:chgData name="Chris Kohn" userId="3aea2124-5d9e-4894-ae32-e7c983671888" providerId="ADAL" clId="{0052F8BB-3082-477F-B3D9-2A9CE18A73F0}" dt="2022-07-05T00:48:13.589" v="15" actId="1076"/>
          <ac:picMkLst>
            <pc:docMk/>
            <pc:sldMk cId="1111284462" sldId="910"/>
            <ac:picMk id="5" creationId="{036AE839-454E-B440-8C79-D41A66596917}"/>
          </ac:picMkLst>
        </pc:picChg>
        <pc:cxnChg chg="add mod">
          <ac:chgData name="Chris Kohn" userId="3aea2124-5d9e-4894-ae32-e7c983671888" providerId="ADAL" clId="{0052F8BB-3082-477F-B3D9-2A9CE18A73F0}" dt="2022-07-05T00:48:57.299" v="22" actId="14100"/>
          <ac:cxnSpMkLst>
            <pc:docMk/>
            <pc:sldMk cId="1111284462" sldId="910"/>
            <ac:cxnSpMk id="6" creationId="{6E730707-968D-420A-A522-35E15A606E46}"/>
          </ac:cxnSpMkLst>
        </pc:cxnChg>
        <pc:cxnChg chg="add mod">
          <ac:chgData name="Chris Kohn" userId="3aea2124-5d9e-4894-ae32-e7c983671888" providerId="ADAL" clId="{0052F8BB-3082-477F-B3D9-2A9CE18A73F0}" dt="2022-07-05T00:49:26.670" v="29" actId="14100"/>
          <ac:cxnSpMkLst>
            <pc:docMk/>
            <pc:sldMk cId="1111284462" sldId="910"/>
            <ac:cxnSpMk id="13" creationId="{3A9E9BCA-E084-6705-C0A2-D142C60851E6}"/>
          </ac:cxnSpMkLst>
        </pc:cxnChg>
      </pc:sldChg>
      <pc:sldChg chg="modSp mod">
        <pc:chgData name="Chris Kohn" userId="3aea2124-5d9e-4894-ae32-e7c983671888" providerId="ADAL" clId="{0052F8BB-3082-477F-B3D9-2A9CE18A73F0}" dt="2022-07-05T00:51:37.028" v="59" actId="1076"/>
        <pc:sldMkLst>
          <pc:docMk/>
          <pc:sldMk cId="861186524" sldId="912"/>
        </pc:sldMkLst>
        <pc:spChg chg="mod">
          <ac:chgData name="Chris Kohn" userId="3aea2124-5d9e-4894-ae32-e7c983671888" providerId="ADAL" clId="{0052F8BB-3082-477F-B3D9-2A9CE18A73F0}" dt="2022-07-05T00:51:37.028" v="59" actId="1076"/>
          <ac:spMkLst>
            <pc:docMk/>
            <pc:sldMk cId="861186524" sldId="912"/>
            <ac:spMk id="6" creationId="{A2031B82-F372-4C1B-9AB3-D4E71F1511F8}"/>
          </ac:spMkLst>
        </pc:spChg>
      </pc:sldChg>
      <pc:sldChg chg="addSp delSp modSp mod modCm">
        <pc:chgData name="Chris Kohn" userId="3aea2124-5d9e-4894-ae32-e7c983671888" providerId="ADAL" clId="{0052F8BB-3082-477F-B3D9-2A9CE18A73F0}" dt="2022-07-05T04:45:53.482" v="74" actId="1076"/>
        <pc:sldMkLst>
          <pc:docMk/>
          <pc:sldMk cId="1851341427" sldId="914"/>
        </pc:sldMkLst>
        <pc:spChg chg="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" creationId="{2F275826-27BA-9E47-8A31-F6C10FC04BDC}"/>
          </ac:spMkLst>
        </pc:spChg>
        <pc:spChg chg="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4" creationId="{BA7FD4B9-FDA1-2047-93F2-C4A34C6679D1}"/>
          </ac:spMkLst>
        </pc:spChg>
        <pc:spChg chg="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13" creationId="{08F2C22A-2889-5145-A049-C7EDEF75A5E9}"/>
          </ac:spMkLst>
        </pc:spChg>
        <pc:spChg chg="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14" creationId="{F8BBB6C0-21E2-A548-8B5D-49B6FC053498}"/>
          </ac:spMkLst>
        </pc:spChg>
        <pc:spChg chg="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19" creationId="{74D403C0-4F9E-DDB6-5AA0-C21F0AEB44B2}"/>
          </ac:spMkLst>
        </pc:spChg>
        <pc:spChg chg="add mod">
          <ac:chgData name="Chris Kohn" userId="3aea2124-5d9e-4894-ae32-e7c983671888" providerId="ADAL" clId="{0052F8BB-3082-477F-B3D9-2A9CE18A73F0}" dt="2022-07-05T04:45:53.482" v="74" actId="1076"/>
          <ac:spMkLst>
            <pc:docMk/>
            <pc:sldMk cId="1851341427" sldId="914"/>
            <ac:spMk id="20" creationId="{BA2E0217-1FC2-F1C8-94F4-AA83B4BB53BD}"/>
          </ac:spMkLst>
        </pc:spChg>
        <pc:spChg chg="add 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2" creationId="{8670FD9E-8F5B-122D-6D0E-F0D38F809EE7}"/>
          </ac:spMkLst>
        </pc:spChg>
        <pc:spChg chg="add 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3" creationId="{58F0181E-C7B8-2A07-FC2B-63C8599273BA}"/>
          </ac:spMkLst>
        </pc:spChg>
        <pc:spChg chg="add mod">
          <ac:chgData name="Chris Kohn" userId="3aea2124-5d9e-4894-ae32-e7c983671888" providerId="ADAL" clId="{0052F8BB-3082-477F-B3D9-2A9CE18A73F0}" dt="2022-07-05T04:45:50.650" v="73" actId="1076"/>
          <ac:spMkLst>
            <pc:docMk/>
            <pc:sldMk cId="1851341427" sldId="914"/>
            <ac:spMk id="24" creationId="{310E628C-C34D-B076-2680-4AF7D191FAFA}"/>
          </ac:spMkLst>
        </pc:spChg>
        <pc:spChg chg="add 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5" creationId="{5C085DAC-0DBD-EB14-C81C-D3C591BF4ABA}"/>
          </ac:spMkLst>
        </pc:spChg>
        <pc:spChg chg="add 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6" creationId="{375F51CF-21C9-96C1-0061-EF7CFB4D6E92}"/>
          </ac:spMkLst>
        </pc:spChg>
        <pc:spChg chg="add 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7" creationId="{99F9A169-5F28-F238-65A3-A31904B23513}"/>
          </ac:spMkLst>
        </pc:spChg>
        <pc:spChg chg="add mod">
          <ac:chgData name="Chris Kohn" userId="3aea2124-5d9e-4894-ae32-e7c983671888" providerId="ADAL" clId="{0052F8BB-3082-477F-B3D9-2A9CE18A73F0}" dt="2022-07-05T04:45:47.202" v="72" actId="207"/>
          <ac:spMkLst>
            <pc:docMk/>
            <pc:sldMk cId="1851341427" sldId="914"/>
            <ac:spMk id="28" creationId="{507817D5-9439-142A-9CEF-7AA4CAC64780}"/>
          </ac:spMkLst>
        </pc:spChg>
        <pc:picChg chg="del">
          <ac:chgData name="Chris Kohn" userId="3aea2124-5d9e-4894-ae32-e7c983671888" providerId="ADAL" clId="{0052F8BB-3082-477F-B3D9-2A9CE18A73F0}" dt="2022-07-05T04:44:18.114" v="60" actId="478"/>
          <ac:picMkLst>
            <pc:docMk/>
            <pc:sldMk cId="1851341427" sldId="914"/>
            <ac:picMk id="8" creationId="{53D2830C-306E-FE41-8D95-820B61CFEE73}"/>
          </ac:picMkLst>
        </pc:picChg>
        <pc:picChg chg="del">
          <ac:chgData name="Chris Kohn" userId="3aea2124-5d9e-4894-ae32-e7c983671888" providerId="ADAL" clId="{0052F8BB-3082-477F-B3D9-2A9CE18A73F0}" dt="2022-07-05T04:44:19.546" v="62" actId="478"/>
          <ac:picMkLst>
            <pc:docMk/>
            <pc:sldMk cId="1851341427" sldId="914"/>
            <ac:picMk id="9" creationId="{F26C9D9E-E05C-4141-830B-3772F830CC9A}"/>
          </ac:picMkLst>
        </pc:picChg>
        <pc:picChg chg="del">
          <ac:chgData name="Chris Kohn" userId="3aea2124-5d9e-4894-ae32-e7c983671888" providerId="ADAL" clId="{0052F8BB-3082-477F-B3D9-2A9CE18A73F0}" dt="2022-07-05T04:44:20.844" v="64" actId="478"/>
          <ac:picMkLst>
            <pc:docMk/>
            <pc:sldMk cId="1851341427" sldId="914"/>
            <ac:picMk id="10" creationId="{08906A58-395F-834B-8373-BCEBDF05BE68}"/>
          </ac:picMkLst>
        </pc:picChg>
        <pc:picChg chg="del">
          <ac:chgData name="Chris Kohn" userId="3aea2124-5d9e-4894-ae32-e7c983671888" providerId="ADAL" clId="{0052F8BB-3082-477F-B3D9-2A9CE18A73F0}" dt="2022-07-05T04:44:20.258" v="63" actId="478"/>
          <ac:picMkLst>
            <pc:docMk/>
            <pc:sldMk cId="1851341427" sldId="914"/>
            <ac:picMk id="11" creationId="{CB116207-FCD7-7148-AB5C-DC0197BD5A34}"/>
          </ac:picMkLst>
        </pc:picChg>
        <pc:picChg chg="del">
          <ac:chgData name="Chris Kohn" userId="3aea2124-5d9e-4894-ae32-e7c983671888" providerId="ADAL" clId="{0052F8BB-3082-477F-B3D9-2A9CE18A73F0}" dt="2022-07-05T04:44:22.225" v="67" actId="478"/>
          <ac:picMkLst>
            <pc:docMk/>
            <pc:sldMk cId="1851341427" sldId="914"/>
            <ac:picMk id="12" creationId="{A29A0EEE-E07D-4445-A500-1E0C61E78CB1}"/>
          </ac:picMkLst>
        </pc:picChg>
        <pc:picChg chg="del mod">
          <ac:chgData name="Chris Kohn" userId="3aea2124-5d9e-4894-ae32-e7c983671888" providerId="ADAL" clId="{0052F8BB-3082-477F-B3D9-2A9CE18A73F0}" dt="2022-07-05T04:44:22.750" v="69" actId="478"/>
          <ac:picMkLst>
            <pc:docMk/>
            <pc:sldMk cId="1851341427" sldId="914"/>
            <ac:picMk id="15" creationId="{9B3709FD-4807-B147-892C-760A042F63E7}"/>
          </ac:picMkLst>
        </pc:picChg>
        <pc:picChg chg="del">
          <ac:chgData name="Chris Kohn" userId="3aea2124-5d9e-4894-ae32-e7c983671888" providerId="ADAL" clId="{0052F8BB-3082-477F-B3D9-2A9CE18A73F0}" dt="2022-07-05T04:44:23.163" v="70" actId="478"/>
          <ac:picMkLst>
            <pc:docMk/>
            <pc:sldMk cId="1851341427" sldId="914"/>
            <ac:picMk id="16" creationId="{9C516827-8338-5B41-BBA2-0E1F87591576}"/>
          </ac:picMkLst>
        </pc:picChg>
        <pc:picChg chg="del">
          <ac:chgData name="Chris Kohn" userId="3aea2124-5d9e-4894-ae32-e7c983671888" providerId="ADAL" clId="{0052F8BB-3082-477F-B3D9-2A9CE18A73F0}" dt="2022-07-05T04:44:21.585" v="65" actId="478"/>
          <ac:picMkLst>
            <pc:docMk/>
            <pc:sldMk cId="1851341427" sldId="914"/>
            <ac:picMk id="17" creationId="{384A98CD-7B8E-C445-9A00-885BA403E19A}"/>
          </ac:picMkLst>
        </pc:picChg>
        <pc:picChg chg="del">
          <ac:chgData name="Chris Kohn" userId="3aea2124-5d9e-4894-ae32-e7c983671888" providerId="ADAL" clId="{0052F8BB-3082-477F-B3D9-2A9CE18A73F0}" dt="2022-07-05T04:44:18.907" v="61" actId="478"/>
          <ac:picMkLst>
            <pc:docMk/>
            <pc:sldMk cId="1851341427" sldId="914"/>
            <ac:picMk id="18" creationId="{61D75AE2-43F4-CF4F-83A1-30B5D5A734E1}"/>
          </ac:picMkLst>
        </pc:picChg>
      </pc:sldChg>
    </pc:docChg>
  </pc:docChgLst>
  <pc:docChgLst>
    <pc:chgData name="Chris Kohn" userId="3aea2124-5d9e-4894-ae32-e7c983671888" providerId="ADAL" clId="{096BE8CF-79FA-4C0E-9078-E52DA02F69EF}"/>
    <pc:docChg chg="custSel modSld">
      <pc:chgData name="Chris Kohn" userId="3aea2124-5d9e-4894-ae32-e7c983671888" providerId="ADAL" clId="{096BE8CF-79FA-4C0E-9078-E52DA02F69EF}" dt="2022-07-04T04:42:19.626" v="66" actId="20577"/>
      <pc:docMkLst>
        <pc:docMk/>
      </pc:docMkLst>
      <pc:sldChg chg="delSp mod">
        <pc:chgData name="Chris Kohn" userId="3aea2124-5d9e-4894-ae32-e7c983671888" providerId="ADAL" clId="{096BE8CF-79FA-4C0E-9078-E52DA02F69EF}" dt="2022-07-04T04:25:42.363" v="4" actId="478"/>
        <pc:sldMkLst>
          <pc:docMk/>
          <pc:sldMk cId="304654977" sldId="802"/>
        </pc:sldMkLst>
        <pc:spChg chg="del">
          <ac:chgData name="Chris Kohn" userId="3aea2124-5d9e-4894-ae32-e7c983671888" providerId="ADAL" clId="{096BE8CF-79FA-4C0E-9078-E52DA02F69EF}" dt="2022-07-04T04:25:38.921" v="0" actId="478"/>
          <ac:spMkLst>
            <pc:docMk/>
            <pc:sldMk cId="304654977" sldId="802"/>
            <ac:spMk id="11" creationId="{2B60C1F7-B666-E944-BE4E-8DB3C2469FBD}"/>
          </ac:spMkLst>
        </pc:spChg>
        <pc:picChg chg="del">
          <ac:chgData name="Chris Kohn" userId="3aea2124-5d9e-4894-ae32-e7c983671888" providerId="ADAL" clId="{096BE8CF-79FA-4C0E-9078-E52DA02F69EF}" dt="2022-07-04T04:25:41.395" v="2" actId="478"/>
          <ac:picMkLst>
            <pc:docMk/>
            <pc:sldMk cId="304654977" sldId="802"/>
            <ac:picMk id="6" creationId="{14A901FC-4543-9C4D-A88B-CC5338F1DEB3}"/>
          </ac:picMkLst>
        </pc:picChg>
        <pc:picChg chg="del">
          <ac:chgData name="Chris Kohn" userId="3aea2124-5d9e-4894-ae32-e7c983671888" providerId="ADAL" clId="{096BE8CF-79FA-4C0E-9078-E52DA02F69EF}" dt="2022-07-04T04:25:41.881" v="3" actId="478"/>
          <ac:picMkLst>
            <pc:docMk/>
            <pc:sldMk cId="304654977" sldId="802"/>
            <ac:picMk id="7" creationId="{3D7EAE74-B85F-BB4D-85F2-B7047D6638AE}"/>
          </ac:picMkLst>
        </pc:picChg>
        <pc:picChg chg="del">
          <ac:chgData name="Chris Kohn" userId="3aea2124-5d9e-4894-ae32-e7c983671888" providerId="ADAL" clId="{096BE8CF-79FA-4C0E-9078-E52DA02F69EF}" dt="2022-07-04T04:25:42.363" v="4" actId="478"/>
          <ac:picMkLst>
            <pc:docMk/>
            <pc:sldMk cId="304654977" sldId="802"/>
            <ac:picMk id="8" creationId="{0165398B-C74F-EA4C-8A2F-BB1582450A0E}"/>
          </ac:picMkLst>
        </pc:picChg>
        <pc:picChg chg="del">
          <ac:chgData name="Chris Kohn" userId="3aea2124-5d9e-4894-ae32-e7c983671888" providerId="ADAL" clId="{096BE8CF-79FA-4C0E-9078-E52DA02F69EF}" dt="2022-07-04T04:25:40.809" v="1" actId="478"/>
          <ac:picMkLst>
            <pc:docMk/>
            <pc:sldMk cId="304654977" sldId="802"/>
            <ac:picMk id="9" creationId="{D162B077-FA50-B84C-9970-58C091DBD86F}"/>
          </ac:picMkLst>
        </pc:picChg>
      </pc:sldChg>
      <pc:sldChg chg="delSp mod">
        <pc:chgData name="Chris Kohn" userId="3aea2124-5d9e-4894-ae32-e7c983671888" providerId="ADAL" clId="{096BE8CF-79FA-4C0E-9078-E52DA02F69EF}" dt="2022-07-04T04:28:42.810" v="64" actId="478"/>
        <pc:sldMkLst>
          <pc:docMk/>
          <pc:sldMk cId="888111574" sldId="895"/>
        </pc:sldMkLst>
        <pc:spChg chg="del">
          <ac:chgData name="Chris Kohn" userId="3aea2124-5d9e-4894-ae32-e7c983671888" providerId="ADAL" clId="{096BE8CF-79FA-4C0E-9078-E52DA02F69EF}" dt="2022-07-04T04:28:42.810" v="64" actId="478"/>
          <ac:spMkLst>
            <pc:docMk/>
            <pc:sldMk cId="888111574" sldId="895"/>
            <ac:spMk id="16" creationId="{A5152763-BBEA-274E-A1FA-D417CB65074D}"/>
          </ac:spMkLst>
        </pc:spChg>
        <pc:picChg chg="del">
          <ac:chgData name="Chris Kohn" userId="3aea2124-5d9e-4894-ae32-e7c983671888" providerId="ADAL" clId="{096BE8CF-79FA-4C0E-9078-E52DA02F69EF}" dt="2022-07-04T04:28:36.185" v="55" actId="478"/>
          <ac:picMkLst>
            <pc:docMk/>
            <pc:sldMk cId="888111574" sldId="895"/>
            <ac:picMk id="6" creationId="{EBD3E565-4DA2-F648-88AE-DC073124AA21}"/>
          </ac:picMkLst>
        </pc:picChg>
        <pc:picChg chg="del">
          <ac:chgData name="Chris Kohn" userId="3aea2124-5d9e-4894-ae32-e7c983671888" providerId="ADAL" clId="{096BE8CF-79FA-4C0E-9078-E52DA02F69EF}" dt="2022-07-04T04:28:36.785" v="56" actId="478"/>
          <ac:picMkLst>
            <pc:docMk/>
            <pc:sldMk cId="888111574" sldId="895"/>
            <ac:picMk id="7" creationId="{9172DB5E-4676-F74E-80BA-215D575D29A0}"/>
          </ac:picMkLst>
        </pc:picChg>
        <pc:picChg chg="del">
          <ac:chgData name="Chris Kohn" userId="3aea2124-5d9e-4894-ae32-e7c983671888" providerId="ADAL" clId="{096BE8CF-79FA-4C0E-9078-E52DA02F69EF}" dt="2022-07-04T04:28:39.465" v="60" actId="478"/>
          <ac:picMkLst>
            <pc:docMk/>
            <pc:sldMk cId="888111574" sldId="895"/>
            <ac:picMk id="8" creationId="{0106F6BD-D8E0-B44D-A149-A1753976B52E}"/>
          </ac:picMkLst>
        </pc:picChg>
        <pc:picChg chg="del">
          <ac:chgData name="Chris Kohn" userId="3aea2124-5d9e-4894-ae32-e7c983671888" providerId="ADAL" clId="{096BE8CF-79FA-4C0E-9078-E52DA02F69EF}" dt="2022-07-04T04:28:41.257" v="63" actId="478"/>
          <ac:picMkLst>
            <pc:docMk/>
            <pc:sldMk cId="888111574" sldId="895"/>
            <ac:picMk id="9" creationId="{E29501BE-1DB8-6C45-83F4-6E8AA8C16BC5}"/>
          </ac:picMkLst>
        </pc:picChg>
        <pc:picChg chg="del">
          <ac:chgData name="Chris Kohn" userId="3aea2124-5d9e-4894-ae32-e7c983671888" providerId="ADAL" clId="{096BE8CF-79FA-4C0E-9078-E52DA02F69EF}" dt="2022-07-04T04:28:39.944" v="61" actId="478"/>
          <ac:picMkLst>
            <pc:docMk/>
            <pc:sldMk cId="888111574" sldId="895"/>
            <ac:picMk id="10" creationId="{C4285E25-68C2-9642-B06B-B703BAF478D6}"/>
          </ac:picMkLst>
        </pc:picChg>
        <pc:picChg chg="del">
          <ac:chgData name="Chris Kohn" userId="3aea2124-5d9e-4894-ae32-e7c983671888" providerId="ADAL" clId="{096BE8CF-79FA-4C0E-9078-E52DA02F69EF}" dt="2022-07-04T04:28:40.385" v="62" actId="478"/>
          <ac:picMkLst>
            <pc:docMk/>
            <pc:sldMk cId="888111574" sldId="895"/>
            <ac:picMk id="11" creationId="{9C6A8CD4-09C5-7F48-8E45-A0D49722DB72}"/>
          </ac:picMkLst>
        </pc:picChg>
        <pc:picChg chg="del">
          <ac:chgData name="Chris Kohn" userId="3aea2124-5d9e-4894-ae32-e7c983671888" providerId="ADAL" clId="{096BE8CF-79FA-4C0E-9078-E52DA02F69EF}" dt="2022-07-04T04:28:38.785" v="59" actId="478"/>
          <ac:picMkLst>
            <pc:docMk/>
            <pc:sldMk cId="888111574" sldId="895"/>
            <ac:picMk id="12" creationId="{9BF7CA13-52E5-C942-A650-A36DFC4DDAB8}"/>
          </ac:picMkLst>
        </pc:picChg>
        <pc:picChg chg="del">
          <ac:chgData name="Chris Kohn" userId="3aea2124-5d9e-4894-ae32-e7c983671888" providerId="ADAL" clId="{096BE8CF-79FA-4C0E-9078-E52DA02F69EF}" dt="2022-07-04T04:28:37.281" v="57" actId="478"/>
          <ac:picMkLst>
            <pc:docMk/>
            <pc:sldMk cId="888111574" sldId="895"/>
            <ac:picMk id="13" creationId="{0FDC3F8A-D154-564A-93B6-E34ED6F1D992}"/>
          </ac:picMkLst>
        </pc:picChg>
        <pc:picChg chg="del">
          <ac:chgData name="Chris Kohn" userId="3aea2124-5d9e-4894-ae32-e7c983671888" providerId="ADAL" clId="{096BE8CF-79FA-4C0E-9078-E52DA02F69EF}" dt="2022-07-04T04:28:37.834" v="58" actId="478"/>
          <ac:picMkLst>
            <pc:docMk/>
            <pc:sldMk cId="888111574" sldId="895"/>
            <ac:picMk id="14" creationId="{2C8DB930-3DE8-184C-A9FE-C4E05189339B}"/>
          </ac:picMkLst>
        </pc:picChg>
      </pc:sldChg>
      <pc:sldChg chg="delSp modSp mod">
        <pc:chgData name="Chris Kohn" userId="3aea2124-5d9e-4894-ae32-e7c983671888" providerId="ADAL" clId="{096BE8CF-79FA-4C0E-9078-E52DA02F69EF}" dt="2022-07-04T04:25:49.529" v="7" actId="478"/>
        <pc:sldMkLst>
          <pc:docMk/>
          <pc:sldMk cId="2872600060" sldId="896"/>
        </pc:sldMkLst>
        <pc:spChg chg="del mod">
          <ac:chgData name="Chris Kohn" userId="3aea2124-5d9e-4894-ae32-e7c983671888" providerId="ADAL" clId="{096BE8CF-79FA-4C0E-9078-E52DA02F69EF}" dt="2022-07-04T04:25:49.529" v="7" actId="478"/>
          <ac:spMkLst>
            <pc:docMk/>
            <pc:sldMk cId="2872600060" sldId="896"/>
            <ac:spMk id="7" creationId="{AA3B7857-EFBD-8349-B57F-9EFFCBD6A04A}"/>
          </ac:spMkLst>
        </pc:spChg>
        <pc:picChg chg="del">
          <ac:chgData name="Chris Kohn" userId="3aea2124-5d9e-4894-ae32-e7c983671888" providerId="ADAL" clId="{096BE8CF-79FA-4C0E-9078-E52DA02F69EF}" dt="2022-07-04T04:25:47.080" v="5" actId="478"/>
          <ac:picMkLst>
            <pc:docMk/>
            <pc:sldMk cId="2872600060" sldId="896"/>
            <ac:picMk id="6" creationId="{F86F33E0-4766-634A-A1F7-DCD65B4A2959}"/>
          </ac:picMkLst>
        </pc:picChg>
      </pc:sldChg>
      <pc:sldChg chg="delSp mod">
        <pc:chgData name="Chris Kohn" userId="3aea2124-5d9e-4894-ae32-e7c983671888" providerId="ADAL" clId="{096BE8CF-79FA-4C0E-9078-E52DA02F69EF}" dt="2022-07-04T04:26:08.529" v="11" actId="478"/>
        <pc:sldMkLst>
          <pc:docMk/>
          <pc:sldMk cId="3586472012" sldId="897"/>
        </pc:sldMkLst>
        <pc:spChg chg="del">
          <ac:chgData name="Chris Kohn" userId="3aea2124-5d9e-4894-ae32-e7c983671888" providerId="ADAL" clId="{096BE8CF-79FA-4C0E-9078-E52DA02F69EF}" dt="2022-07-04T04:26:08.529" v="11" actId="478"/>
          <ac:spMkLst>
            <pc:docMk/>
            <pc:sldMk cId="3586472012" sldId="897"/>
            <ac:spMk id="7" creationId="{C4389A6C-5FF8-4645-ABA1-B55DC5C25424}"/>
          </ac:spMkLst>
        </pc:spChg>
        <pc:picChg chg="del">
          <ac:chgData name="Chris Kohn" userId="3aea2124-5d9e-4894-ae32-e7c983671888" providerId="ADAL" clId="{096BE8CF-79FA-4C0E-9078-E52DA02F69EF}" dt="2022-07-04T04:26:01.753" v="8" actId="478"/>
          <ac:picMkLst>
            <pc:docMk/>
            <pc:sldMk cId="3586472012" sldId="897"/>
            <ac:picMk id="6" creationId="{32109A66-1072-3E42-9756-7CB1D05CD33E}"/>
          </ac:picMkLst>
        </pc:picChg>
      </pc:sldChg>
      <pc:sldChg chg="delSp mod">
        <pc:chgData name="Chris Kohn" userId="3aea2124-5d9e-4894-ae32-e7c983671888" providerId="ADAL" clId="{096BE8CF-79FA-4C0E-9078-E52DA02F69EF}" dt="2022-07-04T04:26:05.801" v="10" actId="478"/>
        <pc:sldMkLst>
          <pc:docMk/>
          <pc:sldMk cId="929879017" sldId="898"/>
        </pc:sldMkLst>
        <pc:spChg chg="del">
          <ac:chgData name="Chris Kohn" userId="3aea2124-5d9e-4894-ae32-e7c983671888" providerId="ADAL" clId="{096BE8CF-79FA-4C0E-9078-E52DA02F69EF}" dt="2022-07-04T04:26:05.801" v="10" actId="478"/>
          <ac:spMkLst>
            <pc:docMk/>
            <pc:sldMk cId="929879017" sldId="898"/>
            <ac:spMk id="6" creationId="{FAA11F9D-1FFE-FF42-AAC2-55F69FC230C5}"/>
          </ac:spMkLst>
        </pc:spChg>
        <pc:picChg chg="del">
          <ac:chgData name="Chris Kohn" userId="3aea2124-5d9e-4894-ae32-e7c983671888" providerId="ADAL" clId="{096BE8CF-79FA-4C0E-9078-E52DA02F69EF}" dt="2022-07-04T04:26:04.280" v="9" actId="478"/>
          <ac:picMkLst>
            <pc:docMk/>
            <pc:sldMk cId="929879017" sldId="898"/>
            <ac:picMk id="5" creationId="{8748A8BC-39A6-2E44-AB4A-51287DF3A2F1}"/>
          </ac:picMkLst>
        </pc:picChg>
      </pc:sldChg>
      <pc:sldChg chg="delSp mod">
        <pc:chgData name="Chris Kohn" userId="3aea2124-5d9e-4894-ae32-e7c983671888" providerId="ADAL" clId="{096BE8CF-79FA-4C0E-9078-E52DA02F69EF}" dt="2022-07-04T04:26:15.617" v="13" actId="478"/>
        <pc:sldMkLst>
          <pc:docMk/>
          <pc:sldMk cId="3404208351" sldId="899"/>
        </pc:sldMkLst>
        <pc:spChg chg="del">
          <ac:chgData name="Chris Kohn" userId="3aea2124-5d9e-4894-ae32-e7c983671888" providerId="ADAL" clId="{096BE8CF-79FA-4C0E-9078-E52DA02F69EF}" dt="2022-07-04T04:26:14.313" v="12" actId="478"/>
          <ac:spMkLst>
            <pc:docMk/>
            <pc:sldMk cId="3404208351" sldId="899"/>
            <ac:spMk id="6" creationId="{74CE3E65-EC55-3343-9A9A-4070A4E025FB}"/>
          </ac:spMkLst>
        </pc:spChg>
        <pc:picChg chg="del">
          <ac:chgData name="Chris Kohn" userId="3aea2124-5d9e-4894-ae32-e7c983671888" providerId="ADAL" clId="{096BE8CF-79FA-4C0E-9078-E52DA02F69EF}" dt="2022-07-04T04:26:15.617" v="13" actId="478"/>
          <ac:picMkLst>
            <pc:docMk/>
            <pc:sldMk cId="3404208351" sldId="899"/>
            <ac:picMk id="5" creationId="{D3F3F68F-45F6-B04C-8E8C-A75BF395BCE9}"/>
          </ac:picMkLst>
        </pc:picChg>
      </pc:sldChg>
      <pc:sldChg chg="delSp mod">
        <pc:chgData name="Chris Kohn" userId="3aea2124-5d9e-4894-ae32-e7c983671888" providerId="ADAL" clId="{096BE8CF-79FA-4C0E-9078-E52DA02F69EF}" dt="2022-07-04T04:26:20.121" v="15" actId="478"/>
        <pc:sldMkLst>
          <pc:docMk/>
          <pc:sldMk cId="2977984541" sldId="900"/>
        </pc:sldMkLst>
        <pc:spChg chg="del">
          <ac:chgData name="Chris Kohn" userId="3aea2124-5d9e-4894-ae32-e7c983671888" providerId="ADAL" clId="{096BE8CF-79FA-4C0E-9078-E52DA02F69EF}" dt="2022-07-04T04:26:20.121" v="15" actId="478"/>
          <ac:spMkLst>
            <pc:docMk/>
            <pc:sldMk cId="2977984541" sldId="900"/>
            <ac:spMk id="7" creationId="{D81F30A5-51B9-1F43-99A6-9BA4251D116B}"/>
          </ac:spMkLst>
        </pc:spChg>
        <pc:picChg chg="del">
          <ac:chgData name="Chris Kohn" userId="3aea2124-5d9e-4894-ae32-e7c983671888" providerId="ADAL" clId="{096BE8CF-79FA-4C0E-9078-E52DA02F69EF}" dt="2022-07-04T04:26:19.297" v="14" actId="478"/>
          <ac:picMkLst>
            <pc:docMk/>
            <pc:sldMk cId="2977984541" sldId="900"/>
            <ac:picMk id="6" creationId="{2DED9BC5-237C-F74C-B4DF-EEFEE9AE1AF0}"/>
          </ac:picMkLst>
        </pc:picChg>
      </pc:sldChg>
      <pc:sldChg chg="delSp mod">
        <pc:chgData name="Chris Kohn" userId="3aea2124-5d9e-4894-ae32-e7c983671888" providerId="ADAL" clId="{096BE8CF-79FA-4C0E-9078-E52DA02F69EF}" dt="2022-07-04T04:26:25.305" v="17" actId="478"/>
        <pc:sldMkLst>
          <pc:docMk/>
          <pc:sldMk cId="1002318004" sldId="901"/>
        </pc:sldMkLst>
        <pc:spChg chg="del">
          <ac:chgData name="Chris Kohn" userId="3aea2124-5d9e-4894-ae32-e7c983671888" providerId="ADAL" clId="{096BE8CF-79FA-4C0E-9078-E52DA02F69EF}" dt="2022-07-04T04:26:25.305" v="17" actId="478"/>
          <ac:spMkLst>
            <pc:docMk/>
            <pc:sldMk cId="1002318004" sldId="901"/>
            <ac:spMk id="6" creationId="{F4B7D793-EEB2-FA4C-B882-208A1AC936B7}"/>
          </ac:spMkLst>
        </pc:spChg>
        <pc:picChg chg="del">
          <ac:chgData name="Chris Kohn" userId="3aea2124-5d9e-4894-ae32-e7c983671888" providerId="ADAL" clId="{096BE8CF-79FA-4C0E-9078-E52DA02F69EF}" dt="2022-07-04T04:26:23.876" v="16" actId="478"/>
          <ac:picMkLst>
            <pc:docMk/>
            <pc:sldMk cId="1002318004" sldId="901"/>
            <ac:picMk id="5" creationId="{F930F1C4-9F25-8044-BB09-9A7355764081}"/>
          </ac:picMkLst>
        </pc:picChg>
      </pc:sldChg>
      <pc:sldChg chg="delSp mod">
        <pc:chgData name="Chris Kohn" userId="3aea2124-5d9e-4894-ae32-e7c983671888" providerId="ADAL" clId="{096BE8CF-79FA-4C0E-9078-E52DA02F69EF}" dt="2022-07-04T04:26:28.684" v="19" actId="478"/>
        <pc:sldMkLst>
          <pc:docMk/>
          <pc:sldMk cId="996901545" sldId="902"/>
        </pc:sldMkLst>
        <pc:spChg chg="del">
          <ac:chgData name="Chris Kohn" userId="3aea2124-5d9e-4894-ae32-e7c983671888" providerId="ADAL" clId="{096BE8CF-79FA-4C0E-9078-E52DA02F69EF}" dt="2022-07-04T04:26:28.684" v="19" actId="478"/>
          <ac:spMkLst>
            <pc:docMk/>
            <pc:sldMk cId="996901545" sldId="902"/>
            <ac:spMk id="6" creationId="{6E25FF77-F7E2-684A-B663-C35272B1E659}"/>
          </ac:spMkLst>
        </pc:spChg>
        <pc:picChg chg="del">
          <ac:chgData name="Chris Kohn" userId="3aea2124-5d9e-4894-ae32-e7c983671888" providerId="ADAL" clId="{096BE8CF-79FA-4C0E-9078-E52DA02F69EF}" dt="2022-07-04T04:26:27.817" v="18" actId="478"/>
          <ac:picMkLst>
            <pc:docMk/>
            <pc:sldMk cId="996901545" sldId="902"/>
            <ac:picMk id="5" creationId="{D1310E9F-AE90-6F48-B1DD-AB0669C28998}"/>
          </ac:picMkLst>
        </pc:picChg>
      </pc:sldChg>
      <pc:sldChg chg="delSp modSp mod">
        <pc:chgData name="Chris Kohn" userId="3aea2124-5d9e-4894-ae32-e7c983671888" providerId="ADAL" clId="{096BE8CF-79FA-4C0E-9078-E52DA02F69EF}" dt="2022-07-04T04:42:19.626" v="66" actId="20577"/>
        <pc:sldMkLst>
          <pc:docMk/>
          <pc:sldMk cId="4220834331" sldId="903"/>
        </pc:sldMkLst>
        <pc:spChg chg="mod">
          <ac:chgData name="Chris Kohn" userId="3aea2124-5d9e-4894-ae32-e7c983671888" providerId="ADAL" clId="{096BE8CF-79FA-4C0E-9078-E52DA02F69EF}" dt="2022-07-04T04:42:19.626" v="66" actId="20577"/>
          <ac:spMkLst>
            <pc:docMk/>
            <pc:sldMk cId="4220834331" sldId="903"/>
            <ac:spMk id="3" creationId="{D5D58B68-E066-4019-8A89-BC97E667A062}"/>
          </ac:spMkLst>
        </pc:spChg>
        <pc:spChg chg="del">
          <ac:chgData name="Chris Kohn" userId="3aea2124-5d9e-4894-ae32-e7c983671888" providerId="ADAL" clId="{096BE8CF-79FA-4C0E-9078-E52DA02F69EF}" dt="2022-07-04T04:26:35.697" v="21" actId="478"/>
          <ac:spMkLst>
            <pc:docMk/>
            <pc:sldMk cId="4220834331" sldId="903"/>
            <ac:spMk id="6" creationId="{99647D60-F7F1-0E4F-B749-64C68A389918}"/>
          </ac:spMkLst>
        </pc:spChg>
        <pc:picChg chg="del">
          <ac:chgData name="Chris Kohn" userId="3aea2124-5d9e-4894-ae32-e7c983671888" providerId="ADAL" clId="{096BE8CF-79FA-4C0E-9078-E52DA02F69EF}" dt="2022-07-04T04:26:33.129" v="20" actId="478"/>
          <ac:picMkLst>
            <pc:docMk/>
            <pc:sldMk cId="4220834331" sldId="903"/>
            <ac:picMk id="5" creationId="{6ACE42D4-4E4F-CE43-B6FF-DAB50236E9FB}"/>
          </ac:picMkLst>
        </pc:picChg>
      </pc:sldChg>
      <pc:sldChg chg="delSp mod">
        <pc:chgData name="Chris Kohn" userId="3aea2124-5d9e-4894-ae32-e7c983671888" providerId="ADAL" clId="{096BE8CF-79FA-4C0E-9078-E52DA02F69EF}" dt="2022-07-04T04:26:42.539" v="23" actId="478"/>
        <pc:sldMkLst>
          <pc:docMk/>
          <pc:sldMk cId="4002127298" sldId="904"/>
        </pc:sldMkLst>
        <pc:spChg chg="del">
          <ac:chgData name="Chris Kohn" userId="3aea2124-5d9e-4894-ae32-e7c983671888" providerId="ADAL" clId="{096BE8CF-79FA-4C0E-9078-E52DA02F69EF}" dt="2022-07-04T04:26:42.539" v="23" actId="478"/>
          <ac:spMkLst>
            <pc:docMk/>
            <pc:sldMk cId="4002127298" sldId="904"/>
            <ac:spMk id="6" creationId="{DD9EE718-1010-514E-BBAB-3560658AAF47}"/>
          </ac:spMkLst>
        </pc:spChg>
        <pc:picChg chg="del">
          <ac:chgData name="Chris Kohn" userId="3aea2124-5d9e-4894-ae32-e7c983671888" providerId="ADAL" clId="{096BE8CF-79FA-4C0E-9078-E52DA02F69EF}" dt="2022-07-04T04:26:41.313" v="22" actId="478"/>
          <ac:picMkLst>
            <pc:docMk/>
            <pc:sldMk cId="4002127298" sldId="904"/>
            <ac:picMk id="5" creationId="{E26C5ECD-27F4-504C-906A-35673939C68D}"/>
          </ac:picMkLst>
        </pc:picChg>
      </pc:sldChg>
      <pc:sldChg chg="addSp delSp modSp mod">
        <pc:chgData name="Chris Kohn" userId="3aea2124-5d9e-4894-ae32-e7c983671888" providerId="ADAL" clId="{096BE8CF-79FA-4C0E-9078-E52DA02F69EF}" dt="2022-07-04T04:28:21.727" v="54" actId="13822"/>
        <pc:sldMkLst>
          <pc:docMk/>
          <pc:sldMk cId="1851341427" sldId="914"/>
        </pc:sldMkLst>
        <pc:spChg chg="mod">
          <ac:chgData name="Chris Kohn" userId="3aea2124-5d9e-4894-ae32-e7c983671888" providerId="ADAL" clId="{096BE8CF-79FA-4C0E-9078-E52DA02F69EF}" dt="2022-07-04T04:27:36.236" v="48" actId="207"/>
          <ac:spMkLst>
            <pc:docMk/>
            <pc:sldMk cId="1851341427" sldId="914"/>
            <ac:spMk id="14" creationId="{F8BBB6C0-21E2-A548-8B5D-49B6FC053498}"/>
          </ac:spMkLst>
        </pc:spChg>
        <pc:spChg chg="del">
          <ac:chgData name="Chris Kohn" userId="3aea2124-5d9e-4894-ae32-e7c983671888" providerId="ADAL" clId="{096BE8CF-79FA-4C0E-9078-E52DA02F69EF}" dt="2022-07-04T04:26:51.865" v="34" actId="478"/>
          <ac:spMkLst>
            <pc:docMk/>
            <pc:sldMk cId="1851341427" sldId="914"/>
            <ac:spMk id="16" creationId="{6CEF2283-DE89-3E40-97A0-BF21AF7B122C}"/>
          </ac:spMkLst>
        </pc:spChg>
        <pc:spChg chg="add mod">
          <ac:chgData name="Chris Kohn" userId="3aea2124-5d9e-4894-ae32-e7c983671888" providerId="ADAL" clId="{096BE8CF-79FA-4C0E-9078-E52DA02F69EF}" dt="2022-07-04T04:27:48.039" v="49" actId="207"/>
          <ac:spMkLst>
            <pc:docMk/>
            <pc:sldMk cId="1851341427" sldId="914"/>
            <ac:spMk id="19" creationId="{74D403C0-4F9E-DDB6-5AA0-C21F0AEB44B2}"/>
          </ac:spMkLst>
        </pc:spChg>
        <pc:picChg chg="del">
          <ac:chgData name="Chris Kohn" userId="3aea2124-5d9e-4894-ae32-e7c983671888" providerId="ADAL" clId="{096BE8CF-79FA-4C0E-9078-E52DA02F69EF}" dt="2022-07-04T04:26:45.697" v="24" actId="478"/>
          <ac:picMkLst>
            <pc:docMk/>
            <pc:sldMk cId="1851341427" sldId="914"/>
            <ac:picMk id="8" creationId="{A5FB8691-6140-8147-A4A3-C0FDD0B6F04B}"/>
          </ac:picMkLst>
        </pc:picChg>
        <pc:picChg chg="del">
          <ac:chgData name="Chris Kohn" userId="3aea2124-5d9e-4894-ae32-e7c983671888" providerId="ADAL" clId="{096BE8CF-79FA-4C0E-9078-E52DA02F69EF}" dt="2022-07-04T04:26:46.513" v="26" actId="478"/>
          <ac:picMkLst>
            <pc:docMk/>
            <pc:sldMk cId="1851341427" sldId="914"/>
            <ac:picMk id="9" creationId="{EE921F3B-EE23-D741-B802-4AE07B7B8F4B}"/>
          </ac:picMkLst>
        </pc:picChg>
        <pc:picChg chg="del">
          <ac:chgData name="Chris Kohn" userId="3aea2124-5d9e-4894-ae32-e7c983671888" providerId="ADAL" clId="{096BE8CF-79FA-4C0E-9078-E52DA02F69EF}" dt="2022-07-04T04:26:49.465" v="32" actId="478"/>
          <ac:picMkLst>
            <pc:docMk/>
            <pc:sldMk cId="1851341427" sldId="914"/>
            <ac:picMk id="10" creationId="{39F9FB60-6D75-3149-92AE-D13E584BB0FC}"/>
          </ac:picMkLst>
        </pc:picChg>
        <pc:picChg chg="del">
          <ac:chgData name="Chris Kohn" userId="3aea2124-5d9e-4894-ae32-e7c983671888" providerId="ADAL" clId="{096BE8CF-79FA-4C0E-9078-E52DA02F69EF}" dt="2022-07-04T04:26:48.107" v="29" actId="478"/>
          <ac:picMkLst>
            <pc:docMk/>
            <pc:sldMk cId="1851341427" sldId="914"/>
            <ac:picMk id="11" creationId="{C8690B0E-07ED-274A-9E9C-E01675373C3D}"/>
          </ac:picMkLst>
        </pc:picChg>
        <pc:picChg chg="del">
          <ac:chgData name="Chris Kohn" userId="3aea2124-5d9e-4894-ae32-e7c983671888" providerId="ADAL" clId="{096BE8CF-79FA-4C0E-9078-E52DA02F69EF}" dt="2022-07-04T04:26:49.927" v="33" actId="478"/>
          <ac:picMkLst>
            <pc:docMk/>
            <pc:sldMk cId="1851341427" sldId="914"/>
            <ac:picMk id="12" creationId="{01058EDC-5900-0747-9B88-9D06001815F9}"/>
          </ac:picMkLst>
        </pc:picChg>
        <pc:picChg chg="del">
          <ac:chgData name="Chris Kohn" userId="3aea2124-5d9e-4894-ae32-e7c983671888" providerId="ADAL" clId="{096BE8CF-79FA-4C0E-9078-E52DA02F69EF}" dt="2022-07-04T04:26:49.001" v="31" actId="478"/>
          <ac:picMkLst>
            <pc:docMk/>
            <pc:sldMk cId="1851341427" sldId="914"/>
            <ac:picMk id="15" creationId="{E19DD596-71E7-4548-900F-49917195DBF9}"/>
          </ac:picMkLst>
        </pc:picChg>
        <pc:picChg chg="del">
          <ac:chgData name="Chris Kohn" userId="3aea2124-5d9e-4894-ae32-e7c983671888" providerId="ADAL" clId="{096BE8CF-79FA-4C0E-9078-E52DA02F69EF}" dt="2022-07-04T04:26:48.500" v="30" actId="478"/>
          <ac:picMkLst>
            <pc:docMk/>
            <pc:sldMk cId="1851341427" sldId="914"/>
            <ac:picMk id="17" creationId="{64754A66-E681-B54D-91BF-7536E0EC940B}"/>
          </ac:picMkLst>
        </pc:picChg>
        <pc:picChg chg="del mod">
          <ac:chgData name="Chris Kohn" userId="3aea2124-5d9e-4894-ae32-e7c983671888" providerId="ADAL" clId="{096BE8CF-79FA-4C0E-9078-E52DA02F69EF}" dt="2022-07-04T04:26:47.745" v="28" actId="478"/>
          <ac:picMkLst>
            <pc:docMk/>
            <pc:sldMk cId="1851341427" sldId="914"/>
            <ac:picMk id="18" creationId="{C7045C60-714C-7746-82F0-50413FB47EE1}"/>
          </ac:picMkLst>
        </pc:picChg>
        <pc:picChg chg="del">
          <ac:chgData name="Chris Kohn" userId="3aea2124-5d9e-4894-ae32-e7c983671888" providerId="ADAL" clId="{096BE8CF-79FA-4C0E-9078-E52DA02F69EF}" dt="2022-07-04T04:26:46.129" v="25" actId="478"/>
          <ac:picMkLst>
            <pc:docMk/>
            <pc:sldMk cId="1851341427" sldId="914"/>
            <ac:picMk id="20" creationId="{4C71816E-02C6-5541-9EE7-20807E5753DE}"/>
          </ac:picMkLst>
        </pc:picChg>
        <pc:cxnChg chg="add del">
          <ac:chgData name="Chris Kohn" userId="3aea2124-5d9e-4894-ae32-e7c983671888" providerId="ADAL" clId="{096BE8CF-79FA-4C0E-9078-E52DA02F69EF}" dt="2022-07-04T04:28:07.978" v="52" actId="478"/>
          <ac:cxnSpMkLst>
            <pc:docMk/>
            <pc:sldMk cId="1851341427" sldId="914"/>
            <ac:cxnSpMk id="5" creationId="{6391611D-DF19-89FA-751B-3D834DFB7D81}"/>
          </ac:cxnSpMkLst>
        </pc:cxnChg>
        <pc:cxnChg chg="del">
          <ac:chgData name="Chris Kohn" userId="3aea2124-5d9e-4894-ae32-e7c983671888" providerId="ADAL" clId="{096BE8CF-79FA-4C0E-9078-E52DA02F69EF}" dt="2022-07-04T04:28:05.513" v="51" actId="478"/>
          <ac:cxnSpMkLst>
            <pc:docMk/>
            <pc:sldMk cId="1851341427" sldId="914"/>
            <ac:cxnSpMk id="6" creationId="{D2182C43-2A97-1A4D-BF3B-D46A6587CD5F}"/>
          </ac:cxnSpMkLst>
        </pc:cxnChg>
        <pc:cxnChg chg="add mod">
          <ac:chgData name="Chris Kohn" userId="3aea2124-5d9e-4894-ae32-e7c983671888" providerId="ADAL" clId="{096BE8CF-79FA-4C0E-9078-E52DA02F69EF}" dt="2022-07-04T04:28:21.727" v="54" actId="13822"/>
          <ac:cxnSpMkLst>
            <pc:docMk/>
            <pc:sldMk cId="1851341427" sldId="914"/>
            <ac:cxnSpMk id="21" creationId="{A6393A5F-CB49-F8E4-7BF6-93DE78E5B47A}"/>
          </ac:cxnSpMkLst>
        </pc:cxnChg>
      </pc:sldChg>
    </pc:docChg>
  </pc:docChgLst>
  <pc:docChgLst>
    <pc:chgData name="Jane Emperado" userId="f11f2e2c-abe5-457b-8efd-db449d0a0879" providerId="ADAL" clId="{97A71FC3-C092-4933-99C0-E559E5C79CB0}"/>
    <pc:docChg chg="custSel modMainMaster">
      <pc:chgData name="Jane Emperado" userId="f11f2e2c-abe5-457b-8efd-db449d0a0879" providerId="ADAL" clId="{97A71FC3-C092-4933-99C0-E559E5C79CB0}" dt="2022-12-14T01:52:13.959" v="1"/>
      <pc:docMkLst>
        <pc:docMk/>
      </pc:docMkLst>
      <pc:sldMasterChg chg="modSldLayout">
        <pc:chgData name="Jane Emperado" userId="f11f2e2c-abe5-457b-8efd-db449d0a0879" providerId="ADAL" clId="{97A71FC3-C092-4933-99C0-E559E5C79CB0}" dt="2022-12-14T01:52:13.959" v="1"/>
        <pc:sldMasterMkLst>
          <pc:docMk/>
          <pc:sldMasterMk cId="3860262263" sldId="2147486260"/>
        </pc:sldMasterMkLst>
        <pc:sldLayoutChg chg="addSp delSp modSp mod">
          <pc:chgData name="Jane Emperado" userId="f11f2e2c-abe5-457b-8efd-db449d0a0879" providerId="ADAL" clId="{97A71FC3-C092-4933-99C0-E559E5C79CB0}" dt="2022-12-14T01:52:13.959" v="1"/>
          <pc:sldLayoutMkLst>
            <pc:docMk/>
            <pc:sldMasterMk cId="3860262263" sldId="2147486260"/>
            <pc:sldLayoutMk cId="2237494161" sldId="2147486259"/>
          </pc:sldLayoutMkLst>
          <pc:picChg chg="add mod">
            <ac:chgData name="Jane Emperado" userId="f11f2e2c-abe5-457b-8efd-db449d0a0879" providerId="ADAL" clId="{97A71FC3-C092-4933-99C0-E559E5C79CB0}" dt="2022-12-14T01:52:13.959" v="1"/>
            <ac:picMkLst>
              <pc:docMk/>
              <pc:sldMasterMk cId="3860262263" sldId="2147486260"/>
              <pc:sldLayoutMk cId="2237494161" sldId="2147486259"/>
              <ac:picMk id="4" creationId="{7076BF08-F541-7FCC-2913-AEB579CBAC72}"/>
            </ac:picMkLst>
          </pc:picChg>
          <pc:picChg chg="del">
            <ac:chgData name="Jane Emperado" userId="f11f2e2c-abe5-457b-8efd-db449d0a0879" providerId="ADAL" clId="{97A71FC3-C092-4933-99C0-E559E5C79CB0}" dt="2022-12-14T01:52:13.470" v="0" actId="478"/>
            <ac:picMkLst>
              <pc:docMk/>
              <pc:sldMasterMk cId="3860262263" sldId="2147486260"/>
              <pc:sldLayoutMk cId="2237494161" sldId="2147486259"/>
              <ac:picMk id="6" creationId="{40111D7F-A820-1E7B-39AF-42EFAF44CFFD}"/>
            </ac:picMkLst>
          </pc:picChg>
        </pc:sldLayoutChg>
      </pc:sldMasterChg>
    </pc:docChg>
  </pc:docChgLst>
  <pc:docChgLst>
    <pc:chgData name="Emma Davies" userId="c388106c-fcc1-4b94-b57d-b351bf2299cb" providerId="ADAL" clId="{8DC4E0D9-EAB4-474A-9219-7B62369751D1}"/>
    <pc:docChg chg="undo custSel modSld">
      <pc:chgData name="Emma Davies" userId="c388106c-fcc1-4b94-b57d-b351bf2299cb" providerId="ADAL" clId="{8DC4E0D9-EAB4-474A-9219-7B62369751D1}" dt="2022-07-04T12:18:37.167" v="144" actId="1076"/>
      <pc:docMkLst>
        <pc:docMk/>
      </pc:docMkLst>
      <pc:sldChg chg="modSp">
        <pc:chgData name="Emma Davies" userId="c388106c-fcc1-4b94-b57d-b351bf2299cb" providerId="ADAL" clId="{8DC4E0D9-EAB4-474A-9219-7B62369751D1}" dt="2022-07-04T12:07:59.353" v="1" actId="14100"/>
        <pc:sldMkLst>
          <pc:docMk/>
          <pc:sldMk cId="2872600060" sldId="896"/>
        </pc:sldMkLst>
        <pc:spChg chg="mod">
          <ac:chgData name="Emma Davies" userId="c388106c-fcc1-4b94-b57d-b351bf2299cb" providerId="ADAL" clId="{8DC4E0D9-EAB4-474A-9219-7B62369751D1}" dt="2022-07-04T12:07:59.353" v="1" actId="14100"/>
          <ac:spMkLst>
            <pc:docMk/>
            <pc:sldMk cId="2872600060" sldId="896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04.026" v="2" actId="14100"/>
        <pc:sldMkLst>
          <pc:docMk/>
          <pc:sldMk cId="3586472012" sldId="897"/>
        </pc:sldMkLst>
        <pc:spChg chg="mod">
          <ac:chgData name="Emma Davies" userId="c388106c-fcc1-4b94-b57d-b351bf2299cb" providerId="ADAL" clId="{8DC4E0D9-EAB4-474A-9219-7B62369751D1}" dt="2022-07-04T12:08:04.026" v="2" actId="14100"/>
          <ac:spMkLst>
            <pc:docMk/>
            <pc:sldMk cId="3586472012" sldId="897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08.992" v="3" actId="14100"/>
        <pc:sldMkLst>
          <pc:docMk/>
          <pc:sldMk cId="929879017" sldId="898"/>
        </pc:sldMkLst>
        <pc:spChg chg="mod">
          <ac:chgData name="Emma Davies" userId="c388106c-fcc1-4b94-b57d-b351bf2299cb" providerId="ADAL" clId="{8DC4E0D9-EAB4-474A-9219-7B62369751D1}" dt="2022-07-04T12:08:08.992" v="3" actId="14100"/>
          <ac:spMkLst>
            <pc:docMk/>
            <pc:sldMk cId="929879017" sldId="898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7:53.121" v="0" actId="14100"/>
        <pc:sldMkLst>
          <pc:docMk/>
          <pc:sldMk cId="3404208351" sldId="899"/>
        </pc:sldMkLst>
        <pc:spChg chg="mod">
          <ac:chgData name="Emma Davies" userId="c388106c-fcc1-4b94-b57d-b351bf2299cb" providerId="ADAL" clId="{8DC4E0D9-EAB4-474A-9219-7B62369751D1}" dt="2022-07-04T12:07:53.121" v="0" actId="14100"/>
          <ac:spMkLst>
            <pc:docMk/>
            <pc:sldMk cId="3404208351" sldId="899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16.634" v="4" actId="14100"/>
        <pc:sldMkLst>
          <pc:docMk/>
          <pc:sldMk cId="2977984541" sldId="900"/>
        </pc:sldMkLst>
        <pc:spChg chg="mod">
          <ac:chgData name="Emma Davies" userId="c388106c-fcc1-4b94-b57d-b351bf2299cb" providerId="ADAL" clId="{8DC4E0D9-EAB4-474A-9219-7B62369751D1}" dt="2022-07-04T12:08:16.634" v="4" actId="14100"/>
          <ac:spMkLst>
            <pc:docMk/>
            <pc:sldMk cId="2977984541" sldId="900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21.894" v="5" actId="14100"/>
        <pc:sldMkLst>
          <pc:docMk/>
          <pc:sldMk cId="1002318004" sldId="901"/>
        </pc:sldMkLst>
        <pc:spChg chg="mod">
          <ac:chgData name="Emma Davies" userId="c388106c-fcc1-4b94-b57d-b351bf2299cb" providerId="ADAL" clId="{8DC4E0D9-EAB4-474A-9219-7B62369751D1}" dt="2022-07-04T12:08:21.894" v="5" actId="14100"/>
          <ac:spMkLst>
            <pc:docMk/>
            <pc:sldMk cId="1002318004" sldId="901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26.070" v="6" actId="14100"/>
        <pc:sldMkLst>
          <pc:docMk/>
          <pc:sldMk cId="996901545" sldId="902"/>
        </pc:sldMkLst>
        <pc:spChg chg="mod">
          <ac:chgData name="Emma Davies" userId="c388106c-fcc1-4b94-b57d-b351bf2299cb" providerId="ADAL" clId="{8DC4E0D9-EAB4-474A-9219-7B62369751D1}" dt="2022-07-04T12:08:26.070" v="6" actId="14100"/>
          <ac:spMkLst>
            <pc:docMk/>
            <pc:sldMk cId="996901545" sldId="902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32.986" v="9" actId="14100"/>
        <pc:sldMkLst>
          <pc:docMk/>
          <pc:sldMk cId="4220834331" sldId="903"/>
        </pc:sldMkLst>
        <pc:spChg chg="mod">
          <ac:chgData name="Emma Davies" userId="c388106c-fcc1-4b94-b57d-b351bf2299cb" providerId="ADAL" clId="{8DC4E0D9-EAB4-474A-9219-7B62369751D1}" dt="2022-07-04T12:08:32.986" v="9" actId="14100"/>
          <ac:spMkLst>
            <pc:docMk/>
            <pc:sldMk cId="4220834331" sldId="903"/>
            <ac:spMk id="3" creationId="{D5D58B68-E066-4019-8A89-BC97E667A062}"/>
          </ac:spMkLst>
        </pc:spChg>
      </pc:sldChg>
      <pc:sldChg chg="modSp">
        <pc:chgData name="Emma Davies" userId="c388106c-fcc1-4b94-b57d-b351bf2299cb" providerId="ADAL" clId="{8DC4E0D9-EAB4-474A-9219-7B62369751D1}" dt="2022-07-04T12:08:38.528" v="10" actId="14100"/>
        <pc:sldMkLst>
          <pc:docMk/>
          <pc:sldMk cId="4002127298" sldId="904"/>
        </pc:sldMkLst>
        <pc:spChg chg="mod">
          <ac:chgData name="Emma Davies" userId="c388106c-fcc1-4b94-b57d-b351bf2299cb" providerId="ADAL" clId="{8DC4E0D9-EAB4-474A-9219-7B62369751D1}" dt="2022-07-04T12:08:38.528" v="10" actId="14100"/>
          <ac:spMkLst>
            <pc:docMk/>
            <pc:sldMk cId="4002127298" sldId="904"/>
            <ac:spMk id="3" creationId="{D5D58B68-E066-4019-8A89-BC97E667A062}"/>
          </ac:spMkLst>
        </pc:spChg>
      </pc:sldChg>
      <pc:sldChg chg="addSp modSp">
        <pc:chgData name="Emma Davies" userId="c388106c-fcc1-4b94-b57d-b351bf2299cb" providerId="ADAL" clId="{8DC4E0D9-EAB4-474A-9219-7B62369751D1}" dt="2022-07-04T12:18:37.167" v="144" actId="1076"/>
        <pc:sldMkLst>
          <pc:docMk/>
          <pc:sldMk cId="1851341427" sldId="914"/>
        </pc:sldMkLst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8" creationId="{53D2830C-306E-FE41-8D95-820B61CFEE73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9" creationId="{F26C9D9E-E05C-4141-830B-3772F830CC9A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0" creationId="{08906A58-395F-834B-8373-BCEBDF05BE68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1" creationId="{CB116207-FCD7-7148-AB5C-DC0197BD5A34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2" creationId="{A29A0EEE-E07D-4445-A500-1E0C61E78CB1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5" creationId="{9B3709FD-4807-B147-892C-760A042F63E7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6" creationId="{9C516827-8338-5B41-BBA2-0E1F87591576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7" creationId="{384A98CD-7B8E-C445-9A00-885BA403E19A}"/>
          </ac:picMkLst>
        </pc:picChg>
        <pc:picChg chg="add mod modCrop">
          <ac:chgData name="Emma Davies" userId="c388106c-fcc1-4b94-b57d-b351bf2299cb" providerId="ADAL" clId="{8DC4E0D9-EAB4-474A-9219-7B62369751D1}" dt="2022-07-04T12:18:37.167" v="144" actId="1076"/>
          <ac:picMkLst>
            <pc:docMk/>
            <pc:sldMk cId="1851341427" sldId="914"/>
            <ac:picMk id="18" creationId="{61D75AE2-43F4-CF4F-83A1-30B5D5A734E1}"/>
          </ac:picMkLst>
        </pc:picChg>
      </pc:sldChg>
    </pc:docChg>
  </pc:docChgLst>
</pc:chgInfo>
</file>

<file path=ppt/comments/modernComment_2BA_226D29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4324FF-1107-4915-8B61-2C3AC3AFACB2}" authorId="{9136AA56-46D4-4334-1D20-AFB96207BF1F}" status="resolved" created="2022-05-25T23:55:48.97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77579472" sldId="698"/>
      <ac:spMk id="6" creationId="{6AC79A3D-2EB9-4AD4-81CD-E60E6CBF3D29}"/>
    </ac:deMkLst>
    <p188:txBody>
      <a:bodyPr/>
      <a:lstStyle/>
      <a:p>
        <a:r>
          <a:rPr lang="en-AU"/>
          <a:t>[@Emma Davies]I think this lesson is great, but I think it needs one thing added - when introducing/revising each of the new scales, I think in the TG the teacher should be prompted (and this is part of the set up) to find an eaxample of a song in a Major, Minor and Blues key to play for the students to listen to the differnece. To avoid copyright issues, provide a list of well-known siongs (say 2 or 3 per each scale/key) for the teacer to find their own resource. This would be includedin the requiremtns/resources bit at the start of the TG</a:t>
        </a:r>
      </a:p>
    </p188:txBody>
  </p188:cm>
</p188:cmLst>
</file>

<file path=ppt/comments/modernComment_38B_87B0CD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026511-EBC1-4470-984C-A1DBA3FA9794}" authorId="{8BB8BDCB-2E30-7406-7A7D-A0D3FBB94863}" status="resolved" created="2022-07-05T02:51:03.19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76511152" sldId="907"/>
      <ac:spMk id="3" creationId="{D5D58B68-E066-4019-8A89-BC97E667A062}"/>
      <ac:txMk cp="10" len="12">
        <ac:context len="35" hash="2009165737"/>
      </ac:txMk>
    </ac:txMkLst>
    <p188:pos x="2617515" y="164602"/>
    <p188:replyLst>
      <p188:reply id="{7C54E5B0-0466-4817-A00D-2586B5CF5E35}" authorId="{8BB8BDCB-2E30-7406-7A7D-A0D3FBB94863}" created="2022-07-05T02:54:14.872">
        <p188:txBody>
          <a:bodyPr/>
          <a:lstStyle/>
          <a:p>
            <a:r>
              <a:rPr lang="en-AU"/>
              <a:t>[@Emma Davies] Actually, I just googled and it said Gumbaynggirr country is in Northern NSW! Could you please check and confirm as it's important to get these correct. </a:t>
            </a:r>
          </a:p>
        </p188:txBody>
      </p188:reply>
    </p188:replyLst>
    <p188:txBody>
      <a:bodyPr/>
      <a:lstStyle/>
      <a:p>
        <a:r>
          <a:rPr lang="en-AU"/>
          <a:t>[@Emma Davies] I've added the small circle for Bundjalung based on where it appeared for Archie Roach. 
Re: the large circel, this is supposed to show Gumbaynggirr country but the circle encloses about 6 different areas as far as I can tell - are they all included? Just checking.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130" cy="3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8888" y="0"/>
            <a:ext cx="4308130" cy="34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5371"/>
            <a:ext cx="4308130" cy="3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8888" y="6465371"/>
            <a:ext cx="4308130" cy="3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2" tIns="45776" rIns="91552" bIns="4577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AB611B-C0BA-4889-84CE-41EED4C7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2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384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4399" y="3275850"/>
            <a:ext cx="7950543" cy="26800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8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4399" y="3275850"/>
            <a:ext cx="7950543" cy="2680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Insert your name. </a:t>
            </a:r>
          </a:p>
        </p:txBody>
      </p:sp>
    </p:spTree>
    <p:extLst>
      <p:ext uri="{BB962C8B-B14F-4D97-AF65-F5344CB8AC3E}">
        <p14:creationId xmlns:p14="http://schemas.microsoft.com/office/powerpoint/2010/main" val="408179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6483"/>
            <a:ext cx="8229600" cy="830997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algn="ctr">
              <a:spcAft>
                <a:spcPts val="1200"/>
              </a:spcAft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AU"/>
              <a:t>[Unit Title]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51295"/>
            <a:ext cx="8229598" cy="523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None/>
              <a:defRPr sz="32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Year [ ] [insert subject]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555625" y="5743841"/>
            <a:ext cx="8064500" cy="5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92894"/>
            <a:ext cx="8229599" cy="828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AU" sz="4400"/>
              <a:t>Lesson [ ]: [Lesson Title]</a:t>
            </a:r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ABC7CE-71EA-774D-873D-CA43A3E3060B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D563E9C-BDB9-40A3-AC63-3307C148A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4296"/>
            <a:ext cx="9144000" cy="268218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7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A9E25-CD99-4242-878E-5DF49C8FFBED}"/>
              </a:ext>
            </a:extLst>
          </p:cNvPr>
          <p:cNvSpPr/>
          <p:nvPr userDrawn="1"/>
        </p:nvSpPr>
        <p:spPr>
          <a:xfrm rot="16200000">
            <a:off x="-3334043" y="3334044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9" name="Picture 18" descr="GGSA_document across (2).jpg">
            <a:extLst>
              <a:ext uri="{FF2B5EF4-FFF2-40B4-BE49-F238E27FC236}">
                <a16:creationId xmlns:a16="http://schemas.microsoft.com/office/drawing/2014/main" id="{74DB9A0D-64E5-C546-84DA-1BBFA6D2F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4B8D707-E31A-734B-9B52-02CDDB0CCB06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CCCD16-A423-D74C-93E2-3ED470C94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Guided practice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3DEC6DF-EE8C-284D-9188-E89F4F74D2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9777DE-9A2F-A24C-9C2F-72AF109C71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6" y="39786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81A9E25-CD99-4242-878E-5DF49C8FFBED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9" name="Picture 18" descr="GGSA_document across (2).jpg">
            <a:extLst>
              <a:ext uri="{FF2B5EF4-FFF2-40B4-BE49-F238E27FC236}">
                <a16:creationId xmlns:a16="http://schemas.microsoft.com/office/drawing/2014/main" id="{74DB9A0D-64E5-C546-84DA-1BBFA6D2F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4B8D707-E31A-734B-9B52-02CDDB0CCB06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7CCCD16-A423-D74C-93E2-3ED470C940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We do: Checking for understanding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73DEC6DF-EE8C-284D-9188-E89F4F74D2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371702-D5AB-4D58-9D52-4A3557C9A4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65602"/>
            <a:ext cx="612776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5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ev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6911C4D-1F9F-2345-B2F3-5FBE78340D65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23" name="Picture 22" descr="GGSA_document across (2).jpg">
            <a:extLst>
              <a:ext uri="{FF2B5EF4-FFF2-40B4-BE49-F238E27FC236}">
                <a16:creationId xmlns:a16="http://schemas.microsoft.com/office/drawing/2014/main" id="{E4D1D7BB-96C1-4F4F-872F-A45333C42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3AFECA4-79F7-2B45-9F38-7D3F96D4F509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09068D01-7E24-F24E-95B7-56F17BE07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Relevance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F7DAB80-6397-9449-97C6-0996E7C006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9F377C5-61D7-394D-BFDA-5D10B2C3D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3" y="39687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55B008C-5205-6F43-8BB8-285C0D08DF2E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8" name="Picture 17" descr="GGSA_document across (2).jpg">
            <a:extLst>
              <a:ext uri="{FF2B5EF4-FFF2-40B4-BE49-F238E27FC236}">
                <a16:creationId xmlns:a16="http://schemas.microsoft.com/office/drawing/2014/main" id="{8623251E-1CEE-C742-92ED-4BA62683D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2A3833E-05D7-A34A-A6F3-7007F1BA31B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E375571-35C0-224D-B986-D9175789C3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Closure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0FA6CC00-5EEB-B847-9C33-D8255003DA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0B388-420F-1B43-8A79-9192F7AE5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406172"/>
            <a:ext cx="576000" cy="576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4E6AD4-C2AD-4FEE-A0E8-B843D4979002}"/>
              </a:ext>
            </a:extLst>
          </p:cNvPr>
          <p:cNvCxnSpPr>
            <a:cxnSpLocks/>
          </p:cNvCxnSpPr>
          <p:nvPr userDrawn="1"/>
        </p:nvCxnSpPr>
        <p:spPr>
          <a:xfrm>
            <a:off x="430791" y="3320477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6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Independent practice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DE04F-BB46-224E-A45F-E752730A9313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BD55AE-519D-4AC4-99B5-367ED58F0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65645"/>
            <a:ext cx="612776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2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for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Checking for understanding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3CFE6-EC56-594D-9850-DF829CD11B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402061"/>
            <a:ext cx="576000" cy="57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59ABFE-ABF6-C748-964A-240A068CF13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284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fective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Effective feedback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AC82E2-D5AE-7E48-8FCF-6508B68B7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402061"/>
            <a:ext cx="576000" cy="576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1094B2-72EB-A24A-9CA5-9DEFF950FF53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731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s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Gesture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025D3-7AF2-754B-8EA9-8556323A8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402061"/>
            <a:ext cx="576000" cy="57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6FAF4A-D18D-9140-9EE0-878A48C2EC5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615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s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I do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F025D3-7AF2-754B-8EA9-8556323A8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402061"/>
            <a:ext cx="576000" cy="57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86FAF4A-D18D-9140-9EE0-878A48C2EC5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9B2A5DF-B74B-4742-AFF0-FDACD8B63B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4" y="398748"/>
            <a:ext cx="612776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Making connections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F17234-B7DF-BE4A-A7C3-4712CB90AD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399649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686743-3249-4141-A187-9D676446032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ABC7CE-71EA-774D-873D-CA43A3E3060B}"/>
              </a:ext>
            </a:extLst>
          </p:cNvPr>
          <p:cNvSpPr/>
          <p:nvPr userDrawn="1"/>
        </p:nvSpPr>
        <p:spPr>
          <a:xfrm rot="16200000">
            <a:off x="1143000" y="-1143001"/>
            <a:ext cx="6858001" cy="9143999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solidFill>
                <a:schemeClr val="bg1"/>
              </a:solidFill>
              <a:latin typeface="Gotham Light"/>
              <a:cs typeface="Gotham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6483"/>
            <a:ext cx="8229600" cy="830997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algn="ctr">
              <a:spcAft>
                <a:spcPts val="12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/>
              <a:t>[Unit Title]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51295"/>
            <a:ext cx="8229598" cy="5236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None/>
              <a:defRPr sz="3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Year [ ] [insert subject]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555625" y="5743841"/>
            <a:ext cx="8064500" cy="52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92894"/>
            <a:ext cx="8229599" cy="8280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4400"/>
              <a:t>Lesson [ ]: [Lesson Title]</a:t>
            </a:r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E512AB-0344-4B36-86CC-1731B2BD9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4296"/>
            <a:ext cx="9144000" cy="268218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68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volunt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Non-volunteer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0B7588-24BF-9449-B4AF-B22D2575FE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399649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5C9410-073C-4D46-A0E6-D9B61116C286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1611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Partner talk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4F4F2C-6487-3E4C-983A-4A6F3B11D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8" y="401209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F13D9C-7496-D44E-AED4-A1EBC3FC7A5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12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Work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Skill development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91C48-8764-5943-A6B3-684DB86B417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336DA6-E8B5-44BA-86B0-11698C7B3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6" y="382854"/>
            <a:ext cx="612776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ent Work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Student workbooks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6B0328-D8CD-2A41-A02D-74EC818A7E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52" y="403134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391C48-8764-5943-A6B3-684DB86B417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59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Success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391C48-8764-5943-A6B3-684DB86B417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94F11-276F-FC41-B832-7E76103F9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8640" y="39674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11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 with me Read with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Track with me Read with me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DBCCE3-8F5A-BC4B-8635-8A7AB8F6B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25" y="404207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E0CE68-25CE-0B4C-8157-F4A880EA9240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608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Vocabulary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00281E-B84F-4044-87B4-C674C0E74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404207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9EBC61-B68E-4F48-89D1-C2F2F5D7EC24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516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We do: Checking for understanding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65B1E-8C07-BD44-833C-994F284749B3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45230B-F312-416B-9900-EA861C9EF8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4" y="359101"/>
            <a:ext cx="612776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19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Whiteboards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42ADE1-6D5D-B645-9CCC-27F043E39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6" y="402061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265B1E-8C07-BD44-833C-994F284749B3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046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Word wall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CF332D-4C8A-EF48-90E6-7D7E1A47A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6" y="403837"/>
            <a:ext cx="576000" cy="57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82182C-C759-9F45-8B54-F27080E419CB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9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28189"/>
            <a:ext cx="8220270" cy="590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1200"/>
              </a:spcAft>
              <a:buNone/>
              <a:defRPr sz="3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Year [ ] [insert subject]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6483"/>
            <a:ext cx="8229600" cy="830997"/>
          </a:xfrm>
          <a:prstGeom prst="rect">
            <a:avLst/>
          </a:prstGeom>
        </p:spPr>
        <p:txBody>
          <a:bodyPr anchor="b" anchorCtr="1">
            <a:spAutoFit/>
          </a:bodyPr>
          <a:lstStyle>
            <a:lvl1pPr algn="ctr">
              <a:spcAft>
                <a:spcPts val="12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AU"/>
              <a:t>[Unit Title]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88432"/>
            <a:ext cx="8220270" cy="823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z="4400"/>
              <a:t>Lesson [ ]: [Lesson Title]</a:t>
            </a:r>
            <a:endParaRPr lang="en-AU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23C9181-2B37-4781-918E-8E13736F09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4296"/>
            <a:ext cx="9144000" cy="268218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493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d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4" name="Picture 13" descr="GGSA_document across (2).jpg">
            <a:extLst>
              <a:ext uri="{FF2B5EF4-FFF2-40B4-BE49-F238E27FC236}">
                <a16:creationId xmlns:a16="http://schemas.microsoft.com/office/drawing/2014/main" id="{E45477E3-B548-0D4E-99DA-DEE5A9D2C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You do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82182C-C759-9F45-8B54-F27080E419CB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6A415F-BE08-43C8-B4A8-4B075C341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74228"/>
            <a:ext cx="612776" cy="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5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E1BB9-2287-7343-83BB-F7E8729DAA36}"/>
              </a:ext>
            </a:extLst>
          </p:cNvPr>
          <p:cNvSpPr/>
          <p:nvPr userDrawn="1"/>
        </p:nvSpPr>
        <p:spPr>
          <a:xfrm rot="16200000">
            <a:off x="-3334043" y="3334043"/>
            <a:ext cx="6858001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-Light"/>
              <a:cs typeface="Gotham-Light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D2ACED2-F1A2-C64D-9B46-13C2478731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/>
              <a:t>Check For Understanding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25F430E-EEE7-7943-AB27-0928E56008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1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11" name="Picture 10" descr="GGSA_document across (2).jpg">
            <a:extLst>
              <a:ext uri="{FF2B5EF4-FFF2-40B4-BE49-F238E27FC236}">
                <a16:creationId xmlns:a16="http://schemas.microsoft.com/office/drawing/2014/main" id="{FA991811-F598-4423-A924-ECEC5D5E7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070" y="6472150"/>
            <a:ext cx="3027680" cy="1497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9EBBF1-827A-41D6-8B46-5500508126D5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CEF660-3309-4520-BA78-09DCBAF7FA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6" y="402061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2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5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2AB3BF-4A6D-4B8E-1156-8A8D39BC6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15687"/>
            <a:ext cx="9143999" cy="5342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4442DC-23DD-1744-8D5F-E8ED5F9134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555" y="2683827"/>
            <a:ext cx="4124901" cy="3972479"/>
          </a:xfrm>
          <a:prstGeom prst="rect">
            <a:avLst/>
          </a:prstGeom>
        </p:spPr>
      </p:pic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0C366F1B-CFE9-BE3E-F59E-572F8B2748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0463" y="2052693"/>
            <a:ext cx="4676544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Type subject here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92FE4CDF-ADC9-5623-2AF5-A9E6C16CE1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0463" y="2850820"/>
            <a:ext cx="4863735" cy="144794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Type title here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F3840953-53BD-8111-2B50-3BBC1FE189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0464" y="5062918"/>
            <a:ext cx="4863734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Type word here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63152BD-B709-6407-7626-4B01733F59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0463" y="4498029"/>
            <a:ext cx="4838329" cy="60420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Lesson #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33E46F-A3B0-337B-02DB-7F387B2232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444516"/>
            <a:ext cx="9144000" cy="290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73E615-58B2-44D4-E641-75EFD36625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302"/>
            <a:ext cx="3534268" cy="5182323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C7ABDDE1-7B82-A2BC-37EB-AA54BFA440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84489" y="6465679"/>
            <a:ext cx="1109709" cy="259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E40256C-989B-234E-6E9A-8939F5461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67" y="1581150"/>
            <a:ext cx="3366422" cy="4876800"/>
          </a:xfrm>
          <a:custGeom>
            <a:avLst/>
            <a:gdLst>
              <a:gd name="connsiteX0" fmla="*/ 0 w 3366422"/>
              <a:gd name="connsiteY0" fmla="*/ 0 h 4876800"/>
              <a:gd name="connsiteX1" fmla="*/ 3366422 w 3366422"/>
              <a:gd name="connsiteY1" fmla="*/ 0 h 4876800"/>
              <a:gd name="connsiteX2" fmla="*/ 3366422 w 3366422"/>
              <a:gd name="connsiteY2" fmla="*/ 3072 h 4876800"/>
              <a:gd name="connsiteX3" fmla="*/ 2521039 w 3366422"/>
              <a:gd name="connsiteY3" fmla="*/ 4876800 h 4876800"/>
              <a:gd name="connsiteX4" fmla="*/ 785 w 3366422"/>
              <a:gd name="connsiteY4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6422" h="4876800">
                <a:moveTo>
                  <a:pt x="0" y="0"/>
                </a:moveTo>
                <a:lnTo>
                  <a:pt x="3366422" y="0"/>
                </a:lnTo>
                <a:lnTo>
                  <a:pt x="3366422" y="3072"/>
                </a:lnTo>
                <a:lnTo>
                  <a:pt x="2521039" y="4876800"/>
                </a:lnTo>
                <a:lnTo>
                  <a:pt x="785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C1B9-EE3B-3CF1-191D-0A70DDF9C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t="24885" r="11200" b="32836"/>
          <a:stretch/>
        </p:blipFill>
        <p:spPr>
          <a:xfrm>
            <a:off x="3902210" y="238036"/>
            <a:ext cx="5102484" cy="1241812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076BF08-F541-7FCC-2913-AEB579CBAC7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4602" y="531260"/>
            <a:ext cx="2743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4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7AE4-C8A2-47C5-A720-9AD2A8489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0D730-D705-C08C-A135-1F7EAAE01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E362-3D4D-06E4-9970-6E218B76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09A39-6907-18B2-736D-1D35D2AF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A3BD1-BC6C-9BC0-11A4-FE4DA701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28096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9810-02EE-3574-7AC8-C2426325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554D2-A1DD-2C69-29FE-E6B1489B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5675F-93C0-D8B2-EFF7-05C03244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3D8D-FACA-0513-64CA-1DEE3C9D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FDD2-EA54-4FB1-6227-1A503E74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92669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95CA-2547-E3D3-193B-AC8A5EA5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810B8-39B6-99A2-F524-3216454DC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F1C48-8D9B-1505-1B79-B72819BF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B323-A366-D8CC-5282-BBCFEEAF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EF88-A7E7-6172-D093-6D687930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2084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E1BB-C7CC-F753-16EB-EEADA521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FD21-DCD1-7A24-1EAD-C6BEF9441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A1E51-4258-5ADB-66E4-68063E9FE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3D1D3-8796-C235-DD73-A77DC46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714AF-6139-4AA1-1E2D-63978AE1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724AA-5006-4E1E-C7F6-34DBA2CB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81917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A268-C1C7-E682-3273-026A565E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FC254-1DC1-B1B1-FACE-88F6C76B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113FC-823E-5023-D2B8-AA028781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FB3C1-068E-507D-F041-375895AB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0E4A4-04AC-21A0-F7FF-2D0B6466A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AB46F-D449-86AB-A026-45FB4EE6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53A91-0B01-EEFC-A037-F8F55DE0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56F65-A90C-1776-A6D1-E64D196B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9373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1ECB-8871-6956-1BB5-D09C7C2E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7BF69-D9C6-A1EB-1DD4-6833830B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5973-A8B4-06E7-D1C4-0A0A0CBC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9ECD9-6FA6-FEA4-E0A3-9603C1FF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6202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12EC7-BDC7-F096-4402-792D51D8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11E3F-BDF0-8717-DCD0-6606EE9A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79AC9-8D1B-7DAD-9420-92CB89C9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5961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 Book"/>
              <a:cs typeface="Gotham 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 Book"/>
              <a:cs typeface="Gotham 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22" name="Picture 21" descr="GGSA_document across (2).jpg">
            <a:extLst>
              <a:ext uri="{FF2B5EF4-FFF2-40B4-BE49-F238E27FC236}">
                <a16:creationId xmlns:a16="http://schemas.microsoft.com/office/drawing/2014/main" id="{D88479B5-B4F8-B44A-BFA2-250A509A8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5CCE24A-3589-354B-8AAB-477227886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402061"/>
            <a:ext cx="8234363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Title text</a:t>
            </a:r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73724A7-A505-6C42-83C9-1046F8B11B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9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65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5D7B-71F6-33BC-845A-79C61F4D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EB06-B990-5AAF-911B-1F519BDB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AAA04-E598-F517-F7F9-C500DFEB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1D28F-753E-7900-4D01-EF3C1765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893C3-AAC8-012D-A2AA-8C5D22E8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EEF66-D30D-E768-C737-E3546A98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07560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F971-9144-AFF0-F39B-2FB157DB9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DA5E7-2C9C-0221-EA26-53083D4BC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50BF-8806-6B22-C777-3C03A69F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AAFBA-9464-CA35-18F9-0031A7B9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BADE5-7DFB-CF26-3D31-7C1F6B44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036CC-2D90-5F64-71E1-ACB1E02E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225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FF01-2CD1-3C91-64D7-D75A394A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D5FEB-0B0E-8157-3F04-B7A0DBFD0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F4D08-A54A-C791-FEB4-3EAEEE15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5B61-B78C-5A85-9E75-2FBA5DD2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58864-7FC0-D611-73A1-FD067344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0302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BE91E-37B9-1CB0-6392-449B33DE0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80281-E371-B45C-CD8F-17DD5D204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E948-4EE4-3149-77F6-2BD56698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564BB-A7EE-3EDB-CB19-7FD943F0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6F32-39C5-7AED-C289-BD8D7691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2652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id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 Book"/>
              <a:cs typeface="Gotham Book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5523EA-5C6D-4DAA-9C10-AA2FBF8FF80A}"/>
              </a:ext>
            </a:extLst>
          </p:cNvPr>
          <p:cNvSpPr txBox="1">
            <a:spLocks/>
          </p:cNvSpPr>
          <p:nvPr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 Book"/>
              <a:cs typeface="Gotham Book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E3768-27BC-4568-A986-C69E37D22EA3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D17708-0EB3-43EA-9F83-75BBD31CD484}"/>
              </a:ext>
            </a:extLst>
          </p:cNvPr>
          <p:cNvSpPr txBox="1">
            <a:spLocks/>
          </p:cNvSpPr>
          <p:nvPr userDrawn="1"/>
        </p:nvSpPr>
        <p:spPr>
          <a:xfrm>
            <a:off x="3110772" y="1196752"/>
            <a:ext cx="2943236" cy="5346729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marL="342900" marR="0" lvl="0" indent="-342900" algn="l" defTabSz="9142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800">
              <a:solidFill>
                <a:srgbClr val="177F99"/>
              </a:solidFill>
              <a:latin typeface="Gotham Book"/>
              <a:cs typeface="Gotham 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1EFF74-1FC6-C646-82D6-A8F6AABEC67A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22" name="Picture 21" descr="GGSA_document across (2).jpg">
            <a:extLst>
              <a:ext uri="{FF2B5EF4-FFF2-40B4-BE49-F238E27FC236}">
                <a16:creationId xmlns:a16="http://schemas.microsoft.com/office/drawing/2014/main" id="{D88479B5-B4F8-B44A-BFA2-250A509A8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DB549D-0428-B44C-B8AA-D2327E96734A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36734A6-FBDE-694C-AA86-AED8583FA5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7699CA8-7948-4D4F-B1F8-6678BCCDC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38" y="402061"/>
            <a:ext cx="8239125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Rapid review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073682-7D8E-DF4C-B387-C36B7EC49F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96875"/>
            <a:ext cx="583022" cy="5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4166A-6F9A-3F41-B92E-C48E95D43844}"/>
              </a:ext>
            </a:extLst>
          </p:cNvPr>
          <p:cNvSpPr/>
          <p:nvPr userDrawn="1"/>
        </p:nvSpPr>
        <p:spPr>
          <a:xfrm rot="16200000">
            <a:off x="-3334043" y="3334044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3" name="Picture 12" descr="GGSA_document across (2).jpg">
            <a:extLst>
              <a:ext uri="{FF2B5EF4-FFF2-40B4-BE49-F238E27FC236}">
                <a16:creationId xmlns:a16="http://schemas.microsoft.com/office/drawing/2014/main" id="{F360F863-0DCA-D844-BFB0-DC720D7E5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D7FDBA-C427-D744-8360-EF24D3FFA7AC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349B522-34EA-3E40-BECF-C694E99EB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AAD57C5-DBE6-5642-A65A-26065FDAF1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Learning Objective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A8DCE7-571A-934C-996B-561F9398D6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78" y="392814"/>
            <a:ext cx="584384" cy="5843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92CA0-5909-4BDE-8384-D57E519EB186}"/>
              </a:ext>
            </a:extLst>
          </p:cNvPr>
          <p:cNvCxnSpPr>
            <a:cxnSpLocks/>
          </p:cNvCxnSpPr>
          <p:nvPr userDrawn="1"/>
        </p:nvCxnSpPr>
        <p:spPr>
          <a:xfrm>
            <a:off x="430791" y="3678284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9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ating 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2C0CC7A-0A43-7D4B-AF26-3654BC184828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22" name="Picture 21" descr="GGSA_document across (2).jpg">
            <a:extLst>
              <a:ext uri="{FF2B5EF4-FFF2-40B4-BE49-F238E27FC236}">
                <a16:creationId xmlns:a16="http://schemas.microsoft.com/office/drawing/2014/main" id="{24C838FC-64D4-804D-A812-7161E0C99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20CC64-6AF9-8145-91D4-9CBC1FC3DDFE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F333AC4-B88D-784E-8DAA-CB47AAFE9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8286" y="402061"/>
            <a:ext cx="8240578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Activating prior knowledge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5DF43011-B8DE-9845-8E11-4D711C1046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6B971E6-555E-2041-9A4B-5F00080A38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76" y="392814"/>
            <a:ext cx="584385" cy="5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4C0A75-C3BB-FD48-9F50-07E7C67B5519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7" name="Picture 16" descr="GGSA_document across (2).jpg">
            <a:extLst>
              <a:ext uri="{FF2B5EF4-FFF2-40B4-BE49-F238E27FC236}">
                <a16:creationId xmlns:a16="http://schemas.microsoft.com/office/drawing/2014/main" id="{479ED7A9-AF72-534B-A905-ED06C8D49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3A4552-6667-1A47-B608-4C30131C653B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6CF7D1-7589-8F43-A322-72B7C0039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40" y="402061"/>
            <a:ext cx="82137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Concept development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DEFE8F3-9731-0140-847C-2D758DDBB8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94BB553-69BE-DB49-A908-C0FB82D8BC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60" y="39786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C458E0-902F-4E73-8649-CC1A10F7DC7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022423"/>
            <a:ext cx="8239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74AFCC1-3F72-B241-8839-7A8DD595188E}"/>
              </a:ext>
            </a:extLst>
          </p:cNvPr>
          <p:cNvSpPr/>
          <p:nvPr userDrawn="1"/>
        </p:nvSpPr>
        <p:spPr>
          <a:xfrm rot="16200000">
            <a:off x="-3334043" y="3334043"/>
            <a:ext cx="6858000" cy="189913"/>
          </a:xfrm>
          <a:prstGeom prst="rect">
            <a:avLst/>
          </a:prstGeom>
          <a:solidFill>
            <a:srgbClr val="0062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00">
              <a:latin typeface="Gotham Light"/>
              <a:cs typeface="Gotham Light"/>
            </a:endParaRPr>
          </a:p>
        </p:txBody>
      </p:sp>
      <p:pic>
        <p:nvPicPr>
          <p:cNvPr id="19" name="Picture 18" descr="GGSA_document across (2).jpg">
            <a:extLst>
              <a:ext uri="{FF2B5EF4-FFF2-40B4-BE49-F238E27FC236}">
                <a16:creationId xmlns:a16="http://schemas.microsoft.com/office/drawing/2014/main" id="{728B40E6-BBE6-9543-8032-C9D33A596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880" y="6657491"/>
            <a:ext cx="3027680" cy="149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2552987-BAAB-5544-BB58-5DBFE08954AD}"/>
              </a:ext>
            </a:extLst>
          </p:cNvPr>
          <p:cNvSpPr/>
          <p:nvPr userDrawn="1"/>
        </p:nvSpPr>
        <p:spPr>
          <a:xfrm>
            <a:off x="8102600" y="6334146"/>
            <a:ext cx="576262" cy="307777"/>
          </a:xfrm>
          <a:prstGeom prst="rect">
            <a:avLst/>
          </a:prstGeom>
        </p:spPr>
        <p:txBody>
          <a:bodyPr wrap="square" lIns="0" rIns="0" bIns="0" anchor="b" anchorCtr="0">
            <a:spAutoFit/>
          </a:bodyPr>
          <a:lstStyle/>
          <a:p>
            <a:pPr algn="r">
              <a:defRPr/>
            </a:pPr>
            <a:fld id="{D7E63F93-6DB8-4183-A660-14D35A78079A}" type="slidenum">
              <a:rPr lang="en-AU" sz="1700" i="0" smtClean="0">
                <a:solidFill>
                  <a:srgbClr val="177F99"/>
                </a:solidFill>
                <a:latin typeface="+mn-lt"/>
              </a:rPr>
              <a:pPr algn="r">
                <a:defRPr/>
              </a:pPr>
              <a:t>‹#›</a:t>
            </a:fld>
            <a:endParaRPr lang="en-AU" sz="1700" i="0">
              <a:solidFill>
                <a:srgbClr val="177F99"/>
              </a:solidFill>
              <a:latin typeface="+mn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67939F7-530E-1E43-BC71-5E4BBC245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740" y="402061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>
                <a:solidFill>
                  <a:srgbClr val="177F99"/>
                </a:solidFill>
              </a:defRPr>
            </a:lvl1pPr>
          </a:lstStyle>
          <a:p>
            <a:pPr lvl="0"/>
            <a:r>
              <a:rPr lang="en-GB"/>
              <a:t>Skill development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7A34308-7A3B-FF49-919D-B97F0BC764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1325" y="1196752"/>
            <a:ext cx="8237538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100"/>
            </a:lvl1pPr>
          </a:lstStyle>
          <a:p>
            <a:pPr lvl="0"/>
            <a:r>
              <a:rPr lang="en-GB"/>
              <a:t>Insert text here.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3FE6ED8-9C19-7349-9B98-E39F2EBD2E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397865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3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52" r:id="rId2"/>
    <p:sldLayoutId id="2147486214" r:id="rId3"/>
    <p:sldLayoutId id="2147486238" r:id="rId4"/>
    <p:sldLayoutId id="2147486216" r:id="rId5"/>
    <p:sldLayoutId id="2147486217" r:id="rId6"/>
    <p:sldLayoutId id="2147486228" r:id="rId7"/>
    <p:sldLayoutId id="2147486229" r:id="rId8"/>
    <p:sldLayoutId id="2147486230" r:id="rId9"/>
    <p:sldLayoutId id="2147486231" r:id="rId10"/>
    <p:sldLayoutId id="2147486256" r:id="rId11"/>
    <p:sldLayoutId id="2147486232" r:id="rId12"/>
    <p:sldLayoutId id="2147486233" r:id="rId13"/>
    <p:sldLayoutId id="2147486236" r:id="rId14"/>
    <p:sldLayoutId id="2147486239" r:id="rId15"/>
    <p:sldLayoutId id="2147486240" r:id="rId16"/>
    <p:sldLayoutId id="2147486241" r:id="rId17"/>
    <p:sldLayoutId id="2147486255" r:id="rId18"/>
    <p:sldLayoutId id="2147486242" r:id="rId19"/>
    <p:sldLayoutId id="2147486243" r:id="rId20"/>
    <p:sldLayoutId id="2147486244" r:id="rId21"/>
    <p:sldLayoutId id="2147486246" r:id="rId22"/>
    <p:sldLayoutId id="2147486254" r:id="rId23"/>
    <p:sldLayoutId id="2147486251" r:id="rId24"/>
    <p:sldLayoutId id="2147486247" r:id="rId25"/>
    <p:sldLayoutId id="2147486248" r:id="rId26"/>
    <p:sldLayoutId id="2147486249" r:id="rId27"/>
    <p:sldLayoutId id="2147486257" r:id="rId28"/>
    <p:sldLayoutId id="2147486250" r:id="rId29"/>
    <p:sldLayoutId id="2147486253" r:id="rId30"/>
    <p:sldLayoutId id="2147486258" r:id="rId31"/>
  </p:sldLayoutIdLst>
  <p:hf hdr="0" ftr="0" dt="0"/>
  <p:txStyles>
    <p:titleStyle>
      <a:lvl1pPr marL="1588" indent="0" algn="l" rtl="0" eaLnBrk="1" fontAlgn="base" hangingPunct="1">
        <a:spcBef>
          <a:spcPct val="0"/>
        </a:spcBef>
        <a:spcAft>
          <a:spcPct val="0"/>
        </a:spcAft>
        <a:defRPr lang="en-AU" sz="3600" b="1" kern="1200" dirty="0">
          <a:solidFill>
            <a:schemeClr val="accent1"/>
          </a:solidFill>
          <a:latin typeface="Calibri"/>
          <a:ea typeface="+mn-ea"/>
          <a:cs typeface="Calibri"/>
        </a:defRPr>
      </a:lvl1pPr>
      <a:lvl2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marL="357188" indent="15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kern="1200">
          <a:solidFill>
            <a:schemeClr val="bg2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bg2"/>
          </a:solidFill>
          <a:latin typeface="Calibri"/>
          <a:ea typeface="+mn-ea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bg2"/>
          </a:solidFill>
          <a:latin typeface="Calibri"/>
          <a:ea typeface="+mn-ea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bg2"/>
          </a:solidFill>
          <a:latin typeface="Calibri"/>
          <a:ea typeface="+mn-ea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bg2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16198-FC14-6EE3-00A7-DD36A890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9778-3933-9117-0136-591A0DD9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87FE-8914-9B56-7FA1-C8D50A9AA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48D9-9A34-4DDA-B22D-56DCE0E94492}" type="datetimeFigureOut">
              <a:rPr lang="en-PH" smtClean="0"/>
              <a:t>12/02/2023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DCD88-CD70-3EF0-4B55-61B21F01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FC3F-3B95-7DE3-E123-735CE9EBF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3E64-F539-4979-A11A-DD090B5FAB0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026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9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  <p:sldLayoutId id="21474862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18/10/relationships/comments" Target="../comments/modernComment_38B_87B0CDB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BA_226D29D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380E4C-A969-376C-DB4C-1097562E5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The Arts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13E78-324D-02EA-CCE3-C9D24E66C9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Unit 3: Music in the World  - Indigenous Australian Musicians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DA7804-4178-DF7E-D86C-E265AA31D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0463" y="3345260"/>
            <a:ext cx="4838329" cy="604208"/>
          </a:xfrm>
        </p:spPr>
        <p:txBody>
          <a:bodyPr/>
          <a:lstStyle/>
          <a:p>
            <a:r>
              <a:rPr lang="en-US" dirty="0"/>
              <a:t>Lesson 1: Week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2A92F-3950-1CBD-042A-79BE3FE50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Version 2</a:t>
            </a:r>
          </a:p>
        </p:txBody>
      </p:sp>
      <p:pic>
        <p:nvPicPr>
          <p:cNvPr id="9" name="Picture Placeholder 8" descr="Map&#10;&#10;Description automatically generated">
            <a:extLst>
              <a:ext uri="{FF2B5EF4-FFF2-40B4-BE49-F238E27FC236}">
                <a16:creationId xmlns:a16="http://schemas.microsoft.com/office/drawing/2014/main" id="{AE16A4E0-B26D-2104-741D-4A7F99FE45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7" t="-158" r="8443" b="158"/>
          <a:stretch/>
        </p:blipFill>
        <p:spPr>
          <a:xfrm>
            <a:off x="81567" y="1581150"/>
            <a:ext cx="3366422" cy="4876800"/>
          </a:xfrm>
        </p:spPr>
      </p:pic>
    </p:spTree>
    <p:extLst>
      <p:ext uri="{BB962C8B-B14F-4D97-AF65-F5344CB8AC3E}">
        <p14:creationId xmlns:p14="http://schemas.microsoft.com/office/powerpoint/2010/main" val="64915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Troy Cassar-Daley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3231" y="1268413"/>
            <a:ext cx="8237538" cy="323165"/>
          </a:xfrm>
        </p:spPr>
        <p:txBody>
          <a:bodyPr/>
          <a:lstStyle/>
          <a:p>
            <a:r>
              <a:rPr lang="en-AU"/>
              <a:t>Australia/Gumbaynggirr/Bundjalung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7226776-96F1-2F43-AE8E-6980926C2B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59D591-37E2-4D7E-88DC-AF13B5163A00}"/>
              </a:ext>
            </a:extLst>
          </p:cNvPr>
          <p:cNvSpPr/>
          <p:nvPr/>
        </p:nvSpPr>
        <p:spPr>
          <a:xfrm>
            <a:off x="6546902" y="4171453"/>
            <a:ext cx="600824" cy="532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262071-9C2E-6A73-2454-B74A83BD0B2A}"/>
              </a:ext>
            </a:extLst>
          </p:cNvPr>
          <p:cNvSpPr/>
          <p:nvPr/>
        </p:nvSpPr>
        <p:spPr>
          <a:xfrm>
            <a:off x="5352836" y="5178175"/>
            <a:ext cx="369870" cy="34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F3B06C-077C-2F2A-346B-9237020EB507}"/>
              </a:ext>
            </a:extLst>
          </p:cNvPr>
          <p:cNvSpPr txBox="1">
            <a:spLocks/>
          </p:cNvSpPr>
          <p:nvPr/>
        </p:nvSpPr>
        <p:spPr>
          <a:xfrm>
            <a:off x="7325374" y="5527497"/>
            <a:ext cx="164604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/>
              <a:t>Bundjalung 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1AFA52-71A4-8F4C-48B2-9659D2C0D7F0}"/>
              </a:ext>
            </a:extLst>
          </p:cNvPr>
          <p:cNvCxnSpPr>
            <a:cxnSpLocks/>
          </p:cNvCxnSpPr>
          <p:nvPr/>
        </p:nvCxnSpPr>
        <p:spPr>
          <a:xfrm flipH="1" flipV="1">
            <a:off x="5722706" y="5505427"/>
            <a:ext cx="1448505" cy="1830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F3E741-2F07-DF3B-62A6-A24273FFDFDE}"/>
              </a:ext>
            </a:extLst>
          </p:cNvPr>
          <p:cNvSpPr txBox="1">
            <a:spLocks/>
          </p:cNvSpPr>
          <p:nvPr/>
        </p:nvSpPr>
        <p:spPr>
          <a:xfrm>
            <a:off x="7125349" y="3603447"/>
            <a:ext cx="164604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/>
              <a:t>Gumbaynggirr 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2EB3F9-3194-E899-D56A-612633CCED8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3831" y="3961251"/>
            <a:ext cx="221543" cy="22972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111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Jessica Mauboy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4" y="1346464"/>
            <a:ext cx="8237539" cy="29084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Jessica Mauboy was born on 4 August 1989.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Her music style is mostly a mix of pop, R&amp;B and dance.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Mauboy also incorporates hip-hop, soul and funk into her music style.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Jessica Mauboy’s first studio album was released in 2007 and she was the second highest selling Australian artist of that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Mauboy has collaborated with international artists such as Flo Rida, Pitbull, Jay Sean and Snoop Dogg.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340420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Jessica Mauboy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8150" y="1268413"/>
            <a:ext cx="8237538" cy="323165"/>
          </a:xfrm>
        </p:spPr>
        <p:txBody>
          <a:bodyPr/>
          <a:lstStyle/>
          <a:p>
            <a:r>
              <a:rPr lang="en-AU"/>
              <a:t>Australia/Kuku Yalanji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705E1C2-624D-EF42-8B57-C615A859F3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FAC019A-7B51-44A1-AC3B-198C8E251D28}"/>
              </a:ext>
            </a:extLst>
          </p:cNvPr>
          <p:cNvSpPr/>
          <p:nvPr/>
        </p:nvSpPr>
        <p:spPr>
          <a:xfrm>
            <a:off x="5832587" y="2422894"/>
            <a:ext cx="636998" cy="60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27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Christine Anu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455" y="1293542"/>
            <a:ext cx="8241409" cy="28438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Christine Anu was born on 15 March 1970.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Anu’s music style is pop and often draws on her Aboriginal culture in her music’s beat. For example, she incorporates traditional Indigenous rhythms with modern dance beats.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Christine became a popular figure in music after releasing a cover of Warumpi Band’s ‘My Island Home’. 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97798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Christine Anu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268468"/>
            <a:ext cx="8237538" cy="323165"/>
          </a:xfrm>
        </p:spPr>
        <p:txBody>
          <a:bodyPr/>
          <a:lstStyle/>
          <a:p>
            <a:r>
              <a:rPr lang="en-AU"/>
              <a:t>Australia/Torres Strait Islands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58EEF13-E174-E24A-8822-508EB57F91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36D204-71CD-445D-A576-A4B16A98A9B3}"/>
              </a:ext>
            </a:extLst>
          </p:cNvPr>
          <p:cNvSpPr/>
          <p:nvPr/>
        </p:nvSpPr>
        <p:spPr>
          <a:xfrm>
            <a:off x="5599416" y="1519917"/>
            <a:ext cx="636998" cy="60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7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Warumpi Band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136" y="1270892"/>
            <a:ext cx="8213724" cy="21328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err="1"/>
              <a:t>Warumpi</a:t>
            </a:r>
            <a:r>
              <a:rPr lang="en-AU"/>
              <a:t> Band was an Australian country, blues rock and Aboriginal rock band.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The band formed in the outback settlement Papunya in 1980 in the Northern Territory.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Warumpi wrote their songs in English, Luritja and Gumatj language.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00231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Warumpi Band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3231" y="1268413"/>
            <a:ext cx="8237538" cy="323165"/>
          </a:xfrm>
        </p:spPr>
        <p:txBody>
          <a:bodyPr/>
          <a:lstStyle/>
          <a:p>
            <a:r>
              <a:rPr lang="en-AU"/>
              <a:t>Australia/Luritja/Yolngu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36AE839-454E-B440-8C79-D41A66596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8C1AF66-8C4E-4876-8D47-EB3E73CE0DEA}"/>
              </a:ext>
            </a:extLst>
          </p:cNvPr>
          <p:cNvSpPr/>
          <p:nvPr/>
        </p:nvSpPr>
        <p:spPr>
          <a:xfrm>
            <a:off x="4723666" y="1858964"/>
            <a:ext cx="636998" cy="60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0F8BBA-077A-4111-BE53-FAF6F80F27F9}"/>
              </a:ext>
            </a:extLst>
          </p:cNvPr>
          <p:cNvSpPr/>
          <p:nvPr/>
        </p:nvSpPr>
        <p:spPr>
          <a:xfrm>
            <a:off x="4130211" y="3305367"/>
            <a:ext cx="636998" cy="60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40C954-13D4-929A-86B3-2610824A249D}"/>
              </a:ext>
            </a:extLst>
          </p:cNvPr>
          <p:cNvSpPr txBox="1">
            <a:spLocks/>
          </p:cNvSpPr>
          <p:nvPr/>
        </p:nvSpPr>
        <p:spPr>
          <a:xfrm>
            <a:off x="6983893" y="1336953"/>
            <a:ext cx="295085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/>
              <a:t>Yolngu 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3059F8-EB61-E4EB-7922-C5142B8FC786}"/>
              </a:ext>
            </a:extLst>
          </p:cNvPr>
          <p:cNvSpPr txBox="1">
            <a:spLocks/>
          </p:cNvSpPr>
          <p:nvPr/>
        </p:nvSpPr>
        <p:spPr>
          <a:xfrm>
            <a:off x="871128" y="2633148"/>
            <a:ext cx="2950859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/>
              <a:t>Luritja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730707-968D-420A-A522-35E15A606E46}"/>
              </a:ext>
            </a:extLst>
          </p:cNvPr>
          <p:cNvCxnSpPr>
            <a:cxnSpLocks/>
          </p:cNvCxnSpPr>
          <p:nvPr/>
        </p:nvCxnSpPr>
        <p:spPr>
          <a:xfrm>
            <a:off x="1552424" y="2956313"/>
            <a:ext cx="2444223" cy="57799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9E9BCA-E084-6705-C0A2-D142C60851E6}"/>
              </a:ext>
            </a:extLst>
          </p:cNvPr>
          <p:cNvCxnSpPr>
            <a:cxnSpLocks/>
          </p:cNvCxnSpPr>
          <p:nvPr/>
        </p:nvCxnSpPr>
        <p:spPr>
          <a:xfrm flipH="1">
            <a:off x="5496674" y="1634548"/>
            <a:ext cx="1387011" cy="35863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8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Baker Boy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454" y="1296108"/>
            <a:ext cx="8241410" cy="29731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Baker boy was born on 10 October 1996.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Baker Boy is an Indigenous Australian rapper, dancer, artist and 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His music style is Australian hip-hop and R&amp;B soul.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Baker Boy plays the yidaki and sings.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 is known for performing (singing and rapping) his songs in both English and Yolngu Matha.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Baker Boy was nominated for ARIA awards in 2020 and 2019.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 was named Young Australian of the Year in 2019.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99690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Baker Boy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</p:spPr>
        <p:txBody>
          <a:bodyPr/>
          <a:lstStyle/>
          <a:p>
            <a:r>
              <a:rPr lang="en-AU"/>
              <a:t>Australia/Yolngu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02B387B-54FE-DA49-B5E1-F40E6843C6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45C5AA-02D7-4B47-B772-B5EF3F1D3C6A}"/>
              </a:ext>
            </a:extLst>
          </p:cNvPr>
          <p:cNvSpPr/>
          <p:nvPr/>
        </p:nvSpPr>
        <p:spPr>
          <a:xfrm>
            <a:off x="4710416" y="1808766"/>
            <a:ext cx="636998" cy="60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5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Jimmy Little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455" y="1360741"/>
            <a:ext cx="8213724" cy="28438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Jimmy Little lived from 1 March 1937 to 2 April 2012.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Jimmy’s music was influenced by US </a:t>
            </a:r>
            <a:r>
              <a:rPr lang="en-AU" err="1"/>
              <a:t>singerNat</a:t>
            </a:r>
            <a:r>
              <a:rPr lang="en-AU"/>
              <a:t> King Cole and US country music artist Jim Reeves.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Jimmy had a smooth style and voice that earned him the nickname ‘The Honey Voice’.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Jimmy is well known for his rendition of the song ‘Danny Boy’.</a:t>
            </a:r>
          </a:p>
          <a:p>
            <a:br>
              <a:rPr lang="en-AU"/>
            </a:br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422083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8AFFCB-21DE-4ADA-B843-EEC2F2CC0B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4034824"/>
            <a:ext cx="8229599" cy="82802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800" dirty="0"/>
              <a:t>Contemporary Indigenous Music and Artists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8AFFCB-21DE-4ADA-B843-EEC2F2CC0BE3}"/>
              </a:ext>
            </a:extLst>
          </p:cNvPr>
          <p:cNvSpPr txBox="1">
            <a:spLocks/>
          </p:cNvSpPr>
          <p:nvPr/>
        </p:nvSpPr>
        <p:spPr>
          <a:xfrm>
            <a:off x="457200" y="4862850"/>
            <a:ext cx="8229599" cy="128713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400" b="1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i="0" dirty="0"/>
          </a:p>
        </p:txBody>
      </p:sp>
      <p:pic>
        <p:nvPicPr>
          <p:cNvPr id="2" name="Picture 2" descr="A person playing a guitar&#10;&#10;Description automatically generated">
            <a:extLst>
              <a:ext uri="{FF2B5EF4-FFF2-40B4-BE49-F238E27FC236}">
                <a16:creationId xmlns:a16="http://schemas.microsoft.com/office/drawing/2014/main" id="{A0CA5C13-C30B-87B0-287B-AC3B1445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85" y="963979"/>
            <a:ext cx="2743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Jimmy Little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8150" y="1268413"/>
            <a:ext cx="8237538" cy="323165"/>
          </a:xfrm>
        </p:spPr>
        <p:txBody>
          <a:bodyPr/>
          <a:lstStyle/>
          <a:p>
            <a:r>
              <a:rPr lang="en-AU"/>
              <a:t>Australia/Yorta Yorta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2D378C1-0F71-BF40-8D7E-BA8401EE4F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031B82-F372-4C1B-9AB3-D4E71F1511F8}"/>
              </a:ext>
            </a:extLst>
          </p:cNvPr>
          <p:cNvSpPr/>
          <p:nvPr/>
        </p:nvSpPr>
        <p:spPr>
          <a:xfrm>
            <a:off x="5756275" y="4924425"/>
            <a:ext cx="368300" cy="285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8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Gurrumul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1295" y="1268413"/>
            <a:ext cx="8241409" cy="31670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Gurrumul lived from 22 January 1971 to 25 July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err="1"/>
              <a:t>Gurrumul</a:t>
            </a:r>
            <a:r>
              <a:rPr lang="en-AU"/>
              <a:t> played drums, piano keyboard, guitar (a right-hand-strung guitar played left-handed) and didgeridoo, and sang in his music. He is most famous for his singing.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Gurrumul sang stories of his land in languages such as Gaalpu, Gumatj and Djambarrpuynu, as well as in English.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Gurrumul was born blind and began to teach himself to play instruments from the age of 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4002127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Gurrumul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323165"/>
          </a:xfrm>
        </p:spPr>
        <p:txBody>
          <a:bodyPr/>
          <a:lstStyle/>
          <a:p>
            <a:r>
              <a:rPr lang="en-AU"/>
              <a:t>Australia/Yolngu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6BC6795-A98C-D646-9397-887CA8B0CA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BF0D13-ABBF-463B-BA3A-303C8F8D64FE}"/>
              </a:ext>
            </a:extLst>
          </p:cNvPr>
          <p:cNvSpPr/>
          <p:nvPr/>
        </p:nvSpPr>
        <p:spPr>
          <a:xfrm>
            <a:off x="4712937" y="1821854"/>
            <a:ext cx="636998" cy="608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0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275826-27BA-9E47-8A31-F6C10FC04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D4B9-FDA1-2047-93F2-C4A34C6679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8150" y="1268413"/>
            <a:ext cx="8237538" cy="32316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Let’s place the artists on the timeline. Start with the oldest.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F2C22A-2889-5145-A049-C7EDEF75A5E9}"/>
              </a:ext>
            </a:extLst>
          </p:cNvPr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tx1"/>
                </a:solidFill>
                <a:latin typeface="Calibri"/>
                <a:cs typeface="Calibri"/>
              </a:rPr>
              <a:t>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BB6C0-21E2-A548-8B5D-49B6FC053498}"/>
              </a:ext>
            </a:extLst>
          </p:cNvPr>
          <p:cNvSpPr txBox="1"/>
          <p:nvPr/>
        </p:nvSpPr>
        <p:spPr>
          <a:xfrm>
            <a:off x="437455" y="5666090"/>
            <a:ext cx="1151648" cy="319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2100" i="0">
                <a:solidFill>
                  <a:schemeClr val="tx1"/>
                </a:solidFill>
                <a:latin typeface="Calibri"/>
                <a:cs typeface="Calibri"/>
              </a:rPr>
              <a:t>Oldest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403C0-4F9E-DDB6-5AA0-C21F0AEB44B2}"/>
              </a:ext>
            </a:extLst>
          </p:cNvPr>
          <p:cNvSpPr txBox="1"/>
          <p:nvPr/>
        </p:nvSpPr>
        <p:spPr>
          <a:xfrm>
            <a:off x="7759083" y="5629948"/>
            <a:ext cx="1014842" cy="319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2100" i="0">
                <a:solidFill>
                  <a:schemeClr val="tx1"/>
                </a:solidFill>
                <a:latin typeface="Calibri"/>
                <a:cs typeface="Calibri"/>
              </a:rPr>
              <a:t>Newest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393A5F-CB49-F8E4-7BF6-93DE78E5B47A}"/>
              </a:ext>
            </a:extLst>
          </p:cNvPr>
          <p:cNvCxnSpPr/>
          <p:nvPr/>
        </p:nvCxnSpPr>
        <p:spPr>
          <a:xfrm>
            <a:off x="648070" y="5370990"/>
            <a:ext cx="77146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2">
            <a:extLst>
              <a:ext uri="{FF2B5EF4-FFF2-40B4-BE49-F238E27FC236}">
                <a16:creationId xmlns:a16="http://schemas.microsoft.com/office/drawing/2014/main" id="{375F51CF-21C9-96C1-0061-EF7CFB4D6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26904"/>
            <a:ext cx="1047433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Gurrumul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1971–2017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8CD20B47-A3FB-6DF7-3DF6-FC2C87EF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767" y="3753991"/>
            <a:ext cx="1047433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Christine Anu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1970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46AB15E5-D471-9769-A961-F60D5EF8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3" y="2926904"/>
            <a:ext cx="1143000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Warumpi</a:t>
            </a:r>
            <a:r>
              <a:rPr lang="en-AU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Band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1980–2000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EDC104AE-3D1F-745C-DB34-5E8FF4C1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917" y="3753991"/>
            <a:ext cx="1047433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Archie Roach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1956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D3F2DB1F-DDC7-5EB0-D14F-A3B85481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53991"/>
            <a:ext cx="1047433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Baker Boy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1996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F957BFD-FF2A-2A22-0582-06A9E3C13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792" y="3753991"/>
            <a:ext cx="1152208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Jessic</a:t>
            </a:r>
            <a:r>
              <a:rPr lang="en-AU" sz="120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AU" sz="1200" i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Mauboy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1989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CFD89AE5-172E-E421-F465-F2D9B826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926904"/>
            <a:ext cx="1047433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Jimmy Little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1937–2012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17036223-1EDE-162B-7F03-B854BF6FB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317" y="2926904"/>
            <a:ext cx="1066483" cy="538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AU" sz="1200" i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Yothu</a:t>
            </a:r>
            <a:r>
              <a:rPr lang="en-AU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i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Yindi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i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1985–present</a:t>
            </a:r>
            <a:endParaRPr lang="en-AU" sz="1200" i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4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FDB30-C094-274D-B41F-5A11C084E8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Student Worksheet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3C19-A22A-4A44-BA85-6ABF8364EF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1325" y="1196752"/>
            <a:ext cx="8237538" cy="646331"/>
          </a:xfrm>
        </p:spPr>
        <p:txBody>
          <a:bodyPr/>
          <a:lstStyle/>
          <a:p>
            <a:r>
              <a:rPr lang="en-US"/>
              <a:t>Complete your worksheet about </a:t>
            </a:r>
            <a:r>
              <a:rPr lang="en-US">
                <a:solidFill>
                  <a:schemeClr val="tx1"/>
                </a:solidFill>
              </a:rPr>
              <a:t>contemporary Indigenous music and Indigenous music artists.</a:t>
            </a:r>
            <a:endParaRPr lang="en-US"/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A97C535D-3827-984C-8116-9B2D2EBAEE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20" y="2326618"/>
            <a:ext cx="4655267" cy="385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11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D19E08-CF1B-CF4A-A64B-890EDCD237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lIns="0" tIns="0" rIns="0" bIns="0" anchor="t"/>
          <a:lstStyle/>
          <a:p>
            <a:r>
              <a:rPr lang="en-AU"/>
              <a:t>Reflect </a:t>
            </a:r>
            <a:r>
              <a:rPr lang="en-AU">
                <a:solidFill>
                  <a:schemeClr val="bg1">
                    <a:lumMod val="75000"/>
                  </a:schemeClr>
                </a:solidFill>
              </a:rPr>
              <a:t>and Connect 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79A3D-2EB9-4AD4-81CD-E60E6CBF3D29}"/>
              </a:ext>
            </a:extLst>
          </p:cNvPr>
          <p:cNvSpPr txBox="1"/>
          <p:nvPr/>
        </p:nvSpPr>
        <p:spPr>
          <a:xfrm>
            <a:off x="351573" y="1210887"/>
            <a:ext cx="8328448" cy="73866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100" i="0">
                <a:solidFill>
                  <a:schemeClr val="tx1"/>
                </a:solidFill>
                <a:latin typeface="+mn-lt"/>
                <a:cs typeface="Arial"/>
              </a:rPr>
              <a:t>In this lesson, we learnt about </a:t>
            </a:r>
            <a:r>
              <a:rPr lang="en-US" sz="2100" i="0">
                <a:solidFill>
                  <a:schemeClr val="tx1"/>
                </a:solidFill>
                <a:latin typeface="+mn-lt"/>
              </a:rPr>
              <a:t>contemporary Indigenous music and Indigenous music artists.</a:t>
            </a:r>
            <a:endParaRPr lang="en-GB" sz="2100" i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5775794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48D2E5-F80F-4001-AB91-CC60A7535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AU">
                <a:solidFill>
                  <a:schemeClr val="bg1">
                    <a:lumMod val="75000"/>
                  </a:schemeClr>
                </a:solidFill>
              </a:rPr>
              <a:t>Reflect and</a:t>
            </a:r>
            <a:r>
              <a:rPr lang="en-AU"/>
              <a:t> Connect 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820E10-B0B5-4663-BC99-5D8162BB09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9017" y="1268413"/>
            <a:ext cx="8237538" cy="646331"/>
          </a:xfrm>
        </p:spPr>
        <p:txBody>
          <a:bodyPr lIns="0" tIns="0" rIns="0" bIns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pc="-10"/>
              <a:t>In the next lesson, we will learn about Indigenous and non-Indigenous musical instruments.  </a:t>
            </a:r>
            <a:endParaRPr lang="en-AU" spc="-1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7DD31-E384-A046-A4A6-154311F78F12}"/>
              </a:ext>
            </a:extLst>
          </p:cNvPr>
          <p:cNvSpPr txBox="1"/>
          <p:nvPr/>
        </p:nvSpPr>
        <p:spPr>
          <a:xfrm>
            <a:off x="3523129" y="41551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672"/>
              </a:spcBef>
            </a:pPr>
            <a:endParaRPr lang="en-US" sz="2800" i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93F6-A4AC-C144-8A17-DEAB66F08977}"/>
              </a:ext>
            </a:extLst>
          </p:cNvPr>
          <p:cNvSpPr txBox="1"/>
          <p:nvPr/>
        </p:nvSpPr>
        <p:spPr>
          <a:xfrm>
            <a:off x="2353235" y="4854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672"/>
              </a:spcBef>
            </a:pPr>
            <a:endParaRPr lang="en-US" sz="2800" i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8" name="Picture 2" descr="A person playing a guitar&#10;&#10;Description automatically generated">
            <a:extLst>
              <a:ext uri="{FF2B5EF4-FFF2-40B4-BE49-F238E27FC236}">
                <a16:creationId xmlns:a16="http://schemas.microsoft.com/office/drawing/2014/main" id="{200C9B80-0EEA-0279-F194-3C862272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47" y="3113210"/>
            <a:ext cx="2743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5974B-96DB-4C15-B1C2-D5BEC34FB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Learning Objective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B4B30A6-9194-493E-8C76-7C713CE74979}"/>
              </a:ext>
            </a:extLst>
          </p:cNvPr>
          <p:cNvSpPr txBox="1">
            <a:spLocks/>
          </p:cNvSpPr>
          <p:nvPr/>
        </p:nvSpPr>
        <p:spPr>
          <a:xfrm>
            <a:off x="444302" y="1276583"/>
            <a:ext cx="8247063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0"/>
              <a:t>In this lesson, we will learn about contemporary Indigenous music and Indigenous music artists.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A6538B7-733C-4C2B-891A-8EC2ED5744A8}"/>
              </a:ext>
            </a:extLst>
          </p:cNvPr>
          <p:cNvSpPr txBox="1">
            <a:spLocks/>
          </p:cNvSpPr>
          <p:nvPr/>
        </p:nvSpPr>
        <p:spPr>
          <a:xfrm>
            <a:off x="452438" y="3983175"/>
            <a:ext cx="8247063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i="0"/>
              <a:t>You will be successful when you can place some Indigenous music artists on a timeline.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209288-B879-E041-991E-F262F32962AD}"/>
              </a:ext>
            </a:extLst>
          </p:cNvPr>
          <p:cNvSpPr txBox="1">
            <a:spLocks/>
          </p:cNvSpPr>
          <p:nvPr/>
        </p:nvSpPr>
        <p:spPr>
          <a:xfrm>
            <a:off x="452438" y="3137676"/>
            <a:ext cx="8239124" cy="53985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b="1" kern="1200">
                <a:solidFill>
                  <a:srgbClr val="177F99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/>
              <a:t>Success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E681C-7BDB-8348-9E0D-D6FEE37DD6ED}"/>
              </a:ext>
            </a:extLst>
          </p:cNvPr>
          <p:cNvSpPr txBox="1"/>
          <p:nvPr/>
        </p:nvSpPr>
        <p:spPr>
          <a:xfrm>
            <a:off x="4017818" y="37822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672"/>
              </a:spcBef>
            </a:pPr>
            <a:endParaRPr lang="en-US" sz="2800" i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55" y="6313463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316285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Indigenous Music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8150" y="1268413"/>
            <a:ext cx="8237538" cy="27792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Contemporary Indigenous music has a diverse range of musical styles and genres.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 number of Indigenous Australians have achieved mainstream success in the music industry, such as Jimmy Little, Yothu Yindi, Troy Cassar-Daley, Christine Anu, Jessica Mauboy, and the Warumpi Band.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The genres and styles of these musicians range through pop, rock, country, R&amp;B and alternative music. </a:t>
            </a:r>
          </a:p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30465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Archie Roach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454" y="1375993"/>
            <a:ext cx="8241409" cy="24560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Archie Roach was born on 8 January 1956.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 is a singer, songwriter, guitarist and a campaigner for the rights of Indigenous Australians.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Archie became well known for his song ‘Took the Children Away’ from his solo album </a:t>
            </a:r>
            <a:r>
              <a:rPr lang="en-AU" i="1"/>
              <a:t>Charcoal Lane </a:t>
            </a:r>
            <a:r>
              <a:rPr lang="en-AU"/>
              <a:t>in 1990.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Archie still provides vocals for soundtracks for artists, albums, bands and films.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87260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E9D6D20-4ED5-4A4B-8200-ED35494275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Archie Roach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268413"/>
            <a:ext cx="4757399" cy="417025"/>
          </a:xfrm>
        </p:spPr>
        <p:txBody>
          <a:bodyPr/>
          <a:lstStyle/>
          <a:p>
            <a:r>
              <a:rPr lang="en-AU"/>
              <a:t>Australia/Gunditjmara/Bundjalung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FEC68D-4FD8-49B5-BB09-8742B5C0E29B}"/>
              </a:ext>
            </a:extLst>
          </p:cNvPr>
          <p:cNvSpPr/>
          <p:nvPr/>
        </p:nvSpPr>
        <p:spPr>
          <a:xfrm>
            <a:off x="5352836" y="5178175"/>
            <a:ext cx="369870" cy="34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1CA02B-A966-452E-AC30-20A08D346F33}"/>
              </a:ext>
            </a:extLst>
          </p:cNvPr>
          <p:cNvSpPr/>
          <p:nvPr/>
        </p:nvSpPr>
        <p:spPr>
          <a:xfrm>
            <a:off x="6635394" y="3620491"/>
            <a:ext cx="369870" cy="34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6956B0-C013-E45C-A783-329A13753204}"/>
              </a:ext>
            </a:extLst>
          </p:cNvPr>
          <p:cNvSpPr txBox="1">
            <a:spLocks/>
          </p:cNvSpPr>
          <p:nvPr/>
        </p:nvSpPr>
        <p:spPr>
          <a:xfrm>
            <a:off x="7005264" y="2880911"/>
            <a:ext cx="237013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 err="1"/>
              <a:t>Gunditjmara</a:t>
            </a:r>
            <a:endParaRPr lang="en-AU" i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0A321A-F5A1-881B-0BF1-8BCC79681CE8}"/>
              </a:ext>
            </a:extLst>
          </p:cNvPr>
          <p:cNvSpPr txBox="1">
            <a:spLocks/>
          </p:cNvSpPr>
          <p:nvPr/>
        </p:nvSpPr>
        <p:spPr>
          <a:xfrm>
            <a:off x="7325374" y="5527497"/>
            <a:ext cx="164604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bg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i="0"/>
              <a:t>Bundjalung 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F1921C-9DCF-3C29-3BC3-940A366B5D3F}"/>
              </a:ext>
            </a:extLst>
          </p:cNvPr>
          <p:cNvCxnSpPr>
            <a:cxnSpLocks/>
          </p:cNvCxnSpPr>
          <p:nvPr/>
        </p:nvCxnSpPr>
        <p:spPr>
          <a:xfrm flipH="1" flipV="1">
            <a:off x="5722706" y="5505427"/>
            <a:ext cx="1448505" cy="1830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6179D6-D611-1516-ADDF-4C25C4AC948C}"/>
              </a:ext>
            </a:extLst>
          </p:cNvPr>
          <p:cNvCxnSpPr>
            <a:cxnSpLocks/>
          </p:cNvCxnSpPr>
          <p:nvPr/>
        </p:nvCxnSpPr>
        <p:spPr>
          <a:xfrm flipH="1">
            <a:off x="7005264" y="3261100"/>
            <a:ext cx="474273" cy="35939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0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Yothu Yindi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454" y="1303224"/>
            <a:ext cx="8241410" cy="38133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Yothu Yindi is an Australian music group with Aboriginal and non-Aboriginal band members.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Yothu Yindi collaborated with Paul Kelly and Peter Garrett on the song ‘Treaty’.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Yothu Yindi varies between two musical styles: traditional and commercial.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Yothu Yindi music combines aspects of Aboriginal Australian music with pop rock.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The band often blend typical instruments associated with pop/rock bands, such as guitars and drums, with the traditional instruments yidaki (didgeridoo) and bilma (clapping sticks).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358647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Yothu Yindi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800" y="1268413"/>
            <a:ext cx="8237538" cy="323165"/>
          </a:xfrm>
        </p:spPr>
        <p:txBody>
          <a:bodyPr/>
          <a:lstStyle/>
          <a:p>
            <a:r>
              <a:rPr lang="en-AU"/>
              <a:t>Australia/Yolngu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0F10470-4214-6D42-8122-6BAFFF3DD1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3" y="1774749"/>
            <a:ext cx="5530561" cy="4373004"/>
          </a:xfrm>
          <a:prstGeom prst="rect">
            <a:avLst/>
          </a:prstGeom>
          <a:noFill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05D2190-C82E-449A-844F-685407A19366}"/>
              </a:ext>
            </a:extLst>
          </p:cNvPr>
          <p:cNvSpPr/>
          <p:nvPr/>
        </p:nvSpPr>
        <p:spPr>
          <a:xfrm>
            <a:off x="4740743" y="1992180"/>
            <a:ext cx="369870" cy="34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AU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7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D8C3AC-3CEE-4B89-A412-F168AFB93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500"/>
              <a:t>Concept Development: </a:t>
            </a:r>
            <a:r>
              <a:rPr lang="en-AU" sz="3500">
                <a:solidFill>
                  <a:schemeClr val="accent3"/>
                </a:solidFill>
              </a:rPr>
              <a:t>Troy Cassar-Daley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8B68-E066-4019-8A89-BC97E667A0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7455" y="1314370"/>
            <a:ext cx="8241409" cy="29084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Troy Cassar-Daley was born on 18 May 1969.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Troy Cassar-Daley is key figure in Australian country music.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He is the winner of forty Golden Guitar Awards, as well as five ARIA awards and nine Deadly awards.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Cassar-Daley plays the guitar and harmonica and sings.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Well known for songs such as ‘Little Things’.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Has also performed duets with iconic performers such as Slim Dusty and Jimmy Barnes.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455" y="6308725"/>
            <a:ext cx="2229939" cy="319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672"/>
              </a:spcBef>
            </a:pPr>
            <a:r>
              <a:rPr lang="en-AU" sz="1800" i="0" dirty="0">
                <a:solidFill>
                  <a:schemeClr val="accent1"/>
                </a:solidFill>
                <a:latin typeface="Calibri"/>
                <a:cs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929879017"/>
      </p:ext>
    </p:extLst>
  </p:cSld>
  <p:clrMapOvr>
    <a:masterClrMapping/>
  </p:clrMapOvr>
</p:sld>
</file>

<file path=ppt/theme/theme1.xml><?xml version="1.0" encoding="utf-8"?>
<a:theme xmlns:a="http://schemas.openxmlformats.org/drawingml/2006/main" name="GGSA_Curriculum_PPT_Theme">
  <a:themeElements>
    <a:clrScheme name="GGSA">
      <a:dk1>
        <a:srgbClr val="181818"/>
      </a:dk1>
      <a:lt1>
        <a:sysClr val="window" lastClr="FFFFFF"/>
      </a:lt1>
      <a:dk2>
        <a:srgbClr val="1F1F1F"/>
      </a:dk2>
      <a:lt2>
        <a:srgbClr val="181818"/>
      </a:lt2>
      <a:accent1>
        <a:srgbClr val="177F99"/>
      </a:accent1>
      <a:accent2>
        <a:srgbClr val="A3A3A3"/>
      </a:accent2>
      <a:accent3>
        <a:srgbClr val="FAA234"/>
      </a:accent3>
      <a:accent4>
        <a:srgbClr val="FBB561"/>
      </a:accent4>
      <a:accent5>
        <a:srgbClr val="FDBC14"/>
      </a:accent5>
      <a:accent6>
        <a:srgbClr val="FED05E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>
              <a:lumMod val="75000"/>
            </a:schemeClr>
          </a:solidFill>
        </a:ln>
      </a:spPr>
      <a:bodyPr anchor="ctr"/>
      <a:lstStyle>
        <a:defPPr algn="r">
          <a:defRPr sz="11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noAutofit/>
      </a:bodyPr>
      <a:lstStyle>
        <a:defPPr>
          <a:spcBef>
            <a:spcPts val="672"/>
          </a:spcBef>
          <a:defRPr sz="2800" i="0" dirty="0" smtClean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GSA_Curriculum_PPT_Theme" id="{1BBDCDBC-CF02-4599-9A13-09DFC0558105}" vid="{F26590E7-F273-42E2-B3FD-7B468DE84EE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79873C6E3AB4EACD63ED1E8B5A8E2" ma:contentTypeVersion="18" ma:contentTypeDescription="Create a new document." ma:contentTypeScope="" ma:versionID="2f39b9737ce0fd05615ddb62068aba5f">
  <xsd:schema xmlns:xsd="http://www.w3.org/2001/XMLSchema" xmlns:xs="http://www.w3.org/2001/XMLSchema" xmlns:p="http://schemas.microsoft.com/office/2006/metadata/properties" xmlns:ns2="5b26b094-24a4-4ccd-b7e3-3edda354eb3c" xmlns:ns3="b1c3f57c-7c49-4651-ad41-fce25e67615e" targetNamespace="http://schemas.microsoft.com/office/2006/metadata/properties" ma:root="true" ma:fieldsID="acb5294cd739471e325ac21305a12da9" ns2:_="" ns3:_="">
    <xsd:import namespace="5b26b094-24a4-4ccd-b7e3-3edda354eb3c"/>
    <xsd:import namespace="b1c3f57c-7c49-4651-ad41-fce25e676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6b094-24a4-4ccd-b7e3-3edda354eb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8b671d25-694d-439f-9863-07d436487715}" ma:internalName="TaxCatchAll" ma:showField="CatchAllData" ma:web="5b26b094-24a4-4ccd-b7e3-3edda354eb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3f57c-7c49-4651-ad41-fce25e676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3a52850-eb8e-4fa7-a03f-de41acfdc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_dlc_DocIdPersistId xmlns="5b26b094-24a4-4ccd-b7e3-3edda354eb3c">false</_dlc_DocIdPersistId>
    <_dlc_DocId xmlns="5b26b094-24a4-4ccd-b7e3-3edda354eb3c">GGSAWS-273948688-7173</_dlc_DocId>
    <_dlc_DocIdUrl xmlns="5b26b094-24a4-4ccd-b7e3-3edda354eb3c">
      <Url>https://ggsaus.sharepoint.com/sites/WebShare/_layouts/15/DocIdRedir.aspx?ID=GGSAWS-273948688-7173</Url>
      <Description>GGSAWS-273948688-7173</Description>
    </_dlc_DocIdUrl>
    <SharedWithUsers xmlns="5b26b094-24a4-4ccd-b7e3-3edda354eb3c">
      <UserInfo>
        <DisplayName>Mary Hearn - Archive</DisplayName>
        <AccountId>28</AccountId>
        <AccountType/>
      </UserInfo>
      <UserInfo>
        <DisplayName>Sarah Derby - Archive</DisplayName>
        <AccountId>29</AccountId>
        <AccountType/>
      </UserInfo>
      <UserInfo>
        <DisplayName>Gabrielle Edwards - Archive</DisplayName>
        <AccountId>30</AccountId>
        <AccountType/>
      </UserInfo>
      <UserInfo>
        <DisplayName>Amanda Bowker - Archive</DisplayName>
        <AccountId>31</AccountId>
        <AccountType/>
      </UserInfo>
    </SharedWithUsers>
    <TaxCatchAll xmlns="5b26b094-24a4-4ccd-b7e3-3edda354eb3c" xsi:nil="true"/>
    <_Flow_SignoffStatus xmlns="b1c3f57c-7c49-4651-ad41-fce25e67615e">Signed Off</_Flow_SignoffStatus>
    <lcf76f155ced4ddcb4097134ff3c332f xmlns="b1c3f57c-7c49-4651-ad41-fce25e6761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4F0662-C4C5-4E71-AB92-75FE69507E1B}"/>
</file>

<file path=customXml/itemProps2.xml><?xml version="1.0" encoding="utf-8"?>
<ds:datastoreItem xmlns:ds="http://schemas.openxmlformats.org/officeDocument/2006/customXml" ds:itemID="{A126B2F9-9E5E-47F6-8BD5-9996CAB19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20999-4AD3-4B80-B015-7C47CDEF6BE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CCA1584-9CA9-46D4-BE44-1AD376E0FB8E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7fb03f4-929e-4d29-b303-a87e068400ed"/>
    <ds:schemaRef ds:uri="http://schemas.microsoft.com/office/infopath/2007/PartnerControls"/>
    <ds:schemaRef ds:uri="http://purl.org/dc/terms/"/>
    <ds:schemaRef ds:uri="http://schemas.microsoft.com/office/2006/documentManagement/types"/>
    <ds:schemaRef ds:uri="515f5425-9a1b-4621-946e-313c9245e8dc"/>
    <ds:schemaRef ds:uri="http://www.w3.org/XML/1998/namespace"/>
    <ds:schemaRef ds:uri="http://purl.org/dc/dcmitype/"/>
    <ds:schemaRef ds:uri="5b26b094-24a4-4ccd-b7e3-3edda354eb3c"/>
    <ds:schemaRef ds:uri="b1c3f57c-7c49-4651-ad41-fce25e6761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GGSA_Curriculum_PPT_Theme</Template>
  <TotalTime>0</TotalTime>
  <Words>1025</Words>
  <Application>Microsoft Office PowerPoint</Application>
  <PresentationFormat>On-screen Show (4:3)</PresentationFormat>
  <Paragraphs>139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GGSA_Curriculum_PPT_Theme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>Parenting</dc:subject>
  <dc:creator>Sandra Thibeault</dc:creator>
  <cp:keywords>Parenting</cp:keywords>
  <cp:lastModifiedBy>Jane Emperado</cp:lastModifiedBy>
  <cp:revision>11</cp:revision>
  <cp:lastPrinted>2017-11-01T05:39:03Z</cp:lastPrinted>
  <dcterms:created xsi:type="dcterms:W3CDTF">2017-09-25T17:46:47Z</dcterms:created>
  <dcterms:modified xsi:type="dcterms:W3CDTF">2023-02-13T06:12:06Z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0x010100CF079873C6E3AB4EACD63ED1E8B5A8E2</vt:lpwstr>
  </property>
  <property fmtid="{D5CDD505-2E9C-101B-9397-08002B2CF9AE}" pid="3" name="Order">
    <vt:r8>6578600</vt:r8>
  </property>
  <property fmtid="{D5CDD505-2E9C-101B-9397-08002B2CF9AE}" pid="4" name="dcProductDevelopment">
    <vt:bool>false</vt:bool>
  </property>
  <property fmtid="{D5CDD505-2E9C-101B-9397-08002B2CF9AE}" pid="5" name="dcInternalEvaluationLibrary">
    <vt:bool>false</vt:bool>
  </property>
  <property fmtid="{D5CDD505-2E9C-101B-9397-08002B2CF9AE}" pid="6" name="dcMarketingServices">
    <vt:bool>false</vt:bool>
  </property>
  <property fmtid="{D5CDD505-2E9C-101B-9397-08002B2CF9AE}" pid="7" name="dcIntranet">
    <vt:bool>false</vt:bool>
  </property>
  <property fmtid="{D5CDD505-2E9C-101B-9397-08002B2CF9AE}" pid="8" name="dcExternalEvaluationLibrary">
    <vt:bool>false</vt:bool>
  </property>
  <property fmtid="{D5CDD505-2E9C-101B-9397-08002B2CF9AE}" pid="9" name="dcSchoolsAllStaff">
    <vt:bool>false</vt:bool>
  </property>
  <property fmtid="{D5CDD505-2E9C-101B-9397-08002B2CF9AE}" pid="10" name="dcDirectors">
    <vt:bool>false</vt:bool>
  </property>
  <property fmtid="{D5CDD505-2E9C-101B-9397-08002B2CF9AE}" pid="11" name="dcGreatTeachingPortal">
    <vt:bool>false</vt:bool>
  </property>
  <property fmtid="{D5CDD505-2E9C-101B-9397-08002B2CF9AE}" pid="12" name="dcSchoolPrincipals">
    <vt:bool>false</vt:bool>
  </property>
  <property fmtid="{D5CDD505-2E9C-101B-9397-08002B2CF9AE}" pid="13" name="dcBrochureStand">
    <vt:bool>false</vt:bool>
  </property>
  <property fmtid="{D5CDD505-2E9C-101B-9397-08002B2CF9AE}" pid="14" name="dcWebsite">
    <vt:bool>false</vt:bool>
  </property>
  <property fmtid="{D5CDD505-2E9C-101B-9397-08002B2CF9AE}" pid="15" name="dcDigitalDatabase">
    <vt:bool>false</vt:bool>
  </property>
  <property fmtid="{D5CDD505-2E9C-101B-9397-08002B2CF9AE}" pid="16" name="dcProductFolders">
    <vt:bool>false</vt:bool>
  </property>
  <property fmtid="{D5CDD505-2E9C-101B-9397-08002B2CF9AE}" pid="17" name="dcCEOSocialMedia">
    <vt:bool>false</vt:bool>
  </property>
  <property fmtid="{D5CDD505-2E9C-101B-9397-08002B2CF9AE}" pid="18" name="dcBusinessServices">
    <vt:bool>false</vt:bool>
  </property>
  <property fmtid="{D5CDD505-2E9C-101B-9397-08002B2CF9AE}" pid="19" name="dcInfoHub">
    <vt:bool>false</vt:bool>
  </property>
  <property fmtid="{D5CDD505-2E9C-101B-9397-08002B2CF9AE}" pid="20" name="dcManagement">
    <vt:bool>false</vt:bool>
  </property>
  <property fmtid="{D5CDD505-2E9C-101B-9397-08002B2CF9AE}" pid="21" name="dcSchoolPartnerships">
    <vt:bool>false</vt:bool>
  </property>
  <property fmtid="{D5CDD505-2E9C-101B-9397-08002B2CF9AE}" pid="22" name="dcCurriculumResourceLibrary">
    <vt:bool>false</vt:bool>
  </property>
  <property fmtid="{D5CDD505-2E9C-101B-9397-08002B2CF9AE}" pid="23" name="dcAllGGSAStaff">
    <vt:bool>false</vt:bool>
  </property>
  <property fmtid="{D5CDD505-2E9C-101B-9397-08002B2CF9AE}" pid="24" name="dcSocialMedia">
    <vt:bool>false</vt:bool>
  </property>
  <property fmtid="{D5CDD505-2E9C-101B-9397-08002B2CF9AE}" pid="25" name="_dlc_DocIdItemGuid">
    <vt:lpwstr>6f90d70b-85a1-429d-9f97-3fe23369c2b4</vt:lpwstr>
  </property>
  <property fmtid="{D5CDD505-2E9C-101B-9397-08002B2CF9AE}" pid="26" name="MediaServiceImageTags">
    <vt:lpwstr/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_SourceUrl">
    <vt:lpwstr/>
  </property>
  <property fmtid="{D5CDD505-2E9C-101B-9397-08002B2CF9AE}" pid="30" name="_SharedFileIndex">
    <vt:lpwstr/>
  </property>
  <property fmtid="{D5CDD505-2E9C-101B-9397-08002B2CF9AE}" pid="31" name="auditStatus">
    <vt:lpwstr>Publish ready</vt:lpwstr>
  </property>
  <property fmtid="{D5CDD505-2E9C-101B-9397-08002B2CF9AE}" pid="32" name="ComplianceAssetId">
    <vt:lpwstr/>
  </property>
  <property fmtid="{D5CDD505-2E9C-101B-9397-08002B2CF9AE}" pid="33" name="TemplateUrl">
    <vt:lpwstr/>
  </property>
  <property fmtid="{D5CDD505-2E9C-101B-9397-08002B2CF9AE}" pid="34" name="Sign-off status">
    <vt:lpwstr>Signed Off</vt:lpwstr>
  </property>
  <property fmtid="{D5CDD505-2E9C-101B-9397-08002B2CF9AE}" pid="35" name="Request">
    <vt:lpwstr>, </vt:lpwstr>
  </property>
  <property fmtid="{D5CDD505-2E9C-101B-9397-08002B2CF9AE}" pid="36" name="_ExtendedDescription">
    <vt:lpwstr/>
  </property>
  <property fmtid="{D5CDD505-2E9C-101B-9397-08002B2CF9AE}" pid="37" name="TriggerFlowInfo">
    <vt:lpwstr/>
  </property>
</Properties>
</file>