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omments/modernComment_3FC_E52FEB67.xml" ContentType="application/vnd.ms-powerpoint.comment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6213" r:id="rId5"/>
    <p:sldMasterId id="2147486259" r:id="rId6"/>
  </p:sldMasterIdLst>
  <p:notesMasterIdLst>
    <p:notesMasterId r:id="rId34"/>
  </p:notesMasterIdLst>
  <p:handoutMasterIdLst>
    <p:handoutMasterId r:id="rId35"/>
  </p:handoutMasterIdLst>
  <p:sldIdLst>
    <p:sldId id="1046" r:id="rId7"/>
    <p:sldId id="706" r:id="rId8"/>
    <p:sldId id="913" r:id="rId9"/>
    <p:sldId id="1022" r:id="rId10"/>
    <p:sldId id="1023" r:id="rId11"/>
    <p:sldId id="1029" r:id="rId12"/>
    <p:sldId id="1024" r:id="rId13"/>
    <p:sldId id="1025" r:id="rId14"/>
    <p:sldId id="1026" r:id="rId15"/>
    <p:sldId id="1027" r:id="rId16"/>
    <p:sldId id="1028" r:id="rId17"/>
    <p:sldId id="1030" r:id="rId18"/>
    <p:sldId id="1033" r:id="rId19"/>
    <p:sldId id="1036" r:id="rId20"/>
    <p:sldId id="1037" r:id="rId21"/>
    <p:sldId id="1034" r:id="rId22"/>
    <p:sldId id="1038" r:id="rId23"/>
    <p:sldId id="1039" r:id="rId24"/>
    <p:sldId id="1035" r:id="rId25"/>
    <p:sldId id="1040" r:id="rId26"/>
    <p:sldId id="1041" r:id="rId27"/>
    <p:sldId id="1043" r:id="rId28"/>
    <p:sldId id="1044" r:id="rId29"/>
    <p:sldId id="1045" r:id="rId30"/>
    <p:sldId id="1020" r:id="rId31"/>
    <p:sldId id="269" r:id="rId32"/>
    <p:sldId id="268" r:id="rId33"/>
  </p:sldIdLst>
  <p:sldSz cx="9144000" cy="6858000" type="screen4x3"/>
  <p:notesSz cx="9939338" cy="6807200"/>
  <p:embeddedFontLst>
    <p:embeddedFont>
      <p:font typeface="Calibri" panose="020F0502020204030204" pitchFamily="34" charset="0"/>
      <p:regular r:id="rId36"/>
      <p:bold r:id="rId37"/>
      <p:italic r:id="rId38"/>
      <p:boldItalic r:id="rId39"/>
    </p:embeddedFont>
    <p:embeddedFont>
      <p:font typeface="Gotham Book" charset="0"/>
      <p:regular r:id="rId40"/>
      <p:bold r:id="rId41"/>
      <p:italic r:id="rId42"/>
      <p:boldItalic r:id="rId43"/>
    </p:embeddedFont>
  </p:embeddedFontLst>
  <p:custDataLst>
    <p:tags r:id="rId44"/>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guide id="3" pos="272" userDrawn="1">
          <p15:clr>
            <a:srgbClr val="A4A3A4"/>
          </p15:clr>
        </p15:guide>
        <p15:guide id="4" orient="horz" pos="799" userDrawn="1">
          <p15:clr>
            <a:srgbClr val="A4A3A4"/>
          </p15:clr>
        </p15:guide>
        <p15:guide id="5" orient="horz" pos="3974" userDrawn="1">
          <p15:clr>
            <a:srgbClr val="A4A3A4"/>
          </p15:clr>
        </p15:guide>
        <p15:guide id="6" pos="5488"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36AA56-46D4-4334-1D20-AFB96207BF1F}" name="Chris Kohn" initials="CK" userId="S::CKohn@goodtogreatschools.org.au::3aea2124-5d9e-4894-ae32-e7c983671888" providerId="AD"/>
  <p188:author id="{8BB8BDCB-2E30-7406-7A7D-A0D3FBB94863}" name="Kate McGregor" initials="KM" userId="S::kmcgregor@goodtogreatschools.org.au::21de1238-db65-4ab3-8376-ea3116b499df" providerId="AD"/>
  <p188:author id="{71466BF0-DE09-E786-4421-9DBA1AFB3E25}" name="Debbie Keynes" initials="DK" userId="S::dkeynes@goodtogreatschools.org.au::1f9e99ae-ec68-410d-b657-439293d9a6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Sarah Derby" initials="SD" lastIdx="13" clrIdx="1">
    <p:extLst>
      <p:ext uri="{19B8F6BF-5375-455C-9EA6-DF929625EA0E}">
        <p15:presenceInfo xmlns:p15="http://schemas.microsoft.com/office/powerpoint/2012/main" userId="S::sderby@goodtogreatschools.org.au::96ac11a8-e08f-4580-ad22-f3a7e7fb1c03" providerId="AD"/>
      </p:ext>
    </p:extLst>
  </p:cmAuthor>
  <p:cmAuthor id="3" name="Emma Davies" initials="ED" lastIdx="1" clrIdx="2">
    <p:extLst>
      <p:ext uri="{19B8F6BF-5375-455C-9EA6-DF929625EA0E}">
        <p15:presenceInfo xmlns:p15="http://schemas.microsoft.com/office/powerpoint/2012/main" userId="S::edavies@goodtogreatschools.org.au::c388106c-fcc1-4b94-b57d-b351bf2299cb" providerId="AD"/>
      </p:ext>
    </p:extLst>
  </p:cmAuthor>
  <p:cmAuthor id="4" name="Chris Kohn" initials="CK" lastIdx="9" clrIdx="3">
    <p:extLst>
      <p:ext uri="{19B8F6BF-5375-455C-9EA6-DF929625EA0E}">
        <p15:presenceInfo xmlns:p15="http://schemas.microsoft.com/office/powerpoint/2012/main" userId="S::ckohn@goodtogreatschools.org.au::3aea2124-5d9e-4894-ae32-e7c983671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89"/>
    <a:srgbClr val="F99B27"/>
    <a:srgbClr val="FF6174"/>
    <a:srgbClr val="FF5B45"/>
    <a:srgbClr val="FD5C7A"/>
    <a:srgbClr val="FF2600"/>
    <a:srgbClr val="FFFF00"/>
    <a:srgbClr val="177F99"/>
    <a:srgbClr val="009900"/>
    <a:srgbClr val="FAA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1F03E1-FB17-C4FE-3F87-D0A89B2FD077}" v="9" dt="2023-02-13T06:13:49.180"/>
    <p1510:client id="{57FBF567-33E3-EA43-8E87-C238A8C0401B}" v="5" dt="2023-02-20T04:16:52.841"/>
    <p1510:client id="{7BD091B0-D597-4A12-BB12-4A224E654E05}" v="1" dt="2023-02-13T06:15:17.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16"/>
    <p:restoredTop sz="94605"/>
  </p:normalViewPr>
  <p:slideViewPr>
    <p:cSldViewPr snapToGrid="0" snapToObjects="1">
      <p:cViewPr varScale="1">
        <p:scale>
          <a:sx n="81" d="100"/>
          <a:sy n="81" d="100"/>
        </p:scale>
        <p:origin x="1027" y="62"/>
      </p:cViewPr>
      <p:guideLst>
        <p:guide orient="horz" pos="2160"/>
        <p:guide pos="2880"/>
        <p:guide pos="272"/>
        <p:guide orient="horz" pos="799"/>
        <p:guide orient="horz" pos="3974"/>
        <p:guide pos="5488"/>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144"/>
        <p:guide pos="313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gs" Target="tags/tag1.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Davies" userId="c388106c-fcc1-4b94-b57d-b351bf2299cb" providerId="ADAL" clId="{0665572B-79FC-854A-BBD9-DDE3C7593A86}"/>
    <pc:docChg chg="undo custSel addSld delSld modSld sldOrd">
      <pc:chgData name="Emma Davies" userId="c388106c-fcc1-4b94-b57d-b351bf2299cb" providerId="ADAL" clId="{0665572B-79FC-854A-BBD9-DDE3C7593A86}" dt="2022-06-15T05:36:37.555" v="474" actId="1076"/>
      <pc:docMkLst>
        <pc:docMk/>
      </pc:docMkLst>
      <pc:sldChg chg="modSp">
        <pc:chgData name="Emma Davies" userId="c388106c-fcc1-4b94-b57d-b351bf2299cb" providerId="ADAL" clId="{0665572B-79FC-854A-BBD9-DDE3C7593A86}" dt="2022-06-07T06:05:22.092" v="188" actId="20577"/>
        <pc:sldMkLst>
          <pc:docMk/>
          <pc:sldMk cId="2748093058" sldId="268"/>
        </pc:sldMkLst>
        <pc:spChg chg="mod">
          <ac:chgData name="Emma Davies" userId="c388106c-fcc1-4b94-b57d-b351bf2299cb" providerId="ADAL" clId="{0665572B-79FC-854A-BBD9-DDE3C7593A86}" dt="2022-06-07T06:05:22.092" v="188" actId="20577"/>
          <ac:spMkLst>
            <pc:docMk/>
            <pc:sldMk cId="2748093058" sldId="268"/>
            <ac:spMk id="7" creationId="{38F0542A-4077-4140-AF53-8C34231F718D}"/>
          </ac:spMkLst>
        </pc:spChg>
      </pc:sldChg>
      <pc:sldChg chg="modSp">
        <pc:chgData name="Emma Davies" userId="c388106c-fcc1-4b94-b57d-b351bf2299cb" providerId="ADAL" clId="{0665572B-79FC-854A-BBD9-DDE3C7593A86}" dt="2022-06-07T06:02:28.104" v="124" actId="20577"/>
        <pc:sldMkLst>
          <pc:docMk/>
          <pc:sldMk cId="3972945757" sldId="269"/>
        </pc:sldMkLst>
        <pc:spChg chg="mod">
          <ac:chgData name="Emma Davies" userId="c388106c-fcc1-4b94-b57d-b351bf2299cb" providerId="ADAL" clId="{0665572B-79FC-854A-BBD9-DDE3C7593A86}" dt="2022-06-07T06:02:28.104" v="124" actId="20577"/>
          <ac:spMkLst>
            <pc:docMk/>
            <pc:sldMk cId="3972945757" sldId="269"/>
            <ac:spMk id="7" creationId="{EBE90D9F-A2CA-0C4E-8BCF-A52D21B9B6BE}"/>
          </ac:spMkLst>
        </pc:spChg>
      </pc:sldChg>
      <pc:sldChg chg="modSp">
        <pc:chgData name="Emma Davies" userId="c388106c-fcc1-4b94-b57d-b351bf2299cb" providerId="ADAL" clId="{0665572B-79FC-854A-BBD9-DDE3C7593A86}" dt="2022-06-07T06:00:43.400" v="13" actId="20577"/>
        <pc:sldMkLst>
          <pc:docMk/>
          <pc:sldMk cId="614229097" sldId="574"/>
        </pc:sldMkLst>
        <pc:spChg chg="mod">
          <ac:chgData name="Emma Davies" userId="c388106c-fcc1-4b94-b57d-b351bf2299cb" providerId="ADAL" clId="{0665572B-79FC-854A-BBD9-DDE3C7593A86}" dt="2022-06-07T06:00:43.400" v="13" actId="20577"/>
          <ac:spMkLst>
            <pc:docMk/>
            <pc:sldMk cId="614229097" sldId="574"/>
            <ac:spMk id="16" creationId="{9C0E0934-4334-4F6E-9804-756183CA8479}"/>
          </ac:spMkLst>
        </pc:spChg>
      </pc:sldChg>
      <pc:sldChg chg="modSp">
        <pc:chgData name="Emma Davies" userId="c388106c-fcc1-4b94-b57d-b351bf2299cb" providerId="ADAL" clId="{0665572B-79FC-854A-BBD9-DDE3C7593A86}" dt="2022-06-07T06:00:37.728" v="2" actId="20577"/>
        <pc:sldMkLst>
          <pc:docMk/>
          <pc:sldMk cId="1355969124" sldId="706"/>
        </pc:sldMkLst>
        <pc:spChg chg="mod">
          <ac:chgData name="Emma Davies" userId="c388106c-fcc1-4b94-b57d-b351bf2299cb" providerId="ADAL" clId="{0665572B-79FC-854A-BBD9-DDE3C7593A86}" dt="2022-06-07T06:00:37.728" v="2" actId="20577"/>
          <ac:spMkLst>
            <pc:docMk/>
            <pc:sldMk cId="1355969124" sldId="706"/>
            <ac:spMk id="8" creationId="{9092A134-8C9E-4C40-B077-48272B5CB482}"/>
          </ac:spMkLst>
        </pc:spChg>
      </pc:sldChg>
      <pc:sldChg chg="del">
        <pc:chgData name="Emma Davies" userId="c388106c-fcc1-4b94-b57d-b351bf2299cb" providerId="ADAL" clId="{0665572B-79FC-854A-BBD9-DDE3C7593A86}" dt="2022-06-07T06:01:15.829" v="16" actId="2696"/>
        <pc:sldMkLst>
          <pc:docMk/>
          <pc:sldMk cId="1157615796" sldId="855"/>
        </pc:sldMkLst>
      </pc:sldChg>
      <pc:sldChg chg="addSp delSp modSp delAnim modAnim">
        <pc:chgData name="Emma Davies" userId="c388106c-fcc1-4b94-b57d-b351bf2299cb" providerId="ADAL" clId="{0665572B-79FC-854A-BBD9-DDE3C7593A86}" dt="2022-06-15T05:29:55.782" v="453"/>
        <pc:sldMkLst>
          <pc:docMk/>
          <pc:sldMk cId="2367493608" sldId="961"/>
        </pc:sldMkLst>
        <pc:picChg chg="add mod">
          <ac:chgData name="Emma Davies" userId="c388106c-fcc1-4b94-b57d-b351bf2299cb" providerId="ADAL" clId="{0665572B-79FC-854A-BBD9-DDE3C7593A86}" dt="2022-06-15T05:29:55.782" v="453"/>
          <ac:picMkLst>
            <pc:docMk/>
            <pc:sldMk cId="2367493608" sldId="961"/>
            <ac:picMk id="3" creationId="{1BAAC6B5-6A4C-7E45-BB9A-94C0E20F9C87}"/>
          </ac:picMkLst>
        </pc:picChg>
        <pc:picChg chg="del">
          <ac:chgData name="Emma Davies" userId="c388106c-fcc1-4b94-b57d-b351bf2299cb" providerId="ADAL" clId="{0665572B-79FC-854A-BBD9-DDE3C7593A86}" dt="2022-06-15T05:28:31.881" v="446" actId="478"/>
          <ac:picMkLst>
            <pc:docMk/>
            <pc:sldMk cId="2367493608" sldId="961"/>
            <ac:picMk id="6" creationId="{F6BA0694-6DAD-1E43-9C0B-0F9AB2E36382}"/>
          </ac:picMkLst>
        </pc:picChg>
        <pc:picChg chg="add mod">
          <ac:chgData name="Emma Davies" userId="c388106c-fcc1-4b94-b57d-b351bf2299cb" providerId="ADAL" clId="{0665572B-79FC-854A-BBD9-DDE3C7593A86}" dt="2022-06-15T05:28:39.732" v="451" actId="1076"/>
          <ac:picMkLst>
            <pc:docMk/>
            <pc:sldMk cId="2367493608" sldId="961"/>
            <ac:picMk id="8" creationId="{D04138ED-D3B0-6546-AD10-C33E6286FF4F}"/>
          </ac:picMkLst>
        </pc:picChg>
      </pc:sldChg>
      <pc:sldChg chg="addSp delSp modSp add del delAnim modAnim">
        <pc:chgData name="Emma Davies" userId="c388106c-fcc1-4b94-b57d-b351bf2299cb" providerId="ADAL" clId="{0665572B-79FC-854A-BBD9-DDE3C7593A86}" dt="2022-06-15T05:36:23.524" v="466" actId="1076"/>
        <pc:sldMkLst>
          <pc:docMk/>
          <pc:sldMk cId="41793483" sldId="974"/>
        </pc:sldMkLst>
        <pc:spChg chg="del">
          <ac:chgData name="Emma Davies" userId="c388106c-fcc1-4b94-b57d-b351bf2299cb" providerId="ADAL" clId="{0665572B-79FC-854A-BBD9-DDE3C7593A86}" dt="2022-06-15T05:36:14.799" v="461" actId="478"/>
          <ac:spMkLst>
            <pc:docMk/>
            <pc:sldMk cId="41793483" sldId="974"/>
            <ac:spMk id="7" creationId="{5112EE95-A459-F541-B8AC-225B08DE0AAE}"/>
          </ac:spMkLst>
        </pc:spChg>
        <pc:picChg chg="add del mod">
          <ac:chgData name="Emma Davies" userId="c388106c-fcc1-4b94-b57d-b351bf2299cb" providerId="ADAL" clId="{0665572B-79FC-854A-BBD9-DDE3C7593A86}" dt="2022-06-15T05:30:06.064" v="456" actId="478"/>
          <ac:picMkLst>
            <pc:docMk/>
            <pc:sldMk cId="41793483" sldId="974"/>
            <ac:picMk id="4" creationId="{6C3AA227-4560-2643-9B85-AEDC70A75A05}"/>
          </ac:picMkLst>
        </pc:picChg>
        <pc:picChg chg="del">
          <ac:chgData name="Emma Davies" userId="c388106c-fcc1-4b94-b57d-b351bf2299cb" providerId="ADAL" clId="{0665572B-79FC-854A-BBD9-DDE3C7593A86}" dt="2022-06-15T05:36:13.398" v="460" actId="478"/>
          <ac:picMkLst>
            <pc:docMk/>
            <pc:sldMk cId="41793483" sldId="974"/>
            <ac:picMk id="6" creationId="{91A254BA-B0D8-D640-935D-A6A63BDBA43C}"/>
          </ac:picMkLst>
        </pc:picChg>
        <pc:picChg chg="add mod">
          <ac:chgData name="Emma Davies" userId="c388106c-fcc1-4b94-b57d-b351bf2299cb" providerId="ADAL" clId="{0665572B-79FC-854A-BBD9-DDE3C7593A86}" dt="2022-06-15T05:36:23.524" v="466" actId="1076"/>
          <ac:picMkLst>
            <pc:docMk/>
            <pc:sldMk cId="41793483" sldId="974"/>
            <ac:picMk id="8" creationId="{85C632FD-7A8C-A24E-908D-D8095F441EAC}"/>
          </ac:picMkLst>
        </pc:picChg>
      </pc:sldChg>
      <pc:sldChg chg="del">
        <pc:chgData name="Emma Davies" userId="c388106c-fcc1-4b94-b57d-b351bf2299cb" providerId="ADAL" clId="{0665572B-79FC-854A-BBD9-DDE3C7593A86}" dt="2022-06-07T06:01:17.157" v="23" actId="2696"/>
        <pc:sldMkLst>
          <pc:docMk/>
          <pc:sldMk cId="4127846730" sldId="977"/>
        </pc:sldMkLst>
      </pc:sldChg>
      <pc:sldChg chg="del">
        <pc:chgData name="Emma Davies" userId="c388106c-fcc1-4b94-b57d-b351bf2299cb" providerId="ADAL" clId="{0665572B-79FC-854A-BBD9-DDE3C7593A86}" dt="2022-06-07T06:01:25.253" v="39" actId="2696"/>
        <pc:sldMkLst>
          <pc:docMk/>
          <pc:sldMk cId="2821724853" sldId="979"/>
        </pc:sldMkLst>
      </pc:sldChg>
      <pc:sldChg chg="del">
        <pc:chgData name="Emma Davies" userId="c388106c-fcc1-4b94-b57d-b351bf2299cb" providerId="ADAL" clId="{0665572B-79FC-854A-BBD9-DDE3C7593A86}" dt="2022-06-07T06:01:19.066" v="32" actId="2696"/>
        <pc:sldMkLst>
          <pc:docMk/>
          <pc:sldMk cId="56296085" sldId="986"/>
        </pc:sldMkLst>
      </pc:sldChg>
      <pc:sldChg chg="del">
        <pc:chgData name="Emma Davies" userId="c388106c-fcc1-4b94-b57d-b351bf2299cb" providerId="ADAL" clId="{0665572B-79FC-854A-BBD9-DDE3C7593A86}" dt="2022-06-07T06:01:17.689" v="26" actId="2696"/>
        <pc:sldMkLst>
          <pc:docMk/>
          <pc:sldMk cId="2303489325" sldId="987"/>
        </pc:sldMkLst>
      </pc:sldChg>
      <pc:sldChg chg="del">
        <pc:chgData name="Emma Davies" userId="c388106c-fcc1-4b94-b57d-b351bf2299cb" providerId="ADAL" clId="{0665572B-79FC-854A-BBD9-DDE3C7593A86}" dt="2022-06-07T06:01:17.346" v="24" actId="2696"/>
        <pc:sldMkLst>
          <pc:docMk/>
          <pc:sldMk cId="2470306202" sldId="988"/>
        </pc:sldMkLst>
      </pc:sldChg>
      <pc:sldChg chg="del">
        <pc:chgData name="Emma Davies" userId="c388106c-fcc1-4b94-b57d-b351bf2299cb" providerId="ADAL" clId="{0665572B-79FC-854A-BBD9-DDE3C7593A86}" dt="2022-06-07T06:01:17.895" v="27" actId="2696"/>
        <pc:sldMkLst>
          <pc:docMk/>
          <pc:sldMk cId="192999117" sldId="989"/>
        </pc:sldMkLst>
      </pc:sldChg>
      <pc:sldChg chg="add del">
        <pc:chgData name="Emma Davies" userId="c388106c-fcc1-4b94-b57d-b351bf2299cb" providerId="ADAL" clId="{0665572B-79FC-854A-BBD9-DDE3C7593A86}" dt="2022-06-07T06:01:23.017" v="35" actId="2696"/>
        <pc:sldMkLst>
          <pc:docMk/>
          <pc:sldMk cId="1292460506" sldId="990"/>
        </pc:sldMkLst>
      </pc:sldChg>
      <pc:sldChg chg="del">
        <pc:chgData name="Emma Davies" userId="c388106c-fcc1-4b94-b57d-b351bf2299cb" providerId="ADAL" clId="{0665572B-79FC-854A-BBD9-DDE3C7593A86}" dt="2022-06-07T06:01:15.494" v="15" actId="2696"/>
        <pc:sldMkLst>
          <pc:docMk/>
          <pc:sldMk cId="600924003" sldId="997"/>
        </pc:sldMkLst>
      </pc:sldChg>
      <pc:sldChg chg="del">
        <pc:chgData name="Emma Davies" userId="c388106c-fcc1-4b94-b57d-b351bf2299cb" providerId="ADAL" clId="{0665572B-79FC-854A-BBD9-DDE3C7593A86}" dt="2022-06-07T06:01:16.742" v="20" actId="2696"/>
        <pc:sldMkLst>
          <pc:docMk/>
          <pc:sldMk cId="943682261" sldId="998"/>
        </pc:sldMkLst>
      </pc:sldChg>
      <pc:sldChg chg="del">
        <pc:chgData name="Emma Davies" userId="c388106c-fcc1-4b94-b57d-b351bf2299cb" providerId="ADAL" clId="{0665572B-79FC-854A-BBD9-DDE3C7593A86}" dt="2022-06-07T06:01:16.805" v="21" actId="2696"/>
        <pc:sldMkLst>
          <pc:docMk/>
          <pc:sldMk cId="2660867644" sldId="999"/>
        </pc:sldMkLst>
      </pc:sldChg>
      <pc:sldChg chg="del">
        <pc:chgData name="Emma Davies" userId="c388106c-fcc1-4b94-b57d-b351bf2299cb" providerId="ADAL" clId="{0665572B-79FC-854A-BBD9-DDE3C7593A86}" dt="2022-06-07T06:01:25.556" v="40" actId="2696"/>
        <pc:sldMkLst>
          <pc:docMk/>
          <pc:sldMk cId="3400098730" sldId="1000"/>
        </pc:sldMkLst>
      </pc:sldChg>
      <pc:sldChg chg="del">
        <pc:chgData name="Emma Davies" userId="c388106c-fcc1-4b94-b57d-b351bf2299cb" providerId="ADAL" clId="{0665572B-79FC-854A-BBD9-DDE3C7593A86}" dt="2022-06-07T06:01:26.445" v="42" actId="2696"/>
        <pc:sldMkLst>
          <pc:docMk/>
          <pc:sldMk cId="1954598285" sldId="1001"/>
        </pc:sldMkLst>
      </pc:sldChg>
      <pc:sldChg chg="del">
        <pc:chgData name="Emma Davies" userId="c388106c-fcc1-4b94-b57d-b351bf2299cb" providerId="ADAL" clId="{0665572B-79FC-854A-BBD9-DDE3C7593A86}" dt="2022-06-07T06:01:27.442" v="44" actId="2696"/>
        <pc:sldMkLst>
          <pc:docMk/>
          <pc:sldMk cId="465585170" sldId="1002"/>
        </pc:sldMkLst>
      </pc:sldChg>
      <pc:sldChg chg="del">
        <pc:chgData name="Emma Davies" userId="c388106c-fcc1-4b94-b57d-b351bf2299cb" providerId="ADAL" clId="{0665572B-79FC-854A-BBD9-DDE3C7593A86}" dt="2022-06-07T06:01:28.524" v="45" actId="2696"/>
        <pc:sldMkLst>
          <pc:docMk/>
          <pc:sldMk cId="3203446830" sldId="1004"/>
        </pc:sldMkLst>
      </pc:sldChg>
      <pc:sldChg chg="del">
        <pc:chgData name="Emma Davies" userId="c388106c-fcc1-4b94-b57d-b351bf2299cb" providerId="ADAL" clId="{0665572B-79FC-854A-BBD9-DDE3C7593A86}" dt="2022-06-07T06:01:26.976" v="43" actId="2696"/>
        <pc:sldMkLst>
          <pc:docMk/>
          <pc:sldMk cId="3606348173" sldId="1005"/>
        </pc:sldMkLst>
      </pc:sldChg>
      <pc:sldChg chg="del">
        <pc:chgData name="Emma Davies" userId="c388106c-fcc1-4b94-b57d-b351bf2299cb" providerId="ADAL" clId="{0665572B-79FC-854A-BBD9-DDE3C7593A86}" dt="2022-06-07T06:01:23.519" v="36" actId="2696"/>
        <pc:sldMkLst>
          <pc:docMk/>
          <pc:sldMk cId="3152071885" sldId="1006"/>
        </pc:sldMkLst>
      </pc:sldChg>
      <pc:sldChg chg="del">
        <pc:chgData name="Emma Davies" userId="c388106c-fcc1-4b94-b57d-b351bf2299cb" providerId="ADAL" clId="{0665572B-79FC-854A-BBD9-DDE3C7593A86}" dt="2022-06-07T06:01:16.368" v="18" actId="2696"/>
        <pc:sldMkLst>
          <pc:docMk/>
          <pc:sldMk cId="3326270249" sldId="1010"/>
        </pc:sldMkLst>
      </pc:sldChg>
      <pc:sldChg chg="del">
        <pc:chgData name="Emma Davies" userId="c388106c-fcc1-4b94-b57d-b351bf2299cb" providerId="ADAL" clId="{0665572B-79FC-854A-BBD9-DDE3C7593A86}" dt="2022-06-07T06:01:16.529" v="19" actId="2696"/>
        <pc:sldMkLst>
          <pc:docMk/>
          <pc:sldMk cId="825395620" sldId="1011"/>
        </pc:sldMkLst>
      </pc:sldChg>
      <pc:sldChg chg="del">
        <pc:chgData name="Emma Davies" userId="c388106c-fcc1-4b94-b57d-b351bf2299cb" providerId="ADAL" clId="{0665572B-79FC-854A-BBD9-DDE3C7593A86}" dt="2022-06-07T06:01:14.978" v="14" actId="2696"/>
        <pc:sldMkLst>
          <pc:docMk/>
          <pc:sldMk cId="2212761840" sldId="1013"/>
        </pc:sldMkLst>
      </pc:sldChg>
      <pc:sldChg chg="del">
        <pc:chgData name="Emma Davies" userId="c388106c-fcc1-4b94-b57d-b351bf2299cb" providerId="ADAL" clId="{0665572B-79FC-854A-BBD9-DDE3C7593A86}" dt="2022-06-07T06:01:16.132" v="17" actId="2696"/>
        <pc:sldMkLst>
          <pc:docMk/>
          <pc:sldMk cId="1056518953" sldId="1014"/>
        </pc:sldMkLst>
      </pc:sldChg>
      <pc:sldChg chg="del">
        <pc:chgData name="Emma Davies" userId="c388106c-fcc1-4b94-b57d-b351bf2299cb" providerId="ADAL" clId="{0665572B-79FC-854A-BBD9-DDE3C7593A86}" dt="2022-06-07T06:01:16.974" v="22" actId="2696"/>
        <pc:sldMkLst>
          <pc:docMk/>
          <pc:sldMk cId="289037702" sldId="1015"/>
        </pc:sldMkLst>
      </pc:sldChg>
      <pc:sldChg chg="del">
        <pc:chgData name="Emma Davies" userId="c388106c-fcc1-4b94-b57d-b351bf2299cb" providerId="ADAL" clId="{0665572B-79FC-854A-BBD9-DDE3C7593A86}" dt="2022-06-07T06:01:17.540" v="25" actId="2696"/>
        <pc:sldMkLst>
          <pc:docMk/>
          <pc:sldMk cId="586264770" sldId="1016"/>
        </pc:sldMkLst>
      </pc:sldChg>
      <pc:sldChg chg="del">
        <pc:chgData name="Emma Davies" userId="c388106c-fcc1-4b94-b57d-b351bf2299cb" providerId="ADAL" clId="{0665572B-79FC-854A-BBD9-DDE3C7593A86}" dt="2022-06-07T06:01:18.769" v="31" actId="2696"/>
        <pc:sldMkLst>
          <pc:docMk/>
          <pc:sldMk cId="924491923" sldId="1017"/>
        </pc:sldMkLst>
      </pc:sldChg>
      <pc:sldChg chg="del">
        <pc:chgData name="Emma Davies" userId="c388106c-fcc1-4b94-b57d-b351bf2299cb" providerId="ADAL" clId="{0665572B-79FC-854A-BBD9-DDE3C7593A86}" dt="2022-06-07T06:01:24.955" v="38" actId="2696"/>
        <pc:sldMkLst>
          <pc:docMk/>
          <pc:sldMk cId="1565958328" sldId="1018"/>
        </pc:sldMkLst>
      </pc:sldChg>
      <pc:sldChg chg="del">
        <pc:chgData name="Emma Davies" userId="c388106c-fcc1-4b94-b57d-b351bf2299cb" providerId="ADAL" clId="{0665572B-79FC-854A-BBD9-DDE3C7593A86}" dt="2022-06-07T06:01:25.914" v="41" actId="2696"/>
        <pc:sldMkLst>
          <pc:docMk/>
          <pc:sldMk cId="802686529" sldId="1019"/>
        </pc:sldMkLst>
      </pc:sldChg>
      <pc:sldChg chg="addSp delSp modSp delAnim modAnim">
        <pc:chgData name="Emma Davies" userId="c388106c-fcc1-4b94-b57d-b351bf2299cb" providerId="ADAL" clId="{0665572B-79FC-854A-BBD9-DDE3C7593A86}" dt="2022-06-15T05:36:37.555" v="474" actId="1076"/>
        <pc:sldMkLst>
          <pc:docMk/>
          <pc:sldMk cId="235140345" sldId="1020"/>
        </pc:sldMkLst>
        <pc:spChg chg="mod">
          <ac:chgData name="Emma Davies" userId="c388106c-fcc1-4b94-b57d-b351bf2299cb" providerId="ADAL" clId="{0665572B-79FC-854A-BBD9-DDE3C7593A86}" dt="2022-06-08T05:07:11.885" v="371" actId="20577"/>
          <ac:spMkLst>
            <pc:docMk/>
            <pc:sldMk cId="235140345" sldId="1020"/>
            <ac:spMk id="2" creationId="{0B99A881-96F9-4080-BFEC-47627517944B}"/>
          </ac:spMkLst>
        </pc:spChg>
        <pc:spChg chg="del mod">
          <ac:chgData name="Emma Davies" userId="c388106c-fcc1-4b94-b57d-b351bf2299cb" providerId="ADAL" clId="{0665572B-79FC-854A-BBD9-DDE3C7593A86}" dt="2022-06-15T05:36:29.970" v="469" actId="478"/>
          <ac:spMkLst>
            <pc:docMk/>
            <pc:sldMk cId="235140345" sldId="1020"/>
            <ac:spMk id="12" creationId="{8AD4ACCE-1EE7-2746-AFA9-8D3D3CC056E1}"/>
          </ac:spMkLst>
        </pc:spChg>
        <pc:picChg chg="add mod">
          <ac:chgData name="Emma Davies" userId="c388106c-fcc1-4b94-b57d-b351bf2299cb" providerId="ADAL" clId="{0665572B-79FC-854A-BBD9-DDE3C7593A86}" dt="2022-06-10T09:49:04.795" v="435" actId="1076"/>
          <ac:picMkLst>
            <pc:docMk/>
            <pc:sldMk cId="235140345" sldId="1020"/>
            <ac:picMk id="4" creationId="{005AB434-7C37-D94D-9034-77F6D0907C19}"/>
          </ac:picMkLst>
        </pc:picChg>
        <pc:picChg chg="add mod">
          <ac:chgData name="Emma Davies" userId="c388106c-fcc1-4b94-b57d-b351bf2299cb" providerId="ADAL" clId="{0665572B-79FC-854A-BBD9-DDE3C7593A86}" dt="2022-06-10T09:49:12.517" v="442" actId="1076"/>
          <ac:picMkLst>
            <pc:docMk/>
            <pc:sldMk cId="235140345" sldId="1020"/>
            <ac:picMk id="6" creationId="{DF0F9D27-6342-EE41-96C8-9026D8028FA0}"/>
          </ac:picMkLst>
        </pc:picChg>
        <pc:picChg chg="add mod">
          <ac:chgData name="Emma Davies" userId="c388106c-fcc1-4b94-b57d-b351bf2299cb" providerId="ADAL" clId="{0665572B-79FC-854A-BBD9-DDE3C7593A86}" dt="2022-06-15T05:36:37.555" v="474" actId="1076"/>
          <ac:picMkLst>
            <pc:docMk/>
            <pc:sldMk cId="235140345" sldId="1020"/>
            <ac:picMk id="8" creationId="{AF5427AE-E96C-8C4E-8D0E-B8133B1A2980}"/>
          </ac:picMkLst>
        </pc:picChg>
        <pc:picChg chg="del">
          <ac:chgData name="Emma Davies" userId="c388106c-fcc1-4b94-b57d-b351bf2299cb" providerId="ADAL" clId="{0665572B-79FC-854A-BBD9-DDE3C7593A86}" dt="2022-06-15T05:36:27.406" v="467" actId="478"/>
          <ac:picMkLst>
            <pc:docMk/>
            <pc:sldMk cId="235140345" sldId="1020"/>
            <ac:picMk id="11" creationId="{FD29BC64-51ED-004F-8B83-E6DA59DDC84B}"/>
          </ac:picMkLst>
        </pc:picChg>
        <pc:picChg chg="del">
          <ac:chgData name="Emma Davies" userId="c388106c-fcc1-4b94-b57d-b351bf2299cb" providerId="ADAL" clId="{0665572B-79FC-854A-BBD9-DDE3C7593A86}" dt="2022-06-10T09:48:51.384" v="430" actId="478"/>
          <ac:picMkLst>
            <pc:docMk/>
            <pc:sldMk cId="235140345" sldId="1020"/>
            <ac:picMk id="16" creationId="{F9510403-6FB5-2841-B42F-72CD1A292665}"/>
          </ac:picMkLst>
        </pc:picChg>
        <pc:picChg chg="del">
          <ac:chgData name="Emma Davies" userId="c388106c-fcc1-4b94-b57d-b351bf2299cb" providerId="ADAL" clId="{0665572B-79FC-854A-BBD9-DDE3C7593A86}" dt="2022-06-10T09:48:50.486" v="429" actId="478"/>
          <ac:picMkLst>
            <pc:docMk/>
            <pc:sldMk cId="235140345" sldId="1020"/>
            <ac:picMk id="19" creationId="{A5DDD008-0D5F-164A-8203-E440C0C2AFCF}"/>
          </ac:picMkLst>
        </pc:picChg>
      </pc:sldChg>
      <pc:sldChg chg="del">
        <pc:chgData name="Emma Davies" userId="c388106c-fcc1-4b94-b57d-b351bf2299cb" providerId="ADAL" clId="{0665572B-79FC-854A-BBD9-DDE3C7593A86}" dt="2022-06-07T06:01:18.151" v="28" actId="2696"/>
        <pc:sldMkLst>
          <pc:docMk/>
          <pc:sldMk cId="1520443261" sldId="1021"/>
        </pc:sldMkLst>
      </pc:sldChg>
      <pc:sldChg chg="addSp delSp modSp add del mod modClrScheme chgLayout">
        <pc:chgData name="Emma Davies" userId="c388106c-fcc1-4b94-b57d-b351bf2299cb" providerId="ADAL" clId="{0665572B-79FC-854A-BBD9-DDE3C7593A86}" dt="2022-06-08T04:59:27.023" v="367" actId="2696"/>
        <pc:sldMkLst>
          <pc:docMk/>
          <pc:sldMk cId="2677262715" sldId="1021"/>
        </pc:sldMkLst>
        <pc:spChg chg="del mod ord">
          <ac:chgData name="Emma Davies" userId="c388106c-fcc1-4b94-b57d-b351bf2299cb" providerId="ADAL" clId="{0665572B-79FC-854A-BBD9-DDE3C7593A86}" dt="2022-06-07T06:05:30.674" v="190" actId="700"/>
          <ac:spMkLst>
            <pc:docMk/>
            <pc:sldMk cId="2677262715" sldId="1021"/>
            <ac:spMk id="2" creationId="{2F16B881-BEB0-3143-B2D3-BE2B40328465}"/>
          </ac:spMkLst>
        </pc:spChg>
        <pc:spChg chg="del mod ord">
          <ac:chgData name="Emma Davies" userId="c388106c-fcc1-4b94-b57d-b351bf2299cb" providerId="ADAL" clId="{0665572B-79FC-854A-BBD9-DDE3C7593A86}" dt="2022-06-07T06:05:30.674" v="190" actId="700"/>
          <ac:spMkLst>
            <pc:docMk/>
            <pc:sldMk cId="2677262715" sldId="1021"/>
            <ac:spMk id="3" creationId="{2FD1333D-A614-484F-BA97-8B0A470EBBFB}"/>
          </ac:spMkLst>
        </pc:spChg>
        <pc:spChg chg="add mod ord">
          <ac:chgData name="Emma Davies" userId="c388106c-fcc1-4b94-b57d-b351bf2299cb" providerId="ADAL" clId="{0665572B-79FC-854A-BBD9-DDE3C7593A86}" dt="2022-06-08T04:00:33.586" v="362" actId="20577"/>
          <ac:spMkLst>
            <pc:docMk/>
            <pc:sldMk cId="2677262715" sldId="1021"/>
            <ac:spMk id="4" creationId="{E25752D1-5A2D-3D4E-8CD6-F2B774317962}"/>
          </ac:spMkLst>
        </pc:spChg>
        <pc:spChg chg="add mod ord">
          <ac:chgData name="Emma Davies" userId="c388106c-fcc1-4b94-b57d-b351bf2299cb" providerId="ADAL" clId="{0665572B-79FC-854A-BBD9-DDE3C7593A86}" dt="2022-06-07T06:05:30.674" v="190" actId="700"/>
          <ac:spMkLst>
            <pc:docMk/>
            <pc:sldMk cId="2677262715" sldId="1021"/>
            <ac:spMk id="5" creationId="{2C0A0B5E-900E-5B41-8AF5-0260F8C5C574}"/>
          </ac:spMkLst>
        </pc:spChg>
      </pc:sldChg>
      <pc:sldChg chg="addSp delSp modSp add del mod modClrScheme chgLayout">
        <pc:chgData name="Emma Davies" userId="c388106c-fcc1-4b94-b57d-b351bf2299cb" providerId="ADAL" clId="{0665572B-79FC-854A-BBD9-DDE3C7593A86}" dt="2022-06-08T03:19:46.465" v="360" actId="2696"/>
        <pc:sldMkLst>
          <pc:docMk/>
          <pc:sldMk cId="462407776" sldId="1022"/>
        </pc:sldMkLst>
        <pc:spChg chg="del mod ord">
          <ac:chgData name="Emma Davies" userId="c388106c-fcc1-4b94-b57d-b351bf2299cb" providerId="ADAL" clId="{0665572B-79FC-854A-BBD9-DDE3C7593A86}" dt="2022-06-07T06:10:11.614" v="241" actId="700"/>
          <ac:spMkLst>
            <pc:docMk/>
            <pc:sldMk cId="462407776" sldId="1022"/>
            <ac:spMk id="2" creationId="{8462293E-D352-F24E-968E-1627B8A61442}"/>
          </ac:spMkLst>
        </pc:spChg>
        <pc:spChg chg="del mod ord">
          <ac:chgData name="Emma Davies" userId="c388106c-fcc1-4b94-b57d-b351bf2299cb" providerId="ADAL" clId="{0665572B-79FC-854A-BBD9-DDE3C7593A86}" dt="2022-06-07T06:10:11.614" v="241" actId="700"/>
          <ac:spMkLst>
            <pc:docMk/>
            <pc:sldMk cId="462407776" sldId="1022"/>
            <ac:spMk id="3" creationId="{BB6B797C-CE68-8146-BF94-DC5AC0BC7967}"/>
          </ac:spMkLst>
        </pc:spChg>
        <pc:spChg chg="add mod ord">
          <ac:chgData name="Emma Davies" userId="c388106c-fcc1-4b94-b57d-b351bf2299cb" providerId="ADAL" clId="{0665572B-79FC-854A-BBD9-DDE3C7593A86}" dt="2022-06-07T06:10:39.191" v="340" actId="20577"/>
          <ac:spMkLst>
            <pc:docMk/>
            <pc:sldMk cId="462407776" sldId="1022"/>
            <ac:spMk id="4" creationId="{53E9C888-0469-C545-BA51-D5257A1368B6}"/>
          </ac:spMkLst>
        </pc:spChg>
        <pc:spChg chg="add mod ord">
          <ac:chgData name="Emma Davies" userId="c388106c-fcc1-4b94-b57d-b351bf2299cb" providerId="ADAL" clId="{0665572B-79FC-854A-BBD9-DDE3C7593A86}" dt="2022-06-07T06:11:12.505" v="359"/>
          <ac:spMkLst>
            <pc:docMk/>
            <pc:sldMk cId="462407776" sldId="1022"/>
            <ac:spMk id="5" creationId="{1F8795C4-0634-D546-A4F5-374259269964}"/>
          </ac:spMkLst>
        </pc:spChg>
      </pc:sldChg>
      <pc:sldChg chg="addSp delSp modSp add">
        <pc:chgData name="Emma Davies" userId="c388106c-fcc1-4b94-b57d-b351bf2299cb" providerId="ADAL" clId="{0665572B-79FC-854A-BBD9-DDE3C7593A86}" dt="2022-06-08T05:09:34.211" v="408" actId="1076"/>
        <pc:sldMkLst>
          <pc:docMk/>
          <pc:sldMk cId="2549458784" sldId="1022"/>
        </pc:sldMkLst>
        <pc:picChg chg="add mod">
          <ac:chgData name="Emma Davies" userId="c388106c-fcc1-4b94-b57d-b351bf2299cb" providerId="ADAL" clId="{0665572B-79FC-854A-BBD9-DDE3C7593A86}" dt="2022-06-08T05:09:21.698" v="403" actId="688"/>
          <ac:picMkLst>
            <pc:docMk/>
            <pc:sldMk cId="2549458784" sldId="1022"/>
            <ac:picMk id="3" creationId="{699E7DD4-1F3C-FF49-B7D5-0C7DEDA37566}"/>
          </ac:picMkLst>
        </pc:picChg>
        <pc:picChg chg="del">
          <ac:chgData name="Emma Davies" userId="c388106c-fcc1-4b94-b57d-b351bf2299cb" providerId="ADAL" clId="{0665572B-79FC-854A-BBD9-DDE3C7593A86}" dt="2022-06-08T05:08:37.687" v="385" actId="478"/>
          <ac:picMkLst>
            <pc:docMk/>
            <pc:sldMk cId="2549458784" sldId="1022"/>
            <ac:picMk id="7" creationId="{B1C2AF7F-E168-1A4C-98C2-D66293ABD87E}"/>
          </ac:picMkLst>
        </pc:picChg>
        <pc:picChg chg="add mod">
          <ac:chgData name="Emma Davies" userId="c388106c-fcc1-4b94-b57d-b351bf2299cb" providerId="ADAL" clId="{0665572B-79FC-854A-BBD9-DDE3C7593A86}" dt="2022-06-08T05:09:34.211" v="408" actId="1076"/>
          <ac:picMkLst>
            <pc:docMk/>
            <pc:sldMk cId="2549458784" sldId="1022"/>
            <ac:picMk id="8" creationId="{2AFB6D5A-34F5-B249-B6AD-3C3E4320C131}"/>
          </ac:picMkLst>
        </pc:picChg>
        <pc:picChg chg="del">
          <ac:chgData name="Emma Davies" userId="c388106c-fcc1-4b94-b57d-b351bf2299cb" providerId="ADAL" clId="{0665572B-79FC-854A-BBD9-DDE3C7593A86}" dt="2022-06-08T05:08:37.687" v="385" actId="478"/>
          <ac:picMkLst>
            <pc:docMk/>
            <pc:sldMk cId="2549458784" sldId="1022"/>
            <ac:picMk id="9" creationId="{80DA05DA-9E9A-874C-B528-1F2452401136}"/>
          </ac:picMkLst>
        </pc:picChg>
        <pc:picChg chg="del">
          <ac:chgData name="Emma Davies" userId="c388106c-fcc1-4b94-b57d-b351bf2299cb" providerId="ADAL" clId="{0665572B-79FC-854A-BBD9-DDE3C7593A86}" dt="2022-06-08T05:08:37.687" v="385" actId="478"/>
          <ac:picMkLst>
            <pc:docMk/>
            <pc:sldMk cId="2549458784" sldId="1022"/>
            <ac:picMk id="11" creationId="{68B9967E-8D01-3245-B047-92B0A908C067}"/>
          </ac:picMkLst>
        </pc:picChg>
        <pc:picChg chg="add mod">
          <ac:chgData name="Emma Davies" userId="c388106c-fcc1-4b94-b57d-b351bf2299cb" providerId="ADAL" clId="{0665572B-79FC-854A-BBD9-DDE3C7593A86}" dt="2022-06-08T05:09:00.621" v="394" actId="1076"/>
          <ac:picMkLst>
            <pc:docMk/>
            <pc:sldMk cId="2549458784" sldId="1022"/>
            <ac:picMk id="12" creationId="{03F24187-1098-4B48-B993-764E3B8378AA}"/>
          </ac:picMkLst>
        </pc:picChg>
      </pc:sldChg>
      <pc:sldChg chg="add del">
        <pc:chgData name="Emma Davies" userId="c388106c-fcc1-4b94-b57d-b351bf2299cb" providerId="ADAL" clId="{0665572B-79FC-854A-BBD9-DDE3C7593A86}" dt="2022-06-08T04:32:57.602" v="365" actId="2696"/>
        <pc:sldMkLst>
          <pc:docMk/>
          <pc:sldMk cId="3360603159" sldId="1022"/>
        </pc:sldMkLst>
      </pc:sldChg>
      <pc:sldChg chg="del">
        <pc:chgData name="Emma Davies" userId="c388106c-fcc1-4b94-b57d-b351bf2299cb" providerId="ADAL" clId="{0665572B-79FC-854A-BBD9-DDE3C7593A86}" dt="2022-06-07T06:01:18.338" v="29" actId="2696"/>
        <pc:sldMkLst>
          <pc:docMk/>
          <pc:sldMk cId="4096121117" sldId="1022"/>
        </pc:sldMkLst>
      </pc:sldChg>
      <pc:sldChg chg="add del">
        <pc:chgData name="Emma Davies" userId="c388106c-fcc1-4b94-b57d-b351bf2299cb" providerId="ADAL" clId="{0665572B-79FC-854A-BBD9-DDE3C7593A86}" dt="2022-06-08T04:32:55.991" v="364"/>
        <pc:sldMkLst>
          <pc:docMk/>
          <pc:sldMk cId="2139316912" sldId="1023"/>
        </pc:sldMkLst>
      </pc:sldChg>
      <pc:sldChg chg="del">
        <pc:chgData name="Emma Davies" userId="c388106c-fcc1-4b94-b57d-b351bf2299cb" providerId="ADAL" clId="{0665572B-79FC-854A-BBD9-DDE3C7593A86}" dt="2022-06-07T06:01:18.557" v="30" actId="2696"/>
        <pc:sldMkLst>
          <pc:docMk/>
          <pc:sldMk cId="4124136794" sldId="1024"/>
        </pc:sldMkLst>
      </pc:sldChg>
      <pc:sldChg chg="del">
        <pc:chgData name="Emma Davies" userId="c388106c-fcc1-4b94-b57d-b351bf2299cb" providerId="ADAL" clId="{0665572B-79FC-854A-BBD9-DDE3C7593A86}" dt="2022-06-07T06:01:24.353" v="37" actId="2696"/>
        <pc:sldMkLst>
          <pc:docMk/>
          <pc:sldMk cId="1204925144" sldId="1025"/>
        </pc:sldMkLst>
      </pc:sldChg>
      <pc:sldChg chg="del">
        <pc:chgData name="Emma Davies" userId="c388106c-fcc1-4b94-b57d-b351bf2299cb" providerId="ADAL" clId="{0665572B-79FC-854A-BBD9-DDE3C7593A86}" dt="2022-06-07T06:01:29.459" v="46" actId="2696"/>
        <pc:sldMkLst>
          <pc:docMk/>
          <pc:sldMk cId="1641589717" sldId="1026"/>
        </pc:sldMkLst>
      </pc:sldChg>
      <pc:sldChg chg="del">
        <pc:chgData name="Emma Davies" userId="c388106c-fcc1-4b94-b57d-b351bf2299cb" providerId="ADAL" clId="{0665572B-79FC-854A-BBD9-DDE3C7593A86}" dt="2022-06-07T06:01:29.972" v="47" actId="2696"/>
        <pc:sldMkLst>
          <pc:docMk/>
          <pc:sldMk cId="1307410873" sldId="1027"/>
        </pc:sldMkLst>
      </pc:sldChg>
      <pc:sldChg chg="addSp delSp modSp add ord">
        <pc:chgData name="Emma Davies" userId="c388106c-fcc1-4b94-b57d-b351bf2299cb" providerId="ADAL" clId="{0665572B-79FC-854A-BBD9-DDE3C7593A86}" dt="2022-06-10T06:18:49.952" v="428"/>
        <pc:sldMkLst>
          <pc:docMk/>
          <pc:sldMk cId="3199487589" sldId="1101"/>
        </pc:sldMkLst>
        <pc:picChg chg="add del mod">
          <ac:chgData name="Emma Davies" userId="c388106c-fcc1-4b94-b57d-b351bf2299cb" providerId="ADAL" clId="{0665572B-79FC-854A-BBD9-DDE3C7593A86}" dt="2022-06-08T05:11:13.277" v="417" actId="478"/>
          <ac:picMkLst>
            <pc:docMk/>
            <pc:sldMk cId="3199487589" sldId="1101"/>
            <ac:picMk id="3" creationId="{2AE3664D-7A70-CA4F-A319-189110D01E26}"/>
          </ac:picMkLst>
        </pc:picChg>
        <pc:picChg chg="add mod">
          <ac:chgData name="Emma Davies" userId="c388106c-fcc1-4b94-b57d-b351bf2299cb" providerId="ADAL" clId="{0665572B-79FC-854A-BBD9-DDE3C7593A86}" dt="2022-06-08T05:11:36.698" v="423" actId="1076"/>
          <ac:picMkLst>
            <pc:docMk/>
            <pc:sldMk cId="3199487589" sldId="1101"/>
            <ac:picMk id="6" creationId="{35A9600F-D291-B141-89FD-C08FC0446697}"/>
          </ac:picMkLst>
        </pc:picChg>
        <pc:picChg chg="add mod">
          <ac:chgData name="Emma Davies" userId="c388106c-fcc1-4b94-b57d-b351bf2299cb" providerId="ADAL" clId="{0665572B-79FC-854A-BBD9-DDE3C7593A86}" dt="2022-06-08T05:11:45.187" v="427" actId="1076"/>
          <ac:picMkLst>
            <pc:docMk/>
            <pc:sldMk cId="3199487589" sldId="1101"/>
            <ac:picMk id="7" creationId="{53012B50-5A04-5544-8E09-C94CF6527B70}"/>
          </ac:picMkLst>
        </pc:picChg>
        <pc:picChg chg="add del">
          <ac:chgData name="Emma Davies" userId="c388106c-fcc1-4b94-b57d-b351bf2299cb" providerId="ADAL" clId="{0665572B-79FC-854A-BBD9-DDE3C7593A86}" dt="2022-06-08T05:11:30.770" v="419" actId="478"/>
          <ac:picMkLst>
            <pc:docMk/>
            <pc:sldMk cId="3199487589" sldId="1101"/>
            <ac:picMk id="8" creationId="{2C2CC681-A349-9444-B9B2-DFD99F9B7D21}"/>
          </ac:picMkLst>
        </pc:picChg>
      </pc:sldChg>
    </pc:docChg>
  </pc:docChgLst>
  <pc:docChgLst>
    <pc:chgData name="Chris Kohn" userId="3aea2124-5d9e-4894-ae32-e7c983671888" providerId="ADAL" clId="{1FCFD41E-1177-408E-AA6E-B983D92BF3AF}"/>
    <pc:docChg chg="undo custSel modSld">
      <pc:chgData name="Chris Kohn" userId="3aea2124-5d9e-4894-ae32-e7c983671888" providerId="ADAL" clId="{1FCFD41E-1177-408E-AA6E-B983D92BF3AF}" dt="2022-06-08T09:39:47.265" v="136" actId="20577"/>
      <pc:docMkLst>
        <pc:docMk/>
      </pc:docMkLst>
      <pc:sldChg chg="modSp mod">
        <pc:chgData name="Chris Kohn" userId="3aea2124-5d9e-4894-ae32-e7c983671888" providerId="ADAL" clId="{1FCFD41E-1177-408E-AA6E-B983D92BF3AF}" dt="2022-06-08T09:39:47.265" v="136" actId="20577"/>
        <pc:sldMkLst>
          <pc:docMk/>
          <pc:sldMk cId="3972945757" sldId="269"/>
        </pc:sldMkLst>
        <pc:spChg chg="mod">
          <ac:chgData name="Chris Kohn" userId="3aea2124-5d9e-4894-ae32-e7c983671888" providerId="ADAL" clId="{1FCFD41E-1177-408E-AA6E-B983D92BF3AF}" dt="2022-06-08T09:39:47.265" v="136" actId="20577"/>
          <ac:spMkLst>
            <pc:docMk/>
            <pc:sldMk cId="3972945757" sldId="269"/>
            <ac:spMk id="7" creationId="{EBE90D9F-A2CA-0C4E-8BCF-A52D21B9B6BE}"/>
          </ac:spMkLst>
        </pc:spChg>
      </pc:sldChg>
      <pc:sldChg chg="delCm">
        <pc:chgData name="Chris Kohn" userId="3aea2124-5d9e-4894-ae32-e7c983671888" providerId="ADAL" clId="{1FCFD41E-1177-408E-AA6E-B983D92BF3AF}" dt="2022-06-08T09:26:13.077" v="0"/>
        <pc:sldMkLst>
          <pc:docMk/>
          <pc:sldMk cId="865673246" sldId="913"/>
        </pc:sldMkLst>
      </pc:sldChg>
      <pc:sldChg chg="modSp mod">
        <pc:chgData name="Chris Kohn" userId="3aea2124-5d9e-4894-ae32-e7c983671888" providerId="ADAL" clId="{1FCFD41E-1177-408E-AA6E-B983D92BF3AF}" dt="2022-06-08T09:30:30.771" v="64" actId="1076"/>
        <pc:sldMkLst>
          <pc:docMk/>
          <pc:sldMk cId="235140345" sldId="1020"/>
        </pc:sldMkLst>
        <pc:spChg chg="mod">
          <ac:chgData name="Chris Kohn" userId="3aea2124-5d9e-4894-ae32-e7c983671888" providerId="ADAL" clId="{1FCFD41E-1177-408E-AA6E-B983D92BF3AF}" dt="2022-06-08T09:28:16.650" v="62" actId="20577"/>
          <ac:spMkLst>
            <pc:docMk/>
            <pc:sldMk cId="235140345" sldId="1020"/>
            <ac:spMk id="2" creationId="{0B99A881-96F9-4080-BFEC-47627517944B}"/>
          </ac:spMkLst>
        </pc:spChg>
        <pc:picChg chg="mod">
          <ac:chgData name="Chris Kohn" userId="3aea2124-5d9e-4894-ae32-e7c983671888" providerId="ADAL" clId="{1FCFD41E-1177-408E-AA6E-B983D92BF3AF}" dt="2022-06-08T09:30:30.771" v="64" actId="1076"/>
          <ac:picMkLst>
            <pc:docMk/>
            <pc:sldMk cId="235140345" sldId="1020"/>
            <ac:picMk id="19" creationId="{A5DDD008-0D5F-164A-8203-E440C0C2AFCF}"/>
          </ac:picMkLst>
        </pc:picChg>
      </pc:sldChg>
      <pc:sldChg chg="modSp mod">
        <pc:chgData name="Chris Kohn" userId="3aea2124-5d9e-4894-ae32-e7c983671888" providerId="ADAL" clId="{1FCFD41E-1177-408E-AA6E-B983D92BF3AF}" dt="2022-06-08T09:27:32.028" v="38" actId="20577"/>
        <pc:sldMkLst>
          <pc:docMk/>
          <pc:sldMk cId="2549458784" sldId="1022"/>
        </pc:sldMkLst>
        <pc:spChg chg="mod">
          <ac:chgData name="Chris Kohn" userId="3aea2124-5d9e-4894-ae32-e7c983671888" providerId="ADAL" clId="{1FCFD41E-1177-408E-AA6E-B983D92BF3AF}" dt="2022-06-08T09:27:32.028" v="38" actId="20577"/>
          <ac:spMkLst>
            <pc:docMk/>
            <pc:sldMk cId="2549458784" sldId="1022"/>
            <ac:spMk id="5" creationId="{2C0A0B5E-900E-5B41-8AF5-0260F8C5C574}"/>
          </ac:spMkLst>
        </pc:spChg>
      </pc:sldChg>
      <pc:sldChg chg="modSp mod">
        <pc:chgData name="Chris Kohn" userId="3aea2124-5d9e-4894-ae32-e7c983671888" providerId="ADAL" clId="{1FCFD41E-1177-408E-AA6E-B983D92BF3AF}" dt="2022-06-08T09:27:58.134" v="60" actId="20577"/>
        <pc:sldMkLst>
          <pc:docMk/>
          <pc:sldMk cId="3199487589" sldId="1101"/>
        </pc:sldMkLst>
        <pc:spChg chg="mod">
          <ac:chgData name="Chris Kohn" userId="3aea2124-5d9e-4894-ae32-e7c983671888" providerId="ADAL" clId="{1FCFD41E-1177-408E-AA6E-B983D92BF3AF}" dt="2022-06-08T09:27:58.134" v="60" actId="20577"/>
          <ac:spMkLst>
            <pc:docMk/>
            <pc:sldMk cId="3199487589" sldId="1101"/>
            <ac:spMk id="5" creationId="{2C0A0B5E-900E-5B41-8AF5-0260F8C5C574}"/>
          </ac:spMkLst>
        </pc:spChg>
      </pc:sldChg>
    </pc:docChg>
  </pc:docChgLst>
  <pc:docChgLst>
    <pc:chgData name="Kate McGregor" userId="21de1238-db65-4ab3-8376-ea3116b499df" providerId="ADAL" clId="{AFB6609A-C34B-4DFA-8017-A4A36A5A8226}"/>
    <pc:docChg chg="custSel modSld">
      <pc:chgData name="Kate McGregor" userId="21de1238-db65-4ab3-8376-ea3116b499df" providerId="ADAL" clId="{AFB6609A-C34B-4DFA-8017-A4A36A5A8226}" dt="2022-07-05T05:30:37.726" v="44"/>
      <pc:docMkLst>
        <pc:docMk/>
      </pc:docMkLst>
      <pc:sldChg chg="modSp mod">
        <pc:chgData name="Kate McGregor" userId="21de1238-db65-4ab3-8376-ea3116b499df" providerId="ADAL" clId="{AFB6609A-C34B-4DFA-8017-A4A36A5A8226}" dt="2022-07-05T04:59:58.246" v="34" actId="20577"/>
        <pc:sldMkLst>
          <pc:docMk/>
          <pc:sldMk cId="2748093058" sldId="268"/>
        </pc:sldMkLst>
        <pc:spChg chg="mod">
          <ac:chgData name="Kate McGregor" userId="21de1238-db65-4ab3-8376-ea3116b499df" providerId="ADAL" clId="{AFB6609A-C34B-4DFA-8017-A4A36A5A8226}" dt="2022-07-05T04:59:58.246" v="34" actId="20577"/>
          <ac:spMkLst>
            <pc:docMk/>
            <pc:sldMk cId="2748093058" sldId="268"/>
            <ac:spMk id="7" creationId="{38F0542A-4077-4140-AF53-8C34231F718D}"/>
          </ac:spMkLst>
        </pc:spChg>
      </pc:sldChg>
      <pc:sldChg chg="modSp mod">
        <pc:chgData name="Kate McGregor" userId="21de1238-db65-4ab3-8376-ea3116b499df" providerId="ADAL" clId="{AFB6609A-C34B-4DFA-8017-A4A36A5A8226}" dt="2022-07-05T04:59:50.294" v="25" actId="20577"/>
        <pc:sldMkLst>
          <pc:docMk/>
          <pc:sldMk cId="3972945757" sldId="269"/>
        </pc:sldMkLst>
        <pc:spChg chg="mod">
          <ac:chgData name="Kate McGregor" userId="21de1238-db65-4ab3-8376-ea3116b499df" providerId="ADAL" clId="{AFB6609A-C34B-4DFA-8017-A4A36A5A8226}" dt="2022-07-05T04:59:50.294" v="25" actId="20577"/>
          <ac:spMkLst>
            <pc:docMk/>
            <pc:sldMk cId="3972945757" sldId="269"/>
            <ac:spMk id="7" creationId="{EBE90D9F-A2CA-0C4E-8BCF-A52D21B9B6BE}"/>
          </ac:spMkLst>
        </pc:spChg>
      </pc:sldChg>
      <pc:sldChg chg="modSp mod">
        <pc:chgData name="Kate McGregor" userId="21de1238-db65-4ab3-8376-ea3116b499df" providerId="ADAL" clId="{AFB6609A-C34B-4DFA-8017-A4A36A5A8226}" dt="2022-07-05T04:28:53.486" v="0" actId="20577"/>
        <pc:sldMkLst>
          <pc:docMk/>
          <pc:sldMk cId="614229097" sldId="574"/>
        </pc:sldMkLst>
        <pc:spChg chg="mod">
          <ac:chgData name="Kate McGregor" userId="21de1238-db65-4ab3-8376-ea3116b499df" providerId="ADAL" clId="{AFB6609A-C34B-4DFA-8017-A4A36A5A8226}" dt="2022-07-05T04:28:53.486" v="0" actId="20577"/>
          <ac:spMkLst>
            <pc:docMk/>
            <pc:sldMk cId="614229097" sldId="574"/>
            <ac:spMk id="8" creationId="{536D3E9F-A191-4BFD-8582-E3E8C82D505E}"/>
          </ac:spMkLst>
        </pc:spChg>
      </pc:sldChg>
      <pc:sldChg chg="addCm">
        <pc:chgData name="Kate McGregor" userId="21de1238-db65-4ab3-8376-ea3116b499df" providerId="ADAL" clId="{AFB6609A-C34B-4DFA-8017-A4A36A5A8226}" dt="2022-07-05T05:30:37.726" v="44"/>
        <pc:sldMkLst>
          <pc:docMk/>
          <pc:sldMk cId="3845122919" sldId="1020"/>
        </pc:sldMkLst>
      </pc:sldChg>
      <pc:sldChg chg="modSp mod">
        <pc:chgData name="Kate McGregor" userId="21de1238-db65-4ab3-8376-ea3116b499df" providerId="ADAL" clId="{AFB6609A-C34B-4DFA-8017-A4A36A5A8226}" dt="2022-07-05T04:37:41.755" v="4" actId="313"/>
        <pc:sldMkLst>
          <pc:docMk/>
          <pc:sldMk cId="3712678741" sldId="1022"/>
        </pc:sldMkLst>
        <pc:spChg chg="mod">
          <ac:chgData name="Kate McGregor" userId="21de1238-db65-4ab3-8376-ea3116b499df" providerId="ADAL" clId="{AFB6609A-C34B-4DFA-8017-A4A36A5A8226}" dt="2022-07-05T04:37:41.755" v="4" actId="313"/>
          <ac:spMkLst>
            <pc:docMk/>
            <pc:sldMk cId="3712678741" sldId="1022"/>
            <ac:spMk id="3" creationId="{BA422A32-AB50-4F1E-9CAD-FFDBA935BCFE}"/>
          </ac:spMkLst>
        </pc:spChg>
      </pc:sldChg>
      <pc:sldChg chg="modSp mod">
        <pc:chgData name="Kate McGregor" userId="21de1238-db65-4ab3-8376-ea3116b499df" providerId="ADAL" clId="{AFB6609A-C34B-4DFA-8017-A4A36A5A8226}" dt="2022-07-05T05:03:02.776" v="42" actId="20577"/>
        <pc:sldMkLst>
          <pc:docMk/>
          <pc:sldMk cId="1025479391" sldId="1023"/>
        </pc:sldMkLst>
        <pc:spChg chg="mod">
          <ac:chgData name="Kate McGregor" userId="21de1238-db65-4ab3-8376-ea3116b499df" providerId="ADAL" clId="{AFB6609A-C34B-4DFA-8017-A4A36A5A8226}" dt="2022-07-05T05:03:02.776" v="42" actId="20577"/>
          <ac:spMkLst>
            <pc:docMk/>
            <pc:sldMk cId="1025479391" sldId="1023"/>
            <ac:spMk id="8" creationId="{46871BFD-447A-48A0-BBEE-71A2212B96F7}"/>
          </ac:spMkLst>
        </pc:spChg>
      </pc:sldChg>
      <pc:sldChg chg="modSp mod">
        <pc:chgData name="Kate McGregor" userId="21de1238-db65-4ab3-8376-ea3116b499df" providerId="ADAL" clId="{AFB6609A-C34B-4DFA-8017-A4A36A5A8226}" dt="2022-07-05T05:02:33.075" v="40" actId="20577"/>
        <pc:sldMkLst>
          <pc:docMk/>
          <pc:sldMk cId="355914613" sldId="1024"/>
        </pc:sldMkLst>
        <pc:spChg chg="mod">
          <ac:chgData name="Kate McGregor" userId="21de1238-db65-4ab3-8376-ea3116b499df" providerId="ADAL" clId="{AFB6609A-C34B-4DFA-8017-A4A36A5A8226}" dt="2022-07-05T05:02:33.075" v="40" actId="20577"/>
          <ac:spMkLst>
            <pc:docMk/>
            <pc:sldMk cId="355914613" sldId="1024"/>
            <ac:spMk id="8" creationId="{46871BFD-447A-48A0-BBEE-71A2212B96F7}"/>
          </ac:spMkLst>
        </pc:spChg>
      </pc:sldChg>
      <pc:sldChg chg="modSp mod">
        <pc:chgData name="Kate McGregor" userId="21de1238-db65-4ab3-8376-ea3116b499df" providerId="ADAL" clId="{AFB6609A-C34B-4DFA-8017-A4A36A5A8226}" dt="2022-07-05T05:03:14.322" v="43" actId="20577"/>
        <pc:sldMkLst>
          <pc:docMk/>
          <pc:sldMk cId="932214424" sldId="1025"/>
        </pc:sldMkLst>
        <pc:spChg chg="mod">
          <ac:chgData name="Kate McGregor" userId="21de1238-db65-4ab3-8376-ea3116b499df" providerId="ADAL" clId="{AFB6609A-C34B-4DFA-8017-A4A36A5A8226}" dt="2022-07-05T04:38:13.116" v="6" actId="20577"/>
          <ac:spMkLst>
            <pc:docMk/>
            <pc:sldMk cId="932214424" sldId="1025"/>
            <ac:spMk id="3" creationId="{ADD6792E-2F4F-4544-99FF-292BAD2A9FF2}"/>
          </ac:spMkLst>
        </pc:spChg>
        <pc:spChg chg="mod">
          <ac:chgData name="Kate McGregor" userId="21de1238-db65-4ab3-8376-ea3116b499df" providerId="ADAL" clId="{AFB6609A-C34B-4DFA-8017-A4A36A5A8226}" dt="2022-07-05T05:03:14.322" v="43" actId="20577"/>
          <ac:spMkLst>
            <pc:docMk/>
            <pc:sldMk cId="932214424" sldId="1025"/>
            <ac:spMk id="8" creationId="{46871BFD-447A-48A0-BBEE-71A2212B96F7}"/>
          </ac:spMkLst>
        </pc:spChg>
      </pc:sldChg>
      <pc:sldChg chg="modSp mod">
        <pc:chgData name="Kate McGregor" userId="21de1238-db65-4ab3-8376-ea3116b499df" providerId="ADAL" clId="{AFB6609A-C34B-4DFA-8017-A4A36A5A8226}" dt="2022-07-05T04:38:23.245" v="8" actId="20577"/>
        <pc:sldMkLst>
          <pc:docMk/>
          <pc:sldMk cId="857241841" sldId="1026"/>
        </pc:sldMkLst>
        <pc:spChg chg="mod">
          <ac:chgData name="Kate McGregor" userId="21de1238-db65-4ab3-8376-ea3116b499df" providerId="ADAL" clId="{AFB6609A-C34B-4DFA-8017-A4A36A5A8226}" dt="2022-07-05T04:38:19.943" v="7" actId="20577"/>
          <ac:spMkLst>
            <pc:docMk/>
            <pc:sldMk cId="857241841" sldId="1026"/>
            <ac:spMk id="3" creationId="{ADD6792E-2F4F-4544-99FF-292BAD2A9FF2}"/>
          </ac:spMkLst>
        </pc:spChg>
        <pc:spChg chg="mod">
          <ac:chgData name="Kate McGregor" userId="21de1238-db65-4ab3-8376-ea3116b499df" providerId="ADAL" clId="{AFB6609A-C34B-4DFA-8017-A4A36A5A8226}" dt="2022-07-05T04:38:23.245" v="8" actId="20577"/>
          <ac:spMkLst>
            <pc:docMk/>
            <pc:sldMk cId="857241841" sldId="1026"/>
            <ac:spMk id="8" creationId="{46871BFD-447A-48A0-BBEE-71A2212B96F7}"/>
          </ac:spMkLst>
        </pc:spChg>
      </pc:sldChg>
      <pc:sldChg chg="modSp mod">
        <pc:chgData name="Kate McGregor" userId="21de1238-db65-4ab3-8376-ea3116b499df" providerId="ADAL" clId="{AFB6609A-C34B-4DFA-8017-A4A36A5A8226}" dt="2022-07-05T04:38:32.442" v="10" actId="20577"/>
        <pc:sldMkLst>
          <pc:docMk/>
          <pc:sldMk cId="1352203154" sldId="1027"/>
        </pc:sldMkLst>
        <pc:spChg chg="mod">
          <ac:chgData name="Kate McGregor" userId="21de1238-db65-4ab3-8376-ea3116b499df" providerId="ADAL" clId="{AFB6609A-C34B-4DFA-8017-A4A36A5A8226}" dt="2022-07-05T04:38:32.442" v="10" actId="20577"/>
          <ac:spMkLst>
            <pc:docMk/>
            <pc:sldMk cId="1352203154" sldId="1027"/>
            <ac:spMk id="8" creationId="{46871BFD-447A-48A0-BBEE-71A2212B96F7}"/>
          </ac:spMkLst>
        </pc:spChg>
      </pc:sldChg>
      <pc:sldChg chg="modSp mod">
        <pc:chgData name="Kate McGregor" userId="21de1238-db65-4ab3-8376-ea3116b499df" providerId="ADAL" clId="{AFB6609A-C34B-4DFA-8017-A4A36A5A8226}" dt="2022-07-05T05:02:22.637" v="39" actId="20577"/>
        <pc:sldMkLst>
          <pc:docMk/>
          <pc:sldMk cId="334976110" sldId="1028"/>
        </pc:sldMkLst>
        <pc:spChg chg="mod">
          <ac:chgData name="Kate McGregor" userId="21de1238-db65-4ab3-8376-ea3116b499df" providerId="ADAL" clId="{AFB6609A-C34B-4DFA-8017-A4A36A5A8226}" dt="2022-07-05T05:02:22.637" v="39" actId="20577"/>
          <ac:spMkLst>
            <pc:docMk/>
            <pc:sldMk cId="334976110" sldId="1028"/>
            <ac:spMk id="8" creationId="{46871BFD-447A-48A0-BBEE-71A2212B96F7}"/>
          </ac:spMkLst>
        </pc:spChg>
      </pc:sldChg>
      <pc:sldChg chg="modSp mod">
        <pc:chgData name="Kate McGregor" userId="21de1238-db65-4ab3-8376-ea3116b499df" providerId="ADAL" clId="{AFB6609A-C34B-4DFA-8017-A4A36A5A8226}" dt="2022-07-05T04:38:00.137" v="5" actId="20577"/>
        <pc:sldMkLst>
          <pc:docMk/>
          <pc:sldMk cId="1030368933" sldId="1029"/>
        </pc:sldMkLst>
        <pc:spChg chg="mod">
          <ac:chgData name="Kate McGregor" userId="21de1238-db65-4ab3-8376-ea3116b499df" providerId="ADAL" clId="{AFB6609A-C34B-4DFA-8017-A4A36A5A8226}" dt="2022-07-05T04:38:00.137" v="5" actId="20577"/>
          <ac:spMkLst>
            <pc:docMk/>
            <pc:sldMk cId="1030368933" sldId="1029"/>
            <ac:spMk id="8" creationId="{46871BFD-447A-48A0-BBEE-71A2212B96F7}"/>
          </ac:spMkLst>
        </pc:spChg>
      </pc:sldChg>
      <pc:sldChg chg="modSp mod">
        <pc:chgData name="Kate McGregor" userId="21de1238-db65-4ab3-8376-ea3116b499df" providerId="ADAL" clId="{AFB6609A-C34B-4DFA-8017-A4A36A5A8226}" dt="2022-07-05T05:01:17.166" v="38" actId="313"/>
        <pc:sldMkLst>
          <pc:docMk/>
          <pc:sldMk cId="2356042004" sldId="1030"/>
        </pc:sldMkLst>
        <pc:spChg chg="mod">
          <ac:chgData name="Kate McGregor" userId="21de1238-db65-4ab3-8376-ea3116b499df" providerId="ADAL" clId="{AFB6609A-C34B-4DFA-8017-A4A36A5A8226}" dt="2022-07-05T05:01:17.166" v="38" actId="313"/>
          <ac:spMkLst>
            <pc:docMk/>
            <pc:sldMk cId="2356042004" sldId="1030"/>
            <ac:spMk id="3" creationId="{BA422A32-AB50-4F1E-9CAD-FFDBA935BCFE}"/>
          </ac:spMkLst>
        </pc:spChg>
      </pc:sldChg>
    </pc:docChg>
  </pc:docChgLst>
  <pc:docChgLst>
    <pc:chgData name="Jane Emperado" userId="S::jemperado@goodtogreatschools.org.au::f11f2e2c-abe5-457b-8efd-db449d0a0879" providerId="AD" clId="Web-{B0354655-947A-64DD-5C33-907F417381DE}"/>
    <pc:docChg chg="modSld">
      <pc:chgData name="Jane Emperado" userId="S::jemperado@goodtogreatschools.org.au::f11f2e2c-abe5-457b-8efd-db449d0a0879" providerId="AD" clId="Web-{B0354655-947A-64DD-5C33-907F417381DE}" dt="2022-10-14T06:26:36.409" v="1" actId="20577"/>
      <pc:docMkLst>
        <pc:docMk/>
      </pc:docMkLst>
      <pc:sldChg chg="modSp">
        <pc:chgData name="Jane Emperado" userId="S::jemperado@goodtogreatschools.org.au::f11f2e2c-abe5-457b-8efd-db449d0a0879" providerId="AD" clId="Web-{B0354655-947A-64DD-5C33-907F417381DE}" dt="2022-10-14T06:26:36.409" v="1" actId="20577"/>
        <pc:sldMkLst>
          <pc:docMk/>
          <pc:sldMk cId="649154963" sldId="1046"/>
        </pc:sldMkLst>
        <pc:spChg chg="mod">
          <ac:chgData name="Jane Emperado" userId="S::jemperado@goodtogreatschools.org.au::f11f2e2c-abe5-457b-8efd-db449d0a0879" providerId="AD" clId="Web-{B0354655-947A-64DD-5C33-907F417381DE}" dt="2022-10-14T06:26:36.409" v="1" actId="20577"/>
          <ac:spMkLst>
            <pc:docMk/>
            <pc:sldMk cId="649154963" sldId="1046"/>
            <ac:spMk id="12" creationId="{E4F13E78-324D-02EA-CCE3-C9D24E66C9CB}"/>
          </ac:spMkLst>
        </pc:spChg>
      </pc:sldChg>
    </pc:docChg>
  </pc:docChgLst>
  <pc:docChgLst>
    <pc:chgData name="Chris Kohn" userId="3aea2124-5d9e-4894-ae32-e7c983671888" providerId="ADAL" clId="{5ABB618F-2F53-4855-924F-742ECA898CD0}"/>
    <pc:docChg chg="undo custSel modSld">
      <pc:chgData name="Chris Kohn" userId="3aea2124-5d9e-4894-ae32-e7c983671888" providerId="ADAL" clId="{5ABB618F-2F53-4855-924F-742ECA898CD0}" dt="2022-05-20T04:52:34.914" v="98"/>
      <pc:docMkLst>
        <pc:docMk/>
      </pc:docMkLst>
      <pc:sldChg chg="addSp delSp modSp mod delAnim modAnim addCm">
        <pc:chgData name="Chris Kohn" userId="3aea2124-5d9e-4894-ae32-e7c983671888" providerId="ADAL" clId="{5ABB618F-2F53-4855-924F-742ECA898CD0}" dt="2022-05-20T04:48:32.884" v="91"/>
        <pc:sldMkLst>
          <pc:docMk/>
          <pc:sldMk cId="865673246" sldId="913"/>
        </pc:sldMkLst>
        <pc:picChg chg="del mod modCrop">
          <ac:chgData name="Chris Kohn" userId="3aea2124-5d9e-4894-ae32-e7c983671888" providerId="ADAL" clId="{5ABB618F-2F53-4855-924F-742ECA898CD0}" dt="2022-05-20T04:47:03.895" v="80" actId="478"/>
          <ac:picMkLst>
            <pc:docMk/>
            <pc:sldMk cId="865673246" sldId="913"/>
            <ac:picMk id="4" creationId="{695D08A3-86DB-8D4E-A185-671E864FF702}"/>
          </ac:picMkLst>
        </pc:picChg>
        <pc:picChg chg="add del mod">
          <ac:chgData name="Chris Kohn" userId="3aea2124-5d9e-4894-ae32-e7c983671888" providerId="ADAL" clId="{5ABB618F-2F53-4855-924F-742ECA898CD0}" dt="2022-05-20T04:41:44.765" v="6"/>
          <ac:picMkLst>
            <pc:docMk/>
            <pc:sldMk cId="865673246" sldId="913"/>
            <ac:picMk id="6" creationId="{96311D88-6568-4254-8AB4-A36C67FE8852}"/>
          </ac:picMkLst>
        </pc:picChg>
        <pc:picChg chg="add mod modCrop">
          <ac:chgData name="Chris Kohn" userId="3aea2124-5d9e-4894-ae32-e7c983671888" providerId="ADAL" clId="{5ABB618F-2F53-4855-924F-742ECA898CD0}" dt="2022-05-20T04:47:32.025" v="90" actId="1076"/>
          <ac:picMkLst>
            <pc:docMk/>
            <pc:sldMk cId="865673246" sldId="913"/>
            <ac:picMk id="7" creationId="{D9DA011F-82FB-4396-B430-6A6596B47747}"/>
          </ac:picMkLst>
        </pc:picChg>
      </pc:sldChg>
      <pc:sldChg chg="modSp mod addCm">
        <pc:chgData name="Chris Kohn" userId="3aea2124-5d9e-4894-ae32-e7c983671888" providerId="ADAL" clId="{5ABB618F-2F53-4855-924F-742ECA898CD0}" dt="2022-05-20T04:50:23.196" v="97"/>
        <pc:sldMkLst>
          <pc:docMk/>
          <pc:sldMk cId="1237040056" sldId="949"/>
        </pc:sldMkLst>
        <pc:picChg chg="mod">
          <ac:chgData name="Chris Kohn" userId="3aea2124-5d9e-4894-ae32-e7c983671888" providerId="ADAL" clId="{5ABB618F-2F53-4855-924F-742ECA898CD0}" dt="2022-05-20T04:50:22.088" v="96" actId="1076"/>
          <ac:picMkLst>
            <pc:docMk/>
            <pc:sldMk cId="1237040056" sldId="949"/>
            <ac:picMk id="3" creationId="{6DC92570-A948-1D48-8B93-E89A8562C5C8}"/>
          </ac:picMkLst>
        </pc:picChg>
      </pc:sldChg>
      <pc:sldChg chg="addCm">
        <pc:chgData name="Chris Kohn" userId="3aea2124-5d9e-4894-ae32-e7c983671888" providerId="ADAL" clId="{5ABB618F-2F53-4855-924F-742ECA898CD0}" dt="2022-05-20T04:52:34.914" v="98"/>
        <pc:sldMkLst>
          <pc:docMk/>
          <pc:sldMk cId="3284226014" sldId="964"/>
        </pc:sldMkLst>
      </pc:sldChg>
    </pc:docChg>
  </pc:docChgLst>
  <pc:docChgLst>
    <pc:chgData name="Emma Davies" userId="S::edavies@goodtogreatschools.org.au::c388106c-fcc1-4b94-b57d-b351bf2299cb" providerId="AD" clId="Web-{784C7F56-EC32-7698-1AA2-0DB7BC49F610}"/>
    <pc:docChg chg="modSld">
      <pc:chgData name="Emma Davies" userId="S::edavies@goodtogreatschools.org.au::c388106c-fcc1-4b94-b57d-b351bf2299cb" providerId="AD" clId="Web-{784C7F56-EC32-7698-1AA2-0DB7BC49F610}" dt="2022-04-29T07:57:18.445" v="30"/>
      <pc:docMkLst>
        <pc:docMk/>
      </pc:docMkLst>
      <pc:sldChg chg="addSp delSp modSp">
        <pc:chgData name="Emma Davies" userId="S::edavies@goodtogreatschools.org.au::c388106c-fcc1-4b94-b57d-b351bf2299cb" providerId="AD" clId="Web-{784C7F56-EC32-7698-1AA2-0DB7BC49F610}" dt="2022-04-29T07:57:18.445" v="30"/>
        <pc:sldMkLst>
          <pc:docMk/>
          <pc:sldMk cId="3325966346" sldId="894"/>
        </pc:sldMkLst>
        <pc:picChg chg="add del mod">
          <ac:chgData name="Emma Davies" userId="S::edavies@goodtogreatschools.org.au::c388106c-fcc1-4b94-b57d-b351bf2299cb" providerId="AD" clId="Web-{784C7F56-EC32-7698-1AA2-0DB7BC49F610}" dt="2022-04-29T07:57:18.445" v="30"/>
          <ac:picMkLst>
            <pc:docMk/>
            <pc:sldMk cId="3325966346" sldId="894"/>
            <ac:picMk id="3" creationId="{4C525169-33DA-185A-6547-7A2353881806}"/>
          </ac:picMkLst>
        </pc:picChg>
        <pc:picChg chg="add del mod">
          <ac:chgData name="Emma Davies" userId="S::edavies@goodtogreatschools.org.au::c388106c-fcc1-4b94-b57d-b351bf2299cb" providerId="AD" clId="Web-{784C7F56-EC32-7698-1AA2-0DB7BC49F610}" dt="2022-04-29T07:57:18.445" v="29"/>
          <ac:picMkLst>
            <pc:docMk/>
            <pc:sldMk cId="3325966346" sldId="894"/>
            <ac:picMk id="4" creationId="{B7CC2556-CF38-66BD-2310-760B0F1BF2F3}"/>
          </ac:picMkLst>
        </pc:picChg>
        <pc:picChg chg="add del">
          <ac:chgData name="Emma Davies" userId="S::edavies@goodtogreatschools.org.au::c388106c-fcc1-4b94-b57d-b351bf2299cb" providerId="AD" clId="Web-{784C7F56-EC32-7698-1AA2-0DB7BC49F610}" dt="2022-04-29T07:56:59.132" v="28"/>
          <ac:picMkLst>
            <pc:docMk/>
            <pc:sldMk cId="3325966346" sldId="894"/>
            <ac:picMk id="5" creationId="{50D12DCF-C7F3-46FE-BFC1-27219D2A82B9}"/>
          </ac:picMkLst>
        </pc:picChg>
        <pc:picChg chg="add del">
          <ac:chgData name="Emma Davies" userId="S::edavies@goodtogreatschools.org.au::c388106c-fcc1-4b94-b57d-b351bf2299cb" providerId="AD" clId="Web-{784C7F56-EC32-7698-1AA2-0DB7BC49F610}" dt="2022-04-29T07:56:56.600" v="27"/>
          <ac:picMkLst>
            <pc:docMk/>
            <pc:sldMk cId="3325966346" sldId="894"/>
            <ac:picMk id="6" creationId="{7C8B2D7D-A491-4F87-8D7D-2F982E478B79}"/>
          </ac:picMkLst>
        </pc:picChg>
        <pc:picChg chg="add del mod">
          <ac:chgData name="Emma Davies" userId="S::edavies@goodtogreatschools.org.au::c388106c-fcc1-4b94-b57d-b351bf2299cb" providerId="AD" clId="Web-{784C7F56-EC32-7698-1AA2-0DB7BC49F610}" dt="2022-04-29T07:56:40.366" v="20"/>
          <ac:picMkLst>
            <pc:docMk/>
            <pc:sldMk cId="3325966346" sldId="894"/>
            <ac:picMk id="8" creationId="{6DFAAB8F-777E-3E46-85EC-A62C459A9701}"/>
          </ac:picMkLst>
        </pc:picChg>
      </pc:sldChg>
    </pc:docChg>
  </pc:docChgLst>
  <pc:docChgLst>
    <pc:chgData name="Chris Kohn" userId="3aea2124-5d9e-4894-ae32-e7c983671888" providerId="ADAL" clId="{2D20BB3F-47D9-4930-9744-F30BEEAFB18A}"/>
    <pc:docChg chg="undo custSel modSld">
      <pc:chgData name="Chris Kohn" userId="3aea2124-5d9e-4894-ae32-e7c983671888" providerId="ADAL" clId="{2D20BB3F-47D9-4930-9744-F30BEEAFB18A}" dt="2022-05-29T23:17:47.535" v="194"/>
      <pc:docMkLst>
        <pc:docMk/>
      </pc:docMkLst>
      <pc:sldChg chg="modSp mod addCm">
        <pc:chgData name="Chris Kohn" userId="3aea2124-5d9e-4894-ae32-e7c983671888" providerId="ADAL" clId="{2D20BB3F-47D9-4930-9744-F30BEEAFB18A}" dt="2022-05-29T23:17:47.535" v="194"/>
        <pc:sldMkLst>
          <pc:docMk/>
          <pc:sldMk cId="3972945757" sldId="269"/>
        </pc:sldMkLst>
        <pc:spChg chg="mod">
          <ac:chgData name="Chris Kohn" userId="3aea2124-5d9e-4894-ae32-e7c983671888" providerId="ADAL" clId="{2D20BB3F-47D9-4930-9744-F30BEEAFB18A}" dt="2022-05-29T23:17:17.248" v="193" actId="20577"/>
          <ac:spMkLst>
            <pc:docMk/>
            <pc:sldMk cId="3972945757" sldId="269"/>
            <ac:spMk id="7" creationId="{EBE90D9F-A2CA-0C4E-8BCF-A52D21B9B6BE}"/>
          </ac:spMkLst>
        </pc:spChg>
      </pc:sldChg>
      <pc:sldChg chg="modSp mod">
        <pc:chgData name="Chris Kohn" userId="3aea2124-5d9e-4894-ae32-e7c983671888" providerId="ADAL" clId="{2D20BB3F-47D9-4930-9744-F30BEEAFB18A}" dt="2022-05-29T23:06:35.991" v="190" actId="20577"/>
        <pc:sldMkLst>
          <pc:docMk/>
          <pc:sldMk cId="3126862141" sldId="852"/>
        </pc:sldMkLst>
        <pc:spChg chg="mod">
          <ac:chgData name="Chris Kohn" userId="3aea2124-5d9e-4894-ae32-e7c983671888" providerId="ADAL" clId="{2D20BB3F-47D9-4930-9744-F30BEEAFB18A}" dt="2022-05-29T23:06:35.991" v="190" actId="20577"/>
          <ac:spMkLst>
            <pc:docMk/>
            <pc:sldMk cId="3126862141" sldId="852"/>
            <ac:spMk id="2" creationId="{1BB8F6FA-D5DD-4625-92F8-78707D8EEB35}"/>
          </ac:spMkLst>
        </pc:spChg>
        <pc:spChg chg="mod">
          <ac:chgData name="Chris Kohn" userId="3aea2124-5d9e-4894-ae32-e7c983671888" providerId="ADAL" clId="{2D20BB3F-47D9-4930-9744-F30BEEAFB18A}" dt="2022-05-27T06:08:25.773" v="160" actId="21"/>
          <ac:spMkLst>
            <pc:docMk/>
            <pc:sldMk cId="3126862141" sldId="852"/>
            <ac:spMk id="3" creationId="{3AE12FCD-9CF9-4E57-B7A6-6FE1C09E059A}"/>
          </ac:spMkLst>
        </pc:spChg>
      </pc:sldChg>
      <pc:sldChg chg="addSp modSp mod addCm">
        <pc:chgData name="Chris Kohn" userId="3aea2124-5d9e-4894-ae32-e7c983671888" providerId="ADAL" clId="{2D20BB3F-47D9-4930-9744-F30BEEAFB18A}" dt="2022-05-29T23:08:33.703" v="191"/>
        <pc:sldMkLst>
          <pc:docMk/>
          <pc:sldMk cId="2700113136" sldId="854"/>
        </pc:sldMkLst>
        <pc:spChg chg="mod">
          <ac:chgData name="Chris Kohn" userId="3aea2124-5d9e-4894-ae32-e7c983671888" providerId="ADAL" clId="{2D20BB3F-47D9-4930-9744-F30BEEAFB18A}" dt="2022-05-27T06:08:17.073" v="158" actId="21"/>
          <ac:spMkLst>
            <pc:docMk/>
            <pc:sldMk cId="2700113136" sldId="854"/>
            <ac:spMk id="2" creationId="{16FBB9C8-ECB7-408D-93DC-DDCDD6BFC63A}"/>
          </ac:spMkLst>
        </pc:spChg>
        <pc:spChg chg="add">
          <ac:chgData name="Chris Kohn" userId="3aea2124-5d9e-4894-ae32-e7c983671888" providerId="ADAL" clId="{2D20BB3F-47D9-4930-9744-F30BEEAFB18A}" dt="2022-05-27T06:08:29.082" v="161" actId="22"/>
          <ac:spMkLst>
            <pc:docMk/>
            <pc:sldMk cId="2700113136" sldId="854"/>
            <ac:spMk id="6" creationId="{6FECA368-C281-4B5E-A700-1DCB756444C0}"/>
          </ac:spMkLst>
        </pc:spChg>
        <pc:spChg chg="add mod">
          <ac:chgData name="Chris Kohn" userId="3aea2124-5d9e-4894-ae32-e7c983671888" providerId="ADAL" clId="{2D20BB3F-47D9-4930-9744-F30BEEAFB18A}" dt="2022-05-27T06:08:34.194" v="162"/>
          <ac:spMkLst>
            <pc:docMk/>
            <pc:sldMk cId="2700113136" sldId="854"/>
            <ac:spMk id="7" creationId="{3FB789E7-602E-447D-963B-A2481D51EB34}"/>
          </ac:spMkLst>
        </pc:spChg>
      </pc:sldChg>
      <pc:sldChg chg="modSp mod">
        <pc:chgData name="Chris Kohn" userId="3aea2124-5d9e-4894-ae32-e7c983671888" providerId="ADAL" clId="{2D20BB3F-47D9-4930-9744-F30BEEAFB18A}" dt="2022-05-27T05:22:05.881" v="90" actId="255"/>
        <pc:sldMkLst>
          <pc:docMk/>
          <pc:sldMk cId="4127846730" sldId="977"/>
        </pc:sldMkLst>
        <pc:spChg chg="mod">
          <ac:chgData name="Chris Kohn" userId="3aea2124-5d9e-4894-ae32-e7c983671888" providerId="ADAL" clId="{2D20BB3F-47D9-4930-9744-F30BEEAFB18A}" dt="2022-05-27T05:22:05.881" v="90" actId="255"/>
          <ac:spMkLst>
            <pc:docMk/>
            <pc:sldMk cId="4127846730" sldId="977"/>
            <ac:spMk id="3" creationId="{C7C5065F-C006-6242-8B08-79E8F4FC0F88}"/>
          </ac:spMkLst>
        </pc:spChg>
      </pc:sldChg>
      <pc:sldChg chg="modSp mod">
        <pc:chgData name="Chris Kohn" userId="3aea2124-5d9e-4894-ae32-e7c983671888" providerId="ADAL" clId="{2D20BB3F-47D9-4930-9744-F30BEEAFB18A}" dt="2022-05-27T06:05:05.017" v="116" actId="255"/>
        <pc:sldMkLst>
          <pc:docMk/>
          <pc:sldMk cId="2821724853" sldId="979"/>
        </pc:sldMkLst>
        <pc:spChg chg="mod">
          <ac:chgData name="Chris Kohn" userId="3aea2124-5d9e-4894-ae32-e7c983671888" providerId="ADAL" clId="{2D20BB3F-47D9-4930-9744-F30BEEAFB18A}" dt="2022-05-27T06:05:05.017" v="116" actId="255"/>
          <ac:spMkLst>
            <pc:docMk/>
            <pc:sldMk cId="2821724853" sldId="979"/>
            <ac:spMk id="3" creationId="{C7C5065F-C006-6242-8B08-79E8F4FC0F88}"/>
          </ac:spMkLst>
        </pc:spChg>
      </pc:sldChg>
      <pc:sldChg chg="modSp mod addCm modCm">
        <pc:chgData name="Chris Kohn" userId="3aea2124-5d9e-4894-ae32-e7c983671888" providerId="ADAL" clId="{2D20BB3F-47D9-4930-9744-F30BEEAFB18A}" dt="2022-05-29T22:52:45.608" v="167" actId="2056"/>
        <pc:sldMkLst>
          <pc:docMk/>
          <pc:sldMk cId="875313969" sldId="984"/>
        </pc:sldMkLst>
        <pc:spChg chg="mod">
          <ac:chgData name="Chris Kohn" userId="3aea2124-5d9e-4894-ae32-e7c983671888" providerId="ADAL" clId="{2D20BB3F-47D9-4930-9744-F30BEEAFB18A}" dt="2022-05-27T06:04:53.400" v="115"/>
          <ac:spMkLst>
            <pc:docMk/>
            <pc:sldMk cId="875313969" sldId="984"/>
            <ac:spMk id="8" creationId="{DA0CEF52-723B-F943-8468-D4AE39B81990}"/>
          </ac:spMkLst>
        </pc:spChg>
      </pc:sldChg>
      <pc:sldChg chg="modSp mod">
        <pc:chgData name="Chris Kohn" userId="3aea2124-5d9e-4894-ae32-e7c983671888" providerId="ADAL" clId="{2D20BB3F-47D9-4930-9744-F30BEEAFB18A}" dt="2022-05-27T06:06:41.034" v="139" actId="20577"/>
        <pc:sldMkLst>
          <pc:docMk/>
          <pc:sldMk cId="3931418025" sldId="985"/>
        </pc:sldMkLst>
        <pc:spChg chg="mod">
          <ac:chgData name="Chris Kohn" userId="3aea2124-5d9e-4894-ae32-e7c983671888" providerId="ADAL" clId="{2D20BB3F-47D9-4930-9744-F30BEEAFB18A}" dt="2022-05-27T06:06:41.034" v="139" actId="20577"/>
          <ac:spMkLst>
            <pc:docMk/>
            <pc:sldMk cId="3931418025" sldId="985"/>
            <ac:spMk id="8" creationId="{BB0B668D-DA90-7F42-8E8D-96C8FF04477D}"/>
          </ac:spMkLst>
        </pc:spChg>
      </pc:sldChg>
      <pc:sldChg chg="modSp mod">
        <pc:chgData name="Chris Kohn" userId="3aea2124-5d9e-4894-ae32-e7c983671888" providerId="ADAL" clId="{2D20BB3F-47D9-4930-9744-F30BEEAFB18A}" dt="2022-05-27T05:23:19.532" v="94" actId="255"/>
        <pc:sldMkLst>
          <pc:docMk/>
          <pc:sldMk cId="56296085" sldId="986"/>
        </pc:sldMkLst>
        <pc:spChg chg="mod">
          <ac:chgData name="Chris Kohn" userId="3aea2124-5d9e-4894-ae32-e7c983671888" providerId="ADAL" clId="{2D20BB3F-47D9-4930-9744-F30BEEAFB18A}" dt="2022-05-27T05:23:19.532" v="94" actId="255"/>
          <ac:spMkLst>
            <pc:docMk/>
            <pc:sldMk cId="56296085" sldId="986"/>
            <ac:spMk id="3" creationId="{BC75C317-F5B5-C840-8A1D-13E6383CAA8C}"/>
          </ac:spMkLst>
        </pc:spChg>
      </pc:sldChg>
      <pc:sldChg chg="modSp mod">
        <pc:chgData name="Chris Kohn" userId="3aea2124-5d9e-4894-ae32-e7c983671888" providerId="ADAL" clId="{2D20BB3F-47D9-4930-9744-F30BEEAFB18A}" dt="2022-05-27T05:22:28.778" v="92" actId="255"/>
        <pc:sldMkLst>
          <pc:docMk/>
          <pc:sldMk cId="2303489325" sldId="987"/>
        </pc:sldMkLst>
        <pc:spChg chg="mod">
          <ac:chgData name="Chris Kohn" userId="3aea2124-5d9e-4894-ae32-e7c983671888" providerId="ADAL" clId="{2D20BB3F-47D9-4930-9744-F30BEEAFB18A}" dt="2022-05-27T05:22:28.778" v="92" actId="255"/>
          <ac:spMkLst>
            <pc:docMk/>
            <pc:sldMk cId="2303489325" sldId="987"/>
            <ac:spMk id="3" creationId="{C7C5065F-C006-6242-8B08-79E8F4FC0F88}"/>
          </ac:spMkLst>
        </pc:spChg>
      </pc:sldChg>
      <pc:sldChg chg="modSp mod">
        <pc:chgData name="Chris Kohn" userId="3aea2124-5d9e-4894-ae32-e7c983671888" providerId="ADAL" clId="{2D20BB3F-47D9-4930-9744-F30BEEAFB18A}" dt="2022-05-27T05:22:14.192" v="91" actId="255"/>
        <pc:sldMkLst>
          <pc:docMk/>
          <pc:sldMk cId="2470306202" sldId="988"/>
        </pc:sldMkLst>
        <pc:spChg chg="mod">
          <ac:chgData name="Chris Kohn" userId="3aea2124-5d9e-4894-ae32-e7c983671888" providerId="ADAL" clId="{2D20BB3F-47D9-4930-9744-F30BEEAFB18A}" dt="2022-05-27T05:22:14.192" v="91" actId="255"/>
          <ac:spMkLst>
            <pc:docMk/>
            <pc:sldMk cId="2470306202" sldId="988"/>
            <ac:spMk id="3" creationId="{C7C5065F-C006-6242-8B08-79E8F4FC0F88}"/>
          </ac:spMkLst>
        </pc:spChg>
      </pc:sldChg>
      <pc:sldChg chg="modSp mod">
        <pc:chgData name="Chris Kohn" userId="3aea2124-5d9e-4894-ae32-e7c983671888" providerId="ADAL" clId="{2D20BB3F-47D9-4930-9744-F30BEEAFB18A}" dt="2022-05-27T05:22:48.623" v="93" actId="255"/>
        <pc:sldMkLst>
          <pc:docMk/>
          <pc:sldMk cId="192999117" sldId="989"/>
        </pc:sldMkLst>
        <pc:spChg chg="mod">
          <ac:chgData name="Chris Kohn" userId="3aea2124-5d9e-4894-ae32-e7c983671888" providerId="ADAL" clId="{2D20BB3F-47D9-4930-9744-F30BEEAFB18A}" dt="2022-05-27T05:22:48.623" v="93" actId="255"/>
          <ac:spMkLst>
            <pc:docMk/>
            <pc:sldMk cId="192999117" sldId="989"/>
            <ac:spMk id="3" creationId="{C7C5065F-C006-6242-8B08-79E8F4FC0F88}"/>
          </ac:spMkLst>
        </pc:spChg>
      </pc:sldChg>
      <pc:sldChg chg="modSp mod addCm modCm">
        <pc:chgData name="Chris Kohn" userId="3aea2124-5d9e-4894-ae32-e7c983671888" providerId="ADAL" clId="{2D20BB3F-47D9-4930-9744-F30BEEAFB18A}" dt="2022-05-29T22:52:45.608" v="167" actId="2056"/>
        <pc:sldMkLst>
          <pc:docMk/>
          <pc:sldMk cId="1292460506" sldId="990"/>
        </pc:sldMkLst>
        <pc:spChg chg="mod">
          <ac:chgData name="Chris Kohn" userId="3aea2124-5d9e-4894-ae32-e7c983671888" providerId="ADAL" clId="{2D20BB3F-47D9-4930-9744-F30BEEAFB18A}" dt="2022-05-27T05:23:38.317" v="95" actId="255"/>
          <ac:spMkLst>
            <pc:docMk/>
            <pc:sldMk cId="1292460506" sldId="990"/>
            <ac:spMk id="3" creationId="{BC75C317-F5B5-C840-8A1D-13E6383CAA8C}"/>
          </ac:spMkLst>
        </pc:spChg>
      </pc:sldChg>
      <pc:sldChg chg="modSp mod">
        <pc:chgData name="Chris Kohn" userId="3aea2124-5d9e-4894-ae32-e7c983671888" providerId="ADAL" clId="{2D20BB3F-47D9-4930-9744-F30BEEAFB18A}" dt="2022-05-27T06:05:13.633" v="117" actId="255"/>
        <pc:sldMkLst>
          <pc:docMk/>
          <pc:sldMk cId="3400098730" sldId="1000"/>
        </pc:sldMkLst>
        <pc:spChg chg="mod">
          <ac:chgData name="Chris Kohn" userId="3aea2124-5d9e-4894-ae32-e7c983671888" providerId="ADAL" clId="{2D20BB3F-47D9-4930-9744-F30BEEAFB18A}" dt="2022-05-27T06:05:13.633" v="117" actId="255"/>
          <ac:spMkLst>
            <pc:docMk/>
            <pc:sldMk cId="3400098730" sldId="1000"/>
            <ac:spMk id="3" creationId="{C7C5065F-C006-6242-8B08-79E8F4FC0F88}"/>
          </ac:spMkLst>
        </pc:spChg>
      </pc:sldChg>
      <pc:sldChg chg="modSp mod">
        <pc:chgData name="Chris Kohn" userId="3aea2124-5d9e-4894-ae32-e7c983671888" providerId="ADAL" clId="{2D20BB3F-47D9-4930-9744-F30BEEAFB18A}" dt="2022-05-27T06:05:50.652" v="125" actId="20577"/>
        <pc:sldMkLst>
          <pc:docMk/>
          <pc:sldMk cId="1954598285" sldId="1001"/>
        </pc:sldMkLst>
        <pc:spChg chg="mod">
          <ac:chgData name="Chris Kohn" userId="3aea2124-5d9e-4894-ae32-e7c983671888" providerId="ADAL" clId="{2D20BB3F-47D9-4930-9744-F30BEEAFB18A}" dt="2022-05-27T06:05:50.652" v="125" actId="20577"/>
          <ac:spMkLst>
            <pc:docMk/>
            <pc:sldMk cId="1954598285" sldId="1001"/>
            <ac:spMk id="3" creationId="{C7C5065F-C006-6242-8B08-79E8F4FC0F88}"/>
          </ac:spMkLst>
        </pc:spChg>
      </pc:sldChg>
      <pc:sldChg chg="modSp mod">
        <pc:chgData name="Chris Kohn" userId="3aea2124-5d9e-4894-ae32-e7c983671888" providerId="ADAL" clId="{2D20BB3F-47D9-4930-9744-F30BEEAFB18A}" dt="2022-05-27T06:06:48.402" v="152" actId="20577"/>
        <pc:sldMkLst>
          <pc:docMk/>
          <pc:sldMk cId="465585170" sldId="1002"/>
        </pc:sldMkLst>
        <pc:spChg chg="mod">
          <ac:chgData name="Chris Kohn" userId="3aea2124-5d9e-4894-ae32-e7c983671888" providerId="ADAL" clId="{2D20BB3F-47D9-4930-9744-F30BEEAFB18A}" dt="2022-05-27T06:06:48.402" v="152" actId="20577"/>
          <ac:spMkLst>
            <pc:docMk/>
            <pc:sldMk cId="465585170" sldId="1002"/>
            <ac:spMk id="3" creationId="{C7C5065F-C006-6242-8B08-79E8F4FC0F88}"/>
          </ac:spMkLst>
        </pc:spChg>
      </pc:sldChg>
      <pc:sldChg chg="modSp mod">
        <pc:chgData name="Chris Kohn" userId="3aea2124-5d9e-4894-ae32-e7c983671888" providerId="ADAL" clId="{2D20BB3F-47D9-4930-9744-F30BEEAFB18A}" dt="2022-05-27T06:06:45.204" v="148" actId="20577"/>
        <pc:sldMkLst>
          <pc:docMk/>
          <pc:sldMk cId="3203446830" sldId="1004"/>
        </pc:sldMkLst>
        <pc:spChg chg="mod">
          <ac:chgData name="Chris Kohn" userId="3aea2124-5d9e-4894-ae32-e7c983671888" providerId="ADAL" clId="{2D20BB3F-47D9-4930-9744-F30BEEAFB18A}" dt="2022-05-27T06:06:45.204" v="148" actId="20577"/>
          <ac:spMkLst>
            <pc:docMk/>
            <pc:sldMk cId="3203446830" sldId="1004"/>
            <ac:spMk id="3" creationId="{C7C5065F-C006-6242-8B08-79E8F4FC0F88}"/>
          </ac:spMkLst>
        </pc:spChg>
      </pc:sldChg>
      <pc:sldChg chg="addSp delSp modSp mod">
        <pc:chgData name="Chris Kohn" userId="3aea2124-5d9e-4894-ae32-e7c983671888" providerId="ADAL" clId="{2D20BB3F-47D9-4930-9744-F30BEEAFB18A}" dt="2022-05-27T06:06:15.129" v="129"/>
        <pc:sldMkLst>
          <pc:docMk/>
          <pc:sldMk cId="3606348173" sldId="1005"/>
        </pc:sldMkLst>
        <pc:spChg chg="mod">
          <ac:chgData name="Chris Kohn" userId="3aea2124-5d9e-4894-ae32-e7c983671888" providerId="ADAL" clId="{2D20BB3F-47D9-4930-9744-F30BEEAFB18A}" dt="2022-05-27T06:06:15.129" v="129"/>
          <ac:spMkLst>
            <pc:docMk/>
            <pc:sldMk cId="3606348173" sldId="1005"/>
            <ac:spMk id="3" creationId="{C7C5065F-C006-6242-8B08-79E8F4FC0F88}"/>
          </ac:spMkLst>
        </pc:spChg>
        <pc:spChg chg="add del mod">
          <ac:chgData name="Chris Kohn" userId="3aea2124-5d9e-4894-ae32-e7c983671888" providerId="ADAL" clId="{2D20BB3F-47D9-4930-9744-F30BEEAFB18A}" dt="2022-05-27T06:06:02.507" v="127"/>
          <ac:spMkLst>
            <pc:docMk/>
            <pc:sldMk cId="3606348173" sldId="1005"/>
            <ac:spMk id="4" creationId="{32723C10-5519-4A82-92E0-1183AACFFC10}"/>
          </ac:spMkLst>
        </pc:spChg>
      </pc:sldChg>
      <pc:sldChg chg="modSp mod">
        <pc:chgData name="Chris Kohn" userId="3aea2124-5d9e-4894-ae32-e7c983671888" providerId="ADAL" clId="{2D20BB3F-47D9-4930-9744-F30BEEAFB18A}" dt="2022-05-27T05:19:56.488" v="87" actId="255"/>
        <pc:sldMkLst>
          <pc:docMk/>
          <pc:sldMk cId="3152071885" sldId="1006"/>
        </pc:sldMkLst>
        <pc:spChg chg="mod">
          <ac:chgData name="Chris Kohn" userId="3aea2124-5d9e-4894-ae32-e7c983671888" providerId="ADAL" clId="{2D20BB3F-47D9-4930-9744-F30BEEAFB18A}" dt="2022-05-27T05:19:56.488" v="87" actId="255"/>
          <ac:spMkLst>
            <pc:docMk/>
            <pc:sldMk cId="3152071885" sldId="1006"/>
            <ac:spMk id="3" creationId="{BC75C317-F5B5-C840-8A1D-13E6383CAA8C}"/>
          </ac:spMkLst>
        </pc:spChg>
      </pc:sldChg>
      <pc:sldChg chg="addSp delSp modSp mod">
        <pc:chgData name="Chris Kohn" userId="3aea2124-5d9e-4894-ae32-e7c983671888" providerId="ADAL" clId="{2D20BB3F-47D9-4930-9744-F30BEEAFB18A}" dt="2022-05-27T05:25:14.164" v="113"/>
        <pc:sldMkLst>
          <pc:docMk/>
          <pc:sldMk cId="976812188" sldId="1007"/>
        </pc:sldMkLst>
        <pc:spChg chg="del mod">
          <ac:chgData name="Chris Kohn" userId="3aea2124-5d9e-4894-ae32-e7c983671888" providerId="ADAL" clId="{2D20BB3F-47D9-4930-9744-F30BEEAFB18A}" dt="2022-05-27T05:25:04.836" v="108" actId="478"/>
          <ac:spMkLst>
            <pc:docMk/>
            <pc:sldMk cId="976812188" sldId="1007"/>
            <ac:spMk id="3" creationId="{BC75C317-F5B5-C840-8A1D-13E6383CAA8C}"/>
          </ac:spMkLst>
        </pc:spChg>
        <pc:spChg chg="add mod">
          <ac:chgData name="Chris Kohn" userId="3aea2124-5d9e-4894-ae32-e7c983671888" providerId="ADAL" clId="{2D20BB3F-47D9-4930-9744-F30BEEAFB18A}" dt="2022-05-27T05:25:14.164" v="113"/>
          <ac:spMkLst>
            <pc:docMk/>
            <pc:sldMk cId="976812188" sldId="1007"/>
            <ac:spMk id="5" creationId="{D2A0D440-AEEA-4E5E-94C7-58074BC3AE96}"/>
          </ac:spMkLst>
        </pc:spChg>
        <pc:spChg chg="add del mod">
          <ac:chgData name="Chris Kohn" userId="3aea2124-5d9e-4894-ae32-e7c983671888" providerId="ADAL" clId="{2D20BB3F-47D9-4930-9744-F30BEEAFB18A}" dt="2022-05-27T05:25:12.428" v="112"/>
          <ac:spMkLst>
            <pc:docMk/>
            <pc:sldMk cId="976812188" sldId="1007"/>
            <ac:spMk id="6" creationId="{F4DA6CAB-AFE9-4327-A7BE-F65511C5201C}"/>
          </ac:spMkLst>
        </pc:spChg>
      </pc:sldChg>
    </pc:docChg>
  </pc:docChgLst>
  <pc:docChgLst>
    <pc:chgData name="Emma Davies" userId="c388106c-fcc1-4b94-b57d-b351bf2299cb" providerId="ADAL" clId="{50FB99D0-B437-A248-B719-A1CDE291BBAE}"/>
    <pc:docChg chg="undo redo custSel mod addSld delSld modSld sldOrd">
      <pc:chgData name="Emma Davies" userId="c388106c-fcc1-4b94-b57d-b351bf2299cb" providerId="ADAL" clId="{50FB99D0-B437-A248-B719-A1CDE291BBAE}" dt="2022-07-04T17:54:25.863" v="1632" actId="20577"/>
      <pc:docMkLst>
        <pc:docMk/>
      </pc:docMkLst>
      <pc:sldChg chg="modSp">
        <pc:chgData name="Emma Davies" userId="c388106c-fcc1-4b94-b57d-b351bf2299cb" providerId="ADAL" clId="{50FB99D0-B437-A248-B719-A1CDE291BBAE}" dt="2022-06-29T03:23:33.822" v="579" actId="20577"/>
        <pc:sldMkLst>
          <pc:docMk/>
          <pc:sldMk cId="2748093058" sldId="268"/>
        </pc:sldMkLst>
        <pc:spChg chg="mod">
          <ac:chgData name="Emma Davies" userId="c388106c-fcc1-4b94-b57d-b351bf2299cb" providerId="ADAL" clId="{50FB99D0-B437-A248-B719-A1CDE291BBAE}" dt="2022-06-29T03:23:33.822" v="579" actId="20577"/>
          <ac:spMkLst>
            <pc:docMk/>
            <pc:sldMk cId="2748093058" sldId="268"/>
            <ac:spMk id="7" creationId="{38F0542A-4077-4140-AF53-8C34231F718D}"/>
          </ac:spMkLst>
        </pc:spChg>
      </pc:sldChg>
      <pc:sldChg chg="modSp">
        <pc:chgData name="Emma Davies" userId="c388106c-fcc1-4b94-b57d-b351bf2299cb" providerId="ADAL" clId="{50FB99D0-B437-A248-B719-A1CDE291BBAE}" dt="2022-07-04T14:04:45.675" v="1168" actId="20577"/>
        <pc:sldMkLst>
          <pc:docMk/>
          <pc:sldMk cId="3972945757" sldId="269"/>
        </pc:sldMkLst>
        <pc:spChg chg="mod">
          <ac:chgData name="Emma Davies" userId="c388106c-fcc1-4b94-b57d-b351bf2299cb" providerId="ADAL" clId="{50FB99D0-B437-A248-B719-A1CDE291BBAE}" dt="2022-07-04T14:04:45.675" v="1168" actId="20577"/>
          <ac:spMkLst>
            <pc:docMk/>
            <pc:sldMk cId="3972945757" sldId="269"/>
            <ac:spMk id="7" creationId="{EBE90D9F-A2CA-0C4E-8BCF-A52D21B9B6BE}"/>
          </ac:spMkLst>
        </pc:spChg>
      </pc:sldChg>
      <pc:sldChg chg="modSp">
        <pc:chgData name="Emma Davies" userId="c388106c-fcc1-4b94-b57d-b351bf2299cb" providerId="ADAL" clId="{50FB99D0-B437-A248-B719-A1CDE291BBAE}" dt="2022-06-22T00:51:04.959" v="344" actId="20577"/>
        <pc:sldMkLst>
          <pc:docMk/>
          <pc:sldMk cId="614229097" sldId="574"/>
        </pc:sldMkLst>
        <pc:spChg chg="mod">
          <ac:chgData name="Emma Davies" userId="c388106c-fcc1-4b94-b57d-b351bf2299cb" providerId="ADAL" clId="{50FB99D0-B437-A248-B719-A1CDE291BBAE}" dt="2022-06-22T00:51:04.959" v="344" actId="20577"/>
          <ac:spMkLst>
            <pc:docMk/>
            <pc:sldMk cId="614229097" sldId="574"/>
            <ac:spMk id="16" creationId="{9C0E0934-4334-4F6E-9804-756183CA8479}"/>
          </ac:spMkLst>
        </pc:spChg>
      </pc:sldChg>
      <pc:sldChg chg="delSp modSp">
        <pc:chgData name="Emma Davies" userId="c388106c-fcc1-4b94-b57d-b351bf2299cb" providerId="ADAL" clId="{50FB99D0-B437-A248-B719-A1CDE291BBAE}" dt="2022-06-20T04:44:06.026" v="1" actId="478"/>
        <pc:sldMkLst>
          <pc:docMk/>
          <pc:sldMk cId="1355969124" sldId="706"/>
        </pc:sldMkLst>
        <pc:spChg chg="mod">
          <ac:chgData name="Emma Davies" userId="c388106c-fcc1-4b94-b57d-b351bf2299cb" providerId="ADAL" clId="{50FB99D0-B437-A248-B719-A1CDE291BBAE}" dt="2022-06-20T04:44:02.425" v="0" actId="20577"/>
          <ac:spMkLst>
            <pc:docMk/>
            <pc:sldMk cId="1355969124" sldId="706"/>
            <ac:spMk id="8" creationId="{9092A134-8C9E-4C40-B077-48272B5CB482}"/>
          </ac:spMkLst>
        </pc:spChg>
        <pc:picChg chg="del">
          <ac:chgData name="Emma Davies" userId="c388106c-fcc1-4b94-b57d-b351bf2299cb" providerId="ADAL" clId="{50FB99D0-B437-A248-B719-A1CDE291BBAE}" dt="2022-06-20T04:44:06.026" v="1" actId="478"/>
          <ac:picMkLst>
            <pc:docMk/>
            <pc:sldMk cId="1355969124" sldId="706"/>
            <ac:picMk id="20" creationId="{1FACAD0B-A57D-CD41-83D1-6F4A937499AB}"/>
          </ac:picMkLst>
        </pc:picChg>
        <pc:picChg chg="del">
          <ac:chgData name="Emma Davies" userId="c388106c-fcc1-4b94-b57d-b351bf2299cb" providerId="ADAL" clId="{50FB99D0-B437-A248-B719-A1CDE291BBAE}" dt="2022-06-20T04:44:06.026" v="1" actId="478"/>
          <ac:picMkLst>
            <pc:docMk/>
            <pc:sldMk cId="1355969124" sldId="706"/>
            <ac:picMk id="21" creationId="{1270C73C-911C-3246-939A-51A6E3BD2C10}"/>
          </ac:picMkLst>
        </pc:picChg>
        <pc:picChg chg="del">
          <ac:chgData name="Emma Davies" userId="c388106c-fcc1-4b94-b57d-b351bf2299cb" providerId="ADAL" clId="{50FB99D0-B437-A248-B719-A1CDE291BBAE}" dt="2022-06-20T04:44:06.026" v="1" actId="478"/>
          <ac:picMkLst>
            <pc:docMk/>
            <pc:sldMk cId="1355969124" sldId="706"/>
            <ac:picMk id="22" creationId="{ED5B5C1A-8009-AD44-879A-62222C9EA363}"/>
          </ac:picMkLst>
        </pc:picChg>
        <pc:picChg chg="del">
          <ac:chgData name="Emma Davies" userId="c388106c-fcc1-4b94-b57d-b351bf2299cb" providerId="ADAL" clId="{50FB99D0-B437-A248-B719-A1CDE291BBAE}" dt="2022-06-20T04:44:06.026" v="1" actId="478"/>
          <ac:picMkLst>
            <pc:docMk/>
            <pc:sldMk cId="1355969124" sldId="706"/>
            <ac:picMk id="23" creationId="{5DC1094F-0947-5244-8741-8BB2556CBF66}"/>
          </ac:picMkLst>
        </pc:picChg>
        <pc:picChg chg="del">
          <ac:chgData name="Emma Davies" userId="c388106c-fcc1-4b94-b57d-b351bf2299cb" providerId="ADAL" clId="{50FB99D0-B437-A248-B719-A1CDE291BBAE}" dt="2022-06-20T04:44:06.026" v="1" actId="478"/>
          <ac:picMkLst>
            <pc:docMk/>
            <pc:sldMk cId="1355969124" sldId="706"/>
            <ac:picMk id="24" creationId="{23A221E1-8FFF-4342-A8A0-A5BFA613E885}"/>
          </ac:picMkLst>
        </pc:picChg>
        <pc:picChg chg="del">
          <ac:chgData name="Emma Davies" userId="c388106c-fcc1-4b94-b57d-b351bf2299cb" providerId="ADAL" clId="{50FB99D0-B437-A248-B719-A1CDE291BBAE}" dt="2022-06-20T04:44:06.026" v="1" actId="478"/>
          <ac:picMkLst>
            <pc:docMk/>
            <pc:sldMk cId="1355969124" sldId="706"/>
            <ac:picMk id="25" creationId="{EB51115A-3AAA-0047-82C1-7A252E4634D0}"/>
          </ac:picMkLst>
        </pc:picChg>
      </pc:sldChg>
      <pc:sldChg chg="del">
        <pc:chgData name="Emma Davies" userId="c388106c-fcc1-4b94-b57d-b351bf2299cb" providerId="ADAL" clId="{50FB99D0-B437-A248-B719-A1CDE291BBAE}" dt="2022-06-21T19:08:17.095" v="250" actId="2696"/>
        <pc:sldMkLst>
          <pc:docMk/>
          <pc:sldMk cId="2367493608" sldId="961"/>
        </pc:sldMkLst>
      </pc:sldChg>
      <pc:sldChg chg="del">
        <pc:chgData name="Emma Davies" userId="c388106c-fcc1-4b94-b57d-b351bf2299cb" providerId="ADAL" clId="{50FB99D0-B437-A248-B719-A1CDE291BBAE}" dt="2022-06-20T04:45:01.699" v="7" actId="2696"/>
        <pc:sldMkLst>
          <pc:docMk/>
          <pc:sldMk cId="41793483" sldId="974"/>
        </pc:sldMkLst>
      </pc:sldChg>
      <pc:sldChg chg="delSp modSp add del delAnim">
        <pc:chgData name="Emma Davies" userId="c388106c-fcc1-4b94-b57d-b351bf2299cb" providerId="ADAL" clId="{50FB99D0-B437-A248-B719-A1CDE291BBAE}" dt="2022-06-21T19:06:10.475" v="147" actId="2696"/>
        <pc:sldMkLst>
          <pc:docMk/>
          <pc:sldMk cId="3463944923" sldId="1013"/>
        </pc:sldMkLst>
        <pc:spChg chg="mod">
          <ac:chgData name="Emma Davies" userId="c388106c-fcc1-4b94-b57d-b351bf2299cb" providerId="ADAL" clId="{50FB99D0-B437-A248-B719-A1CDE291BBAE}" dt="2022-06-20T04:47:26.206" v="46" actId="20577"/>
          <ac:spMkLst>
            <pc:docMk/>
            <pc:sldMk cId="3463944923" sldId="1013"/>
            <ac:spMk id="3" creationId="{ADD6792E-2F4F-4544-99FF-292BAD2A9FF2}"/>
          </ac:spMkLst>
        </pc:spChg>
        <pc:spChg chg="mod">
          <ac:chgData name="Emma Davies" userId="c388106c-fcc1-4b94-b57d-b351bf2299cb" providerId="ADAL" clId="{50FB99D0-B437-A248-B719-A1CDE291BBAE}" dt="2022-06-21T19:06:08.327" v="146" actId="20577"/>
          <ac:spMkLst>
            <pc:docMk/>
            <pc:sldMk cId="3463944923" sldId="1013"/>
            <ac:spMk id="8" creationId="{46871BFD-447A-48A0-BBEE-71A2212B96F7}"/>
          </ac:spMkLst>
        </pc:spChg>
        <pc:picChg chg="del">
          <ac:chgData name="Emma Davies" userId="c388106c-fcc1-4b94-b57d-b351bf2299cb" providerId="ADAL" clId="{50FB99D0-B437-A248-B719-A1CDE291BBAE}" dt="2022-06-20T04:47:28.611" v="48" actId="478"/>
          <ac:picMkLst>
            <pc:docMk/>
            <pc:sldMk cId="3463944923" sldId="1013"/>
            <ac:picMk id="25" creationId="{5FBEA203-47FA-B742-B36D-0CE507C3C3E3}"/>
          </ac:picMkLst>
        </pc:picChg>
        <pc:picChg chg="del">
          <ac:chgData name="Emma Davies" userId="c388106c-fcc1-4b94-b57d-b351bf2299cb" providerId="ADAL" clId="{50FB99D0-B437-A248-B719-A1CDE291BBAE}" dt="2022-06-20T04:47:27.018" v="47" actId="478"/>
          <ac:picMkLst>
            <pc:docMk/>
            <pc:sldMk cId="3463944923" sldId="1013"/>
            <ac:picMk id="26" creationId="{9CF057DA-1A00-5045-98DC-51BE0782ADA4}"/>
          </ac:picMkLst>
        </pc:picChg>
        <pc:picChg chg="del">
          <ac:chgData name="Emma Davies" userId="c388106c-fcc1-4b94-b57d-b351bf2299cb" providerId="ADAL" clId="{50FB99D0-B437-A248-B719-A1CDE291BBAE}" dt="2022-06-20T04:47:23.352" v="45" actId="478"/>
          <ac:picMkLst>
            <pc:docMk/>
            <pc:sldMk cId="3463944923" sldId="1013"/>
            <ac:picMk id="27" creationId="{2A8D3A68-5195-0A47-8369-D8B09FBC01C4}"/>
          </ac:picMkLst>
        </pc:picChg>
      </pc:sldChg>
      <pc:sldChg chg="add del">
        <pc:chgData name="Emma Davies" userId="c388106c-fcc1-4b94-b57d-b351bf2299cb" providerId="ADAL" clId="{50FB99D0-B437-A248-B719-A1CDE291BBAE}" dt="2022-06-29T03:21:11.146" v="382" actId="2696"/>
        <pc:sldMkLst>
          <pc:docMk/>
          <pc:sldMk cId="235140345" sldId="1020"/>
        </pc:sldMkLst>
      </pc:sldChg>
      <pc:sldChg chg="add">
        <pc:chgData name="Emma Davies" userId="c388106c-fcc1-4b94-b57d-b351bf2299cb" providerId="ADAL" clId="{50FB99D0-B437-A248-B719-A1CDE291BBAE}" dt="2022-06-29T03:24:29.102" v="580"/>
        <pc:sldMkLst>
          <pc:docMk/>
          <pc:sldMk cId="3506164650" sldId="1020"/>
        </pc:sldMkLst>
      </pc:sldChg>
      <pc:sldChg chg="modSp">
        <pc:chgData name="Emma Davies" userId="c388106c-fcc1-4b94-b57d-b351bf2299cb" providerId="ADAL" clId="{50FB99D0-B437-A248-B719-A1CDE291BBAE}" dt="2022-07-04T17:54:25.863" v="1632" actId="20577"/>
        <pc:sldMkLst>
          <pc:docMk/>
          <pc:sldMk cId="3845122919" sldId="1020"/>
        </pc:sldMkLst>
        <pc:spChg chg="mod">
          <ac:chgData name="Emma Davies" userId="c388106c-fcc1-4b94-b57d-b351bf2299cb" providerId="ADAL" clId="{50FB99D0-B437-A248-B719-A1CDE291BBAE}" dt="2022-07-04T17:54:25.863" v="1632" actId="20577"/>
          <ac:spMkLst>
            <pc:docMk/>
            <pc:sldMk cId="3845122919" sldId="1020"/>
            <ac:spMk id="2" creationId="{0B99A881-96F9-4080-BFEC-47627517944B}"/>
          </ac:spMkLst>
        </pc:spChg>
        <pc:picChg chg="mod">
          <ac:chgData name="Emma Davies" userId="c388106c-fcc1-4b94-b57d-b351bf2299cb" providerId="ADAL" clId="{50FB99D0-B437-A248-B719-A1CDE291BBAE}" dt="2022-07-04T12:54:48.564" v="692" actId="1076"/>
          <ac:picMkLst>
            <pc:docMk/>
            <pc:sldMk cId="3845122919" sldId="1020"/>
            <ac:picMk id="8" creationId="{AF5427AE-E96C-8C4E-8D0E-B8133B1A2980}"/>
          </ac:picMkLst>
        </pc:picChg>
      </pc:sldChg>
      <pc:sldChg chg="delSp modSp add del delAnim">
        <pc:chgData name="Emma Davies" userId="c388106c-fcc1-4b94-b57d-b351bf2299cb" providerId="ADAL" clId="{50FB99D0-B437-A248-B719-A1CDE291BBAE}" dt="2022-06-29T03:18:03.030" v="346" actId="2696"/>
        <pc:sldMkLst>
          <pc:docMk/>
          <pc:sldMk cId="2216270644" sldId="1021"/>
        </pc:sldMkLst>
        <pc:spChg chg="mod">
          <ac:chgData name="Emma Davies" userId="c388106c-fcc1-4b94-b57d-b351bf2299cb" providerId="ADAL" clId="{50FB99D0-B437-A248-B719-A1CDE291BBAE}" dt="2022-06-21T19:25:48.569" v="326" actId="20577"/>
          <ac:spMkLst>
            <pc:docMk/>
            <pc:sldMk cId="2216270644" sldId="1021"/>
            <ac:spMk id="2" creationId="{ACA93802-39B7-431F-B88D-06FF87323456}"/>
          </ac:spMkLst>
        </pc:spChg>
        <pc:spChg chg="mod">
          <ac:chgData name="Emma Davies" userId="c388106c-fcc1-4b94-b57d-b351bf2299cb" providerId="ADAL" clId="{50FB99D0-B437-A248-B719-A1CDE291BBAE}" dt="2022-06-21T19:02:46.628" v="77" actId="20577"/>
          <ac:spMkLst>
            <pc:docMk/>
            <pc:sldMk cId="2216270644" sldId="1021"/>
            <ac:spMk id="3" creationId="{BA422A32-AB50-4F1E-9CAD-FFDBA935BCFE}"/>
          </ac:spMkLst>
        </pc:spChg>
        <pc:picChg chg="del">
          <ac:chgData name="Emma Davies" userId="c388106c-fcc1-4b94-b57d-b351bf2299cb" providerId="ADAL" clId="{50FB99D0-B437-A248-B719-A1CDE291BBAE}" dt="2022-06-20T04:45:29.587" v="38" actId="478"/>
          <ac:picMkLst>
            <pc:docMk/>
            <pc:sldMk cId="2216270644" sldId="1021"/>
            <ac:picMk id="8" creationId="{85C632FD-7A8C-A24E-908D-D8095F441EAC}"/>
          </ac:picMkLst>
        </pc:picChg>
      </pc:sldChg>
      <pc:sldChg chg="del">
        <pc:chgData name="Emma Davies" userId="c388106c-fcc1-4b94-b57d-b351bf2299cb" providerId="ADAL" clId="{50FB99D0-B437-A248-B719-A1CDE291BBAE}" dt="2022-06-20T04:44:44.182" v="3" actId="2696"/>
        <pc:sldMkLst>
          <pc:docMk/>
          <pc:sldMk cId="2549458784" sldId="1022"/>
        </pc:sldMkLst>
      </pc:sldChg>
      <pc:sldChg chg="addSp modSp add modAnim">
        <pc:chgData name="Emma Davies" userId="c388106c-fcc1-4b94-b57d-b351bf2299cb" providerId="ADAL" clId="{50FB99D0-B437-A248-B719-A1CDE291BBAE}" dt="2022-06-22T00:50:49.553" v="335" actId="1076"/>
        <pc:sldMkLst>
          <pc:docMk/>
          <pc:sldMk cId="3712678741" sldId="1022"/>
        </pc:sldMkLst>
        <pc:spChg chg="mod">
          <ac:chgData name="Emma Davies" userId="c388106c-fcc1-4b94-b57d-b351bf2299cb" providerId="ADAL" clId="{50FB99D0-B437-A248-B719-A1CDE291BBAE}" dt="2022-06-21T19:03:35.120" v="91" actId="20577"/>
          <ac:spMkLst>
            <pc:docMk/>
            <pc:sldMk cId="3712678741" sldId="1022"/>
            <ac:spMk id="3" creationId="{BA422A32-AB50-4F1E-9CAD-FFDBA935BCFE}"/>
          </ac:spMkLst>
        </pc:spChg>
        <pc:picChg chg="add mod">
          <ac:chgData name="Emma Davies" userId="c388106c-fcc1-4b94-b57d-b351bf2299cb" providerId="ADAL" clId="{50FB99D0-B437-A248-B719-A1CDE291BBAE}" dt="2022-06-22T00:50:49.553" v="335" actId="1076"/>
          <ac:picMkLst>
            <pc:docMk/>
            <pc:sldMk cId="3712678741" sldId="1022"/>
            <ac:picMk id="4" creationId="{0C8E5B13-553C-074D-A46C-9C5081442484}"/>
          </ac:picMkLst>
        </pc:picChg>
      </pc:sldChg>
      <pc:sldChg chg="modSp add">
        <pc:chgData name="Emma Davies" userId="c388106c-fcc1-4b94-b57d-b351bf2299cb" providerId="ADAL" clId="{50FB99D0-B437-A248-B719-A1CDE291BBAE}" dt="2022-07-04T16:21:38.726" v="1470" actId="20577"/>
        <pc:sldMkLst>
          <pc:docMk/>
          <pc:sldMk cId="1025479391" sldId="1023"/>
        </pc:sldMkLst>
        <pc:spChg chg="mod">
          <ac:chgData name="Emma Davies" userId="c388106c-fcc1-4b94-b57d-b351bf2299cb" providerId="ADAL" clId="{50FB99D0-B437-A248-B719-A1CDE291BBAE}" dt="2022-06-29T03:17:58.480" v="345"/>
          <ac:spMkLst>
            <pc:docMk/>
            <pc:sldMk cId="1025479391" sldId="1023"/>
            <ac:spMk id="3" creationId="{ADD6792E-2F4F-4544-99FF-292BAD2A9FF2}"/>
          </ac:spMkLst>
        </pc:spChg>
        <pc:spChg chg="mod">
          <ac:chgData name="Emma Davies" userId="c388106c-fcc1-4b94-b57d-b351bf2299cb" providerId="ADAL" clId="{50FB99D0-B437-A248-B719-A1CDE291BBAE}" dt="2022-07-04T16:21:38.726" v="1470" actId="20577"/>
          <ac:spMkLst>
            <pc:docMk/>
            <pc:sldMk cId="1025479391" sldId="1023"/>
            <ac:spMk id="8" creationId="{46871BFD-447A-48A0-BBEE-71A2212B96F7}"/>
          </ac:spMkLst>
        </pc:spChg>
      </pc:sldChg>
      <pc:sldChg chg="modSp add">
        <pc:chgData name="Emma Davies" userId="c388106c-fcc1-4b94-b57d-b351bf2299cb" providerId="ADAL" clId="{50FB99D0-B437-A248-B719-A1CDE291BBAE}" dt="2022-07-04T16:23:15.533" v="1515" actId="20577"/>
        <pc:sldMkLst>
          <pc:docMk/>
          <pc:sldMk cId="355914613" sldId="1024"/>
        </pc:sldMkLst>
        <pc:spChg chg="mod">
          <ac:chgData name="Emma Davies" userId="c388106c-fcc1-4b94-b57d-b351bf2299cb" providerId="ADAL" clId="{50FB99D0-B437-A248-B719-A1CDE291BBAE}" dt="2022-06-29T03:20:11.232" v="379"/>
          <ac:spMkLst>
            <pc:docMk/>
            <pc:sldMk cId="355914613" sldId="1024"/>
            <ac:spMk id="3" creationId="{ADD6792E-2F4F-4544-99FF-292BAD2A9FF2}"/>
          </ac:spMkLst>
        </pc:spChg>
        <pc:spChg chg="mod">
          <ac:chgData name="Emma Davies" userId="c388106c-fcc1-4b94-b57d-b351bf2299cb" providerId="ADAL" clId="{50FB99D0-B437-A248-B719-A1CDE291BBAE}" dt="2022-07-04T16:23:15.533" v="1515" actId="20577"/>
          <ac:spMkLst>
            <pc:docMk/>
            <pc:sldMk cId="355914613" sldId="1024"/>
            <ac:spMk id="8" creationId="{46871BFD-447A-48A0-BBEE-71A2212B96F7}"/>
          </ac:spMkLst>
        </pc:spChg>
      </pc:sldChg>
      <pc:sldChg chg="modSp add">
        <pc:chgData name="Emma Davies" userId="c388106c-fcc1-4b94-b57d-b351bf2299cb" providerId="ADAL" clId="{50FB99D0-B437-A248-B719-A1CDE291BBAE}" dt="2022-07-04T16:23:19.258" v="1518" actId="20577"/>
        <pc:sldMkLst>
          <pc:docMk/>
          <pc:sldMk cId="932214424" sldId="1025"/>
        </pc:sldMkLst>
        <pc:spChg chg="mod">
          <ac:chgData name="Emma Davies" userId="c388106c-fcc1-4b94-b57d-b351bf2299cb" providerId="ADAL" clId="{50FB99D0-B437-A248-B719-A1CDE291BBAE}" dt="2022-06-29T03:19:54.638" v="377" actId="20577"/>
          <ac:spMkLst>
            <pc:docMk/>
            <pc:sldMk cId="932214424" sldId="1025"/>
            <ac:spMk id="3" creationId="{ADD6792E-2F4F-4544-99FF-292BAD2A9FF2}"/>
          </ac:spMkLst>
        </pc:spChg>
        <pc:spChg chg="mod">
          <ac:chgData name="Emma Davies" userId="c388106c-fcc1-4b94-b57d-b351bf2299cb" providerId="ADAL" clId="{50FB99D0-B437-A248-B719-A1CDE291BBAE}" dt="2022-07-04T16:23:19.258" v="1518" actId="20577"/>
          <ac:spMkLst>
            <pc:docMk/>
            <pc:sldMk cId="932214424" sldId="1025"/>
            <ac:spMk id="8" creationId="{46871BFD-447A-48A0-BBEE-71A2212B96F7}"/>
          </ac:spMkLst>
        </pc:spChg>
      </pc:sldChg>
      <pc:sldChg chg="modSp add">
        <pc:chgData name="Emma Davies" userId="c388106c-fcc1-4b94-b57d-b351bf2299cb" providerId="ADAL" clId="{50FB99D0-B437-A248-B719-A1CDE291BBAE}" dt="2022-07-04T16:23:22.773" v="1523" actId="20577"/>
        <pc:sldMkLst>
          <pc:docMk/>
          <pc:sldMk cId="857241841" sldId="1026"/>
        </pc:sldMkLst>
        <pc:spChg chg="mod">
          <ac:chgData name="Emma Davies" userId="c388106c-fcc1-4b94-b57d-b351bf2299cb" providerId="ADAL" clId="{50FB99D0-B437-A248-B719-A1CDE291BBAE}" dt="2022-06-29T03:20:02.241" v="378"/>
          <ac:spMkLst>
            <pc:docMk/>
            <pc:sldMk cId="857241841" sldId="1026"/>
            <ac:spMk id="3" creationId="{ADD6792E-2F4F-4544-99FF-292BAD2A9FF2}"/>
          </ac:spMkLst>
        </pc:spChg>
        <pc:spChg chg="mod">
          <ac:chgData name="Emma Davies" userId="c388106c-fcc1-4b94-b57d-b351bf2299cb" providerId="ADAL" clId="{50FB99D0-B437-A248-B719-A1CDE291BBAE}" dt="2022-07-04T16:23:22.773" v="1523" actId="20577"/>
          <ac:spMkLst>
            <pc:docMk/>
            <pc:sldMk cId="857241841" sldId="1026"/>
            <ac:spMk id="8" creationId="{46871BFD-447A-48A0-BBEE-71A2212B96F7}"/>
          </ac:spMkLst>
        </pc:spChg>
      </pc:sldChg>
      <pc:sldChg chg="modSp add">
        <pc:chgData name="Emma Davies" userId="c388106c-fcc1-4b94-b57d-b351bf2299cb" providerId="ADAL" clId="{50FB99D0-B437-A248-B719-A1CDE291BBAE}" dt="2022-07-04T16:23:35.773" v="1550" actId="20577"/>
        <pc:sldMkLst>
          <pc:docMk/>
          <pc:sldMk cId="1352203154" sldId="1027"/>
        </pc:sldMkLst>
        <pc:spChg chg="mod">
          <ac:chgData name="Emma Davies" userId="c388106c-fcc1-4b94-b57d-b351bf2299cb" providerId="ADAL" clId="{50FB99D0-B437-A248-B719-A1CDE291BBAE}" dt="2022-06-29T03:20:51.563" v="380"/>
          <ac:spMkLst>
            <pc:docMk/>
            <pc:sldMk cId="1352203154" sldId="1027"/>
            <ac:spMk id="3" creationId="{ADD6792E-2F4F-4544-99FF-292BAD2A9FF2}"/>
          </ac:spMkLst>
        </pc:spChg>
        <pc:spChg chg="mod">
          <ac:chgData name="Emma Davies" userId="c388106c-fcc1-4b94-b57d-b351bf2299cb" providerId="ADAL" clId="{50FB99D0-B437-A248-B719-A1CDE291BBAE}" dt="2022-07-04T16:23:35.773" v="1550" actId="20577"/>
          <ac:spMkLst>
            <pc:docMk/>
            <pc:sldMk cId="1352203154" sldId="1027"/>
            <ac:spMk id="8" creationId="{46871BFD-447A-48A0-BBEE-71A2212B96F7}"/>
          </ac:spMkLst>
        </pc:spChg>
      </pc:sldChg>
      <pc:sldChg chg="modSp add">
        <pc:chgData name="Emma Davies" userId="c388106c-fcc1-4b94-b57d-b351bf2299cb" providerId="ADAL" clId="{50FB99D0-B437-A248-B719-A1CDE291BBAE}" dt="2022-07-04T16:23:43.407" v="1551"/>
        <pc:sldMkLst>
          <pc:docMk/>
          <pc:sldMk cId="334976110" sldId="1028"/>
        </pc:sldMkLst>
        <pc:spChg chg="mod">
          <ac:chgData name="Emma Davies" userId="c388106c-fcc1-4b94-b57d-b351bf2299cb" providerId="ADAL" clId="{50FB99D0-B437-A248-B719-A1CDE291BBAE}" dt="2022-06-29T03:20:53.148" v="381"/>
          <ac:spMkLst>
            <pc:docMk/>
            <pc:sldMk cId="334976110" sldId="1028"/>
            <ac:spMk id="3" creationId="{ADD6792E-2F4F-4544-99FF-292BAD2A9FF2}"/>
          </ac:spMkLst>
        </pc:spChg>
        <pc:spChg chg="mod">
          <ac:chgData name="Emma Davies" userId="c388106c-fcc1-4b94-b57d-b351bf2299cb" providerId="ADAL" clId="{50FB99D0-B437-A248-B719-A1CDE291BBAE}" dt="2022-07-04T16:23:43.407" v="1551"/>
          <ac:spMkLst>
            <pc:docMk/>
            <pc:sldMk cId="334976110" sldId="1028"/>
            <ac:spMk id="8" creationId="{46871BFD-447A-48A0-BBEE-71A2212B96F7}"/>
          </ac:spMkLst>
        </pc:spChg>
      </pc:sldChg>
      <pc:sldChg chg="modSp add">
        <pc:chgData name="Emma Davies" userId="c388106c-fcc1-4b94-b57d-b351bf2299cb" providerId="ADAL" clId="{50FB99D0-B437-A248-B719-A1CDE291BBAE}" dt="2022-07-04T16:23:00.567" v="1504" actId="20577"/>
        <pc:sldMkLst>
          <pc:docMk/>
          <pc:sldMk cId="1030368933" sldId="1029"/>
        </pc:sldMkLst>
        <pc:spChg chg="mod">
          <ac:chgData name="Emma Davies" userId="c388106c-fcc1-4b94-b57d-b351bf2299cb" providerId="ADAL" clId="{50FB99D0-B437-A248-B719-A1CDE291BBAE}" dt="2022-06-29T03:19:48.706" v="375" actId="20577"/>
          <ac:spMkLst>
            <pc:docMk/>
            <pc:sldMk cId="1030368933" sldId="1029"/>
            <ac:spMk id="3" creationId="{ADD6792E-2F4F-4544-99FF-292BAD2A9FF2}"/>
          </ac:spMkLst>
        </pc:spChg>
        <pc:spChg chg="mod">
          <ac:chgData name="Emma Davies" userId="c388106c-fcc1-4b94-b57d-b351bf2299cb" providerId="ADAL" clId="{50FB99D0-B437-A248-B719-A1CDE291BBAE}" dt="2022-07-04T16:23:00.567" v="1504" actId="20577"/>
          <ac:spMkLst>
            <pc:docMk/>
            <pc:sldMk cId="1030368933" sldId="1029"/>
            <ac:spMk id="8" creationId="{46871BFD-447A-48A0-BBEE-71A2212B96F7}"/>
          </ac:spMkLst>
        </pc:spChg>
      </pc:sldChg>
      <pc:sldChg chg="add">
        <pc:chgData name="Emma Davies" userId="c388106c-fcc1-4b94-b57d-b351bf2299cb" providerId="ADAL" clId="{50FB99D0-B437-A248-B719-A1CDE291BBAE}" dt="2022-06-30T06:17:54.122" v="581"/>
        <pc:sldMkLst>
          <pc:docMk/>
          <pc:sldMk cId="2356042004" sldId="1030"/>
        </pc:sldMkLst>
      </pc:sldChg>
      <pc:sldChg chg="modSp add del">
        <pc:chgData name="Emma Davies" userId="c388106c-fcc1-4b94-b57d-b351bf2299cb" providerId="ADAL" clId="{50FB99D0-B437-A248-B719-A1CDE291BBAE}" dt="2022-07-04T12:53:53.963" v="681" actId="2696"/>
        <pc:sldMkLst>
          <pc:docMk/>
          <pc:sldMk cId="3471591003" sldId="1031"/>
        </pc:sldMkLst>
        <pc:spChg chg="mod">
          <ac:chgData name="Emma Davies" userId="c388106c-fcc1-4b94-b57d-b351bf2299cb" providerId="ADAL" clId="{50FB99D0-B437-A248-B719-A1CDE291BBAE}" dt="2022-07-04T12:47:52.260" v="631" actId="404"/>
          <ac:spMkLst>
            <pc:docMk/>
            <pc:sldMk cId="3471591003" sldId="1031"/>
            <ac:spMk id="2" creationId="{589B56DE-C009-DD4C-876C-FA5AAB7D3E1D}"/>
          </ac:spMkLst>
        </pc:spChg>
      </pc:sldChg>
      <pc:sldChg chg="add del">
        <pc:chgData name="Emma Davies" userId="c388106c-fcc1-4b94-b57d-b351bf2299cb" providerId="ADAL" clId="{50FB99D0-B437-A248-B719-A1CDE291BBAE}" dt="2022-07-04T12:53:54.690" v="682" actId="2696"/>
        <pc:sldMkLst>
          <pc:docMk/>
          <pc:sldMk cId="2177815693" sldId="1032"/>
        </pc:sldMkLst>
      </pc:sldChg>
      <pc:sldChg chg="addSp delSp modSp add ord delAnim modAnim">
        <pc:chgData name="Emma Davies" userId="c388106c-fcc1-4b94-b57d-b351bf2299cb" providerId="ADAL" clId="{50FB99D0-B437-A248-B719-A1CDE291BBAE}" dt="2022-07-04T16:29:52.758" v="1564" actId="1076"/>
        <pc:sldMkLst>
          <pc:docMk/>
          <pc:sldMk cId="238492504" sldId="1033"/>
        </pc:sldMkLst>
        <pc:spChg chg="mod">
          <ac:chgData name="Emma Davies" userId="c388106c-fcc1-4b94-b57d-b351bf2299cb" providerId="ADAL" clId="{50FB99D0-B437-A248-B719-A1CDE291BBAE}" dt="2022-07-04T16:29:20.426" v="1555" actId="20577"/>
          <ac:spMkLst>
            <pc:docMk/>
            <pc:sldMk cId="238492504" sldId="1033"/>
            <ac:spMk id="2" creationId="{589B56DE-C009-DD4C-876C-FA5AAB7D3E1D}"/>
          </ac:spMkLst>
        </pc:spChg>
        <pc:spChg chg="del">
          <ac:chgData name="Emma Davies" userId="c388106c-fcc1-4b94-b57d-b351bf2299cb" providerId="ADAL" clId="{50FB99D0-B437-A248-B719-A1CDE291BBAE}" dt="2022-07-04T13:31:44.235" v="1115" actId="478"/>
          <ac:spMkLst>
            <pc:docMk/>
            <pc:sldMk cId="238492504" sldId="1033"/>
            <ac:spMk id="3" creationId="{7E934A1F-82A2-7649-9649-0D182B80D9B7}"/>
          </ac:spMkLst>
        </pc:spChg>
        <pc:spChg chg="add mod">
          <ac:chgData name="Emma Davies" userId="c388106c-fcc1-4b94-b57d-b351bf2299cb" providerId="ADAL" clId="{50FB99D0-B437-A248-B719-A1CDE291BBAE}" dt="2022-07-04T14:06:51.634" v="1253" actId="113"/>
          <ac:spMkLst>
            <pc:docMk/>
            <pc:sldMk cId="238492504" sldId="1033"/>
            <ac:spMk id="22" creationId="{0F5F1A36-313E-2E46-B75D-16670472AE87}"/>
          </ac:spMkLst>
        </pc:spChg>
        <pc:spChg chg="add">
          <ac:chgData name="Emma Davies" userId="c388106c-fcc1-4b94-b57d-b351bf2299cb" providerId="ADAL" clId="{50FB99D0-B437-A248-B719-A1CDE291BBAE}" dt="2022-07-04T14:06:24.210" v="1239"/>
          <ac:spMkLst>
            <pc:docMk/>
            <pc:sldMk cId="238492504" sldId="1033"/>
            <ac:spMk id="23" creationId="{10036694-A9BE-B645-BF8A-AD346CE030BD}"/>
          </ac:spMkLst>
        </pc:spChg>
        <pc:picChg chg="add mod">
          <ac:chgData name="Emma Davies" userId="c388106c-fcc1-4b94-b57d-b351bf2299cb" providerId="ADAL" clId="{50FB99D0-B437-A248-B719-A1CDE291BBAE}" dt="2022-07-04T12:53:07.179" v="668" actId="1076"/>
          <ac:picMkLst>
            <pc:docMk/>
            <pc:sldMk cId="238492504" sldId="1033"/>
            <ac:picMk id="5" creationId="{A25787A9-7686-AC4F-B7F5-C924861A469B}"/>
          </ac:picMkLst>
        </pc:picChg>
        <pc:picChg chg="add del mod">
          <ac:chgData name="Emma Davies" userId="c388106c-fcc1-4b94-b57d-b351bf2299cb" providerId="ADAL" clId="{50FB99D0-B437-A248-B719-A1CDE291BBAE}" dt="2022-07-04T12:48:38.164" v="636" actId="478"/>
          <ac:picMkLst>
            <pc:docMk/>
            <pc:sldMk cId="238492504" sldId="1033"/>
            <ac:picMk id="7" creationId="{3BC42FDA-6AEC-0D47-8FC9-8246EB25293A}"/>
          </ac:picMkLst>
        </pc:picChg>
        <pc:picChg chg="add mod">
          <ac:chgData name="Emma Davies" userId="c388106c-fcc1-4b94-b57d-b351bf2299cb" providerId="ADAL" clId="{50FB99D0-B437-A248-B719-A1CDE291BBAE}" dt="2022-07-04T12:53:48.297" v="680" actId="1076"/>
          <ac:picMkLst>
            <pc:docMk/>
            <pc:sldMk cId="238492504" sldId="1033"/>
            <ac:picMk id="9" creationId="{89B3D483-AD51-CA43-A6F7-1D5C4479977D}"/>
          </ac:picMkLst>
        </pc:picChg>
        <pc:picChg chg="add mod">
          <ac:chgData name="Emma Davies" userId="c388106c-fcc1-4b94-b57d-b351bf2299cb" providerId="ADAL" clId="{50FB99D0-B437-A248-B719-A1CDE291BBAE}" dt="2022-07-04T12:53:13.617" v="670" actId="14100"/>
          <ac:picMkLst>
            <pc:docMk/>
            <pc:sldMk cId="238492504" sldId="1033"/>
            <ac:picMk id="11" creationId="{BDE48B34-C3BC-9647-9E16-8909A3DAF11E}"/>
          </ac:picMkLst>
        </pc:picChg>
        <pc:picChg chg="add mod">
          <ac:chgData name="Emma Davies" userId="c388106c-fcc1-4b94-b57d-b351bf2299cb" providerId="ADAL" clId="{50FB99D0-B437-A248-B719-A1CDE291BBAE}" dt="2022-07-04T13:11:09.679" v="714" actId="1076"/>
          <ac:picMkLst>
            <pc:docMk/>
            <pc:sldMk cId="238492504" sldId="1033"/>
            <ac:picMk id="12" creationId="{C4C6A1D1-7C9B-5C47-8348-4FC20B4F8B97}"/>
          </ac:picMkLst>
        </pc:picChg>
        <pc:picChg chg="add mod">
          <ac:chgData name="Emma Davies" userId="c388106c-fcc1-4b94-b57d-b351bf2299cb" providerId="ADAL" clId="{50FB99D0-B437-A248-B719-A1CDE291BBAE}" dt="2022-07-04T13:09:21.547" v="704" actId="1076"/>
          <ac:picMkLst>
            <pc:docMk/>
            <pc:sldMk cId="238492504" sldId="1033"/>
            <ac:picMk id="13" creationId="{0E43A636-292A-614E-A931-420D56875145}"/>
          </ac:picMkLst>
        </pc:picChg>
        <pc:picChg chg="add mod">
          <ac:chgData name="Emma Davies" userId="c388106c-fcc1-4b94-b57d-b351bf2299cb" providerId="ADAL" clId="{50FB99D0-B437-A248-B719-A1CDE291BBAE}" dt="2022-07-04T13:11:14.605" v="715" actId="1076"/>
          <ac:picMkLst>
            <pc:docMk/>
            <pc:sldMk cId="238492504" sldId="1033"/>
            <ac:picMk id="14" creationId="{EF2299FC-1BD8-1341-8282-96C40810FACD}"/>
          </ac:picMkLst>
        </pc:picChg>
        <pc:picChg chg="add del mod">
          <ac:chgData name="Emma Davies" userId="c388106c-fcc1-4b94-b57d-b351bf2299cb" providerId="ADAL" clId="{50FB99D0-B437-A248-B719-A1CDE291BBAE}" dt="2022-07-04T13:31:41.849" v="1114" actId="478"/>
          <ac:picMkLst>
            <pc:docMk/>
            <pc:sldMk cId="238492504" sldId="1033"/>
            <ac:picMk id="20" creationId="{95028D0A-D079-1543-874D-17ED1E0F2D16}"/>
          </ac:picMkLst>
        </pc:picChg>
        <pc:picChg chg="add mod">
          <ac:chgData name="Emma Davies" userId="c388106c-fcc1-4b94-b57d-b351bf2299cb" providerId="ADAL" clId="{50FB99D0-B437-A248-B719-A1CDE291BBAE}" dt="2022-07-04T16:29:52.758" v="1564" actId="1076"/>
          <ac:picMkLst>
            <pc:docMk/>
            <pc:sldMk cId="238492504" sldId="1033"/>
            <ac:picMk id="21" creationId="{CD11C251-E8F2-8E43-B976-9146393E2E12}"/>
          </ac:picMkLst>
        </pc:picChg>
        <pc:cxnChg chg="add mod">
          <ac:chgData name="Emma Davies" userId="c388106c-fcc1-4b94-b57d-b351bf2299cb" providerId="ADAL" clId="{50FB99D0-B437-A248-B719-A1CDE291BBAE}" dt="2022-07-04T13:11:17.440" v="716" actId="14100"/>
          <ac:cxnSpMkLst>
            <pc:docMk/>
            <pc:sldMk cId="238492504" sldId="1033"/>
            <ac:cxnSpMk id="16" creationId="{B6B0B142-2CFB-4F46-8A93-D2ABBDA02388}"/>
          </ac:cxnSpMkLst>
        </pc:cxnChg>
      </pc:sldChg>
      <pc:sldChg chg="addSp delSp modSp add modAnim">
        <pc:chgData name="Emma Davies" userId="c388106c-fcc1-4b94-b57d-b351bf2299cb" providerId="ADAL" clId="{50FB99D0-B437-A248-B719-A1CDE291BBAE}" dt="2022-07-04T16:30:06.252" v="1572" actId="1076"/>
        <pc:sldMkLst>
          <pc:docMk/>
          <pc:sldMk cId="3585247282" sldId="1034"/>
        </pc:sldMkLst>
        <pc:spChg chg="mod">
          <ac:chgData name="Emma Davies" userId="c388106c-fcc1-4b94-b57d-b351bf2299cb" providerId="ADAL" clId="{50FB99D0-B437-A248-B719-A1CDE291BBAE}" dt="2022-07-04T16:29:59.365" v="1570" actId="20577"/>
          <ac:spMkLst>
            <pc:docMk/>
            <pc:sldMk cId="3585247282" sldId="1034"/>
            <ac:spMk id="2" creationId="{589B56DE-C009-DD4C-876C-FA5AAB7D3E1D}"/>
          </ac:spMkLst>
        </pc:spChg>
        <pc:spChg chg="del">
          <ac:chgData name="Emma Davies" userId="c388106c-fcc1-4b94-b57d-b351bf2299cb" providerId="ADAL" clId="{50FB99D0-B437-A248-B719-A1CDE291BBAE}" dt="2022-07-04T13:33:13.503" v="1119" actId="478"/>
          <ac:spMkLst>
            <pc:docMk/>
            <pc:sldMk cId="3585247282" sldId="1034"/>
            <ac:spMk id="3" creationId="{7E934A1F-82A2-7649-9649-0D182B80D9B7}"/>
          </ac:spMkLst>
        </pc:spChg>
        <pc:spChg chg="add">
          <ac:chgData name="Emma Davies" userId="c388106c-fcc1-4b94-b57d-b351bf2299cb" providerId="ADAL" clId="{50FB99D0-B437-A248-B719-A1CDE291BBAE}" dt="2022-07-04T14:06:28.427" v="1242"/>
          <ac:spMkLst>
            <pc:docMk/>
            <pc:sldMk cId="3585247282" sldId="1034"/>
            <ac:spMk id="15" creationId="{0AAAF442-264E-D54F-8F56-9A2E8E820DAE}"/>
          </ac:spMkLst>
        </pc:spChg>
        <pc:spChg chg="add mod">
          <ac:chgData name="Emma Davies" userId="c388106c-fcc1-4b94-b57d-b351bf2299cb" providerId="ADAL" clId="{50FB99D0-B437-A248-B719-A1CDE291BBAE}" dt="2022-07-04T14:07:24.175" v="1308" actId="20577"/>
          <ac:spMkLst>
            <pc:docMk/>
            <pc:sldMk cId="3585247282" sldId="1034"/>
            <ac:spMk id="16" creationId="{3B9E8350-ABE3-9B4A-92B1-7CC6BB5CE9FD}"/>
          </ac:spMkLst>
        </pc:spChg>
        <pc:picChg chg="add mod">
          <ac:chgData name="Emma Davies" userId="c388106c-fcc1-4b94-b57d-b351bf2299cb" providerId="ADAL" clId="{50FB99D0-B437-A248-B719-A1CDE291BBAE}" dt="2022-07-04T16:30:06.252" v="1572" actId="1076"/>
          <ac:picMkLst>
            <pc:docMk/>
            <pc:sldMk cId="3585247282" sldId="1034"/>
            <ac:picMk id="4" creationId="{2720C681-7FAD-6345-9FB1-CD916BC246E8}"/>
          </ac:picMkLst>
        </pc:picChg>
        <pc:picChg chg="mod">
          <ac:chgData name="Emma Davies" userId="c388106c-fcc1-4b94-b57d-b351bf2299cb" providerId="ADAL" clId="{50FB99D0-B437-A248-B719-A1CDE291BBAE}" dt="2022-07-04T13:11:46.879" v="730" actId="1076"/>
          <ac:picMkLst>
            <pc:docMk/>
            <pc:sldMk cId="3585247282" sldId="1034"/>
            <ac:picMk id="9" creationId="{89B3D483-AD51-CA43-A6F7-1D5C4479977D}"/>
          </ac:picMkLst>
        </pc:picChg>
        <pc:picChg chg="mod">
          <ac:chgData name="Emma Davies" userId="c388106c-fcc1-4b94-b57d-b351bf2299cb" providerId="ADAL" clId="{50FB99D0-B437-A248-B719-A1CDE291BBAE}" dt="2022-07-04T13:12:07.871" v="739" actId="1076"/>
          <ac:picMkLst>
            <pc:docMk/>
            <pc:sldMk cId="3585247282" sldId="1034"/>
            <ac:picMk id="12" creationId="{C4C6A1D1-7C9B-5C47-8348-4FC20B4F8B97}"/>
          </ac:picMkLst>
        </pc:picChg>
        <pc:picChg chg="mod">
          <ac:chgData name="Emma Davies" userId="c388106c-fcc1-4b94-b57d-b351bf2299cb" providerId="ADAL" clId="{50FB99D0-B437-A248-B719-A1CDE291BBAE}" dt="2022-07-04T13:12:04.860" v="738" actId="1076"/>
          <ac:picMkLst>
            <pc:docMk/>
            <pc:sldMk cId="3585247282" sldId="1034"/>
            <ac:picMk id="13" creationId="{0E43A636-292A-614E-A931-420D56875145}"/>
          </ac:picMkLst>
        </pc:picChg>
        <pc:picChg chg="mod">
          <ac:chgData name="Emma Davies" userId="c388106c-fcc1-4b94-b57d-b351bf2299cb" providerId="ADAL" clId="{50FB99D0-B437-A248-B719-A1CDE291BBAE}" dt="2022-07-04T13:12:17.277" v="741" actId="1076"/>
          <ac:picMkLst>
            <pc:docMk/>
            <pc:sldMk cId="3585247282" sldId="1034"/>
            <ac:picMk id="14" creationId="{EF2299FC-1BD8-1341-8282-96C40810FACD}"/>
          </ac:picMkLst>
        </pc:picChg>
      </pc:sldChg>
      <pc:sldChg chg="addSp delSp modSp add modAnim">
        <pc:chgData name="Emma Davies" userId="c388106c-fcc1-4b94-b57d-b351bf2299cb" providerId="ADAL" clId="{50FB99D0-B437-A248-B719-A1CDE291BBAE}" dt="2022-07-04T16:31:47.700" v="1628" actId="1076"/>
        <pc:sldMkLst>
          <pc:docMk/>
          <pc:sldMk cId="3984137290" sldId="1035"/>
        </pc:sldMkLst>
        <pc:spChg chg="mod">
          <ac:chgData name="Emma Davies" userId="c388106c-fcc1-4b94-b57d-b351bf2299cb" providerId="ADAL" clId="{50FB99D0-B437-A248-B719-A1CDE291BBAE}" dt="2022-07-04T16:30:50.601" v="1589" actId="20577"/>
          <ac:spMkLst>
            <pc:docMk/>
            <pc:sldMk cId="3984137290" sldId="1035"/>
            <ac:spMk id="2" creationId="{589B56DE-C009-DD4C-876C-FA5AAB7D3E1D}"/>
          </ac:spMkLst>
        </pc:spChg>
        <pc:spChg chg="del">
          <ac:chgData name="Emma Davies" userId="c388106c-fcc1-4b94-b57d-b351bf2299cb" providerId="ADAL" clId="{50FB99D0-B437-A248-B719-A1CDE291BBAE}" dt="2022-07-04T13:34:45.582" v="1128" actId="478"/>
          <ac:spMkLst>
            <pc:docMk/>
            <pc:sldMk cId="3984137290" sldId="1035"/>
            <ac:spMk id="3" creationId="{7E934A1F-82A2-7649-9649-0D182B80D9B7}"/>
          </ac:spMkLst>
        </pc:spChg>
        <pc:spChg chg="add">
          <ac:chgData name="Emma Davies" userId="c388106c-fcc1-4b94-b57d-b351bf2299cb" providerId="ADAL" clId="{50FB99D0-B437-A248-B719-A1CDE291BBAE}" dt="2022-07-04T14:06:32.187" v="1245"/>
          <ac:spMkLst>
            <pc:docMk/>
            <pc:sldMk cId="3984137290" sldId="1035"/>
            <ac:spMk id="17" creationId="{2C22BACB-93A3-8A42-9E00-742C481BDC02}"/>
          </ac:spMkLst>
        </pc:spChg>
        <pc:spChg chg="add mod">
          <ac:chgData name="Emma Davies" userId="c388106c-fcc1-4b94-b57d-b351bf2299cb" providerId="ADAL" clId="{50FB99D0-B437-A248-B719-A1CDE291BBAE}" dt="2022-07-04T14:08:16.654" v="1355" actId="20577"/>
          <ac:spMkLst>
            <pc:docMk/>
            <pc:sldMk cId="3984137290" sldId="1035"/>
            <ac:spMk id="18" creationId="{C73C2DD9-C477-484B-A664-36EB22ECDCBE}"/>
          </ac:spMkLst>
        </pc:spChg>
        <pc:picChg chg="add mod">
          <ac:chgData name="Emma Davies" userId="c388106c-fcc1-4b94-b57d-b351bf2299cb" providerId="ADAL" clId="{50FB99D0-B437-A248-B719-A1CDE291BBAE}" dt="2022-07-04T16:31:47.700" v="1628" actId="1076"/>
          <ac:picMkLst>
            <pc:docMk/>
            <pc:sldMk cId="3984137290" sldId="1035"/>
            <ac:picMk id="8" creationId="{1A3A135B-394E-C64A-B759-C1F50CE25DAE}"/>
          </ac:picMkLst>
        </pc:picChg>
        <pc:picChg chg="mod">
          <ac:chgData name="Emma Davies" userId="c388106c-fcc1-4b94-b57d-b351bf2299cb" providerId="ADAL" clId="{50FB99D0-B437-A248-B719-A1CDE291BBAE}" dt="2022-07-04T13:15:08.417" v="810" actId="1076"/>
          <ac:picMkLst>
            <pc:docMk/>
            <pc:sldMk cId="3984137290" sldId="1035"/>
            <ac:picMk id="9" creationId="{89B3D483-AD51-CA43-A6F7-1D5C4479977D}"/>
          </ac:picMkLst>
        </pc:picChg>
        <pc:picChg chg="add mod">
          <ac:chgData name="Emma Davies" userId="c388106c-fcc1-4b94-b57d-b351bf2299cb" providerId="ADAL" clId="{50FB99D0-B437-A248-B719-A1CDE291BBAE}" dt="2022-07-04T13:16:30.083" v="839" actId="1076"/>
          <ac:picMkLst>
            <pc:docMk/>
            <pc:sldMk cId="3984137290" sldId="1035"/>
            <ac:picMk id="10" creationId="{8B1A7F8D-2E76-894B-9D71-C980EA2F19E7}"/>
          </ac:picMkLst>
        </pc:picChg>
        <pc:picChg chg="mod">
          <ac:chgData name="Emma Davies" userId="c388106c-fcc1-4b94-b57d-b351bf2299cb" providerId="ADAL" clId="{50FB99D0-B437-A248-B719-A1CDE291BBAE}" dt="2022-07-04T13:15:15.129" v="813" actId="1076"/>
          <ac:picMkLst>
            <pc:docMk/>
            <pc:sldMk cId="3984137290" sldId="1035"/>
            <ac:picMk id="12" creationId="{C4C6A1D1-7C9B-5C47-8348-4FC20B4F8B97}"/>
          </ac:picMkLst>
        </pc:picChg>
        <pc:picChg chg="mod">
          <ac:chgData name="Emma Davies" userId="c388106c-fcc1-4b94-b57d-b351bf2299cb" providerId="ADAL" clId="{50FB99D0-B437-A248-B719-A1CDE291BBAE}" dt="2022-07-04T13:16:32.953" v="840" actId="1076"/>
          <ac:picMkLst>
            <pc:docMk/>
            <pc:sldMk cId="3984137290" sldId="1035"/>
            <ac:picMk id="13" creationId="{0E43A636-292A-614E-A931-420D56875145}"/>
          </ac:picMkLst>
        </pc:picChg>
        <pc:picChg chg="del">
          <ac:chgData name="Emma Davies" userId="c388106c-fcc1-4b94-b57d-b351bf2299cb" providerId="ADAL" clId="{50FB99D0-B437-A248-B719-A1CDE291BBAE}" dt="2022-07-04T13:14:39.220" v="799" actId="478"/>
          <ac:picMkLst>
            <pc:docMk/>
            <pc:sldMk cId="3984137290" sldId="1035"/>
            <ac:picMk id="14" creationId="{EF2299FC-1BD8-1341-8282-96C40810FACD}"/>
          </ac:picMkLst>
        </pc:picChg>
        <pc:picChg chg="add mod">
          <ac:chgData name="Emma Davies" userId="c388106c-fcc1-4b94-b57d-b351bf2299cb" providerId="ADAL" clId="{50FB99D0-B437-A248-B719-A1CDE291BBAE}" dt="2022-07-04T13:16:26.807" v="837" actId="1076"/>
          <ac:picMkLst>
            <pc:docMk/>
            <pc:sldMk cId="3984137290" sldId="1035"/>
            <ac:picMk id="15" creationId="{D7573430-4172-DA43-8E73-6B0B4CEBA754}"/>
          </ac:picMkLst>
        </pc:picChg>
        <pc:cxnChg chg="add del mod">
          <ac:chgData name="Emma Davies" userId="c388106c-fcc1-4b94-b57d-b351bf2299cb" providerId="ADAL" clId="{50FB99D0-B437-A248-B719-A1CDE291BBAE}" dt="2022-07-04T13:16:28.607" v="838" actId="1076"/>
          <ac:cxnSpMkLst>
            <pc:docMk/>
            <pc:sldMk cId="3984137290" sldId="1035"/>
            <ac:cxnSpMk id="16" creationId="{8C9D9FE1-748B-2147-883B-CF204B4964B9}"/>
          </ac:cxnSpMkLst>
        </pc:cxnChg>
      </pc:sldChg>
      <pc:sldChg chg="addSp delSp modSp add modAnim">
        <pc:chgData name="Emma Davies" userId="c388106c-fcc1-4b94-b57d-b351bf2299cb" providerId="ADAL" clId="{50FB99D0-B437-A248-B719-A1CDE291BBAE}" dt="2022-07-04T16:29:47.322" v="1562" actId="1076"/>
        <pc:sldMkLst>
          <pc:docMk/>
          <pc:sldMk cId="3233976278" sldId="1036"/>
        </pc:sldMkLst>
        <pc:spChg chg="mod">
          <ac:chgData name="Emma Davies" userId="c388106c-fcc1-4b94-b57d-b351bf2299cb" providerId="ADAL" clId="{50FB99D0-B437-A248-B719-A1CDE291BBAE}" dt="2022-07-04T16:29:24.919" v="1557" actId="20577"/>
          <ac:spMkLst>
            <pc:docMk/>
            <pc:sldMk cId="3233976278" sldId="1036"/>
            <ac:spMk id="2" creationId="{589B56DE-C009-DD4C-876C-FA5AAB7D3E1D}"/>
          </ac:spMkLst>
        </pc:spChg>
        <pc:spChg chg="del">
          <ac:chgData name="Emma Davies" userId="c388106c-fcc1-4b94-b57d-b351bf2299cb" providerId="ADAL" clId="{50FB99D0-B437-A248-B719-A1CDE291BBAE}" dt="2022-07-04T13:31:45.927" v="1116" actId="478"/>
          <ac:spMkLst>
            <pc:docMk/>
            <pc:sldMk cId="3233976278" sldId="1036"/>
            <ac:spMk id="3" creationId="{7E934A1F-82A2-7649-9649-0D182B80D9B7}"/>
          </ac:spMkLst>
        </pc:spChg>
        <pc:spChg chg="add">
          <ac:chgData name="Emma Davies" userId="c388106c-fcc1-4b94-b57d-b351bf2299cb" providerId="ADAL" clId="{50FB99D0-B437-A248-B719-A1CDE291BBAE}" dt="2022-07-04T14:06:25.020" v="1240"/>
          <ac:spMkLst>
            <pc:docMk/>
            <pc:sldMk cId="3233976278" sldId="1036"/>
            <ac:spMk id="17" creationId="{EBA81AAA-FD3A-634E-A2D6-2022FC77C3EB}"/>
          </ac:spMkLst>
        </pc:spChg>
        <pc:spChg chg="add mod">
          <ac:chgData name="Emma Davies" userId="c388106c-fcc1-4b94-b57d-b351bf2299cb" providerId="ADAL" clId="{50FB99D0-B437-A248-B719-A1CDE291BBAE}" dt="2022-07-04T14:06:49.194" v="1252" actId="113"/>
          <ac:spMkLst>
            <pc:docMk/>
            <pc:sldMk cId="3233976278" sldId="1036"/>
            <ac:spMk id="18" creationId="{D1A0ED69-49C6-8343-99FD-9590E7BF6E86}"/>
          </ac:spMkLst>
        </pc:spChg>
        <pc:picChg chg="add mod">
          <ac:chgData name="Emma Davies" userId="c388106c-fcc1-4b94-b57d-b351bf2299cb" providerId="ADAL" clId="{50FB99D0-B437-A248-B719-A1CDE291BBAE}" dt="2022-07-04T16:29:47.322" v="1562" actId="1076"/>
          <ac:picMkLst>
            <pc:docMk/>
            <pc:sldMk cId="3233976278" sldId="1036"/>
            <ac:picMk id="15" creationId="{E86761AC-9DDA-BD4B-98F7-3F5B237B0753}"/>
          </ac:picMkLst>
        </pc:picChg>
      </pc:sldChg>
      <pc:sldChg chg="addSp delSp modSp add modAnim">
        <pc:chgData name="Emma Davies" userId="c388106c-fcc1-4b94-b57d-b351bf2299cb" providerId="ADAL" clId="{50FB99D0-B437-A248-B719-A1CDE291BBAE}" dt="2022-07-04T16:29:44.129" v="1561" actId="1076"/>
        <pc:sldMkLst>
          <pc:docMk/>
          <pc:sldMk cId="2840628618" sldId="1037"/>
        </pc:sldMkLst>
        <pc:spChg chg="mod">
          <ac:chgData name="Emma Davies" userId="c388106c-fcc1-4b94-b57d-b351bf2299cb" providerId="ADAL" clId="{50FB99D0-B437-A248-B719-A1CDE291BBAE}" dt="2022-07-04T16:29:41.522" v="1560" actId="255"/>
          <ac:spMkLst>
            <pc:docMk/>
            <pc:sldMk cId="2840628618" sldId="1037"/>
            <ac:spMk id="2" creationId="{589B56DE-C009-DD4C-876C-FA5AAB7D3E1D}"/>
          </ac:spMkLst>
        </pc:spChg>
        <pc:spChg chg="del">
          <ac:chgData name="Emma Davies" userId="c388106c-fcc1-4b94-b57d-b351bf2299cb" providerId="ADAL" clId="{50FB99D0-B437-A248-B719-A1CDE291BBAE}" dt="2022-07-04T13:31:47.642" v="1117" actId="478"/>
          <ac:spMkLst>
            <pc:docMk/>
            <pc:sldMk cId="2840628618" sldId="1037"/>
            <ac:spMk id="3" creationId="{7E934A1F-82A2-7649-9649-0D182B80D9B7}"/>
          </ac:spMkLst>
        </pc:spChg>
        <pc:spChg chg="add">
          <ac:chgData name="Emma Davies" userId="c388106c-fcc1-4b94-b57d-b351bf2299cb" providerId="ADAL" clId="{50FB99D0-B437-A248-B719-A1CDE291BBAE}" dt="2022-07-04T14:06:26.375" v="1241"/>
          <ac:spMkLst>
            <pc:docMk/>
            <pc:sldMk cId="2840628618" sldId="1037"/>
            <ac:spMk id="17" creationId="{BDD4A6E8-69C0-0B41-A7F2-473BEB0BF42C}"/>
          </ac:spMkLst>
        </pc:spChg>
        <pc:spChg chg="add">
          <ac:chgData name="Emma Davies" userId="c388106c-fcc1-4b94-b57d-b351bf2299cb" providerId="ADAL" clId="{50FB99D0-B437-A248-B719-A1CDE291BBAE}" dt="2022-07-04T14:06:55.844" v="1254"/>
          <ac:spMkLst>
            <pc:docMk/>
            <pc:sldMk cId="2840628618" sldId="1037"/>
            <ac:spMk id="18" creationId="{0FBD7CD8-2B59-B948-901D-EEF47D53F7DF}"/>
          </ac:spMkLst>
        </pc:spChg>
        <pc:picChg chg="add mod">
          <ac:chgData name="Emma Davies" userId="c388106c-fcc1-4b94-b57d-b351bf2299cb" providerId="ADAL" clId="{50FB99D0-B437-A248-B719-A1CDE291BBAE}" dt="2022-07-04T16:29:44.129" v="1561" actId="1076"/>
          <ac:picMkLst>
            <pc:docMk/>
            <pc:sldMk cId="2840628618" sldId="1037"/>
            <ac:picMk id="15" creationId="{3BBCD23B-8EB5-5B45-B498-840710610426}"/>
          </ac:picMkLst>
        </pc:picChg>
      </pc:sldChg>
      <pc:sldChg chg="addSp delSp modSp add modAnim">
        <pc:chgData name="Emma Davies" userId="c388106c-fcc1-4b94-b57d-b351bf2299cb" providerId="ADAL" clId="{50FB99D0-B437-A248-B719-A1CDE291BBAE}" dt="2022-07-04T16:30:21.375" v="1579" actId="1076"/>
        <pc:sldMkLst>
          <pc:docMk/>
          <pc:sldMk cId="2893335851" sldId="1038"/>
        </pc:sldMkLst>
        <pc:spChg chg="mod">
          <ac:chgData name="Emma Davies" userId="c388106c-fcc1-4b94-b57d-b351bf2299cb" providerId="ADAL" clId="{50FB99D0-B437-A248-B719-A1CDE291BBAE}" dt="2022-07-04T16:30:18.643" v="1578" actId="255"/>
          <ac:spMkLst>
            <pc:docMk/>
            <pc:sldMk cId="2893335851" sldId="1038"/>
            <ac:spMk id="2" creationId="{589B56DE-C009-DD4C-876C-FA5AAB7D3E1D}"/>
          </ac:spMkLst>
        </pc:spChg>
        <pc:spChg chg="del">
          <ac:chgData name="Emma Davies" userId="c388106c-fcc1-4b94-b57d-b351bf2299cb" providerId="ADAL" clId="{50FB99D0-B437-A248-B719-A1CDE291BBAE}" dt="2022-07-04T13:33:45.477" v="1123" actId="478"/>
          <ac:spMkLst>
            <pc:docMk/>
            <pc:sldMk cId="2893335851" sldId="1038"/>
            <ac:spMk id="3" creationId="{7E934A1F-82A2-7649-9649-0D182B80D9B7}"/>
          </ac:spMkLst>
        </pc:spChg>
        <pc:spChg chg="add">
          <ac:chgData name="Emma Davies" userId="c388106c-fcc1-4b94-b57d-b351bf2299cb" providerId="ADAL" clId="{50FB99D0-B437-A248-B719-A1CDE291BBAE}" dt="2022-07-04T14:06:29.480" v="1243"/>
          <ac:spMkLst>
            <pc:docMk/>
            <pc:sldMk cId="2893335851" sldId="1038"/>
            <ac:spMk id="15" creationId="{B0C804BA-FAA5-5E4C-AEDC-7369BE74B005}"/>
          </ac:spMkLst>
        </pc:spChg>
        <pc:spChg chg="add">
          <ac:chgData name="Emma Davies" userId="c388106c-fcc1-4b94-b57d-b351bf2299cb" providerId="ADAL" clId="{50FB99D0-B437-A248-B719-A1CDE291BBAE}" dt="2022-07-04T14:07:27.300" v="1309"/>
          <ac:spMkLst>
            <pc:docMk/>
            <pc:sldMk cId="2893335851" sldId="1038"/>
            <ac:spMk id="16" creationId="{D318F791-957B-634C-AD41-D8B15B27F2F9}"/>
          </ac:spMkLst>
        </pc:spChg>
        <pc:picChg chg="add mod">
          <ac:chgData name="Emma Davies" userId="c388106c-fcc1-4b94-b57d-b351bf2299cb" providerId="ADAL" clId="{50FB99D0-B437-A248-B719-A1CDE291BBAE}" dt="2022-07-04T16:30:21.375" v="1579" actId="1076"/>
          <ac:picMkLst>
            <pc:docMk/>
            <pc:sldMk cId="2893335851" sldId="1038"/>
            <ac:picMk id="10" creationId="{58EEC0A6-640B-2747-9A44-C53BA82BA5B2}"/>
          </ac:picMkLst>
        </pc:picChg>
      </pc:sldChg>
      <pc:sldChg chg="addSp delSp modSp add modAnim">
        <pc:chgData name="Emma Davies" userId="c388106c-fcc1-4b94-b57d-b351bf2299cb" providerId="ADAL" clId="{50FB99D0-B437-A248-B719-A1CDE291BBAE}" dt="2022-07-04T16:30:41.988" v="1585" actId="1076"/>
        <pc:sldMkLst>
          <pc:docMk/>
          <pc:sldMk cId="1276173709" sldId="1039"/>
        </pc:sldMkLst>
        <pc:spChg chg="mod">
          <ac:chgData name="Emma Davies" userId="c388106c-fcc1-4b94-b57d-b351bf2299cb" providerId="ADAL" clId="{50FB99D0-B437-A248-B719-A1CDE291BBAE}" dt="2022-07-04T16:30:38.804" v="1584" actId="255"/>
          <ac:spMkLst>
            <pc:docMk/>
            <pc:sldMk cId="1276173709" sldId="1039"/>
            <ac:spMk id="2" creationId="{589B56DE-C009-DD4C-876C-FA5AAB7D3E1D}"/>
          </ac:spMkLst>
        </pc:spChg>
        <pc:spChg chg="del">
          <ac:chgData name="Emma Davies" userId="c388106c-fcc1-4b94-b57d-b351bf2299cb" providerId="ADAL" clId="{50FB99D0-B437-A248-B719-A1CDE291BBAE}" dt="2022-07-04T13:33:49.878" v="1125" actId="478"/>
          <ac:spMkLst>
            <pc:docMk/>
            <pc:sldMk cId="1276173709" sldId="1039"/>
            <ac:spMk id="3" creationId="{7E934A1F-82A2-7649-9649-0D182B80D9B7}"/>
          </ac:spMkLst>
        </pc:spChg>
        <pc:spChg chg="add">
          <ac:chgData name="Emma Davies" userId="c388106c-fcc1-4b94-b57d-b351bf2299cb" providerId="ADAL" clId="{50FB99D0-B437-A248-B719-A1CDE291BBAE}" dt="2022-07-04T14:06:30.739" v="1244"/>
          <ac:spMkLst>
            <pc:docMk/>
            <pc:sldMk cId="1276173709" sldId="1039"/>
            <ac:spMk id="15" creationId="{8A471CC4-2DE0-4F49-8380-66E7D8FF5D42}"/>
          </ac:spMkLst>
        </pc:spChg>
        <pc:spChg chg="add">
          <ac:chgData name="Emma Davies" userId="c388106c-fcc1-4b94-b57d-b351bf2299cb" providerId="ADAL" clId="{50FB99D0-B437-A248-B719-A1CDE291BBAE}" dt="2022-07-04T14:07:28.553" v="1310"/>
          <ac:spMkLst>
            <pc:docMk/>
            <pc:sldMk cId="1276173709" sldId="1039"/>
            <ac:spMk id="16" creationId="{93091AD5-56F2-4740-94E8-DCBE12BD39CE}"/>
          </ac:spMkLst>
        </pc:spChg>
        <pc:picChg chg="add mod">
          <ac:chgData name="Emma Davies" userId="c388106c-fcc1-4b94-b57d-b351bf2299cb" providerId="ADAL" clId="{50FB99D0-B437-A248-B719-A1CDE291BBAE}" dt="2022-07-04T16:30:41.988" v="1585" actId="1076"/>
          <ac:picMkLst>
            <pc:docMk/>
            <pc:sldMk cId="1276173709" sldId="1039"/>
            <ac:picMk id="10" creationId="{1458651E-08FB-444B-A460-59D24B4EB744}"/>
          </ac:picMkLst>
        </pc:picChg>
      </pc:sldChg>
      <pc:sldChg chg="addSp delSp modSp add modAnim">
        <pc:chgData name="Emma Davies" userId="c388106c-fcc1-4b94-b57d-b351bf2299cb" providerId="ADAL" clId="{50FB99D0-B437-A248-B719-A1CDE291BBAE}" dt="2022-07-04T16:31:40.357" v="1627" actId="255"/>
        <pc:sldMkLst>
          <pc:docMk/>
          <pc:sldMk cId="2235643975" sldId="1040"/>
        </pc:sldMkLst>
        <pc:spChg chg="mod">
          <ac:chgData name="Emma Davies" userId="c388106c-fcc1-4b94-b57d-b351bf2299cb" providerId="ADAL" clId="{50FB99D0-B437-A248-B719-A1CDE291BBAE}" dt="2022-07-04T16:31:40.357" v="1627" actId="255"/>
          <ac:spMkLst>
            <pc:docMk/>
            <pc:sldMk cId="2235643975" sldId="1040"/>
            <ac:spMk id="2" creationId="{589B56DE-C009-DD4C-876C-FA5AAB7D3E1D}"/>
          </ac:spMkLst>
        </pc:spChg>
        <pc:spChg chg="del">
          <ac:chgData name="Emma Davies" userId="c388106c-fcc1-4b94-b57d-b351bf2299cb" providerId="ADAL" clId="{50FB99D0-B437-A248-B719-A1CDE291BBAE}" dt="2022-07-04T13:35:56.988" v="1130" actId="478"/>
          <ac:spMkLst>
            <pc:docMk/>
            <pc:sldMk cId="2235643975" sldId="1040"/>
            <ac:spMk id="3" creationId="{7E934A1F-82A2-7649-9649-0D182B80D9B7}"/>
          </ac:spMkLst>
        </pc:spChg>
        <pc:spChg chg="add">
          <ac:chgData name="Emma Davies" userId="c388106c-fcc1-4b94-b57d-b351bf2299cb" providerId="ADAL" clId="{50FB99D0-B437-A248-B719-A1CDE291BBAE}" dt="2022-07-04T14:06:33.184" v="1246"/>
          <ac:spMkLst>
            <pc:docMk/>
            <pc:sldMk cId="2235643975" sldId="1040"/>
            <ac:spMk id="17" creationId="{5D46B026-B6CD-4E4F-961F-3F636E85FA40}"/>
          </ac:spMkLst>
        </pc:spChg>
        <pc:spChg chg="add">
          <ac:chgData name="Emma Davies" userId="c388106c-fcc1-4b94-b57d-b351bf2299cb" providerId="ADAL" clId="{50FB99D0-B437-A248-B719-A1CDE291BBAE}" dt="2022-07-04T14:08:20.718" v="1356"/>
          <ac:spMkLst>
            <pc:docMk/>
            <pc:sldMk cId="2235643975" sldId="1040"/>
            <ac:spMk id="18" creationId="{C89CA0E4-0F57-6A44-BB7D-794CEFB6C658}"/>
          </ac:spMkLst>
        </pc:spChg>
        <pc:picChg chg="add">
          <ac:chgData name="Emma Davies" userId="c388106c-fcc1-4b94-b57d-b351bf2299cb" providerId="ADAL" clId="{50FB99D0-B437-A248-B719-A1CDE291BBAE}" dt="2022-07-04T13:36:02.130" v="1131"/>
          <ac:picMkLst>
            <pc:docMk/>
            <pc:sldMk cId="2235643975" sldId="1040"/>
            <ac:picMk id="14" creationId="{FA1493D4-4A73-FE41-B036-1E3320ACE85F}"/>
          </ac:picMkLst>
        </pc:picChg>
      </pc:sldChg>
      <pc:sldChg chg="addSp delSp modSp add modAnim">
        <pc:chgData name="Emma Davies" userId="c388106c-fcc1-4b94-b57d-b351bf2299cb" providerId="ADAL" clId="{50FB99D0-B437-A248-B719-A1CDE291BBAE}" dt="2022-07-04T16:31:35.432" v="1626" actId="1076"/>
        <pc:sldMkLst>
          <pc:docMk/>
          <pc:sldMk cId="1970948282" sldId="1041"/>
        </pc:sldMkLst>
        <pc:spChg chg="mod">
          <ac:chgData name="Emma Davies" userId="c388106c-fcc1-4b94-b57d-b351bf2299cb" providerId="ADAL" clId="{50FB99D0-B437-A248-B719-A1CDE291BBAE}" dt="2022-07-04T16:31:32.473" v="1625" actId="255"/>
          <ac:spMkLst>
            <pc:docMk/>
            <pc:sldMk cId="1970948282" sldId="1041"/>
            <ac:spMk id="2" creationId="{589B56DE-C009-DD4C-876C-FA5AAB7D3E1D}"/>
          </ac:spMkLst>
        </pc:spChg>
        <pc:spChg chg="del">
          <ac:chgData name="Emma Davies" userId="c388106c-fcc1-4b94-b57d-b351bf2299cb" providerId="ADAL" clId="{50FB99D0-B437-A248-B719-A1CDE291BBAE}" dt="2022-07-04T13:36:21.695" v="1135" actId="478"/>
          <ac:spMkLst>
            <pc:docMk/>
            <pc:sldMk cId="1970948282" sldId="1041"/>
            <ac:spMk id="3" creationId="{7E934A1F-82A2-7649-9649-0D182B80D9B7}"/>
          </ac:spMkLst>
        </pc:spChg>
        <pc:spChg chg="add">
          <ac:chgData name="Emma Davies" userId="c388106c-fcc1-4b94-b57d-b351bf2299cb" providerId="ADAL" clId="{50FB99D0-B437-A248-B719-A1CDE291BBAE}" dt="2022-07-04T14:06:33.988" v="1247"/>
          <ac:spMkLst>
            <pc:docMk/>
            <pc:sldMk cId="1970948282" sldId="1041"/>
            <ac:spMk id="17" creationId="{70F12260-E44D-8546-B73B-10DBAF17F76F}"/>
          </ac:spMkLst>
        </pc:spChg>
        <pc:spChg chg="add">
          <ac:chgData name="Emma Davies" userId="c388106c-fcc1-4b94-b57d-b351bf2299cb" providerId="ADAL" clId="{50FB99D0-B437-A248-B719-A1CDE291BBAE}" dt="2022-07-04T14:08:23.048" v="1357"/>
          <ac:spMkLst>
            <pc:docMk/>
            <pc:sldMk cId="1970948282" sldId="1041"/>
            <ac:spMk id="18" creationId="{3CAA8AD5-E576-3545-82B4-7ECC883E46FC}"/>
          </ac:spMkLst>
        </pc:spChg>
        <pc:picChg chg="add mod">
          <ac:chgData name="Emma Davies" userId="c388106c-fcc1-4b94-b57d-b351bf2299cb" providerId="ADAL" clId="{50FB99D0-B437-A248-B719-A1CDE291BBAE}" dt="2022-07-04T16:31:35.432" v="1626" actId="1076"/>
          <ac:picMkLst>
            <pc:docMk/>
            <pc:sldMk cId="1970948282" sldId="1041"/>
            <ac:picMk id="14" creationId="{7D269189-3CF4-7F4C-BA52-5AD6FAEF428D}"/>
          </ac:picMkLst>
        </pc:picChg>
      </pc:sldChg>
      <pc:sldChg chg="addSp delSp modSp add del">
        <pc:chgData name="Emma Davies" userId="c388106c-fcc1-4b94-b57d-b351bf2299cb" providerId="ADAL" clId="{50FB99D0-B437-A248-B719-A1CDE291BBAE}" dt="2022-07-04T13:25:32.706" v="1047" actId="2696"/>
        <pc:sldMkLst>
          <pc:docMk/>
          <pc:sldMk cId="1306136008" sldId="1042"/>
        </pc:sldMkLst>
        <pc:spChg chg="mod">
          <ac:chgData name="Emma Davies" userId="c388106c-fcc1-4b94-b57d-b351bf2299cb" providerId="ADAL" clId="{50FB99D0-B437-A248-B719-A1CDE291BBAE}" dt="2022-07-04T13:17:04.089" v="861" actId="255"/>
          <ac:spMkLst>
            <pc:docMk/>
            <pc:sldMk cId="1306136008" sldId="1042"/>
            <ac:spMk id="2" creationId="{589B56DE-C009-DD4C-876C-FA5AAB7D3E1D}"/>
          </ac:spMkLst>
        </pc:spChg>
        <pc:spChg chg="del">
          <ac:chgData name="Emma Davies" userId="c388106c-fcc1-4b94-b57d-b351bf2299cb" providerId="ADAL" clId="{50FB99D0-B437-A248-B719-A1CDE291BBAE}" dt="2022-07-04T13:17:48.566" v="873" actId="478"/>
          <ac:spMkLst>
            <pc:docMk/>
            <pc:sldMk cId="1306136008" sldId="1042"/>
            <ac:spMk id="3" creationId="{7E934A1F-82A2-7649-9649-0D182B80D9B7}"/>
          </ac:spMkLst>
        </pc:spChg>
        <pc:picChg chg="mod">
          <ac:chgData name="Emma Davies" userId="c388106c-fcc1-4b94-b57d-b351bf2299cb" providerId="ADAL" clId="{50FB99D0-B437-A248-B719-A1CDE291BBAE}" dt="2022-07-04T13:18:03.207" v="882" actId="14100"/>
          <ac:picMkLst>
            <pc:docMk/>
            <pc:sldMk cId="1306136008" sldId="1042"/>
            <ac:picMk id="5" creationId="{A25787A9-7686-AC4F-B7F5-C924861A469B}"/>
          </ac:picMkLst>
        </pc:picChg>
        <pc:picChg chg="add del mod">
          <ac:chgData name="Emma Davies" userId="c388106c-fcc1-4b94-b57d-b351bf2299cb" providerId="ADAL" clId="{50FB99D0-B437-A248-B719-A1CDE291BBAE}" dt="2022-07-04T13:22:49.221" v="945" actId="478"/>
          <ac:picMkLst>
            <pc:docMk/>
            <pc:sldMk cId="1306136008" sldId="1042"/>
            <ac:picMk id="6" creationId="{822435E2-0044-6B43-B87D-8E8B48401B74}"/>
          </ac:picMkLst>
        </pc:picChg>
        <pc:picChg chg="del">
          <ac:chgData name="Emma Davies" userId="c388106c-fcc1-4b94-b57d-b351bf2299cb" providerId="ADAL" clId="{50FB99D0-B437-A248-B719-A1CDE291BBAE}" dt="2022-07-04T13:17:13.835" v="862" actId="478"/>
          <ac:picMkLst>
            <pc:docMk/>
            <pc:sldMk cId="1306136008" sldId="1042"/>
            <ac:picMk id="9" creationId="{89B3D483-AD51-CA43-A6F7-1D5C4479977D}"/>
          </ac:picMkLst>
        </pc:picChg>
        <pc:picChg chg="del">
          <ac:chgData name="Emma Davies" userId="c388106c-fcc1-4b94-b57d-b351bf2299cb" providerId="ADAL" clId="{50FB99D0-B437-A248-B719-A1CDE291BBAE}" dt="2022-07-04T13:17:13.835" v="862" actId="478"/>
          <ac:picMkLst>
            <pc:docMk/>
            <pc:sldMk cId="1306136008" sldId="1042"/>
            <ac:picMk id="10" creationId="{8B1A7F8D-2E76-894B-9D71-C980EA2F19E7}"/>
          </ac:picMkLst>
        </pc:picChg>
        <pc:picChg chg="mod">
          <ac:chgData name="Emma Davies" userId="c388106c-fcc1-4b94-b57d-b351bf2299cb" providerId="ADAL" clId="{50FB99D0-B437-A248-B719-A1CDE291BBAE}" dt="2022-07-04T13:18:16.391" v="887" actId="14100"/>
          <ac:picMkLst>
            <pc:docMk/>
            <pc:sldMk cId="1306136008" sldId="1042"/>
            <ac:picMk id="11" creationId="{BDE48B34-C3BC-9647-9E16-8909A3DAF11E}"/>
          </ac:picMkLst>
        </pc:picChg>
        <pc:picChg chg="del">
          <ac:chgData name="Emma Davies" userId="c388106c-fcc1-4b94-b57d-b351bf2299cb" providerId="ADAL" clId="{50FB99D0-B437-A248-B719-A1CDE291BBAE}" dt="2022-07-04T13:17:13.835" v="862" actId="478"/>
          <ac:picMkLst>
            <pc:docMk/>
            <pc:sldMk cId="1306136008" sldId="1042"/>
            <ac:picMk id="12" creationId="{C4C6A1D1-7C9B-5C47-8348-4FC20B4F8B97}"/>
          </ac:picMkLst>
        </pc:picChg>
        <pc:picChg chg="del">
          <ac:chgData name="Emma Davies" userId="c388106c-fcc1-4b94-b57d-b351bf2299cb" providerId="ADAL" clId="{50FB99D0-B437-A248-B719-A1CDE291BBAE}" dt="2022-07-04T13:17:13.835" v="862" actId="478"/>
          <ac:picMkLst>
            <pc:docMk/>
            <pc:sldMk cId="1306136008" sldId="1042"/>
            <ac:picMk id="13" creationId="{0E43A636-292A-614E-A931-420D56875145}"/>
          </ac:picMkLst>
        </pc:picChg>
        <pc:picChg chg="add del mod">
          <ac:chgData name="Emma Davies" userId="c388106c-fcc1-4b94-b57d-b351bf2299cb" providerId="ADAL" clId="{50FB99D0-B437-A248-B719-A1CDE291BBAE}" dt="2022-07-04T13:17:58.478" v="879" actId="478"/>
          <ac:picMkLst>
            <pc:docMk/>
            <pc:sldMk cId="1306136008" sldId="1042"/>
            <ac:picMk id="14" creationId="{7A3C6260-EDBE-A141-BDE2-BADCF916B1FB}"/>
          </ac:picMkLst>
        </pc:picChg>
        <pc:picChg chg="del">
          <ac:chgData name="Emma Davies" userId="c388106c-fcc1-4b94-b57d-b351bf2299cb" providerId="ADAL" clId="{50FB99D0-B437-A248-B719-A1CDE291BBAE}" dt="2022-07-04T13:17:13.835" v="862" actId="478"/>
          <ac:picMkLst>
            <pc:docMk/>
            <pc:sldMk cId="1306136008" sldId="1042"/>
            <ac:picMk id="15" creationId="{D7573430-4172-DA43-8E73-6B0B4CEBA754}"/>
          </ac:picMkLst>
        </pc:picChg>
        <pc:picChg chg="add del mod">
          <ac:chgData name="Emma Davies" userId="c388106c-fcc1-4b94-b57d-b351bf2299cb" providerId="ADAL" clId="{50FB99D0-B437-A248-B719-A1CDE291BBAE}" dt="2022-07-04T13:18:19.042" v="888" actId="478"/>
          <ac:picMkLst>
            <pc:docMk/>
            <pc:sldMk cId="1306136008" sldId="1042"/>
            <ac:picMk id="17" creationId="{58665655-6851-6E42-BA16-5317DE11A4A9}"/>
          </ac:picMkLst>
        </pc:picChg>
        <pc:picChg chg="add del mod">
          <ac:chgData name="Emma Davies" userId="c388106c-fcc1-4b94-b57d-b351bf2299cb" providerId="ADAL" clId="{50FB99D0-B437-A248-B719-A1CDE291BBAE}" dt="2022-07-04T13:18:35.303" v="895" actId="478"/>
          <ac:picMkLst>
            <pc:docMk/>
            <pc:sldMk cId="1306136008" sldId="1042"/>
            <ac:picMk id="18" creationId="{BBE79D3B-1236-9D41-906D-F3824AEFCC55}"/>
          </ac:picMkLst>
        </pc:picChg>
        <pc:picChg chg="add del mod">
          <ac:chgData name="Emma Davies" userId="c388106c-fcc1-4b94-b57d-b351bf2299cb" providerId="ADAL" clId="{50FB99D0-B437-A248-B719-A1CDE291BBAE}" dt="2022-07-04T13:18:35.303" v="895" actId="478"/>
          <ac:picMkLst>
            <pc:docMk/>
            <pc:sldMk cId="1306136008" sldId="1042"/>
            <ac:picMk id="19" creationId="{1542876B-E25B-BF41-BC9D-B9DDE076A85B}"/>
          </ac:picMkLst>
        </pc:picChg>
        <pc:picChg chg="add mod">
          <ac:chgData name="Emma Davies" userId="c388106c-fcc1-4b94-b57d-b351bf2299cb" providerId="ADAL" clId="{50FB99D0-B437-A248-B719-A1CDE291BBAE}" dt="2022-07-04T13:19:45.517" v="906" actId="1076"/>
          <ac:picMkLst>
            <pc:docMk/>
            <pc:sldMk cId="1306136008" sldId="1042"/>
            <ac:picMk id="20" creationId="{C44E778B-4BDF-A245-A283-88605FA5F020}"/>
          </ac:picMkLst>
        </pc:picChg>
        <pc:picChg chg="add mod">
          <ac:chgData name="Emma Davies" userId="c388106c-fcc1-4b94-b57d-b351bf2299cb" providerId="ADAL" clId="{50FB99D0-B437-A248-B719-A1CDE291BBAE}" dt="2022-07-04T13:19:45.517" v="906" actId="1076"/>
          <ac:picMkLst>
            <pc:docMk/>
            <pc:sldMk cId="1306136008" sldId="1042"/>
            <ac:picMk id="21" creationId="{ACE9C53A-EF13-FD45-A6DE-51A54AB56DBF}"/>
          </ac:picMkLst>
        </pc:picChg>
        <pc:picChg chg="add mod">
          <ac:chgData name="Emma Davies" userId="c388106c-fcc1-4b94-b57d-b351bf2299cb" providerId="ADAL" clId="{50FB99D0-B437-A248-B719-A1CDE291BBAE}" dt="2022-07-04T13:19:45.517" v="906" actId="1076"/>
          <ac:picMkLst>
            <pc:docMk/>
            <pc:sldMk cId="1306136008" sldId="1042"/>
            <ac:picMk id="22" creationId="{916F3D88-8565-9549-A723-E808A49DDB59}"/>
          </ac:picMkLst>
        </pc:picChg>
        <pc:picChg chg="add mod">
          <ac:chgData name="Emma Davies" userId="c388106c-fcc1-4b94-b57d-b351bf2299cb" providerId="ADAL" clId="{50FB99D0-B437-A248-B719-A1CDE291BBAE}" dt="2022-07-04T13:19:45.517" v="906" actId="1076"/>
          <ac:picMkLst>
            <pc:docMk/>
            <pc:sldMk cId="1306136008" sldId="1042"/>
            <ac:picMk id="23" creationId="{18F4CFAD-5A18-5146-9D0E-079BD1EEAFD8}"/>
          </ac:picMkLst>
        </pc:picChg>
        <pc:picChg chg="add mod">
          <ac:chgData name="Emma Davies" userId="c388106c-fcc1-4b94-b57d-b351bf2299cb" providerId="ADAL" clId="{50FB99D0-B437-A248-B719-A1CDE291BBAE}" dt="2022-07-04T13:20:48.924" v="914" actId="1076"/>
          <ac:picMkLst>
            <pc:docMk/>
            <pc:sldMk cId="1306136008" sldId="1042"/>
            <ac:picMk id="24" creationId="{D0AA4B84-4D21-3D4D-8209-BF5421B4AC29}"/>
          </ac:picMkLst>
        </pc:picChg>
        <pc:picChg chg="add mod">
          <ac:chgData name="Emma Davies" userId="c388106c-fcc1-4b94-b57d-b351bf2299cb" providerId="ADAL" clId="{50FB99D0-B437-A248-B719-A1CDE291BBAE}" dt="2022-07-04T13:20:47.270" v="913" actId="1076"/>
          <ac:picMkLst>
            <pc:docMk/>
            <pc:sldMk cId="1306136008" sldId="1042"/>
            <ac:picMk id="25" creationId="{3E45EBA9-67C2-034F-997C-A382E01A7071}"/>
          </ac:picMkLst>
        </pc:picChg>
        <pc:picChg chg="add mod">
          <ac:chgData name="Emma Davies" userId="c388106c-fcc1-4b94-b57d-b351bf2299cb" providerId="ADAL" clId="{50FB99D0-B437-A248-B719-A1CDE291BBAE}" dt="2022-07-04T13:20:54.014" v="916" actId="1076"/>
          <ac:picMkLst>
            <pc:docMk/>
            <pc:sldMk cId="1306136008" sldId="1042"/>
            <ac:picMk id="26" creationId="{D4FD4612-C29E-9548-AE8F-55E0B64B78E6}"/>
          </ac:picMkLst>
        </pc:picChg>
        <pc:picChg chg="add mod">
          <ac:chgData name="Emma Davies" userId="c388106c-fcc1-4b94-b57d-b351bf2299cb" providerId="ADAL" clId="{50FB99D0-B437-A248-B719-A1CDE291BBAE}" dt="2022-07-04T13:20:59.277" v="918" actId="1076"/>
          <ac:picMkLst>
            <pc:docMk/>
            <pc:sldMk cId="1306136008" sldId="1042"/>
            <ac:picMk id="27" creationId="{A39A1E3C-61E0-4D4F-98B8-D93F5CA185EA}"/>
          </ac:picMkLst>
        </pc:picChg>
        <pc:picChg chg="add mod">
          <ac:chgData name="Emma Davies" userId="c388106c-fcc1-4b94-b57d-b351bf2299cb" providerId="ADAL" clId="{50FB99D0-B437-A248-B719-A1CDE291BBAE}" dt="2022-07-04T13:22:01.909" v="928" actId="1076"/>
          <ac:picMkLst>
            <pc:docMk/>
            <pc:sldMk cId="1306136008" sldId="1042"/>
            <ac:picMk id="29" creationId="{A61DEE6E-6B74-4849-B3EF-76F1E4776FEF}"/>
          </ac:picMkLst>
        </pc:picChg>
        <pc:picChg chg="add mod">
          <ac:chgData name="Emma Davies" userId="c388106c-fcc1-4b94-b57d-b351bf2299cb" providerId="ADAL" clId="{50FB99D0-B437-A248-B719-A1CDE291BBAE}" dt="2022-07-04T13:22:10.841" v="930" actId="1076"/>
          <ac:picMkLst>
            <pc:docMk/>
            <pc:sldMk cId="1306136008" sldId="1042"/>
            <ac:picMk id="30" creationId="{2CB6BD68-D876-4841-B6F2-9879A7272F23}"/>
          </ac:picMkLst>
        </pc:picChg>
        <pc:picChg chg="add mod">
          <ac:chgData name="Emma Davies" userId="c388106c-fcc1-4b94-b57d-b351bf2299cb" providerId="ADAL" clId="{50FB99D0-B437-A248-B719-A1CDE291BBAE}" dt="2022-07-04T13:22:16.363" v="933" actId="1076"/>
          <ac:picMkLst>
            <pc:docMk/>
            <pc:sldMk cId="1306136008" sldId="1042"/>
            <ac:picMk id="31" creationId="{918001DF-0666-4746-83F2-CB18B7A53A59}"/>
          </ac:picMkLst>
        </pc:picChg>
        <pc:picChg chg="add mod">
          <ac:chgData name="Emma Davies" userId="c388106c-fcc1-4b94-b57d-b351bf2299cb" providerId="ADAL" clId="{50FB99D0-B437-A248-B719-A1CDE291BBAE}" dt="2022-07-04T13:22:20.137" v="935" actId="1076"/>
          <ac:picMkLst>
            <pc:docMk/>
            <pc:sldMk cId="1306136008" sldId="1042"/>
            <ac:picMk id="32" creationId="{56DBF834-C21E-0045-90E2-876321F4FE00}"/>
          </ac:picMkLst>
        </pc:picChg>
        <pc:picChg chg="add mod">
          <ac:chgData name="Emma Davies" userId="c388106c-fcc1-4b94-b57d-b351bf2299cb" providerId="ADAL" clId="{50FB99D0-B437-A248-B719-A1CDE291BBAE}" dt="2022-07-04T13:22:23.103" v="937" actId="1076"/>
          <ac:picMkLst>
            <pc:docMk/>
            <pc:sldMk cId="1306136008" sldId="1042"/>
            <ac:picMk id="33" creationId="{39D105F0-1391-4C42-BA7E-35969817CAC2}"/>
          </ac:picMkLst>
        </pc:picChg>
        <pc:picChg chg="add mod">
          <ac:chgData name="Emma Davies" userId="c388106c-fcc1-4b94-b57d-b351bf2299cb" providerId="ADAL" clId="{50FB99D0-B437-A248-B719-A1CDE291BBAE}" dt="2022-07-04T13:22:39.218" v="942" actId="1076"/>
          <ac:picMkLst>
            <pc:docMk/>
            <pc:sldMk cId="1306136008" sldId="1042"/>
            <ac:picMk id="34" creationId="{E6680EA5-0646-FE46-BA8E-0C5D67DFBFD7}"/>
          </ac:picMkLst>
        </pc:picChg>
        <pc:cxnChg chg="del">
          <ac:chgData name="Emma Davies" userId="c388106c-fcc1-4b94-b57d-b351bf2299cb" providerId="ADAL" clId="{50FB99D0-B437-A248-B719-A1CDE291BBAE}" dt="2022-07-04T13:17:13.835" v="862" actId="478"/>
          <ac:cxnSpMkLst>
            <pc:docMk/>
            <pc:sldMk cId="1306136008" sldId="1042"/>
            <ac:cxnSpMk id="16" creationId="{8C9D9FE1-748B-2147-883B-CF204B4964B9}"/>
          </ac:cxnSpMkLst>
        </pc:cxnChg>
        <pc:cxnChg chg="add mod">
          <ac:chgData name="Emma Davies" userId="c388106c-fcc1-4b94-b57d-b351bf2299cb" providerId="ADAL" clId="{50FB99D0-B437-A248-B719-A1CDE291BBAE}" dt="2022-07-04T13:21:13.653" v="921" actId="14100"/>
          <ac:cxnSpMkLst>
            <pc:docMk/>
            <pc:sldMk cId="1306136008" sldId="1042"/>
            <ac:cxnSpMk id="28" creationId="{4B3D1529-F097-DB40-86A0-1751A969829D}"/>
          </ac:cxnSpMkLst>
        </pc:cxnChg>
        <pc:cxnChg chg="add mod">
          <ac:chgData name="Emma Davies" userId="c388106c-fcc1-4b94-b57d-b351bf2299cb" providerId="ADAL" clId="{50FB99D0-B437-A248-B719-A1CDE291BBAE}" dt="2022-07-04T13:22:33.220" v="941" actId="1076"/>
          <ac:cxnSpMkLst>
            <pc:docMk/>
            <pc:sldMk cId="1306136008" sldId="1042"/>
            <ac:cxnSpMk id="35" creationId="{3793A184-93D0-D840-BB26-1C946AE21AD9}"/>
          </ac:cxnSpMkLst>
        </pc:cxnChg>
      </pc:sldChg>
      <pc:sldChg chg="addSp delSp modSp add mod modClrScheme modAnim chgLayout">
        <pc:chgData name="Emma Davies" userId="c388106c-fcc1-4b94-b57d-b351bf2299cb" providerId="ADAL" clId="{50FB99D0-B437-A248-B719-A1CDE291BBAE}" dt="2022-07-04T16:31:01.082" v="1611" actId="20577"/>
        <pc:sldMkLst>
          <pc:docMk/>
          <pc:sldMk cId="675565591" sldId="1043"/>
        </pc:sldMkLst>
        <pc:spChg chg="add del mod">
          <ac:chgData name="Emma Davies" userId="c388106c-fcc1-4b94-b57d-b351bf2299cb" providerId="ADAL" clId="{50FB99D0-B437-A248-B719-A1CDE291BBAE}" dt="2022-07-04T16:31:01.082" v="1611" actId="20577"/>
          <ac:spMkLst>
            <pc:docMk/>
            <pc:sldMk cId="675565591" sldId="1043"/>
            <ac:spMk id="2" creationId="{C88D3B1F-16FE-0246-A7A7-0C0417BDC28C}"/>
          </ac:spMkLst>
        </pc:spChg>
        <pc:spChg chg="add del">
          <ac:chgData name="Emma Davies" userId="c388106c-fcc1-4b94-b57d-b351bf2299cb" providerId="ADAL" clId="{50FB99D0-B437-A248-B719-A1CDE291BBAE}" dt="2022-07-04T13:36:36.346" v="1136" actId="478"/>
          <ac:spMkLst>
            <pc:docMk/>
            <pc:sldMk cId="675565591" sldId="1043"/>
            <ac:spMk id="3" creationId="{3514083F-0203-7040-8937-DBA6EEA1725F}"/>
          </ac:spMkLst>
        </pc:spChg>
        <pc:spChg chg="add del mod">
          <ac:chgData name="Emma Davies" userId="c388106c-fcc1-4b94-b57d-b351bf2299cb" providerId="ADAL" clId="{50FB99D0-B437-A248-B719-A1CDE291BBAE}" dt="2022-07-04T13:24:26.146" v="978" actId="26606"/>
          <ac:spMkLst>
            <pc:docMk/>
            <pc:sldMk cId="675565591" sldId="1043"/>
            <ac:spMk id="14" creationId="{509B91CE-CEB8-272D-2E6E-332183E063FA}"/>
          </ac:spMkLst>
        </pc:spChg>
        <pc:spChg chg="add del mod">
          <ac:chgData name="Emma Davies" userId="c388106c-fcc1-4b94-b57d-b351bf2299cb" providerId="ADAL" clId="{50FB99D0-B437-A248-B719-A1CDE291BBAE}" dt="2022-07-04T13:24:26.146" v="978" actId="26606"/>
          <ac:spMkLst>
            <pc:docMk/>
            <pc:sldMk cId="675565591" sldId="1043"/>
            <ac:spMk id="16" creationId="{0D9BF904-E9B9-E68E-3909-93DEB3F7A0DF}"/>
          </ac:spMkLst>
        </pc:spChg>
        <pc:spChg chg="add">
          <ac:chgData name="Emma Davies" userId="c388106c-fcc1-4b94-b57d-b351bf2299cb" providerId="ADAL" clId="{50FB99D0-B437-A248-B719-A1CDE291BBAE}" dt="2022-07-04T14:06:35.496" v="1248"/>
          <ac:spMkLst>
            <pc:docMk/>
            <pc:sldMk cId="675565591" sldId="1043"/>
            <ac:spMk id="17" creationId="{D317354A-4D7B-C94C-B00A-3024586A6E1E}"/>
          </ac:spMkLst>
        </pc:spChg>
        <pc:spChg chg="add del mod">
          <ac:chgData name="Emma Davies" userId="c388106c-fcc1-4b94-b57d-b351bf2299cb" providerId="ADAL" clId="{50FB99D0-B437-A248-B719-A1CDE291BBAE}" dt="2022-07-04T13:24:26.146" v="978" actId="26606"/>
          <ac:spMkLst>
            <pc:docMk/>
            <pc:sldMk cId="675565591" sldId="1043"/>
            <ac:spMk id="18" creationId="{CEC3EC21-1ACD-5763-7301-FD172986C8BF}"/>
          </ac:spMkLst>
        </pc:spChg>
        <pc:spChg chg="add mod">
          <ac:chgData name="Emma Davies" userId="c388106c-fcc1-4b94-b57d-b351bf2299cb" providerId="ADAL" clId="{50FB99D0-B437-A248-B719-A1CDE291BBAE}" dt="2022-07-04T14:10:41.695" v="1457" actId="20577"/>
          <ac:spMkLst>
            <pc:docMk/>
            <pc:sldMk cId="675565591" sldId="1043"/>
            <ac:spMk id="19" creationId="{EAB02983-D139-984E-86CE-4EEFF5B0336F}"/>
          </ac:spMkLst>
        </pc:spChg>
        <pc:picChg chg="add del mod">
          <ac:chgData name="Emma Davies" userId="c388106c-fcc1-4b94-b57d-b351bf2299cb" providerId="ADAL" clId="{50FB99D0-B437-A248-B719-A1CDE291BBAE}" dt="2022-07-04T13:24:16.541" v="973" actId="478"/>
          <ac:picMkLst>
            <pc:docMk/>
            <pc:sldMk cId="675565591" sldId="1043"/>
            <ac:picMk id="4" creationId="{19F045A8-0874-034A-B304-8DF65D8F7D07}"/>
          </ac:picMkLst>
        </pc:picChg>
        <pc:picChg chg="add del mod modCrop">
          <ac:chgData name="Emma Davies" userId="c388106c-fcc1-4b94-b57d-b351bf2299cb" providerId="ADAL" clId="{50FB99D0-B437-A248-B719-A1CDE291BBAE}" dt="2022-07-04T13:24:16.541" v="973" actId="478"/>
          <ac:picMkLst>
            <pc:docMk/>
            <pc:sldMk cId="675565591" sldId="1043"/>
            <ac:picMk id="6" creationId="{298FADF1-C7D7-3A41-8071-7E60D98CB868}"/>
          </ac:picMkLst>
        </pc:picChg>
        <pc:picChg chg="add mod modCrop">
          <ac:chgData name="Emma Davies" userId="c388106c-fcc1-4b94-b57d-b351bf2299cb" providerId="ADAL" clId="{50FB99D0-B437-A248-B719-A1CDE291BBAE}" dt="2022-07-04T13:25:08.078" v="986" actId="14100"/>
          <ac:picMkLst>
            <pc:docMk/>
            <pc:sldMk cId="675565591" sldId="1043"/>
            <ac:picMk id="9" creationId="{EE298473-D515-7A4C-B1B1-4AB9C27B28C9}"/>
          </ac:picMkLst>
        </pc:picChg>
        <pc:picChg chg="add mod">
          <ac:chgData name="Emma Davies" userId="c388106c-fcc1-4b94-b57d-b351bf2299cb" providerId="ADAL" clId="{50FB99D0-B437-A248-B719-A1CDE291BBAE}" dt="2022-07-04T14:03:06.481" v="1150"/>
          <ac:picMkLst>
            <pc:docMk/>
            <pc:sldMk cId="675565591" sldId="1043"/>
            <ac:picMk id="12" creationId="{C9EDF82F-D050-F240-B613-D03DAF2ADF3D}"/>
          </ac:picMkLst>
        </pc:picChg>
        <pc:cxnChg chg="add del mod">
          <ac:chgData name="Emma Davies" userId="c388106c-fcc1-4b94-b57d-b351bf2299cb" providerId="ADAL" clId="{50FB99D0-B437-A248-B719-A1CDE291BBAE}" dt="2022-07-04T13:24:16.541" v="973" actId="478"/>
          <ac:cxnSpMkLst>
            <pc:docMk/>
            <pc:sldMk cId="675565591" sldId="1043"/>
            <ac:cxnSpMk id="7" creationId="{B5912DF2-13AB-6444-9B5C-DA78C0E95B3A}"/>
          </ac:cxnSpMkLst>
        </pc:cxnChg>
        <pc:cxnChg chg="add mod">
          <ac:chgData name="Emma Davies" userId="c388106c-fcc1-4b94-b57d-b351bf2299cb" providerId="ADAL" clId="{50FB99D0-B437-A248-B719-A1CDE291BBAE}" dt="2022-07-04T13:37:23.027" v="1143" actId="14100"/>
          <ac:cxnSpMkLst>
            <pc:docMk/>
            <pc:sldMk cId="675565591" sldId="1043"/>
            <ac:cxnSpMk id="13" creationId="{F5A1BB39-D24E-FD45-B54E-3DEF643E00D8}"/>
          </ac:cxnSpMkLst>
        </pc:cxnChg>
      </pc:sldChg>
      <pc:sldChg chg="addSp delSp modSp add modAnim">
        <pc:chgData name="Emma Davies" userId="c388106c-fcc1-4b94-b57d-b351bf2299cb" providerId="ADAL" clId="{50FB99D0-B437-A248-B719-A1CDE291BBAE}" dt="2022-07-04T16:31:24.881" v="1624" actId="1076"/>
        <pc:sldMkLst>
          <pc:docMk/>
          <pc:sldMk cId="2057777172" sldId="1044"/>
        </pc:sldMkLst>
        <pc:spChg chg="mod">
          <ac:chgData name="Emma Davies" userId="c388106c-fcc1-4b94-b57d-b351bf2299cb" providerId="ADAL" clId="{50FB99D0-B437-A248-B719-A1CDE291BBAE}" dt="2022-07-04T16:31:22.563" v="1623" actId="255"/>
          <ac:spMkLst>
            <pc:docMk/>
            <pc:sldMk cId="2057777172" sldId="1044"/>
            <ac:spMk id="2" creationId="{C88D3B1F-16FE-0246-A7A7-0C0417BDC28C}"/>
          </ac:spMkLst>
        </pc:spChg>
        <pc:spChg chg="del">
          <ac:chgData name="Emma Davies" userId="c388106c-fcc1-4b94-b57d-b351bf2299cb" providerId="ADAL" clId="{50FB99D0-B437-A248-B719-A1CDE291BBAE}" dt="2022-07-04T13:36:38.896" v="1137" actId="478"/>
          <ac:spMkLst>
            <pc:docMk/>
            <pc:sldMk cId="2057777172" sldId="1044"/>
            <ac:spMk id="3" creationId="{3514083F-0203-7040-8937-DBA6EEA1725F}"/>
          </ac:spMkLst>
        </pc:spChg>
        <pc:spChg chg="add">
          <ac:chgData name="Emma Davies" userId="c388106c-fcc1-4b94-b57d-b351bf2299cb" providerId="ADAL" clId="{50FB99D0-B437-A248-B719-A1CDE291BBAE}" dt="2022-07-04T14:06:36.150" v="1249"/>
          <ac:spMkLst>
            <pc:docMk/>
            <pc:sldMk cId="2057777172" sldId="1044"/>
            <ac:spMk id="7" creationId="{E4EF7F45-32F4-1942-9CF9-C0868EFE67C1}"/>
          </ac:spMkLst>
        </pc:spChg>
        <pc:spChg chg="add">
          <ac:chgData name="Emma Davies" userId="c388106c-fcc1-4b94-b57d-b351bf2299cb" providerId="ADAL" clId="{50FB99D0-B437-A248-B719-A1CDE291BBAE}" dt="2022-07-04T14:10:46.776" v="1458"/>
          <ac:spMkLst>
            <pc:docMk/>
            <pc:sldMk cId="2057777172" sldId="1044"/>
            <ac:spMk id="8" creationId="{E85D5F62-E83D-A94C-B978-BA1710A40E8D}"/>
          </ac:spMkLst>
        </pc:spChg>
        <pc:picChg chg="add mod">
          <ac:chgData name="Emma Davies" userId="c388106c-fcc1-4b94-b57d-b351bf2299cb" providerId="ADAL" clId="{50FB99D0-B437-A248-B719-A1CDE291BBAE}" dt="2022-07-04T16:31:24.881" v="1624" actId="1076"/>
          <ac:picMkLst>
            <pc:docMk/>
            <pc:sldMk cId="2057777172" sldId="1044"/>
            <ac:picMk id="6" creationId="{13998D89-DDC6-5C47-92D4-86C1F8E1E6D3}"/>
          </ac:picMkLst>
        </pc:picChg>
        <pc:cxnChg chg="add">
          <ac:chgData name="Emma Davies" userId="c388106c-fcc1-4b94-b57d-b351bf2299cb" providerId="ADAL" clId="{50FB99D0-B437-A248-B719-A1CDE291BBAE}" dt="2022-07-04T13:37:29.138" v="1144"/>
          <ac:cxnSpMkLst>
            <pc:docMk/>
            <pc:sldMk cId="2057777172" sldId="1044"/>
            <ac:cxnSpMk id="5" creationId="{BD9D6501-F01A-0A4F-93C0-3B9C612AA72C}"/>
          </ac:cxnSpMkLst>
        </pc:cxnChg>
      </pc:sldChg>
      <pc:sldChg chg="addSp delSp modSp add modAnim">
        <pc:chgData name="Emma Davies" userId="c388106c-fcc1-4b94-b57d-b351bf2299cb" providerId="ADAL" clId="{50FB99D0-B437-A248-B719-A1CDE291BBAE}" dt="2022-07-04T16:31:15.211" v="1621" actId="255"/>
        <pc:sldMkLst>
          <pc:docMk/>
          <pc:sldMk cId="4011335997" sldId="1045"/>
        </pc:sldMkLst>
        <pc:spChg chg="mod">
          <ac:chgData name="Emma Davies" userId="c388106c-fcc1-4b94-b57d-b351bf2299cb" providerId="ADAL" clId="{50FB99D0-B437-A248-B719-A1CDE291BBAE}" dt="2022-07-04T16:31:15.211" v="1621" actId="255"/>
          <ac:spMkLst>
            <pc:docMk/>
            <pc:sldMk cId="4011335997" sldId="1045"/>
            <ac:spMk id="2" creationId="{C88D3B1F-16FE-0246-A7A7-0C0417BDC28C}"/>
          </ac:spMkLst>
        </pc:spChg>
        <pc:spChg chg="del">
          <ac:chgData name="Emma Davies" userId="c388106c-fcc1-4b94-b57d-b351bf2299cb" providerId="ADAL" clId="{50FB99D0-B437-A248-B719-A1CDE291BBAE}" dt="2022-07-04T13:36:41.269" v="1138" actId="478"/>
          <ac:spMkLst>
            <pc:docMk/>
            <pc:sldMk cId="4011335997" sldId="1045"/>
            <ac:spMk id="3" creationId="{3514083F-0203-7040-8937-DBA6EEA1725F}"/>
          </ac:spMkLst>
        </pc:spChg>
        <pc:spChg chg="add">
          <ac:chgData name="Emma Davies" userId="c388106c-fcc1-4b94-b57d-b351bf2299cb" providerId="ADAL" clId="{50FB99D0-B437-A248-B719-A1CDE291BBAE}" dt="2022-07-04T14:06:37.054" v="1250"/>
          <ac:spMkLst>
            <pc:docMk/>
            <pc:sldMk cId="4011335997" sldId="1045"/>
            <ac:spMk id="7" creationId="{A9924F0D-52CF-954E-A1DA-34B197B42BF1}"/>
          </ac:spMkLst>
        </pc:spChg>
        <pc:spChg chg="add">
          <ac:chgData name="Emma Davies" userId="c388106c-fcc1-4b94-b57d-b351bf2299cb" providerId="ADAL" clId="{50FB99D0-B437-A248-B719-A1CDE291BBAE}" dt="2022-07-04T14:10:49.032" v="1459"/>
          <ac:spMkLst>
            <pc:docMk/>
            <pc:sldMk cId="4011335997" sldId="1045"/>
            <ac:spMk id="8" creationId="{D10C96E7-4776-DF46-AD96-6CEA64776DFF}"/>
          </ac:spMkLst>
        </pc:spChg>
        <pc:picChg chg="add mod">
          <ac:chgData name="Emma Davies" userId="c388106c-fcc1-4b94-b57d-b351bf2299cb" providerId="ADAL" clId="{50FB99D0-B437-A248-B719-A1CDE291BBAE}" dt="2022-07-04T14:03:15.808" v="1153" actId="1076"/>
          <ac:picMkLst>
            <pc:docMk/>
            <pc:sldMk cId="4011335997" sldId="1045"/>
            <ac:picMk id="6" creationId="{552D4F6D-3917-2746-9F24-D40F71700D25}"/>
          </ac:picMkLst>
        </pc:picChg>
        <pc:cxnChg chg="add">
          <ac:chgData name="Emma Davies" userId="c388106c-fcc1-4b94-b57d-b351bf2299cb" providerId="ADAL" clId="{50FB99D0-B437-A248-B719-A1CDE291BBAE}" dt="2022-07-04T13:37:30.552" v="1145"/>
          <ac:cxnSpMkLst>
            <pc:docMk/>
            <pc:sldMk cId="4011335997" sldId="1045"/>
            <ac:cxnSpMk id="5" creationId="{E48BE23C-1698-CD47-9D90-626F539E1DDF}"/>
          </ac:cxnSpMkLst>
        </pc:cxnChg>
      </pc:sldChg>
      <pc:sldChg chg="del">
        <pc:chgData name="Emma Davies" userId="c388106c-fcc1-4b94-b57d-b351bf2299cb" providerId="ADAL" clId="{50FB99D0-B437-A248-B719-A1CDE291BBAE}" dt="2022-06-20T04:44:43.738" v="2" actId="2696"/>
        <pc:sldMkLst>
          <pc:docMk/>
          <pc:sldMk cId="3199487589" sldId="1101"/>
        </pc:sldMkLst>
      </pc:sldChg>
    </pc:docChg>
  </pc:docChgLst>
  <pc:docChgLst>
    <pc:chgData name="Jane Hooper" userId="S::jhooper@goodtogreatschools.org.au::afd12f8e-9b57-4b10-87a5-8fe4e40dc133" providerId="AD" clId="Web-{E5B9A206-16A7-C717-2B5E-80DB5B2F2E7E}"/>
    <pc:docChg chg="modSld">
      <pc:chgData name="Jane Hooper" userId="S::jhooper@goodtogreatschools.org.au::afd12f8e-9b57-4b10-87a5-8fe4e40dc133" providerId="AD" clId="Web-{E5B9A206-16A7-C717-2B5E-80DB5B2F2E7E}" dt="2022-04-28T05:28:01.799" v="15" actId="20577"/>
      <pc:docMkLst>
        <pc:docMk/>
      </pc:docMkLst>
      <pc:sldChg chg="modSp">
        <pc:chgData name="Jane Hooper" userId="S::jhooper@goodtogreatschools.org.au::afd12f8e-9b57-4b10-87a5-8fe4e40dc133" providerId="AD" clId="Web-{E5B9A206-16A7-C717-2B5E-80DB5B2F2E7E}" dt="2022-04-28T05:26:36.703" v="11" actId="20577"/>
        <pc:sldMkLst>
          <pc:docMk/>
          <pc:sldMk cId="614229097" sldId="574"/>
        </pc:sldMkLst>
        <pc:spChg chg="mod">
          <ac:chgData name="Jane Hooper" userId="S::jhooper@goodtogreatschools.org.au::afd12f8e-9b57-4b10-87a5-8fe4e40dc133" providerId="AD" clId="Web-{E5B9A206-16A7-C717-2B5E-80DB5B2F2E7E}" dt="2022-04-28T05:26:36.703" v="11" actId="20577"/>
          <ac:spMkLst>
            <pc:docMk/>
            <pc:sldMk cId="614229097" sldId="574"/>
            <ac:spMk id="16" creationId="{9C0E0934-4334-4F6E-9804-756183CA8479}"/>
          </ac:spMkLst>
        </pc:spChg>
      </pc:sldChg>
      <pc:sldChg chg="modSp">
        <pc:chgData name="Jane Hooper" userId="S::jhooper@goodtogreatschools.org.au::afd12f8e-9b57-4b10-87a5-8fe4e40dc133" providerId="AD" clId="Web-{E5B9A206-16A7-C717-2B5E-80DB5B2F2E7E}" dt="2022-04-28T05:28:01.799" v="15" actId="20577"/>
        <pc:sldMkLst>
          <pc:docMk/>
          <pc:sldMk cId="1355969124" sldId="706"/>
        </pc:sldMkLst>
        <pc:spChg chg="mod">
          <ac:chgData name="Jane Hooper" userId="S::jhooper@goodtogreatschools.org.au::afd12f8e-9b57-4b10-87a5-8fe4e40dc133" providerId="AD" clId="Web-{E5B9A206-16A7-C717-2B5E-80DB5B2F2E7E}" dt="2022-04-28T05:28:01.799" v="15" actId="20577"/>
          <ac:spMkLst>
            <pc:docMk/>
            <pc:sldMk cId="1355969124" sldId="706"/>
            <ac:spMk id="8" creationId="{9092A134-8C9E-4C40-B077-48272B5CB482}"/>
          </ac:spMkLst>
        </pc:spChg>
      </pc:sldChg>
      <pc:sldChg chg="modSp">
        <pc:chgData name="Jane Hooper" userId="S::jhooper@goodtogreatschools.org.au::afd12f8e-9b57-4b10-87a5-8fe4e40dc133" providerId="AD" clId="Web-{E5B9A206-16A7-C717-2B5E-80DB5B2F2E7E}" dt="2022-04-28T05:26:56.844" v="12" actId="20577"/>
        <pc:sldMkLst>
          <pc:docMk/>
          <pc:sldMk cId="503109148" sldId="847"/>
        </pc:sldMkLst>
        <pc:spChg chg="mod">
          <ac:chgData name="Jane Hooper" userId="S::jhooper@goodtogreatschools.org.au::afd12f8e-9b57-4b10-87a5-8fe4e40dc133" providerId="AD" clId="Web-{E5B9A206-16A7-C717-2B5E-80DB5B2F2E7E}" dt="2022-04-28T05:26:56.844" v="12" actId="20577"/>
          <ac:spMkLst>
            <pc:docMk/>
            <pc:sldMk cId="503109148" sldId="847"/>
            <ac:spMk id="2" creationId="{ACA93802-39B7-431F-B88D-06FF87323456}"/>
          </ac:spMkLst>
        </pc:spChg>
      </pc:sldChg>
      <pc:sldChg chg="delSp">
        <pc:chgData name="Jane Hooper" userId="S::jhooper@goodtogreatschools.org.au::afd12f8e-9b57-4b10-87a5-8fe4e40dc133" providerId="AD" clId="Web-{E5B9A206-16A7-C717-2B5E-80DB5B2F2E7E}" dt="2022-04-28T05:23:59.512" v="9"/>
        <pc:sldMkLst>
          <pc:docMk/>
          <pc:sldMk cId="3071631362" sldId="891"/>
        </pc:sldMkLst>
        <pc:spChg chg="del">
          <ac:chgData name="Jane Hooper" userId="S::jhooper@goodtogreatschools.org.au::afd12f8e-9b57-4b10-87a5-8fe4e40dc133" providerId="AD" clId="Web-{E5B9A206-16A7-C717-2B5E-80DB5B2F2E7E}" dt="2022-04-28T05:23:59.512" v="9"/>
          <ac:spMkLst>
            <pc:docMk/>
            <pc:sldMk cId="3071631362" sldId="891"/>
            <ac:spMk id="3" creationId="{B1C2F492-BEFA-479F-B5F0-57DA9E1E8597}"/>
          </ac:spMkLst>
        </pc:spChg>
      </pc:sldChg>
      <pc:sldChg chg="delSp">
        <pc:chgData name="Jane Hooper" userId="S::jhooper@goodtogreatschools.org.au::afd12f8e-9b57-4b10-87a5-8fe4e40dc133" providerId="AD" clId="Web-{E5B9A206-16A7-C717-2B5E-80DB5B2F2E7E}" dt="2022-04-28T05:23:53.715" v="8"/>
        <pc:sldMkLst>
          <pc:docMk/>
          <pc:sldMk cId="1460529058" sldId="892"/>
        </pc:sldMkLst>
        <pc:spChg chg="del">
          <ac:chgData name="Jane Hooper" userId="S::jhooper@goodtogreatschools.org.au::afd12f8e-9b57-4b10-87a5-8fe4e40dc133" providerId="AD" clId="Web-{E5B9A206-16A7-C717-2B5E-80DB5B2F2E7E}" dt="2022-04-28T05:23:53.715" v="8"/>
          <ac:spMkLst>
            <pc:docMk/>
            <pc:sldMk cId="1460529058" sldId="892"/>
            <ac:spMk id="3" creationId="{B1C2F492-BEFA-479F-B5F0-57DA9E1E8597}"/>
          </ac:spMkLst>
        </pc:spChg>
      </pc:sldChg>
      <pc:sldChg chg="delSp">
        <pc:chgData name="Jane Hooper" userId="S::jhooper@goodtogreatschools.org.au::afd12f8e-9b57-4b10-87a5-8fe4e40dc133" providerId="AD" clId="Web-{E5B9A206-16A7-C717-2B5E-80DB5B2F2E7E}" dt="2022-04-28T05:23:47.418" v="7"/>
        <pc:sldMkLst>
          <pc:docMk/>
          <pc:sldMk cId="280296753" sldId="893"/>
        </pc:sldMkLst>
        <pc:spChg chg="del">
          <ac:chgData name="Jane Hooper" userId="S::jhooper@goodtogreatschools.org.au::afd12f8e-9b57-4b10-87a5-8fe4e40dc133" providerId="AD" clId="Web-{E5B9A206-16A7-C717-2B5E-80DB5B2F2E7E}" dt="2022-04-28T05:23:47.418" v="7"/>
          <ac:spMkLst>
            <pc:docMk/>
            <pc:sldMk cId="280296753" sldId="893"/>
            <ac:spMk id="3" creationId="{B1C2F492-BEFA-479F-B5F0-57DA9E1E8597}"/>
          </ac:spMkLst>
        </pc:spChg>
      </pc:sldChg>
      <pc:sldChg chg="delSp">
        <pc:chgData name="Jane Hooper" userId="S::jhooper@goodtogreatschools.org.au::afd12f8e-9b57-4b10-87a5-8fe4e40dc133" providerId="AD" clId="Web-{E5B9A206-16A7-C717-2B5E-80DB5B2F2E7E}" dt="2022-04-28T05:23:38.808" v="6"/>
        <pc:sldMkLst>
          <pc:docMk/>
          <pc:sldMk cId="3325966346" sldId="894"/>
        </pc:sldMkLst>
        <pc:spChg chg="del">
          <ac:chgData name="Jane Hooper" userId="S::jhooper@goodtogreatschools.org.au::afd12f8e-9b57-4b10-87a5-8fe4e40dc133" providerId="AD" clId="Web-{E5B9A206-16A7-C717-2B5E-80DB5B2F2E7E}" dt="2022-04-28T05:23:38.808" v="6"/>
          <ac:spMkLst>
            <pc:docMk/>
            <pc:sldMk cId="3325966346" sldId="894"/>
            <ac:spMk id="3" creationId="{B1C2F492-BEFA-479F-B5F0-57DA9E1E8597}"/>
          </ac:spMkLst>
        </pc:spChg>
      </pc:sldChg>
      <pc:sldChg chg="delSp">
        <pc:chgData name="Jane Hooper" userId="S::jhooper@goodtogreatschools.org.au::afd12f8e-9b57-4b10-87a5-8fe4e40dc133" providerId="AD" clId="Web-{E5B9A206-16A7-C717-2B5E-80DB5B2F2E7E}" dt="2022-04-28T05:23:29.980" v="5"/>
        <pc:sldMkLst>
          <pc:docMk/>
          <pc:sldMk cId="2937628513" sldId="895"/>
        </pc:sldMkLst>
        <pc:spChg chg="del">
          <ac:chgData name="Jane Hooper" userId="S::jhooper@goodtogreatschools.org.au::afd12f8e-9b57-4b10-87a5-8fe4e40dc133" providerId="AD" clId="Web-{E5B9A206-16A7-C717-2B5E-80DB5B2F2E7E}" dt="2022-04-28T05:23:29.980" v="5"/>
          <ac:spMkLst>
            <pc:docMk/>
            <pc:sldMk cId="2937628513" sldId="895"/>
            <ac:spMk id="3" creationId="{B1C2F492-BEFA-479F-B5F0-57DA9E1E8597}"/>
          </ac:spMkLst>
        </pc:spChg>
      </pc:sldChg>
    </pc:docChg>
  </pc:docChgLst>
  <pc:docChgLst>
    <pc:chgData name="Emma Davies" userId="c388106c-fcc1-4b94-b57d-b351bf2299cb" providerId="ADAL" clId="{6E5CF86E-34EA-BF4D-8868-EC55D651C4B6}"/>
    <pc:docChg chg="undo redo custSel addSld delSld modSld sldOrd">
      <pc:chgData name="Emma Davies" userId="c388106c-fcc1-4b94-b57d-b351bf2299cb" providerId="ADAL" clId="{6E5CF86E-34EA-BF4D-8868-EC55D651C4B6}" dt="2022-05-16T05:04:30.016" v="1189" actId="1076"/>
      <pc:docMkLst>
        <pc:docMk/>
      </pc:docMkLst>
      <pc:sldChg chg="modSp">
        <pc:chgData name="Emma Davies" userId="c388106c-fcc1-4b94-b57d-b351bf2299cb" providerId="ADAL" clId="{6E5CF86E-34EA-BF4D-8868-EC55D651C4B6}" dt="2022-05-12T09:08:40.630" v="497" actId="20577"/>
        <pc:sldMkLst>
          <pc:docMk/>
          <pc:sldMk cId="2748093058" sldId="268"/>
        </pc:sldMkLst>
        <pc:spChg chg="mod">
          <ac:chgData name="Emma Davies" userId="c388106c-fcc1-4b94-b57d-b351bf2299cb" providerId="ADAL" clId="{6E5CF86E-34EA-BF4D-8868-EC55D651C4B6}" dt="2022-05-12T09:08:40.630" v="497" actId="20577"/>
          <ac:spMkLst>
            <pc:docMk/>
            <pc:sldMk cId="2748093058" sldId="268"/>
            <ac:spMk id="7" creationId="{38F0542A-4077-4140-AF53-8C34231F718D}"/>
          </ac:spMkLst>
        </pc:spChg>
      </pc:sldChg>
      <pc:sldChg chg="modSp">
        <pc:chgData name="Emma Davies" userId="c388106c-fcc1-4b94-b57d-b351bf2299cb" providerId="ADAL" clId="{6E5CF86E-34EA-BF4D-8868-EC55D651C4B6}" dt="2022-05-12T09:07:25.957" v="365" actId="20577"/>
        <pc:sldMkLst>
          <pc:docMk/>
          <pc:sldMk cId="3972945757" sldId="269"/>
        </pc:sldMkLst>
        <pc:spChg chg="mod">
          <ac:chgData name="Emma Davies" userId="c388106c-fcc1-4b94-b57d-b351bf2299cb" providerId="ADAL" clId="{6E5CF86E-34EA-BF4D-8868-EC55D651C4B6}" dt="2022-05-12T09:07:25.957" v="365" actId="20577"/>
          <ac:spMkLst>
            <pc:docMk/>
            <pc:sldMk cId="3972945757" sldId="269"/>
            <ac:spMk id="7" creationId="{EBE90D9F-A2CA-0C4E-8BCF-A52D21B9B6BE}"/>
          </ac:spMkLst>
        </pc:spChg>
      </pc:sldChg>
      <pc:sldChg chg="modSp">
        <pc:chgData name="Emma Davies" userId="c388106c-fcc1-4b94-b57d-b351bf2299cb" providerId="ADAL" clId="{6E5CF86E-34EA-BF4D-8868-EC55D651C4B6}" dt="2022-05-11T01:39:58.284" v="1" actId="20577"/>
        <pc:sldMkLst>
          <pc:docMk/>
          <pc:sldMk cId="1355969124" sldId="706"/>
        </pc:sldMkLst>
        <pc:spChg chg="mod">
          <ac:chgData name="Emma Davies" userId="c388106c-fcc1-4b94-b57d-b351bf2299cb" providerId="ADAL" clId="{6E5CF86E-34EA-BF4D-8868-EC55D651C4B6}" dt="2022-05-11T01:39:58.284" v="1" actId="20577"/>
          <ac:spMkLst>
            <pc:docMk/>
            <pc:sldMk cId="1355969124" sldId="706"/>
            <ac:spMk id="8" creationId="{9092A134-8C9E-4C40-B077-48272B5CB482}"/>
          </ac:spMkLst>
        </pc:spChg>
      </pc:sldChg>
      <pc:sldChg chg="del">
        <pc:chgData name="Emma Davies" userId="c388106c-fcc1-4b94-b57d-b351bf2299cb" providerId="ADAL" clId="{6E5CF86E-34EA-BF4D-8868-EC55D651C4B6}" dt="2022-05-11T01:40:11.776" v="2" actId="2696"/>
        <pc:sldMkLst>
          <pc:docMk/>
          <pc:sldMk cId="958990694" sldId="873"/>
        </pc:sldMkLst>
      </pc:sldChg>
      <pc:sldChg chg="del">
        <pc:chgData name="Emma Davies" userId="c388106c-fcc1-4b94-b57d-b351bf2299cb" providerId="ADAL" clId="{6E5CF86E-34EA-BF4D-8868-EC55D651C4B6}" dt="2022-05-11T01:40:12.347" v="3" actId="2696"/>
        <pc:sldMkLst>
          <pc:docMk/>
          <pc:sldMk cId="1070393228" sldId="874"/>
        </pc:sldMkLst>
      </pc:sldChg>
      <pc:sldChg chg="del">
        <pc:chgData name="Emma Davies" userId="c388106c-fcc1-4b94-b57d-b351bf2299cb" providerId="ADAL" clId="{6E5CF86E-34EA-BF4D-8868-EC55D651C4B6}" dt="2022-05-11T01:40:12.554" v="4" actId="2696"/>
        <pc:sldMkLst>
          <pc:docMk/>
          <pc:sldMk cId="2739356741" sldId="875"/>
        </pc:sldMkLst>
      </pc:sldChg>
      <pc:sldChg chg="del">
        <pc:chgData name="Emma Davies" userId="c388106c-fcc1-4b94-b57d-b351bf2299cb" providerId="ADAL" clId="{6E5CF86E-34EA-BF4D-8868-EC55D651C4B6}" dt="2022-05-11T01:40:12.726" v="5" actId="2696"/>
        <pc:sldMkLst>
          <pc:docMk/>
          <pc:sldMk cId="1460529058" sldId="892"/>
        </pc:sldMkLst>
      </pc:sldChg>
      <pc:sldChg chg="del">
        <pc:chgData name="Emma Davies" userId="c388106c-fcc1-4b94-b57d-b351bf2299cb" providerId="ADAL" clId="{6E5CF86E-34EA-BF4D-8868-EC55D651C4B6}" dt="2022-05-12T09:02:35.260" v="61" actId="2696"/>
        <pc:sldMkLst>
          <pc:docMk/>
          <pc:sldMk cId="2937628513" sldId="895"/>
        </pc:sldMkLst>
      </pc:sldChg>
      <pc:sldChg chg="del">
        <pc:chgData name="Emma Davies" userId="c388106c-fcc1-4b94-b57d-b351bf2299cb" providerId="ADAL" clId="{6E5CF86E-34EA-BF4D-8868-EC55D651C4B6}" dt="2022-05-12T09:02:35.958" v="62" actId="2696"/>
        <pc:sldMkLst>
          <pc:docMk/>
          <pc:sldMk cId="2650490589" sldId="910"/>
        </pc:sldMkLst>
      </pc:sldChg>
      <pc:sldChg chg="add del">
        <pc:chgData name="Emma Davies" userId="c388106c-fcc1-4b94-b57d-b351bf2299cb" providerId="ADAL" clId="{6E5CF86E-34EA-BF4D-8868-EC55D651C4B6}" dt="2022-05-12T09:03:17.489" v="83" actId="2696"/>
        <pc:sldMkLst>
          <pc:docMk/>
          <pc:sldMk cId="385882943" sldId="911"/>
        </pc:sldMkLst>
      </pc:sldChg>
      <pc:sldChg chg="addSp delSp modSp delAnim modAnim">
        <pc:chgData name="Emma Davies" userId="c388106c-fcc1-4b94-b57d-b351bf2299cb" providerId="ADAL" clId="{6E5CF86E-34EA-BF4D-8868-EC55D651C4B6}" dt="2022-05-16T05:04:30.016" v="1189" actId="1076"/>
        <pc:sldMkLst>
          <pc:docMk/>
          <pc:sldMk cId="865673246" sldId="913"/>
        </pc:sldMkLst>
        <pc:spChg chg="del">
          <ac:chgData name="Emma Davies" userId="c388106c-fcc1-4b94-b57d-b351bf2299cb" providerId="ADAL" clId="{6E5CF86E-34EA-BF4D-8868-EC55D651C4B6}" dt="2022-05-16T03:21:50.739" v="1172" actId="478"/>
          <ac:spMkLst>
            <pc:docMk/>
            <pc:sldMk cId="865673246" sldId="913"/>
            <ac:spMk id="2" creationId="{98DE3441-8AC2-4E0E-9861-C4DFA21F0C73}"/>
          </ac:spMkLst>
        </pc:spChg>
        <pc:spChg chg="del">
          <ac:chgData name="Emma Davies" userId="c388106c-fcc1-4b94-b57d-b351bf2299cb" providerId="ADAL" clId="{6E5CF86E-34EA-BF4D-8868-EC55D651C4B6}" dt="2022-05-16T03:21:00.605" v="1148" actId="478"/>
          <ac:spMkLst>
            <pc:docMk/>
            <pc:sldMk cId="865673246" sldId="913"/>
            <ac:spMk id="3" creationId="{E4099F09-7970-40F2-B371-6D611E36D08C}"/>
          </ac:spMkLst>
        </pc:spChg>
        <pc:spChg chg="del">
          <ac:chgData name="Emma Davies" userId="c388106c-fcc1-4b94-b57d-b351bf2299cb" providerId="ADAL" clId="{6E5CF86E-34EA-BF4D-8868-EC55D651C4B6}" dt="2022-05-16T03:20:59.092" v="1147" actId="478"/>
          <ac:spMkLst>
            <pc:docMk/>
            <pc:sldMk cId="865673246" sldId="913"/>
            <ac:spMk id="15" creationId="{7607EFB7-437D-4D52-932A-12388BCD2E31}"/>
          </ac:spMkLst>
        </pc:spChg>
        <pc:spChg chg="del">
          <ac:chgData name="Emma Davies" userId="c388106c-fcc1-4b94-b57d-b351bf2299cb" providerId="ADAL" clId="{6E5CF86E-34EA-BF4D-8868-EC55D651C4B6}" dt="2022-05-16T03:21:01.841" v="1149" actId="478"/>
          <ac:spMkLst>
            <pc:docMk/>
            <pc:sldMk cId="865673246" sldId="913"/>
            <ac:spMk id="16" creationId="{D40E7074-C816-4206-BE2D-7380D138AE16}"/>
          </ac:spMkLst>
        </pc:spChg>
        <pc:picChg chg="add mod">
          <ac:chgData name="Emma Davies" userId="c388106c-fcc1-4b94-b57d-b351bf2299cb" providerId="ADAL" clId="{6E5CF86E-34EA-BF4D-8868-EC55D651C4B6}" dt="2022-05-16T05:03:39.104" v="1182" actId="1076"/>
          <ac:picMkLst>
            <pc:docMk/>
            <pc:sldMk cId="865673246" sldId="913"/>
            <ac:picMk id="2" creationId="{3802F325-6167-9943-A743-919DEA9CCEF5}"/>
          </ac:picMkLst>
        </pc:picChg>
        <pc:picChg chg="add mod">
          <ac:chgData name="Emma Davies" userId="c388106c-fcc1-4b94-b57d-b351bf2299cb" providerId="ADAL" clId="{6E5CF86E-34EA-BF4D-8868-EC55D651C4B6}" dt="2022-05-16T05:04:30.016" v="1189" actId="1076"/>
          <ac:picMkLst>
            <pc:docMk/>
            <pc:sldMk cId="865673246" sldId="913"/>
            <ac:picMk id="4" creationId="{695D08A3-86DB-8D4E-A185-671E864FF702}"/>
          </ac:picMkLst>
        </pc:picChg>
        <pc:picChg chg="add del mod modCrop">
          <ac:chgData name="Emma Davies" userId="c388106c-fcc1-4b94-b57d-b351bf2299cb" providerId="ADAL" clId="{6E5CF86E-34EA-BF4D-8868-EC55D651C4B6}" dt="2022-05-16T05:04:07.569" v="1184" actId="478"/>
          <ac:picMkLst>
            <pc:docMk/>
            <pc:sldMk cId="865673246" sldId="913"/>
            <ac:picMk id="5" creationId="{D0602976-6740-2D45-B87F-A3EEBAD01971}"/>
          </ac:picMkLst>
        </pc:picChg>
        <pc:picChg chg="add del">
          <ac:chgData name="Emma Davies" userId="c388106c-fcc1-4b94-b57d-b351bf2299cb" providerId="ADAL" clId="{6E5CF86E-34EA-BF4D-8868-EC55D651C4B6}" dt="2022-05-16T03:21:53.180" v="1174" actId="478"/>
          <ac:picMkLst>
            <pc:docMk/>
            <pc:sldMk cId="865673246" sldId="913"/>
            <ac:picMk id="6" creationId="{7AE43F80-B0EE-473D-A2A9-46AEEF57168B}"/>
          </ac:picMkLst>
        </pc:picChg>
        <pc:picChg chg="del mod">
          <ac:chgData name="Emma Davies" userId="c388106c-fcc1-4b94-b57d-b351bf2299cb" providerId="ADAL" clId="{6E5CF86E-34EA-BF4D-8868-EC55D651C4B6}" dt="2022-05-16T04:50:34.551" v="1180" actId="478"/>
          <ac:picMkLst>
            <pc:docMk/>
            <pc:sldMk cId="865673246" sldId="913"/>
            <ac:picMk id="7" creationId="{5B5AC19B-525F-4D8E-98F6-29AC48BAB517}"/>
          </ac:picMkLst>
        </pc:picChg>
        <pc:picChg chg="del">
          <ac:chgData name="Emma Davies" userId="c388106c-fcc1-4b94-b57d-b351bf2299cb" providerId="ADAL" clId="{6E5CF86E-34EA-BF4D-8868-EC55D651C4B6}" dt="2022-05-16T03:20:55.289" v="1146" actId="478"/>
          <ac:picMkLst>
            <pc:docMk/>
            <pc:sldMk cId="865673246" sldId="913"/>
            <ac:picMk id="9" creationId="{F3763578-CF5E-463F-A344-DC994E6701B6}"/>
          </ac:picMkLst>
        </pc:picChg>
        <pc:picChg chg="del">
          <ac:chgData name="Emma Davies" userId="c388106c-fcc1-4b94-b57d-b351bf2299cb" providerId="ADAL" clId="{6E5CF86E-34EA-BF4D-8868-EC55D651C4B6}" dt="2022-05-16T03:21:03.139" v="1150" actId="478"/>
          <ac:picMkLst>
            <pc:docMk/>
            <pc:sldMk cId="865673246" sldId="913"/>
            <ac:picMk id="14" creationId="{A2681D0E-71AD-43AA-ADA0-B012C06451D7}"/>
          </ac:picMkLst>
        </pc:picChg>
        <pc:picChg chg="add del mod modCrop">
          <ac:chgData name="Emma Davies" userId="c388106c-fcc1-4b94-b57d-b351bf2299cb" providerId="ADAL" clId="{6E5CF86E-34EA-BF4D-8868-EC55D651C4B6}" dt="2022-05-16T03:21:54.041" v="1175" actId="478"/>
          <ac:picMkLst>
            <pc:docMk/>
            <pc:sldMk cId="865673246" sldId="913"/>
            <ac:picMk id="17" creationId="{71B92DB6-D50A-2F49-A81E-F6EB2554C35B}"/>
          </ac:picMkLst>
        </pc:picChg>
      </pc:sldChg>
      <pc:sldChg chg="del">
        <pc:chgData name="Emma Davies" userId="c388106c-fcc1-4b94-b57d-b351bf2299cb" providerId="ADAL" clId="{6E5CF86E-34EA-BF4D-8868-EC55D651C4B6}" dt="2022-05-11T01:40:12.945" v="6" actId="2696"/>
        <pc:sldMkLst>
          <pc:docMk/>
          <pc:sldMk cId="3589982506" sldId="918"/>
        </pc:sldMkLst>
      </pc:sldChg>
      <pc:sldChg chg="del">
        <pc:chgData name="Emma Davies" userId="c388106c-fcc1-4b94-b57d-b351bf2299cb" providerId="ADAL" clId="{6E5CF86E-34EA-BF4D-8868-EC55D651C4B6}" dt="2022-05-11T01:40:13.734" v="7" actId="2696"/>
        <pc:sldMkLst>
          <pc:docMk/>
          <pc:sldMk cId="2305122013" sldId="919"/>
        </pc:sldMkLst>
      </pc:sldChg>
      <pc:sldChg chg="del">
        <pc:chgData name="Emma Davies" userId="c388106c-fcc1-4b94-b57d-b351bf2299cb" providerId="ADAL" clId="{6E5CF86E-34EA-BF4D-8868-EC55D651C4B6}" dt="2022-05-11T01:40:17.442" v="8" actId="2696"/>
        <pc:sldMkLst>
          <pc:docMk/>
          <pc:sldMk cId="891539786" sldId="920"/>
        </pc:sldMkLst>
      </pc:sldChg>
      <pc:sldChg chg="del">
        <pc:chgData name="Emma Davies" userId="c388106c-fcc1-4b94-b57d-b351bf2299cb" providerId="ADAL" clId="{6E5CF86E-34EA-BF4D-8868-EC55D651C4B6}" dt="2022-05-11T01:40:17.674" v="9" actId="2696"/>
        <pc:sldMkLst>
          <pc:docMk/>
          <pc:sldMk cId="3497732509" sldId="921"/>
        </pc:sldMkLst>
      </pc:sldChg>
      <pc:sldChg chg="del">
        <pc:chgData name="Emma Davies" userId="c388106c-fcc1-4b94-b57d-b351bf2299cb" providerId="ADAL" clId="{6E5CF86E-34EA-BF4D-8868-EC55D651C4B6}" dt="2022-05-11T01:40:18.009" v="10" actId="2696"/>
        <pc:sldMkLst>
          <pc:docMk/>
          <pc:sldMk cId="4231666436" sldId="922"/>
        </pc:sldMkLst>
      </pc:sldChg>
      <pc:sldChg chg="del">
        <pc:chgData name="Emma Davies" userId="c388106c-fcc1-4b94-b57d-b351bf2299cb" providerId="ADAL" clId="{6E5CF86E-34EA-BF4D-8868-EC55D651C4B6}" dt="2022-05-11T01:40:18.206" v="11" actId="2696"/>
        <pc:sldMkLst>
          <pc:docMk/>
          <pc:sldMk cId="3712635999" sldId="923"/>
        </pc:sldMkLst>
      </pc:sldChg>
      <pc:sldChg chg="del">
        <pc:chgData name="Emma Davies" userId="c388106c-fcc1-4b94-b57d-b351bf2299cb" providerId="ADAL" clId="{6E5CF86E-34EA-BF4D-8868-EC55D651C4B6}" dt="2022-05-11T01:40:18.446" v="12" actId="2696"/>
        <pc:sldMkLst>
          <pc:docMk/>
          <pc:sldMk cId="196023009" sldId="924"/>
        </pc:sldMkLst>
      </pc:sldChg>
      <pc:sldChg chg="del">
        <pc:chgData name="Emma Davies" userId="c388106c-fcc1-4b94-b57d-b351bf2299cb" providerId="ADAL" clId="{6E5CF86E-34EA-BF4D-8868-EC55D651C4B6}" dt="2022-05-11T01:40:19.086" v="13" actId="2696"/>
        <pc:sldMkLst>
          <pc:docMk/>
          <pc:sldMk cId="3729965872" sldId="925"/>
        </pc:sldMkLst>
      </pc:sldChg>
      <pc:sldChg chg="addSp delSp modSp add del">
        <pc:chgData name="Emma Davies" userId="c388106c-fcc1-4b94-b57d-b351bf2299cb" providerId="ADAL" clId="{6E5CF86E-34EA-BF4D-8868-EC55D651C4B6}" dt="2022-05-12T09:03:14.806" v="82" actId="2696"/>
        <pc:sldMkLst>
          <pc:docMk/>
          <pc:sldMk cId="474436977" sldId="926"/>
        </pc:sldMkLst>
        <pc:spChg chg="mod">
          <ac:chgData name="Emma Davies" userId="c388106c-fcc1-4b94-b57d-b351bf2299cb" providerId="ADAL" clId="{6E5CF86E-34EA-BF4D-8868-EC55D651C4B6}" dt="2022-05-12T09:03:05.545" v="78" actId="20577"/>
          <ac:spMkLst>
            <pc:docMk/>
            <pc:sldMk cId="474436977" sldId="926"/>
            <ac:spMk id="2" creationId="{3EF42F39-2B41-214E-9F4A-A58427874351}"/>
          </ac:spMkLst>
        </pc:spChg>
        <pc:picChg chg="add del mod">
          <ac:chgData name="Emma Davies" userId="c388106c-fcc1-4b94-b57d-b351bf2299cb" providerId="ADAL" clId="{6E5CF86E-34EA-BF4D-8868-EC55D651C4B6}" dt="2022-05-12T09:03:00.327" v="71" actId="478"/>
          <ac:picMkLst>
            <pc:docMk/>
            <pc:sldMk cId="474436977" sldId="926"/>
            <ac:picMk id="4" creationId="{80C10B39-E6B3-DC46-86CE-32389B63C807}"/>
          </ac:picMkLst>
        </pc:picChg>
        <pc:picChg chg="del mod">
          <ac:chgData name="Emma Davies" userId="c388106c-fcc1-4b94-b57d-b351bf2299cb" providerId="ADAL" clId="{6E5CF86E-34EA-BF4D-8868-EC55D651C4B6}" dt="2022-05-12T09:03:00.327" v="71" actId="478"/>
          <ac:picMkLst>
            <pc:docMk/>
            <pc:sldMk cId="474436977" sldId="926"/>
            <ac:picMk id="13" creationId="{D7888078-50E4-BC48-A0EA-5ED8FF6DFA36}"/>
          </ac:picMkLst>
        </pc:picChg>
      </pc:sldChg>
      <pc:sldChg chg="del">
        <pc:chgData name="Emma Davies" userId="c388106c-fcc1-4b94-b57d-b351bf2299cb" providerId="ADAL" clId="{6E5CF86E-34EA-BF4D-8868-EC55D651C4B6}" dt="2022-05-11T01:40:46.069" v="17" actId="2696"/>
        <pc:sldMkLst>
          <pc:docMk/>
          <pc:sldMk cId="1108662057" sldId="927"/>
        </pc:sldMkLst>
      </pc:sldChg>
      <pc:sldChg chg="del">
        <pc:chgData name="Emma Davies" userId="c388106c-fcc1-4b94-b57d-b351bf2299cb" providerId="ADAL" clId="{6E5CF86E-34EA-BF4D-8868-EC55D651C4B6}" dt="2022-05-11T01:40:46.735" v="18" actId="2696"/>
        <pc:sldMkLst>
          <pc:docMk/>
          <pc:sldMk cId="96999286" sldId="928"/>
        </pc:sldMkLst>
      </pc:sldChg>
      <pc:sldChg chg="addSp modSp del">
        <pc:chgData name="Emma Davies" userId="c388106c-fcc1-4b94-b57d-b351bf2299cb" providerId="ADAL" clId="{6E5CF86E-34EA-BF4D-8868-EC55D651C4B6}" dt="2022-05-12T15:40:09.772" v="498" actId="2696"/>
        <pc:sldMkLst>
          <pc:docMk/>
          <pc:sldMk cId="51645311" sldId="929"/>
        </pc:sldMkLst>
        <pc:picChg chg="mod">
          <ac:chgData name="Emma Davies" userId="c388106c-fcc1-4b94-b57d-b351bf2299cb" providerId="ADAL" clId="{6E5CF86E-34EA-BF4D-8868-EC55D651C4B6}" dt="2022-05-11T01:42:26.648" v="56" actId="1076"/>
          <ac:picMkLst>
            <pc:docMk/>
            <pc:sldMk cId="51645311" sldId="929"/>
            <ac:picMk id="4" creationId="{40E83CB7-976C-3B40-B160-35316B6F9776}"/>
          </ac:picMkLst>
        </pc:picChg>
        <pc:picChg chg="mod">
          <ac:chgData name="Emma Davies" userId="c388106c-fcc1-4b94-b57d-b351bf2299cb" providerId="ADAL" clId="{6E5CF86E-34EA-BF4D-8868-EC55D651C4B6}" dt="2022-05-11T01:42:31.961" v="59" actId="1076"/>
          <ac:picMkLst>
            <pc:docMk/>
            <pc:sldMk cId="51645311" sldId="929"/>
            <ac:picMk id="5" creationId="{9FF99C06-DBBD-5743-B2C5-9AF5A05D8242}"/>
          </ac:picMkLst>
        </pc:picChg>
        <pc:picChg chg="add mod">
          <ac:chgData name="Emma Davies" userId="c388106c-fcc1-4b94-b57d-b351bf2299cb" providerId="ADAL" clId="{6E5CF86E-34EA-BF4D-8868-EC55D651C4B6}" dt="2022-05-11T01:42:11.716" v="49" actId="1076"/>
          <ac:picMkLst>
            <pc:docMk/>
            <pc:sldMk cId="51645311" sldId="929"/>
            <ac:picMk id="7" creationId="{69497D6E-139D-DB44-A209-6C7371FBEAAD}"/>
          </ac:picMkLst>
        </pc:picChg>
        <pc:picChg chg="add mod">
          <ac:chgData name="Emma Davies" userId="c388106c-fcc1-4b94-b57d-b351bf2299cb" providerId="ADAL" clId="{6E5CF86E-34EA-BF4D-8868-EC55D651C4B6}" dt="2022-05-11T01:42:12.900" v="50" actId="1076"/>
          <ac:picMkLst>
            <pc:docMk/>
            <pc:sldMk cId="51645311" sldId="929"/>
            <ac:picMk id="8" creationId="{C3B4C2FE-0245-3D48-9D66-6F0E90305E26}"/>
          </ac:picMkLst>
        </pc:picChg>
      </pc:sldChg>
      <pc:sldChg chg="del">
        <pc:chgData name="Emma Davies" userId="c388106c-fcc1-4b94-b57d-b351bf2299cb" providerId="ADAL" clId="{6E5CF86E-34EA-BF4D-8868-EC55D651C4B6}" dt="2022-05-11T01:40:47.382" v="19" actId="2696"/>
        <pc:sldMkLst>
          <pc:docMk/>
          <pc:sldMk cId="86077953" sldId="930"/>
        </pc:sldMkLst>
      </pc:sldChg>
      <pc:sldChg chg="del">
        <pc:chgData name="Emma Davies" userId="c388106c-fcc1-4b94-b57d-b351bf2299cb" providerId="ADAL" clId="{6E5CF86E-34EA-BF4D-8868-EC55D651C4B6}" dt="2022-05-11T01:40:47.560" v="20" actId="2696"/>
        <pc:sldMkLst>
          <pc:docMk/>
          <pc:sldMk cId="1289087850" sldId="931"/>
        </pc:sldMkLst>
      </pc:sldChg>
      <pc:sldChg chg="del">
        <pc:chgData name="Emma Davies" userId="c388106c-fcc1-4b94-b57d-b351bf2299cb" providerId="ADAL" clId="{6E5CF86E-34EA-BF4D-8868-EC55D651C4B6}" dt="2022-05-11T01:40:47.818" v="21" actId="2696"/>
        <pc:sldMkLst>
          <pc:docMk/>
          <pc:sldMk cId="504210597" sldId="932"/>
        </pc:sldMkLst>
      </pc:sldChg>
      <pc:sldChg chg="addSp delSp modSp">
        <pc:chgData name="Emma Davies" userId="c388106c-fcc1-4b94-b57d-b351bf2299cb" providerId="ADAL" clId="{6E5CF86E-34EA-BF4D-8868-EC55D651C4B6}" dt="2022-05-13T03:02:56.190" v="971" actId="1076"/>
        <pc:sldMkLst>
          <pc:docMk/>
          <pc:sldMk cId="2494572705" sldId="933"/>
        </pc:sldMkLst>
        <pc:picChg chg="add mod modCrop">
          <ac:chgData name="Emma Davies" userId="c388106c-fcc1-4b94-b57d-b351bf2299cb" providerId="ADAL" clId="{6E5CF86E-34EA-BF4D-8868-EC55D651C4B6}" dt="2022-05-13T03:02:56.190" v="971" actId="1076"/>
          <ac:picMkLst>
            <pc:docMk/>
            <pc:sldMk cId="2494572705" sldId="933"/>
            <ac:picMk id="4" creationId="{31A845AB-7371-A547-898F-79A435964653}"/>
          </ac:picMkLst>
        </pc:picChg>
        <pc:picChg chg="add del mod">
          <ac:chgData name="Emma Davies" userId="c388106c-fcc1-4b94-b57d-b351bf2299cb" providerId="ADAL" clId="{6E5CF86E-34EA-BF4D-8868-EC55D651C4B6}" dt="2022-05-12T16:08:03.889" v="928" actId="478"/>
          <ac:picMkLst>
            <pc:docMk/>
            <pc:sldMk cId="2494572705" sldId="933"/>
            <ac:picMk id="4" creationId="{E0D64925-92B9-5740-AF1D-B236DC68A882}"/>
          </ac:picMkLst>
        </pc:picChg>
        <pc:picChg chg="add del mod modCrop">
          <ac:chgData name="Emma Davies" userId="c388106c-fcc1-4b94-b57d-b351bf2299cb" providerId="ADAL" clId="{6E5CF86E-34EA-BF4D-8868-EC55D651C4B6}" dt="2022-05-12T16:08:03.889" v="928" actId="478"/>
          <ac:picMkLst>
            <pc:docMk/>
            <pc:sldMk cId="2494572705" sldId="933"/>
            <ac:picMk id="6" creationId="{CD19ABC1-9C38-264F-B612-B4E07C6E795A}"/>
          </ac:picMkLst>
        </pc:picChg>
        <pc:picChg chg="del">
          <ac:chgData name="Emma Davies" userId="c388106c-fcc1-4b94-b57d-b351bf2299cb" providerId="ADAL" clId="{6E5CF86E-34EA-BF4D-8868-EC55D651C4B6}" dt="2022-05-12T15:40:18.053" v="499" actId="478"/>
          <ac:picMkLst>
            <pc:docMk/>
            <pc:sldMk cId="2494572705" sldId="933"/>
            <ac:picMk id="8" creationId="{F031DA58-3ABD-8B48-9207-D784ABBA1F53}"/>
          </ac:picMkLst>
        </pc:picChg>
        <pc:picChg chg="add del mod modCrop">
          <ac:chgData name="Emma Davies" userId="c388106c-fcc1-4b94-b57d-b351bf2299cb" providerId="ADAL" clId="{6E5CF86E-34EA-BF4D-8868-EC55D651C4B6}" dt="2022-05-13T03:02:26.602" v="958" actId="478"/>
          <ac:picMkLst>
            <pc:docMk/>
            <pc:sldMk cId="2494572705" sldId="933"/>
            <ac:picMk id="9" creationId="{0758C542-B333-694F-BAD1-E871259C5782}"/>
          </ac:picMkLst>
        </pc:picChg>
        <pc:picChg chg="del">
          <ac:chgData name="Emma Davies" userId="c388106c-fcc1-4b94-b57d-b351bf2299cb" providerId="ADAL" clId="{6E5CF86E-34EA-BF4D-8868-EC55D651C4B6}" dt="2022-05-12T15:40:18.053" v="499" actId="478"/>
          <ac:picMkLst>
            <pc:docMk/>
            <pc:sldMk cId="2494572705" sldId="933"/>
            <ac:picMk id="10" creationId="{DD5A9070-E289-6949-BAC0-35EE3407C172}"/>
          </ac:picMkLst>
        </pc:picChg>
        <pc:picChg chg="mod">
          <ac:chgData name="Emma Davies" userId="c388106c-fcc1-4b94-b57d-b351bf2299cb" providerId="ADAL" clId="{6E5CF86E-34EA-BF4D-8868-EC55D651C4B6}" dt="2022-05-12T15:40:57.285" v="517" actId="1076"/>
          <ac:picMkLst>
            <pc:docMk/>
            <pc:sldMk cId="2494572705" sldId="933"/>
            <ac:picMk id="11" creationId="{92072189-5C05-894D-ACAE-A5BD86E90807}"/>
          </ac:picMkLst>
        </pc:picChg>
        <pc:picChg chg="add mod modCrop">
          <ac:chgData name="Emma Davies" userId="c388106c-fcc1-4b94-b57d-b351bf2299cb" providerId="ADAL" clId="{6E5CF86E-34EA-BF4D-8868-EC55D651C4B6}" dt="2022-05-13T03:02:54" v="970" actId="14100"/>
          <ac:picMkLst>
            <pc:docMk/>
            <pc:sldMk cId="2494572705" sldId="933"/>
            <ac:picMk id="13" creationId="{29780135-972D-6A4D-BCED-6AC64FEC8869}"/>
          </ac:picMkLst>
        </pc:picChg>
      </pc:sldChg>
      <pc:sldChg chg="addSp modSp add del">
        <pc:chgData name="Emma Davies" userId="c388106c-fcc1-4b94-b57d-b351bf2299cb" providerId="ADAL" clId="{6E5CF86E-34EA-BF4D-8868-EC55D651C4B6}" dt="2022-05-12T09:03:12.022" v="80" actId="2696"/>
        <pc:sldMkLst>
          <pc:docMk/>
          <pc:sldMk cId="1301660415" sldId="934"/>
        </pc:sldMkLst>
        <pc:spChg chg="mod">
          <ac:chgData name="Emma Davies" userId="c388106c-fcc1-4b94-b57d-b351bf2299cb" providerId="ADAL" clId="{6E5CF86E-34EA-BF4D-8868-EC55D651C4B6}" dt="2022-05-11T01:41:25.178" v="38" actId="20577"/>
          <ac:spMkLst>
            <pc:docMk/>
            <pc:sldMk cId="1301660415" sldId="934"/>
            <ac:spMk id="2" creationId="{AE41B6B9-6109-144D-910E-AE5433CB8C6D}"/>
          </ac:spMkLst>
        </pc:spChg>
        <pc:picChg chg="add mod">
          <ac:chgData name="Emma Davies" userId="c388106c-fcc1-4b94-b57d-b351bf2299cb" providerId="ADAL" clId="{6E5CF86E-34EA-BF4D-8868-EC55D651C4B6}" dt="2022-05-11T01:41:18.500" v="32" actId="1076"/>
          <ac:picMkLst>
            <pc:docMk/>
            <pc:sldMk cId="1301660415" sldId="934"/>
            <ac:picMk id="4" creationId="{784B103A-4E83-B647-899E-9388A2349B5D}"/>
          </ac:picMkLst>
        </pc:picChg>
        <pc:picChg chg="mod">
          <ac:chgData name="Emma Davies" userId="c388106c-fcc1-4b94-b57d-b351bf2299cb" providerId="ADAL" clId="{6E5CF86E-34EA-BF4D-8868-EC55D651C4B6}" dt="2022-05-11T01:41:17.638" v="31" actId="1076"/>
          <ac:picMkLst>
            <pc:docMk/>
            <pc:sldMk cId="1301660415" sldId="934"/>
            <ac:picMk id="11" creationId="{2C7B0731-A022-5041-A16B-881C38D4F4EE}"/>
          </ac:picMkLst>
        </pc:picChg>
      </pc:sldChg>
      <pc:sldChg chg="modSp del">
        <pc:chgData name="Emma Davies" userId="c388106c-fcc1-4b94-b57d-b351bf2299cb" providerId="ADAL" clId="{6E5CF86E-34EA-BF4D-8868-EC55D651C4B6}" dt="2022-05-11T01:41:19.661" v="33" actId="2696"/>
        <pc:sldMkLst>
          <pc:docMk/>
          <pc:sldMk cId="1039752647" sldId="935"/>
        </pc:sldMkLst>
        <pc:picChg chg="mod">
          <ac:chgData name="Emma Davies" userId="c388106c-fcc1-4b94-b57d-b351bf2299cb" providerId="ADAL" clId="{6E5CF86E-34EA-BF4D-8868-EC55D651C4B6}" dt="2022-05-11T01:41:08.786" v="27" actId="1076"/>
          <ac:picMkLst>
            <pc:docMk/>
            <pc:sldMk cId="1039752647" sldId="935"/>
            <ac:picMk id="4" creationId="{A6224243-6943-FC4C-8A08-E81A8DC8E6A8}"/>
          </ac:picMkLst>
        </pc:picChg>
      </pc:sldChg>
      <pc:sldChg chg="del">
        <pc:chgData name="Emma Davies" userId="c388106c-fcc1-4b94-b57d-b351bf2299cb" providerId="ADAL" clId="{6E5CF86E-34EA-BF4D-8868-EC55D651C4B6}" dt="2022-05-11T01:41:10.405" v="28" actId="2696"/>
        <pc:sldMkLst>
          <pc:docMk/>
          <pc:sldMk cId="568382357" sldId="936"/>
        </pc:sldMkLst>
      </pc:sldChg>
      <pc:sldChg chg="del">
        <pc:chgData name="Emma Davies" userId="c388106c-fcc1-4b94-b57d-b351bf2299cb" providerId="ADAL" clId="{6E5CF86E-34EA-BF4D-8868-EC55D651C4B6}" dt="2022-05-11T01:41:20.266" v="34" actId="2696"/>
        <pc:sldMkLst>
          <pc:docMk/>
          <pc:sldMk cId="301653616" sldId="937"/>
        </pc:sldMkLst>
      </pc:sldChg>
      <pc:sldChg chg="del">
        <pc:chgData name="Emma Davies" userId="c388106c-fcc1-4b94-b57d-b351bf2299cb" providerId="ADAL" clId="{6E5CF86E-34EA-BF4D-8868-EC55D651C4B6}" dt="2022-05-11T01:41:20.521" v="35" actId="2696"/>
        <pc:sldMkLst>
          <pc:docMk/>
          <pc:sldMk cId="2696086430" sldId="938"/>
        </pc:sldMkLst>
      </pc:sldChg>
      <pc:sldChg chg="del">
        <pc:chgData name="Emma Davies" userId="c388106c-fcc1-4b94-b57d-b351bf2299cb" providerId="ADAL" clId="{6E5CF86E-34EA-BF4D-8868-EC55D651C4B6}" dt="2022-05-11T01:41:20.762" v="36" actId="2696"/>
        <pc:sldMkLst>
          <pc:docMk/>
          <pc:sldMk cId="3416471358" sldId="939"/>
        </pc:sldMkLst>
      </pc:sldChg>
      <pc:sldChg chg="delSp add del">
        <pc:chgData name="Emma Davies" userId="c388106c-fcc1-4b94-b57d-b351bf2299cb" providerId="ADAL" clId="{6E5CF86E-34EA-BF4D-8868-EC55D651C4B6}" dt="2022-05-12T09:02:26.619" v="60" actId="2696"/>
        <pc:sldMkLst>
          <pc:docMk/>
          <pc:sldMk cId="4229346381" sldId="940"/>
        </pc:sldMkLst>
        <pc:picChg chg="del">
          <ac:chgData name="Emma Davies" userId="c388106c-fcc1-4b94-b57d-b351bf2299cb" providerId="ADAL" clId="{6E5CF86E-34EA-BF4D-8868-EC55D651C4B6}" dt="2022-05-11T01:40:55.776" v="24" actId="478"/>
          <ac:picMkLst>
            <pc:docMk/>
            <pc:sldMk cId="4229346381" sldId="940"/>
            <ac:picMk id="6" creationId="{152E706F-1AB0-BF4D-A9E6-6619A9669976}"/>
          </ac:picMkLst>
        </pc:picChg>
        <pc:picChg chg="del">
          <ac:chgData name="Emma Davies" userId="c388106c-fcc1-4b94-b57d-b351bf2299cb" providerId="ADAL" clId="{6E5CF86E-34EA-BF4D-8868-EC55D651C4B6}" dt="2022-05-11T01:40:55.776" v="24" actId="478"/>
          <ac:picMkLst>
            <pc:docMk/>
            <pc:sldMk cId="4229346381" sldId="940"/>
            <ac:picMk id="7" creationId="{98EE0A5E-49C5-424F-8526-864918DD4335}"/>
          </ac:picMkLst>
        </pc:picChg>
      </pc:sldChg>
      <pc:sldChg chg="addSp delSp add">
        <pc:chgData name="Emma Davies" userId="c388106c-fcc1-4b94-b57d-b351bf2299cb" providerId="ADAL" clId="{6E5CF86E-34EA-BF4D-8868-EC55D651C4B6}" dt="2022-05-12T22:35:46.244" v="946"/>
        <pc:sldMkLst>
          <pc:docMk/>
          <pc:sldMk cId="2062312819" sldId="941"/>
        </pc:sldMkLst>
        <pc:picChg chg="add">
          <ac:chgData name="Emma Davies" userId="c388106c-fcc1-4b94-b57d-b351bf2299cb" providerId="ADAL" clId="{6E5CF86E-34EA-BF4D-8868-EC55D651C4B6}" dt="2022-05-12T22:35:46.244" v="946"/>
          <ac:picMkLst>
            <pc:docMk/>
            <pc:sldMk cId="2062312819" sldId="941"/>
            <ac:picMk id="7" creationId="{08E48E3C-7439-744A-9054-35F3AD986841}"/>
          </ac:picMkLst>
        </pc:picChg>
        <pc:picChg chg="del">
          <ac:chgData name="Emma Davies" userId="c388106c-fcc1-4b94-b57d-b351bf2299cb" providerId="ADAL" clId="{6E5CF86E-34EA-BF4D-8868-EC55D651C4B6}" dt="2022-05-12T22:35:31.419" v="945" actId="478"/>
          <ac:picMkLst>
            <pc:docMk/>
            <pc:sldMk cId="2062312819" sldId="941"/>
            <ac:picMk id="8" creationId="{EFBF0EC1-BFFF-464C-969D-AEA28F1858C0}"/>
          </ac:picMkLst>
        </pc:picChg>
        <pc:picChg chg="del">
          <ac:chgData name="Emma Davies" userId="c388106c-fcc1-4b94-b57d-b351bf2299cb" providerId="ADAL" clId="{6E5CF86E-34EA-BF4D-8868-EC55D651C4B6}" dt="2022-05-12T22:35:31.419" v="945" actId="478"/>
          <ac:picMkLst>
            <pc:docMk/>
            <pc:sldMk cId="2062312819" sldId="941"/>
            <ac:picMk id="9" creationId="{382DF40D-8ADB-AB4B-8318-597DE71D3AD0}"/>
          </ac:picMkLst>
        </pc:picChg>
      </pc:sldChg>
      <pc:sldChg chg="add del">
        <pc:chgData name="Emma Davies" userId="c388106c-fcc1-4b94-b57d-b351bf2299cb" providerId="ADAL" clId="{6E5CF86E-34EA-BF4D-8868-EC55D651C4B6}" dt="2022-05-12T09:03:14.015" v="81" actId="2696"/>
        <pc:sldMkLst>
          <pc:docMk/>
          <pc:sldMk cId="2970521529" sldId="941"/>
        </pc:sldMkLst>
      </pc:sldChg>
      <pc:sldChg chg="addSp delSp modSp add modAnim">
        <pc:chgData name="Emma Davies" userId="c388106c-fcc1-4b94-b57d-b351bf2299cb" providerId="ADAL" clId="{6E5CF86E-34EA-BF4D-8868-EC55D651C4B6}" dt="2022-05-16T02:13:25.216" v="1109" actId="1076"/>
        <pc:sldMkLst>
          <pc:docMk/>
          <pc:sldMk cId="1995759282" sldId="942"/>
        </pc:sldMkLst>
        <pc:spChg chg="mod">
          <ac:chgData name="Emma Davies" userId="c388106c-fcc1-4b94-b57d-b351bf2299cb" providerId="ADAL" clId="{6E5CF86E-34EA-BF4D-8868-EC55D651C4B6}" dt="2022-05-12T09:03:33.533" v="91" actId="20577"/>
          <ac:spMkLst>
            <pc:docMk/>
            <pc:sldMk cId="1995759282" sldId="942"/>
            <ac:spMk id="2" creationId="{3EF42F39-2B41-214E-9F4A-A58427874351}"/>
          </ac:spMkLst>
        </pc:spChg>
        <pc:picChg chg="add mod">
          <ac:chgData name="Emma Davies" userId="c388106c-fcc1-4b94-b57d-b351bf2299cb" providerId="ADAL" clId="{6E5CF86E-34EA-BF4D-8868-EC55D651C4B6}" dt="2022-05-16T02:13:25.216" v="1109" actId="1076"/>
          <ac:picMkLst>
            <pc:docMk/>
            <pc:sldMk cId="1995759282" sldId="942"/>
            <ac:picMk id="3" creationId="{DE9D3B47-D058-364F-AC07-1033C1159754}"/>
          </ac:picMkLst>
        </pc:picChg>
        <pc:picChg chg="add del mod">
          <ac:chgData name="Emma Davies" userId="c388106c-fcc1-4b94-b57d-b351bf2299cb" providerId="ADAL" clId="{6E5CF86E-34EA-BF4D-8868-EC55D651C4B6}" dt="2022-05-12T15:43:34.805" v="521" actId="478"/>
          <ac:picMkLst>
            <pc:docMk/>
            <pc:sldMk cId="1995759282" sldId="942"/>
            <ac:picMk id="4" creationId="{8F2C61DD-B4D9-8C48-B88D-29B9660CAD98}"/>
          </ac:picMkLst>
        </pc:picChg>
        <pc:picChg chg="add mod modCrop">
          <ac:chgData name="Emma Davies" userId="c388106c-fcc1-4b94-b57d-b351bf2299cb" providerId="ADAL" clId="{6E5CF86E-34EA-BF4D-8868-EC55D651C4B6}" dt="2022-05-12T15:44:15.228" v="534" actId="1076"/>
          <ac:picMkLst>
            <pc:docMk/>
            <pc:sldMk cId="1995759282" sldId="942"/>
            <ac:picMk id="6" creationId="{6C740C55-D2AF-004B-AC6E-8C0607F8AFD8}"/>
          </ac:picMkLst>
        </pc:picChg>
      </pc:sldChg>
      <pc:sldChg chg="addSp modSp add modAnim">
        <pc:chgData name="Emma Davies" userId="c388106c-fcc1-4b94-b57d-b351bf2299cb" providerId="ADAL" clId="{6E5CF86E-34EA-BF4D-8868-EC55D651C4B6}" dt="2022-05-16T02:13:38.431" v="1110"/>
        <pc:sldMkLst>
          <pc:docMk/>
          <pc:sldMk cId="1998379017" sldId="943"/>
        </pc:sldMkLst>
        <pc:spChg chg="mod">
          <ac:chgData name="Emma Davies" userId="c388106c-fcc1-4b94-b57d-b351bf2299cb" providerId="ADAL" clId="{6E5CF86E-34EA-BF4D-8868-EC55D651C4B6}" dt="2022-05-12T09:03:36.143" v="93" actId="20577"/>
          <ac:spMkLst>
            <pc:docMk/>
            <pc:sldMk cId="1998379017" sldId="943"/>
            <ac:spMk id="2" creationId="{3EF42F39-2B41-214E-9F4A-A58427874351}"/>
          </ac:spMkLst>
        </pc:spChg>
        <pc:picChg chg="add">
          <ac:chgData name="Emma Davies" userId="c388106c-fcc1-4b94-b57d-b351bf2299cb" providerId="ADAL" clId="{6E5CF86E-34EA-BF4D-8868-EC55D651C4B6}" dt="2022-05-12T15:44:19.369" v="535"/>
          <ac:picMkLst>
            <pc:docMk/>
            <pc:sldMk cId="1998379017" sldId="943"/>
            <ac:picMk id="3" creationId="{76646A21-0430-A141-A872-D624C49D23E3}"/>
          </ac:picMkLst>
        </pc:picChg>
        <pc:picChg chg="add">
          <ac:chgData name="Emma Davies" userId="c388106c-fcc1-4b94-b57d-b351bf2299cb" providerId="ADAL" clId="{6E5CF86E-34EA-BF4D-8868-EC55D651C4B6}" dt="2022-05-16T02:13:38.431" v="1110"/>
          <ac:picMkLst>
            <pc:docMk/>
            <pc:sldMk cId="1998379017" sldId="943"/>
            <ac:picMk id="4" creationId="{79F0F1DA-6C53-E34A-A06B-5AC72CAD2489}"/>
          </ac:picMkLst>
        </pc:picChg>
      </pc:sldChg>
      <pc:sldChg chg="addSp modSp add modAnim">
        <pc:chgData name="Emma Davies" userId="c388106c-fcc1-4b94-b57d-b351bf2299cb" providerId="ADAL" clId="{6E5CF86E-34EA-BF4D-8868-EC55D651C4B6}" dt="2022-05-16T02:13:40.384" v="1111"/>
        <pc:sldMkLst>
          <pc:docMk/>
          <pc:sldMk cId="1907234992" sldId="944"/>
        </pc:sldMkLst>
        <pc:spChg chg="mod">
          <ac:chgData name="Emma Davies" userId="c388106c-fcc1-4b94-b57d-b351bf2299cb" providerId="ADAL" clId="{6E5CF86E-34EA-BF4D-8868-EC55D651C4B6}" dt="2022-05-12T09:03:40.066" v="97" actId="20577"/>
          <ac:spMkLst>
            <pc:docMk/>
            <pc:sldMk cId="1907234992" sldId="944"/>
            <ac:spMk id="2" creationId="{3EF42F39-2B41-214E-9F4A-A58427874351}"/>
          </ac:spMkLst>
        </pc:spChg>
        <pc:picChg chg="add">
          <ac:chgData name="Emma Davies" userId="c388106c-fcc1-4b94-b57d-b351bf2299cb" providerId="ADAL" clId="{6E5CF86E-34EA-BF4D-8868-EC55D651C4B6}" dt="2022-05-12T15:44:20.497" v="536"/>
          <ac:picMkLst>
            <pc:docMk/>
            <pc:sldMk cId="1907234992" sldId="944"/>
            <ac:picMk id="3" creationId="{9340F785-0A07-9648-ADE1-028CDEB76847}"/>
          </ac:picMkLst>
        </pc:picChg>
        <pc:picChg chg="add">
          <ac:chgData name="Emma Davies" userId="c388106c-fcc1-4b94-b57d-b351bf2299cb" providerId="ADAL" clId="{6E5CF86E-34EA-BF4D-8868-EC55D651C4B6}" dt="2022-05-16T02:13:40.384" v="1111"/>
          <ac:picMkLst>
            <pc:docMk/>
            <pc:sldMk cId="1907234992" sldId="944"/>
            <ac:picMk id="4" creationId="{A9E9B339-D3F2-4642-AFB7-EC425755BE29}"/>
          </ac:picMkLst>
        </pc:picChg>
      </pc:sldChg>
      <pc:sldChg chg="addSp delSp modSp add delAnim modAnim">
        <pc:chgData name="Emma Davies" userId="c388106c-fcc1-4b94-b57d-b351bf2299cb" providerId="ADAL" clId="{6E5CF86E-34EA-BF4D-8868-EC55D651C4B6}" dt="2022-05-16T02:26:45.533" v="1124" actId="1076"/>
        <pc:sldMkLst>
          <pc:docMk/>
          <pc:sldMk cId="2303767243" sldId="945"/>
        </pc:sldMkLst>
        <pc:spChg chg="mod">
          <ac:chgData name="Emma Davies" userId="c388106c-fcc1-4b94-b57d-b351bf2299cb" providerId="ADAL" clId="{6E5CF86E-34EA-BF4D-8868-EC55D651C4B6}" dt="2022-05-12T09:03:48.292" v="100" actId="20577"/>
          <ac:spMkLst>
            <pc:docMk/>
            <pc:sldMk cId="2303767243" sldId="945"/>
            <ac:spMk id="2" creationId="{3EF42F39-2B41-214E-9F4A-A58427874351}"/>
          </ac:spMkLst>
        </pc:spChg>
        <pc:picChg chg="add del mod">
          <ac:chgData name="Emma Davies" userId="c388106c-fcc1-4b94-b57d-b351bf2299cb" providerId="ADAL" clId="{6E5CF86E-34EA-BF4D-8868-EC55D651C4B6}" dt="2022-05-16T02:26:15.429" v="1122" actId="478"/>
          <ac:picMkLst>
            <pc:docMk/>
            <pc:sldMk cId="2303767243" sldId="945"/>
            <ac:picMk id="3" creationId="{A35363A1-FDBE-3D41-9DBA-3577FFD238CB}"/>
          </ac:picMkLst>
        </pc:picChg>
        <pc:picChg chg="add del mod modCrop">
          <ac:chgData name="Emma Davies" userId="c388106c-fcc1-4b94-b57d-b351bf2299cb" providerId="ADAL" clId="{6E5CF86E-34EA-BF4D-8868-EC55D651C4B6}" dt="2022-05-12T15:46:04.630" v="562" actId="478"/>
          <ac:picMkLst>
            <pc:docMk/>
            <pc:sldMk cId="2303767243" sldId="945"/>
            <ac:picMk id="4" creationId="{2ABF97DF-9F3D-764B-9166-6128781750E0}"/>
          </ac:picMkLst>
        </pc:picChg>
        <pc:picChg chg="add mod">
          <ac:chgData name="Emma Davies" userId="c388106c-fcc1-4b94-b57d-b351bf2299cb" providerId="ADAL" clId="{6E5CF86E-34EA-BF4D-8868-EC55D651C4B6}" dt="2022-05-16T02:26:45.533" v="1124" actId="1076"/>
          <ac:picMkLst>
            <pc:docMk/>
            <pc:sldMk cId="2303767243" sldId="945"/>
            <ac:picMk id="4" creationId="{F9A30B20-19E6-184F-AB83-0A64A37C48DF}"/>
          </ac:picMkLst>
        </pc:picChg>
        <pc:picChg chg="add del mod">
          <ac:chgData name="Emma Davies" userId="c388106c-fcc1-4b94-b57d-b351bf2299cb" providerId="ADAL" clId="{6E5CF86E-34EA-BF4D-8868-EC55D651C4B6}" dt="2022-05-12T15:46:08.627" v="564" actId="478"/>
          <ac:picMkLst>
            <pc:docMk/>
            <pc:sldMk cId="2303767243" sldId="945"/>
            <ac:picMk id="6" creationId="{F0ACB3F1-DD99-284C-AE7A-7B85F58BDB22}"/>
          </ac:picMkLst>
        </pc:picChg>
        <pc:picChg chg="add del mod">
          <ac:chgData name="Emma Davies" userId="c388106c-fcc1-4b94-b57d-b351bf2299cb" providerId="ADAL" clId="{6E5CF86E-34EA-BF4D-8868-EC55D651C4B6}" dt="2022-05-12T15:46:08.627" v="564" actId="478"/>
          <ac:picMkLst>
            <pc:docMk/>
            <pc:sldMk cId="2303767243" sldId="945"/>
            <ac:picMk id="7" creationId="{ED140537-88A3-9647-8FAD-0AC4170E8FA2}"/>
          </ac:picMkLst>
        </pc:picChg>
        <pc:picChg chg="add del mod">
          <ac:chgData name="Emma Davies" userId="c388106c-fcc1-4b94-b57d-b351bf2299cb" providerId="ADAL" clId="{6E5CF86E-34EA-BF4D-8868-EC55D651C4B6}" dt="2022-05-12T15:46:06.433" v="563" actId="478"/>
          <ac:picMkLst>
            <pc:docMk/>
            <pc:sldMk cId="2303767243" sldId="945"/>
            <ac:picMk id="8" creationId="{A56913A8-BAD4-C047-9764-FDAD1AAFD4B7}"/>
          </ac:picMkLst>
        </pc:picChg>
        <pc:picChg chg="add del mod">
          <ac:chgData name="Emma Davies" userId="c388106c-fcc1-4b94-b57d-b351bf2299cb" providerId="ADAL" clId="{6E5CF86E-34EA-BF4D-8868-EC55D651C4B6}" dt="2022-05-12T15:46:08.627" v="564" actId="478"/>
          <ac:picMkLst>
            <pc:docMk/>
            <pc:sldMk cId="2303767243" sldId="945"/>
            <ac:picMk id="9" creationId="{1B4B4248-93A0-B543-A466-ED9512500AF5}"/>
          </ac:picMkLst>
        </pc:picChg>
        <pc:picChg chg="add del mod">
          <ac:chgData name="Emma Davies" userId="c388106c-fcc1-4b94-b57d-b351bf2299cb" providerId="ADAL" clId="{6E5CF86E-34EA-BF4D-8868-EC55D651C4B6}" dt="2022-05-12T15:46:46.817" v="584" actId="478"/>
          <ac:picMkLst>
            <pc:docMk/>
            <pc:sldMk cId="2303767243" sldId="945"/>
            <ac:picMk id="11" creationId="{80C6A697-8E0A-8740-94C6-21C24D03D3F1}"/>
          </ac:picMkLst>
        </pc:picChg>
        <pc:picChg chg="add del mod">
          <ac:chgData name="Emma Davies" userId="c388106c-fcc1-4b94-b57d-b351bf2299cb" providerId="ADAL" clId="{6E5CF86E-34EA-BF4D-8868-EC55D651C4B6}" dt="2022-05-12T15:46:46.817" v="584" actId="478"/>
          <ac:picMkLst>
            <pc:docMk/>
            <pc:sldMk cId="2303767243" sldId="945"/>
            <ac:picMk id="13" creationId="{166760A4-17E8-5E45-BF75-B0310DD4FFE3}"/>
          </ac:picMkLst>
        </pc:picChg>
        <pc:picChg chg="add del mod">
          <ac:chgData name="Emma Davies" userId="c388106c-fcc1-4b94-b57d-b351bf2299cb" providerId="ADAL" clId="{6E5CF86E-34EA-BF4D-8868-EC55D651C4B6}" dt="2022-05-12T15:46:48.109" v="585" actId="478"/>
          <ac:picMkLst>
            <pc:docMk/>
            <pc:sldMk cId="2303767243" sldId="945"/>
            <ac:picMk id="15" creationId="{3B00B415-8FCE-0C43-807E-1CE0F3327AB5}"/>
          </ac:picMkLst>
        </pc:picChg>
        <pc:picChg chg="add mod">
          <ac:chgData name="Emma Davies" userId="c388106c-fcc1-4b94-b57d-b351bf2299cb" providerId="ADAL" clId="{6E5CF86E-34EA-BF4D-8868-EC55D651C4B6}" dt="2022-05-12T15:47:05.206" v="591" actId="1076"/>
          <ac:picMkLst>
            <pc:docMk/>
            <pc:sldMk cId="2303767243" sldId="945"/>
            <ac:picMk id="17" creationId="{1790B237-8CE1-384C-812E-39F8638ED4AD}"/>
          </ac:picMkLst>
        </pc:picChg>
      </pc:sldChg>
      <pc:sldChg chg="addSp delSp modSp add delAnim modAnim">
        <pc:chgData name="Emma Davies" userId="c388106c-fcc1-4b94-b57d-b351bf2299cb" providerId="ADAL" clId="{6E5CF86E-34EA-BF4D-8868-EC55D651C4B6}" dt="2022-05-16T02:26:56.464" v="1125"/>
        <pc:sldMkLst>
          <pc:docMk/>
          <pc:sldMk cId="1238950535" sldId="946"/>
        </pc:sldMkLst>
        <pc:spChg chg="mod">
          <ac:chgData name="Emma Davies" userId="c388106c-fcc1-4b94-b57d-b351bf2299cb" providerId="ADAL" clId="{6E5CF86E-34EA-BF4D-8868-EC55D651C4B6}" dt="2022-05-12T09:03:56.790" v="109" actId="20577"/>
          <ac:spMkLst>
            <pc:docMk/>
            <pc:sldMk cId="1238950535" sldId="946"/>
            <ac:spMk id="2" creationId="{3EF42F39-2B41-214E-9F4A-A58427874351}"/>
          </ac:spMkLst>
        </pc:spChg>
        <pc:picChg chg="add">
          <ac:chgData name="Emma Davies" userId="c388106c-fcc1-4b94-b57d-b351bf2299cb" providerId="ADAL" clId="{6E5CF86E-34EA-BF4D-8868-EC55D651C4B6}" dt="2022-05-12T15:47:08.514" v="592"/>
          <ac:picMkLst>
            <pc:docMk/>
            <pc:sldMk cId="1238950535" sldId="946"/>
            <ac:picMk id="3" creationId="{A53BD243-951A-D44F-874B-EE3C96313069}"/>
          </ac:picMkLst>
        </pc:picChg>
        <pc:picChg chg="add del mod">
          <ac:chgData name="Emma Davies" userId="c388106c-fcc1-4b94-b57d-b351bf2299cb" providerId="ADAL" clId="{6E5CF86E-34EA-BF4D-8868-EC55D651C4B6}" dt="2022-05-16T02:26:13.909" v="1120" actId="478"/>
          <ac:picMkLst>
            <pc:docMk/>
            <pc:sldMk cId="1238950535" sldId="946"/>
            <ac:picMk id="4" creationId="{6336FB42-858A-E44D-97A9-630DDE121751}"/>
          </ac:picMkLst>
        </pc:picChg>
        <pc:picChg chg="add">
          <ac:chgData name="Emma Davies" userId="c388106c-fcc1-4b94-b57d-b351bf2299cb" providerId="ADAL" clId="{6E5CF86E-34EA-BF4D-8868-EC55D651C4B6}" dt="2022-05-16T02:26:56.464" v="1125"/>
          <ac:picMkLst>
            <pc:docMk/>
            <pc:sldMk cId="1238950535" sldId="946"/>
            <ac:picMk id="5" creationId="{E95572E9-B2CD-8D4D-ADC2-880F22F461D0}"/>
          </ac:picMkLst>
        </pc:picChg>
      </pc:sldChg>
      <pc:sldChg chg="addSp delSp modSp add delAnim modAnim">
        <pc:chgData name="Emma Davies" userId="c388106c-fcc1-4b94-b57d-b351bf2299cb" providerId="ADAL" clId="{6E5CF86E-34EA-BF4D-8868-EC55D651C4B6}" dt="2022-05-16T02:26:57.439" v="1126"/>
        <pc:sldMkLst>
          <pc:docMk/>
          <pc:sldMk cId="1702140503" sldId="947"/>
        </pc:sldMkLst>
        <pc:spChg chg="mod">
          <ac:chgData name="Emma Davies" userId="c388106c-fcc1-4b94-b57d-b351bf2299cb" providerId="ADAL" clId="{6E5CF86E-34EA-BF4D-8868-EC55D651C4B6}" dt="2022-05-12T09:03:59.425" v="115" actId="20577"/>
          <ac:spMkLst>
            <pc:docMk/>
            <pc:sldMk cId="1702140503" sldId="947"/>
            <ac:spMk id="2" creationId="{3EF42F39-2B41-214E-9F4A-A58427874351}"/>
          </ac:spMkLst>
        </pc:spChg>
        <pc:picChg chg="add">
          <ac:chgData name="Emma Davies" userId="c388106c-fcc1-4b94-b57d-b351bf2299cb" providerId="ADAL" clId="{6E5CF86E-34EA-BF4D-8868-EC55D651C4B6}" dt="2022-05-12T15:47:10.099" v="593"/>
          <ac:picMkLst>
            <pc:docMk/>
            <pc:sldMk cId="1702140503" sldId="947"/>
            <ac:picMk id="3" creationId="{EBE3E803-039F-D740-AC6D-A39D933E51A7}"/>
          </ac:picMkLst>
        </pc:picChg>
        <pc:picChg chg="add del">
          <ac:chgData name="Emma Davies" userId="c388106c-fcc1-4b94-b57d-b351bf2299cb" providerId="ADAL" clId="{6E5CF86E-34EA-BF4D-8868-EC55D651C4B6}" dt="2022-05-16T02:26:12.070" v="1118" actId="478"/>
          <ac:picMkLst>
            <pc:docMk/>
            <pc:sldMk cId="1702140503" sldId="947"/>
            <ac:picMk id="4" creationId="{634FFEE4-A623-604B-BEA8-F0D8CF6DF616}"/>
          </ac:picMkLst>
        </pc:picChg>
        <pc:picChg chg="add">
          <ac:chgData name="Emma Davies" userId="c388106c-fcc1-4b94-b57d-b351bf2299cb" providerId="ADAL" clId="{6E5CF86E-34EA-BF4D-8868-EC55D651C4B6}" dt="2022-05-16T02:26:57.439" v="1126"/>
          <ac:picMkLst>
            <pc:docMk/>
            <pc:sldMk cId="1702140503" sldId="947"/>
            <ac:picMk id="5" creationId="{65293F9E-5B9B-6045-BC51-56B8553905DC}"/>
          </ac:picMkLst>
        </pc:picChg>
      </pc:sldChg>
      <pc:sldChg chg="modSp add del">
        <pc:chgData name="Emma Davies" userId="c388106c-fcc1-4b94-b57d-b351bf2299cb" providerId="ADAL" clId="{6E5CF86E-34EA-BF4D-8868-EC55D651C4B6}" dt="2022-05-12T09:04:21.129" v="131" actId="2696"/>
        <pc:sldMkLst>
          <pc:docMk/>
          <pc:sldMk cId="2637327619" sldId="948"/>
        </pc:sldMkLst>
        <pc:spChg chg="mod">
          <ac:chgData name="Emma Davies" userId="c388106c-fcc1-4b94-b57d-b351bf2299cb" providerId="ADAL" clId="{6E5CF86E-34EA-BF4D-8868-EC55D651C4B6}" dt="2022-05-12T09:04:13.824" v="123" actId="20577"/>
          <ac:spMkLst>
            <pc:docMk/>
            <pc:sldMk cId="2637327619" sldId="948"/>
            <ac:spMk id="2" creationId="{3EF42F39-2B41-214E-9F4A-A58427874351}"/>
          </ac:spMkLst>
        </pc:spChg>
      </pc:sldChg>
      <pc:sldChg chg="addSp delSp modSp add modAnim">
        <pc:chgData name="Emma Davies" userId="c388106c-fcc1-4b94-b57d-b351bf2299cb" providerId="ADAL" clId="{6E5CF86E-34EA-BF4D-8868-EC55D651C4B6}" dt="2022-05-16T02:29:42.832" v="1129" actId="1076"/>
        <pc:sldMkLst>
          <pc:docMk/>
          <pc:sldMk cId="1237040056" sldId="949"/>
        </pc:sldMkLst>
        <pc:spChg chg="mod">
          <ac:chgData name="Emma Davies" userId="c388106c-fcc1-4b94-b57d-b351bf2299cb" providerId="ADAL" clId="{6E5CF86E-34EA-BF4D-8868-EC55D651C4B6}" dt="2022-05-12T09:04:19.531" v="130" actId="20577"/>
          <ac:spMkLst>
            <pc:docMk/>
            <pc:sldMk cId="1237040056" sldId="949"/>
            <ac:spMk id="2" creationId="{3EF42F39-2B41-214E-9F4A-A58427874351}"/>
          </ac:spMkLst>
        </pc:spChg>
        <pc:picChg chg="add del mod">
          <ac:chgData name="Emma Davies" userId="c388106c-fcc1-4b94-b57d-b351bf2299cb" providerId="ADAL" clId="{6E5CF86E-34EA-BF4D-8868-EC55D651C4B6}" dt="2022-05-12T15:48:53.547" v="631" actId="478"/>
          <ac:picMkLst>
            <pc:docMk/>
            <pc:sldMk cId="1237040056" sldId="949"/>
            <ac:picMk id="3" creationId="{33FC0BB3-AAB1-4C41-AA22-A84A225B38B0}"/>
          </ac:picMkLst>
        </pc:picChg>
        <pc:picChg chg="add mod">
          <ac:chgData name="Emma Davies" userId="c388106c-fcc1-4b94-b57d-b351bf2299cb" providerId="ADAL" clId="{6E5CF86E-34EA-BF4D-8868-EC55D651C4B6}" dt="2022-05-16T02:29:30.900" v="1127"/>
          <ac:picMkLst>
            <pc:docMk/>
            <pc:sldMk cId="1237040056" sldId="949"/>
            <ac:picMk id="3" creationId="{6DC92570-A948-1D48-8B93-E89A8562C5C8}"/>
          </ac:picMkLst>
        </pc:picChg>
        <pc:picChg chg="add mod">
          <ac:chgData name="Emma Davies" userId="c388106c-fcc1-4b94-b57d-b351bf2299cb" providerId="ADAL" clId="{6E5CF86E-34EA-BF4D-8868-EC55D651C4B6}" dt="2022-05-16T02:29:42.832" v="1129" actId="1076"/>
          <ac:picMkLst>
            <pc:docMk/>
            <pc:sldMk cId="1237040056" sldId="949"/>
            <ac:picMk id="4" creationId="{45A1D125-21D5-5640-AFC6-B57925E91B27}"/>
          </ac:picMkLst>
        </pc:picChg>
        <pc:picChg chg="add del mod modCrop">
          <ac:chgData name="Emma Davies" userId="c388106c-fcc1-4b94-b57d-b351bf2299cb" providerId="ADAL" clId="{6E5CF86E-34EA-BF4D-8868-EC55D651C4B6}" dt="2022-05-12T15:48:53.547" v="631" actId="478"/>
          <ac:picMkLst>
            <pc:docMk/>
            <pc:sldMk cId="1237040056" sldId="949"/>
            <ac:picMk id="4" creationId="{B561FCC6-FFBA-7541-8E35-3E459C01CD48}"/>
          </ac:picMkLst>
        </pc:picChg>
        <pc:picChg chg="add del mod">
          <ac:chgData name="Emma Davies" userId="c388106c-fcc1-4b94-b57d-b351bf2299cb" providerId="ADAL" clId="{6E5CF86E-34EA-BF4D-8868-EC55D651C4B6}" dt="2022-05-12T15:48:54.865" v="632" actId="478"/>
          <ac:picMkLst>
            <pc:docMk/>
            <pc:sldMk cId="1237040056" sldId="949"/>
            <ac:picMk id="6" creationId="{5B0735FF-15EC-044E-A806-0335C5D429D8}"/>
          </ac:picMkLst>
        </pc:picChg>
        <pc:picChg chg="add mod">
          <ac:chgData name="Emma Davies" userId="c388106c-fcc1-4b94-b57d-b351bf2299cb" providerId="ADAL" clId="{6E5CF86E-34EA-BF4D-8868-EC55D651C4B6}" dt="2022-05-12T15:49:10.865" v="639" actId="1076"/>
          <ac:picMkLst>
            <pc:docMk/>
            <pc:sldMk cId="1237040056" sldId="949"/>
            <ac:picMk id="8" creationId="{C0168476-994C-434D-9D1F-9D4111886716}"/>
          </ac:picMkLst>
        </pc:picChg>
      </pc:sldChg>
      <pc:sldChg chg="addSp modSp add modAnim">
        <pc:chgData name="Emma Davies" userId="c388106c-fcc1-4b94-b57d-b351bf2299cb" providerId="ADAL" clId="{6E5CF86E-34EA-BF4D-8868-EC55D651C4B6}" dt="2022-05-16T02:29:44.848" v="1130"/>
        <pc:sldMkLst>
          <pc:docMk/>
          <pc:sldMk cId="2992094505" sldId="950"/>
        </pc:sldMkLst>
        <pc:spChg chg="mod">
          <ac:chgData name="Emma Davies" userId="c388106c-fcc1-4b94-b57d-b351bf2299cb" providerId="ADAL" clId="{6E5CF86E-34EA-BF4D-8868-EC55D651C4B6}" dt="2022-05-12T09:04:24.424" v="135" actId="20577"/>
          <ac:spMkLst>
            <pc:docMk/>
            <pc:sldMk cId="2992094505" sldId="950"/>
            <ac:spMk id="2" creationId="{3EF42F39-2B41-214E-9F4A-A58427874351}"/>
          </ac:spMkLst>
        </pc:spChg>
        <pc:picChg chg="add">
          <ac:chgData name="Emma Davies" userId="c388106c-fcc1-4b94-b57d-b351bf2299cb" providerId="ADAL" clId="{6E5CF86E-34EA-BF4D-8868-EC55D651C4B6}" dt="2022-05-12T15:49:13.789" v="640"/>
          <ac:picMkLst>
            <pc:docMk/>
            <pc:sldMk cId="2992094505" sldId="950"/>
            <ac:picMk id="3" creationId="{84878124-081D-064B-BB75-0F22FFE10DCA}"/>
          </ac:picMkLst>
        </pc:picChg>
        <pc:picChg chg="add">
          <ac:chgData name="Emma Davies" userId="c388106c-fcc1-4b94-b57d-b351bf2299cb" providerId="ADAL" clId="{6E5CF86E-34EA-BF4D-8868-EC55D651C4B6}" dt="2022-05-16T02:29:44.848" v="1130"/>
          <ac:picMkLst>
            <pc:docMk/>
            <pc:sldMk cId="2992094505" sldId="950"/>
            <ac:picMk id="4" creationId="{A7FEE753-4FB4-8F4C-BBC1-BB366BEEAD0C}"/>
          </ac:picMkLst>
        </pc:picChg>
      </pc:sldChg>
      <pc:sldChg chg="addSp delSp modSp add modAnim">
        <pc:chgData name="Emma Davies" userId="c388106c-fcc1-4b94-b57d-b351bf2299cb" providerId="ADAL" clId="{6E5CF86E-34EA-BF4D-8868-EC55D651C4B6}" dt="2022-05-16T02:30:43.006" v="1132" actId="1076"/>
        <pc:sldMkLst>
          <pc:docMk/>
          <pc:sldMk cId="836704562" sldId="951"/>
        </pc:sldMkLst>
        <pc:spChg chg="mod">
          <ac:chgData name="Emma Davies" userId="c388106c-fcc1-4b94-b57d-b351bf2299cb" providerId="ADAL" clId="{6E5CF86E-34EA-BF4D-8868-EC55D651C4B6}" dt="2022-05-12T09:04:34.395" v="138" actId="20577"/>
          <ac:spMkLst>
            <pc:docMk/>
            <pc:sldMk cId="836704562" sldId="951"/>
            <ac:spMk id="2" creationId="{3EF42F39-2B41-214E-9F4A-A58427874351}"/>
          </ac:spMkLst>
        </pc:spChg>
        <pc:picChg chg="add mod">
          <ac:chgData name="Emma Davies" userId="c388106c-fcc1-4b94-b57d-b351bf2299cb" providerId="ADAL" clId="{6E5CF86E-34EA-BF4D-8868-EC55D651C4B6}" dt="2022-05-16T02:30:43.006" v="1132" actId="1076"/>
          <ac:picMkLst>
            <pc:docMk/>
            <pc:sldMk cId="836704562" sldId="951"/>
            <ac:picMk id="3" creationId="{5BEFBDA7-218E-E24E-A61F-94D3A430698D}"/>
          </ac:picMkLst>
        </pc:picChg>
        <pc:picChg chg="add del mod modCrop">
          <ac:chgData name="Emma Davies" userId="c388106c-fcc1-4b94-b57d-b351bf2299cb" providerId="ADAL" clId="{6E5CF86E-34EA-BF4D-8868-EC55D651C4B6}" dt="2022-05-12T15:51:10.800" v="659" actId="478"/>
          <ac:picMkLst>
            <pc:docMk/>
            <pc:sldMk cId="836704562" sldId="951"/>
            <ac:picMk id="4" creationId="{1413F4F6-DEFB-FE44-A20F-039F97E9BD9D}"/>
          </ac:picMkLst>
        </pc:picChg>
        <pc:picChg chg="add del mod">
          <ac:chgData name="Emma Davies" userId="c388106c-fcc1-4b94-b57d-b351bf2299cb" providerId="ADAL" clId="{6E5CF86E-34EA-BF4D-8868-EC55D651C4B6}" dt="2022-05-13T03:04:23.833" v="974" actId="478"/>
          <ac:picMkLst>
            <pc:docMk/>
            <pc:sldMk cId="836704562" sldId="951"/>
            <ac:picMk id="4" creationId="{D9FF6027-ADE3-1C40-A25C-0D4334A65D83}"/>
          </ac:picMkLst>
        </pc:picChg>
        <pc:picChg chg="add del mod">
          <ac:chgData name="Emma Davies" userId="c388106c-fcc1-4b94-b57d-b351bf2299cb" providerId="ADAL" clId="{6E5CF86E-34EA-BF4D-8868-EC55D651C4B6}" dt="2022-05-12T15:51:10.800" v="659" actId="478"/>
          <ac:picMkLst>
            <pc:docMk/>
            <pc:sldMk cId="836704562" sldId="951"/>
            <ac:picMk id="6" creationId="{564DA0A9-4435-5943-BC1E-5B66890B69DB}"/>
          </ac:picMkLst>
        </pc:picChg>
        <pc:picChg chg="add del mod">
          <ac:chgData name="Emma Davies" userId="c388106c-fcc1-4b94-b57d-b351bf2299cb" providerId="ADAL" clId="{6E5CF86E-34EA-BF4D-8868-EC55D651C4B6}" dt="2022-05-13T03:04:34.747" v="976" actId="478"/>
          <ac:picMkLst>
            <pc:docMk/>
            <pc:sldMk cId="836704562" sldId="951"/>
            <ac:picMk id="6" creationId="{D4682DB4-0B8B-8F47-A043-ADB58E49AF7D}"/>
          </ac:picMkLst>
        </pc:picChg>
        <pc:picChg chg="add del mod">
          <ac:chgData name="Emma Davies" userId="c388106c-fcc1-4b94-b57d-b351bf2299cb" providerId="ADAL" clId="{6E5CF86E-34EA-BF4D-8868-EC55D651C4B6}" dt="2022-05-12T15:51:11.952" v="660" actId="478"/>
          <ac:picMkLst>
            <pc:docMk/>
            <pc:sldMk cId="836704562" sldId="951"/>
            <ac:picMk id="7" creationId="{DB418E14-9653-384C-98CA-8C62D2349CCF}"/>
          </ac:picMkLst>
        </pc:picChg>
        <pc:picChg chg="add del mod">
          <ac:chgData name="Emma Davies" userId="c388106c-fcc1-4b94-b57d-b351bf2299cb" providerId="ADAL" clId="{6E5CF86E-34EA-BF4D-8868-EC55D651C4B6}" dt="2022-05-13T03:07:50.013" v="1018" actId="478"/>
          <ac:picMkLst>
            <pc:docMk/>
            <pc:sldMk cId="836704562" sldId="951"/>
            <ac:picMk id="8" creationId="{325732C3-D0B7-2C40-B3BB-9B410D66C11F}"/>
          </ac:picMkLst>
        </pc:picChg>
        <pc:picChg chg="add del mod">
          <ac:chgData name="Emma Davies" userId="c388106c-fcc1-4b94-b57d-b351bf2299cb" providerId="ADAL" clId="{6E5CF86E-34EA-BF4D-8868-EC55D651C4B6}" dt="2022-05-12T15:51:10.800" v="659" actId="478"/>
          <ac:picMkLst>
            <pc:docMk/>
            <pc:sldMk cId="836704562" sldId="951"/>
            <ac:picMk id="8" creationId="{6AB0C185-5723-AF41-A11F-F43C49553ACE}"/>
          </ac:picMkLst>
        </pc:picChg>
        <pc:picChg chg="add del mod modCrop">
          <ac:chgData name="Emma Davies" userId="c388106c-fcc1-4b94-b57d-b351bf2299cb" providerId="ADAL" clId="{6E5CF86E-34EA-BF4D-8868-EC55D651C4B6}" dt="2022-05-13T03:07:50.013" v="1018" actId="478"/>
          <ac:picMkLst>
            <pc:docMk/>
            <pc:sldMk cId="836704562" sldId="951"/>
            <ac:picMk id="10" creationId="{4959DE8D-978A-4949-A6FA-B69968B92123}"/>
          </ac:picMkLst>
        </pc:picChg>
        <pc:picChg chg="add del mod">
          <ac:chgData name="Emma Davies" userId="c388106c-fcc1-4b94-b57d-b351bf2299cb" providerId="ADAL" clId="{6E5CF86E-34EA-BF4D-8868-EC55D651C4B6}" dt="2022-05-12T15:51:35.491" v="671" actId="478"/>
          <ac:picMkLst>
            <pc:docMk/>
            <pc:sldMk cId="836704562" sldId="951"/>
            <ac:picMk id="10" creationId="{9B37CE79-9702-2746-B7E5-349B49F82AEF}"/>
          </ac:picMkLst>
        </pc:picChg>
        <pc:picChg chg="add del mod">
          <ac:chgData name="Emma Davies" userId="c388106c-fcc1-4b94-b57d-b351bf2299cb" providerId="ADAL" clId="{6E5CF86E-34EA-BF4D-8868-EC55D651C4B6}" dt="2022-05-12T15:51:35.491" v="671" actId="478"/>
          <ac:picMkLst>
            <pc:docMk/>
            <pc:sldMk cId="836704562" sldId="951"/>
            <ac:picMk id="12" creationId="{7B2BD6DF-88CA-B34E-85A7-D0766B0A4298}"/>
          </ac:picMkLst>
        </pc:picChg>
        <pc:picChg chg="add del mod">
          <ac:chgData name="Emma Davies" userId="c388106c-fcc1-4b94-b57d-b351bf2299cb" providerId="ADAL" clId="{6E5CF86E-34EA-BF4D-8868-EC55D651C4B6}" dt="2022-05-13T03:07:07.306" v="1005" actId="478"/>
          <ac:picMkLst>
            <pc:docMk/>
            <pc:sldMk cId="836704562" sldId="951"/>
            <ac:picMk id="12" creationId="{846AF37F-BC50-7A4D-9E53-6CACEDE94C05}"/>
          </ac:picMkLst>
        </pc:picChg>
        <pc:picChg chg="add del mod">
          <ac:chgData name="Emma Davies" userId="c388106c-fcc1-4b94-b57d-b351bf2299cb" providerId="ADAL" clId="{6E5CF86E-34EA-BF4D-8868-EC55D651C4B6}" dt="2022-05-13T03:05:09.794" v="991" actId="478"/>
          <ac:picMkLst>
            <pc:docMk/>
            <pc:sldMk cId="836704562" sldId="951"/>
            <ac:picMk id="14" creationId="{EEACA714-7B40-5D4A-829E-A27BD9D84A23}"/>
          </ac:picMkLst>
        </pc:picChg>
        <pc:picChg chg="add del mod">
          <ac:chgData name="Emma Davies" userId="c388106c-fcc1-4b94-b57d-b351bf2299cb" providerId="ADAL" clId="{6E5CF86E-34EA-BF4D-8868-EC55D651C4B6}" dt="2022-05-13T03:07:51.816" v="1019" actId="478"/>
          <ac:picMkLst>
            <pc:docMk/>
            <pc:sldMk cId="836704562" sldId="951"/>
            <ac:picMk id="15" creationId="{FF266A08-0053-B545-961B-F938FC82FBE9}"/>
          </ac:picMkLst>
        </pc:picChg>
        <pc:picChg chg="add del mod">
          <ac:chgData name="Emma Davies" userId="c388106c-fcc1-4b94-b57d-b351bf2299cb" providerId="ADAL" clId="{6E5CF86E-34EA-BF4D-8868-EC55D651C4B6}" dt="2022-05-13T03:07:51.816" v="1019" actId="478"/>
          <ac:picMkLst>
            <pc:docMk/>
            <pc:sldMk cId="836704562" sldId="951"/>
            <ac:picMk id="16" creationId="{E0E3C1B5-77D9-9B4A-86F8-B0AF33FEAB66}"/>
          </ac:picMkLst>
        </pc:picChg>
        <pc:picChg chg="add mod">
          <ac:chgData name="Emma Davies" userId="c388106c-fcc1-4b94-b57d-b351bf2299cb" providerId="ADAL" clId="{6E5CF86E-34EA-BF4D-8868-EC55D651C4B6}" dt="2022-05-13T03:08:12.241" v="1026" actId="1076"/>
          <ac:picMkLst>
            <pc:docMk/>
            <pc:sldMk cId="836704562" sldId="951"/>
            <ac:picMk id="18" creationId="{F0762462-D5C7-564E-A6F6-570E3E7EBE1A}"/>
          </ac:picMkLst>
        </pc:picChg>
      </pc:sldChg>
      <pc:sldChg chg="addSp delSp modSp add modAnim">
        <pc:chgData name="Emma Davies" userId="c388106c-fcc1-4b94-b57d-b351bf2299cb" providerId="ADAL" clId="{6E5CF86E-34EA-BF4D-8868-EC55D651C4B6}" dt="2022-05-16T02:30:46.300" v="1133"/>
        <pc:sldMkLst>
          <pc:docMk/>
          <pc:sldMk cId="3360357794" sldId="952"/>
        </pc:sldMkLst>
        <pc:spChg chg="mod">
          <ac:chgData name="Emma Davies" userId="c388106c-fcc1-4b94-b57d-b351bf2299cb" providerId="ADAL" clId="{6E5CF86E-34EA-BF4D-8868-EC55D651C4B6}" dt="2022-05-12T09:04:39.533" v="144" actId="20577"/>
          <ac:spMkLst>
            <pc:docMk/>
            <pc:sldMk cId="3360357794" sldId="952"/>
            <ac:spMk id="2" creationId="{3EF42F39-2B41-214E-9F4A-A58427874351}"/>
          </ac:spMkLst>
        </pc:spChg>
        <pc:picChg chg="add del">
          <ac:chgData name="Emma Davies" userId="c388106c-fcc1-4b94-b57d-b351bf2299cb" providerId="ADAL" clId="{6E5CF86E-34EA-BF4D-8868-EC55D651C4B6}" dt="2022-05-13T03:08:15.958" v="1027" actId="478"/>
          <ac:picMkLst>
            <pc:docMk/>
            <pc:sldMk cId="3360357794" sldId="952"/>
            <ac:picMk id="3" creationId="{1C91705B-F293-9B44-91DC-4A9486DA37ED}"/>
          </ac:picMkLst>
        </pc:picChg>
        <pc:picChg chg="add">
          <ac:chgData name="Emma Davies" userId="c388106c-fcc1-4b94-b57d-b351bf2299cb" providerId="ADAL" clId="{6E5CF86E-34EA-BF4D-8868-EC55D651C4B6}" dt="2022-05-13T03:08:16.718" v="1028"/>
          <ac:picMkLst>
            <pc:docMk/>
            <pc:sldMk cId="3360357794" sldId="952"/>
            <ac:picMk id="4" creationId="{4E048BF8-0D6E-4943-B252-FB0E7D836C2D}"/>
          </ac:picMkLst>
        </pc:picChg>
        <pc:picChg chg="add">
          <ac:chgData name="Emma Davies" userId="c388106c-fcc1-4b94-b57d-b351bf2299cb" providerId="ADAL" clId="{6E5CF86E-34EA-BF4D-8868-EC55D651C4B6}" dt="2022-05-16T02:30:46.300" v="1133"/>
          <ac:picMkLst>
            <pc:docMk/>
            <pc:sldMk cId="3360357794" sldId="952"/>
            <ac:picMk id="5" creationId="{00107C0C-EDC2-DD46-A192-8CA89491A14F}"/>
          </ac:picMkLst>
        </pc:picChg>
      </pc:sldChg>
      <pc:sldChg chg="addSp delSp modSp add modAnim">
        <pc:chgData name="Emma Davies" userId="c388106c-fcc1-4b94-b57d-b351bf2299cb" providerId="ADAL" clId="{6E5CF86E-34EA-BF4D-8868-EC55D651C4B6}" dt="2022-05-16T02:30:47.801" v="1134"/>
        <pc:sldMkLst>
          <pc:docMk/>
          <pc:sldMk cId="3306332840" sldId="953"/>
        </pc:sldMkLst>
        <pc:spChg chg="mod">
          <ac:chgData name="Emma Davies" userId="c388106c-fcc1-4b94-b57d-b351bf2299cb" providerId="ADAL" clId="{6E5CF86E-34EA-BF4D-8868-EC55D651C4B6}" dt="2022-05-12T09:04:42.442" v="153" actId="5793"/>
          <ac:spMkLst>
            <pc:docMk/>
            <pc:sldMk cId="3306332840" sldId="953"/>
            <ac:spMk id="2" creationId="{3EF42F39-2B41-214E-9F4A-A58427874351}"/>
          </ac:spMkLst>
        </pc:spChg>
        <pc:picChg chg="add del">
          <ac:chgData name="Emma Davies" userId="c388106c-fcc1-4b94-b57d-b351bf2299cb" providerId="ADAL" clId="{6E5CF86E-34EA-BF4D-8868-EC55D651C4B6}" dt="2022-05-13T03:08:20.292" v="1029" actId="478"/>
          <ac:picMkLst>
            <pc:docMk/>
            <pc:sldMk cId="3306332840" sldId="953"/>
            <ac:picMk id="3" creationId="{8CAE5E17-EB0B-0B40-8F8E-6B4D9C3E2BBE}"/>
          </ac:picMkLst>
        </pc:picChg>
        <pc:picChg chg="add">
          <ac:chgData name="Emma Davies" userId="c388106c-fcc1-4b94-b57d-b351bf2299cb" providerId="ADAL" clId="{6E5CF86E-34EA-BF4D-8868-EC55D651C4B6}" dt="2022-05-13T03:08:20.901" v="1030"/>
          <ac:picMkLst>
            <pc:docMk/>
            <pc:sldMk cId="3306332840" sldId="953"/>
            <ac:picMk id="4" creationId="{2727FEE2-7FBE-F740-9CC1-3EA179D3F214}"/>
          </ac:picMkLst>
        </pc:picChg>
        <pc:picChg chg="add">
          <ac:chgData name="Emma Davies" userId="c388106c-fcc1-4b94-b57d-b351bf2299cb" providerId="ADAL" clId="{6E5CF86E-34EA-BF4D-8868-EC55D651C4B6}" dt="2022-05-16T02:30:47.801" v="1134"/>
          <ac:picMkLst>
            <pc:docMk/>
            <pc:sldMk cId="3306332840" sldId="953"/>
            <ac:picMk id="5" creationId="{AC1AFE58-36B2-A14E-9F2F-AAC88CEED7F9}"/>
          </ac:picMkLst>
        </pc:picChg>
      </pc:sldChg>
      <pc:sldChg chg="addSp delSp modSp add modAnim">
        <pc:chgData name="Emma Davies" userId="c388106c-fcc1-4b94-b57d-b351bf2299cb" providerId="ADAL" clId="{6E5CF86E-34EA-BF4D-8868-EC55D651C4B6}" dt="2022-05-16T02:32:12.141" v="1136" actId="1076"/>
        <pc:sldMkLst>
          <pc:docMk/>
          <pc:sldMk cId="2114569132" sldId="954"/>
        </pc:sldMkLst>
        <pc:spChg chg="mod">
          <ac:chgData name="Emma Davies" userId="c388106c-fcc1-4b94-b57d-b351bf2299cb" providerId="ADAL" clId="{6E5CF86E-34EA-BF4D-8868-EC55D651C4B6}" dt="2022-05-12T09:04:50.450" v="157" actId="20577"/>
          <ac:spMkLst>
            <pc:docMk/>
            <pc:sldMk cId="2114569132" sldId="954"/>
            <ac:spMk id="2" creationId="{3EF42F39-2B41-214E-9F4A-A58427874351}"/>
          </ac:spMkLst>
        </pc:spChg>
        <pc:picChg chg="add mod">
          <ac:chgData name="Emma Davies" userId="c388106c-fcc1-4b94-b57d-b351bf2299cb" providerId="ADAL" clId="{6E5CF86E-34EA-BF4D-8868-EC55D651C4B6}" dt="2022-05-16T02:32:12.141" v="1136" actId="1076"/>
          <ac:picMkLst>
            <pc:docMk/>
            <pc:sldMk cId="2114569132" sldId="954"/>
            <ac:picMk id="3" creationId="{C0BE60AF-B21F-254C-8A67-97F2FEC8B998}"/>
          </ac:picMkLst>
        </pc:picChg>
        <pc:picChg chg="add del mod modCrop">
          <ac:chgData name="Emma Davies" userId="c388106c-fcc1-4b94-b57d-b351bf2299cb" providerId="ADAL" clId="{6E5CF86E-34EA-BF4D-8868-EC55D651C4B6}" dt="2022-05-12T15:53:02.756" v="687" actId="478"/>
          <ac:picMkLst>
            <pc:docMk/>
            <pc:sldMk cId="2114569132" sldId="954"/>
            <ac:picMk id="4" creationId="{169F678F-9214-4A4B-9172-99B456B692B5}"/>
          </ac:picMkLst>
        </pc:picChg>
        <pc:picChg chg="add del mod">
          <ac:chgData name="Emma Davies" userId="c388106c-fcc1-4b94-b57d-b351bf2299cb" providerId="ADAL" clId="{6E5CF86E-34EA-BF4D-8868-EC55D651C4B6}" dt="2022-05-13T03:09:59.350" v="1059" actId="478"/>
          <ac:picMkLst>
            <pc:docMk/>
            <pc:sldMk cId="2114569132" sldId="954"/>
            <ac:picMk id="4" creationId="{C89099DC-79D3-814A-ACE5-905B8A3DC85F}"/>
          </ac:picMkLst>
        </pc:picChg>
        <pc:picChg chg="add del mod">
          <ac:chgData name="Emma Davies" userId="c388106c-fcc1-4b94-b57d-b351bf2299cb" providerId="ADAL" clId="{6E5CF86E-34EA-BF4D-8868-EC55D651C4B6}" dt="2022-05-12T15:54:02.535" v="710" actId="478"/>
          <ac:picMkLst>
            <pc:docMk/>
            <pc:sldMk cId="2114569132" sldId="954"/>
            <ac:picMk id="6" creationId="{13B2F516-8BD9-5045-AC9C-444EA039A2E7}"/>
          </ac:picMkLst>
        </pc:picChg>
        <pc:picChg chg="add del mod modCrop">
          <ac:chgData name="Emma Davies" userId="c388106c-fcc1-4b94-b57d-b351bf2299cb" providerId="ADAL" clId="{6E5CF86E-34EA-BF4D-8868-EC55D651C4B6}" dt="2022-05-13T03:09:59.350" v="1059" actId="478"/>
          <ac:picMkLst>
            <pc:docMk/>
            <pc:sldMk cId="2114569132" sldId="954"/>
            <ac:picMk id="6" creationId="{C520843F-692C-AD40-BAF8-7E0F8C71B35A}"/>
          </ac:picMkLst>
        </pc:picChg>
        <pc:picChg chg="add del mod">
          <ac:chgData name="Emma Davies" userId="c388106c-fcc1-4b94-b57d-b351bf2299cb" providerId="ADAL" clId="{6E5CF86E-34EA-BF4D-8868-EC55D651C4B6}" dt="2022-05-13T03:10:01.096" v="1060" actId="478"/>
          <ac:picMkLst>
            <pc:docMk/>
            <pc:sldMk cId="2114569132" sldId="954"/>
            <ac:picMk id="8" creationId="{F417BABA-6569-614E-B961-433647A97C71}"/>
          </ac:picMkLst>
        </pc:picChg>
        <pc:picChg chg="add del mod">
          <ac:chgData name="Emma Davies" userId="c388106c-fcc1-4b94-b57d-b351bf2299cb" providerId="ADAL" clId="{6E5CF86E-34EA-BF4D-8868-EC55D651C4B6}" dt="2022-05-12T15:54:02.535" v="710" actId="478"/>
          <ac:picMkLst>
            <pc:docMk/>
            <pc:sldMk cId="2114569132" sldId="954"/>
            <ac:picMk id="8" creationId="{FA7667CF-4B72-4048-93DE-B171D6DCC708}"/>
          </ac:picMkLst>
        </pc:picChg>
        <pc:picChg chg="add del mod">
          <ac:chgData name="Emma Davies" userId="c388106c-fcc1-4b94-b57d-b351bf2299cb" providerId="ADAL" clId="{6E5CF86E-34EA-BF4D-8868-EC55D651C4B6}" dt="2022-05-13T03:09:30.741" v="1052" actId="478"/>
          <ac:picMkLst>
            <pc:docMk/>
            <pc:sldMk cId="2114569132" sldId="954"/>
            <ac:picMk id="10" creationId="{630E638E-50CF-4A41-B27F-13BDDC9CDE0B}"/>
          </ac:picMkLst>
        </pc:picChg>
        <pc:picChg chg="add mod">
          <ac:chgData name="Emma Davies" userId="c388106c-fcc1-4b94-b57d-b351bf2299cb" providerId="ADAL" clId="{6E5CF86E-34EA-BF4D-8868-EC55D651C4B6}" dt="2022-05-13T03:10:14.985" v="1067" actId="1076"/>
          <ac:picMkLst>
            <pc:docMk/>
            <pc:sldMk cId="2114569132" sldId="954"/>
            <ac:picMk id="11" creationId="{28FA6242-21EE-E44D-A165-22E80D09C2D0}"/>
          </ac:picMkLst>
        </pc:picChg>
      </pc:sldChg>
      <pc:sldChg chg="addSp delSp modSp add modAnim">
        <pc:chgData name="Emma Davies" userId="c388106c-fcc1-4b94-b57d-b351bf2299cb" providerId="ADAL" clId="{6E5CF86E-34EA-BF4D-8868-EC55D651C4B6}" dt="2022-05-16T02:32:15.820" v="1137"/>
        <pc:sldMkLst>
          <pc:docMk/>
          <pc:sldMk cId="3250982573" sldId="955"/>
        </pc:sldMkLst>
        <pc:spChg chg="mod">
          <ac:chgData name="Emma Davies" userId="c388106c-fcc1-4b94-b57d-b351bf2299cb" providerId="ADAL" clId="{6E5CF86E-34EA-BF4D-8868-EC55D651C4B6}" dt="2022-05-12T09:04:56.952" v="170" actId="20577"/>
          <ac:spMkLst>
            <pc:docMk/>
            <pc:sldMk cId="3250982573" sldId="955"/>
            <ac:spMk id="2" creationId="{3EF42F39-2B41-214E-9F4A-A58427874351}"/>
          </ac:spMkLst>
        </pc:spChg>
        <pc:picChg chg="add del">
          <ac:chgData name="Emma Davies" userId="c388106c-fcc1-4b94-b57d-b351bf2299cb" providerId="ADAL" clId="{6E5CF86E-34EA-BF4D-8868-EC55D651C4B6}" dt="2022-05-13T03:10:18.875" v="1068" actId="478"/>
          <ac:picMkLst>
            <pc:docMk/>
            <pc:sldMk cId="3250982573" sldId="955"/>
            <ac:picMk id="3" creationId="{3C0676E1-7862-8D43-A560-EEC2828E8BCC}"/>
          </ac:picMkLst>
        </pc:picChg>
        <pc:picChg chg="add">
          <ac:chgData name="Emma Davies" userId="c388106c-fcc1-4b94-b57d-b351bf2299cb" providerId="ADAL" clId="{6E5CF86E-34EA-BF4D-8868-EC55D651C4B6}" dt="2022-05-13T03:10:19.116" v="1069"/>
          <ac:picMkLst>
            <pc:docMk/>
            <pc:sldMk cId="3250982573" sldId="955"/>
            <ac:picMk id="4" creationId="{50C19D74-5CBC-BB49-AF3E-364835758F9C}"/>
          </ac:picMkLst>
        </pc:picChg>
        <pc:picChg chg="add">
          <ac:chgData name="Emma Davies" userId="c388106c-fcc1-4b94-b57d-b351bf2299cb" providerId="ADAL" clId="{6E5CF86E-34EA-BF4D-8868-EC55D651C4B6}" dt="2022-05-16T02:32:15.820" v="1137"/>
          <ac:picMkLst>
            <pc:docMk/>
            <pc:sldMk cId="3250982573" sldId="955"/>
            <ac:picMk id="5" creationId="{39C86B9D-8095-8E4D-BEC7-533F151B8B20}"/>
          </ac:picMkLst>
        </pc:picChg>
      </pc:sldChg>
      <pc:sldChg chg="addSp delSp modSp add modAnim">
        <pc:chgData name="Emma Davies" userId="c388106c-fcc1-4b94-b57d-b351bf2299cb" providerId="ADAL" clId="{6E5CF86E-34EA-BF4D-8868-EC55D651C4B6}" dt="2022-05-16T02:32:17.397" v="1138"/>
        <pc:sldMkLst>
          <pc:docMk/>
          <pc:sldMk cId="4003642325" sldId="956"/>
        </pc:sldMkLst>
        <pc:spChg chg="mod">
          <ac:chgData name="Emma Davies" userId="c388106c-fcc1-4b94-b57d-b351bf2299cb" providerId="ADAL" clId="{6E5CF86E-34EA-BF4D-8868-EC55D651C4B6}" dt="2022-05-12T09:05:04.064" v="174" actId="20577"/>
          <ac:spMkLst>
            <pc:docMk/>
            <pc:sldMk cId="4003642325" sldId="956"/>
            <ac:spMk id="2" creationId="{3EF42F39-2B41-214E-9F4A-A58427874351}"/>
          </ac:spMkLst>
        </pc:spChg>
        <pc:picChg chg="add del">
          <ac:chgData name="Emma Davies" userId="c388106c-fcc1-4b94-b57d-b351bf2299cb" providerId="ADAL" clId="{6E5CF86E-34EA-BF4D-8868-EC55D651C4B6}" dt="2022-05-13T03:10:23.235" v="1070" actId="478"/>
          <ac:picMkLst>
            <pc:docMk/>
            <pc:sldMk cId="4003642325" sldId="956"/>
            <ac:picMk id="3" creationId="{790B1887-EA7A-9345-BCFC-F6FAC3861512}"/>
          </ac:picMkLst>
        </pc:picChg>
        <pc:picChg chg="add">
          <ac:chgData name="Emma Davies" userId="c388106c-fcc1-4b94-b57d-b351bf2299cb" providerId="ADAL" clId="{6E5CF86E-34EA-BF4D-8868-EC55D651C4B6}" dt="2022-05-13T03:10:25.918" v="1071"/>
          <ac:picMkLst>
            <pc:docMk/>
            <pc:sldMk cId="4003642325" sldId="956"/>
            <ac:picMk id="4" creationId="{70BA4BE1-9322-4F4B-B376-A2F6BEA48EC6}"/>
          </ac:picMkLst>
        </pc:picChg>
        <pc:picChg chg="add">
          <ac:chgData name="Emma Davies" userId="c388106c-fcc1-4b94-b57d-b351bf2299cb" providerId="ADAL" clId="{6E5CF86E-34EA-BF4D-8868-EC55D651C4B6}" dt="2022-05-16T02:32:17.397" v="1138"/>
          <ac:picMkLst>
            <pc:docMk/>
            <pc:sldMk cId="4003642325" sldId="956"/>
            <ac:picMk id="5" creationId="{6F74EDD6-EE47-0542-9226-38B3CAA2DEDA}"/>
          </ac:picMkLst>
        </pc:picChg>
      </pc:sldChg>
      <pc:sldChg chg="addSp delSp modSp add modAnim">
        <pc:chgData name="Emma Davies" userId="c388106c-fcc1-4b94-b57d-b351bf2299cb" providerId="ADAL" clId="{6E5CF86E-34EA-BF4D-8868-EC55D651C4B6}" dt="2022-05-16T02:33:48.571" v="1140" actId="1076"/>
        <pc:sldMkLst>
          <pc:docMk/>
          <pc:sldMk cId="537061832" sldId="957"/>
        </pc:sldMkLst>
        <pc:spChg chg="mod">
          <ac:chgData name="Emma Davies" userId="c388106c-fcc1-4b94-b57d-b351bf2299cb" providerId="ADAL" clId="{6E5CF86E-34EA-BF4D-8868-EC55D651C4B6}" dt="2022-05-12T09:05:26.054" v="179" actId="20577"/>
          <ac:spMkLst>
            <pc:docMk/>
            <pc:sldMk cId="537061832" sldId="957"/>
            <ac:spMk id="2" creationId="{3EF42F39-2B41-214E-9F4A-A58427874351}"/>
          </ac:spMkLst>
        </pc:spChg>
        <pc:picChg chg="add del mod">
          <ac:chgData name="Emma Davies" userId="c388106c-fcc1-4b94-b57d-b351bf2299cb" providerId="ADAL" clId="{6E5CF86E-34EA-BF4D-8868-EC55D651C4B6}" dt="2022-05-13T03:10:53.424" v="1079" actId="478"/>
          <ac:picMkLst>
            <pc:docMk/>
            <pc:sldMk cId="537061832" sldId="957"/>
            <ac:picMk id="3" creationId="{6C1C3159-5F35-994A-BF51-B521C99B7E4D}"/>
          </ac:picMkLst>
        </pc:picChg>
        <pc:picChg chg="add mod">
          <ac:chgData name="Emma Davies" userId="c388106c-fcc1-4b94-b57d-b351bf2299cb" providerId="ADAL" clId="{6E5CF86E-34EA-BF4D-8868-EC55D651C4B6}" dt="2022-05-16T02:33:48.571" v="1140" actId="1076"/>
          <ac:picMkLst>
            <pc:docMk/>
            <pc:sldMk cId="537061832" sldId="957"/>
            <ac:picMk id="3" creationId="{7BA688C2-DB9C-8B4C-A3B6-CB295F170479}"/>
          </ac:picMkLst>
        </pc:picChg>
        <pc:picChg chg="add del mod">
          <ac:chgData name="Emma Davies" userId="c388106c-fcc1-4b94-b57d-b351bf2299cb" providerId="ADAL" clId="{6E5CF86E-34EA-BF4D-8868-EC55D651C4B6}" dt="2022-05-13T03:10:53.424" v="1079" actId="478"/>
          <ac:picMkLst>
            <pc:docMk/>
            <pc:sldMk cId="537061832" sldId="957"/>
            <ac:picMk id="4" creationId="{48082910-B21B-304A-A71C-A30DB265237C}"/>
          </ac:picMkLst>
        </pc:picChg>
        <pc:picChg chg="add">
          <ac:chgData name="Emma Davies" userId="c388106c-fcc1-4b94-b57d-b351bf2299cb" providerId="ADAL" clId="{6E5CF86E-34EA-BF4D-8868-EC55D651C4B6}" dt="2022-05-13T03:10:54.363" v="1080"/>
          <ac:picMkLst>
            <pc:docMk/>
            <pc:sldMk cId="537061832" sldId="957"/>
            <ac:picMk id="5" creationId="{CCD6E815-FEB4-4C48-BAF5-9E35703D416C}"/>
          </ac:picMkLst>
        </pc:picChg>
        <pc:picChg chg="add">
          <ac:chgData name="Emma Davies" userId="c388106c-fcc1-4b94-b57d-b351bf2299cb" providerId="ADAL" clId="{6E5CF86E-34EA-BF4D-8868-EC55D651C4B6}" dt="2022-05-13T03:10:54.363" v="1080"/>
          <ac:picMkLst>
            <pc:docMk/>
            <pc:sldMk cId="537061832" sldId="957"/>
            <ac:picMk id="6" creationId="{A1C8E6DE-B308-6345-83A0-7DF17FAB00F7}"/>
          </ac:picMkLst>
        </pc:picChg>
      </pc:sldChg>
      <pc:sldChg chg="addSp delSp modSp add modAnim">
        <pc:chgData name="Emma Davies" userId="c388106c-fcc1-4b94-b57d-b351bf2299cb" providerId="ADAL" clId="{6E5CF86E-34EA-BF4D-8868-EC55D651C4B6}" dt="2022-05-16T02:33:50.536" v="1141"/>
        <pc:sldMkLst>
          <pc:docMk/>
          <pc:sldMk cId="93739431" sldId="958"/>
        </pc:sldMkLst>
        <pc:spChg chg="mod">
          <ac:chgData name="Emma Davies" userId="c388106c-fcc1-4b94-b57d-b351bf2299cb" providerId="ADAL" clId="{6E5CF86E-34EA-BF4D-8868-EC55D651C4B6}" dt="2022-05-12T09:05:33.030" v="183" actId="20577"/>
          <ac:spMkLst>
            <pc:docMk/>
            <pc:sldMk cId="93739431" sldId="958"/>
            <ac:spMk id="2" creationId="{3EF42F39-2B41-214E-9F4A-A58427874351}"/>
          </ac:spMkLst>
        </pc:spChg>
        <pc:picChg chg="add del">
          <ac:chgData name="Emma Davies" userId="c388106c-fcc1-4b94-b57d-b351bf2299cb" providerId="ADAL" clId="{6E5CF86E-34EA-BF4D-8868-EC55D651C4B6}" dt="2022-05-13T03:10:57.199" v="1081" actId="478"/>
          <ac:picMkLst>
            <pc:docMk/>
            <pc:sldMk cId="93739431" sldId="958"/>
            <ac:picMk id="3" creationId="{E00A91D2-8A77-8845-AE31-125C88314CB2}"/>
          </ac:picMkLst>
        </pc:picChg>
        <pc:picChg chg="add del">
          <ac:chgData name="Emma Davies" userId="c388106c-fcc1-4b94-b57d-b351bf2299cb" providerId="ADAL" clId="{6E5CF86E-34EA-BF4D-8868-EC55D651C4B6}" dt="2022-05-13T03:10:57.199" v="1081" actId="478"/>
          <ac:picMkLst>
            <pc:docMk/>
            <pc:sldMk cId="93739431" sldId="958"/>
            <ac:picMk id="4" creationId="{9637B789-50AE-824B-A230-545074C3BB03}"/>
          </ac:picMkLst>
        </pc:picChg>
        <pc:picChg chg="add">
          <ac:chgData name="Emma Davies" userId="c388106c-fcc1-4b94-b57d-b351bf2299cb" providerId="ADAL" clId="{6E5CF86E-34EA-BF4D-8868-EC55D651C4B6}" dt="2022-05-13T03:10:58.079" v="1082"/>
          <ac:picMkLst>
            <pc:docMk/>
            <pc:sldMk cId="93739431" sldId="958"/>
            <ac:picMk id="5" creationId="{0ECF240E-9224-0540-9E31-4B4E79795BD8}"/>
          </ac:picMkLst>
        </pc:picChg>
        <pc:picChg chg="add">
          <ac:chgData name="Emma Davies" userId="c388106c-fcc1-4b94-b57d-b351bf2299cb" providerId="ADAL" clId="{6E5CF86E-34EA-BF4D-8868-EC55D651C4B6}" dt="2022-05-13T03:10:58.079" v="1082"/>
          <ac:picMkLst>
            <pc:docMk/>
            <pc:sldMk cId="93739431" sldId="958"/>
            <ac:picMk id="6" creationId="{DB80E5A9-D8DC-EA43-B37E-9C0F28A1DCA4}"/>
          </ac:picMkLst>
        </pc:picChg>
        <pc:picChg chg="add">
          <ac:chgData name="Emma Davies" userId="c388106c-fcc1-4b94-b57d-b351bf2299cb" providerId="ADAL" clId="{6E5CF86E-34EA-BF4D-8868-EC55D651C4B6}" dt="2022-05-16T02:33:50.536" v="1141"/>
          <ac:picMkLst>
            <pc:docMk/>
            <pc:sldMk cId="93739431" sldId="958"/>
            <ac:picMk id="7" creationId="{D66FD16C-4E97-E74C-8053-F65A6201349E}"/>
          </ac:picMkLst>
        </pc:picChg>
      </pc:sldChg>
      <pc:sldChg chg="addSp delSp modSp add modAnim">
        <pc:chgData name="Emma Davies" userId="c388106c-fcc1-4b94-b57d-b351bf2299cb" providerId="ADAL" clId="{6E5CF86E-34EA-BF4D-8868-EC55D651C4B6}" dt="2022-05-16T02:35:55.077" v="1143" actId="1076"/>
        <pc:sldMkLst>
          <pc:docMk/>
          <pc:sldMk cId="3147163868" sldId="959"/>
        </pc:sldMkLst>
        <pc:spChg chg="mod">
          <ac:chgData name="Emma Davies" userId="c388106c-fcc1-4b94-b57d-b351bf2299cb" providerId="ADAL" clId="{6E5CF86E-34EA-BF4D-8868-EC55D651C4B6}" dt="2022-05-12T09:05:46.224" v="190" actId="20577"/>
          <ac:spMkLst>
            <pc:docMk/>
            <pc:sldMk cId="3147163868" sldId="959"/>
            <ac:spMk id="2" creationId="{3EF42F39-2B41-214E-9F4A-A58427874351}"/>
          </ac:spMkLst>
        </pc:spChg>
        <pc:picChg chg="add mod">
          <ac:chgData name="Emma Davies" userId="c388106c-fcc1-4b94-b57d-b351bf2299cb" providerId="ADAL" clId="{6E5CF86E-34EA-BF4D-8868-EC55D651C4B6}" dt="2022-05-16T02:35:55.077" v="1143" actId="1076"/>
          <ac:picMkLst>
            <pc:docMk/>
            <pc:sldMk cId="3147163868" sldId="959"/>
            <ac:picMk id="3" creationId="{4A58AB51-8C86-0643-8C17-99ED5C61F44A}"/>
          </ac:picMkLst>
        </pc:picChg>
        <pc:picChg chg="add del">
          <ac:chgData name="Emma Davies" userId="c388106c-fcc1-4b94-b57d-b351bf2299cb" providerId="ADAL" clId="{6E5CF86E-34EA-BF4D-8868-EC55D651C4B6}" dt="2022-05-12T15:54:40.598" v="724"/>
          <ac:picMkLst>
            <pc:docMk/>
            <pc:sldMk cId="3147163868" sldId="959"/>
            <ac:picMk id="3" creationId="{69768E2B-E6D4-5B43-B8B2-E227E9A55CEF}"/>
          </ac:picMkLst>
        </pc:picChg>
        <pc:picChg chg="add del">
          <ac:chgData name="Emma Davies" userId="c388106c-fcc1-4b94-b57d-b351bf2299cb" providerId="ADAL" clId="{6E5CF86E-34EA-BF4D-8868-EC55D651C4B6}" dt="2022-05-12T15:54:40.598" v="724"/>
          <ac:picMkLst>
            <pc:docMk/>
            <pc:sldMk cId="3147163868" sldId="959"/>
            <ac:picMk id="4" creationId="{0C11DB6D-F62A-C843-8399-B6B741424F4C}"/>
          </ac:picMkLst>
        </pc:picChg>
        <pc:picChg chg="add mod modCrop">
          <ac:chgData name="Emma Davies" userId="c388106c-fcc1-4b94-b57d-b351bf2299cb" providerId="ADAL" clId="{6E5CF86E-34EA-BF4D-8868-EC55D651C4B6}" dt="2022-05-13T03:11:36.998" v="1092" actId="14100"/>
          <ac:picMkLst>
            <pc:docMk/>
            <pc:sldMk cId="3147163868" sldId="959"/>
            <ac:picMk id="4" creationId="{CECEF2F5-AD49-824E-A255-435F6D60257F}"/>
          </ac:picMkLst>
        </pc:picChg>
        <pc:picChg chg="add del mod">
          <ac:chgData name="Emma Davies" userId="c388106c-fcc1-4b94-b57d-b351bf2299cb" providerId="ADAL" clId="{6E5CF86E-34EA-BF4D-8868-EC55D651C4B6}" dt="2022-05-12T15:55:22.364" v="731" actId="478"/>
          <ac:picMkLst>
            <pc:docMk/>
            <pc:sldMk cId="3147163868" sldId="959"/>
            <ac:picMk id="5" creationId="{38A31807-4579-8440-9543-CB9584ECADEA}"/>
          </ac:picMkLst>
        </pc:picChg>
        <pc:picChg chg="add del mod">
          <ac:chgData name="Emma Davies" userId="c388106c-fcc1-4b94-b57d-b351bf2299cb" providerId="ADAL" clId="{6E5CF86E-34EA-BF4D-8868-EC55D651C4B6}" dt="2022-05-12T15:55:22.364" v="731" actId="478"/>
          <ac:picMkLst>
            <pc:docMk/>
            <pc:sldMk cId="3147163868" sldId="959"/>
            <ac:picMk id="7" creationId="{1AD5109B-813D-0745-BB0D-6B15FA3063D1}"/>
          </ac:picMkLst>
        </pc:picChg>
        <pc:picChg chg="add del mod modCrop">
          <ac:chgData name="Emma Davies" userId="c388106c-fcc1-4b94-b57d-b351bf2299cb" providerId="ADAL" clId="{6E5CF86E-34EA-BF4D-8868-EC55D651C4B6}" dt="2022-05-13T03:11:14.376" v="1085" actId="478"/>
          <ac:picMkLst>
            <pc:docMk/>
            <pc:sldMk cId="3147163868" sldId="959"/>
            <ac:picMk id="9" creationId="{61737DF6-DD90-6D49-9348-BFAF50490CA9}"/>
          </ac:picMkLst>
        </pc:picChg>
        <pc:picChg chg="add mod">
          <ac:chgData name="Emma Davies" userId="c388106c-fcc1-4b94-b57d-b351bf2299cb" providerId="ADAL" clId="{6E5CF86E-34EA-BF4D-8868-EC55D651C4B6}" dt="2022-05-13T03:11:50.552" v="1096" actId="14100"/>
          <ac:picMkLst>
            <pc:docMk/>
            <pc:sldMk cId="3147163868" sldId="959"/>
            <ac:picMk id="11" creationId="{53F52130-FAEA-6844-BED9-09A2B8305133}"/>
          </ac:picMkLst>
        </pc:picChg>
        <pc:picChg chg="add del mod">
          <ac:chgData name="Emma Davies" userId="c388106c-fcc1-4b94-b57d-b351bf2299cb" providerId="ADAL" clId="{6E5CF86E-34EA-BF4D-8868-EC55D651C4B6}" dt="2022-05-13T03:11:12.324" v="1084" actId="478"/>
          <ac:picMkLst>
            <pc:docMk/>
            <pc:sldMk cId="3147163868" sldId="959"/>
            <ac:picMk id="12" creationId="{C1836D1A-9BE5-3347-9D8F-7DE38DEFD139}"/>
          </ac:picMkLst>
        </pc:picChg>
      </pc:sldChg>
      <pc:sldChg chg="addSp delSp modSp add modAnim">
        <pc:chgData name="Emma Davies" userId="c388106c-fcc1-4b94-b57d-b351bf2299cb" providerId="ADAL" clId="{6E5CF86E-34EA-BF4D-8868-EC55D651C4B6}" dt="2022-05-16T02:36:11.718" v="1145" actId="1076"/>
        <pc:sldMkLst>
          <pc:docMk/>
          <pc:sldMk cId="2985341631" sldId="960"/>
        </pc:sldMkLst>
        <pc:spChg chg="mod">
          <ac:chgData name="Emma Davies" userId="c388106c-fcc1-4b94-b57d-b351bf2299cb" providerId="ADAL" clId="{6E5CF86E-34EA-BF4D-8868-EC55D651C4B6}" dt="2022-05-12T09:05:54.598" v="194" actId="20577"/>
          <ac:spMkLst>
            <pc:docMk/>
            <pc:sldMk cId="2985341631" sldId="960"/>
            <ac:spMk id="2" creationId="{3EF42F39-2B41-214E-9F4A-A58427874351}"/>
          </ac:spMkLst>
        </pc:spChg>
        <pc:picChg chg="add del">
          <ac:chgData name="Emma Davies" userId="c388106c-fcc1-4b94-b57d-b351bf2299cb" providerId="ADAL" clId="{6E5CF86E-34EA-BF4D-8868-EC55D651C4B6}" dt="2022-05-13T03:11:55.991" v="1097" actId="478"/>
          <ac:picMkLst>
            <pc:docMk/>
            <pc:sldMk cId="2985341631" sldId="960"/>
            <ac:picMk id="3" creationId="{BDE8E025-9821-5346-9FD9-9AE06698E6AC}"/>
          </ac:picMkLst>
        </pc:picChg>
        <pc:picChg chg="add">
          <ac:chgData name="Emma Davies" userId="c388106c-fcc1-4b94-b57d-b351bf2299cb" providerId="ADAL" clId="{6E5CF86E-34EA-BF4D-8868-EC55D651C4B6}" dt="2022-05-12T15:56:13.516" v="749"/>
          <ac:picMkLst>
            <pc:docMk/>
            <pc:sldMk cId="2985341631" sldId="960"/>
            <ac:picMk id="4" creationId="{3CF52699-0E6C-7444-AB57-400F78AABC3A}"/>
          </ac:picMkLst>
        </pc:picChg>
        <pc:picChg chg="add del">
          <ac:chgData name="Emma Davies" userId="c388106c-fcc1-4b94-b57d-b351bf2299cb" providerId="ADAL" clId="{6E5CF86E-34EA-BF4D-8868-EC55D651C4B6}" dt="2022-05-13T03:11:56.618" v="1098" actId="478"/>
          <ac:picMkLst>
            <pc:docMk/>
            <pc:sldMk cId="2985341631" sldId="960"/>
            <ac:picMk id="5" creationId="{87E454FC-8FAE-354E-BE56-9F6D8B7BC231}"/>
          </ac:picMkLst>
        </pc:picChg>
        <pc:picChg chg="add">
          <ac:chgData name="Emma Davies" userId="c388106c-fcc1-4b94-b57d-b351bf2299cb" providerId="ADAL" clId="{6E5CF86E-34EA-BF4D-8868-EC55D651C4B6}" dt="2022-05-13T03:11:57.427" v="1099"/>
          <ac:picMkLst>
            <pc:docMk/>
            <pc:sldMk cId="2985341631" sldId="960"/>
            <ac:picMk id="6" creationId="{EE2FE0FD-9CE9-5847-9DE8-F541E9CEB038}"/>
          </ac:picMkLst>
        </pc:picChg>
        <pc:picChg chg="add">
          <ac:chgData name="Emma Davies" userId="c388106c-fcc1-4b94-b57d-b351bf2299cb" providerId="ADAL" clId="{6E5CF86E-34EA-BF4D-8868-EC55D651C4B6}" dt="2022-05-13T03:11:57.427" v="1099"/>
          <ac:picMkLst>
            <pc:docMk/>
            <pc:sldMk cId="2985341631" sldId="960"/>
            <ac:picMk id="7" creationId="{DCCC7ACF-261D-F84F-B5F5-35B8D5C5EE48}"/>
          </ac:picMkLst>
        </pc:picChg>
        <pc:picChg chg="add mod">
          <ac:chgData name="Emma Davies" userId="c388106c-fcc1-4b94-b57d-b351bf2299cb" providerId="ADAL" clId="{6E5CF86E-34EA-BF4D-8868-EC55D651C4B6}" dt="2022-05-16T02:36:11.718" v="1145" actId="1076"/>
          <ac:picMkLst>
            <pc:docMk/>
            <pc:sldMk cId="2985341631" sldId="960"/>
            <ac:picMk id="8" creationId="{369DC16B-0AFA-A141-AA3A-29D43614B3C2}"/>
          </ac:picMkLst>
        </pc:picChg>
      </pc:sldChg>
      <pc:sldChg chg="addSp delSp modSp add delAnim modAnim">
        <pc:chgData name="Emma Davies" userId="c388106c-fcc1-4b94-b57d-b351bf2299cb" providerId="ADAL" clId="{6E5CF86E-34EA-BF4D-8868-EC55D651C4B6}" dt="2022-05-13T03:12:47.409" v="1106"/>
        <pc:sldMkLst>
          <pc:docMk/>
          <pc:sldMk cId="2367493608" sldId="961"/>
        </pc:sldMkLst>
        <pc:spChg chg="mod">
          <ac:chgData name="Emma Davies" userId="c388106c-fcc1-4b94-b57d-b351bf2299cb" providerId="ADAL" clId="{6E5CF86E-34EA-BF4D-8868-EC55D651C4B6}" dt="2022-05-12T09:06:14.468" v="216" actId="20577"/>
          <ac:spMkLst>
            <pc:docMk/>
            <pc:sldMk cId="2367493608" sldId="961"/>
            <ac:spMk id="2" creationId="{0B99A881-96F9-4080-BFEC-47627517944B}"/>
          </ac:spMkLst>
        </pc:spChg>
        <pc:picChg chg="add mod">
          <ac:chgData name="Emma Davies" userId="c388106c-fcc1-4b94-b57d-b351bf2299cb" providerId="ADAL" clId="{6E5CF86E-34EA-BF4D-8868-EC55D651C4B6}" dt="2022-05-13T03:12:43.328" v="1105" actId="962"/>
          <ac:picMkLst>
            <pc:docMk/>
            <pc:sldMk cId="2367493608" sldId="961"/>
            <ac:picMk id="4" creationId="{228B5AF3-9EB5-144D-A305-20AD469AC584}"/>
          </ac:picMkLst>
        </pc:picChg>
        <pc:picChg chg="add del mod">
          <ac:chgData name="Emma Davies" userId="c388106c-fcc1-4b94-b57d-b351bf2299cb" providerId="ADAL" clId="{6E5CF86E-34EA-BF4D-8868-EC55D651C4B6}" dt="2022-05-12T15:57:24.078" v="761" actId="478"/>
          <ac:picMkLst>
            <pc:docMk/>
            <pc:sldMk cId="2367493608" sldId="961"/>
            <ac:picMk id="4" creationId="{B4183EC9-5453-1E4C-98FD-BB06E9304C15}"/>
          </ac:picMkLst>
        </pc:picChg>
        <pc:picChg chg="add mod">
          <ac:chgData name="Emma Davies" userId="c388106c-fcc1-4b94-b57d-b351bf2299cb" providerId="ADAL" clId="{6E5CF86E-34EA-BF4D-8868-EC55D651C4B6}" dt="2022-05-12T16:05:50.406" v="909" actId="1076"/>
          <ac:picMkLst>
            <pc:docMk/>
            <pc:sldMk cId="2367493608" sldId="961"/>
            <ac:picMk id="6" creationId="{F6BA0694-6DAD-1E43-9C0B-0F9AB2E36382}"/>
          </ac:picMkLst>
        </pc:picChg>
        <pc:picChg chg="add del mod modCrop">
          <ac:chgData name="Emma Davies" userId="c388106c-fcc1-4b94-b57d-b351bf2299cb" providerId="ADAL" clId="{6E5CF86E-34EA-BF4D-8868-EC55D651C4B6}" dt="2022-05-12T15:59:31.970" v="792" actId="478"/>
          <ac:picMkLst>
            <pc:docMk/>
            <pc:sldMk cId="2367493608" sldId="961"/>
            <ac:picMk id="7" creationId="{A955A012-BBC3-954A-AC52-09F6E2C84953}"/>
          </ac:picMkLst>
        </pc:picChg>
        <pc:picChg chg="del mod modCrop">
          <ac:chgData name="Emma Davies" userId="c388106c-fcc1-4b94-b57d-b351bf2299cb" providerId="ADAL" clId="{6E5CF86E-34EA-BF4D-8868-EC55D651C4B6}" dt="2022-05-12T15:58:11.679" v="776" actId="478"/>
          <ac:picMkLst>
            <pc:docMk/>
            <pc:sldMk cId="2367493608" sldId="961"/>
            <ac:picMk id="8" creationId="{F031DA58-3ABD-8B48-9207-D784ABBA1F53}"/>
          </ac:picMkLst>
        </pc:picChg>
        <pc:picChg chg="add del mod">
          <ac:chgData name="Emma Davies" userId="c388106c-fcc1-4b94-b57d-b351bf2299cb" providerId="ADAL" clId="{6E5CF86E-34EA-BF4D-8868-EC55D651C4B6}" dt="2022-05-12T15:59:28.637" v="790" actId="478"/>
          <ac:picMkLst>
            <pc:docMk/>
            <pc:sldMk cId="2367493608" sldId="961"/>
            <ac:picMk id="10" creationId="{610C1FA3-D106-A849-8BFC-35C1099AE650}"/>
          </ac:picMkLst>
        </pc:picChg>
        <pc:picChg chg="del">
          <ac:chgData name="Emma Davies" userId="c388106c-fcc1-4b94-b57d-b351bf2299cb" providerId="ADAL" clId="{6E5CF86E-34EA-BF4D-8868-EC55D651C4B6}" dt="2022-05-12T09:06:19.641" v="218" actId="478"/>
          <ac:picMkLst>
            <pc:docMk/>
            <pc:sldMk cId="2367493608" sldId="961"/>
            <ac:picMk id="10" creationId="{DD5A9070-E289-6949-BAC0-35EE3407C172}"/>
          </ac:picMkLst>
        </pc:picChg>
        <pc:picChg chg="add del mod">
          <ac:chgData name="Emma Davies" userId="c388106c-fcc1-4b94-b57d-b351bf2299cb" providerId="ADAL" clId="{6E5CF86E-34EA-BF4D-8868-EC55D651C4B6}" dt="2022-05-12T16:05:19.268" v="894" actId="478"/>
          <ac:picMkLst>
            <pc:docMk/>
            <pc:sldMk cId="2367493608" sldId="961"/>
            <ac:picMk id="11" creationId="{035127FF-43FE-A143-A3D9-EE937CBA823F}"/>
          </ac:picMkLst>
        </pc:picChg>
        <pc:picChg chg="del">
          <ac:chgData name="Emma Davies" userId="c388106c-fcc1-4b94-b57d-b351bf2299cb" providerId="ADAL" clId="{6E5CF86E-34EA-BF4D-8868-EC55D651C4B6}" dt="2022-05-12T09:06:15.927" v="217" actId="478"/>
          <ac:picMkLst>
            <pc:docMk/>
            <pc:sldMk cId="2367493608" sldId="961"/>
            <ac:picMk id="11" creationId="{92072189-5C05-894D-ACAE-A5BD86E90807}"/>
          </ac:picMkLst>
        </pc:picChg>
        <pc:picChg chg="add del mod">
          <ac:chgData name="Emma Davies" userId="c388106c-fcc1-4b94-b57d-b351bf2299cb" providerId="ADAL" clId="{6E5CF86E-34EA-BF4D-8868-EC55D651C4B6}" dt="2022-05-12T16:03:02.721" v="860" actId="478"/>
          <ac:picMkLst>
            <pc:docMk/>
            <pc:sldMk cId="2367493608" sldId="961"/>
            <ac:picMk id="12" creationId="{B188F3F4-ED29-C746-BBA5-16F01B2B7DD3}"/>
          </ac:picMkLst>
        </pc:picChg>
        <pc:picChg chg="add del mod">
          <ac:chgData name="Emma Davies" userId="c388106c-fcc1-4b94-b57d-b351bf2299cb" providerId="ADAL" clId="{6E5CF86E-34EA-BF4D-8868-EC55D651C4B6}" dt="2022-05-12T16:02:46.306" v="850" actId="478"/>
          <ac:picMkLst>
            <pc:docMk/>
            <pc:sldMk cId="2367493608" sldId="961"/>
            <ac:picMk id="13" creationId="{311529B0-A46D-E24C-A9DE-79DD94B9B1B0}"/>
          </ac:picMkLst>
        </pc:picChg>
        <pc:picChg chg="add del mod">
          <ac:chgData name="Emma Davies" userId="c388106c-fcc1-4b94-b57d-b351bf2299cb" providerId="ADAL" clId="{6E5CF86E-34EA-BF4D-8868-EC55D651C4B6}" dt="2022-05-12T16:02:43.826" v="848" actId="478"/>
          <ac:picMkLst>
            <pc:docMk/>
            <pc:sldMk cId="2367493608" sldId="961"/>
            <ac:picMk id="14" creationId="{BD92150F-8942-7844-9267-FE0405BBFF65}"/>
          </ac:picMkLst>
        </pc:picChg>
        <pc:picChg chg="add del mod">
          <ac:chgData name="Emma Davies" userId="c388106c-fcc1-4b94-b57d-b351bf2299cb" providerId="ADAL" clId="{6E5CF86E-34EA-BF4D-8868-EC55D651C4B6}" dt="2022-05-12T16:01:45.067" v="839" actId="478"/>
          <ac:picMkLst>
            <pc:docMk/>
            <pc:sldMk cId="2367493608" sldId="961"/>
            <ac:picMk id="15" creationId="{00FDDEC4-F571-D14D-967F-DE27D263D3C9}"/>
          </ac:picMkLst>
        </pc:picChg>
        <pc:picChg chg="add del mod">
          <ac:chgData name="Emma Davies" userId="c388106c-fcc1-4b94-b57d-b351bf2299cb" providerId="ADAL" clId="{6E5CF86E-34EA-BF4D-8868-EC55D651C4B6}" dt="2022-05-12T16:01:36.396" v="835" actId="478"/>
          <ac:picMkLst>
            <pc:docMk/>
            <pc:sldMk cId="2367493608" sldId="961"/>
            <ac:picMk id="16" creationId="{1A1D82AE-1D3A-8D48-B9C2-7731D0F91555}"/>
          </ac:picMkLst>
        </pc:picChg>
        <pc:picChg chg="add del mod">
          <ac:chgData name="Emma Davies" userId="c388106c-fcc1-4b94-b57d-b351bf2299cb" providerId="ADAL" clId="{6E5CF86E-34EA-BF4D-8868-EC55D651C4B6}" dt="2022-05-12T16:02:44.695" v="849" actId="478"/>
          <ac:picMkLst>
            <pc:docMk/>
            <pc:sldMk cId="2367493608" sldId="961"/>
            <ac:picMk id="17" creationId="{88218CDF-AB06-954E-AE02-1EA342C4055B}"/>
          </ac:picMkLst>
        </pc:picChg>
        <pc:picChg chg="add del mod">
          <ac:chgData name="Emma Davies" userId="c388106c-fcc1-4b94-b57d-b351bf2299cb" providerId="ADAL" clId="{6E5CF86E-34EA-BF4D-8868-EC55D651C4B6}" dt="2022-05-12T16:02:47.541" v="851" actId="478"/>
          <ac:picMkLst>
            <pc:docMk/>
            <pc:sldMk cId="2367493608" sldId="961"/>
            <ac:picMk id="18" creationId="{3FAA973D-0201-B84E-92E9-5593819EE9F2}"/>
          </ac:picMkLst>
        </pc:picChg>
        <pc:picChg chg="add del mod">
          <ac:chgData name="Emma Davies" userId="c388106c-fcc1-4b94-b57d-b351bf2299cb" providerId="ADAL" clId="{6E5CF86E-34EA-BF4D-8868-EC55D651C4B6}" dt="2022-05-12T16:05:21.512" v="896" actId="478"/>
          <ac:picMkLst>
            <pc:docMk/>
            <pc:sldMk cId="2367493608" sldId="961"/>
            <ac:picMk id="20" creationId="{A91DC3A1-70DB-F34D-9D8D-2A13290CD423}"/>
          </ac:picMkLst>
        </pc:picChg>
        <pc:picChg chg="add del mod modCrop">
          <ac:chgData name="Emma Davies" userId="c388106c-fcc1-4b94-b57d-b351bf2299cb" providerId="ADAL" clId="{6E5CF86E-34EA-BF4D-8868-EC55D651C4B6}" dt="2022-05-12T16:05:17.896" v="893" actId="478"/>
          <ac:picMkLst>
            <pc:docMk/>
            <pc:sldMk cId="2367493608" sldId="961"/>
            <ac:picMk id="22" creationId="{E5A6023D-FCF6-8748-9750-0D25E819F3E8}"/>
          </ac:picMkLst>
        </pc:picChg>
        <pc:picChg chg="add del mod">
          <ac:chgData name="Emma Davies" userId="c388106c-fcc1-4b94-b57d-b351bf2299cb" providerId="ADAL" clId="{6E5CF86E-34EA-BF4D-8868-EC55D651C4B6}" dt="2022-05-12T16:05:20.741" v="895" actId="478"/>
          <ac:picMkLst>
            <pc:docMk/>
            <pc:sldMk cId="2367493608" sldId="961"/>
            <ac:picMk id="23" creationId="{E78BB162-F3D4-4F47-A4CE-ECB4DFD7F1E8}"/>
          </ac:picMkLst>
        </pc:picChg>
        <pc:picChg chg="add del mod modCrop">
          <ac:chgData name="Emma Davies" userId="c388106c-fcc1-4b94-b57d-b351bf2299cb" providerId="ADAL" clId="{6E5CF86E-34EA-BF4D-8868-EC55D651C4B6}" dt="2022-05-12T16:05:16.334" v="892" actId="478"/>
          <ac:picMkLst>
            <pc:docMk/>
            <pc:sldMk cId="2367493608" sldId="961"/>
            <ac:picMk id="25" creationId="{E042C0A7-51E3-CC47-8C27-815E059C3C04}"/>
          </ac:picMkLst>
        </pc:picChg>
        <pc:picChg chg="add mod modCrop">
          <ac:chgData name="Emma Davies" userId="c388106c-fcc1-4b94-b57d-b351bf2299cb" providerId="ADAL" clId="{6E5CF86E-34EA-BF4D-8868-EC55D651C4B6}" dt="2022-05-12T16:05:39.348" v="905" actId="14100"/>
          <ac:picMkLst>
            <pc:docMk/>
            <pc:sldMk cId="2367493608" sldId="961"/>
            <ac:picMk id="27" creationId="{99412044-9106-5747-B9F8-71425890B9F5}"/>
          </ac:picMkLst>
        </pc:picChg>
        <pc:picChg chg="add mod modCrop">
          <ac:chgData name="Emma Davies" userId="c388106c-fcc1-4b94-b57d-b351bf2299cb" providerId="ADAL" clId="{6E5CF86E-34EA-BF4D-8868-EC55D651C4B6}" dt="2022-05-12T16:06:11.342" v="917" actId="1076"/>
          <ac:picMkLst>
            <pc:docMk/>
            <pc:sldMk cId="2367493608" sldId="961"/>
            <ac:picMk id="29" creationId="{5305FB22-3694-FA42-B760-99E1054C112F}"/>
          </ac:picMkLst>
        </pc:picChg>
        <pc:picChg chg="add del mod">
          <ac:chgData name="Emma Davies" userId="c388106c-fcc1-4b94-b57d-b351bf2299cb" providerId="ADAL" clId="{6E5CF86E-34EA-BF4D-8868-EC55D651C4B6}" dt="2022-05-13T03:12:13.470" v="1100" actId="478"/>
          <ac:picMkLst>
            <pc:docMk/>
            <pc:sldMk cId="2367493608" sldId="961"/>
            <ac:picMk id="31" creationId="{8C4CBB6F-E08A-ED45-B38A-CAEBA79D10D7}"/>
          </ac:picMkLst>
        </pc:picChg>
      </pc:sldChg>
      <pc:sldChg chg="addSp delSp modSp add">
        <pc:chgData name="Emma Davies" userId="c388106c-fcc1-4b94-b57d-b351bf2299cb" providerId="ADAL" clId="{6E5CF86E-34EA-BF4D-8868-EC55D651C4B6}" dt="2022-05-13T03:10:48.591" v="1078" actId="1076"/>
        <pc:sldMkLst>
          <pc:docMk/>
          <pc:sldMk cId="556256969" sldId="962"/>
        </pc:sldMkLst>
        <pc:picChg chg="add del">
          <ac:chgData name="Emma Davies" userId="c388106c-fcc1-4b94-b57d-b351bf2299cb" providerId="ADAL" clId="{6E5CF86E-34EA-BF4D-8868-EC55D651C4B6}" dt="2022-05-12T22:36:39.856" v="954"/>
          <ac:picMkLst>
            <pc:docMk/>
            <pc:sldMk cId="556256969" sldId="962"/>
            <ac:picMk id="4" creationId="{1BEECBB6-7D79-3F4F-88E6-0934B34AE1FE}"/>
          </ac:picMkLst>
        </pc:picChg>
        <pc:picChg chg="add del mod">
          <ac:chgData name="Emma Davies" userId="c388106c-fcc1-4b94-b57d-b351bf2299cb" providerId="ADAL" clId="{6E5CF86E-34EA-BF4D-8868-EC55D651C4B6}" dt="2022-05-13T03:10:33.235" v="1072" actId="478"/>
          <ac:picMkLst>
            <pc:docMk/>
            <pc:sldMk cId="556256969" sldId="962"/>
            <ac:picMk id="7" creationId="{2B573602-437E-3E46-9DB2-DD1840E60E91}"/>
          </ac:picMkLst>
        </pc:picChg>
        <pc:picChg chg="add del mod">
          <ac:chgData name="Emma Davies" userId="c388106c-fcc1-4b94-b57d-b351bf2299cb" providerId="ADAL" clId="{6E5CF86E-34EA-BF4D-8868-EC55D651C4B6}" dt="2022-05-13T03:10:42.015" v="1075" actId="478"/>
          <ac:picMkLst>
            <pc:docMk/>
            <pc:sldMk cId="556256969" sldId="962"/>
            <ac:picMk id="8" creationId="{7B4A3A6A-8B7B-774E-A132-90E27465E186}"/>
          </ac:picMkLst>
        </pc:picChg>
        <pc:picChg chg="add mod">
          <ac:chgData name="Emma Davies" userId="c388106c-fcc1-4b94-b57d-b351bf2299cb" providerId="ADAL" clId="{6E5CF86E-34EA-BF4D-8868-EC55D651C4B6}" dt="2022-05-13T03:10:48.591" v="1078" actId="1076"/>
          <ac:picMkLst>
            <pc:docMk/>
            <pc:sldMk cId="556256969" sldId="962"/>
            <ac:picMk id="9" creationId="{52E1F832-D71D-254D-9AC0-A113B312A8B3}"/>
          </ac:picMkLst>
        </pc:picChg>
        <pc:picChg chg="add mod">
          <ac:chgData name="Emma Davies" userId="c388106c-fcc1-4b94-b57d-b351bf2299cb" providerId="ADAL" clId="{6E5CF86E-34EA-BF4D-8868-EC55D651C4B6}" dt="2022-05-13T03:10:46.775" v="1077" actId="1076"/>
          <ac:picMkLst>
            <pc:docMk/>
            <pc:sldMk cId="556256969" sldId="962"/>
            <ac:picMk id="10" creationId="{DBBFAAB2-63AE-9549-A7C1-2F6017F082C2}"/>
          </ac:picMkLst>
        </pc:picChg>
      </pc:sldChg>
      <pc:sldChg chg="delSp add del ord">
        <pc:chgData name="Emma Davies" userId="c388106c-fcc1-4b94-b57d-b351bf2299cb" providerId="ADAL" clId="{6E5CF86E-34EA-BF4D-8868-EC55D651C4B6}" dt="2022-05-12T22:36:26.456" v="951" actId="2696"/>
        <pc:sldMkLst>
          <pc:docMk/>
          <pc:sldMk cId="1110972900" sldId="962"/>
        </pc:sldMkLst>
        <pc:picChg chg="del">
          <ac:chgData name="Emma Davies" userId="c388106c-fcc1-4b94-b57d-b351bf2299cb" providerId="ADAL" clId="{6E5CF86E-34EA-BF4D-8868-EC55D651C4B6}" dt="2022-05-12T22:36:14.493" v="948" actId="478"/>
          <ac:picMkLst>
            <pc:docMk/>
            <pc:sldMk cId="1110972900" sldId="962"/>
            <ac:picMk id="7" creationId="{08E48E3C-7439-744A-9054-35F3AD986841}"/>
          </ac:picMkLst>
        </pc:picChg>
      </pc:sldChg>
      <pc:sldChg chg="addSp delSp modSp add del">
        <pc:chgData name="Emma Davies" userId="c388106c-fcc1-4b94-b57d-b351bf2299cb" providerId="ADAL" clId="{6E5CF86E-34EA-BF4D-8868-EC55D651C4B6}" dt="2022-05-12T16:06:43.921" v="927" actId="2696"/>
        <pc:sldMkLst>
          <pc:docMk/>
          <pc:sldMk cId="3193641599" sldId="962"/>
        </pc:sldMkLst>
        <pc:picChg chg="add del mod">
          <ac:chgData name="Emma Davies" userId="c388106c-fcc1-4b94-b57d-b351bf2299cb" providerId="ADAL" clId="{6E5CF86E-34EA-BF4D-8868-EC55D651C4B6}" dt="2022-05-12T15:59:56.892" v="802" actId="478"/>
          <ac:picMkLst>
            <pc:docMk/>
            <pc:sldMk cId="3193641599" sldId="962"/>
            <ac:picMk id="4" creationId="{18104C90-5786-A94F-9378-57D59B5D3EF0}"/>
          </ac:picMkLst>
        </pc:picChg>
        <pc:picChg chg="add del mod">
          <ac:chgData name="Emma Davies" userId="c388106c-fcc1-4b94-b57d-b351bf2299cb" providerId="ADAL" clId="{6E5CF86E-34EA-BF4D-8868-EC55D651C4B6}" dt="2022-05-12T16:00:40.258" v="815" actId="478"/>
          <ac:picMkLst>
            <pc:docMk/>
            <pc:sldMk cId="3193641599" sldId="962"/>
            <ac:picMk id="5" creationId="{1AE4C794-CB7D-7544-85C9-9EC0EC3EE816}"/>
          </ac:picMkLst>
        </pc:picChg>
        <pc:picChg chg="add del mod">
          <ac:chgData name="Emma Davies" userId="c388106c-fcc1-4b94-b57d-b351bf2299cb" providerId="ADAL" clId="{6E5CF86E-34EA-BF4D-8868-EC55D651C4B6}" dt="2022-05-12T16:00:56.977" v="821" actId="478"/>
          <ac:picMkLst>
            <pc:docMk/>
            <pc:sldMk cId="3193641599" sldId="962"/>
            <ac:picMk id="6" creationId="{6F6FAC71-56AC-2746-B64A-00E01A4B083A}"/>
          </ac:picMkLst>
        </pc:picChg>
        <pc:picChg chg="add mod">
          <ac:chgData name="Emma Davies" userId="c388106c-fcc1-4b94-b57d-b351bf2299cb" providerId="ADAL" clId="{6E5CF86E-34EA-BF4D-8868-EC55D651C4B6}" dt="2022-05-12T16:00:43.613" v="816" actId="1076"/>
          <ac:picMkLst>
            <pc:docMk/>
            <pc:sldMk cId="3193641599" sldId="962"/>
            <ac:picMk id="7" creationId="{D69A071A-95B3-314B-A1EB-C75893749883}"/>
          </ac:picMkLst>
        </pc:picChg>
        <pc:picChg chg="add del mod">
          <ac:chgData name="Emma Davies" userId="c388106c-fcc1-4b94-b57d-b351bf2299cb" providerId="ADAL" clId="{6E5CF86E-34EA-BF4D-8868-EC55D651C4B6}" dt="2022-05-12T16:01:34.098" v="833" actId="478"/>
          <ac:picMkLst>
            <pc:docMk/>
            <pc:sldMk cId="3193641599" sldId="962"/>
            <ac:picMk id="8" creationId="{FAFF78F8-5DFC-F348-B0F9-C0AE218C8C79}"/>
          </ac:picMkLst>
        </pc:picChg>
        <pc:picChg chg="add">
          <ac:chgData name="Emma Davies" userId="c388106c-fcc1-4b94-b57d-b351bf2299cb" providerId="ADAL" clId="{6E5CF86E-34EA-BF4D-8868-EC55D651C4B6}" dt="2022-05-12T16:01:34.405" v="834"/>
          <ac:picMkLst>
            <pc:docMk/>
            <pc:sldMk cId="3193641599" sldId="962"/>
            <ac:picMk id="9" creationId="{30C5B867-73D6-724A-AAD4-0B658B2D5E8D}"/>
          </ac:picMkLst>
        </pc:picChg>
      </pc:sldChg>
    </pc:docChg>
  </pc:docChgLst>
  <pc:docChgLst>
    <pc:chgData name="Chris Kohn" userId="3aea2124-5d9e-4894-ae32-e7c983671888" providerId="ADAL" clId="{BC79B8E9-762C-45FE-95D1-315CA5DCF3A1}"/>
    <pc:docChg chg="modSld">
      <pc:chgData name="Chris Kohn" userId="3aea2124-5d9e-4894-ae32-e7c983671888" providerId="ADAL" clId="{BC79B8E9-762C-45FE-95D1-315CA5DCF3A1}" dt="2022-06-03T01:22:43.134" v="10"/>
      <pc:docMkLst>
        <pc:docMk/>
      </pc:docMkLst>
      <pc:sldChg chg="modCm">
        <pc:chgData name="Chris Kohn" userId="3aea2124-5d9e-4894-ae32-e7c983671888" providerId="ADAL" clId="{BC79B8E9-762C-45FE-95D1-315CA5DCF3A1}" dt="2022-06-03T01:22:43.134" v="10"/>
        <pc:sldMkLst>
          <pc:docMk/>
          <pc:sldMk cId="1292460506" sldId="990"/>
        </pc:sldMkLst>
      </pc:sldChg>
      <pc:sldChg chg="modSp mod">
        <pc:chgData name="Chris Kohn" userId="3aea2124-5d9e-4894-ae32-e7c983671888" providerId="ADAL" clId="{BC79B8E9-762C-45FE-95D1-315CA5DCF3A1}" dt="2022-06-03T01:22:17.465" v="9" actId="20577"/>
        <pc:sldMkLst>
          <pc:docMk/>
          <pc:sldMk cId="600924003" sldId="997"/>
        </pc:sldMkLst>
        <pc:spChg chg="mod">
          <ac:chgData name="Chris Kohn" userId="3aea2124-5d9e-4894-ae32-e7c983671888" providerId="ADAL" clId="{BC79B8E9-762C-45FE-95D1-315CA5DCF3A1}" dt="2022-06-03T01:22:17.465" v="9" actId="20577"/>
          <ac:spMkLst>
            <pc:docMk/>
            <pc:sldMk cId="600924003" sldId="997"/>
            <ac:spMk id="3" creationId="{ADD6792E-2F4F-4544-99FF-292BAD2A9FF2}"/>
          </ac:spMkLst>
        </pc:spChg>
      </pc:sldChg>
      <pc:sldChg chg="modSp mod">
        <pc:chgData name="Chris Kohn" userId="3aea2124-5d9e-4894-ae32-e7c983671888" providerId="ADAL" clId="{BC79B8E9-762C-45FE-95D1-315CA5DCF3A1}" dt="2022-06-03T01:22:05.442" v="4" actId="20577"/>
        <pc:sldMkLst>
          <pc:docMk/>
          <pc:sldMk cId="2212761840" sldId="1013"/>
        </pc:sldMkLst>
        <pc:spChg chg="mod">
          <ac:chgData name="Chris Kohn" userId="3aea2124-5d9e-4894-ae32-e7c983671888" providerId="ADAL" clId="{BC79B8E9-762C-45FE-95D1-315CA5DCF3A1}" dt="2022-06-03T01:22:05.442" v="4" actId="20577"/>
          <ac:spMkLst>
            <pc:docMk/>
            <pc:sldMk cId="2212761840" sldId="1013"/>
            <ac:spMk id="3" creationId="{ADD6792E-2F4F-4544-99FF-292BAD2A9FF2}"/>
          </ac:spMkLst>
        </pc:spChg>
      </pc:sldChg>
    </pc:docChg>
  </pc:docChgLst>
  <pc:docChgLst>
    <pc:chgData name="Jane Hooper" userId="S::jhooper@goodtogreatschools.org.au::afd12f8e-9b57-4b10-87a5-8fe4e40dc133" providerId="AD" clId="Web-{521F03E1-FB17-C4FE-3F87-D0A89B2FD077}"/>
    <pc:docChg chg="modSld">
      <pc:chgData name="Jane Hooper" userId="S::jhooper@goodtogreatschools.org.au::afd12f8e-9b57-4b10-87a5-8fe4e40dc133" providerId="AD" clId="Web-{521F03E1-FB17-C4FE-3F87-D0A89B2FD077}" dt="2023-02-13T06:13:46.898" v="7" actId="20577"/>
      <pc:docMkLst>
        <pc:docMk/>
      </pc:docMkLst>
      <pc:sldChg chg="addSp delSp modSp">
        <pc:chgData name="Jane Hooper" userId="S::jhooper@goodtogreatschools.org.au::afd12f8e-9b57-4b10-87a5-8fe4e40dc133" providerId="AD" clId="Web-{521F03E1-FB17-C4FE-3F87-D0A89B2FD077}" dt="2023-02-13T06:13:46.898" v="7" actId="20577"/>
        <pc:sldMkLst>
          <pc:docMk/>
          <pc:sldMk cId="649154963" sldId="1046"/>
        </pc:sldMkLst>
        <pc:spChg chg="add del mod">
          <ac:chgData name="Jane Hooper" userId="S::jhooper@goodtogreatschools.org.au::afd12f8e-9b57-4b10-87a5-8fe4e40dc133" providerId="AD" clId="Web-{521F03E1-FB17-C4FE-3F87-D0A89B2FD077}" dt="2023-02-13T06:13:34.773" v="1"/>
          <ac:spMkLst>
            <pc:docMk/>
            <pc:sldMk cId="649154963" sldId="1046"/>
            <ac:spMk id="4" creationId="{1748166F-73D8-A085-1D1E-6B914D8CB029}"/>
          </ac:spMkLst>
        </pc:spChg>
        <pc:spChg chg="mod">
          <ac:chgData name="Jane Hooper" userId="S::jhooper@goodtogreatschools.org.au::afd12f8e-9b57-4b10-87a5-8fe4e40dc133" providerId="AD" clId="Web-{521F03E1-FB17-C4FE-3F87-D0A89B2FD077}" dt="2023-02-13T06:13:46.898" v="7" actId="20577"/>
          <ac:spMkLst>
            <pc:docMk/>
            <pc:sldMk cId="649154963" sldId="1046"/>
            <ac:spMk id="11" creationId="{3FDA7804-4178-DF7E-D86C-E265AA31D5B7}"/>
          </ac:spMkLst>
        </pc:spChg>
        <pc:spChg chg="del">
          <ac:chgData name="Jane Hooper" userId="S::jhooper@goodtogreatschools.org.au::afd12f8e-9b57-4b10-87a5-8fe4e40dc133" providerId="AD" clId="Web-{521F03E1-FB17-C4FE-3F87-D0A89B2FD077}" dt="2023-02-13T06:13:30.054" v="0"/>
          <ac:spMkLst>
            <pc:docMk/>
            <pc:sldMk cId="649154963" sldId="1046"/>
            <ac:spMk id="14" creationId="{98EA09D6-5105-21CD-9828-F78CB7EF8D88}"/>
          </ac:spMkLst>
        </pc:spChg>
      </pc:sldChg>
    </pc:docChg>
  </pc:docChgLst>
  <pc:docChgLst>
    <pc:chgData name="Jane Hooper" userId="S::jhooper@goodtogreatschools.org.au::afd12f8e-9b57-4b10-87a5-8fe4e40dc133" providerId="AD" clId="Web-{57FBF567-33E3-EA43-8E87-C238A8C0401B}"/>
    <pc:docChg chg="modSld">
      <pc:chgData name="Jane Hooper" userId="S::jhooper@goodtogreatschools.org.au::afd12f8e-9b57-4b10-87a5-8fe4e40dc133" providerId="AD" clId="Web-{57FBF567-33E3-EA43-8E87-C238A8C0401B}" dt="2023-02-20T04:16:49.982" v="2" actId="20577"/>
      <pc:docMkLst>
        <pc:docMk/>
      </pc:docMkLst>
      <pc:sldChg chg="addSp delSp modSp">
        <pc:chgData name="Jane Hooper" userId="S::jhooper@goodtogreatschools.org.au::afd12f8e-9b57-4b10-87a5-8fe4e40dc133" providerId="AD" clId="Web-{57FBF567-33E3-EA43-8E87-C238A8C0401B}" dt="2023-02-20T04:16:49.982" v="2" actId="20577"/>
        <pc:sldMkLst>
          <pc:docMk/>
          <pc:sldMk cId="649154963" sldId="1046"/>
        </pc:sldMkLst>
        <pc:spChg chg="del">
          <ac:chgData name="Jane Hooper" userId="S::jhooper@goodtogreatschools.org.au::afd12f8e-9b57-4b10-87a5-8fe4e40dc133" providerId="AD" clId="Web-{57FBF567-33E3-EA43-8E87-C238A8C0401B}" dt="2023-02-20T04:16:40.856" v="0"/>
          <ac:spMkLst>
            <pc:docMk/>
            <pc:sldMk cId="649154963" sldId="1046"/>
            <ac:spMk id="4" creationId="{BCB6FF6B-E102-6E4E-08D2-3E970D222ED4}"/>
          </ac:spMkLst>
        </pc:spChg>
        <pc:spChg chg="mod">
          <ac:chgData name="Jane Hooper" userId="S::jhooper@goodtogreatschools.org.au::afd12f8e-9b57-4b10-87a5-8fe4e40dc133" providerId="AD" clId="Web-{57FBF567-33E3-EA43-8E87-C238A8C0401B}" dt="2023-02-20T04:16:49.982" v="2" actId="20577"/>
          <ac:spMkLst>
            <pc:docMk/>
            <pc:sldMk cId="649154963" sldId="1046"/>
            <ac:spMk id="12" creationId="{E4F13E78-324D-02EA-CCE3-C9D24E66C9CB}"/>
          </ac:spMkLst>
        </pc:spChg>
        <pc:picChg chg="add mod ord modCrop">
          <ac:chgData name="Jane Hooper" userId="S::jhooper@goodtogreatschools.org.au::afd12f8e-9b57-4b10-87a5-8fe4e40dc133" providerId="AD" clId="Web-{57FBF567-33E3-EA43-8E87-C238A8C0401B}" dt="2023-02-20T04:16:40.856" v="0"/>
          <ac:picMkLst>
            <pc:docMk/>
            <pc:sldMk cId="649154963" sldId="1046"/>
            <ac:picMk id="2" creationId="{EF8AC956-43F1-D9CD-FC7D-D08A6B3854CE}"/>
          </ac:picMkLst>
        </pc:picChg>
      </pc:sldChg>
    </pc:docChg>
  </pc:docChgLst>
  <pc:docChgLst>
    <pc:chgData name="Emma Davies" userId="c388106c-fcc1-4b94-b57d-b351bf2299cb" providerId="ADAL" clId="{F7C795DA-179D-3F4B-BDBD-4E322C861A98}"/>
    <pc:docChg chg="undo custSel addSld delSld modSld sldOrd">
      <pc:chgData name="Emma Davies" userId="c388106c-fcc1-4b94-b57d-b351bf2299cb" providerId="ADAL" clId="{F7C795DA-179D-3F4B-BDBD-4E322C861A98}" dt="2022-05-24T02:31:25.585" v="734"/>
      <pc:docMkLst>
        <pc:docMk/>
      </pc:docMkLst>
      <pc:sldChg chg="modSp">
        <pc:chgData name="Emma Davies" userId="c388106c-fcc1-4b94-b57d-b351bf2299cb" providerId="ADAL" clId="{F7C795DA-179D-3F4B-BDBD-4E322C861A98}" dt="2022-05-20T02:43:33.744" v="546" actId="20577"/>
        <pc:sldMkLst>
          <pc:docMk/>
          <pc:sldMk cId="2748093058" sldId="268"/>
        </pc:sldMkLst>
        <pc:spChg chg="mod">
          <ac:chgData name="Emma Davies" userId="c388106c-fcc1-4b94-b57d-b351bf2299cb" providerId="ADAL" clId="{F7C795DA-179D-3F4B-BDBD-4E322C861A98}" dt="2022-05-20T02:43:33.744" v="546" actId="20577"/>
          <ac:spMkLst>
            <pc:docMk/>
            <pc:sldMk cId="2748093058" sldId="268"/>
            <ac:spMk id="7" creationId="{38F0542A-4077-4140-AF53-8C34231F718D}"/>
          </ac:spMkLst>
        </pc:spChg>
      </pc:sldChg>
      <pc:sldChg chg="modSp">
        <pc:chgData name="Emma Davies" userId="c388106c-fcc1-4b94-b57d-b351bf2299cb" providerId="ADAL" clId="{F7C795DA-179D-3F4B-BDBD-4E322C861A98}" dt="2022-05-20T02:41:45.120" v="427" actId="20577"/>
        <pc:sldMkLst>
          <pc:docMk/>
          <pc:sldMk cId="3972945757" sldId="269"/>
        </pc:sldMkLst>
        <pc:spChg chg="mod">
          <ac:chgData name="Emma Davies" userId="c388106c-fcc1-4b94-b57d-b351bf2299cb" providerId="ADAL" clId="{F7C795DA-179D-3F4B-BDBD-4E322C861A98}" dt="2022-05-20T02:41:45.120" v="427" actId="20577"/>
          <ac:spMkLst>
            <pc:docMk/>
            <pc:sldMk cId="3972945757" sldId="269"/>
            <ac:spMk id="7" creationId="{EBE90D9F-A2CA-0C4E-8BCF-A52D21B9B6BE}"/>
          </ac:spMkLst>
        </pc:spChg>
      </pc:sldChg>
      <pc:sldChg chg="modSp">
        <pc:chgData name="Emma Davies" userId="c388106c-fcc1-4b94-b57d-b351bf2299cb" providerId="ADAL" clId="{F7C795DA-179D-3F4B-BDBD-4E322C861A98}" dt="2022-05-17T23:04:27.801" v="1" actId="20577"/>
        <pc:sldMkLst>
          <pc:docMk/>
          <pc:sldMk cId="1355969124" sldId="706"/>
        </pc:sldMkLst>
        <pc:spChg chg="mod">
          <ac:chgData name="Emma Davies" userId="c388106c-fcc1-4b94-b57d-b351bf2299cb" providerId="ADAL" clId="{F7C795DA-179D-3F4B-BDBD-4E322C861A98}" dt="2022-05-17T23:04:27.801" v="1" actId="20577"/>
          <ac:spMkLst>
            <pc:docMk/>
            <pc:sldMk cId="1355969124" sldId="706"/>
            <ac:spMk id="8" creationId="{9092A134-8C9E-4C40-B077-48272B5CB482}"/>
          </ac:spMkLst>
        </pc:spChg>
      </pc:sldChg>
      <pc:sldChg chg="addSp modSp modAnim">
        <pc:chgData name="Emma Davies" userId="c388106c-fcc1-4b94-b57d-b351bf2299cb" providerId="ADAL" clId="{F7C795DA-179D-3F4B-BDBD-4E322C861A98}" dt="2022-05-24T02:31:25.585" v="734"/>
        <pc:sldMkLst>
          <pc:docMk/>
          <pc:sldMk cId="865673246" sldId="913"/>
        </pc:sldMkLst>
        <pc:picChg chg="add mod modCrop">
          <ac:chgData name="Emma Davies" userId="c388106c-fcc1-4b94-b57d-b351bf2299cb" providerId="ADAL" clId="{F7C795DA-179D-3F4B-BDBD-4E322C861A98}" dt="2022-05-24T02:31:22.017" v="733" actId="14100"/>
          <ac:picMkLst>
            <pc:docMk/>
            <pc:sldMk cId="865673246" sldId="913"/>
            <ac:picMk id="6" creationId="{50F0C70E-B519-C941-8DCE-6EEDD4B68868}"/>
          </ac:picMkLst>
        </pc:picChg>
        <pc:picChg chg="mod modCrop">
          <ac:chgData name="Emma Davies" userId="c388106c-fcc1-4b94-b57d-b351bf2299cb" providerId="ADAL" clId="{F7C795DA-179D-3F4B-BDBD-4E322C861A98}" dt="2022-05-24T02:31:01.152" v="728" actId="1076"/>
          <ac:picMkLst>
            <pc:docMk/>
            <pc:sldMk cId="865673246" sldId="913"/>
            <ac:picMk id="7" creationId="{D9DA011F-82FB-4396-B430-6A6596B47747}"/>
          </ac:picMkLst>
        </pc:picChg>
      </pc:sldChg>
      <pc:sldChg chg="del">
        <pc:chgData name="Emma Davies" userId="c388106c-fcc1-4b94-b57d-b351bf2299cb" providerId="ADAL" clId="{F7C795DA-179D-3F4B-BDBD-4E322C861A98}" dt="2022-05-17T23:05:22.116" v="8" actId="2696"/>
        <pc:sldMkLst>
          <pc:docMk/>
          <pc:sldMk cId="2062312819" sldId="941"/>
        </pc:sldMkLst>
      </pc:sldChg>
      <pc:sldChg chg="del">
        <pc:chgData name="Emma Davies" userId="c388106c-fcc1-4b94-b57d-b351bf2299cb" providerId="ADAL" clId="{F7C795DA-179D-3F4B-BDBD-4E322C861A98}" dt="2022-05-17T23:05:18.013" v="2" actId="2696"/>
        <pc:sldMkLst>
          <pc:docMk/>
          <pc:sldMk cId="1995759282" sldId="942"/>
        </pc:sldMkLst>
      </pc:sldChg>
      <pc:sldChg chg="del">
        <pc:chgData name="Emma Davies" userId="c388106c-fcc1-4b94-b57d-b351bf2299cb" providerId="ADAL" clId="{F7C795DA-179D-3F4B-BDBD-4E322C861A98}" dt="2022-05-17T23:05:18.520" v="3" actId="2696"/>
        <pc:sldMkLst>
          <pc:docMk/>
          <pc:sldMk cId="1998379017" sldId="943"/>
        </pc:sldMkLst>
      </pc:sldChg>
      <pc:sldChg chg="del">
        <pc:chgData name="Emma Davies" userId="c388106c-fcc1-4b94-b57d-b351bf2299cb" providerId="ADAL" clId="{F7C795DA-179D-3F4B-BDBD-4E322C861A98}" dt="2022-05-17T23:05:19.243" v="4" actId="2696"/>
        <pc:sldMkLst>
          <pc:docMk/>
          <pc:sldMk cId="1907234992" sldId="944"/>
        </pc:sldMkLst>
      </pc:sldChg>
      <pc:sldChg chg="del">
        <pc:chgData name="Emma Davies" userId="c388106c-fcc1-4b94-b57d-b351bf2299cb" providerId="ADAL" clId="{F7C795DA-179D-3F4B-BDBD-4E322C861A98}" dt="2022-05-17T23:05:19.552" v="5" actId="2696"/>
        <pc:sldMkLst>
          <pc:docMk/>
          <pc:sldMk cId="2303767243" sldId="945"/>
        </pc:sldMkLst>
      </pc:sldChg>
      <pc:sldChg chg="del">
        <pc:chgData name="Emma Davies" userId="c388106c-fcc1-4b94-b57d-b351bf2299cb" providerId="ADAL" clId="{F7C795DA-179D-3F4B-BDBD-4E322C861A98}" dt="2022-05-17T23:05:19.975" v="6" actId="2696"/>
        <pc:sldMkLst>
          <pc:docMk/>
          <pc:sldMk cId="1238950535" sldId="946"/>
        </pc:sldMkLst>
      </pc:sldChg>
      <pc:sldChg chg="del">
        <pc:chgData name="Emma Davies" userId="c388106c-fcc1-4b94-b57d-b351bf2299cb" providerId="ADAL" clId="{F7C795DA-179D-3F4B-BDBD-4E322C861A98}" dt="2022-05-17T23:05:21.036" v="7" actId="2696"/>
        <pc:sldMkLst>
          <pc:docMk/>
          <pc:sldMk cId="1702140503" sldId="947"/>
        </pc:sldMkLst>
      </pc:sldChg>
      <pc:sldChg chg="delSp modSp">
        <pc:chgData name="Emma Davies" userId="c388106c-fcc1-4b94-b57d-b351bf2299cb" providerId="ADAL" clId="{F7C795DA-179D-3F4B-BDBD-4E322C861A98}" dt="2022-05-24T02:29:39.542" v="713" actId="478"/>
        <pc:sldMkLst>
          <pc:docMk/>
          <pc:sldMk cId="1237040056" sldId="949"/>
        </pc:sldMkLst>
        <pc:picChg chg="del mod">
          <ac:chgData name="Emma Davies" userId="c388106c-fcc1-4b94-b57d-b351bf2299cb" providerId="ADAL" clId="{F7C795DA-179D-3F4B-BDBD-4E322C861A98}" dt="2022-05-24T02:29:39.542" v="713" actId="478"/>
          <ac:picMkLst>
            <pc:docMk/>
            <pc:sldMk cId="1237040056" sldId="949"/>
            <ac:picMk id="3" creationId="{6DC92570-A948-1D48-8B93-E89A8562C5C8}"/>
          </ac:picMkLst>
        </pc:picChg>
      </pc:sldChg>
      <pc:sldChg chg="del">
        <pc:chgData name="Emma Davies" userId="c388106c-fcc1-4b94-b57d-b351bf2299cb" providerId="ADAL" clId="{F7C795DA-179D-3F4B-BDBD-4E322C861A98}" dt="2022-05-17T23:05:26.824" v="9" actId="2696"/>
        <pc:sldMkLst>
          <pc:docMk/>
          <pc:sldMk cId="836704562" sldId="951"/>
        </pc:sldMkLst>
      </pc:sldChg>
      <pc:sldChg chg="del">
        <pc:chgData name="Emma Davies" userId="c388106c-fcc1-4b94-b57d-b351bf2299cb" providerId="ADAL" clId="{F7C795DA-179D-3F4B-BDBD-4E322C861A98}" dt="2022-05-17T23:05:27.245" v="10" actId="2696"/>
        <pc:sldMkLst>
          <pc:docMk/>
          <pc:sldMk cId="3360357794" sldId="952"/>
        </pc:sldMkLst>
      </pc:sldChg>
      <pc:sldChg chg="del">
        <pc:chgData name="Emma Davies" userId="c388106c-fcc1-4b94-b57d-b351bf2299cb" providerId="ADAL" clId="{F7C795DA-179D-3F4B-BDBD-4E322C861A98}" dt="2022-05-17T23:05:27.598" v="11" actId="2696"/>
        <pc:sldMkLst>
          <pc:docMk/>
          <pc:sldMk cId="3306332840" sldId="953"/>
        </pc:sldMkLst>
      </pc:sldChg>
      <pc:sldChg chg="del">
        <pc:chgData name="Emma Davies" userId="c388106c-fcc1-4b94-b57d-b351bf2299cb" providerId="ADAL" clId="{F7C795DA-179D-3F4B-BDBD-4E322C861A98}" dt="2022-05-17T23:05:28.307" v="12" actId="2696"/>
        <pc:sldMkLst>
          <pc:docMk/>
          <pc:sldMk cId="2114569132" sldId="954"/>
        </pc:sldMkLst>
      </pc:sldChg>
      <pc:sldChg chg="del">
        <pc:chgData name="Emma Davies" userId="c388106c-fcc1-4b94-b57d-b351bf2299cb" providerId="ADAL" clId="{F7C795DA-179D-3F4B-BDBD-4E322C861A98}" dt="2022-05-17T23:05:28.784" v="13" actId="2696"/>
        <pc:sldMkLst>
          <pc:docMk/>
          <pc:sldMk cId="3250982573" sldId="955"/>
        </pc:sldMkLst>
      </pc:sldChg>
      <pc:sldChg chg="del">
        <pc:chgData name="Emma Davies" userId="c388106c-fcc1-4b94-b57d-b351bf2299cb" providerId="ADAL" clId="{F7C795DA-179D-3F4B-BDBD-4E322C861A98}" dt="2022-05-17T23:05:29.275" v="14" actId="2696"/>
        <pc:sldMkLst>
          <pc:docMk/>
          <pc:sldMk cId="4003642325" sldId="956"/>
        </pc:sldMkLst>
      </pc:sldChg>
      <pc:sldChg chg="ord">
        <pc:chgData name="Emma Davies" userId="c388106c-fcc1-4b94-b57d-b351bf2299cb" providerId="ADAL" clId="{F7C795DA-179D-3F4B-BDBD-4E322C861A98}" dt="2022-05-17T23:06:48.687" v="17"/>
        <pc:sldMkLst>
          <pc:docMk/>
          <pc:sldMk cId="2367493608" sldId="961"/>
        </pc:sldMkLst>
      </pc:sldChg>
      <pc:sldChg chg="del">
        <pc:chgData name="Emma Davies" userId="c388106c-fcc1-4b94-b57d-b351bf2299cb" providerId="ADAL" clId="{F7C795DA-179D-3F4B-BDBD-4E322C861A98}" dt="2022-05-17T23:05:30.028" v="15" actId="2696"/>
        <pc:sldMkLst>
          <pc:docMk/>
          <pc:sldMk cId="556256969" sldId="962"/>
        </pc:sldMkLst>
      </pc:sldChg>
      <pc:sldChg chg="addSp delSp modSp add del">
        <pc:chgData name="Emma Davies" userId="c388106c-fcc1-4b94-b57d-b351bf2299cb" providerId="ADAL" clId="{F7C795DA-179D-3F4B-BDBD-4E322C861A98}" dt="2022-05-20T02:55:43.502" v="595" actId="2696"/>
        <pc:sldMkLst>
          <pc:docMk/>
          <pc:sldMk cId="2679120108" sldId="962"/>
        </pc:sldMkLst>
        <pc:spChg chg="mod">
          <ac:chgData name="Emma Davies" userId="c388106c-fcc1-4b94-b57d-b351bf2299cb" providerId="ADAL" clId="{F7C795DA-179D-3F4B-BDBD-4E322C861A98}" dt="2022-05-19T06:27:45.827" v="109" actId="207"/>
          <ac:spMkLst>
            <pc:docMk/>
            <pc:sldMk cId="2679120108" sldId="962"/>
            <ac:spMk id="2" creationId="{5E266132-CA0F-574B-8FED-7D87B24596E5}"/>
          </ac:spMkLst>
        </pc:spChg>
        <pc:picChg chg="add del mod">
          <ac:chgData name="Emma Davies" userId="c388106c-fcc1-4b94-b57d-b351bf2299cb" providerId="ADAL" clId="{F7C795DA-179D-3F4B-BDBD-4E322C861A98}" dt="2022-05-19T06:26:02.573" v="42" actId="478"/>
          <ac:picMkLst>
            <pc:docMk/>
            <pc:sldMk cId="2679120108" sldId="962"/>
            <ac:picMk id="5" creationId="{D2904D60-9EFA-5C4A-9EC4-9392509898C3}"/>
          </ac:picMkLst>
        </pc:picChg>
        <pc:picChg chg="add mod">
          <ac:chgData name="Emma Davies" userId="c388106c-fcc1-4b94-b57d-b351bf2299cb" providerId="ADAL" clId="{F7C795DA-179D-3F4B-BDBD-4E322C861A98}" dt="2022-05-19T06:27:30.916" v="81" actId="1076"/>
          <ac:picMkLst>
            <pc:docMk/>
            <pc:sldMk cId="2679120108" sldId="962"/>
            <ac:picMk id="7" creationId="{7CD0B29C-9D8A-8A4F-96DF-FA9E996FAE3A}"/>
          </ac:picMkLst>
        </pc:picChg>
        <pc:picChg chg="add mod">
          <ac:chgData name="Emma Davies" userId="c388106c-fcc1-4b94-b57d-b351bf2299cb" providerId="ADAL" clId="{F7C795DA-179D-3F4B-BDBD-4E322C861A98}" dt="2022-05-19T06:27:30.916" v="81" actId="1076"/>
          <ac:picMkLst>
            <pc:docMk/>
            <pc:sldMk cId="2679120108" sldId="962"/>
            <ac:picMk id="9" creationId="{19DEBBF4-00DB-EC45-8065-9D75F03F4FD0}"/>
          </ac:picMkLst>
        </pc:picChg>
        <pc:picChg chg="add del mod">
          <ac:chgData name="Emma Davies" userId="c388106c-fcc1-4b94-b57d-b351bf2299cb" providerId="ADAL" clId="{F7C795DA-179D-3F4B-BDBD-4E322C861A98}" dt="2022-05-19T06:26:41.437" v="65" actId="478"/>
          <ac:picMkLst>
            <pc:docMk/>
            <pc:sldMk cId="2679120108" sldId="962"/>
            <ac:picMk id="10" creationId="{161B3EA2-B07B-7748-B119-07E85E375BCB}"/>
          </ac:picMkLst>
        </pc:picChg>
        <pc:picChg chg="add mod">
          <ac:chgData name="Emma Davies" userId="c388106c-fcc1-4b94-b57d-b351bf2299cb" providerId="ADAL" clId="{F7C795DA-179D-3F4B-BDBD-4E322C861A98}" dt="2022-05-19T06:27:30.916" v="81" actId="1076"/>
          <ac:picMkLst>
            <pc:docMk/>
            <pc:sldMk cId="2679120108" sldId="962"/>
            <ac:picMk id="12" creationId="{1BCA2ECD-F082-454E-84F1-20735DE9A939}"/>
          </ac:picMkLst>
        </pc:picChg>
        <pc:picChg chg="add mod">
          <ac:chgData name="Emma Davies" userId="c388106c-fcc1-4b94-b57d-b351bf2299cb" providerId="ADAL" clId="{F7C795DA-179D-3F4B-BDBD-4E322C861A98}" dt="2022-05-19T06:27:30.916" v="81" actId="1076"/>
          <ac:picMkLst>
            <pc:docMk/>
            <pc:sldMk cId="2679120108" sldId="962"/>
            <ac:picMk id="13" creationId="{B4ADB81C-24CE-D74C-81B5-A3C874807D1F}"/>
          </ac:picMkLst>
        </pc:picChg>
      </pc:sldChg>
      <pc:sldChg chg="addSp delSp modSp add modAnim">
        <pc:chgData name="Emma Davies" userId="c388106c-fcc1-4b94-b57d-b351bf2299cb" providerId="ADAL" clId="{F7C795DA-179D-3F4B-BDBD-4E322C861A98}" dt="2022-05-20T03:01:30.663" v="690" actId="1076"/>
        <pc:sldMkLst>
          <pc:docMk/>
          <pc:sldMk cId="371249770" sldId="963"/>
        </pc:sldMkLst>
        <pc:spChg chg="mod">
          <ac:chgData name="Emma Davies" userId="c388106c-fcc1-4b94-b57d-b351bf2299cb" providerId="ADAL" clId="{F7C795DA-179D-3F4B-BDBD-4E322C861A98}" dt="2022-05-20T02:51:06.404" v="589" actId="20577"/>
          <ac:spMkLst>
            <pc:docMk/>
            <pc:sldMk cId="371249770" sldId="963"/>
            <ac:spMk id="2" creationId="{D13F729A-19C1-B149-9BC9-229402C850FA}"/>
          </ac:spMkLst>
        </pc:spChg>
        <pc:picChg chg="add mod">
          <ac:chgData name="Emma Davies" userId="c388106c-fcc1-4b94-b57d-b351bf2299cb" providerId="ADAL" clId="{F7C795DA-179D-3F4B-BDBD-4E322C861A98}" dt="2022-05-20T03:01:30.663" v="690" actId="1076"/>
          <ac:picMkLst>
            <pc:docMk/>
            <pc:sldMk cId="371249770" sldId="963"/>
            <ac:picMk id="4" creationId="{E0778512-8E1C-2946-831F-C324E038A725}"/>
          </ac:picMkLst>
        </pc:picChg>
        <pc:picChg chg="add del mod modCrop">
          <ac:chgData name="Emma Davies" userId="c388106c-fcc1-4b94-b57d-b351bf2299cb" providerId="ADAL" clId="{F7C795DA-179D-3F4B-BDBD-4E322C861A98}" dt="2022-05-20T03:01:12.822" v="685" actId="478"/>
          <ac:picMkLst>
            <pc:docMk/>
            <pc:sldMk cId="371249770" sldId="963"/>
            <ac:picMk id="6" creationId="{16B4DB63-2D60-7B41-A986-3884739F0DA6}"/>
          </ac:picMkLst>
        </pc:picChg>
        <pc:picChg chg="add mod">
          <ac:chgData name="Emma Davies" userId="c388106c-fcc1-4b94-b57d-b351bf2299cb" providerId="ADAL" clId="{F7C795DA-179D-3F4B-BDBD-4E322C861A98}" dt="2022-05-20T03:01:28.988" v="689" actId="1076"/>
          <ac:picMkLst>
            <pc:docMk/>
            <pc:sldMk cId="371249770" sldId="963"/>
            <ac:picMk id="7" creationId="{CB9CD98E-7A3F-7343-B5B3-ED56DC14A11D}"/>
          </ac:picMkLst>
        </pc:picChg>
      </pc:sldChg>
      <pc:sldChg chg="addSp delSp modSp add modAnim">
        <pc:chgData name="Emma Davies" userId="c388106c-fcc1-4b94-b57d-b351bf2299cb" providerId="ADAL" clId="{F7C795DA-179D-3F4B-BDBD-4E322C861A98}" dt="2022-05-20T03:10:01.844" v="702" actId="1076"/>
        <pc:sldMkLst>
          <pc:docMk/>
          <pc:sldMk cId="3284226014" sldId="964"/>
        </pc:sldMkLst>
        <pc:spChg chg="mod">
          <ac:chgData name="Emma Davies" userId="c388106c-fcc1-4b94-b57d-b351bf2299cb" providerId="ADAL" clId="{F7C795DA-179D-3F4B-BDBD-4E322C861A98}" dt="2022-05-20T02:50:53.865" v="571" actId="20577"/>
          <ac:spMkLst>
            <pc:docMk/>
            <pc:sldMk cId="3284226014" sldId="964"/>
            <ac:spMk id="2" creationId="{5E266132-CA0F-574B-8FED-7D87B24596E5}"/>
          </ac:spMkLst>
        </pc:spChg>
        <pc:picChg chg="add mod">
          <ac:chgData name="Emma Davies" userId="c388106c-fcc1-4b94-b57d-b351bf2299cb" providerId="ADAL" clId="{F7C795DA-179D-3F4B-BDBD-4E322C861A98}" dt="2022-05-20T03:10:01.844" v="702" actId="1076"/>
          <ac:picMkLst>
            <pc:docMk/>
            <pc:sldMk cId="3284226014" sldId="964"/>
            <ac:picMk id="4" creationId="{8D826869-BA70-0140-A2C3-78B76F8B3195}"/>
          </ac:picMkLst>
        </pc:picChg>
        <pc:picChg chg="del">
          <ac:chgData name="Emma Davies" userId="c388106c-fcc1-4b94-b57d-b351bf2299cb" providerId="ADAL" clId="{F7C795DA-179D-3F4B-BDBD-4E322C861A98}" dt="2022-05-20T02:56:33.804" v="612" actId="478"/>
          <ac:picMkLst>
            <pc:docMk/>
            <pc:sldMk cId="3284226014" sldId="964"/>
            <ac:picMk id="7" creationId="{7CD0B29C-9D8A-8A4F-96DF-FA9E996FAE3A}"/>
          </ac:picMkLst>
        </pc:picChg>
        <pc:picChg chg="add">
          <ac:chgData name="Emma Davies" userId="c388106c-fcc1-4b94-b57d-b351bf2299cb" providerId="ADAL" clId="{F7C795DA-179D-3F4B-BDBD-4E322C861A98}" dt="2022-05-20T02:56:34.315" v="613"/>
          <ac:picMkLst>
            <pc:docMk/>
            <pc:sldMk cId="3284226014" sldId="964"/>
            <ac:picMk id="8" creationId="{FC0943CF-19E5-2047-8C76-5570CEA7F057}"/>
          </ac:picMkLst>
        </pc:picChg>
        <pc:picChg chg="del">
          <ac:chgData name="Emma Davies" userId="c388106c-fcc1-4b94-b57d-b351bf2299cb" providerId="ADAL" clId="{F7C795DA-179D-3F4B-BDBD-4E322C861A98}" dt="2022-05-20T02:56:33.804" v="612" actId="478"/>
          <ac:picMkLst>
            <pc:docMk/>
            <pc:sldMk cId="3284226014" sldId="964"/>
            <ac:picMk id="9" creationId="{19DEBBF4-00DB-EC45-8065-9D75F03F4FD0}"/>
          </ac:picMkLst>
        </pc:picChg>
        <pc:picChg chg="del">
          <ac:chgData name="Emma Davies" userId="c388106c-fcc1-4b94-b57d-b351bf2299cb" providerId="ADAL" clId="{F7C795DA-179D-3F4B-BDBD-4E322C861A98}" dt="2022-05-20T02:56:33.804" v="612" actId="478"/>
          <ac:picMkLst>
            <pc:docMk/>
            <pc:sldMk cId="3284226014" sldId="964"/>
            <ac:picMk id="12" creationId="{1BCA2ECD-F082-454E-84F1-20735DE9A939}"/>
          </ac:picMkLst>
        </pc:picChg>
        <pc:picChg chg="del">
          <ac:chgData name="Emma Davies" userId="c388106c-fcc1-4b94-b57d-b351bf2299cb" providerId="ADAL" clId="{F7C795DA-179D-3F4B-BDBD-4E322C861A98}" dt="2022-05-20T02:56:33.804" v="612" actId="478"/>
          <ac:picMkLst>
            <pc:docMk/>
            <pc:sldMk cId="3284226014" sldId="964"/>
            <ac:picMk id="13" creationId="{B4ADB81C-24CE-D74C-81B5-A3C874807D1F}"/>
          </ac:picMkLst>
        </pc:picChg>
      </pc:sldChg>
      <pc:sldChg chg="addSp delSp modSp add modAnim">
        <pc:chgData name="Emma Davies" userId="c388106c-fcc1-4b94-b57d-b351bf2299cb" providerId="ADAL" clId="{F7C795DA-179D-3F4B-BDBD-4E322C861A98}" dt="2022-05-20T03:10:03.346" v="703"/>
        <pc:sldMkLst>
          <pc:docMk/>
          <pc:sldMk cId="4250941211" sldId="965"/>
        </pc:sldMkLst>
        <pc:spChg chg="mod">
          <ac:chgData name="Emma Davies" userId="c388106c-fcc1-4b94-b57d-b351bf2299cb" providerId="ADAL" clId="{F7C795DA-179D-3F4B-BDBD-4E322C861A98}" dt="2022-05-20T02:50:57.462" v="575" actId="20577"/>
          <ac:spMkLst>
            <pc:docMk/>
            <pc:sldMk cId="4250941211" sldId="965"/>
            <ac:spMk id="2" creationId="{5E266132-CA0F-574B-8FED-7D87B24596E5}"/>
          </ac:spMkLst>
        </pc:spChg>
        <pc:picChg chg="del">
          <ac:chgData name="Emma Davies" userId="c388106c-fcc1-4b94-b57d-b351bf2299cb" providerId="ADAL" clId="{F7C795DA-179D-3F4B-BDBD-4E322C861A98}" dt="2022-05-20T02:56:25.051" v="607" actId="478"/>
          <ac:picMkLst>
            <pc:docMk/>
            <pc:sldMk cId="4250941211" sldId="965"/>
            <ac:picMk id="7" creationId="{7CD0B29C-9D8A-8A4F-96DF-FA9E996FAE3A}"/>
          </ac:picMkLst>
        </pc:picChg>
        <pc:picChg chg="add del mod">
          <ac:chgData name="Emma Davies" userId="c388106c-fcc1-4b94-b57d-b351bf2299cb" providerId="ADAL" clId="{F7C795DA-179D-3F4B-BDBD-4E322C861A98}" dt="2022-05-20T02:56:27.413" v="610" actId="478"/>
          <ac:picMkLst>
            <pc:docMk/>
            <pc:sldMk cId="4250941211" sldId="965"/>
            <ac:picMk id="8" creationId="{00E2FBDD-7BEA-C54F-898D-AE469FD06B54}"/>
          </ac:picMkLst>
        </pc:picChg>
        <pc:picChg chg="del">
          <ac:chgData name="Emma Davies" userId="c388106c-fcc1-4b94-b57d-b351bf2299cb" providerId="ADAL" clId="{F7C795DA-179D-3F4B-BDBD-4E322C861A98}" dt="2022-05-20T02:56:25.051" v="607" actId="478"/>
          <ac:picMkLst>
            <pc:docMk/>
            <pc:sldMk cId="4250941211" sldId="965"/>
            <ac:picMk id="9" creationId="{19DEBBF4-00DB-EC45-8065-9D75F03F4FD0}"/>
          </ac:picMkLst>
        </pc:picChg>
        <pc:picChg chg="add">
          <ac:chgData name="Emma Davies" userId="c388106c-fcc1-4b94-b57d-b351bf2299cb" providerId="ADAL" clId="{F7C795DA-179D-3F4B-BDBD-4E322C861A98}" dt="2022-05-20T02:56:29.870" v="611"/>
          <ac:picMkLst>
            <pc:docMk/>
            <pc:sldMk cId="4250941211" sldId="965"/>
            <ac:picMk id="10" creationId="{2BCF43F6-5E93-2B48-8FEC-7D1ABF679DB9}"/>
          </ac:picMkLst>
        </pc:picChg>
        <pc:picChg chg="add">
          <ac:chgData name="Emma Davies" userId="c388106c-fcc1-4b94-b57d-b351bf2299cb" providerId="ADAL" clId="{F7C795DA-179D-3F4B-BDBD-4E322C861A98}" dt="2022-05-20T03:10:03.346" v="703"/>
          <ac:picMkLst>
            <pc:docMk/>
            <pc:sldMk cId="4250941211" sldId="965"/>
            <ac:picMk id="11" creationId="{FDAAB722-6E2B-854F-ACDB-A4256A9D955A}"/>
          </ac:picMkLst>
        </pc:picChg>
        <pc:picChg chg="del">
          <ac:chgData name="Emma Davies" userId="c388106c-fcc1-4b94-b57d-b351bf2299cb" providerId="ADAL" clId="{F7C795DA-179D-3F4B-BDBD-4E322C861A98}" dt="2022-05-20T02:56:25.051" v="607" actId="478"/>
          <ac:picMkLst>
            <pc:docMk/>
            <pc:sldMk cId="4250941211" sldId="965"/>
            <ac:picMk id="12" creationId="{1BCA2ECD-F082-454E-84F1-20735DE9A939}"/>
          </ac:picMkLst>
        </pc:picChg>
        <pc:picChg chg="del">
          <ac:chgData name="Emma Davies" userId="c388106c-fcc1-4b94-b57d-b351bf2299cb" providerId="ADAL" clId="{F7C795DA-179D-3F4B-BDBD-4E322C861A98}" dt="2022-05-20T02:56:25.051" v="607" actId="478"/>
          <ac:picMkLst>
            <pc:docMk/>
            <pc:sldMk cId="4250941211" sldId="965"/>
            <ac:picMk id="13" creationId="{B4ADB81C-24CE-D74C-81B5-A3C874807D1F}"/>
          </ac:picMkLst>
        </pc:picChg>
      </pc:sldChg>
      <pc:sldChg chg="addSp delSp modSp add modAnim">
        <pc:chgData name="Emma Davies" userId="c388106c-fcc1-4b94-b57d-b351bf2299cb" providerId="ADAL" clId="{F7C795DA-179D-3F4B-BDBD-4E322C861A98}" dt="2022-05-20T03:10:04.516" v="704"/>
        <pc:sldMkLst>
          <pc:docMk/>
          <pc:sldMk cId="3936070193" sldId="966"/>
        </pc:sldMkLst>
        <pc:spChg chg="mod">
          <ac:chgData name="Emma Davies" userId="c388106c-fcc1-4b94-b57d-b351bf2299cb" providerId="ADAL" clId="{F7C795DA-179D-3F4B-BDBD-4E322C861A98}" dt="2022-05-20T02:51:00.969" v="579" actId="20577"/>
          <ac:spMkLst>
            <pc:docMk/>
            <pc:sldMk cId="3936070193" sldId="966"/>
            <ac:spMk id="2" creationId="{5E266132-CA0F-574B-8FED-7D87B24596E5}"/>
          </ac:spMkLst>
        </pc:spChg>
        <pc:spChg chg="del mod">
          <ac:chgData name="Emma Davies" userId="c388106c-fcc1-4b94-b57d-b351bf2299cb" providerId="ADAL" clId="{F7C795DA-179D-3F4B-BDBD-4E322C861A98}" dt="2022-05-20T02:49:47.301" v="561" actId="478"/>
          <ac:spMkLst>
            <pc:docMk/>
            <pc:sldMk cId="3936070193" sldId="966"/>
            <ac:spMk id="3" creationId="{42200275-D1A3-E543-A88B-EE255F5237C9}"/>
          </ac:spMkLst>
        </pc:spChg>
        <pc:spChg chg="add mod">
          <ac:chgData name="Emma Davies" userId="c388106c-fcc1-4b94-b57d-b351bf2299cb" providerId="ADAL" clId="{F7C795DA-179D-3F4B-BDBD-4E322C861A98}" dt="2022-05-20T02:49:47.301" v="561" actId="478"/>
          <ac:spMkLst>
            <pc:docMk/>
            <pc:sldMk cId="3936070193" sldId="966"/>
            <ac:spMk id="5" creationId="{5F7AE8BF-403E-734E-B011-49A1D237C23B}"/>
          </ac:spMkLst>
        </pc:spChg>
        <pc:picChg chg="del">
          <ac:chgData name="Emma Davies" userId="c388106c-fcc1-4b94-b57d-b351bf2299cb" providerId="ADAL" clId="{F7C795DA-179D-3F4B-BDBD-4E322C861A98}" dt="2022-05-20T02:55:56.087" v="598" actId="478"/>
          <ac:picMkLst>
            <pc:docMk/>
            <pc:sldMk cId="3936070193" sldId="966"/>
            <ac:picMk id="7" creationId="{7CD0B29C-9D8A-8A4F-96DF-FA9E996FAE3A}"/>
          </ac:picMkLst>
        </pc:picChg>
        <pc:picChg chg="add del mod">
          <ac:chgData name="Emma Davies" userId="c388106c-fcc1-4b94-b57d-b351bf2299cb" providerId="ADAL" clId="{F7C795DA-179D-3F4B-BDBD-4E322C861A98}" dt="2022-05-20T02:56:13.125" v="603" actId="478"/>
          <ac:picMkLst>
            <pc:docMk/>
            <pc:sldMk cId="3936070193" sldId="966"/>
            <ac:picMk id="8" creationId="{659BD175-491C-9D46-B0E9-50B726D768EB}"/>
          </ac:picMkLst>
        </pc:picChg>
        <pc:picChg chg="del">
          <ac:chgData name="Emma Davies" userId="c388106c-fcc1-4b94-b57d-b351bf2299cb" providerId="ADAL" clId="{F7C795DA-179D-3F4B-BDBD-4E322C861A98}" dt="2022-05-20T02:55:56.087" v="598" actId="478"/>
          <ac:picMkLst>
            <pc:docMk/>
            <pc:sldMk cId="3936070193" sldId="966"/>
            <ac:picMk id="9" creationId="{19DEBBF4-00DB-EC45-8065-9D75F03F4FD0}"/>
          </ac:picMkLst>
        </pc:picChg>
        <pc:picChg chg="del">
          <ac:chgData name="Emma Davies" userId="c388106c-fcc1-4b94-b57d-b351bf2299cb" providerId="ADAL" clId="{F7C795DA-179D-3F4B-BDBD-4E322C861A98}" dt="2022-05-20T02:55:56.087" v="598" actId="478"/>
          <ac:picMkLst>
            <pc:docMk/>
            <pc:sldMk cId="3936070193" sldId="966"/>
            <ac:picMk id="12" creationId="{1BCA2ECD-F082-454E-84F1-20735DE9A939}"/>
          </ac:picMkLst>
        </pc:picChg>
        <pc:picChg chg="del">
          <ac:chgData name="Emma Davies" userId="c388106c-fcc1-4b94-b57d-b351bf2299cb" providerId="ADAL" clId="{F7C795DA-179D-3F4B-BDBD-4E322C861A98}" dt="2022-05-20T02:55:56.087" v="598" actId="478"/>
          <ac:picMkLst>
            <pc:docMk/>
            <pc:sldMk cId="3936070193" sldId="966"/>
            <ac:picMk id="13" creationId="{B4ADB81C-24CE-D74C-81B5-A3C874807D1F}"/>
          </ac:picMkLst>
        </pc:picChg>
        <pc:picChg chg="add mod">
          <ac:chgData name="Emma Davies" userId="c388106c-fcc1-4b94-b57d-b351bf2299cb" providerId="ADAL" clId="{F7C795DA-179D-3F4B-BDBD-4E322C861A98}" dt="2022-05-20T02:56:22.021" v="606" actId="1076"/>
          <ac:picMkLst>
            <pc:docMk/>
            <pc:sldMk cId="3936070193" sldId="966"/>
            <ac:picMk id="14" creationId="{DB0FE9D2-3527-C046-847B-73BFB58FE297}"/>
          </ac:picMkLst>
        </pc:picChg>
        <pc:picChg chg="add">
          <ac:chgData name="Emma Davies" userId="c388106c-fcc1-4b94-b57d-b351bf2299cb" providerId="ADAL" clId="{F7C795DA-179D-3F4B-BDBD-4E322C861A98}" dt="2022-05-20T03:10:04.516" v="704"/>
          <ac:picMkLst>
            <pc:docMk/>
            <pc:sldMk cId="3936070193" sldId="966"/>
            <ac:picMk id="15" creationId="{BF99AB5C-5260-8645-97D4-F9ABE2D75BA0}"/>
          </ac:picMkLst>
        </pc:picChg>
      </pc:sldChg>
      <pc:sldChg chg="delSp modSp add del">
        <pc:chgData name="Emma Davies" userId="c388106c-fcc1-4b94-b57d-b351bf2299cb" providerId="ADAL" clId="{F7C795DA-179D-3F4B-BDBD-4E322C861A98}" dt="2022-05-20T03:01:33.690" v="691" actId="2696"/>
        <pc:sldMkLst>
          <pc:docMk/>
          <pc:sldMk cId="2402390369" sldId="967"/>
        </pc:sldMkLst>
        <pc:spChg chg="mod">
          <ac:chgData name="Emma Davies" userId="c388106c-fcc1-4b94-b57d-b351bf2299cb" providerId="ADAL" clId="{F7C795DA-179D-3F4B-BDBD-4E322C861A98}" dt="2022-05-20T02:51:47.360" v="593" actId="20577"/>
          <ac:spMkLst>
            <pc:docMk/>
            <pc:sldMk cId="2402390369" sldId="967"/>
            <ac:spMk id="2" creationId="{D13F729A-19C1-B149-9BC9-229402C850FA}"/>
          </ac:spMkLst>
        </pc:spChg>
        <pc:picChg chg="del">
          <ac:chgData name="Emma Davies" userId="c388106c-fcc1-4b94-b57d-b351bf2299cb" providerId="ADAL" clId="{F7C795DA-179D-3F4B-BDBD-4E322C861A98}" dt="2022-05-20T02:55:38.390" v="594" actId="478"/>
          <ac:picMkLst>
            <pc:docMk/>
            <pc:sldMk cId="2402390369" sldId="967"/>
            <ac:picMk id="6" creationId="{16B4DB63-2D60-7B41-A986-3884739F0DA6}"/>
          </ac:picMkLst>
        </pc:picChg>
      </pc:sldChg>
      <pc:sldChg chg="addSp delSp modSp add modAnim">
        <pc:chgData name="Emma Davies" userId="c388106c-fcc1-4b94-b57d-b351bf2299cb" providerId="ADAL" clId="{F7C795DA-179D-3F4B-BDBD-4E322C861A98}" dt="2022-05-20T03:10:53.335" v="705"/>
        <pc:sldMkLst>
          <pc:docMk/>
          <pc:sldMk cId="2417964232" sldId="968"/>
        </pc:sldMkLst>
        <pc:picChg chg="del">
          <ac:chgData name="Emma Davies" userId="c388106c-fcc1-4b94-b57d-b351bf2299cb" providerId="ADAL" clId="{F7C795DA-179D-3F4B-BDBD-4E322C861A98}" dt="2022-05-20T02:55:51.517" v="597" actId="478"/>
          <ac:picMkLst>
            <pc:docMk/>
            <pc:sldMk cId="2417964232" sldId="968"/>
            <ac:picMk id="7" creationId="{7CD0B29C-9D8A-8A4F-96DF-FA9E996FAE3A}"/>
          </ac:picMkLst>
        </pc:picChg>
        <pc:picChg chg="add del mod">
          <ac:chgData name="Emma Davies" userId="c388106c-fcc1-4b94-b57d-b351bf2299cb" providerId="ADAL" clId="{F7C795DA-179D-3F4B-BDBD-4E322C861A98}" dt="2022-05-20T02:59:42.640" v="654" actId="478"/>
          <ac:picMkLst>
            <pc:docMk/>
            <pc:sldMk cId="2417964232" sldId="968"/>
            <ac:picMk id="8" creationId="{F55E4D9C-DDB2-6549-B2F2-C49CF3B94D80}"/>
          </ac:picMkLst>
        </pc:picChg>
        <pc:picChg chg="del">
          <ac:chgData name="Emma Davies" userId="c388106c-fcc1-4b94-b57d-b351bf2299cb" providerId="ADAL" clId="{F7C795DA-179D-3F4B-BDBD-4E322C861A98}" dt="2022-05-20T02:55:51.517" v="597" actId="478"/>
          <ac:picMkLst>
            <pc:docMk/>
            <pc:sldMk cId="2417964232" sldId="968"/>
            <ac:picMk id="9" creationId="{19DEBBF4-00DB-EC45-8065-9D75F03F4FD0}"/>
          </ac:picMkLst>
        </pc:picChg>
        <pc:picChg chg="add del">
          <ac:chgData name="Emma Davies" userId="c388106c-fcc1-4b94-b57d-b351bf2299cb" providerId="ADAL" clId="{F7C795DA-179D-3F4B-BDBD-4E322C861A98}" dt="2022-05-20T02:56:46.686" v="618" actId="478"/>
          <ac:picMkLst>
            <pc:docMk/>
            <pc:sldMk cId="2417964232" sldId="968"/>
            <ac:picMk id="10" creationId="{4F0AB358-6BD7-B548-AF7B-919C3BF50D8C}"/>
          </ac:picMkLst>
        </pc:picChg>
        <pc:picChg chg="add del mod">
          <ac:chgData name="Emma Davies" userId="c388106c-fcc1-4b94-b57d-b351bf2299cb" providerId="ADAL" clId="{F7C795DA-179D-3F4B-BDBD-4E322C861A98}" dt="2022-05-20T02:56:58.256" v="624" actId="478"/>
          <ac:picMkLst>
            <pc:docMk/>
            <pc:sldMk cId="2417964232" sldId="968"/>
            <ac:picMk id="11" creationId="{09B03404-3ECC-984B-80B7-807B30EE2D44}"/>
          </ac:picMkLst>
        </pc:picChg>
        <pc:picChg chg="del">
          <ac:chgData name="Emma Davies" userId="c388106c-fcc1-4b94-b57d-b351bf2299cb" providerId="ADAL" clId="{F7C795DA-179D-3F4B-BDBD-4E322C861A98}" dt="2022-05-20T02:55:51.517" v="597" actId="478"/>
          <ac:picMkLst>
            <pc:docMk/>
            <pc:sldMk cId="2417964232" sldId="968"/>
            <ac:picMk id="12" creationId="{1BCA2ECD-F082-454E-84F1-20735DE9A939}"/>
          </ac:picMkLst>
        </pc:picChg>
        <pc:picChg chg="del">
          <ac:chgData name="Emma Davies" userId="c388106c-fcc1-4b94-b57d-b351bf2299cb" providerId="ADAL" clId="{F7C795DA-179D-3F4B-BDBD-4E322C861A98}" dt="2022-05-20T02:55:51.517" v="597" actId="478"/>
          <ac:picMkLst>
            <pc:docMk/>
            <pc:sldMk cId="2417964232" sldId="968"/>
            <ac:picMk id="13" creationId="{B4ADB81C-24CE-D74C-81B5-A3C874807D1F}"/>
          </ac:picMkLst>
        </pc:picChg>
        <pc:picChg chg="add del mod">
          <ac:chgData name="Emma Davies" userId="c388106c-fcc1-4b94-b57d-b351bf2299cb" providerId="ADAL" clId="{F7C795DA-179D-3F4B-BDBD-4E322C861A98}" dt="2022-05-20T02:59:42.640" v="654" actId="478"/>
          <ac:picMkLst>
            <pc:docMk/>
            <pc:sldMk cId="2417964232" sldId="968"/>
            <ac:picMk id="14" creationId="{76F34A67-5378-8441-B407-2C33C9882AD8}"/>
          </ac:picMkLst>
        </pc:picChg>
        <pc:picChg chg="add del mod">
          <ac:chgData name="Emma Davies" userId="c388106c-fcc1-4b94-b57d-b351bf2299cb" providerId="ADAL" clId="{F7C795DA-179D-3F4B-BDBD-4E322C861A98}" dt="2022-05-20T02:59:42.640" v="654" actId="478"/>
          <ac:picMkLst>
            <pc:docMk/>
            <pc:sldMk cId="2417964232" sldId="968"/>
            <ac:picMk id="15" creationId="{CC84F97D-5A2A-6544-A415-395CB41D8EE7}"/>
          </ac:picMkLst>
        </pc:picChg>
        <pc:picChg chg="add del mod">
          <ac:chgData name="Emma Davies" userId="c388106c-fcc1-4b94-b57d-b351bf2299cb" providerId="ADAL" clId="{F7C795DA-179D-3F4B-BDBD-4E322C861A98}" dt="2022-05-20T02:59:42.640" v="654" actId="478"/>
          <ac:picMkLst>
            <pc:docMk/>
            <pc:sldMk cId="2417964232" sldId="968"/>
            <ac:picMk id="16" creationId="{3670F253-C136-DD4C-A982-4AEE9BEF9888}"/>
          </ac:picMkLst>
        </pc:picChg>
        <pc:picChg chg="add mod modCrop">
          <ac:chgData name="Emma Davies" userId="c388106c-fcc1-4b94-b57d-b351bf2299cb" providerId="ADAL" clId="{F7C795DA-179D-3F4B-BDBD-4E322C861A98}" dt="2022-05-20T03:00:53.745" v="665" actId="1076"/>
          <ac:picMkLst>
            <pc:docMk/>
            <pc:sldMk cId="2417964232" sldId="968"/>
            <ac:picMk id="19" creationId="{E6B08C7E-E9BE-BB42-895E-B82F857BF89D}"/>
          </ac:picMkLst>
        </pc:picChg>
        <pc:picChg chg="add mod">
          <ac:chgData name="Emma Davies" userId="c388106c-fcc1-4b94-b57d-b351bf2299cb" providerId="ADAL" clId="{F7C795DA-179D-3F4B-BDBD-4E322C861A98}" dt="2022-05-20T03:10:53.335" v="705"/>
          <ac:picMkLst>
            <pc:docMk/>
            <pc:sldMk cId="2417964232" sldId="968"/>
            <ac:picMk id="20" creationId="{8A52867E-9224-5E4D-97BE-1A5A2B54526D}"/>
          </ac:picMkLst>
        </pc:picChg>
        <pc:cxnChg chg="add del mod">
          <ac:chgData name="Emma Davies" userId="c388106c-fcc1-4b94-b57d-b351bf2299cb" providerId="ADAL" clId="{F7C795DA-179D-3F4B-BDBD-4E322C861A98}" dt="2022-05-20T02:59:42.640" v="654" actId="478"/>
          <ac:cxnSpMkLst>
            <pc:docMk/>
            <pc:sldMk cId="2417964232" sldId="968"/>
            <ac:cxnSpMk id="5" creationId="{24619336-3607-1A40-B371-DEAC4B7D71D2}"/>
          </ac:cxnSpMkLst>
        </pc:cxnChg>
        <pc:cxnChg chg="add del mod">
          <ac:chgData name="Emma Davies" userId="c388106c-fcc1-4b94-b57d-b351bf2299cb" providerId="ADAL" clId="{F7C795DA-179D-3F4B-BDBD-4E322C861A98}" dt="2022-05-20T02:59:42.640" v="654" actId="478"/>
          <ac:cxnSpMkLst>
            <pc:docMk/>
            <pc:sldMk cId="2417964232" sldId="968"/>
            <ac:cxnSpMk id="17" creationId="{4820445B-22E3-A34E-8962-F7EBD4D98824}"/>
          </ac:cxnSpMkLst>
        </pc:cxnChg>
        <pc:cxnChg chg="add del mod">
          <ac:chgData name="Emma Davies" userId="c388106c-fcc1-4b94-b57d-b351bf2299cb" providerId="ADAL" clId="{F7C795DA-179D-3F4B-BDBD-4E322C861A98}" dt="2022-05-20T02:59:42.640" v="654" actId="478"/>
          <ac:cxnSpMkLst>
            <pc:docMk/>
            <pc:sldMk cId="2417964232" sldId="968"/>
            <ac:cxnSpMk id="18" creationId="{CBC0F46E-4EAC-3A4D-B9E1-03DCAB548D62}"/>
          </ac:cxnSpMkLst>
        </pc:cxnChg>
      </pc:sldChg>
      <pc:sldChg chg="addSp delSp modSp add delAnim modAnim">
        <pc:chgData name="Emma Davies" userId="c388106c-fcc1-4b94-b57d-b351bf2299cb" providerId="ADAL" clId="{F7C795DA-179D-3F4B-BDBD-4E322C861A98}" dt="2022-05-20T03:11:12.088" v="707"/>
        <pc:sldMkLst>
          <pc:docMk/>
          <pc:sldMk cId="745174313" sldId="969"/>
        </pc:sldMkLst>
        <pc:spChg chg="mod">
          <ac:chgData name="Emma Davies" userId="c388106c-fcc1-4b94-b57d-b351bf2299cb" providerId="ADAL" clId="{F7C795DA-179D-3F4B-BDBD-4E322C861A98}" dt="2022-05-20T03:01:08.365" v="684" actId="20577"/>
          <ac:spMkLst>
            <pc:docMk/>
            <pc:sldMk cId="745174313" sldId="969"/>
            <ac:spMk id="2" creationId="{5E266132-CA0F-574B-8FED-7D87B24596E5}"/>
          </ac:spMkLst>
        </pc:spChg>
        <pc:picChg chg="add del">
          <ac:chgData name="Emma Davies" userId="c388106c-fcc1-4b94-b57d-b351bf2299cb" providerId="ADAL" clId="{F7C795DA-179D-3F4B-BDBD-4E322C861A98}" dt="2022-05-20T03:11:10.477" v="706" actId="478"/>
          <ac:picMkLst>
            <pc:docMk/>
            <pc:sldMk cId="745174313" sldId="969"/>
            <ac:picMk id="5" creationId="{1FA53888-F78E-1E4C-93F0-0DB262D86A54}"/>
          </ac:picMkLst>
        </pc:picChg>
        <pc:picChg chg="add">
          <ac:chgData name="Emma Davies" userId="c388106c-fcc1-4b94-b57d-b351bf2299cb" providerId="ADAL" clId="{F7C795DA-179D-3F4B-BDBD-4E322C861A98}" dt="2022-05-20T03:11:12.088" v="707"/>
          <ac:picMkLst>
            <pc:docMk/>
            <pc:sldMk cId="745174313" sldId="969"/>
            <ac:picMk id="6" creationId="{3BA8C026-DE7E-EE41-A798-7C9E2FB20CCF}"/>
          </ac:picMkLst>
        </pc:picChg>
      </pc:sldChg>
      <pc:sldChg chg="addSp delSp modSp add delAnim modAnim">
        <pc:chgData name="Emma Davies" userId="c388106c-fcc1-4b94-b57d-b351bf2299cb" providerId="ADAL" clId="{F7C795DA-179D-3F4B-BDBD-4E322C861A98}" dt="2022-05-20T03:11:21.133" v="709"/>
        <pc:sldMkLst>
          <pc:docMk/>
          <pc:sldMk cId="856466837" sldId="970"/>
        </pc:sldMkLst>
        <pc:spChg chg="mod">
          <ac:chgData name="Emma Davies" userId="c388106c-fcc1-4b94-b57d-b351bf2299cb" providerId="ADAL" clId="{F7C795DA-179D-3F4B-BDBD-4E322C861A98}" dt="2022-05-20T03:01:03.750" v="679" actId="20577"/>
          <ac:spMkLst>
            <pc:docMk/>
            <pc:sldMk cId="856466837" sldId="970"/>
            <ac:spMk id="2" creationId="{5E266132-CA0F-574B-8FED-7D87B24596E5}"/>
          </ac:spMkLst>
        </pc:spChg>
        <pc:picChg chg="add del">
          <ac:chgData name="Emma Davies" userId="c388106c-fcc1-4b94-b57d-b351bf2299cb" providerId="ADAL" clId="{F7C795DA-179D-3F4B-BDBD-4E322C861A98}" dt="2022-05-20T03:11:20.380" v="708" actId="478"/>
          <ac:picMkLst>
            <pc:docMk/>
            <pc:sldMk cId="856466837" sldId="970"/>
            <ac:picMk id="5" creationId="{6205E93A-8A7A-C740-8152-37274B8A4360}"/>
          </ac:picMkLst>
        </pc:picChg>
        <pc:picChg chg="add">
          <ac:chgData name="Emma Davies" userId="c388106c-fcc1-4b94-b57d-b351bf2299cb" providerId="ADAL" clId="{F7C795DA-179D-3F4B-BDBD-4E322C861A98}" dt="2022-05-20T03:11:21.133" v="709"/>
          <ac:picMkLst>
            <pc:docMk/>
            <pc:sldMk cId="856466837" sldId="970"/>
            <ac:picMk id="6" creationId="{CBB6E51C-169A-9C4D-9D00-F955C642A0D3}"/>
          </ac:picMkLst>
        </pc:picChg>
      </pc:sldChg>
      <pc:sldChg chg="add del">
        <pc:chgData name="Emma Davies" userId="c388106c-fcc1-4b94-b57d-b351bf2299cb" providerId="ADAL" clId="{F7C795DA-179D-3F4B-BDBD-4E322C861A98}" dt="2022-05-20T03:08:32.800" v="697"/>
        <pc:sldMkLst>
          <pc:docMk/>
          <pc:sldMk cId="1894183580" sldId="971"/>
        </pc:sldMkLst>
      </pc:sldChg>
    </pc:docChg>
  </pc:docChgLst>
  <pc:docChgLst>
    <pc:chgData name="Emma Davies" userId="c388106c-fcc1-4b94-b57d-b351bf2299cb" providerId="ADAL" clId="{CF9C54E7-1ED1-6E46-8130-813DA8512345}"/>
    <pc:docChg chg="undo custSel addSld delSld modSld sldOrd">
      <pc:chgData name="Emma Davies" userId="c388106c-fcc1-4b94-b57d-b351bf2299cb" providerId="ADAL" clId="{CF9C54E7-1ED1-6E46-8130-813DA8512345}" dt="2022-05-04T12:17:24.994" v="1019" actId="1076"/>
      <pc:docMkLst>
        <pc:docMk/>
      </pc:docMkLst>
      <pc:sldChg chg="modSp">
        <pc:chgData name="Emma Davies" userId="c388106c-fcc1-4b94-b57d-b351bf2299cb" providerId="ADAL" clId="{CF9C54E7-1ED1-6E46-8130-813DA8512345}" dt="2022-05-04T12:15:42.075" v="1012" actId="20577"/>
        <pc:sldMkLst>
          <pc:docMk/>
          <pc:sldMk cId="3972945757" sldId="269"/>
        </pc:sldMkLst>
        <pc:spChg chg="mod">
          <ac:chgData name="Emma Davies" userId="c388106c-fcc1-4b94-b57d-b351bf2299cb" providerId="ADAL" clId="{CF9C54E7-1ED1-6E46-8130-813DA8512345}" dt="2022-05-04T12:15:42.075" v="1012" actId="20577"/>
          <ac:spMkLst>
            <pc:docMk/>
            <pc:sldMk cId="3972945757" sldId="269"/>
            <ac:spMk id="7" creationId="{EBE90D9F-A2CA-0C4E-8BCF-A52D21B9B6BE}"/>
          </ac:spMkLst>
        </pc:spChg>
      </pc:sldChg>
      <pc:sldChg chg="modSp">
        <pc:chgData name="Emma Davies" userId="c388106c-fcc1-4b94-b57d-b351bf2299cb" providerId="ADAL" clId="{CF9C54E7-1ED1-6E46-8130-813DA8512345}" dt="2022-05-03T16:00:36.153" v="440" actId="1076"/>
        <pc:sldMkLst>
          <pc:docMk/>
          <pc:sldMk cId="2474969144" sldId="275"/>
        </pc:sldMkLst>
        <pc:picChg chg="mod">
          <ac:chgData name="Emma Davies" userId="c388106c-fcc1-4b94-b57d-b351bf2299cb" providerId="ADAL" clId="{CF9C54E7-1ED1-6E46-8130-813DA8512345}" dt="2022-05-03T16:00:33.237" v="439" actId="1076"/>
          <ac:picMkLst>
            <pc:docMk/>
            <pc:sldMk cId="2474969144" sldId="275"/>
            <ac:picMk id="7" creationId="{5B5AC19B-525F-4D8E-98F6-29AC48BAB517}"/>
          </ac:picMkLst>
        </pc:picChg>
        <pc:picChg chg="mod">
          <ac:chgData name="Emma Davies" userId="c388106c-fcc1-4b94-b57d-b351bf2299cb" providerId="ADAL" clId="{CF9C54E7-1ED1-6E46-8130-813DA8512345}" dt="2022-05-03T16:00:36.153" v="440" actId="1076"/>
          <ac:picMkLst>
            <pc:docMk/>
            <pc:sldMk cId="2474969144" sldId="275"/>
            <ac:picMk id="9" creationId="{F3763578-CF5E-463F-A344-DC994E6701B6}"/>
          </ac:picMkLst>
        </pc:picChg>
      </pc:sldChg>
      <pc:sldChg chg="modSp">
        <pc:chgData name="Emma Davies" userId="c388106c-fcc1-4b94-b57d-b351bf2299cb" providerId="ADAL" clId="{CF9C54E7-1ED1-6E46-8130-813DA8512345}" dt="2022-05-03T02:47:45.402" v="3" actId="20577"/>
        <pc:sldMkLst>
          <pc:docMk/>
          <pc:sldMk cId="1355969124" sldId="706"/>
        </pc:sldMkLst>
        <pc:spChg chg="mod">
          <ac:chgData name="Emma Davies" userId="c388106c-fcc1-4b94-b57d-b351bf2299cb" providerId="ADAL" clId="{CF9C54E7-1ED1-6E46-8130-813DA8512345}" dt="2022-05-03T02:47:45.402" v="3" actId="20577"/>
          <ac:spMkLst>
            <pc:docMk/>
            <pc:sldMk cId="1355969124" sldId="706"/>
            <ac:spMk id="8" creationId="{9092A134-8C9E-4C40-B077-48272B5CB482}"/>
          </ac:spMkLst>
        </pc:spChg>
      </pc:sldChg>
      <pc:sldChg chg="del">
        <pc:chgData name="Emma Davies" userId="c388106c-fcc1-4b94-b57d-b351bf2299cb" providerId="ADAL" clId="{CF9C54E7-1ED1-6E46-8130-813DA8512345}" dt="2022-05-03T14:39:17.243" v="4" actId="2696"/>
        <pc:sldMkLst>
          <pc:docMk/>
          <pc:sldMk cId="1056239204" sldId="852"/>
        </pc:sldMkLst>
      </pc:sldChg>
      <pc:sldChg chg="delSp modSp">
        <pc:chgData name="Emma Davies" userId="c388106c-fcc1-4b94-b57d-b351bf2299cb" providerId="ADAL" clId="{CF9C54E7-1ED1-6E46-8130-813DA8512345}" dt="2022-05-03T16:00:08.793" v="435" actId="1076"/>
        <pc:sldMkLst>
          <pc:docMk/>
          <pc:sldMk cId="1277844016" sldId="853"/>
        </pc:sldMkLst>
        <pc:spChg chg="del">
          <ac:chgData name="Emma Davies" userId="c388106c-fcc1-4b94-b57d-b351bf2299cb" providerId="ADAL" clId="{CF9C54E7-1ED1-6E46-8130-813DA8512345}" dt="2022-05-03T15:59:51.632" v="433" actId="478"/>
          <ac:spMkLst>
            <pc:docMk/>
            <pc:sldMk cId="1277844016" sldId="853"/>
            <ac:spMk id="3" creationId="{B1C2F492-BEFA-479F-B5F0-57DA9E1E8597}"/>
          </ac:spMkLst>
        </pc:spChg>
        <pc:picChg chg="mod">
          <ac:chgData name="Emma Davies" userId="c388106c-fcc1-4b94-b57d-b351bf2299cb" providerId="ADAL" clId="{CF9C54E7-1ED1-6E46-8130-813DA8512345}" dt="2022-05-03T16:00:08.793" v="435" actId="1076"/>
          <ac:picMkLst>
            <pc:docMk/>
            <pc:sldMk cId="1277844016" sldId="853"/>
            <ac:picMk id="4" creationId="{F05095AE-D4CB-4FC3-8AC6-1868E5C65FA4}"/>
          </ac:picMkLst>
        </pc:picChg>
      </pc:sldChg>
      <pc:sldChg chg="del">
        <pc:chgData name="Emma Davies" userId="c388106c-fcc1-4b94-b57d-b351bf2299cb" providerId="ADAL" clId="{CF9C54E7-1ED1-6E46-8130-813DA8512345}" dt="2022-05-04T11:24:32.314" v="949" actId="2696"/>
        <pc:sldMkLst>
          <pc:docMk/>
          <pc:sldMk cId="997669671" sldId="854"/>
        </pc:sldMkLst>
      </pc:sldChg>
      <pc:sldChg chg="del">
        <pc:chgData name="Emma Davies" userId="c388106c-fcc1-4b94-b57d-b351bf2299cb" providerId="ADAL" clId="{CF9C54E7-1ED1-6E46-8130-813DA8512345}" dt="2022-05-04T11:24:32.828" v="950" actId="2696"/>
        <pc:sldMkLst>
          <pc:docMk/>
          <pc:sldMk cId="3721022105" sldId="855"/>
        </pc:sldMkLst>
      </pc:sldChg>
      <pc:sldChg chg="delSp modSp">
        <pc:chgData name="Emma Davies" userId="c388106c-fcc1-4b94-b57d-b351bf2299cb" providerId="ADAL" clId="{CF9C54E7-1ED1-6E46-8130-813DA8512345}" dt="2022-05-03T15:59:47.152" v="432" actId="1076"/>
        <pc:sldMkLst>
          <pc:docMk/>
          <pc:sldMk cId="946122264" sldId="856"/>
        </pc:sldMkLst>
        <pc:spChg chg="del mod">
          <ac:chgData name="Emma Davies" userId="c388106c-fcc1-4b94-b57d-b351bf2299cb" providerId="ADAL" clId="{CF9C54E7-1ED1-6E46-8130-813DA8512345}" dt="2022-05-03T15:59:36.025" v="429" actId="478"/>
          <ac:spMkLst>
            <pc:docMk/>
            <pc:sldMk cId="946122264" sldId="856"/>
            <ac:spMk id="3" creationId="{B1C2F492-BEFA-479F-B5F0-57DA9E1E8597}"/>
          </ac:spMkLst>
        </pc:spChg>
        <pc:picChg chg="mod">
          <ac:chgData name="Emma Davies" userId="c388106c-fcc1-4b94-b57d-b351bf2299cb" providerId="ADAL" clId="{CF9C54E7-1ED1-6E46-8130-813DA8512345}" dt="2022-05-03T15:59:47.152" v="432" actId="1076"/>
          <ac:picMkLst>
            <pc:docMk/>
            <pc:sldMk cId="946122264" sldId="856"/>
            <ac:picMk id="6" creationId="{B66A80FD-1B34-43B3-BCC1-7D24060901C8}"/>
          </ac:picMkLst>
        </pc:picChg>
      </pc:sldChg>
      <pc:sldChg chg="delSp modSp">
        <pc:chgData name="Emma Davies" userId="c388106c-fcc1-4b94-b57d-b351bf2299cb" providerId="ADAL" clId="{CF9C54E7-1ED1-6E46-8130-813DA8512345}" dt="2022-05-03T15:59:30.686" v="427" actId="1076"/>
        <pc:sldMkLst>
          <pc:docMk/>
          <pc:sldMk cId="2479495084" sldId="857"/>
        </pc:sldMkLst>
        <pc:spChg chg="del">
          <ac:chgData name="Emma Davies" userId="c388106c-fcc1-4b94-b57d-b351bf2299cb" providerId="ADAL" clId="{CF9C54E7-1ED1-6E46-8130-813DA8512345}" dt="2022-05-03T15:59:26.483" v="425" actId="478"/>
          <ac:spMkLst>
            <pc:docMk/>
            <pc:sldMk cId="2479495084" sldId="857"/>
            <ac:spMk id="3" creationId="{B1C2F492-BEFA-479F-B5F0-57DA9E1E8597}"/>
          </ac:spMkLst>
        </pc:spChg>
        <pc:picChg chg="mod">
          <ac:chgData name="Emma Davies" userId="c388106c-fcc1-4b94-b57d-b351bf2299cb" providerId="ADAL" clId="{CF9C54E7-1ED1-6E46-8130-813DA8512345}" dt="2022-05-03T15:59:30.686" v="427" actId="1076"/>
          <ac:picMkLst>
            <pc:docMk/>
            <pc:sldMk cId="2479495084" sldId="857"/>
            <ac:picMk id="6" creationId="{375AA80E-6A8D-473E-AEC2-A8C4DDCED149}"/>
          </ac:picMkLst>
        </pc:picChg>
      </pc:sldChg>
      <pc:sldChg chg="delSp modSp">
        <pc:chgData name="Emma Davies" userId="c388106c-fcc1-4b94-b57d-b351bf2299cb" providerId="ADAL" clId="{CF9C54E7-1ED1-6E46-8130-813DA8512345}" dt="2022-05-03T15:59:22.114" v="424" actId="1076"/>
        <pc:sldMkLst>
          <pc:docMk/>
          <pc:sldMk cId="3999494080" sldId="858"/>
        </pc:sldMkLst>
        <pc:spChg chg="del">
          <ac:chgData name="Emma Davies" userId="c388106c-fcc1-4b94-b57d-b351bf2299cb" providerId="ADAL" clId="{CF9C54E7-1ED1-6E46-8130-813DA8512345}" dt="2022-05-03T15:59:15.855" v="422" actId="478"/>
          <ac:spMkLst>
            <pc:docMk/>
            <pc:sldMk cId="3999494080" sldId="858"/>
            <ac:spMk id="3" creationId="{B1C2F492-BEFA-479F-B5F0-57DA9E1E8597}"/>
          </ac:spMkLst>
        </pc:spChg>
        <pc:picChg chg="mod">
          <ac:chgData name="Emma Davies" userId="c388106c-fcc1-4b94-b57d-b351bf2299cb" providerId="ADAL" clId="{CF9C54E7-1ED1-6E46-8130-813DA8512345}" dt="2022-05-03T15:59:22.114" v="424" actId="1076"/>
          <ac:picMkLst>
            <pc:docMk/>
            <pc:sldMk cId="3999494080" sldId="858"/>
            <ac:picMk id="6" creationId="{6A6A7D1A-112E-440F-92B0-A8E0F605F59C}"/>
          </ac:picMkLst>
        </pc:picChg>
      </pc:sldChg>
      <pc:sldChg chg="delSp modSp">
        <pc:chgData name="Emma Davies" userId="c388106c-fcc1-4b94-b57d-b351bf2299cb" providerId="ADAL" clId="{CF9C54E7-1ED1-6E46-8130-813DA8512345}" dt="2022-05-03T15:59:12.284" v="421" actId="1076"/>
        <pc:sldMkLst>
          <pc:docMk/>
          <pc:sldMk cId="2006798320" sldId="859"/>
        </pc:sldMkLst>
        <pc:spChg chg="mod">
          <ac:chgData name="Emma Davies" userId="c388106c-fcc1-4b94-b57d-b351bf2299cb" providerId="ADAL" clId="{CF9C54E7-1ED1-6E46-8130-813DA8512345}" dt="2022-05-03T15:58:42.207" v="413" actId="255"/>
          <ac:spMkLst>
            <pc:docMk/>
            <pc:sldMk cId="2006798320" sldId="859"/>
            <ac:spMk id="2" creationId="{0B99A881-96F9-4080-BFEC-47627517944B}"/>
          </ac:spMkLst>
        </pc:spChg>
        <pc:spChg chg="del">
          <ac:chgData name="Emma Davies" userId="c388106c-fcc1-4b94-b57d-b351bf2299cb" providerId="ADAL" clId="{CF9C54E7-1ED1-6E46-8130-813DA8512345}" dt="2022-05-03T15:58:50.797" v="416" actId="478"/>
          <ac:spMkLst>
            <pc:docMk/>
            <pc:sldMk cId="2006798320" sldId="859"/>
            <ac:spMk id="3" creationId="{B1C2F492-BEFA-479F-B5F0-57DA9E1E8597}"/>
          </ac:spMkLst>
        </pc:spChg>
        <pc:picChg chg="mod">
          <ac:chgData name="Emma Davies" userId="c388106c-fcc1-4b94-b57d-b351bf2299cb" providerId="ADAL" clId="{CF9C54E7-1ED1-6E46-8130-813DA8512345}" dt="2022-05-03T15:59:12.284" v="421" actId="1076"/>
          <ac:picMkLst>
            <pc:docMk/>
            <pc:sldMk cId="2006798320" sldId="859"/>
            <ac:picMk id="4" creationId="{B5DBF0D8-546D-4938-A2ED-39680A85A8FE}"/>
          </ac:picMkLst>
        </pc:picChg>
      </pc:sldChg>
      <pc:sldChg chg="delSp modSp">
        <pc:chgData name="Emma Davies" userId="c388106c-fcc1-4b94-b57d-b351bf2299cb" providerId="ADAL" clId="{CF9C54E7-1ED1-6E46-8130-813DA8512345}" dt="2022-05-03T15:58:58.213" v="417" actId="1076"/>
        <pc:sldMkLst>
          <pc:docMk/>
          <pc:sldMk cId="468812556" sldId="860"/>
        </pc:sldMkLst>
        <pc:spChg chg="mod">
          <ac:chgData name="Emma Davies" userId="c388106c-fcc1-4b94-b57d-b351bf2299cb" providerId="ADAL" clId="{CF9C54E7-1ED1-6E46-8130-813DA8512345}" dt="2022-05-03T15:58:27.201" v="411" actId="404"/>
          <ac:spMkLst>
            <pc:docMk/>
            <pc:sldMk cId="468812556" sldId="860"/>
            <ac:spMk id="2" creationId="{0B99A881-96F9-4080-BFEC-47627517944B}"/>
          </ac:spMkLst>
        </pc:spChg>
        <pc:spChg chg="del">
          <ac:chgData name="Emma Davies" userId="c388106c-fcc1-4b94-b57d-b351bf2299cb" providerId="ADAL" clId="{CF9C54E7-1ED1-6E46-8130-813DA8512345}" dt="2022-05-03T15:58:04.315" v="404" actId="478"/>
          <ac:spMkLst>
            <pc:docMk/>
            <pc:sldMk cId="468812556" sldId="860"/>
            <ac:spMk id="3" creationId="{B1C2F492-BEFA-479F-B5F0-57DA9E1E8597}"/>
          </ac:spMkLst>
        </pc:spChg>
        <pc:picChg chg="mod">
          <ac:chgData name="Emma Davies" userId="c388106c-fcc1-4b94-b57d-b351bf2299cb" providerId="ADAL" clId="{CF9C54E7-1ED1-6E46-8130-813DA8512345}" dt="2022-05-03T15:58:58.213" v="417" actId="1076"/>
          <ac:picMkLst>
            <pc:docMk/>
            <pc:sldMk cId="468812556" sldId="860"/>
            <ac:picMk id="5" creationId="{04AD6740-41F4-43AD-B5F2-5021ABF16D88}"/>
          </ac:picMkLst>
        </pc:picChg>
      </pc:sldChg>
      <pc:sldChg chg="del">
        <pc:chgData name="Emma Davies" userId="c388106c-fcc1-4b94-b57d-b351bf2299cb" providerId="ADAL" clId="{CF9C54E7-1ED1-6E46-8130-813DA8512345}" dt="2022-05-03T15:31:40.655" v="221" actId="2696"/>
        <pc:sldMkLst>
          <pc:docMk/>
          <pc:sldMk cId="2429814392" sldId="861"/>
        </pc:sldMkLst>
      </pc:sldChg>
      <pc:sldChg chg="del">
        <pc:chgData name="Emma Davies" userId="c388106c-fcc1-4b94-b57d-b351bf2299cb" providerId="ADAL" clId="{CF9C54E7-1ED1-6E46-8130-813DA8512345}" dt="2022-05-03T15:31:41.166" v="222" actId="2696"/>
        <pc:sldMkLst>
          <pc:docMk/>
          <pc:sldMk cId="828913870" sldId="862"/>
        </pc:sldMkLst>
      </pc:sldChg>
      <pc:sldChg chg="del">
        <pc:chgData name="Emma Davies" userId="c388106c-fcc1-4b94-b57d-b351bf2299cb" providerId="ADAL" clId="{CF9C54E7-1ED1-6E46-8130-813DA8512345}" dt="2022-05-03T15:31:42.224" v="223" actId="2696"/>
        <pc:sldMkLst>
          <pc:docMk/>
          <pc:sldMk cId="3510852209" sldId="863"/>
        </pc:sldMkLst>
      </pc:sldChg>
      <pc:sldChg chg="del">
        <pc:chgData name="Emma Davies" userId="c388106c-fcc1-4b94-b57d-b351bf2299cb" providerId="ADAL" clId="{CF9C54E7-1ED1-6E46-8130-813DA8512345}" dt="2022-05-03T15:31:42.716" v="224" actId="2696"/>
        <pc:sldMkLst>
          <pc:docMk/>
          <pc:sldMk cId="1009461481" sldId="864"/>
        </pc:sldMkLst>
      </pc:sldChg>
      <pc:sldChg chg="del">
        <pc:chgData name="Emma Davies" userId="c388106c-fcc1-4b94-b57d-b351bf2299cb" providerId="ADAL" clId="{CF9C54E7-1ED1-6E46-8130-813DA8512345}" dt="2022-05-03T15:31:43.197" v="225" actId="2696"/>
        <pc:sldMkLst>
          <pc:docMk/>
          <pc:sldMk cId="4095859162" sldId="865"/>
        </pc:sldMkLst>
      </pc:sldChg>
      <pc:sldChg chg="del">
        <pc:chgData name="Emma Davies" userId="c388106c-fcc1-4b94-b57d-b351bf2299cb" providerId="ADAL" clId="{CF9C54E7-1ED1-6E46-8130-813DA8512345}" dt="2022-05-03T15:31:43.892" v="226" actId="2696"/>
        <pc:sldMkLst>
          <pc:docMk/>
          <pc:sldMk cId="2532395812" sldId="866"/>
        </pc:sldMkLst>
      </pc:sldChg>
      <pc:sldChg chg="delSp modSp">
        <pc:chgData name="Emma Davies" userId="c388106c-fcc1-4b94-b57d-b351bf2299cb" providerId="ADAL" clId="{CF9C54E7-1ED1-6E46-8130-813DA8512345}" dt="2022-05-03T15:57:59.661" v="403" actId="1076"/>
        <pc:sldMkLst>
          <pc:docMk/>
          <pc:sldMk cId="2553263603" sldId="867"/>
        </pc:sldMkLst>
        <pc:spChg chg="del">
          <ac:chgData name="Emma Davies" userId="c388106c-fcc1-4b94-b57d-b351bf2299cb" providerId="ADAL" clId="{CF9C54E7-1ED1-6E46-8130-813DA8512345}" dt="2022-05-03T15:57:51.351" v="401" actId="478"/>
          <ac:spMkLst>
            <pc:docMk/>
            <pc:sldMk cId="2553263603" sldId="867"/>
            <ac:spMk id="3" creationId="{B1C2F492-BEFA-479F-B5F0-57DA9E1E8597}"/>
          </ac:spMkLst>
        </pc:spChg>
        <pc:picChg chg="mod">
          <ac:chgData name="Emma Davies" userId="c388106c-fcc1-4b94-b57d-b351bf2299cb" providerId="ADAL" clId="{CF9C54E7-1ED1-6E46-8130-813DA8512345}" dt="2022-05-03T15:57:59.661" v="403" actId="1076"/>
          <ac:picMkLst>
            <pc:docMk/>
            <pc:sldMk cId="2553263603" sldId="867"/>
            <ac:picMk id="4" creationId="{45C755E2-C0E3-4C1C-9CF3-0D3CED1AE777}"/>
          </ac:picMkLst>
        </pc:picChg>
      </pc:sldChg>
      <pc:sldChg chg="delSp modSp">
        <pc:chgData name="Emma Davies" userId="c388106c-fcc1-4b94-b57d-b351bf2299cb" providerId="ADAL" clId="{CF9C54E7-1ED1-6E46-8130-813DA8512345}" dt="2022-05-03T15:57:46.375" v="400" actId="1076"/>
        <pc:sldMkLst>
          <pc:docMk/>
          <pc:sldMk cId="2653286441" sldId="868"/>
        </pc:sldMkLst>
        <pc:spChg chg="del">
          <ac:chgData name="Emma Davies" userId="c388106c-fcc1-4b94-b57d-b351bf2299cb" providerId="ADAL" clId="{CF9C54E7-1ED1-6E46-8130-813DA8512345}" dt="2022-05-03T15:57:41.873" v="399" actId="478"/>
          <ac:spMkLst>
            <pc:docMk/>
            <pc:sldMk cId="2653286441" sldId="868"/>
            <ac:spMk id="3" creationId="{B1C2F492-BEFA-479F-B5F0-57DA9E1E8597}"/>
          </ac:spMkLst>
        </pc:spChg>
        <pc:picChg chg="mod">
          <ac:chgData name="Emma Davies" userId="c388106c-fcc1-4b94-b57d-b351bf2299cb" providerId="ADAL" clId="{CF9C54E7-1ED1-6E46-8130-813DA8512345}" dt="2022-05-03T15:57:46.375" v="400" actId="1076"/>
          <ac:picMkLst>
            <pc:docMk/>
            <pc:sldMk cId="2653286441" sldId="868"/>
            <ac:picMk id="6" creationId="{7662E5A9-9893-443B-A023-12E69817F138}"/>
          </ac:picMkLst>
        </pc:picChg>
      </pc:sldChg>
      <pc:sldChg chg="delSp modSp">
        <pc:chgData name="Emma Davies" userId="c388106c-fcc1-4b94-b57d-b351bf2299cb" providerId="ADAL" clId="{CF9C54E7-1ED1-6E46-8130-813DA8512345}" dt="2022-05-03T15:57:29.684" v="395" actId="14100"/>
        <pc:sldMkLst>
          <pc:docMk/>
          <pc:sldMk cId="2274665319" sldId="869"/>
        </pc:sldMkLst>
        <pc:spChg chg="del">
          <ac:chgData name="Emma Davies" userId="c388106c-fcc1-4b94-b57d-b351bf2299cb" providerId="ADAL" clId="{CF9C54E7-1ED1-6E46-8130-813DA8512345}" dt="2022-05-03T15:56:50.698" v="385" actId="478"/>
          <ac:spMkLst>
            <pc:docMk/>
            <pc:sldMk cId="2274665319" sldId="869"/>
            <ac:spMk id="3" creationId="{B1C2F492-BEFA-479F-B5F0-57DA9E1E8597}"/>
          </ac:spMkLst>
        </pc:spChg>
        <pc:picChg chg="mod">
          <ac:chgData name="Emma Davies" userId="c388106c-fcc1-4b94-b57d-b351bf2299cb" providerId="ADAL" clId="{CF9C54E7-1ED1-6E46-8130-813DA8512345}" dt="2022-05-03T15:57:29.684" v="395" actId="14100"/>
          <ac:picMkLst>
            <pc:docMk/>
            <pc:sldMk cId="2274665319" sldId="869"/>
            <ac:picMk id="6" creationId="{E5A24C74-06F9-4ADF-BEB7-A54A5018A9D7}"/>
          </ac:picMkLst>
        </pc:picChg>
      </pc:sldChg>
      <pc:sldChg chg="delSp modSp">
        <pc:chgData name="Emma Davies" userId="c388106c-fcc1-4b94-b57d-b351bf2299cb" providerId="ADAL" clId="{CF9C54E7-1ED1-6E46-8130-813DA8512345}" dt="2022-05-04T11:31:07.122" v="973" actId="20577"/>
        <pc:sldMkLst>
          <pc:docMk/>
          <pc:sldMk cId="2534455513" sldId="870"/>
        </pc:sldMkLst>
        <pc:spChg chg="mod">
          <ac:chgData name="Emma Davies" userId="c388106c-fcc1-4b94-b57d-b351bf2299cb" providerId="ADAL" clId="{CF9C54E7-1ED1-6E46-8130-813DA8512345}" dt="2022-05-04T11:31:07.122" v="973" actId="20577"/>
          <ac:spMkLst>
            <pc:docMk/>
            <pc:sldMk cId="2534455513" sldId="870"/>
            <ac:spMk id="2" creationId="{0B99A881-96F9-4080-BFEC-47627517944B}"/>
          </ac:spMkLst>
        </pc:spChg>
        <pc:spChg chg="del">
          <ac:chgData name="Emma Davies" userId="c388106c-fcc1-4b94-b57d-b351bf2299cb" providerId="ADAL" clId="{CF9C54E7-1ED1-6E46-8130-813DA8512345}" dt="2022-05-03T15:56:42.218" v="381" actId="478"/>
          <ac:spMkLst>
            <pc:docMk/>
            <pc:sldMk cId="2534455513" sldId="870"/>
            <ac:spMk id="3" creationId="{B1C2F492-BEFA-479F-B5F0-57DA9E1E8597}"/>
          </ac:spMkLst>
        </pc:spChg>
        <pc:picChg chg="mod">
          <ac:chgData name="Emma Davies" userId="c388106c-fcc1-4b94-b57d-b351bf2299cb" providerId="ADAL" clId="{CF9C54E7-1ED1-6E46-8130-813DA8512345}" dt="2022-05-03T15:56:47.336" v="384" actId="1076"/>
          <ac:picMkLst>
            <pc:docMk/>
            <pc:sldMk cId="2534455513" sldId="870"/>
            <ac:picMk id="4" creationId="{10CBD331-C935-45F9-8B4E-2EA5846518E1}"/>
          </ac:picMkLst>
        </pc:picChg>
      </pc:sldChg>
      <pc:sldChg chg="delSp modSp">
        <pc:chgData name="Emma Davies" userId="c388106c-fcc1-4b94-b57d-b351bf2299cb" providerId="ADAL" clId="{CF9C54E7-1ED1-6E46-8130-813DA8512345}" dt="2022-05-04T11:32:56.778" v="974"/>
        <pc:sldMkLst>
          <pc:docMk/>
          <pc:sldMk cId="1313972089" sldId="871"/>
        </pc:sldMkLst>
        <pc:spChg chg="mod">
          <ac:chgData name="Emma Davies" userId="c388106c-fcc1-4b94-b57d-b351bf2299cb" providerId="ADAL" clId="{CF9C54E7-1ED1-6E46-8130-813DA8512345}" dt="2022-05-04T11:32:56.778" v="974"/>
          <ac:spMkLst>
            <pc:docMk/>
            <pc:sldMk cId="1313972089" sldId="871"/>
            <ac:spMk id="2" creationId="{0B99A881-96F9-4080-BFEC-47627517944B}"/>
          </ac:spMkLst>
        </pc:spChg>
        <pc:spChg chg="del">
          <ac:chgData name="Emma Davies" userId="c388106c-fcc1-4b94-b57d-b351bf2299cb" providerId="ADAL" clId="{CF9C54E7-1ED1-6E46-8130-813DA8512345}" dt="2022-05-03T15:56:28.706" v="377" actId="478"/>
          <ac:spMkLst>
            <pc:docMk/>
            <pc:sldMk cId="1313972089" sldId="871"/>
            <ac:spMk id="3" creationId="{B1C2F492-BEFA-479F-B5F0-57DA9E1E8597}"/>
          </ac:spMkLst>
        </pc:spChg>
        <pc:picChg chg="mod">
          <ac:chgData name="Emma Davies" userId="c388106c-fcc1-4b94-b57d-b351bf2299cb" providerId="ADAL" clId="{CF9C54E7-1ED1-6E46-8130-813DA8512345}" dt="2022-05-03T15:56:35.369" v="380" actId="1076"/>
          <ac:picMkLst>
            <pc:docMk/>
            <pc:sldMk cId="1313972089" sldId="871"/>
            <ac:picMk id="9" creationId="{64B31E6D-803E-43CC-B332-3392137CD152}"/>
          </ac:picMkLst>
        </pc:picChg>
      </pc:sldChg>
      <pc:sldChg chg="delSp modSp">
        <pc:chgData name="Emma Davies" userId="c388106c-fcc1-4b94-b57d-b351bf2299cb" providerId="ADAL" clId="{CF9C54E7-1ED1-6E46-8130-813DA8512345}" dt="2022-05-04T11:32:59.892" v="975"/>
        <pc:sldMkLst>
          <pc:docMk/>
          <pc:sldMk cId="3068653696" sldId="872"/>
        </pc:sldMkLst>
        <pc:spChg chg="mod">
          <ac:chgData name="Emma Davies" userId="c388106c-fcc1-4b94-b57d-b351bf2299cb" providerId="ADAL" clId="{CF9C54E7-1ED1-6E46-8130-813DA8512345}" dt="2022-05-04T11:32:59.892" v="975"/>
          <ac:spMkLst>
            <pc:docMk/>
            <pc:sldMk cId="3068653696" sldId="872"/>
            <ac:spMk id="2" creationId="{0B99A881-96F9-4080-BFEC-47627517944B}"/>
          </ac:spMkLst>
        </pc:spChg>
        <pc:spChg chg="del">
          <ac:chgData name="Emma Davies" userId="c388106c-fcc1-4b94-b57d-b351bf2299cb" providerId="ADAL" clId="{CF9C54E7-1ED1-6E46-8130-813DA8512345}" dt="2022-05-03T15:56:24.173" v="375" actId="478"/>
          <ac:spMkLst>
            <pc:docMk/>
            <pc:sldMk cId="3068653696" sldId="872"/>
            <ac:spMk id="3" creationId="{B1C2F492-BEFA-479F-B5F0-57DA9E1E8597}"/>
          </ac:spMkLst>
        </pc:spChg>
        <pc:picChg chg="mod">
          <ac:chgData name="Emma Davies" userId="c388106c-fcc1-4b94-b57d-b351bf2299cb" providerId="ADAL" clId="{CF9C54E7-1ED1-6E46-8130-813DA8512345}" dt="2022-05-03T15:56:15.714" v="370" actId="1076"/>
          <ac:picMkLst>
            <pc:docMk/>
            <pc:sldMk cId="3068653696" sldId="872"/>
            <ac:picMk id="5" creationId="{B0066914-5F02-4788-AF7F-7894FA40E41E}"/>
          </ac:picMkLst>
        </pc:picChg>
        <pc:picChg chg="mod">
          <ac:chgData name="Emma Davies" userId="c388106c-fcc1-4b94-b57d-b351bf2299cb" providerId="ADAL" clId="{CF9C54E7-1ED1-6E46-8130-813DA8512345}" dt="2022-05-03T15:56:15.714" v="370" actId="1076"/>
          <ac:picMkLst>
            <pc:docMk/>
            <pc:sldMk cId="3068653696" sldId="872"/>
            <ac:picMk id="7" creationId="{5DB63157-BAFD-44B8-BA27-F36A72196BB9}"/>
          </ac:picMkLst>
        </pc:picChg>
        <pc:picChg chg="mod">
          <ac:chgData name="Emma Davies" userId="c388106c-fcc1-4b94-b57d-b351bf2299cb" providerId="ADAL" clId="{CF9C54E7-1ED1-6E46-8130-813DA8512345}" dt="2022-05-03T15:56:25.712" v="376" actId="1076"/>
          <ac:picMkLst>
            <pc:docMk/>
            <pc:sldMk cId="3068653696" sldId="872"/>
            <ac:picMk id="9" creationId="{0A1F5B82-FEBD-4A91-A477-00D1B860AAF0}"/>
          </ac:picMkLst>
        </pc:picChg>
      </pc:sldChg>
      <pc:sldChg chg="delSp modSp">
        <pc:chgData name="Emma Davies" userId="c388106c-fcc1-4b94-b57d-b351bf2299cb" providerId="ADAL" clId="{CF9C54E7-1ED1-6E46-8130-813DA8512345}" dt="2022-05-03T15:56:05.873" v="367" actId="1076"/>
        <pc:sldMkLst>
          <pc:docMk/>
          <pc:sldMk cId="958990694" sldId="873"/>
        </pc:sldMkLst>
        <pc:spChg chg="del">
          <ac:chgData name="Emma Davies" userId="c388106c-fcc1-4b94-b57d-b351bf2299cb" providerId="ADAL" clId="{CF9C54E7-1ED1-6E46-8130-813DA8512345}" dt="2022-05-03T15:54:59.497" v="344" actId="478"/>
          <ac:spMkLst>
            <pc:docMk/>
            <pc:sldMk cId="958990694" sldId="873"/>
            <ac:spMk id="3" creationId="{B1C2F492-BEFA-479F-B5F0-57DA9E1E8597}"/>
          </ac:spMkLst>
        </pc:spChg>
        <pc:picChg chg="mod">
          <ac:chgData name="Emma Davies" userId="c388106c-fcc1-4b94-b57d-b351bf2299cb" providerId="ADAL" clId="{CF9C54E7-1ED1-6E46-8130-813DA8512345}" dt="2022-05-03T15:55:08.707" v="348" actId="1076"/>
          <ac:picMkLst>
            <pc:docMk/>
            <pc:sldMk cId="958990694" sldId="873"/>
            <ac:picMk id="4" creationId="{E229A09B-B52D-4698-BC38-5F9EB7C64B81}"/>
          </ac:picMkLst>
        </pc:picChg>
        <pc:picChg chg="mod">
          <ac:chgData name="Emma Davies" userId="c388106c-fcc1-4b94-b57d-b351bf2299cb" providerId="ADAL" clId="{CF9C54E7-1ED1-6E46-8130-813DA8512345}" dt="2022-05-03T15:55:18.901" v="353" actId="1076"/>
          <ac:picMkLst>
            <pc:docMk/>
            <pc:sldMk cId="958990694" sldId="873"/>
            <ac:picMk id="5" creationId="{F6EC22DA-036A-4EDE-8AA0-5FBF1F5A2A9E}"/>
          </ac:picMkLst>
        </pc:picChg>
        <pc:picChg chg="mod">
          <ac:chgData name="Emma Davies" userId="c388106c-fcc1-4b94-b57d-b351bf2299cb" providerId="ADAL" clId="{CF9C54E7-1ED1-6E46-8130-813DA8512345}" dt="2022-05-03T15:56:05.873" v="367" actId="1076"/>
          <ac:picMkLst>
            <pc:docMk/>
            <pc:sldMk cId="958990694" sldId="873"/>
            <ac:picMk id="6" creationId="{EBF1AA3A-DF27-444D-964F-619F9CD540BB}"/>
          </ac:picMkLst>
        </pc:picChg>
      </pc:sldChg>
      <pc:sldChg chg="delSp modSp">
        <pc:chgData name="Emma Davies" userId="c388106c-fcc1-4b94-b57d-b351bf2299cb" providerId="ADAL" clId="{CF9C54E7-1ED1-6E46-8130-813DA8512345}" dt="2022-05-03T15:56:00.015" v="366" actId="1076"/>
        <pc:sldMkLst>
          <pc:docMk/>
          <pc:sldMk cId="1070393228" sldId="874"/>
        </pc:sldMkLst>
        <pc:spChg chg="del">
          <ac:chgData name="Emma Davies" userId="c388106c-fcc1-4b94-b57d-b351bf2299cb" providerId="ADAL" clId="{CF9C54E7-1ED1-6E46-8130-813DA8512345}" dt="2022-05-03T15:55:12.948" v="349" actId="478"/>
          <ac:spMkLst>
            <pc:docMk/>
            <pc:sldMk cId="1070393228" sldId="874"/>
            <ac:spMk id="3" creationId="{B1C2F492-BEFA-479F-B5F0-57DA9E1E8597}"/>
          </ac:spMkLst>
        </pc:spChg>
        <pc:picChg chg="mod">
          <ac:chgData name="Emma Davies" userId="c388106c-fcc1-4b94-b57d-b351bf2299cb" providerId="ADAL" clId="{CF9C54E7-1ED1-6E46-8130-813DA8512345}" dt="2022-05-03T15:56:00.015" v="366" actId="1076"/>
          <ac:picMkLst>
            <pc:docMk/>
            <pc:sldMk cId="1070393228" sldId="874"/>
            <ac:picMk id="7" creationId="{CD03796F-5741-46BE-B0ED-356283E89297}"/>
          </ac:picMkLst>
        </pc:picChg>
        <pc:picChg chg="mod">
          <ac:chgData name="Emma Davies" userId="c388106c-fcc1-4b94-b57d-b351bf2299cb" providerId="ADAL" clId="{CF9C54E7-1ED1-6E46-8130-813DA8512345}" dt="2022-05-03T15:55:26.641" v="356" actId="1076"/>
          <ac:picMkLst>
            <pc:docMk/>
            <pc:sldMk cId="1070393228" sldId="874"/>
            <ac:picMk id="8" creationId="{4D8BD629-C190-4EB0-9119-74B628A99CC5}"/>
          </ac:picMkLst>
        </pc:picChg>
        <pc:picChg chg="mod">
          <ac:chgData name="Emma Davies" userId="c388106c-fcc1-4b94-b57d-b351bf2299cb" providerId="ADAL" clId="{CF9C54E7-1ED1-6E46-8130-813DA8512345}" dt="2022-05-03T15:55:17.148" v="352" actId="1076"/>
          <ac:picMkLst>
            <pc:docMk/>
            <pc:sldMk cId="1070393228" sldId="874"/>
            <ac:picMk id="9" creationId="{28132659-5D32-49E3-8BF3-33EF9560EF5B}"/>
          </ac:picMkLst>
        </pc:picChg>
      </pc:sldChg>
      <pc:sldChg chg="delSp modSp">
        <pc:chgData name="Emma Davies" userId="c388106c-fcc1-4b94-b57d-b351bf2299cb" providerId="ADAL" clId="{CF9C54E7-1ED1-6E46-8130-813DA8512345}" dt="2022-05-03T15:55:54.315" v="365" actId="478"/>
        <pc:sldMkLst>
          <pc:docMk/>
          <pc:sldMk cId="2739356741" sldId="875"/>
        </pc:sldMkLst>
        <pc:spChg chg="del">
          <ac:chgData name="Emma Davies" userId="c388106c-fcc1-4b94-b57d-b351bf2299cb" providerId="ADAL" clId="{CF9C54E7-1ED1-6E46-8130-813DA8512345}" dt="2022-05-03T15:55:54.315" v="365" actId="478"/>
          <ac:spMkLst>
            <pc:docMk/>
            <pc:sldMk cId="2739356741" sldId="875"/>
            <ac:spMk id="3" creationId="{B1C2F492-BEFA-479F-B5F0-57DA9E1E8597}"/>
          </ac:spMkLst>
        </pc:spChg>
        <pc:picChg chg="mod">
          <ac:chgData name="Emma Davies" userId="c388106c-fcc1-4b94-b57d-b351bf2299cb" providerId="ADAL" clId="{CF9C54E7-1ED1-6E46-8130-813DA8512345}" dt="2022-05-03T15:55:51.923" v="364" actId="1076"/>
          <ac:picMkLst>
            <pc:docMk/>
            <pc:sldMk cId="2739356741" sldId="875"/>
            <ac:picMk id="7" creationId="{E6962BAE-FA6A-4512-A0D6-B51D5CE14186}"/>
          </ac:picMkLst>
        </pc:picChg>
        <pc:picChg chg="mod">
          <ac:chgData name="Emma Davies" userId="c388106c-fcc1-4b94-b57d-b351bf2299cb" providerId="ADAL" clId="{CF9C54E7-1ED1-6E46-8130-813DA8512345}" dt="2022-05-03T15:55:51.923" v="364" actId="1076"/>
          <ac:picMkLst>
            <pc:docMk/>
            <pc:sldMk cId="2739356741" sldId="875"/>
            <ac:picMk id="9" creationId="{D2B69258-DDBD-4F1F-95EC-21AE4BE8DFDE}"/>
          </ac:picMkLst>
        </pc:picChg>
      </pc:sldChg>
      <pc:sldChg chg="del">
        <pc:chgData name="Emma Davies" userId="c388106c-fcc1-4b94-b57d-b351bf2299cb" providerId="ADAL" clId="{CF9C54E7-1ED1-6E46-8130-813DA8512345}" dt="2022-05-03T14:54:09.468" v="7" actId="2696"/>
        <pc:sldMkLst>
          <pc:docMk/>
          <pc:sldMk cId="2565432623" sldId="876"/>
        </pc:sldMkLst>
      </pc:sldChg>
      <pc:sldChg chg="del">
        <pc:chgData name="Emma Davies" userId="c388106c-fcc1-4b94-b57d-b351bf2299cb" providerId="ADAL" clId="{CF9C54E7-1ED1-6E46-8130-813DA8512345}" dt="2022-05-03T14:54:09.988" v="8" actId="2696"/>
        <pc:sldMkLst>
          <pc:docMk/>
          <pc:sldMk cId="793042862" sldId="877"/>
        </pc:sldMkLst>
      </pc:sldChg>
      <pc:sldChg chg="del">
        <pc:chgData name="Emma Davies" userId="c388106c-fcc1-4b94-b57d-b351bf2299cb" providerId="ADAL" clId="{CF9C54E7-1ED1-6E46-8130-813DA8512345}" dt="2022-05-03T14:54:10.713" v="9" actId="2696"/>
        <pc:sldMkLst>
          <pc:docMk/>
          <pc:sldMk cId="3286199951" sldId="878"/>
        </pc:sldMkLst>
      </pc:sldChg>
      <pc:sldChg chg="del">
        <pc:chgData name="Emma Davies" userId="c388106c-fcc1-4b94-b57d-b351bf2299cb" providerId="ADAL" clId="{CF9C54E7-1ED1-6E46-8130-813DA8512345}" dt="2022-05-03T14:54:11.364" v="10" actId="2696"/>
        <pc:sldMkLst>
          <pc:docMk/>
          <pc:sldMk cId="682018434" sldId="879"/>
        </pc:sldMkLst>
      </pc:sldChg>
      <pc:sldChg chg="del">
        <pc:chgData name="Emma Davies" userId="c388106c-fcc1-4b94-b57d-b351bf2299cb" providerId="ADAL" clId="{CF9C54E7-1ED1-6E46-8130-813DA8512345}" dt="2022-05-03T14:54:11.944" v="11" actId="2696"/>
        <pc:sldMkLst>
          <pc:docMk/>
          <pc:sldMk cId="3008899446" sldId="880"/>
        </pc:sldMkLst>
      </pc:sldChg>
      <pc:sldChg chg="del">
        <pc:chgData name="Emma Davies" userId="c388106c-fcc1-4b94-b57d-b351bf2299cb" providerId="ADAL" clId="{CF9C54E7-1ED1-6E46-8130-813DA8512345}" dt="2022-05-03T14:54:06.231" v="6" actId="2696"/>
        <pc:sldMkLst>
          <pc:docMk/>
          <pc:sldMk cId="3372881559" sldId="881"/>
        </pc:sldMkLst>
      </pc:sldChg>
      <pc:sldChg chg="addSp delSp modSp">
        <pc:chgData name="Emma Davies" userId="c388106c-fcc1-4b94-b57d-b351bf2299cb" providerId="ADAL" clId="{CF9C54E7-1ED1-6E46-8130-813DA8512345}" dt="2022-05-03T15:54:49.353" v="343" actId="1076"/>
        <pc:sldMkLst>
          <pc:docMk/>
          <pc:sldMk cId="1205834115" sldId="882"/>
        </pc:sldMkLst>
        <pc:spChg chg="del mod">
          <ac:chgData name="Emma Davies" userId="c388106c-fcc1-4b94-b57d-b351bf2299cb" providerId="ADAL" clId="{CF9C54E7-1ED1-6E46-8130-813DA8512345}" dt="2022-05-03T15:53:28.075" v="316" actId="478"/>
          <ac:spMkLst>
            <pc:docMk/>
            <pc:sldMk cId="1205834115" sldId="882"/>
            <ac:spMk id="3" creationId="{B1C2F492-BEFA-479F-B5F0-57DA9E1E8597}"/>
          </ac:spMkLst>
        </pc:spChg>
        <pc:spChg chg="add del mod">
          <ac:chgData name="Emma Davies" userId="c388106c-fcc1-4b94-b57d-b351bf2299cb" providerId="ADAL" clId="{CF9C54E7-1ED1-6E46-8130-813DA8512345}" dt="2022-05-03T15:53:30.260" v="317" actId="478"/>
          <ac:spMkLst>
            <pc:docMk/>
            <pc:sldMk cId="1205834115" sldId="882"/>
            <ac:spMk id="8" creationId="{B7B82CE7-C014-7748-B4DB-206FFC79D732}"/>
          </ac:spMkLst>
        </pc:spChg>
        <pc:picChg chg="mod">
          <ac:chgData name="Emma Davies" userId="c388106c-fcc1-4b94-b57d-b351bf2299cb" providerId="ADAL" clId="{CF9C54E7-1ED1-6E46-8130-813DA8512345}" dt="2022-05-03T15:54:49.353" v="343" actId="1076"/>
          <ac:picMkLst>
            <pc:docMk/>
            <pc:sldMk cId="1205834115" sldId="882"/>
            <ac:picMk id="4" creationId="{25ED7638-0553-4535-99B2-3B203E8130E9}"/>
          </ac:picMkLst>
        </pc:picChg>
      </pc:sldChg>
      <pc:sldChg chg="delSp modSp">
        <pc:chgData name="Emma Davies" userId="c388106c-fcc1-4b94-b57d-b351bf2299cb" providerId="ADAL" clId="{CF9C54E7-1ED1-6E46-8130-813DA8512345}" dt="2022-05-03T15:53:56" v="327" actId="1076"/>
        <pc:sldMkLst>
          <pc:docMk/>
          <pc:sldMk cId="1281284785" sldId="883"/>
        </pc:sldMkLst>
        <pc:spChg chg="del">
          <ac:chgData name="Emma Davies" userId="c388106c-fcc1-4b94-b57d-b351bf2299cb" providerId="ADAL" clId="{CF9C54E7-1ED1-6E46-8130-813DA8512345}" dt="2022-05-03T15:53:51.075" v="325" actId="478"/>
          <ac:spMkLst>
            <pc:docMk/>
            <pc:sldMk cId="1281284785" sldId="883"/>
            <ac:spMk id="3" creationId="{B1C2F492-BEFA-479F-B5F0-57DA9E1E8597}"/>
          </ac:spMkLst>
        </pc:spChg>
        <pc:picChg chg="mod">
          <ac:chgData name="Emma Davies" userId="c388106c-fcc1-4b94-b57d-b351bf2299cb" providerId="ADAL" clId="{CF9C54E7-1ED1-6E46-8130-813DA8512345}" dt="2022-05-03T15:53:56" v="327" actId="1076"/>
          <ac:picMkLst>
            <pc:docMk/>
            <pc:sldMk cId="1281284785" sldId="883"/>
            <ac:picMk id="6" creationId="{B0F7D605-C038-4AB7-8D03-C31290852196}"/>
          </ac:picMkLst>
        </pc:picChg>
      </pc:sldChg>
      <pc:sldChg chg="delSp modSp">
        <pc:chgData name="Emma Davies" userId="c388106c-fcc1-4b94-b57d-b351bf2299cb" providerId="ADAL" clId="{CF9C54E7-1ED1-6E46-8130-813DA8512345}" dt="2022-05-03T15:54:05.279" v="331" actId="1076"/>
        <pc:sldMkLst>
          <pc:docMk/>
          <pc:sldMk cId="3658029071" sldId="884"/>
        </pc:sldMkLst>
        <pc:spChg chg="del">
          <ac:chgData name="Emma Davies" userId="c388106c-fcc1-4b94-b57d-b351bf2299cb" providerId="ADAL" clId="{CF9C54E7-1ED1-6E46-8130-813DA8512345}" dt="2022-05-03T15:53:08.089" v="314" actId="478"/>
          <ac:spMkLst>
            <pc:docMk/>
            <pc:sldMk cId="3658029071" sldId="884"/>
            <ac:spMk id="3" creationId="{B1C2F492-BEFA-479F-B5F0-57DA9E1E8597}"/>
          </ac:spMkLst>
        </pc:spChg>
        <pc:picChg chg="mod">
          <ac:chgData name="Emma Davies" userId="c388106c-fcc1-4b94-b57d-b351bf2299cb" providerId="ADAL" clId="{CF9C54E7-1ED1-6E46-8130-813DA8512345}" dt="2022-05-03T15:54:05.279" v="331" actId="1076"/>
          <ac:picMkLst>
            <pc:docMk/>
            <pc:sldMk cId="3658029071" sldId="884"/>
            <ac:picMk id="6" creationId="{035319F7-22C6-4DFE-A737-74260AF7A6D7}"/>
          </ac:picMkLst>
        </pc:picChg>
      </pc:sldChg>
      <pc:sldChg chg="del">
        <pc:chgData name="Emma Davies" userId="c388106c-fcc1-4b94-b57d-b351bf2299cb" providerId="ADAL" clId="{CF9C54E7-1ED1-6E46-8130-813DA8512345}" dt="2022-05-03T14:54:23.877" v="12" actId="2696"/>
        <pc:sldMkLst>
          <pc:docMk/>
          <pc:sldMk cId="3269116921" sldId="885"/>
        </pc:sldMkLst>
      </pc:sldChg>
      <pc:sldChg chg="del">
        <pc:chgData name="Emma Davies" userId="c388106c-fcc1-4b94-b57d-b351bf2299cb" providerId="ADAL" clId="{CF9C54E7-1ED1-6E46-8130-813DA8512345}" dt="2022-05-03T14:54:25.283" v="15" actId="2696"/>
        <pc:sldMkLst>
          <pc:docMk/>
          <pc:sldMk cId="2034640155" sldId="886"/>
        </pc:sldMkLst>
      </pc:sldChg>
      <pc:sldChg chg="del">
        <pc:chgData name="Emma Davies" userId="c388106c-fcc1-4b94-b57d-b351bf2299cb" providerId="ADAL" clId="{CF9C54E7-1ED1-6E46-8130-813DA8512345}" dt="2022-05-03T14:54:24.360" v="13" actId="2696"/>
        <pc:sldMkLst>
          <pc:docMk/>
          <pc:sldMk cId="777852877" sldId="888"/>
        </pc:sldMkLst>
      </pc:sldChg>
      <pc:sldChg chg="del">
        <pc:chgData name="Emma Davies" userId="c388106c-fcc1-4b94-b57d-b351bf2299cb" providerId="ADAL" clId="{CF9C54E7-1ED1-6E46-8130-813DA8512345}" dt="2022-05-03T14:54:24.858" v="14" actId="2696"/>
        <pc:sldMkLst>
          <pc:docMk/>
          <pc:sldMk cId="517338395" sldId="889"/>
        </pc:sldMkLst>
      </pc:sldChg>
      <pc:sldChg chg="del">
        <pc:chgData name="Emma Davies" userId="c388106c-fcc1-4b94-b57d-b351bf2299cb" providerId="ADAL" clId="{CF9C54E7-1ED1-6E46-8130-813DA8512345}" dt="2022-05-03T14:54:25.732" v="16" actId="2696"/>
        <pc:sldMkLst>
          <pc:docMk/>
          <pc:sldMk cId="3840250811" sldId="890"/>
        </pc:sldMkLst>
      </pc:sldChg>
      <pc:sldChg chg="del">
        <pc:chgData name="Emma Davies" userId="c388106c-fcc1-4b94-b57d-b351bf2299cb" providerId="ADAL" clId="{CF9C54E7-1ED1-6E46-8130-813DA8512345}" dt="2022-05-03T14:54:26.506" v="17" actId="2696"/>
        <pc:sldMkLst>
          <pc:docMk/>
          <pc:sldMk cId="3071631362" sldId="891"/>
        </pc:sldMkLst>
      </pc:sldChg>
      <pc:sldChg chg="modSp">
        <pc:chgData name="Emma Davies" userId="c388106c-fcc1-4b94-b57d-b351bf2299cb" providerId="ADAL" clId="{CF9C54E7-1ED1-6E46-8130-813DA8512345}" dt="2022-05-03T16:01:16.218" v="447" actId="1076"/>
        <pc:sldMkLst>
          <pc:docMk/>
          <pc:sldMk cId="1460529058" sldId="892"/>
        </pc:sldMkLst>
        <pc:picChg chg="mod">
          <ac:chgData name="Emma Davies" userId="c388106c-fcc1-4b94-b57d-b351bf2299cb" providerId="ADAL" clId="{CF9C54E7-1ED1-6E46-8130-813DA8512345}" dt="2022-05-03T16:01:16.218" v="447" actId="1076"/>
          <ac:picMkLst>
            <pc:docMk/>
            <pc:sldMk cId="1460529058" sldId="892"/>
            <ac:picMk id="3" creationId="{F775AD85-A10F-4369-8D9A-3C495789B0CD}"/>
          </ac:picMkLst>
        </pc:picChg>
      </pc:sldChg>
      <pc:sldChg chg="modSp">
        <pc:chgData name="Emma Davies" userId="c388106c-fcc1-4b94-b57d-b351bf2299cb" providerId="ADAL" clId="{CF9C54E7-1ED1-6E46-8130-813DA8512345}" dt="2022-05-03T16:01:08.209" v="445" actId="1076"/>
        <pc:sldMkLst>
          <pc:docMk/>
          <pc:sldMk cId="280296753" sldId="893"/>
        </pc:sldMkLst>
        <pc:picChg chg="mod">
          <ac:chgData name="Emma Davies" userId="c388106c-fcc1-4b94-b57d-b351bf2299cb" providerId="ADAL" clId="{CF9C54E7-1ED1-6E46-8130-813DA8512345}" dt="2022-05-03T16:01:08.209" v="445" actId="1076"/>
          <ac:picMkLst>
            <pc:docMk/>
            <pc:sldMk cId="280296753" sldId="893"/>
            <ac:picMk id="7" creationId="{87C2B528-2835-4853-A447-5555A248C378}"/>
          </ac:picMkLst>
        </pc:picChg>
      </pc:sldChg>
      <pc:sldChg chg="modSp">
        <pc:chgData name="Emma Davies" userId="c388106c-fcc1-4b94-b57d-b351bf2299cb" providerId="ADAL" clId="{CF9C54E7-1ED1-6E46-8130-813DA8512345}" dt="2022-05-03T16:00:57.223" v="442" actId="1076"/>
        <pc:sldMkLst>
          <pc:docMk/>
          <pc:sldMk cId="3325966346" sldId="894"/>
        </pc:sldMkLst>
        <pc:picChg chg="mod">
          <ac:chgData name="Emma Davies" userId="c388106c-fcc1-4b94-b57d-b351bf2299cb" providerId="ADAL" clId="{CF9C54E7-1ED1-6E46-8130-813DA8512345}" dt="2022-05-03T16:00:57.223" v="442" actId="1076"/>
          <ac:picMkLst>
            <pc:docMk/>
            <pc:sldMk cId="3325966346" sldId="894"/>
            <ac:picMk id="7" creationId="{2C61A7C0-4FCA-4D13-8B7C-1B2E9E48D4DE}"/>
          </ac:picMkLst>
        </pc:picChg>
      </pc:sldChg>
      <pc:sldChg chg="modSp add del">
        <pc:chgData name="Emma Davies" userId="c388106c-fcc1-4b94-b57d-b351bf2299cb" providerId="ADAL" clId="{CF9C54E7-1ED1-6E46-8130-813DA8512345}" dt="2022-05-04T11:51:11.737" v="976" actId="2696"/>
        <pc:sldMkLst>
          <pc:docMk/>
          <pc:sldMk cId="3898759207" sldId="896"/>
        </pc:sldMkLst>
        <pc:spChg chg="mod">
          <ac:chgData name="Emma Davies" userId="c388106c-fcc1-4b94-b57d-b351bf2299cb" providerId="ADAL" clId="{CF9C54E7-1ED1-6E46-8130-813DA8512345}" dt="2022-05-03T14:55:19.318" v="28" actId="20577"/>
          <ac:spMkLst>
            <pc:docMk/>
            <pc:sldMk cId="3898759207" sldId="896"/>
            <ac:spMk id="2" creationId="{0B99A881-96F9-4080-BFEC-47627517944B}"/>
          </ac:spMkLst>
        </pc:spChg>
      </pc:sldChg>
      <pc:sldChg chg="addSp delSp modSp add delAnim modAnim">
        <pc:chgData name="Emma Davies" userId="c388106c-fcc1-4b94-b57d-b351bf2299cb" providerId="ADAL" clId="{CF9C54E7-1ED1-6E46-8130-813DA8512345}" dt="2022-05-04T10:00:59.593" v="926" actId="1076"/>
        <pc:sldMkLst>
          <pc:docMk/>
          <pc:sldMk cId="4005293832" sldId="897"/>
        </pc:sldMkLst>
        <pc:spChg chg="mod">
          <ac:chgData name="Emma Davies" userId="c388106c-fcc1-4b94-b57d-b351bf2299cb" providerId="ADAL" clId="{CF9C54E7-1ED1-6E46-8130-813DA8512345}" dt="2022-05-03T15:06:59.120" v="96" actId="20577"/>
          <ac:spMkLst>
            <pc:docMk/>
            <pc:sldMk cId="4005293832" sldId="897"/>
            <ac:spMk id="2" creationId="{0B99A881-96F9-4080-BFEC-47627517944B}"/>
          </ac:spMkLst>
        </pc:spChg>
        <pc:picChg chg="add mod">
          <ac:chgData name="Emma Davies" userId="c388106c-fcc1-4b94-b57d-b351bf2299cb" providerId="ADAL" clId="{CF9C54E7-1ED1-6E46-8130-813DA8512345}" dt="2022-05-04T10:00:59.593" v="926" actId="1076"/>
          <ac:picMkLst>
            <pc:docMk/>
            <pc:sldMk cId="4005293832" sldId="897"/>
            <ac:picMk id="3" creationId="{B7A698C8-3A31-0C4E-88D1-A678C6C1FD3E}"/>
          </ac:picMkLst>
        </pc:picChg>
        <pc:picChg chg="del">
          <ac:chgData name="Emma Davies" userId="c388106c-fcc1-4b94-b57d-b351bf2299cb" providerId="ADAL" clId="{CF9C54E7-1ED1-6E46-8130-813DA8512345}" dt="2022-05-03T15:00:26.925" v="37" actId="478"/>
          <ac:picMkLst>
            <pc:docMk/>
            <pc:sldMk cId="4005293832" sldId="897"/>
            <ac:picMk id="3" creationId="{F775AD85-A10F-4369-8D9A-3C495789B0CD}"/>
          </ac:picMkLst>
        </pc:picChg>
        <pc:picChg chg="del">
          <ac:chgData name="Emma Davies" userId="c388106c-fcc1-4b94-b57d-b351bf2299cb" providerId="ADAL" clId="{CF9C54E7-1ED1-6E46-8130-813DA8512345}" dt="2022-05-03T15:00:13.124" v="31" actId="478"/>
          <ac:picMkLst>
            <pc:docMk/>
            <pc:sldMk cId="4005293832" sldId="897"/>
            <ac:picMk id="5" creationId="{50D12DCF-C7F3-46FE-BFC1-27219D2A82B9}"/>
          </ac:picMkLst>
        </pc:picChg>
        <pc:picChg chg="del">
          <ac:chgData name="Emma Davies" userId="c388106c-fcc1-4b94-b57d-b351bf2299cb" providerId="ADAL" clId="{CF9C54E7-1ED1-6E46-8130-813DA8512345}" dt="2022-05-03T15:00:13.971" v="32" actId="478"/>
          <ac:picMkLst>
            <pc:docMk/>
            <pc:sldMk cId="4005293832" sldId="897"/>
            <ac:picMk id="6" creationId="{7C8B2D7D-A491-4F87-8D7D-2F982E478B79}"/>
          </ac:picMkLst>
        </pc:picChg>
        <pc:picChg chg="add del mod">
          <ac:chgData name="Emma Davies" userId="c388106c-fcc1-4b94-b57d-b351bf2299cb" providerId="ADAL" clId="{CF9C54E7-1ED1-6E46-8130-813DA8512345}" dt="2022-05-03T15:04:14.465" v="63" actId="478"/>
          <ac:picMkLst>
            <pc:docMk/>
            <pc:sldMk cId="4005293832" sldId="897"/>
            <ac:picMk id="7" creationId="{93299969-1E62-D54C-828F-49A4F13D58B0}"/>
          </ac:picMkLst>
        </pc:picChg>
        <pc:picChg chg="add del mod">
          <ac:chgData name="Emma Davies" userId="c388106c-fcc1-4b94-b57d-b351bf2299cb" providerId="ADAL" clId="{CF9C54E7-1ED1-6E46-8130-813DA8512345}" dt="2022-05-03T15:04:16.387" v="64" actId="478"/>
          <ac:picMkLst>
            <pc:docMk/>
            <pc:sldMk cId="4005293832" sldId="897"/>
            <ac:picMk id="9" creationId="{0D6E2CE3-FF48-4441-907D-6E39B7D94AE1}"/>
          </ac:picMkLst>
        </pc:picChg>
        <pc:picChg chg="add del mod">
          <ac:chgData name="Emma Davies" userId="c388106c-fcc1-4b94-b57d-b351bf2299cb" providerId="ADAL" clId="{CF9C54E7-1ED1-6E46-8130-813DA8512345}" dt="2022-05-03T15:11:10.654" v="147" actId="478"/>
          <ac:picMkLst>
            <pc:docMk/>
            <pc:sldMk cId="4005293832" sldId="897"/>
            <ac:picMk id="11" creationId="{4469EA82-1E22-B940-9134-777D2956ED11}"/>
          </ac:picMkLst>
        </pc:picChg>
        <pc:picChg chg="add">
          <ac:chgData name="Emma Davies" userId="c388106c-fcc1-4b94-b57d-b351bf2299cb" providerId="ADAL" clId="{CF9C54E7-1ED1-6E46-8130-813DA8512345}" dt="2022-05-03T15:11:20.828" v="151"/>
          <ac:picMkLst>
            <pc:docMk/>
            <pc:sldMk cId="4005293832" sldId="897"/>
            <ac:picMk id="12" creationId="{D57A268E-C8AA-2641-A7B2-4743B93090DB}"/>
          </ac:picMkLst>
        </pc:picChg>
      </pc:sldChg>
      <pc:sldChg chg="addSp delSp modSp add delAnim modAnim">
        <pc:chgData name="Emma Davies" userId="c388106c-fcc1-4b94-b57d-b351bf2299cb" providerId="ADAL" clId="{CF9C54E7-1ED1-6E46-8130-813DA8512345}" dt="2022-05-04T10:01:15.172" v="927"/>
        <pc:sldMkLst>
          <pc:docMk/>
          <pc:sldMk cId="1774968367" sldId="898"/>
        </pc:sldMkLst>
        <pc:spChg chg="mod">
          <ac:chgData name="Emma Davies" userId="c388106c-fcc1-4b94-b57d-b351bf2299cb" providerId="ADAL" clId="{CF9C54E7-1ED1-6E46-8130-813DA8512345}" dt="2022-05-03T15:07:18.042" v="102" actId="20577"/>
          <ac:spMkLst>
            <pc:docMk/>
            <pc:sldMk cId="1774968367" sldId="898"/>
            <ac:spMk id="2" creationId="{0B99A881-96F9-4080-BFEC-47627517944B}"/>
          </ac:spMkLst>
        </pc:spChg>
        <pc:picChg chg="add">
          <ac:chgData name="Emma Davies" userId="c388106c-fcc1-4b94-b57d-b351bf2299cb" providerId="ADAL" clId="{CF9C54E7-1ED1-6E46-8130-813DA8512345}" dt="2022-05-04T10:01:15.172" v="927"/>
          <ac:picMkLst>
            <pc:docMk/>
            <pc:sldMk cId="1774968367" sldId="898"/>
            <ac:picMk id="4" creationId="{5AE1C8CD-8CB4-0947-B08D-05D12020201F}"/>
          </ac:picMkLst>
        </pc:picChg>
        <pc:picChg chg="del">
          <ac:chgData name="Emma Davies" userId="c388106c-fcc1-4b94-b57d-b351bf2299cb" providerId="ADAL" clId="{CF9C54E7-1ED1-6E46-8130-813DA8512345}" dt="2022-05-03T15:00:24.108" v="35" actId="478"/>
          <ac:picMkLst>
            <pc:docMk/>
            <pc:sldMk cId="1774968367" sldId="898"/>
            <ac:picMk id="5" creationId="{50D12DCF-C7F3-46FE-BFC1-27219D2A82B9}"/>
          </ac:picMkLst>
        </pc:picChg>
        <pc:picChg chg="del">
          <ac:chgData name="Emma Davies" userId="c388106c-fcc1-4b94-b57d-b351bf2299cb" providerId="ADAL" clId="{CF9C54E7-1ED1-6E46-8130-813DA8512345}" dt="2022-05-03T15:00:24.108" v="35" actId="478"/>
          <ac:picMkLst>
            <pc:docMk/>
            <pc:sldMk cId="1774968367" sldId="898"/>
            <ac:picMk id="6" creationId="{7C8B2D7D-A491-4F87-8D7D-2F982E478B79}"/>
          </ac:picMkLst>
        </pc:picChg>
        <pc:picChg chg="del">
          <ac:chgData name="Emma Davies" userId="c388106c-fcc1-4b94-b57d-b351bf2299cb" providerId="ADAL" clId="{CF9C54E7-1ED1-6E46-8130-813DA8512345}" dt="2022-05-03T15:00:25.256" v="36" actId="478"/>
          <ac:picMkLst>
            <pc:docMk/>
            <pc:sldMk cId="1774968367" sldId="898"/>
            <ac:picMk id="7" creationId="{87C2B528-2835-4853-A447-5555A248C378}"/>
          </ac:picMkLst>
        </pc:picChg>
        <pc:picChg chg="add del">
          <ac:chgData name="Emma Davies" userId="c388106c-fcc1-4b94-b57d-b351bf2299cb" providerId="ADAL" clId="{CF9C54E7-1ED1-6E46-8130-813DA8512345}" dt="2022-05-03T15:10:13.824" v="125" actId="478"/>
          <ac:picMkLst>
            <pc:docMk/>
            <pc:sldMk cId="1774968367" sldId="898"/>
            <ac:picMk id="8" creationId="{28AFB913-C53D-D84E-916B-78DA2D241461}"/>
          </ac:picMkLst>
        </pc:picChg>
        <pc:picChg chg="add">
          <ac:chgData name="Emma Davies" userId="c388106c-fcc1-4b94-b57d-b351bf2299cb" providerId="ADAL" clId="{CF9C54E7-1ED1-6E46-8130-813DA8512345}" dt="2022-05-03T15:11:21.756" v="152"/>
          <ac:picMkLst>
            <pc:docMk/>
            <pc:sldMk cId="1774968367" sldId="898"/>
            <ac:picMk id="9" creationId="{AF151EAC-57ED-DC4A-8B3B-4079B312BD45}"/>
          </ac:picMkLst>
        </pc:picChg>
      </pc:sldChg>
      <pc:sldChg chg="addSp delSp modSp add delAnim modAnim">
        <pc:chgData name="Emma Davies" userId="c388106c-fcc1-4b94-b57d-b351bf2299cb" providerId="ADAL" clId="{CF9C54E7-1ED1-6E46-8130-813DA8512345}" dt="2022-05-04T10:01:16.507" v="928"/>
        <pc:sldMkLst>
          <pc:docMk/>
          <pc:sldMk cId="976475432" sldId="899"/>
        </pc:sldMkLst>
        <pc:spChg chg="mod">
          <ac:chgData name="Emma Davies" userId="c388106c-fcc1-4b94-b57d-b351bf2299cb" providerId="ADAL" clId="{CF9C54E7-1ED1-6E46-8130-813DA8512345}" dt="2022-05-03T15:07:37.244" v="116" actId="20577"/>
          <ac:spMkLst>
            <pc:docMk/>
            <pc:sldMk cId="976475432" sldId="899"/>
            <ac:spMk id="2" creationId="{0B99A881-96F9-4080-BFEC-47627517944B}"/>
          </ac:spMkLst>
        </pc:spChg>
        <pc:picChg chg="add del mod">
          <ac:chgData name="Emma Davies" userId="c388106c-fcc1-4b94-b57d-b351bf2299cb" providerId="ADAL" clId="{CF9C54E7-1ED1-6E46-8130-813DA8512345}" dt="2022-05-03T15:10:58.627" v="143" actId="478"/>
          <ac:picMkLst>
            <pc:docMk/>
            <pc:sldMk cId="976475432" sldId="899"/>
            <ac:picMk id="4" creationId="{9BAC95F2-1C20-C845-9CE7-2851B3C71648}"/>
          </ac:picMkLst>
        </pc:picChg>
        <pc:picChg chg="add">
          <ac:chgData name="Emma Davies" userId="c388106c-fcc1-4b94-b57d-b351bf2299cb" providerId="ADAL" clId="{CF9C54E7-1ED1-6E46-8130-813DA8512345}" dt="2022-05-04T10:01:16.507" v="928"/>
          <ac:picMkLst>
            <pc:docMk/>
            <pc:sldMk cId="976475432" sldId="899"/>
            <ac:picMk id="4" creationId="{EF68FC65-2D6E-CD47-AF4B-BFF94D791C7D}"/>
          </ac:picMkLst>
        </pc:picChg>
        <pc:picChg chg="del">
          <ac:chgData name="Emma Davies" userId="c388106c-fcc1-4b94-b57d-b351bf2299cb" providerId="ADAL" clId="{CF9C54E7-1ED1-6E46-8130-813DA8512345}" dt="2022-05-03T15:00:34.043" v="40" actId="478"/>
          <ac:picMkLst>
            <pc:docMk/>
            <pc:sldMk cId="976475432" sldId="899"/>
            <ac:picMk id="5" creationId="{50D12DCF-C7F3-46FE-BFC1-27219D2A82B9}"/>
          </ac:picMkLst>
        </pc:picChg>
        <pc:picChg chg="del">
          <ac:chgData name="Emma Davies" userId="c388106c-fcc1-4b94-b57d-b351bf2299cb" providerId="ADAL" clId="{CF9C54E7-1ED1-6E46-8130-813DA8512345}" dt="2022-05-03T15:00:34.043" v="40" actId="478"/>
          <ac:picMkLst>
            <pc:docMk/>
            <pc:sldMk cId="976475432" sldId="899"/>
            <ac:picMk id="6" creationId="{7C8B2D7D-A491-4F87-8D7D-2F982E478B79}"/>
          </ac:picMkLst>
        </pc:picChg>
        <pc:picChg chg="del">
          <ac:chgData name="Emma Davies" userId="c388106c-fcc1-4b94-b57d-b351bf2299cb" providerId="ADAL" clId="{CF9C54E7-1ED1-6E46-8130-813DA8512345}" dt="2022-05-03T15:00:35.100" v="41" actId="478"/>
          <ac:picMkLst>
            <pc:docMk/>
            <pc:sldMk cId="976475432" sldId="899"/>
            <ac:picMk id="7" creationId="{2C61A7C0-4FCA-4D13-8B7C-1B2E9E48D4DE}"/>
          </ac:picMkLst>
        </pc:picChg>
        <pc:picChg chg="add del">
          <ac:chgData name="Emma Davies" userId="c388106c-fcc1-4b94-b57d-b351bf2299cb" providerId="ADAL" clId="{CF9C54E7-1ED1-6E46-8130-813DA8512345}" dt="2022-05-03T15:06:46.635" v="89" actId="478"/>
          <ac:picMkLst>
            <pc:docMk/>
            <pc:sldMk cId="976475432" sldId="899"/>
            <ac:picMk id="8" creationId="{DF38B941-BA43-734F-96DA-66DCB5EB1295}"/>
          </ac:picMkLst>
        </pc:picChg>
        <pc:picChg chg="add del">
          <ac:chgData name="Emma Davies" userId="c388106c-fcc1-4b94-b57d-b351bf2299cb" providerId="ADAL" clId="{CF9C54E7-1ED1-6E46-8130-813DA8512345}" dt="2022-05-03T15:10:15.097" v="126" actId="478"/>
          <ac:picMkLst>
            <pc:docMk/>
            <pc:sldMk cId="976475432" sldId="899"/>
            <ac:picMk id="9" creationId="{B5A1D1BC-51CA-D541-A626-1DD2F9647644}"/>
          </ac:picMkLst>
        </pc:picChg>
        <pc:picChg chg="add del mod">
          <ac:chgData name="Emma Davies" userId="c388106c-fcc1-4b94-b57d-b351bf2299cb" providerId="ADAL" clId="{CF9C54E7-1ED1-6E46-8130-813DA8512345}" dt="2022-05-03T15:10:58.627" v="143" actId="478"/>
          <ac:picMkLst>
            <pc:docMk/>
            <pc:sldMk cId="976475432" sldId="899"/>
            <ac:picMk id="11" creationId="{969AFE98-C9F2-674F-B5D0-FDCD4AB169D7}"/>
          </ac:picMkLst>
        </pc:picChg>
        <pc:picChg chg="add mod">
          <ac:chgData name="Emma Davies" userId="c388106c-fcc1-4b94-b57d-b351bf2299cb" providerId="ADAL" clId="{CF9C54E7-1ED1-6E46-8130-813DA8512345}" dt="2022-05-03T15:11:19.243" v="150" actId="1076"/>
          <ac:picMkLst>
            <pc:docMk/>
            <pc:sldMk cId="976475432" sldId="899"/>
            <ac:picMk id="13" creationId="{38E2733D-54C5-9643-B12F-FB63C35C2560}"/>
          </ac:picMkLst>
        </pc:picChg>
      </pc:sldChg>
      <pc:sldChg chg="addSp delSp modSp add modAnim">
        <pc:chgData name="Emma Davies" userId="c388106c-fcc1-4b94-b57d-b351bf2299cb" providerId="ADAL" clId="{CF9C54E7-1ED1-6E46-8130-813DA8512345}" dt="2022-05-04T10:02:29.480" v="930" actId="1076"/>
        <pc:sldMkLst>
          <pc:docMk/>
          <pc:sldMk cId="2152692406" sldId="900"/>
        </pc:sldMkLst>
        <pc:spChg chg="mod">
          <ac:chgData name="Emma Davies" userId="c388106c-fcc1-4b94-b57d-b351bf2299cb" providerId="ADAL" clId="{CF9C54E7-1ED1-6E46-8130-813DA8512345}" dt="2022-05-04T08:27:57.652" v="469" actId="20577"/>
          <ac:spMkLst>
            <pc:docMk/>
            <pc:sldMk cId="2152692406" sldId="900"/>
            <ac:spMk id="2" creationId="{0B99A881-96F9-4080-BFEC-47627517944B}"/>
          </ac:spMkLst>
        </pc:spChg>
        <pc:picChg chg="add mod">
          <ac:chgData name="Emma Davies" userId="c388106c-fcc1-4b94-b57d-b351bf2299cb" providerId="ADAL" clId="{CF9C54E7-1ED1-6E46-8130-813DA8512345}" dt="2022-05-04T10:02:29.480" v="930" actId="1076"/>
          <ac:picMkLst>
            <pc:docMk/>
            <pc:sldMk cId="2152692406" sldId="900"/>
            <ac:picMk id="3" creationId="{E2D48F63-D0E1-9445-9BDF-935BD9FAC46B}"/>
          </ac:picMkLst>
        </pc:picChg>
        <pc:picChg chg="add del mod">
          <ac:chgData name="Emma Davies" userId="c388106c-fcc1-4b94-b57d-b351bf2299cb" providerId="ADAL" clId="{CF9C54E7-1ED1-6E46-8130-813DA8512345}" dt="2022-05-04T09:56:39.196" v="923" actId="478"/>
          <ac:picMkLst>
            <pc:docMk/>
            <pc:sldMk cId="2152692406" sldId="900"/>
            <ac:picMk id="4" creationId="{870ABB5B-7C73-4D4B-8CA6-110812853DE4}"/>
          </ac:picMkLst>
        </pc:picChg>
        <pc:picChg chg="add">
          <ac:chgData name="Emma Davies" userId="c388106c-fcc1-4b94-b57d-b351bf2299cb" providerId="ADAL" clId="{CF9C54E7-1ED1-6E46-8130-813DA8512345}" dt="2022-05-04T09:56:39.519" v="924"/>
          <ac:picMkLst>
            <pc:docMk/>
            <pc:sldMk cId="2152692406" sldId="900"/>
            <ac:picMk id="5" creationId="{A188064D-2213-8E4E-94D7-0FF04433EE14}"/>
          </ac:picMkLst>
        </pc:picChg>
        <pc:picChg chg="del">
          <ac:chgData name="Emma Davies" userId="c388106c-fcc1-4b94-b57d-b351bf2299cb" providerId="ADAL" clId="{CF9C54E7-1ED1-6E46-8130-813DA8512345}" dt="2022-05-03T15:06:12.724" v="79" actId="478"/>
          <ac:picMkLst>
            <pc:docMk/>
            <pc:sldMk cId="2152692406" sldId="900"/>
            <ac:picMk id="11" creationId="{4469EA82-1E22-B940-9134-777D2956ED11}"/>
          </ac:picMkLst>
        </pc:picChg>
      </pc:sldChg>
      <pc:sldChg chg="addSp delSp modSp add ord modAnim">
        <pc:chgData name="Emma Davies" userId="c388106c-fcc1-4b94-b57d-b351bf2299cb" providerId="ADAL" clId="{CF9C54E7-1ED1-6E46-8130-813DA8512345}" dt="2022-05-04T10:02:38.445" v="931"/>
        <pc:sldMkLst>
          <pc:docMk/>
          <pc:sldMk cId="1833697262" sldId="901"/>
        </pc:sldMkLst>
        <pc:spChg chg="mod">
          <ac:chgData name="Emma Davies" userId="c388106c-fcc1-4b94-b57d-b351bf2299cb" providerId="ADAL" clId="{CF9C54E7-1ED1-6E46-8130-813DA8512345}" dt="2022-05-04T08:27:55.724" v="467" actId="20577"/>
          <ac:spMkLst>
            <pc:docMk/>
            <pc:sldMk cId="1833697262" sldId="901"/>
            <ac:spMk id="2" creationId="{0B99A881-96F9-4080-BFEC-47627517944B}"/>
          </ac:spMkLst>
        </pc:spChg>
        <pc:picChg chg="add mod">
          <ac:chgData name="Emma Davies" userId="c388106c-fcc1-4b94-b57d-b351bf2299cb" providerId="ADAL" clId="{CF9C54E7-1ED1-6E46-8130-813DA8512345}" dt="2022-05-04T09:56:33.915" v="920" actId="1076"/>
          <ac:picMkLst>
            <pc:docMk/>
            <pc:sldMk cId="1833697262" sldId="901"/>
            <ac:picMk id="3" creationId="{499D1EE5-FC06-DD47-8973-C8B5FE3B6D15}"/>
          </ac:picMkLst>
        </pc:picChg>
        <pc:picChg chg="add del mod">
          <ac:chgData name="Emma Davies" userId="c388106c-fcc1-4b94-b57d-b351bf2299cb" providerId="ADAL" clId="{CF9C54E7-1ED1-6E46-8130-813DA8512345}" dt="2022-05-03T15:09:46.357" v="124" actId="478"/>
          <ac:picMkLst>
            <pc:docMk/>
            <pc:sldMk cId="1833697262" sldId="901"/>
            <ac:picMk id="4" creationId="{7A737B90-BCE7-754B-A5DC-5F2E05A3448B}"/>
          </ac:picMkLst>
        </pc:picChg>
        <pc:picChg chg="add">
          <ac:chgData name="Emma Davies" userId="c388106c-fcc1-4b94-b57d-b351bf2299cb" providerId="ADAL" clId="{CF9C54E7-1ED1-6E46-8130-813DA8512345}" dt="2022-05-04T10:02:38.445" v="931"/>
          <ac:picMkLst>
            <pc:docMk/>
            <pc:sldMk cId="1833697262" sldId="901"/>
            <ac:picMk id="5" creationId="{D81EA162-F950-8840-93B3-A7E6B15B779E}"/>
          </ac:picMkLst>
        </pc:picChg>
        <pc:picChg chg="add del">
          <ac:chgData name="Emma Davies" userId="c388106c-fcc1-4b94-b57d-b351bf2299cb" providerId="ADAL" clId="{CF9C54E7-1ED1-6E46-8130-813DA8512345}" dt="2022-05-04T09:56:23.812" v="915" actId="478"/>
          <ac:picMkLst>
            <pc:docMk/>
            <pc:sldMk cId="1833697262" sldId="901"/>
            <ac:picMk id="6" creationId="{DF164EA9-B408-4140-9F9B-9850F8C86A55}"/>
          </ac:picMkLst>
        </pc:picChg>
        <pc:picChg chg="del">
          <ac:chgData name="Emma Davies" userId="c388106c-fcc1-4b94-b57d-b351bf2299cb" providerId="ADAL" clId="{CF9C54E7-1ED1-6E46-8130-813DA8512345}" dt="2022-05-03T15:07:45.649" v="117" actId="478"/>
          <ac:picMkLst>
            <pc:docMk/>
            <pc:sldMk cId="1833697262" sldId="901"/>
            <ac:picMk id="8" creationId="{28AFB913-C53D-D84E-916B-78DA2D241461}"/>
          </ac:picMkLst>
        </pc:picChg>
      </pc:sldChg>
      <pc:sldChg chg="addSp delSp modSp add ord modAnim">
        <pc:chgData name="Emma Davies" userId="c388106c-fcc1-4b94-b57d-b351bf2299cb" providerId="ADAL" clId="{CF9C54E7-1ED1-6E46-8130-813DA8512345}" dt="2022-05-04T10:02:40.091" v="932"/>
        <pc:sldMkLst>
          <pc:docMk/>
          <pc:sldMk cId="2036334922" sldId="902"/>
        </pc:sldMkLst>
        <pc:spChg chg="mod">
          <ac:chgData name="Emma Davies" userId="c388106c-fcc1-4b94-b57d-b351bf2299cb" providerId="ADAL" clId="{CF9C54E7-1ED1-6E46-8130-813DA8512345}" dt="2022-05-04T08:27:53.121" v="465" actId="20577"/>
          <ac:spMkLst>
            <pc:docMk/>
            <pc:sldMk cId="2036334922" sldId="902"/>
            <ac:spMk id="2" creationId="{0B99A881-96F9-4080-BFEC-47627517944B}"/>
          </ac:spMkLst>
        </pc:spChg>
        <pc:picChg chg="add del">
          <ac:chgData name="Emma Davies" userId="c388106c-fcc1-4b94-b57d-b351bf2299cb" providerId="ADAL" clId="{CF9C54E7-1ED1-6E46-8130-813DA8512345}" dt="2022-05-04T09:56:36.249" v="921" actId="478"/>
          <ac:picMkLst>
            <pc:docMk/>
            <pc:sldMk cId="2036334922" sldId="902"/>
            <ac:picMk id="4" creationId="{E168FCF2-1772-9E49-A7D9-BE0E69D98000}"/>
          </ac:picMkLst>
        </pc:picChg>
        <pc:picChg chg="add">
          <ac:chgData name="Emma Davies" userId="c388106c-fcc1-4b94-b57d-b351bf2299cb" providerId="ADAL" clId="{CF9C54E7-1ED1-6E46-8130-813DA8512345}" dt="2022-05-04T09:56:36.570" v="922"/>
          <ac:picMkLst>
            <pc:docMk/>
            <pc:sldMk cId="2036334922" sldId="902"/>
            <ac:picMk id="5" creationId="{7891216C-1BEB-B049-ACA1-FFC08976A5F3}"/>
          </ac:picMkLst>
        </pc:picChg>
        <pc:picChg chg="add">
          <ac:chgData name="Emma Davies" userId="c388106c-fcc1-4b94-b57d-b351bf2299cb" providerId="ADAL" clId="{CF9C54E7-1ED1-6E46-8130-813DA8512345}" dt="2022-05-04T10:02:40.091" v="932"/>
          <ac:picMkLst>
            <pc:docMk/>
            <pc:sldMk cId="2036334922" sldId="902"/>
            <ac:picMk id="6" creationId="{6E713580-28D3-FA41-8CC2-20D81312A65B}"/>
          </ac:picMkLst>
        </pc:picChg>
        <pc:picChg chg="del">
          <ac:chgData name="Emma Davies" userId="c388106c-fcc1-4b94-b57d-b351bf2299cb" providerId="ADAL" clId="{CF9C54E7-1ED1-6E46-8130-813DA8512345}" dt="2022-05-03T15:12:35.776" v="160" actId="478"/>
          <ac:picMkLst>
            <pc:docMk/>
            <pc:sldMk cId="2036334922" sldId="902"/>
            <ac:picMk id="8" creationId="{DF38B941-BA43-734F-96DA-66DCB5EB1295}"/>
          </ac:picMkLst>
        </pc:picChg>
      </pc:sldChg>
      <pc:sldChg chg="add del">
        <pc:chgData name="Emma Davies" userId="c388106c-fcc1-4b94-b57d-b351bf2299cb" providerId="ADAL" clId="{CF9C54E7-1ED1-6E46-8130-813DA8512345}" dt="2022-05-03T15:06:28.479" v="83"/>
        <pc:sldMkLst>
          <pc:docMk/>
          <pc:sldMk cId="2213006028" sldId="902"/>
        </pc:sldMkLst>
      </pc:sldChg>
      <pc:sldChg chg="addSp delSp modSp add modAnim">
        <pc:chgData name="Emma Davies" userId="c388106c-fcc1-4b94-b57d-b351bf2299cb" providerId="ADAL" clId="{CF9C54E7-1ED1-6E46-8130-813DA8512345}" dt="2022-05-04T10:04:14.852" v="935" actId="1076"/>
        <pc:sldMkLst>
          <pc:docMk/>
          <pc:sldMk cId="3252450337" sldId="903"/>
        </pc:sldMkLst>
        <pc:spChg chg="mod">
          <ac:chgData name="Emma Davies" userId="c388106c-fcc1-4b94-b57d-b351bf2299cb" providerId="ADAL" clId="{CF9C54E7-1ED1-6E46-8130-813DA8512345}" dt="2022-05-04T08:28:13.675" v="471" actId="20577"/>
          <ac:spMkLst>
            <pc:docMk/>
            <pc:sldMk cId="3252450337" sldId="903"/>
            <ac:spMk id="2" creationId="{0B99A881-96F9-4080-BFEC-47627517944B}"/>
          </ac:spMkLst>
        </pc:spChg>
        <pc:picChg chg="del">
          <ac:chgData name="Emma Davies" userId="c388106c-fcc1-4b94-b57d-b351bf2299cb" providerId="ADAL" clId="{CF9C54E7-1ED1-6E46-8130-813DA8512345}" dt="2022-05-03T15:13:37.422" v="172" actId="478"/>
          <ac:picMkLst>
            <pc:docMk/>
            <pc:sldMk cId="3252450337" sldId="903"/>
            <ac:picMk id="4" creationId="{870ABB5B-7C73-4D4B-8CA6-110812853DE4}"/>
          </ac:picMkLst>
        </pc:picChg>
        <pc:picChg chg="add del mod">
          <ac:chgData name="Emma Davies" userId="c388106c-fcc1-4b94-b57d-b351bf2299cb" providerId="ADAL" clId="{CF9C54E7-1ED1-6E46-8130-813DA8512345}" dt="2022-05-04T08:54:32.063" v="818" actId="478"/>
          <ac:picMkLst>
            <pc:docMk/>
            <pc:sldMk cId="3252450337" sldId="903"/>
            <ac:picMk id="4" creationId="{A4857567-1DFE-DC47-A1C6-E1AD8DFC6568}"/>
          </ac:picMkLst>
        </pc:picChg>
        <pc:picChg chg="add mod">
          <ac:chgData name="Emma Davies" userId="c388106c-fcc1-4b94-b57d-b351bf2299cb" providerId="ADAL" clId="{CF9C54E7-1ED1-6E46-8130-813DA8512345}" dt="2022-05-04T08:57:29.754" v="859" actId="962"/>
          <ac:picMkLst>
            <pc:docMk/>
            <pc:sldMk cId="3252450337" sldId="903"/>
            <ac:picMk id="5" creationId="{F7925412-BBCA-954D-823A-0A3A222C0B9B}"/>
          </ac:picMkLst>
        </pc:picChg>
        <pc:picChg chg="add mod">
          <ac:chgData name="Emma Davies" userId="c388106c-fcc1-4b94-b57d-b351bf2299cb" providerId="ADAL" clId="{CF9C54E7-1ED1-6E46-8130-813DA8512345}" dt="2022-05-04T10:03:41.480" v="933"/>
          <ac:picMkLst>
            <pc:docMk/>
            <pc:sldMk cId="3252450337" sldId="903"/>
            <ac:picMk id="6" creationId="{4E974794-3E51-694A-829E-BF73536D05FA}"/>
          </ac:picMkLst>
        </pc:picChg>
        <pc:picChg chg="add mod">
          <ac:chgData name="Emma Davies" userId="c388106c-fcc1-4b94-b57d-b351bf2299cb" providerId="ADAL" clId="{CF9C54E7-1ED1-6E46-8130-813DA8512345}" dt="2022-05-04T10:04:14.852" v="935" actId="1076"/>
          <ac:picMkLst>
            <pc:docMk/>
            <pc:sldMk cId="3252450337" sldId="903"/>
            <ac:picMk id="7" creationId="{5CBB51DE-FD8B-B246-8B32-C5E32E153C60}"/>
          </ac:picMkLst>
        </pc:picChg>
      </pc:sldChg>
      <pc:sldChg chg="addSp delSp modSp add modAnim">
        <pc:chgData name="Emma Davies" userId="c388106c-fcc1-4b94-b57d-b351bf2299cb" providerId="ADAL" clId="{CF9C54E7-1ED1-6E46-8130-813DA8512345}" dt="2022-05-04T10:04:16.710" v="936"/>
        <pc:sldMkLst>
          <pc:docMk/>
          <pc:sldMk cId="1563281619" sldId="904"/>
        </pc:sldMkLst>
        <pc:spChg chg="mod">
          <ac:chgData name="Emma Davies" userId="c388106c-fcc1-4b94-b57d-b351bf2299cb" providerId="ADAL" clId="{CF9C54E7-1ED1-6E46-8130-813DA8512345}" dt="2022-05-04T08:28:16.286" v="473" actId="20577"/>
          <ac:spMkLst>
            <pc:docMk/>
            <pc:sldMk cId="1563281619" sldId="904"/>
            <ac:spMk id="2" creationId="{0B99A881-96F9-4080-BFEC-47627517944B}"/>
          </ac:spMkLst>
        </pc:spChg>
        <pc:picChg chg="add del">
          <ac:chgData name="Emma Davies" userId="c388106c-fcc1-4b94-b57d-b351bf2299cb" providerId="ADAL" clId="{CF9C54E7-1ED1-6E46-8130-813DA8512345}" dt="2022-05-04T08:54:30.048" v="817" actId="478"/>
          <ac:picMkLst>
            <pc:docMk/>
            <pc:sldMk cId="1563281619" sldId="904"/>
            <ac:picMk id="3" creationId="{033D1D38-F970-8E49-AACD-0266C6486A58}"/>
          </ac:picMkLst>
        </pc:picChg>
        <pc:picChg chg="add">
          <ac:chgData name="Emma Davies" userId="c388106c-fcc1-4b94-b57d-b351bf2299cb" providerId="ADAL" clId="{CF9C54E7-1ED1-6E46-8130-813DA8512345}" dt="2022-05-04T08:57:23.275" v="856"/>
          <ac:picMkLst>
            <pc:docMk/>
            <pc:sldMk cId="1563281619" sldId="904"/>
            <ac:picMk id="4" creationId="{ED220C5E-C9D0-4B48-8EC0-A94F6B321F55}"/>
          </ac:picMkLst>
        </pc:picChg>
        <pc:picChg chg="add">
          <ac:chgData name="Emma Davies" userId="c388106c-fcc1-4b94-b57d-b351bf2299cb" providerId="ADAL" clId="{CF9C54E7-1ED1-6E46-8130-813DA8512345}" dt="2022-05-04T10:04:16.710" v="936"/>
          <ac:picMkLst>
            <pc:docMk/>
            <pc:sldMk cId="1563281619" sldId="904"/>
            <ac:picMk id="5" creationId="{5A29661C-CEEA-5740-8A48-C8E58775A75F}"/>
          </ac:picMkLst>
        </pc:picChg>
        <pc:picChg chg="del">
          <ac:chgData name="Emma Davies" userId="c388106c-fcc1-4b94-b57d-b351bf2299cb" providerId="ADAL" clId="{CF9C54E7-1ED1-6E46-8130-813DA8512345}" dt="2022-05-03T15:13:53.866" v="176" actId="478"/>
          <ac:picMkLst>
            <pc:docMk/>
            <pc:sldMk cId="1563281619" sldId="904"/>
            <ac:picMk id="6" creationId="{DF164EA9-B408-4140-9F9B-9850F8C86A55}"/>
          </ac:picMkLst>
        </pc:picChg>
      </pc:sldChg>
      <pc:sldChg chg="addSp delSp modSp add modAnim">
        <pc:chgData name="Emma Davies" userId="c388106c-fcc1-4b94-b57d-b351bf2299cb" providerId="ADAL" clId="{CF9C54E7-1ED1-6E46-8130-813DA8512345}" dt="2022-05-04T10:04:18.415" v="937"/>
        <pc:sldMkLst>
          <pc:docMk/>
          <pc:sldMk cId="3261463866" sldId="905"/>
        </pc:sldMkLst>
        <pc:spChg chg="mod">
          <ac:chgData name="Emma Davies" userId="c388106c-fcc1-4b94-b57d-b351bf2299cb" providerId="ADAL" clId="{CF9C54E7-1ED1-6E46-8130-813DA8512345}" dt="2022-05-04T08:28:18.433" v="475" actId="20577"/>
          <ac:spMkLst>
            <pc:docMk/>
            <pc:sldMk cId="3261463866" sldId="905"/>
            <ac:spMk id="2" creationId="{0B99A881-96F9-4080-BFEC-47627517944B}"/>
          </ac:spMkLst>
        </pc:spChg>
        <pc:picChg chg="add del mod">
          <ac:chgData name="Emma Davies" userId="c388106c-fcc1-4b94-b57d-b351bf2299cb" providerId="ADAL" clId="{CF9C54E7-1ED1-6E46-8130-813DA8512345}" dt="2022-05-04T08:56:51.608" v="849" actId="478"/>
          <ac:picMkLst>
            <pc:docMk/>
            <pc:sldMk cId="3261463866" sldId="905"/>
            <ac:picMk id="3" creationId="{6D7DBB99-0899-F643-B836-F4B2B2AE684E}"/>
          </ac:picMkLst>
        </pc:picChg>
        <pc:picChg chg="del">
          <ac:chgData name="Emma Davies" userId="c388106c-fcc1-4b94-b57d-b351bf2299cb" providerId="ADAL" clId="{CF9C54E7-1ED1-6E46-8130-813DA8512345}" dt="2022-05-03T15:14:05.654" v="180" actId="478"/>
          <ac:picMkLst>
            <pc:docMk/>
            <pc:sldMk cId="3261463866" sldId="905"/>
            <ac:picMk id="4" creationId="{E168FCF2-1772-9E49-A7D9-BE0E69D98000}"/>
          </ac:picMkLst>
        </pc:picChg>
        <pc:picChg chg="add del mod modCrop">
          <ac:chgData name="Emma Davies" userId="c388106c-fcc1-4b94-b57d-b351bf2299cb" providerId="ADAL" clId="{CF9C54E7-1ED1-6E46-8130-813DA8512345}" dt="2022-05-04T08:56:51.608" v="849" actId="478"/>
          <ac:picMkLst>
            <pc:docMk/>
            <pc:sldMk cId="3261463866" sldId="905"/>
            <ac:picMk id="5" creationId="{8370B615-D59F-864A-922B-7FED2EC72892}"/>
          </ac:picMkLst>
        </pc:picChg>
        <pc:picChg chg="add del mod">
          <ac:chgData name="Emma Davies" userId="c388106c-fcc1-4b94-b57d-b351bf2299cb" providerId="ADAL" clId="{CF9C54E7-1ED1-6E46-8130-813DA8512345}" dt="2022-05-04T08:56:52.391" v="850" actId="478"/>
          <ac:picMkLst>
            <pc:docMk/>
            <pc:sldMk cId="3261463866" sldId="905"/>
            <ac:picMk id="7" creationId="{184EE88B-FFB8-784B-B1E5-13E159A98986}"/>
          </ac:picMkLst>
        </pc:picChg>
        <pc:picChg chg="add mod modCrop">
          <ac:chgData name="Emma Davies" userId="c388106c-fcc1-4b94-b57d-b351bf2299cb" providerId="ADAL" clId="{CF9C54E7-1ED1-6E46-8130-813DA8512345}" dt="2022-05-04T08:57:29.753" v="858" actId="27614"/>
          <ac:picMkLst>
            <pc:docMk/>
            <pc:sldMk cId="3261463866" sldId="905"/>
            <ac:picMk id="9" creationId="{C23F9F48-32FD-3149-99D9-765638597D84}"/>
          </ac:picMkLst>
        </pc:picChg>
        <pc:picChg chg="add">
          <ac:chgData name="Emma Davies" userId="c388106c-fcc1-4b94-b57d-b351bf2299cb" providerId="ADAL" clId="{CF9C54E7-1ED1-6E46-8130-813DA8512345}" dt="2022-05-04T10:04:18.415" v="937"/>
          <ac:picMkLst>
            <pc:docMk/>
            <pc:sldMk cId="3261463866" sldId="905"/>
            <ac:picMk id="10" creationId="{E3107E47-F7FF-3746-920B-C05E395C0EA1}"/>
          </ac:picMkLst>
        </pc:picChg>
      </pc:sldChg>
      <pc:sldChg chg="addSp delSp modSp add delAnim modAnim">
        <pc:chgData name="Emma Davies" userId="c388106c-fcc1-4b94-b57d-b351bf2299cb" providerId="ADAL" clId="{CF9C54E7-1ED1-6E46-8130-813DA8512345}" dt="2022-05-04T10:05:10.787" v="941" actId="1076"/>
        <pc:sldMkLst>
          <pc:docMk/>
          <pc:sldMk cId="4202205090" sldId="906"/>
        </pc:sldMkLst>
        <pc:spChg chg="mod">
          <ac:chgData name="Emma Davies" userId="c388106c-fcc1-4b94-b57d-b351bf2299cb" providerId="ADAL" clId="{CF9C54E7-1ED1-6E46-8130-813DA8512345}" dt="2022-05-03T15:28:20.883" v="208" actId="20577"/>
          <ac:spMkLst>
            <pc:docMk/>
            <pc:sldMk cId="4202205090" sldId="906"/>
            <ac:spMk id="2" creationId="{0B99A881-96F9-4080-BFEC-47627517944B}"/>
          </ac:spMkLst>
        </pc:spChg>
        <pc:picChg chg="add mod">
          <ac:chgData name="Emma Davies" userId="c388106c-fcc1-4b94-b57d-b351bf2299cb" providerId="ADAL" clId="{CF9C54E7-1ED1-6E46-8130-813DA8512345}" dt="2022-05-04T08:33:16.672" v="491" actId="1076"/>
          <ac:picMkLst>
            <pc:docMk/>
            <pc:sldMk cId="4202205090" sldId="906"/>
            <ac:picMk id="4" creationId="{899D1AA7-D602-AA46-951B-38A3658AA736}"/>
          </ac:picMkLst>
        </pc:picChg>
        <pc:picChg chg="add del mod">
          <ac:chgData name="Emma Davies" userId="c388106c-fcc1-4b94-b57d-b351bf2299cb" providerId="ADAL" clId="{CF9C54E7-1ED1-6E46-8130-813DA8512345}" dt="2022-05-03T15:36:54.651" v="250" actId="478"/>
          <ac:picMkLst>
            <pc:docMk/>
            <pc:sldMk cId="4202205090" sldId="906"/>
            <ac:picMk id="4" creationId="{C3E44D82-59A4-F246-86D9-465810890B8C}"/>
          </ac:picMkLst>
        </pc:picChg>
        <pc:picChg chg="add mod">
          <ac:chgData name="Emma Davies" userId="c388106c-fcc1-4b94-b57d-b351bf2299cb" providerId="ADAL" clId="{CF9C54E7-1ED1-6E46-8130-813DA8512345}" dt="2022-05-04T10:05:10.787" v="941" actId="1076"/>
          <ac:picMkLst>
            <pc:docMk/>
            <pc:sldMk cId="4202205090" sldId="906"/>
            <ac:picMk id="5" creationId="{4581B9A0-1B59-5443-97C3-4E877256FAF6}"/>
          </ac:picMkLst>
        </pc:picChg>
        <pc:picChg chg="add del">
          <ac:chgData name="Emma Davies" userId="c388106c-fcc1-4b94-b57d-b351bf2299cb" providerId="ADAL" clId="{CF9C54E7-1ED1-6E46-8130-813DA8512345}" dt="2022-05-04T10:04:25.889" v="939" actId="478"/>
          <ac:picMkLst>
            <pc:docMk/>
            <pc:sldMk cId="4202205090" sldId="906"/>
            <ac:picMk id="6" creationId="{36998CF3-C9D0-2843-9906-8865C78D3E72}"/>
          </ac:picMkLst>
        </pc:picChg>
        <pc:picChg chg="add del mod">
          <ac:chgData name="Emma Davies" userId="c388106c-fcc1-4b94-b57d-b351bf2299cb" providerId="ADAL" clId="{CF9C54E7-1ED1-6E46-8130-813DA8512345}" dt="2022-05-03T15:36:54.651" v="250" actId="478"/>
          <ac:picMkLst>
            <pc:docMk/>
            <pc:sldMk cId="4202205090" sldId="906"/>
            <ac:picMk id="6" creationId="{3A1252F2-3A3C-4840-8D14-035BA087874F}"/>
          </ac:picMkLst>
        </pc:picChg>
        <pc:picChg chg="add del mod">
          <ac:chgData name="Emma Davies" userId="c388106c-fcc1-4b94-b57d-b351bf2299cb" providerId="ADAL" clId="{CF9C54E7-1ED1-6E46-8130-813DA8512345}" dt="2022-05-04T08:31:51.683" v="481" actId="478"/>
          <ac:picMkLst>
            <pc:docMk/>
            <pc:sldMk cId="4202205090" sldId="906"/>
            <ac:picMk id="8" creationId="{61B52577-B78B-DF4B-A0F8-0CEF68BC0CE9}"/>
          </ac:picMkLst>
        </pc:picChg>
      </pc:sldChg>
      <pc:sldChg chg="addSp delSp modSp add modAnim">
        <pc:chgData name="Emma Davies" userId="c388106c-fcc1-4b94-b57d-b351bf2299cb" providerId="ADAL" clId="{CF9C54E7-1ED1-6E46-8130-813DA8512345}" dt="2022-05-04T10:05:16.833" v="942"/>
        <pc:sldMkLst>
          <pc:docMk/>
          <pc:sldMk cId="493663829" sldId="907"/>
        </pc:sldMkLst>
        <pc:spChg chg="mod">
          <ac:chgData name="Emma Davies" userId="c388106c-fcc1-4b94-b57d-b351bf2299cb" providerId="ADAL" clId="{CF9C54E7-1ED1-6E46-8130-813DA8512345}" dt="2022-05-03T15:28:26.262" v="214" actId="20577"/>
          <ac:spMkLst>
            <pc:docMk/>
            <pc:sldMk cId="493663829" sldId="907"/>
            <ac:spMk id="2" creationId="{0B99A881-96F9-4080-BFEC-47627517944B}"/>
          </ac:spMkLst>
        </pc:spChg>
        <pc:picChg chg="add del">
          <ac:chgData name="Emma Davies" userId="c388106c-fcc1-4b94-b57d-b351bf2299cb" providerId="ADAL" clId="{CF9C54E7-1ED1-6E46-8130-813DA8512345}" dt="2022-05-04T08:31:56.019" v="482" actId="478"/>
          <ac:picMkLst>
            <pc:docMk/>
            <pc:sldMk cId="493663829" sldId="907"/>
            <ac:picMk id="3" creationId="{37C37B97-62EF-B945-B307-1744855B8E10}"/>
          </ac:picMkLst>
        </pc:picChg>
        <pc:picChg chg="add">
          <ac:chgData name="Emma Davies" userId="c388106c-fcc1-4b94-b57d-b351bf2299cb" providerId="ADAL" clId="{CF9C54E7-1ED1-6E46-8130-813DA8512345}" dt="2022-05-04T08:33:19.174" v="492"/>
          <ac:picMkLst>
            <pc:docMk/>
            <pc:sldMk cId="493663829" sldId="907"/>
            <ac:picMk id="4" creationId="{5976C52E-CC35-D543-8273-2169089914E7}"/>
          </ac:picMkLst>
        </pc:picChg>
        <pc:picChg chg="add">
          <ac:chgData name="Emma Davies" userId="c388106c-fcc1-4b94-b57d-b351bf2299cb" providerId="ADAL" clId="{CF9C54E7-1ED1-6E46-8130-813DA8512345}" dt="2022-05-04T10:05:16.833" v="942"/>
          <ac:picMkLst>
            <pc:docMk/>
            <pc:sldMk cId="493663829" sldId="907"/>
            <ac:picMk id="5" creationId="{ACB250CC-FE3C-3747-84BB-4BAE8EE1BC0B}"/>
          </ac:picMkLst>
        </pc:picChg>
      </pc:sldChg>
      <pc:sldChg chg="addSp modSp add del">
        <pc:chgData name="Emma Davies" userId="c388106c-fcc1-4b94-b57d-b351bf2299cb" providerId="ADAL" clId="{CF9C54E7-1ED1-6E46-8130-813DA8512345}" dt="2022-05-04T08:31:57.092" v="483" actId="2696"/>
        <pc:sldMkLst>
          <pc:docMk/>
          <pc:sldMk cId="563540734" sldId="908"/>
        </pc:sldMkLst>
        <pc:spChg chg="mod">
          <ac:chgData name="Emma Davies" userId="c388106c-fcc1-4b94-b57d-b351bf2299cb" providerId="ADAL" clId="{CF9C54E7-1ED1-6E46-8130-813DA8512345}" dt="2022-05-03T15:28:30.016" v="220" actId="20577"/>
          <ac:spMkLst>
            <pc:docMk/>
            <pc:sldMk cId="563540734" sldId="908"/>
            <ac:spMk id="2" creationId="{0B99A881-96F9-4080-BFEC-47627517944B}"/>
          </ac:spMkLst>
        </pc:spChg>
        <pc:picChg chg="add">
          <ac:chgData name="Emma Davies" userId="c388106c-fcc1-4b94-b57d-b351bf2299cb" providerId="ADAL" clId="{CF9C54E7-1ED1-6E46-8130-813DA8512345}" dt="2022-05-03T15:37:16.111" v="262"/>
          <ac:picMkLst>
            <pc:docMk/>
            <pc:sldMk cId="563540734" sldId="908"/>
            <ac:picMk id="3" creationId="{31048353-A9C7-E544-A798-986761A12349}"/>
          </ac:picMkLst>
        </pc:picChg>
      </pc:sldChg>
      <pc:sldChg chg="addSp delSp modSp add del">
        <pc:chgData name="Emma Davies" userId="c388106c-fcc1-4b94-b57d-b351bf2299cb" providerId="ADAL" clId="{CF9C54E7-1ED1-6E46-8130-813DA8512345}" dt="2022-05-04T09:51:16.486" v="902" actId="2696"/>
        <pc:sldMkLst>
          <pc:docMk/>
          <pc:sldMk cId="1793844922" sldId="909"/>
        </pc:sldMkLst>
        <pc:spChg chg="mod">
          <ac:chgData name="Emma Davies" userId="c388106c-fcc1-4b94-b57d-b351bf2299cb" providerId="ADAL" clId="{CF9C54E7-1ED1-6E46-8130-813DA8512345}" dt="2022-05-03T15:37:41.224" v="277" actId="20577"/>
          <ac:spMkLst>
            <pc:docMk/>
            <pc:sldMk cId="1793844922" sldId="909"/>
            <ac:spMk id="2" creationId="{0B99A881-96F9-4080-BFEC-47627517944B}"/>
          </ac:spMkLst>
        </pc:spChg>
        <pc:picChg chg="del">
          <ac:chgData name="Emma Davies" userId="c388106c-fcc1-4b94-b57d-b351bf2299cb" providerId="ADAL" clId="{CF9C54E7-1ED1-6E46-8130-813DA8512345}" dt="2022-05-03T15:37:49.092" v="283" actId="478"/>
          <ac:picMkLst>
            <pc:docMk/>
            <pc:sldMk cId="1793844922" sldId="909"/>
            <ac:picMk id="3" creationId="{37C37B97-62EF-B945-B307-1744855B8E10}"/>
          </ac:picMkLst>
        </pc:picChg>
        <pc:picChg chg="add">
          <ac:chgData name="Emma Davies" userId="c388106c-fcc1-4b94-b57d-b351bf2299cb" providerId="ADAL" clId="{CF9C54E7-1ED1-6E46-8130-813DA8512345}" dt="2022-05-04T08:33:21.525" v="493"/>
          <ac:picMkLst>
            <pc:docMk/>
            <pc:sldMk cId="1793844922" sldId="909"/>
            <ac:picMk id="3" creationId="{C8DB1CA9-AF54-7F4A-AB91-BBC89DDC6611}"/>
          </ac:picMkLst>
        </pc:picChg>
      </pc:sldChg>
      <pc:sldChg chg="addSp delSp modSp add modAnim">
        <pc:chgData name="Emma Davies" userId="c388106c-fcc1-4b94-b57d-b351bf2299cb" providerId="ADAL" clId="{CF9C54E7-1ED1-6E46-8130-813DA8512345}" dt="2022-05-04T09:54:08.679" v="911" actId="1076"/>
        <pc:sldMkLst>
          <pc:docMk/>
          <pc:sldMk cId="2650490589" sldId="910"/>
        </pc:sldMkLst>
        <pc:spChg chg="mod">
          <ac:chgData name="Emma Davies" userId="c388106c-fcc1-4b94-b57d-b351bf2299cb" providerId="ADAL" clId="{CF9C54E7-1ED1-6E46-8130-813DA8512345}" dt="2022-05-04T08:33:47.674" v="496" actId="20577"/>
          <ac:spMkLst>
            <pc:docMk/>
            <pc:sldMk cId="2650490589" sldId="910"/>
            <ac:spMk id="2" creationId="{0B99A881-96F9-4080-BFEC-47627517944B}"/>
          </ac:spMkLst>
        </pc:spChg>
        <pc:picChg chg="del">
          <ac:chgData name="Emma Davies" userId="c388106c-fcc1-4b94-b57d-b351bf2299cb" providerId="ADAL" clId="{CF9C54E7-1ED1-6E46-8130-813DA8512345}" dt="2022-05-03T15:37:47.499" v="282" actId="478"/>
          <ac:picMkLst>
            <pc:docMk/>
            <pc:sldMk cId="2650490589" sldId="910"/>
            <ac:picMk id="3" creationId="{37C37B97-62EF-B945-B307-1744855B8E10}"/>
          </ac:picMkLst>
        </pc:picChg>
        <pc:picChg chg="add del mod">
          <ac:chgData name="Emma Davies" userId="c388106c-fcc1-4b94-b57d-b351bf2299cb" providerId="ADAL" clId="{CF9C54E7-1ED1-6E46-8130-813DA8512345}" dt="2022-05-04T08:35:31.221" v="508" actId="478"/>
          <ac:picMkLst>
            <pc:docMk/>
            <pc:sldMk cId="2650490589" sldId="910"/>
            <ac:picMk id="4" creationId="{362D220F-BCB3-4B47-8A8D-CD6ABA0013E9}"/>
          </ac:picMkLst>
        </pc:picChg>
        <pc:picChg chg="add del mod">
          <ac:chgData name="Emma Davies" userId="c388106c-fcc1-4b94-b57d-b351bf2299cb" providerId="ADAL" clId="{CF9C54E7-1ED1-6E46-8130-813DA8512345}" dt="2022-05-04T08:35:31.221" v="508" actId="478"/>
          <ac:picMkLst>
            <pc:docMk/>
            <pc:sldMk cId="2650490589" sldId="910"/>
            <ac:picMk id="6" creationId="{4D6CA0C5-92B5-C74F-A451-B255811CA452}"/>
          </ac:picMkLst>
        </pc:picChg>
        <pc:picChg chg="add mod">
          <ac:chgData name="Emma Davies" userId="c388106c-fcc1-4b94-b57d-b351bf2299cb" providerId="ADAL" clId="{CF9C54E7-1ED1-6E46-8130-813DA8512345}" dt="2022-05-04T08:35:44.469" v="512" actId="1076"/>
          <ac:picMkLst>
            <pc:docMk/>
            <pc:sldMk cId="2650490589" sldId="910"/>
            <ac:picMk id="8" creationId="{D1508065-081F-774C-A8D0-2EB75EAC5D0A}"/>
          </ac:picMkLst>
        </pc:picChg>
        <pc:picChg chg="add mod">
          <ac:chgData name="Emma Davies" userId="c388106c-fcc1-4b94-b57d-b351bf2299cb" providerId="ADAL" clId="{CF9C54E7-1ED1-6E46-8130-813DA8512345}" dt="2022-05-04T09:54:08.679" v="911" actId="1076"/>
          <ac:picMkLst>
            <pc:docMk/>
            <pc:sldMk cId="2650490589" sldId="910"/>
            <ac:picMk id="9" creationId="{74D1368B-2B7D-D34C-8AB5-EE39DA17ADD4}"/>
          </ac:picMkLst>
        </pc:picChg>
      </pc:sldChg>
      <pc:sldChg chg="addSp modSp add modAnim">
        <pc:chgData name="Emma Davies" userId="c388106c-fcc1-4b94-b57d-b351bf2299cb" providerId="ADAL" clId="{CF9C54E7-1ED1-6E46-8130-813DA8512345}" dt="2022-05-04T10:07:56.237" v="945" actId="14100"/>
        <pc:sldMkLst>
          <pc:docMk/>
          <pc:sldMk cId="385882943" sldId="911"/>
        </pc:sldMkLst>
        <pc:spChg chg="mod">
          <ac:chgData name="Emma Davies" userId="c388106c-fcc1-4b94-b57d-b351bf2299cb" providerId="ADAL" clId="{CF9C54E7-1ED1-6E46-8130-813DA8512345}" dt="2022-05-03T15:52:18.029" v="301" actId="20577"/>
          <ac:spMkLst>
            <pc:docMk/>
            <pc:sldMk cId="385882943" sldId="911"/>
            <ac:spMk id="2" creationId="{0B99A881-96F9-4080-BFEC-47627517944B}"/>
          </ac:spMkLst>
        </pc:spChg>
        <pc:picChg chg="add mod">
          <ac:chgData name="Emma Davies" userId="c388106c-fcc1-4b94-b57d-b351bf2299cb" providerId="ADAL" clId="{CF9C54E7-1ED1-6E46-8130-813DA8512345}" dt="2022-05-04T08:37:06.073" v="528" actId="14100"/>
          <ac:picMkLst>
            <pc:docMk/>
            <pc:sldMk cId="385882943" sldId="911"/>
            <ac:picMk id="3" creationId="{A18FEC5B-0CDE-FF41-8C42-789F8D0E7EB5}"/>
          </ac:picMkLst>
        </pc:picChg>
        <pc:picChg chg="add mod">
          <ac:chgData name="Emma Davies" userId="c388106c-fcc1-4b94-b57d-b351bf2299cb" providerId="ADAL" clId="{CF9C54E7-1ED1-6E46-8130-813DA8512345}" dt="2022-05-04T10:07:56.237" v="945" actId="14100"/>
          <ac:picMkLst>
            <pc:docMk/>
            <pc:sldMk cId="385882943" sldId="911"/>
            <ac:picMk id="5" creationId="{328EF025-6860-E347-B462-EBD39489E4ED}"/>
          </ac:picMkLst>
        </pc:picChg>
      </pc:sldChg>
      <pc:sldChg chg="addSp delSp modSp add del delAnim modAnim">
        <pc:chgData name="Emma Davies" userId="c388106c-fcc1-4b94-b57d-b351bf2299cb" providerId="ADAL" clId="{CF9C54E7-1ED1-6E46-8130-813DA8512345}" dt="2022-05-04T12:11:45.968" v="978" actId="2696"/>
        <pc:sldMkLst>
          <pc:docMk/>
          <pc:sldMk cId="1540942730" sldId="912"/>
        </pc:sldMkLst>
        <pc:spChg chg="mod">
          <ac:chgData name="Emma Davies" userId="c388106c-fcc1-4b94-b57d-b351bf2299cb" providerId="ADAL" clId="{CF9C54E7-1ED1-6E46-8130-813DA8512345}" dt="2022-05-03T15:52:21.665" v="305" actId="20577"/>
          <ac:spMkLst>
            <pc:docMk/>
            <pc:sldMk cId="1540942730" sldId="912"/>
            <ac:spMk id="2" creationId="{0B99A881-96F9-4080-BFEC-47627517944B}"/>
          </ac:spMkLst>
        </pc:spChg>
        <pc:picChg chg="add del">
          <ac:chgData name="Emma Davies" userId="c388106c-fcc1-4b94-b57d-b351bf2299cb" providerId="ADAL" clId="{CF9C54E7-1ED1-6E46-8130-813DA8512345}" dt="2022-05-04T08:37:09.499" v="529" actId="478"/>
          <ac:picMkLst>
            <pc:docMk/>
            <pc:sldMk cId="1540942730" sldId="912"/>
            <ac:picMk id="3" creationId="{FB798749-B58E-4F4E-A19C-1F9C03C8DCD2}"/>
          </ac:picMkLst>
        </pc:picChg>
        <pc:picChg chg="add">
          <ac:chgData name="Emma Davies" userId="c388106c-fcc1-4b94-b57d-b351bf2299cb" providerId="ADAL" clId="{CF9C54E7-1ED1-6E46-8130-813DA8512345}" dt="2022-05-04T08:37:10.316" v="530"/>
          <ac:picMkLst>
            <pc:docMk/>
            <pc:sldMk cId="1540942730" sldId="912"/>
            <ac:picMk id="4" creationId="{3950806A-6783-8B46-AFF3-DC77A1B10E59}"/>
          </ac:picMkLst>
        </pc:picChg>
        <pc:picChg chg="add">
          <ac:chgData name="Emma Davies" userId="c388106c-fcc1-4b94-b57d-b351bf2299cb" providerId="ADAL" clId="{CF9C54E7-1ED1-6E46-8130-813DA8512345}" dt="2022-05-04T08:37:14.110" v="531"/>
          <ac:picMkLst>
            <pc:docMk/>
            <pc:sldMk cId="1540942730" sldId="912"/>
            <ac:picMk id="5" creationId="{90B73E99-20ED-9743-A2E6-D9AAEB045128}"/>
          </ac:picMkLst>
        </pc:picChg>
      </pc:sldChg>
      <pc:sldChg chg="modSp">
        <pc:chgData name="Emma Davies" userId="c388106c-fcc1-4b94-b57d-b351bf2299cb" providerId="ADAL" clId="{CF9C54E7-1ED1-6E46-8130-813DA8512345}" dt="2022-05-04T10:08:37.979" v="948" actId="1076"/>
        <pc:sldMkLst>
          <pc:docMk/>
          <pc:sldMk cId="865673246" sldId="913"/>
        </pc:sldMkLst>
        <pc:spChg chg="mod">
          <ac:chgData name="Emma Davies" userId="c388106c-fcc1-4b94-b57d-b351bf2299cb" providerId="ADAL" clId="{CF9C54E7-1ED1-6E46-8130-813DA8512345}" dt="2022-05-04T10:08:37.979" v="948" actId="1076"/>
          <ac:spMkLst>
            <pc:docMk/>
            <pc:sldMk cId="865673246" sldId="913"/>
            <ac:spMk id="3" creationId="{E4099F09-7970-40F2-B371-6D611E36D08C}"/>
          </ac:spMkLst>
        </pc:spChg>
        <pc:spChg chg="mod">
          <ac:chgData name="Emma Davies" userId="c388106c-fcc1-4b94-b57d-b351bf2299cb" providerId="ADAL" clId="{CF9C54E7-1ED1-6E46-8130-813DA8512345}" dt="2022-05-04T10:08:37.979" v="948" actId="1076"/>
          <ac:spMkLst>
            <pc:docMk/>
            <pc:sldMk cId="865673246" sldId="913"/>
            <ac:spMk id="15" creationId="{7607EFB7-437D-4D52-932A-12388BCD2E31}"/>
          </ac:spMkLst>
        </pc:spChg>
        <pc:spChg chg="mod">
          <ac:chgData name="Emma Davies" userId="c388106c-fcc1-4b94-b57d-b351bf2299cb" providerId="ADAL" clId="{CF9C54E7-1ED1-6E46-8130-813DA8512345}" dt="2022-05-04T10:08:37.979" v="948" actId="1076"/>
          <ac:spMkLst>
            <pc:docMk/>
            <pc:sldMk cId="865673246" sldId="913"/>
            <ac:spMk id="16" creationId="{D40E7074-C816-4206-BE2D-7380D138AE16}"/>
          </ac:spMkLst>
        </pc:spChg>
        <pc:picChg chg="mod">
          <ac:chgData name="Emma Davies" userId="c388106c-fcc1-4b94-b57d-b351bf2299cb" providerId="ADAL" clId="{CF9C54E7-1ED1-6E46-8130-813DA8512345}" dt="2022-05-04T10:08:37.979" v="948" actId="1076"/>
          <ac:picMkLst>
            <pc:docMk/>
            <pc:sldMk cId="865673246" sldId="913"/>
            <ac:picMk id="9" creationId="{F3763578-CF5E-463F-A344-DC994E6701B6}"/>
          </ac:picMkLst>
        </pc:picChg>
      </pc:sldChg>
      <pc:sldChg chg="addSp delSp add del delAnim modAnim">
        <pc:chgData name="Emma Davies" userId="c388106c-fcc1-4b94-b57d-b351bf2299cb" providerId="ADAL" clId="{CF9C54E7-1ED1-6E46-8130-813DA8512345}" dt="2022-05-04T12:11:21.304" v="977" actId="2696"/>
        <pc:sldMkLst>
          <pc:docMk/>
          <pc:sldMk cId="1822494433" sldId="914"/>
        </pc:sldMkLst>
        <pc:picChg chg="add">
          <ac:chgData name="Emma Davies" userId="c388106c-fcc1-4b94-b57d-b351bf2299cb" providerId="ADAL" clId="{CF9C54E7-1ED1-6E46-8130-813DA8512345}" dt="2022-05-04T08:35:46.680" v="513"/>
          <ac:picMkLst>
            <pc:docMk/>
            <pc:sldMk cId="1822494433" sldId="914"/>
            <ac:picMk id="3" creationId="{CE1FBFF5-FB94-594A-B9C9-62D83E1DC543}"/>
          </ac:picMkLst>
        </pc:picChg>
        <pc:picChg chg="add del">
          <ac:chgData name="Emma Davies" userId="c388106c-fcc1-4b94-b57d-b351bf2299cb" providerId="ADAL" clId="{CF9C54E7-1ED1-6E46-8130-813DA8512345}" dt="2022-05-04T09:54:01.641" v="909" actId="478"/>
          <ac:picMkLst>
            <pc:docMk/>
            <pc:sldMk cId="1822494433" sldId="914"/>
            <ac:picMk id="4" creationId="{710A652F-5A2B-CB45-89FD-50F42AA25303}"/>
          </ac:picMkLst>
        </pc:picChg>
        <pc:picChg chg="add">
          <ac:chgData name="Emma Davies" userId="c388106c-fcc1-4b94-b57d-b351bf2299cb" providerId="ADAL" clId="{CF9C54E7-1ED1-6E46-8130-813DA8512345}" dt="2022-05-04T09:54:10.630" v="912"/>
          <ac:picMkLst>
            <pc:docMk/>
            <pc:sldMk cId="1822494433" sldId="914"/>
            <ac:picMk id="5" creationId="{B4E8186A-86A5-EC4B-BB87-0481B6924C16}"/>
          </ac:picMkLst>
        </pc:picChg>
      </pc:sldChg>
      <pc:sldChg chg="addSp delSp modSp add mod ord modClrScheme chgLayout">
        <pc:chgData name="Emma Davies" userId="c388106c-fcc1-4b94-b57d-b351bf2299cb" providerId="ADAL" clId="{CF9C54E7-1ED1-6E46-8130-813DA8512345}" dt="2022-05-04T12:16:56.257" v="1014" actId="1076"/>
        <pc:sldMkLst>
          <pc:docMk/>
          <pc:sldMk cId="921726973" sldId="915"/>
        </pc:sldMkLst>
        <pc:spChg chg="del mod ord">
          <ac:chgData name="Emma Davies" userId="c388106c-fcc1-4b94-b57d-b351bf2299cb" providerId="ADAL" clId="{CF9C54E7-1ED1-6E46-8130-813DA8512345}" dt="2022-05-04T08:51:49.727" v="638" actId="700"/>
          <ac:spMkLst>
            <pc:docMk/>
            <pc:sldMk cId="921726973" sldId="915"/>
            <ac:spMk id="2" creationId="{2EFA1B23-1BFF-734E-982D-8530DB4A5725}"/>
          </ac:spMkLst>
        </pc:spChg>
        <pc:spChg chg="del mod ord">
          <ac:chgData name="Emma Davies" userId="c388106c-fcc1-4b94-b57d-b351bf2299cb" providerId="ADAL" clId="{CF9C54E7-1ED1-6E46-8130-813DA8512345}" dt="2022-05-04T08:51:34.410" v="636" actId="700"/>
          <ac:spMkLst>
            <pc:docMk/>
            <pc:sldMk cId="921726973" sldId="915"/>
            <ac:spMk id="3" creationId="{F783500C-16A1-B14B-9B77-E682C020A1AB}"/>
          </ac:spMkLst>
        </pc:spChg>
        <pc:spChg chg="add del mod ord">
          <ac:chgData name="Emma Davies" userId="c388106c-fcc1-4b94-b57d-b351bf2299cb" providerId="ADAL" clId="{CF9C54E7-1ED1-6E46-8130-813DA8512345}" dt="2022-05-04T08:51:49.727" v="638" actId="700"/>
          <ac:spMkLst>
            <pc:docMk/>
            <pc:sldMk cId="921726973" sldId="915"/>
            <ac:spMk id="6" creationId="{A0A9F8FA-957A-2F40-9B46-4C7BB4A870C1}"/>
          </ac:spMkLst>
        </pc:spChg>
        <pc:spChg chg="add mod ord">
          <ac:chgData name="Emma Davies" userId="c388106c-fcc1-4b94-b57d-b351bf2299cb" providerId="ADAL" clId="{CF9C54E7-1ED1-6E46-8130-813DA8512345}" dt="2022-05-04T09:09:36.551" v="900" actId="20577"/>
          <ac:spMkLst>
            <pc:docMk/>
            <pc:sldMk cId="921726973" sldId="915"/>
            <ac:spMk id="7" creationId="{69B9A8B7-AD3B-534D-BB3F-7D0C370881E4}"/>
          </ac:spMkLst>
        </pc:spChg>
        <pc:spChg chg="add mod ord">
          <ac:chgData name="Emma Davies" userId="c388106c-fcc1-4b94-b57d-b351bf2299cb" providerId="ADAL" clId="{CF9C54E7-1ED1-6E46-8130-813DA8512345}" dt="2022-05-04T08:52:15.206" v="676" actId="20577"/>
          <ac:spMkLst>
            <pc:docMk/>
            <pc:sldMk cId="921726973" sldId="915"/>
            <ac:spMk id="8" creationId="{34FD32AC-8227-7F4F-A19E-764C7345375B}"/>
          </ac:spMkLst>
        </pc:spChg>
        <pc:picChg chg="add del mod">
          <ac:chgData name="Emma Davies" userId="c388106c-fcc1-4b94-b57d-b351bf2299cb" providerId="ADAL" clId="{CF9C54E7-1ED1-6E46-8130-813DA8512345}" dt="2022-05-04T08:52:03.758" v="640" actId="478"/>
          <ac:picMkLst>
            <pc:docMk/>
            <pc:sldMk cId="921726973" sldId="915"/>
            <ac:picMk id="4" creationId="{2C5DF60E-1CC5-394E-9D0C-D859FD5A2B87}"/>
          </ac:picMkLst>
        </pc:picChg>
        <pc:picChg chg="add del mod">
          <ac:chgData name="Emma Davies" userId="c388106c-fcc1-4b94-b57d-b351bf2299cb" providerId="ADAL" clId="{CF9C54E7-1ED1-6E46-8130-813DA8512345}" dt="2022-05-04T08:52:03.758" v="640" actId="478"/>
          <ac:picMkLst>
            <pc:docMk/>
            <pc:sldMk cId="921726973" sldId="915"/>
            <ac:picMk id="5" creationId="{32369D42-91D1-AF4A-9201-C1694054971B}"/>
          </ac:picMkLst>
        </pc:picChg>
        <pc:picChg chg="add mod">
          <ac:chgData name="Emma Davies" userId="c388106c-fcc1-4b94-b57d-b351bf2299cb" providerId="ADAL" clId="{CF9C54E7-1ED1-6E46-8130-813DA8512345}" dt="2022-05-04T12:16:56.257" v="1014" actId="1076"/>
          <ac:picMkLst>
            <pc:docMk/>
            <pc:sldMk cId="921726973" sldId="915"/>
            <ac:picMk id="10" creationId="{BAA4330A-A20D-B344-9714-395E81AE07B4}"/>
          </ac:picMkLst>
        </pc:picChg>
      </pc:sldChg>
      <pc:sldChg chg="modSp add del">
        <pc:chgData name="Emma Davies" userId="c388106c-fcc1-4b94-b57d-b351bf2299cb" providerId="ADAL" clId="{CF9C54E7-1ED1-6E46-8130-813DA8512345}" dt="2022-05-04T08:46:41.066" v="549" actId="2696"/>
        <pc:sldMkLst>
          <pc:docMk/>
          <pc:sldMk cId="4047098620" sldId="915"/>
        </pc:sldMkLst>
        <pc:spChg chg="mod">
          <ac:chgData name="Emma Davies" userId="c388106c-fcc1-4b94-b57d-b351bf2299cb" providerId="ADAL" clId="{CF9C54E7-1ED1-6E46-8130-813DA8512345}" dt="2022-05-04T08:46:21.413" v="548"/>
          <ac:spMkLst>
            <pc:docMk/>
            <pc:sldMk cId="4047098620" sldId="915"/>
            <ac:spMk id="3" creationId="{F783500C-16A1-B14B-9B77-E682C020A1AB}"/>
          </ac:spMkLst>
        </pc:spChg>
      </pc:sldChg>
      <pc:sldChg chg="addSp delSp modSp add ord">
        <pc:chgData name="Emma Davies" userId="c388106c-fcc1-4b94-b57d-b351bf2299cb" providerId="ADAL" clId="{CF9C54E7-1ED1-6E46-8130-813DA8512345}" dt="2022-05-04T12:17:24.994" v="1019" actId="1076"/>
        <pc:sldMkLst>
          <pc:docMk/>
          <pc:sldMk cId="3450361828" sldId="916"/>
        </pc:sldMkLst>
        <pc:spChg chg="mod">
          <ac:chgData name="Emma Davies" userId="c388106c-fcc1-4b94-b57d-b351bf2299cb" providerId="ADAL" clId="{CF9C54E7-1ED1-6E46-8130-813DA8512345}" dt="2022-05-04T09:09:29.482" v="899" actId="20577"/>
          <ac:spMkLst>
            <pc:docMk/>
            <pc:sldMk cId="3450361828" sldId="916"/>
            <ac:spMk id="7" creationId="{69B9A8B7-AD3B-534D-BB3F-7D0C370881E4}"/>
          </ac:spMkLst>
        </pc:spChg>
        <pc:picChg chg="add mod">
          <ac:chgData name="Emma Davies" userId="c388106c-fcc1-4b94-b57d-b351bf2299cb" providerId="ADAL" clId="{CF9C54E7-1ED1-6E46-8130-813DA8512345}" dt="2022-05-04T12:17:24.994" v="1019" actId="1076"/>
          <ac:picMkLst>
            <pc:docMk/>
            <pc:sldMk cId="3450361828" sldId="916"/>
            <ac:picMk id="2" creationId="{179151AE-53AB-9143-9C84-AE9AEEC3B0A6}"/>
          </ac:picMkLst>
        </pc:picChg>
        <pc:picChg chg="add del">
          <ac:chgData name="Emma Davies" userId="c388106c-fcc1-4b94-b57d-b351bf2299cb" providerId="ADAL" clId="{CF9C54E7-1ED1-6E46-8130-813DA8512345}" dt="2022-05-04T12:17:14.856" v="1015" actId="478"/>
          <ac:picMkLst>
            <pc:docMk/>
            <pc:sldMk cId="3450361828" sldId="916"/>
            <ac:picMk id="5" creationId="{64FC66A0-5286-6349-848E-CD5279F8375C}"/>
          </ac:picMkLst>
        </pc:picChg>
        <pc:picChg chg="add del mod">
          <ac:chgData name="Emma Davies" userId="c388106c-fcc1-4b94-b57d-b351bf2299cb" providerId="ADAL" clId="{CF9C54E7-1ED1-6E46-8130-813DA8512345}" dt="2022-05-04T12:17:14.856" v="1015" actId="478"/>
          <ac:picMkLst>
            <pc:docMk/>
            <pc:sldMk cId="3450361828" sldId="916"/>
            <ac:picMk id="6" creationId="{ECDA8676-E521-904E-8E1F-7CA0D846A46B}"/>
          </ac:picMkLst>
        </pc:picChg>
        <pc:picChg chg="del">
          <ac:chgData name="Emma Davies" userId="c388106c-fcc1-4b94-b57d-b351bf2299cb" providerId="ADAL" clId="{CF9C54E7-1ED1-6E46-8130-813DA8512345}" dt="2022-05-04T08:54:13.520" v="815" actId="478"/>
          <ac:picMkLst>
            <pc:docMk/>
            <pc:sldMk cId="3450361828" sldId="916"/>
            <ac:picMk id="10" creationId="{BAA4330A-A20D-B344-9714-395E81AE07B4}"/>
          </ac:picMkLst>
        </pc:picChg>
      </pc:sldChg>
      <pc:sldChg chg="addSp modSp add modAnim">
        <pc:chgData name="Emma Davies" userId="c388106c-fcc1-4b94-b57d-b351bf2299cb" providerId="ADAL" clId="{CF9C54E7-1ED1-6E46-8130-813DA8512345}" dt="2022-05-04T10:05:18.256" v="943"/>
        <pc:sldMkLst>
          <pc:docMk/>
          <pc:sldMk cId="1701900919" sldId="917"/>
        </pc:sldMkLst>
        <pc:spChg chg="mod">
          <ac:chgData name="Emma Davies" userId="c388106c-fcc1-4b94-b57d-b351bf2299cb" providerId="ADAL" clId="{CF9C54E7-1ED1-6E46-8130-813DA8512345}" dt="2022-05-04T09:51:25.415" v="906" actId="20577"/>
          <ac:spMkLst>
            <pc:docMk/>
            <pc:sldMk cId="1701900919" sldId="917"/>
            <ac:spMk id="2" creationId="{0B99A881-96F9-4080-BFEC-47627517944B}"/>
          </ac:spMkLst>
        </pc:spChg>
        <pc:picChg chg="add">
          <ac:chgData name="Emma Davies" userId="c388106c-fcc1-4b94-b57d-b351bf2299cb" providerId="ADAL" clId="{CF9C54E7-1ED1-6E46-8130-813DA8512345}" dt="2022-05-04T10:05:18.256" v="943"/>
          <ac:picMkLst>
            <pc:docMk/>
            <pc:sldMk cId="1701900919" sldId="917"/>
            <ac:picMk id="5" creationId="{05FED790-A16E-134A-9DD8-EED3693CE0FB}"/>
          </ac:picMkLst>
        </pc:picChg>
      </pc:sldChg>
    </pc:docChg>
  </pc:docChgLst>
  <pc:docChgLst>
    <pc:chgData name="Emma Davies" userId="c388106c-fcc1-4b94-b57d-b351bf2299cb" providerId="ADAL" clId="{83B4C938-1129-F149-B978-505D54E6FD55}"/>
    <pc:docChg chg="undo redo custSel addSld delSld modSld sldOrd">
      <pc:chgData name="Emma Davies" userId="c388106c-fcc1-4b94-b57d-b351bf2299cb" providerId="ADAL" clId="{83B4C938-1129-F149-B978-505D54E6FD55}" dt="2022-05-30T03:43:28.664" v="1718" actId="2696"/>
      <pc:docMkLst>
        <pc:docMk/>
      </pc:docMkLst>
      <pc:sldChg chg="modSp">
        <pc:chgData name="Emma Davies" userId="c388106c-fcc1-4b94-b57d-b351bf2299cb" providerId="ADAL" clId="{83B4C938-1129-F149-B978-505D54E6FD55}" dt="2022-05-26T18:55:44.726" v="1199" actId="20577"/>
        <pc:sldMkLst>
          <pc:docMk/>
          <pc:sldMk cId="2748093058" sldId="268"/>
        </pc:sldMkLst>
        <pc:spChg chg="mod">
          <ac:chgData name="Emma Davies" userId="c388106c-fcc1-4b94-b57d-b351bf2299cb" providerId="ADAL" clId="{83B4C938-1129-F149-B978-505D54E6FD55}" dt="2022-05-26T18:55:44.726" v="1199" actId="20577"/>
          <ac:spMkLst>
            <pc:docMk/>
            <pc:sldMk cId="2748093058" sldId="268"/>
            <ac:spMk id="7" creationId="{38F0542A-4077-4140-AF53-8C34231F718D}"/>
          </ac:spMkLst>
        </pc:spChg>
      </pc:sldChg>
      <pc:sldChg chg="modSp">
        <pc:chgData name="Emma Davies" userId="c388106c-fcc1-4b94-b57d-b351bf2299cb" providerId="ADAL" clId="{83B4C938-1129-F149-B978-505D54E6FD55}" dt="2022-05-26T18:54:38.215" v="1069" actId="20577"/>
        <pc:sldMkLst>
          <pc:docMk/>
          <pc:sldMk cId="3972945757" sldId="269"/>
        </pc:sldMkLst>
        <pc:spChg chg="mod">
          <ac:chgData name="Emma Davies" userId="c388106c-fcc1-4b94-b57d-b351bf2299cb" providerId="ADAL" clId="{83B4C938-1129-F149-B978-505D54E6FD55}" dt="2022-05-26T18:54:38.215" v="1069" actId="20577"/>
          <ac:spMkLst>
            <pc:docMk/>
            <pc:sldMk cId="3972945757" sldId="269"/>
            <ac:spMk id="7" creationId="{EBE90D9F-A2CA-0C4E-8BCF-A52D21B9B6BE}"/>
          </ac:spMkLst>
        </pc:spChg>
      </pc:sldChg>
      <pc:sldChg chg="modSp">
        <pc:chgData name="Emma Davies" userId="c388106c-fcc1-4b94-b57d-b351bf2299cb" providerId="ADAL" clId="{83B4C938-1129-F149-B978-505D54E6FD55}" dt="2022-05-25T17:59:34.856" v="23" actId="20577"/>
        <pc:sldMkLst>
          <pc:docMk/>
          <pc:sldMk cId="614229097" sldId="574"/>
        </pc:sldMkLst>
        <pc:spChg chg="mod">
          <ac:chgData name="Emma Davies" userId="c388106c-fcc1-4b94-b57d-b351bf2299cb" providerId="ADAL" clId="{83B4C938-1129-F149-B978-505D54E6FD55}" dt="2022-05-25T17:59:34.856" v="23" actId="20577"/>
          <ac:spMkLst>
            <pc:docMk/>
            <pc:sldMk cId="614229097" sldId="574"/>
            <ac:spMk id="16" creationId="{9C0E0934-4334-4F6E-9804-756183CA8479}"/>
          </ac:spMkLst>
        </pc:spChg>
      </pc:sldChg>
      <pc:sldChg chg="modSp">
        <pc:chgData name="Emma Davies" userId="c388106c-fcc1-4b94-b57d-b351bf2299cb" providerId="ADAL" clId="{83B4C938-1129-F149-B978-505D54E6FD55}" dt="2022-05-25T17:59:04.768" v="1" actId="20577"/>
        <pc:sldMkLst>
          <pc:docMk/>
          <pc:sldMk cId="1355969124" sldId="706"/>
        </pc:sldMkLst>
        <pc:spChg chg="mod">
          <ac:chgData name="Emma Davies" userId="c388106c-fcc1-4b94-b57d-b351bf2299cb" providerId="ADAL" clId="{83B4C938-1129-F149-B978-505D54E6FD55}" dt="2022-05-25T17:59:04.768" v="1" actId="20577"/>
          <ac:spMkLst>
            <pc:docMk/>
            <pc:sldMk cId="1355969124" sldId="706"/>
            <ac:spMk id="8" creationId="{9092A134-8C9E-4C40-B077-48272B5CB482}"/>
          </ac:spMkLst>
        </pc:spChg>
      </pc:sldChg>
      <pc:sldChg chg="addSp delSp modSp del addAnim delAnim">
        <pc:chgData name="Emma Davies" userId="c388106c-fcc1-4b94-b57d-b351bf2299cb" providerId="ADAL" clId="{83B4C938-1129-F149-B978-505D54E6FD55}" dt="2022-05-26T18:31:12.124" v="293" actId="2696"/>
        <pc:sldMkLst>
          <pc:docMk/>
          <pc:sldMk cId="503109148" sldId="847"/>
        </pc:sldMkLst>
        <pc:spChg chg="mod">
          <ac:chgData name="Emma Davies" userId="c388106c-fcc1-4b94-b57d-b351bf2299cb" providerId="ADAL" clId="{83B4C938-1129-F149-B978-505D54E6FD55}" dt="2022-05-25T17:59:50.137" v="37" actId="20577"/>
          <ac:spMkLst>
            <pc:docMk/>
            <pc:sldMk cId="503109148" sldId="847"/>
            <ac:spMk id="2" creationId="{ACA93802-39B7-431F-B88D-06FF87323456}"/>
          </ac:spMkLst>
        </pc:spChg>
        <pc:spChg chg="mod">
          <ac:chgData name="Emma Davies" userId="c388106c-fcc1-4b94-b57d-b351bf2299cb" providerId="ADAL" clId="{83B4C938-1129-F149-B978-505D54E6FD55}" dt="2022-05-25T17:59:57.404" v="56" actId="20577"/>
          <ac:spMkLst>
            <pc:docMk/>
            <pc:sldMk cId="503109148" sldId="847"/>
            <ac:spMk id="3" creationId="{BA422A32-AB50-4F1E-9CAD-FFDBA935BCFE}"/>
          </ac:spMkLst>
        </pc:spChg>
        <pc:picChg chg="add del">
          <ac:chgData name="Emma Davies" userId="c388106c-fcc1-4b94-b57d-b351bf2299cb" providerId="ADAL" clId="{83B4C938-1129-F149-B978-505D54E6FD55}" dt="2022-05-25T18:00:14.760" v="73" actId="478"/>
          <ac:picMkLst>
            <pc:docMk/>
            <pc:sldMk cId="503109148" sldId="847"/>
            <ac:picMk id="4" creationId="{13FA6F3E-1679-472A-BC38-39511D9287C3}"/>
          </ac:picMkLst>
        </pc:picChg>
      </pc:sldChg>
      <pc:sldChg chg="addSp modSp add">
        <pc:chgData name="Emma Davies" userId="c388106c-fcc1-4b94-b57d-b351bf2299cb" providerId="ADAL" clId="{83B4C938-1129-F149-B978-505D54E6FD55}" dt="2022-05-27T13:27:45.279" v="1693" actId="1076"/>
        <pc:sldMkLst>
          <pc:docMk/>
          <pc:sldMk cId="3126862141" sldId="852"/>
        </pc:sldMkLst>
        <pc:spChg chg="mod">
          <ac:chgData name="Emma Davies" userId="c388106c-fcc1-4b94-b57d-b351bf2299cb" providerId="ADAL" clId="{83B4C938-1129-F149-B978-505D54E6FD55}" dt="2022-05-26T18:31:27.693" v="308" actId="20577"/>
          <ac:spMkLst>
            <pc:docMk/>
            <pc:sldMk cId="3126862141" sldId="852"/>
            <ac:spMk id="2" creationId="{1BB8F6FA-D5DD-4625-92F8-78707D8EEB35}"/>
          </ac:spMkLst>
        </pc:spChg>
        <pc:spChg chg="mod">
          <ac:chgData name="Emma Davies" userId="c388106c-fcc1-4b94-b57d-b351bf2299cb" providerId="ADAL" clId="{83B4C938-1129-F149-B978-505D54E6FD55}" dt="2022-05-27T04:59:20.509" v="1547" actId="20577"/>
          <ac:spMkLst>
            <pc:docMk/>
            <pc:sldMk cId="3126862141" sldId="852"/>
            <ac:spMk id="3" creationId="{3AE12FCD-9CF9-4E57-B7A6-6FE1C09E059A}"/>
          </ac:spMkLst>
        </pc:spChg>
        <pc:picChg chg="add mod">
          <ac:chgData name="Emma Davies" userId="c388106c-fcc1-4b94-b57d-b351bf2299cb" providerId="ADAL" clId="{83B4C938-1129-F149-B978-505D54E6FD55}" dt="2022-05-27T13:27:45.279" v="1693" actId="1076"/>
          <ac:picMkLst>
            <pc:docMk/>
            <pc:sldMk cId="3126862141" sldId="852"/>
            <ac:picMk id="6" creationId="{A583DD63-9460-374B-A41A-8391437390D5}"/>
          </ac:picMkLst>
        </pc:picChg>
      </pc:sldChg>
      <pc:sldChg chg="addSp delSp modSp add del">
        <pc:chgData name="Emma Davies" userId="c388106c-fcc1-4b94-b57d-b351bf2299cb" providerId="ADAL" clId="{83B4C938-1129-F149-B978-505D54E6FD55}" dt="2022-05-30T03:43:28.664" v="1718" actId="2696"/>
        <pc:sldMkLst>
          <pc:docMk/>
          <pc:sldMk cId="2700113136" sldId="854"/>
        </pc:sldMkLst>
        <pc:spChg chg="add del mod">
          <ac:chgData name="Emma Davies" userId="c388106c-fcc1-4b94-b57d-b351bf2299cb" providerId="ADAL" clId="{83B4C938-1129-F149-B978-505D54E6FD55}" dt="2022-05-27T12:48:57.337" v="1572" actId="478"/>
          <ac:spMkLst>
            <pc:docMk/>
            <pc:sldMk cId="2700113136" sldId="854"/>
            <ac:spMk id="2" creationId="{16FBB9C8-ECB7-408D-93DC-DDCDD6BFC63A}"/>
          </ac:spMkLst>
        </pc:spChg>
        <pc:spChg chg="add del mod">
          <ac:chgData name="Emma Davies" userId="c388106c-fcc1-4b94-b57d-b351bf2299cb" providerId="ADAL" clId="{83B4C938-1129-F149-B978-505D54E6FD55}" dt="2022-05-26T18:39:21.173" v="548" actId="478"/>
          <ac:spMkLst>
            <pc:docMk/>
            <pc:sldMk cId="2700113136" sldId="854"/>
            <ac:spMk id="4" creationId="{B0CB4153-D2E8-B942-B4A8-74E3018540BA}"/>
          </ac:spMkLst>
        </pc:spChg>
        <pc:spChg chg="add del mod">
          <ac:chgData name="Emma Davies" userId="c388106c-fcc1-4b94-b57d-b351bf2299cb" providerId="ADAL" clId="{83B4C938-1129-F149-B978-505D54E6FD55}" dt="2022-05-26T18:39:14.459" v="546" actId="478"/>
          <ac:spMkLst>
            <pc:docMk/>
            <pc:sldMk cId="2700113136" sldId="854"/>
            <ac:spMk id="5" creationId="{D10D2515-9C42-A849-8A70-48322D49F1A1}"/>
          </ac:spMkLst>
        </pc:spChg>
        <pc:spChg chg="del mod">
          <ac:chgData name="Emma Davies" userId="c388106c-fcc1-4b94-b57d-b351bf2299cb" providerId="ADAL" clId="{83B4C938-1129-F149-B978-505D54E6FD55}" dt="2022-05-27T12:48:57.595" v="1574"/>
          <ac:spMkLst>
            <pc:docMk/>
            <pc:sldMk cId="2700113136" sldId="854"/>
            <ac:spMk id="6" creationId="{6FECA368-C281-4B5E-A700-1DCB756444C0}"/>
          </ac:spMkLst>
        </pc:spChg>
        <pc:spChg chg="mod">
          <ac:chgData name="Emma Davies" userId="c388106c-fcc1-4b94-b57d-b351bf2299cb" providerId="ADAL" clId="{83B4C938-1129-F149-B978-505D54E6FD55}" dt="2022-05-30T03:16:09.242" v="1706"/>
          <ac:spMkLst>
            <pc:docMk/>
            <pc:sldMk cId="2700113136" sldId="854"/>
            <ac:spMk id="8" creationId="{46871BFD-447A-48A0-BBEE-71A2212B96F7}"/>
          </ac:spMkLst>
        </pc:spChg>
      </pc:sldChg>
      <pc:sldChg chg="addSp delSp modSp add del mod chgLayout">
        <pc:chgData name="Emma Davies" userId="c388106c-fcc1-4b94-b57d-b351bf2299cb" providerId="ADAL" clId="{83B4C938-1129-F149-B978-505D54E6FD55}" dt="2022-05-30T03:16:54.913" v="1709"/>
        <pc:sldMkLst>
          <pc:docMk/>
          <pc:sldMk cId="1157615796" sldId="855"/>
        </pc:sldMkLst>
        <pc:spChg chg="del mod">
          <ac:chgData name="Emma Davies" userId="c388106c-fcc1-4b94-b57d-b351bf2299cb" providerId="ADAL" clId="{83B4C938-1129-F149-B978-505D54E6FD55}" dt="2022-05-27T12:49:36.407" v="1583" actId="478"/>
          <ac:spMkLst>
            <pc:docMk/>
            <pc:sldMk cId="1157615796" sldId="855"/>
            <ac:spMk id="2" creationId="{16FBB9C8-ECB7-408D-93DC-DDCDD6BFC63A}"/>
          </ac:spMkLst>
        </pc:spChg>
        <pc:spChg chg="add del mod ord">
          <ac:chgData name="Emma Davies" userId="c388106c-fcc1-4b94-b57d-b351bf2299cb" providerId="ADAL" clId="{83B4C938-1129-F149-B978-505D54E6FD55}" dt="2022-05-27T12:49:40.725" v="1585" actId="478"/>
          <ac:spMkLst>
            <pc:docMk/>
            <pc:sldMk cId="1157615796" sldId="855"/>
            <ac:spMk id="3" creationId="{33914CD2-518F-8A41-B64E-B70238E38BF5}"/>
          </ac:spMkLst>
        </pc:spChg>
        <pc:spChg chg="add mod ord">
          <ac:chgData name="Emma Davies" userId="c388106c-fcc1-4b94-b57d-b351bf2299cb" providerId="ADAL" clId="{83B4C938-1129-F149-B978-505D54E6FD55}" dt="2022-05-30T03:16:54.913" v="1709"/>
          <ac:spMkLst>
            <pc:docMk/>
            <pc:sldMk cId="1157615796" sldId="855"/>
            <ac:spMk id="4" creationId="{ED794710-EB78-594F-B894-5EA96F54E33D}"/>
          </ac:spMkLst>
        </pc:spChg>
        <pc:spChg chg="add del mod">
          <ac:chgData name="Emma Davies" userId="c388106c-fcc1-4b94-b57d-b351bf2299cb" providerId="ADAL" clId="{83B4C938-1129-F149-B978-505D54E6FD55}" dt="2022-05-27T12:50:05.968" v="1588" actId="478"/>
          <ac:spMkLst>
            <pc:docMk/>
            <pc:sldMk cId="1157615796" sldId="855"/>
            <ac:spMk id="5" creationId="{20FA8EE6-9EBD-6346-B0C5-5A77F179C32F}"/>
          </ac:spMkLst>
        </pc:spChg>
        <pc:spChg chg="mod ord">
          <ac:chgData name="Emma Davies" userId="c388106c-fcc1-4b94-b57d-b351bf2299cb" providerId="ADAL" clId="{83B4C938-1129-F149-B978-505D54E6FD55}" dt="2022-05-27T12:50:07.925" v="1589" actId="700"/>
          <ac:spMkLst>
            <pc:docMk/>
            <pc:sldMk cId="1157615796" sldId="855"/>
            <ac:spMk id="8" creationId="{46871BFD-447A-48A0-BBEE-71A2212B96F7}"/>
          </ac:spMkLst>
        </pc:spChg>
      </pc:sldChg>
      <pc:sldChg chg="delSp modSp add del delAnim">
        <pc:chgData name="Emma Davies" userId="c388106c-fcc1-4b94-b57d-b351bf2299cb" providerId="ADAL" clId="{83B4C938-1129-F149-B978-505D54E6FD55}" dt="2022-05-26T18:32:28.362" v="370" actId="2696"/>
        <pc:sldMkLst>
          <pc:docMk/>
          <pc:sldMk cId="2494572705" sldId="933"/>
        </pc:sldMkLst>
        <pc:spChg chg="mod">
          <ac:chgData name="Emma Davies" userId="c388106c-fcc1-4b94-b57d-b351bf2299cb" providerId="ADAL" clId="{83B4C938-1129-F149-B978-505D54E6FD55}" dt="2022-05-25T18:00:33.870" v="77" actId="20577"/>
          <ac:spMkLst>
            <pc:docMk/>
            <pc:sldMk cId="2494572705" sldId="933"/>
            <ac:spMk id="2" creationId="{0B99A881-96F9-4080-BFEC-47627517944B}"/>
          </ac:spMkLst>
        </pc:spChg>
        <pc:picChg chg="del">
          <ac:chgData name="Emma Davies" userId="c388106c-fcc1-4b94-b57d-b351bf2299cb" providerId="ADAL" clId="{83B4C938-1129-F149-B978-505D54E6FD55}" dt="2022-05-25T18:00:25.472" v="74" actId="478"/>
          <ac:picMkLst>
            <pc:docMk/>
            <pc:sldMk cId="2494572705" sldId="933"/>
            <ac:picMk id="4" creationId="{31A845AB-7371-A547-898F-79A435964653}"/>
          </ac:picMkLst>
        </pc:picChg>
        <pc:picChg chg="del">
          <ac:chgData name="Emma Davies" userId="c388106c-fcc1-4b94-b57d-b351bf2299cb" providerId="ADAL" clId="{83B4C938-1129-F149-B978-505D54E6FD55}" dt="2022-05-25T18:00:27.276" v="75" actId="478"/>
          <ac:picMkLst>
            <pc:docMk/>
            <pc:sldMk cId="2494572705" sldId="933"/>
            <ac:picMk id="11" creationId="{92072189-5C05-894D-ACAE-A5BD86E90807}"/>
          </ac:picMkLst>
        </pc:picChg>
        <pc:picChg chg="del">
          <ac:chgData name="Emma Davies" userId="c388106c-fcc1-4b94-b57d-b351bf2299cb" providerId="ADAL" clId="{83B4C938-1129-F149-B978-505D54E6FD55}" dt="2022-05-25T18:00:27.276" v="75" actId="478"/>
          <ac:picMkLst>
            <pc:docMk/>
            <pc:sldMk cId="2494572705" sldId="933"/>
            <ac:picMk id="13" creationId="{29780135-972D-6A4D-BCED-6AC64FEC8869}"/>
          </ac:picMkLst>
        </pc:picChg>
      </pc:sldChg>
      <pc:sldChg chg="add del">
        <pc:chgData name="Emma Davies" userId="c388106c-fcc1-4b94-b57d-b351bf2299cb" providerId="ADAL" clId="{83B4C938-1129-F149-B978-505D54E6FD55}" dt="2022-05-25T18:00:38.315" v="79" actId="2696"/>
        <pc:sldMkLst>
          <pc:docMk/>
          <pc:sldMk cId="1237040056" sldId="949"/>
        </pc:sldMkLst>
      </pc:sldChg>
      <pc:sldChg chg="add del">
        <pc:chgData name="Emma Davies" userId="c388106c-fcc1-4b94-b57d-b351bf2299cb" providerId="ADAL" clId="{83B4C938-1129-F149-B978-505D54E6FD55}" dt="2022-05-25T18:00:38.653" v="80" actId="2696"/>
        <pc:sldMkLst>
          <pc:docMk/>
          <pc:sldMk cId="2992094505" sldId="950"/>
        </pc:sldMkLst>
      </pc:sldChg>
      <pc:sldChg chg="add del">
        <pc:chgData name="Emma Davies" userId="c388106c-fcc1-4b94-b57d-b351bf2299cb" providerId="ADAL" clId="{83B4C938-1129-F149-B978-505D54E6FD55}" dt="2022-05-25T18:00:38.846" v="81" actId="2696"/>
        <pc:sldMkLst>
          <pc:docMk/>
          <pc:sldMk cId="537061832" sldId="957"/>
        </pc:sldMkLst>
      </pc:sldChg>
      <pc:sldChg chg="add del">
        <pc:chgData name="Emma Davies" userId="c388106c-fcc1-4b94-b57d-b351bf2299cb" providerId="ADAL" clId="{83B4C938-1129-F149-B978-505D54E6FD55}" dt="2022-05-25T18:00:39.011" v="82" actId="2696"/>
        <pc:sldMkLst>
          <pc:docMk/>
          <pc:sldMk cId="93739431" sldId="958"/>
        </pc:sldMkLst>
      </pc:sldChg>
      <pc:sldChg chg="add del">
        <pc:chgData name="Emma Davies" userId="c388106c-fcc1-4b94-b57d-b351bf2299cb" providerId="ADAL" clId="{83B4C938-1129-F149-B978-505D54E6FD55}" dt="2022-05-25T18:00:39.350" v="83" actId="2696"/>
        <pc:sldMkLst>
          <pc:docMk/>
          <pc:sldMk cId="3147163868" sldId="959"/>
        </pc:sldMkLst>
      </pc:sldChg>
      <pc:sldChg chg="add del">
        <pc:chgData name="Emma Davies" userId="c388106c-fcc1-4b94-b57d-b351bf2299cb" providerId="ADAL" clId="{83B4C938-1129-F149-B978-505D54E6FD55}" dt="2022-05-25T18:00:40.285" v="84" actId="2696"/>
        <pc:sldMkLst>
          <pc:docMk/>
          <pc:sldMk cId="2985341631" sldId="960"/>
        </pc:sldMkLst>
      </pc:sldChg>
      <pc:sldChg chg="addSp delSp modSp mod modClrScheme addAnim delAnim chgLayout">
        <pc:chgData name="Emma Davies" userId="c388106c-fcc1-4b94-b57d-b351bf2299cb" providerId="ADAL" clId="{83B4C938-1129-F149-B978-505D54E6FD55}" dt="2022-05-27T12:53:50.899" v="1648" actId="1076"/>
        <pc:sldMkLst>
          <pc:docMk/>
          <pc:sldMk cId="2367493608" sldId="961"/>
        </pc:sldMkLst>
        <pc:spChg chg="mod ord">
          <ac:chgData name="Emma Davies" userId="c388106c-fcc1-4b94-b57d-b351bf2299cb" providerId="ADAL" clId="{83B4C938-1129-F149-B978-505D54E6FD55}" dt="2022-05-26T18:32:53.138" v="388" actId="20577"/>
          <ac:spMkLst>
            <pc:docMk/>
            <pc:sldMk cId="2367493608" sldId="961"/>
            <ac:spMk id="2" creationId="{0B99A881-96F9-4080-BFEC-47627517944B}"/>
          </ac:spMkLst>
        </pc:spChg>
        <pc:spChg chg="add del mod ord">
          <ac:chgData name="Emma Davies" userId="c388106c-fcc1-4b94-b57d-b351bf2299cb" providerId="ADAL" clId="{83B4C938-1129-F149-B978-505D54E6FD55}" dt="2022-05-25T18:01:29.083" v="117" actId="478"/>
          <ac:spMkLst>
            <pc:docMk/>
            <pc:sldMk cId="2367493608" sldId="961"/>
            <ac:spMk id="3" creationId="{98F7E042-4F01-3643-B0AB-C1B8470FB53C}"/>
          </ac:spMkLst>
        </pc:spChg>
        <pc:picChg chg="add del">
          <ac:chgData name="Emma Davies" userId="c388106c-fcc1-4b94-b57d-b351bf2299cb" providerId="ADAL" clId="{83B4C938-1129-F149-B978-505D54E6FD55}" dt="2022-05-25T18:01:03.063" v="98" actId="478"/>
          <ac:picMkLst>
            <pc:docMk/>
            <pc:sldMk cId="2367493608" sldId="961"/>
            <ac:picMk id="4" creationId="{228B5AF3-9EB5-144D-A305-20AD469AC584}"/>
          </ac:picMkLst>
        </pc:picChg>
        <pc:picChg chg="add del mod">
          <ac:chgData name="Emma Davies" userId="c388106c-fcc1-4b94-b57d-b351bf2299cb" providerId="ADAL" clId="{83B4C938-1129-F149-B978-505D54E6FD55}" dt="2022-05-27T12:53:50.899" v="1648" actId="1076"/>
          <ac:picMkLst>
            <pc:docMk/>
            <pc:sldMk cId="2367493608" sldId="961"/>
            <ac:picMk id="6" creationId="{F6BA0694-6DAD-1E43-9C0B-0F9AB2E36382}"/>
          </ac:picMkLst>
        </pc:picChg>
        <pc:picChg chg="add del">
          <ac:chgData name="Emma Davies" userId="c388106c-fcc1-4b94-b57d-b351bf2299cb" providerId="ADAL" clId="{83B4C938-1129-F149-B978-505D54E6FD55}" dt="2022-05-25T18:01:01.197" v="96" actId="478"/>
          <ac:picMkLst>
            <pc:docMk/>
            <pc:sldMk cId="2367493608" sldId="961"/>
            <ac:picMk id="27" creationId="{99412044-9106-5747-B9F8-71425890B9F5}"/>
          </ac:picMkLst>
        </pc:picChg>
        <pc:picChg chg="add del">
          <ac:chgData name="Emma Davies" userId="c388106c-fcc1-4b94-b57d-b351bf2299cb" providerId="ADAL" clId="{83B4C938-1129-F149-B978-505D54E6FD55}" dt="2022-05-25T18:01:02.313" v="97" actId="478"/>
          <ac:picMkLst>
            <pc:docMk/>
            <pc:sldMk cId="2367493608" sldId="961"/>
            <ac:picMk id="29" creationId="{5305FB22-3694-FA42-B760-99E1054C112F}"/>
          </ac:picMkLst>
        </pc:picChg>
      </pc:sldChg>
      <pc:sldChg chg="addSp delSp modSp add mod chgLayout">
        <pc:chgData name="Emma Davies" userId="c388106c-fcc1-4b94-b57d-b351bf2299cb" providerId="ADAL" clId="{83B4C938-1129-F149-B978-505D54E6FD55}" dt="2022-05-27T12:51:18.953" v="1608"/>
        <pc:sldMkLst>
          <pc:docMk/>
          <pc:sldMk cId="1111378018" sldId="962"/>
        </pc:sldMkLst>
        <pc:spChg chg="add del mod">
          <ac:chgData name="Emma Davies" userId="c388106c-fcc1-4b94-b57d-b351bf2299cb" providerId="ADAL" clId="{83B4C938-1129-F149-B978-505D54E6FD55}" dt="2022-05-27T05:35:53.652" v="1562" actId="478"/>
          <ac:spMkLst>
            <pc:docMk/>
            <pc:sldMk cId="1111378018" sldId="962"/>
            <ac:spMk id="2" creationId="{A000AE08-344A-A84E-8FCD-1C66E5E3D97E}"/>
          </ac:spMkLst>
        </pc:spChg>
        <pc:spChg chg="add mod ord">
          <ac:chgData name="Emma Davies" userId="c388106c-fcc1-4b94-b57d-b351bf2299cb" providerId="ADAL" clId="{83B4C938-1129-F149-B978-505D54E6FD55}" dt="2022-05-27T12:51:18.953" v="1608"/>
          <ac:spMkLst>
            <pc:docMk/>
            <pc:sldMk cId="1111378018" sldId="962"/>
            <ac:spMk id="3" creationId="{784AC4C2-00AA-A94C-B74A-D54B89768879}"/>
          </ac:spMkLst>
        </pc:spChg>
        <pc:spChg chg="mod ord">
          <ac:chgData name="Emma Davies" userId="c388106c-fcc1-4b94-b57d-b351bf2299cb" providerId="ADAL" clId="{83B4C938-1129-F149-B978-505D54E6FD55}" dt="2022-05-27T12:51:17.802" v="1607" actId="700"/>
          <ac:spMkLst>
            <pc:docMk/>
            <pc:sldMk cId="1111378018" sldId="962"/>
            <ac:spMk id="5" creationId="{58B7AF31-CB83-F04B-BC63-A72BFC05B41A}"/>
          </ac:spMkLst>
        </pc:spChg>
        <pc:spChg chg="add del mod">
          <ac:chgData name="Emma Davies" userId="c388106c-fcc1-4b94-b57d-b351bf2299cb" providerId="ADAL" clId="{83B4C938-1129-F149-B978-505D54E6FD55}" dt="2022-05-27T12:51:13.703" v="1606" actId="478"/>
          <ac:spMkLst>
            <pc:docMk/>
            <pc:sldMk cId="1111378018" sldId="962"/>
            <ac:spMk id="7" creationId="{78AFCAFA-EFD5-EE4A-B91F-ECCB90ADC38E}"/>
          </ac:spMkLst>
        </pc:spChg>
        <pc:picChg chg="del">
          <ac:chgData name="Emma Davies" userId="c388106c-fcc1-4b94-b57d-b351bf2299cb" providerId="ADAL" clId="{83B4C938-1129-F149-B978-505D54E6FD55}" dt="2022-05-26T18:50:26.985" v="847" actId="478"/>
          <ac:picMkLst>
            <pc:docMk/>
            <pc:sldMk cId="1111378018" sldId="962"/>
            <ac:picMk id="9" creationId="{52E1F832-D71D-254D-9AC0-A113B312A8B3}"/>
          </ac:picMkLst>
        </pc:picChg>
        <pc:picChg chg="del">
          <ac:chgData name="Emma Davies" userId="c388106c-fcc1-4b94-b57d-b351bf2299cb" providerId="ADAL" clId="{83B4C938-1129-F149-B978-505D54E6FD55}" dt="2022-05-26T18:50:26.985" v="847" actId="478"/>
          <ac:picMkLst>
            <pc:docMk/>
            <pc:sldMk cId="1111378018" sldId="962"/>
            <ac:picMk id="10" creationId="{DBBFAAB2-63AE-9549-A7C1-2F6017F082C2}"/>
          </ac:picMkLst>
        </pc:picChg>
      </pc:sldChg>
      <pc:sldChg chg="del">
        <pc:chgData name="Emma Davies" userId="c388106c-fcc1-4b94-b57d-b351bf2299cb" providerId="ADAL" clId="{83B4C938-1129-F149-B978-505D54E6FD55}" dt="2022-05-25T18:00:43.546" v="91" actId="2696"/>
        <pc:sldMkLst>
          <pc:docMk/>
          <pc:sldMk cId="371249770" sldId="963"/>
        </pc:sldMkLst>
      </pc:sldChg>
      <pc:sldChg chg="add del">
        <pc:chgData name="Emma Davies" userId="c388106c-fcc1-4b94-b57d-b351bf2299cb" providerId="ADAL" clId="{83B4C938-1129-F149-B978-505D54E6FD55}" dt="2022-05-26T18:53:37.872" v="938" actId="2696"/>
        <pc:sldMkLst>
          <pc:docMk/>
          <pc:sldMk cId="3787192635" sldId="963"/>
        </pc:sldMkLst>
      </pc:sldChg>
      <pc:sldChg chg="del">
        <pc:chgData name="Emma Davies" userId="c388106c-fcc1-4b94-b57d-b351bf2299cb" providerId="ADAL" clId="{83B4C938-1129-F149-B978-505D54E6FD55}" dt="2022-05-25T18:00:40.817" v="85" actId="2696"/>
        <pc:sldMkLst>
          <pc:docMk/>
          <pc:sldMk cId="3284226014" sldId="964"/>
        </pc:sldMkLst>
      </pc:sldChg>
      <pc:sldChg chg="del">
        <pc:chgData name="Emma Davies" userId="c388106c-fcc1-4b94-b57d-b351bf2299cb" providerId="ADAL" clId="{83B4C938-1129-F149-B978-505D54E6FD55}" dt="2022-05-25T18:00:41.089" v="86" actId="2696"/>
        <pc:sldMkLst>
          <pc:docMk/>
          <pc:sldMk cId="4250941211" sldId="965"/>
        </pc:sldMkLst>
      </pc:sldChg>
      <pc:sldChg chg="del">
        <pc:chgData name="Emma Davies" userId="c388106c-fcc1-4b94-b57d-b351bf2299cb" providerId="ADAL" clId="{83B4C938-1129-F149-B978-505D54E6FD55}" dt="2022-05-25T18:00:41.421" v="87" actId="2696"/>
        <pc:sldMkLst>
          <pc:docMk/>
          <pc:sldMk cId="3936070193" sldId="966"/>
        </pc:sldMkLst>
      </pc:sldChg>
      <pc:sldChg chg="add del">
        <pc:chgData name="Emma Davies" userId="c388106c-fcc1-4b94-b57d-b351bf2299cb" providerId="ADAL" clId="{83B4C938-1129-F149-B978-505D54E6FD55}" dt="2022-05-26T18:53:05.464" v="903" actId="2696"/>
        <pc:sldMkLst>
          <pc:docMk/>
          <pc:sldMk cId="423650557" sldId="968"/>
        </pc:sldMkLst>
      </pc:sldChg>
      <pc:sldChg chg="del">
        <pc:chgData name="Emma Davies" userId="c388106c-fcc1-4b94-b57d-b351bf2299cb" providerId="ADAL" clId="{83B4C938-1129-F149-B978-505D54E6FD55}" dt="2022-05-25T18:00:41.752" v="88" actId="2696"/>
        <pc:sldMkLst>
          <pc:docMk/>
          <pc:sldMk cId="2417964232" sldId="968"/>
        </pc:sldMkLst>
      </pc:sldChg>
      <pc:sldChg chg="del">
        <pc:chgData name="Emma Davies" userId="c388106c-fcc1-4b94-b57d-b351bf2299cb" providerId="ADAL" clId="{83B4C938-1129-F149-B978-505D54E6FD55}" dt="2022-05-25T18:00:42.145" v="89" actId="2696"/>
        <pc:sldMkLst>
          <pc:docMk/>
          <pc:sldMk cId="745174313" sldId="969"/>
        </pc:sldMkLst>
      </pc:sldChg>
      <pc:sldChg chg="add del">
        <pc:chgData name="Emma Davies" userId="c388106c-fcc1-4b94-b57d-b351bf2299cb" providerId="ADAL" clId="{83B4C938-1129-F149-B978-505D54E6FD55}" dt="2022-05-26T18:53:05.991" v="904" actId="2696"/>
        <pc:sldMkLst>
          <pc:docMk/>
          <pc:sldMk cId="3046770987" sldId="969"/>
        </pc:sldMkLst>
      </pc:sldChg>
      <pc:sldChg chg="del">
        <pc:chgData name="Emma Davies" userId="c388106c-fcc1-4b94-b57d-b351bf2299cb" providerId="ADAL" clId="{83B4C938-1129-F149-B978-505D54E6FD55}" dt="2022-05-25T18:00:42.379" v="90" actId="2696"/>
        <pc:sldMkLst>
          <pc:docMk/>
          <pc:sldMk cId="856466837" sldId="970"/>
        </pc:sldMkLst>
      </pc:sldChg>
      <pc:sldChg chg="add del">
        <pc:chgData name="Emma Davies" userId="c388106c-fcc1-4b94-b57d-b351bf2299cb" providerId="ADAL" clId="{83B4C938-1129-F149-B978-505D54E6FD55}" dt="2022-05-26T18:53:37.705" v="937" actId="2696"/>
        <pc:sldMkLst>
          <pc:docMk/>
          <pc:sldMk cId="3771352945" sldId="970"/>
        </pc:sldMkLst>
      </pc:sldChg>
      <pc:sldChg chg="modSp add del">
        <pc:chgData name="Emma Davies" userId="c388106c-fcc1-4b94-b57d-b351bf2299cb" providerId="ADAL" clId="{83B4C938-1129-F149-B978-505D54E6FD55}" dt="2022-05-26T18:32:28.811" v="371" actId="2696"/>
        <pc:sldMkLst>
          <pc:docMk/>
          <pc:sldMk cId="2519551997" sldId="971"/>
        </pc:sldMkLst>
        <pc:spChg chg="mod">
          <ac:chgData name="Emma Davies" userId="c388106c-fcc1-4b94-b57d-b351bf2299cb" providerId="ADAL" clId="{83B4C938-1129-F149-B978-505D54E6FD55}" dt="2022-05-25T18:02:48.707" v="253" actId="20577"/>
          <ac:spMkLst>
            <pc:docMk/>
            <pc:sldMk cId="2519551997" sldId="971"/>
            <ac:spMk id="2" creationId="{0B99A881-96F9-4080-BFEC-47627517944B}"/>
          </ac:spMkLst>
        </pc:spChg>
      </pc:sldChg>
      <pc:sldChg chg="modSp add del">
        <pc:chgData name="Emma Davies" userId="c388106c-fcc1-4b94-b57d-b351bf2299cb" providerId="ADAL" clId="{83B4C938-1129-F149-B978-505D54E6FD55}" dt="2022-05-26T18:32:29.047" v="372" actId="2696"/>
        <pc:sldMkLst>
          <pc:docMk/>
          <pc:sldMk cId="1104385025" sldId="972"/>
        </pc:sldMkLst>
        <pc:spChg chg="mod">
          <ac:chgData name="Emma Davies" userId="c388106c-fcc1-4b94-b57d-b351bf2299cb" providerId="ADAL" clId="{83B4C938-1129-F149-B978-505D54E6FD55}" dt="2022-05-25T18:02:52.748" v="257" actId="20577"/>
          <ac:spMkLst>
            <pc:docMk/>
            <pc:sldMk cId="1104385025" sldId="972"/>
            <ac:spMk id="2" creationId="{0B99A881-96F9-4080-BFEC-47627517944B}"/>
          </ac:spMkLst>
        </pc:spChg>
      </pc:sldChg>
      <pc:sldChg chg="addSp delSp modSp add del">
        <pc:chgData name="Emma Davies" userId="c388106c-fcc1-4b94-b57d-b351bf2299cb" providerId="ADAL" clId="{83B4C938-1129-F149-B978-505D54E6FD55}" dt="2022-05-26T18:39:53.144" v="561" actId="2696"/>
        <pc:sldMkLst>
          <pc:docMk/>
          <pc:sldMk cId="2478958700" sldId="973"/>
        </pc:sldMkLst>
        <pc:spChg chg="del mod">
          <ac:chgData name="Emma Davies" userId="c388106c-fcc1-4b94-b57d-b351bf2299cb" providerId="ADAL" clId="{83B4C938-1129-F149-B978-505D54E6FD55}" dt="2022-05-26T18:39:51.644" v="560" actId="478"/>
          <ac:spMkLst>
            <pc:docMk/>
            <pc:sldMk cId="2478958700" sldId="973"/>
            <ac:spMk id="3" creationId="{EF4F3F97-5A8A-2440-B4C6-399B5931221E}"/>
          </ac:spMkLst>
        </pc:spChg>
        <pc:spChg chg="add mod">
          <ac:chgData name="Emma Davies" userId="c388106c-fcc1-4b94-b57d-b351bf2299cb" providerId="ADAL" clId="{83B4C938-1129-F149-B978-505D54E6FD55}" dt="2022-05-26T18:39:51.644" v="560" actId="478"/>
          <ac:spMkLst>
            <pc:docMk/>
            <pc:sldMk cId="2478958700" sldId="973"/>
            <ac:spMk id="5" creationId="{9352A368-BB3E-4F49-82B0-40542EC0B0D4}"/>
          </ac:spMkLst>
        </pc:spChg>
      </pc:sldChg>
      <pc:sldChg chg="addSp delSp modSp add delAnim">
        <pc:chgData name="Emma Davies" userId="c388106c-fcc1-4b94-b57d-b351bf2299cb" providerId="ADAL" clId="{83B4C938-1129-F149-B978-505D54E6FD55}" dt="2022-05-27T13:28:25.662" v="1705" actId="1076"/>
        <pc:sldMkLst>
          <pc:docMk/>
          <pc:sldMk cId="41793483" sldId="974"/>
        </pc:sldMkLst>
        <pc:spChg chg="mod">
          <ac:chgData name="Emma Davies" userId="c388106c-fcc1-4b94-b57d-b351bf2299cb" providerId="ADAL" clId="{83B4C938-1129-F149-B978-505D54E6FD55}" dt="2022-05-26T18:30:58.781" v="276" actId="20577"/>
          <ac:spMkLst>
            <pc:docMk/>
            <pc:sldMk cId="41793483" sldId="974"/>
            <ac:spMk id="2" creationId="{ACA93802-39B7-431F-B88D-06FF87323456}"/>
          </ac:spMkLst>
        </pc:spChg>
        <pc:spChg chg="mod">
          <ac:chgData name="Emma Davies" userId="c388106c-fcc1-4b94-b57d-b351bf2299cb" providerId="ADAL" clId="{83B4C938-1129-F149-B978-505D54E6FD55}" dt="2022-05-26T18:31:08.687" v="292" actId="20577"/>
          <ac:spMkLst>
            <pc:docMk/>
            <pc:sldMk cId="41793483" sldId="974"/>
            <ac:spMk id="3" creationId="{BA422A32-AB50-4F1E-9CAD-FFDBA935BCFE}"/>
          </ac:spMkLst>
        </pc:spChg>
        <pc:spChg chg="add del mod">
          <ac:chgData name="Emma Davies" userId="c388106c-fcc1-4b94-b57d-b351bf2299cb" providerId="ADAL" clId="{83B4C938-1129-F149-B978-505D54E6FD55}" dt="2022-05-26T18:36:00.499" v="395" actId="478"/>
          <ac:spMkLst>
            <pc:docMk/>
            <pc:sldMk cId="41793483" sldId="974"/>
            <ac:spMk id="6" creationId="{EA1FD339-CBDB-0641-BF88-3C742BB93852}"/>
          </ac:spMkLst>
        </pc:spChg>
        <pc:spChg chg="add del mod">
          <ac:chgData name="Emma Davies" userId="c388106c-fcc1-4b94-b57d-b351bf2299cb" providerId="ADAL" clId="{83B4C938-1129-F149-B978-505D54E6FD55}" dt="2022-05-26T18:36:52.555" v="407"/>
          <ac:spMkLst>
            <pc:docMk/>
            <pc:sldMk cId="41793483" sldId="974"/>
            <ac:spMk id="7" creationId="{23FB7B37-8B12-4A47-A89E-A0AD57BEFDA5}"/>
          </ac:spMkLst>
        </pc:spChg>
        <pc:spChg chg="add mod">
          <ac:chgData name="Emma Davies" userId="c388106c-fcc1-4b94-b57d-b351bf2299cb" providerId="ADAL" clId="{83B4C938-1129-F149-B978-505D54E6FD55}" dt="2022-05-27T13:28:25.662" v="1705" actId="1076"/>
          <ac:spMkLst>
            <pc:docMk/>
            <pc:sldMk cId="41793483" sldId="974"/>
            <ac:spMk id="7" creationId="{5112EE95-A459-F541-B8AC-225B08DE0AAE}"/>
          </ac:spMkLst>
        </pc:spChg>
        <pc:picChg chg="del">
          <ac:chgData name="Emma Davies" userId="c388106c-fcc1-4b94-b57d-b351bf2299cb" providerId="ADAL" clId="{83B4C938-1129-F149-B978-505D54E6FD55}" dt="2022-05-26T18:31:02.922" v="277" actId="478"/>
          <ac:picMkLst>
            <pc:docMk/>
            <pc:sldMk cId="41793483" sldId="974"/>
            <ac:picMk id="4" creationId="{13FA6F3E-1679-472A-BC38-39511D9287C3}"/>
          </ac:picMkLst>
        </pc:picChg>
        <pc:picChg chg="add mod">
          <ac:chgData name="Emma Davies" userId="c388106c-fcc1-4b94-b57d-b351bf2299cb" providerId="ADAL" clId="{83B4C938-1129-F149-B978-505D54E6FD55}" dt="2022-05-27T13:27:21.074" v="1685" actId="1076"/>
          <ac:picMkLst>
            <pc:docMk/>
            <pc:sldMk cId="41793483" sldId="974"/>
            <ac:picMk id="6" creationId="{91A254BA-B0D8-D640-935D-A6A63BDBA43C}"/>
          </ac:picMkLst>
        </pc:picChg>
      </pc:sldChg>
      <pc:sldChg chg="addSp delSp modSp add del mod chgLayout">
        <pc:chgData name="Emma Davies" userId="c388106c-fcc1-4b94-b57d-b351bf2299cb" providerId="ADAL" clId="{83B4C938-1129-F149-B978-505D54E6FD55}" dt="2022-05-30T03:18:30.692" v="1711" actId="2696"/>
        <pc:sldMkLst>
          <pc:docMk/>
          <pc:sldMk cId="267640008" sldId="975"/>
        </pc:sldMkLst>
        <pc:spChg chg="del">
          <ac:chgData name="Emma Davies" userId="c388106c-fcc1-4b94-b57d-b351bf2299cb" providerId="ADAL" clId="{83B4C938-1129-F149-B978-505D54E6FD55}" dt="2022-05-27T12:50:46.180" v="1598" actId="478"/>
          <ac:spMkLst>
            <pc:docMk/>
            <pc:sldMk cId="267640008" sldId="975"/>
            <ac:spMk id="2" creationId="{16FBB9C8-ECB7-408D-93DC-DDCDD6BFC63A}"/>
          </ac:spMkLst>
        </pc:spChg>
        <pc:spChg chg="add del mod ord">
          <ac:chgData name="Emma Davies" userId="c388106c-fcc1-4b94-b57d-b351bf2299cb" providerId="ADAL" clId="{83B4C938-1129-F149-B978-505D54E6FD55}" dt="2022-05-27T12:50:36.846" v="1595" actId="700"/>
          <ac:spMkLst>
            <pc:docMk/>
            <pc:sldMk cId="267640008" sldId="975"/>
            <ac:spMk id="3" creationId="{71220050-B14A-664F-BA1E-34310232C149}"/>
          </ac:spMkLst>
        </pc:spChg>
        <pc:spChg chg="add mod ord">
          <ac:chgData name="Emma Davies" userId="c388106c-fcc1-4b94-b57d-b351bf2299cb" providerId="ADAL" clId="{83B4C938-1129-F149-B978-505D54E6FD55}" dt="2022-05-27T12:50:47.927" v="1599"/>
          <ac:spMkLst>
            <pc:docMk/>
            <pc:sldMk cId="267640008" sldId="975"/>
            <ac:spMk id="4" creationId="{3BD4ABCB-D4F4-3C40-92DD-7F8876B46108}"/>
          </ac:spMkLst>
        </pc:spChg>
        <pc:spChg chg="del mod">
          <ac:chgData name="Emma Davies" userId="c388106c-fcc1-4b94-b57d-b351bf2299cb" providerId="ADAL" clId="{83B4C938-1129-F149-B978-505D54E6FD55}" dt="2022-05-27T12:50:43.707" v="1597" actId="478"/>
          <ac:spMkLst>
            <pc:docMk/>
            <pc:sldMk cId="267640008" sldId="975"/>
            <ac:spMk id="5" creationId="{20FA8EE6-9EBD-6346-B0C5-5A77F179C32F}"/>
          </ac:spMkLst>
        </pc:spChg>
        <pc:spChg chg="mod ord">
          <ac:chgData name="Emma Davies" userId="c388106c-fcc1-4b94-b57d-b351bf2299cb" providerId="ADAL" clId="{83B4C938-1129-F149-B978-505D54E6FD55}" dt="2022-05-27T12:50:36.846" v="1595" actId="700"/>
          <ac:spMkLst>
            <pc:docMk/>
            <pc:sldMk cId="267640008" sldId="975"/>
            <ac:spMk id="8" creationId="{46871BFD-447A-48A0-BBEE-71A2212B96F7}"/>
          </ac:spMkLst>
        </pc:spChg>
      </pc:sldChg>
      <pc:sldChg chg="modSp add del">
        <pc:chgData name="Emma Davies" userId="c388106c-fcc1-4b94-b57d-b351bf2299cb" providerId="ADAL" clId="{83B4C938-1129-F149-B978-505D54E6FD55}" dt="2022-05-27T02:02:34.370" v="1278" actId="2696"/>
        <pc:sldMkLst>
          <pc:docMk/>
          <pc:sldMk cId="778595589" sldId="976"/>
        </pc:sldMkLst>
        <pc:spChg chg="mod">
          <ac:chgData name="Emma Davies" userId="c388106c-fcc1-4b94-b57d-b351bf2299cb" providerId="ADAL" clId="{83B4C938-1129-F149-B978-505D54E6FD55}" dt="2022-05-26T18:41:14.096" v="600" actId="20577"/>
          <ac:spMkLst>
            <pc:docMk/>
            <pc:sldMk cId="778595589" sldId="976"/>
            <ac:spMk id="2" creationId="{F54D3857-5422-A744-A3AC-F9264C5D4B24}"/>
          </ac:spMkLst>
        </pc:spChg>
        <pc:spChg chg="mod">
          <ac:chgData name="Emma Davies" userId="c388106c-fcc1-4b94-b57d-b351bf2299cb" providerId="ADAL" clId="{83B4C938-1129-F149-B978-505D54E6FD55}" dt="2022-05-26T18:48:31.433" v="835" actId="20577"/>
          <ac:spMkLst>
            <pc:docMk/>
            <pc:sldMk cId="778595589" sldId="976"/>
            <ac:spMk id="3" creationId="{C7C5065F-C006-6242-8B08-79E8F4FC0F88}"/>
          </ac:spMkLst>
        </pc:spChg>
      </pc:sldChg>
      <pc:sldChg chg="addSp delSp modSp add">
        <pc:chgData name="Emma Davies" userId="c388106c-fcc1-4b94-b57d-b351bf2299cb" providerId="ADAL" clId="{83B4C938-1129-F149-B978-505D54E6FD55}" dt="2022-05-27T12:51:27.476" v="1610"/>
        <pc:sldMkLst>
          <pc:docMk/>
          <pc:sldMk cId="4127846730" sldId="977"/>
        </pc:sldMkLst>
        <pc:spChg chg="mod">
          <ac:chgData name="Emma Davies" userId="c388106c-fcc1-4b94-b57d-b351bf2299cb" providerId="ADAL" clId="{83B4C938-1129-F149-B978-505D54E6FD55}" dt="2022-05-27T04:53:09.053" v="1390" actId="20577"/>
          <ac:spMkLst>
            <pc:docMk/>
            <pc:sldMk cId="4127846730" sldId="977"/>
            <ac:spMk id="2" creationId="{F54D3857-5422-A744-A3AC-F9264C5D4B24}"/>
          </ac:spMkLst>
        </pc:spChg>
        <pc:spChg chg="del mod">
          <ac:chgData name="Emma Davies" userId="c388106c-fcc1-4b94-b57d-b351bf2299cb" providerId="ADAL" clId="{83B4C938-1129-F149-B978-505D54E6FD55}" dt="2022-05-27T12:51:25.769" v="1609" actId="478"/>
          <ac:spMkLst>
            <pc:docMk/>
            <pc:sldMk cId="4127846730" sldId="977"/>
            <ac:spMk id="3" creationId="{C7C5065F-C006-6242-8B08-79E8F4FC0F88}"/>
          </ac:spMkLst>
        </pc:spChg>
        <pc:spChg chg="add mod">
          <ac:chgData name="Emma Davies" userId="c388106c-fcc1-4b94-b57d-b351bf2299cb" providerId="ADAL" clId="{83B4C938-1129-F149-B978-505D54E6FD55}" dt="2022-05-27T12:51:27.476" v="1610"/>
          <ac:spMkLst>
            <pc:docMk/>
            <pc:sldMk cId="4127846730" sldId="977"/>
            <ac:spMk id="5" creationId="{55819A66-C933-2543-95CB-F2EA08E7F6DD}"/>
          </ac:spMkLst>
        </pc:spChg>
      </pc:sldChg>
      <pc:sldChg chg="modSp add del">
        <pc:chgData name="Emma Davies" userId="c388106c-fcc1-4b94-b57d-b351bf2299cb" providerId="ADAL" clId="{83B4C938-1129-F149-B978-505D54E6FD55}" dt="2022-05-27T02:02:59.988" v="1282" actId="2696"/>
        <pc:sldMkLst>
          <pc:docMk/>
          <pc:sldMk cId="1056475983" sldId="978"/>
        </pc:sldMkLst>
        <pc:spChg chg="mod">
          <ac:chgData name="Emma Davies" userId="c388106c-fcc1-4b94-b57d-b351bf2299cb" providerId="ADAL" clId="{83B4C938-1129-F149-B978-505D54E6FD55}" dt="2022-05-26T18:44:25.854" v="767" actId="20577"/>
          <ac:spMkLst>
            <pc:docMk/>
            <pc:sldMk cId="1056475983" sldId="978"/>
            <ac:spMk id="2" creationId="{F54D3857-5422-A744-A3AC-F9264C5D4B24}"/>
          </ac:spMkLst>
        </pc:spChg>
        <pc:spChg chg="mod">
          <ac:chgData name="Emma Davies" userId="c388106c-fcc1-4b94-b57d-b351bf2299cb" providerId="ADAL" clId="{83B4C938-1129-F149-B978-505D54E6FD55}" dt="2022-05-26T18:48:22.039" v="833" actId="20577"/>
          <ac:spMkLst>
            <pc:docMk/>
            <pc:sldMk cId="1056475983" sldId="978"/>
            <ac:spMk id="3" creationId="{C7C5065F-C006-6242-8B08-79E8F4FC0F88}"/>
          </ac:spMkLst>
        </pc:spChg>
      </pc:sldChg>
      <pc:sldChg chg="addSp delSp modSp add">
        <pc:chgData name="Emma Davies" userId="c388106c-fcc1-4b94-b57d-b351bf2299cb" providerId="ADAL" clId="{83B4C938-1129-F149-B978-505D54E6FD55}" dt="2022-05-27T12:52:42.423" v="1628"/>
        <pc:sldMkLst>
          <pc:docMk/>
          <pc:sldMk cId="2821724853" sldId="979"/>
        </pc:sldMkLst>
        <pc:spChg chg="mod">
          <ac:chgData name="Emma Davies" userId="c388106c-fcc1-4b94-b57d-b351bf2299cb" providerId="ADAL" clId="{83B4C938-1129-F149-B978-505D54E6FD55}" dt="2022-05-27T04:53:44.200" v="1412" actId="20577"/>
          <ac:spMkLst>
            <pc:docMk/>
            <pc:sldMk cId="2821724853" sldId="979"/>
            <ac:spMk id="2" creationId="{F54D3857-5422-A744-A3AC-F9264C5D4B24}"/>
          </ac:spMkLst>
        </pc:spChg>
        <pc:spChg chg="del mod">
          <ac:chgData name="Emma Davies" userId="c388106c-fcc1-4b94-b57d-b351bf2299cb" providerId="ADAL" clId="{83B4C938-1129-F149-B978-505D54E6FD55}" dt="2022-05-27T12:52:41.367" v="1627" actId="478"/>
          <ac:spMkLst>
            <pc:docMk/>
            <pc:sldMk cId="2821724853" sldId="979"/>
            <ac:spMk id="3" creationId="{C7C5065F-C006-6242-8B08-79E8F4FC0F88}"/>
          </ac:spMkLst>
        </pc:spChg>
        <pc:spChg chg="add mod">
          <ac:chgData name="Emma Davies" userId="c388106c-fcc1-4b94-b57d-b351bf2299cb" providerId="ADAL" clId="{83B4C938-1129-F149-B978-505D54E6FD55}" dt="2022-05-27T12:52:42.423" v="1628"/>
          <ac:spMkLst>
            <pc:docMk/>
            <pc:sldMk cId="2821724853" sldId="979"/>
            <ac:spMk id="5" creationId="{AF43AB4B-877E-4D42-B2E2-E5EB87BAF2CD}"/>
          </ac:spMkLst>
        </pc:spChg>
      </pc:sldChg>
      <pc:sldChg chg="modSp add del">
        <pc:chgData name="Emma Davies" userId="c388106c-fcc1-4b94-b57d-b351bf2299cb" providerId="ADAL" clId="{83B4C938-1129-F149-B978-505D54E6FD55}" dt="2022-05-27T04:53:53.456" v="1417" actId="2696"/>
        <pc:sldMkLst>
          <pc:docMk/>
          <pc:sldMk cId="3347214375" sldId="980"/>
        </pc:sldMkLst>
        <pc:spChg chg="mod">
          <ac:chgData name="Emma Davies" userId="c388106c-fcc1-4b94-b57d-b351bf2299cb" providerId="ADAL" clId="{83B4C938-1129-F149-B978-505D54E6FD55}" dt="2022-05-26T18:52:25.255" v="900" actId="255"/>
          <ac:spMkLst>
            <pc:docMk/>
            <pc:sldMk cId="3347214375" sldId="980"/>
            <ac:spMk id="2" creationId="{F54D3857-5422-A744-A3AC-F9264C5D4B24}"/>
          </ac:spMkLst>
        </pc:spChg>
        <pc:spChg chg="mod">
          <ac:chgData name="Emma Davies" userId="c388106c-fcc1-4b94-b57d-b351bf2299cb" providerId="ADAL" clId="{83B4C938-1129-F149-B978-505D54E6FD55}" dt="2022-05-26T18:46:38.309" v="822" actId="20577"/>
          <ac:spMkLst>
            <pc:docMk/>
            <pc:sldMk cId="3347214375" sldId="980"/>
            <ac:spMk id="3" creationId="{C7C5065F-C006-6242-8B08-79E8F4FC0F88}"/>
          </ac:spMkLst>
        </pc:spChg>
      </pc:sldChg>
      <pc:sldChg chg="modSp add del">
        <pc:chgData name="Emma Davies" userId="c388106c-fcc1-4b94-b57d-b351bf2299cb" providerId="ADAL" clId="{83B4C938-1129-F149-B978-505D54E6FD55}" dt="2022-05-27T04:53:53.859" v="1418" actId="2696"/>
        <pc:sldMkLst>
          <pc:docMk/>
          <pc:sldMk cId="2660105737" sldId="981"/>
        </pc:sldMkLst>
        <pc:spChg chg="mod">
          <ac:chgData name="Emma Davies" userId="c388106c-fcc1-4b94-b57d-b351bf2299cb" providerId="ADAL" clId="{83B4C938-1129-F149-B978-505D54E6FD55}" dt="2022-05-26T18:52:07.169" v="898" actId="255"/>
          <ac:spMkLst>
            <pc:docMk/>
            <pc:sldMk cId="2660105737" sldId="981"/>
            <ac:spMk id="2" creationId="{F54D3857-5422-A744-A3AC-F9264C5D4B24}"/>
          </ac:spMkLst>
        </pc:spChg>
        <pc:spChg chg="mod">
          <ac:chgData name="Emma Davies" userId="c388106c-fcc1-4b94-b57d-b351bf2299cb" providerId="ADAL" clId="{83B4C938-1129-F149-B978-505D54E6FD55}" dt="2022-05-26T18:46:32.442" v="819" actId="20577"/>
          <ac:spMkLst>
            <pc:docMk/>
            <pc:sldMk cId="2660105737" sldId="981"/>
            <ac:spMk id="3" creationId="{C7C5065F-C006-6242-8B08-79E8F4FC0F88}"/>
          </ac:spMkLst>
        </pc:spChg>
      </pc:sldChg>
      <pc:sldChg chg="modSp add del">
        <pc:chgData name="Emma Davies" userId="c388106c-fcc1-4b94-b57d-b351bf2299cb" providerId="ADAL" clId="{83B4C938-1129-F149-B978-505D54E6FD55}" dt="2022-05-27T02:05:59.658" v="1336" actId="2696"/>
        <pc:sldMkLst>
          <pc:docMk/>
          <pc:sldMk cId="1943377823" sldId="982"/>
        </pc:sldMkLst>
        <pc:spChg chg="mod">
          <ac:chgData name="Emma Davies" userId="c388106c-fcc1-4b94-b57d-b351bf2299cb" providerId="ADAL" clId="{83B4C938-1129-F149-B978-505D54E6FD55}" dt="2022-05-26T18:48:54.168" v="843" actId="20577"/>
          <ac:spMkLst>
            <pc:docMk/>
            <pc:sldMk cId="1943377823" sldId="982"/>
            <ac:spMk id="3" creationId="{C7C5065F-C006-6242-8B08-79E8F4FC0F88}"/>
          </ac:spMkLst>
        </pc:spChg>
      </pc:sldChg>
      <pc:sldChg chg="modSp add del">
        <pc:chgData name="Emma Davies" userId="c388106c-fcc1-4b94-b57d-b351bf2299cb" providerId="ADAL" clId="{83B4C938-1129-F149-B978-505D54E6FD55}" dt="2022-05-27T02:06:13.178" v="1338" actId="2696"/>
        <pc:sldMkLst>
          <pc:docMk/>
          <pc:sldMk cId="1955242287" sldId="983"/>
        </pc:sldMkLst>
        <pc:spChg chg="mod">
          <ac:chgData name="Emma Davies" userId="c388106c-fcc1-4b94-b57d-b351bf2299cb" providerId="ADAL" clId="{83B4C938-1129-F149-B978-505D54E6FD55}" dt="2022-05-26T18:48:58.780" v="845"/>
          <ac:spMkLst>
            <pc:docMk/>
            <pc:sldMk cId="1955242287" sldId="983"/>
            <ac:spMk id="3" creationId="{C7C5065F-C006-6242-8B08-79E8F4FC0F88}"/>
          </ac:spMkLst>
        </pc:spChg>
      </pc:sldChg>
      <pc:sldChg chg="addSp delSp modSp add">
        <pc:chgData name="Emma Davies" userId="c388106c-fcc1-4b94-b57d-b351bf2299cb" providerId="ADAL" clId="{83B4C938-1129-F149-B978-505D54E6FD55}" dt="2022-05-27T13:23:07.393" v="1677" actId="20577"/>
        <pc:sldMkLst>
          <pc:docMk/>
          <pc:sldMk cId="875313969" sldId="984"/>
        </pc:sldMkLst>
        <pc:spChg chg="add mod">
          <ac:chgData name="Emma Davies" userId="c388106c-fcc1-4b94-b57d-b351bf2299cb" providerId="ADAL" clId="{83B4C938-1129-F149-B978-505D54E6FD55}" dt="2022-05-27T13:23:07.393" v="1677" actId="20577"/>
          <ac:spMkLst>
            <pc:docMk/>
            <pc:sldMk cId="875313969" sldId="984"/>
            <ac:spMk id="3" creationId="{B30D9832-DE2A-6F49-BB21-44218FC6014C}"/>
          </ac:spMkLst>
        </pc:spChg>
        <pc:spChg chg="mod">
          <ac:chgData name="Emma Davies" userId="c388106c-fcc1-4b94-b57d-b351bf2299cb" providerId="ADAL" clId="{83B4C938-1129-F149-B978-505D54E6FD55}" dt="2022-05-26T18:51:24.078" v="866" actId="207"/>
          <ac:spMkLst>
            <pc:docMk/>
            <pc:sldMk cId="875313969" sldId="984"/>
            <ac:spMk id="5" creationId="{58B7AF31-CB83-F04B-BC63-A72BFC05B41A}"/>
          </ac:spMkLst>
        </pc:spChg>
        <pc:spChg chg="del mod">
          <ac:chgData name="Emma Davies" userId="c388106c-fcc1-4b94-b57d-b351bf2299cb" providerId="ADAL" clId="{83B4C938-1129-F149-B978-505D54E6FD55}" dt="2022-05-26T18:51:03.633" v="854" actId="478"/>
          <ac:spMkLst>
            <pc:docMk/>
            <pc:sldMk cId="875313969" sldId="984"/>
            <ac:spMk id="7" creationId="{78AFCAFA-EFD5-EE4A-B91F-ECCB90ADC38E}"/>
          </ac:spMkLst>
        </pc:spChg>
        <pc:spChg chg="add del mod">
          <ac:chgData name="Emma Davies" userId="c388106c-fcc1-4b94-b57d-b351bf2299cb" providerId="ADAL" clId="{83B4C938-1129-F149-B978-505D54E6FD55}" dt="2022-05-27T12:52:30.142" v="1625" actId="478"/>
          <ac:spMkLst>
            <pc:docMk/>
            <pc:sldMk cId="875313969" sldId="984"/>
            <ac:spMk id="8" creationId="{DA0CEF52-723B-F943-8468-D4AE39B81990}"/>
          </ac:spMkLst>
        </pc:spChg>
        <pc:spChg chg="add del mod">
          <ac:chgData name="Emma Davies" userId="c388106c-fcc1-4b94-b57d-b351bf2299cb" providerId="ADAL" clId="{83B4C938-1129-F149-B978-505D54E6FD55}" dt="2022-05-27T05:36:05.176" v="1565" actId="478"/>
          <ac:spMkLst>
            <pc:docMk/>
            <pc:sldMk cId="875313969" sldId="984"/>
            <ac:spMk id="9" creationId="{7EAB11F2-2C9F-8648-8A41-2CFDA45175A4}"/>
          </ac:spMkLst>
        </pc:spChg>
      </pc:sldChg>
      <pc:sldChg chg="addSp delSp modSp add">
        <pc:chgData name="Emma Davies" userId="c388106c-fcc1-4b94-b57d-b351bf2299cb" providerId="ADAL" clId="{83B4C938-1129-F149-B978-505D54E6FD55}" dt="2022-05-27T12:53:26.725" v="1640"/>
        <pc:sldMkLst>
          <pc:docMk/>
          <pc:sldMk cId="3931418025" sldId="985"/>
        </pc:sldMkLst>
        <pc:spChg chg="add mod">
          <ac:chgData name="Emma Davies" userId="c388106c-fcc1-4b94-b57d-b351bf2299cb" providerId="ADAL" clId="{83B4C938-1129-F149-B978-505D54E6FD55}" dt="2022-05-27T12:53:26.725" v="1640"/>
          <ac:spMkLst>
            <pc:docMk/>
            <pc:sldMk cId="3931418025" sldId="985"/>
            <ac:spMk id="3" creationId="{B846FD54-0845-5E4E-9302-C85818AD8904}"/>
          </ac:spMkLst>
        </pc:spChg>
        <pc:spChg chg="mod">
          <ac:chgData name="Emma Davies" userId="c388106c-fcc1-4b94-b57d-b351bf2299cb" providerId="ADAL" clId="{83B4C938-1129-F149-B978-505D54E6FD55}" dt="2022-05-26T18:51:54.670" v="895" actId="255"/>
          <ac:spMkLst>
            <pc:docMk/>
            <pc:sldMk cId="3931418025" sldId="985"/>
            <ac:spMk id="5" creationId="{58B7AF31-CB83-F04B-BC63-A72BFC05B41A}"/>
          </ac:spMkLst>
        </pc:spChg>
        <pc:spChg chg="del">
          <ac:chgData name="Emma Davies" userId="c388106c-fcc1-4b94-b57d-b351bf2299cb" providerId="ADAL" clId="{83B4C938-1129-F149-B978-505D54E6FD55}" dt="2022-05-26T18:51:57.780" v="896" actId="478"/>
          <ac:spMkLst>
            <pc:docMk/>
            <pc:sldMk cId="3931418025" sldId="985"/>
            <ac:spMk id="7" creationId="{78AFCAFA-EFD5-EE4A-B91F-ECCB90ADC38E}"/>
          </ac:spMkLst>
        </pc:spChg>
        <pc:spChg chg="add del">
          <ac:chgData name="Emma Davies" userId="c388106c-fcc1-4b94-b57d-b351bf2299cb" providerId="ADAL" clId="{83B4C938-1129-F149-B978-505D54E6FD55}" dt="2022-05-27T12:53:25.701" v="1639" actId="478"/>
          <ac:spMkLst>
            <pc:docMk/>
            <pc:sldMk cId="3931418025" sldId="985"/>
            <ac:spMk id="8" creationId="{BB0B668D-DA90-7F42-8E8D-96C8FF04477D}"/>
          </ac:spMkLst>
        </pc:spChg>
        <pc:spChg chg="add del mod">
          <ac:chgData name="Emma Davies" userId="c388106c-fcc1-4b94-b57d-b351bf2299cb" providerId="ADAL" clId="{83B4C938-1129-F149-B978-505D54E6FD55}" dt="2022-05-27T05:36:11.874" v="1566" actId="478"/>
          <ac:spMkLst>
            <pc:docMk/>
            <pc:sldMk cId="3931418025" sldId="985"/>
            <ac:spMk id="9" creationId="{74F69664-A153-3741-A2C5-08110E78D1B7}"/>
          </ac:spMkLst>
        </pc:spChg>
      </pc:sldChg>
      <pc:sldChg chg="addSp delSp modSp add">
        <pc:chgData name="Emma Davies" userId="c388106c-fcc1-4b94-b57d-b351bf2299cb" providerId="ADAL" clId="{83B4C938-1129-F149-B978-505D54E6FD55}" dt="2022-05-27T12:51:58.765" v="1618"/>
        <pc:sldMkLst>
          <pc:docMk/>
          <pc:sldMk cId="56296085" sldId="986"/>
        </pc:sldMkLst>
        <pc:spChg chg="mod">
          <ac:chgData name="Emma Davies" userId="c388106c-fcc1-4b94-b57d-b351bf2299cb" providerId="ADAL" clId="{83B4C938-1129-F149-B978-505D54E6FD55}" dt="2022-05-27T04:53:21.594" v="1404" actId="20577"/>
          <ac:spMkLst>
            <pc:docMk/>
            <pc:sldMk cId="56296085" sldId="986"/>
            <ac:spMk id="2" creationId="{8DA6E750-438C-F04B-8F89-04F520B5EE7B}"/>
          </ac:spMkLst>
        </pc:spChg>
        <pc:spChg chg="del mod">
          <ac:chgData name="Emma Davies" userId="c388106c-fcc1-4b94-b57d-b351bf2299cb" providerId="ADAL" clId="{83B4C938-1129-F149-B978-505D54E6FD55}" dt="2022-05-27T12:51:57.701" v="1617" actId="478"/>
          <ac:spMkLst>
            <pc:docMk/>
            <pc:sldMk cId="56296085" sldId="986"/>
            <ac:spMk id="3" creationId="{BC75C317-F5B5-C840-8A1D-13E6383CAA8C}"/>
          </ac:spMkLst>
        </pc:spChg>
        <pc:spChg chg="add mod">
          <ac:chgData name="Emma Davies" userId="c388106c-fcc1-4b94-b57d-b351bf2299cb" providerId="ADAL" clId="{83B4C938-1129-F149-B978-505D54E6FD55}" dt="2022-05-27T12:51:58.765" v="1618"/>
          <ac:spMkLst>
            <pc:docMk/>
            <pc:sldMk cId="56296085" sldId="986"/>
            <ac:spMk id="5" creationId="{85BA20C2-83C3-9643-A8D6-09B92294F47E}"/>
          </ac:spMkLst>
        </pc:spChg>
      </pc:sldChg>
      <pc:sldChg chg="modSp add">
        <pc:chgData name="Emma Davies" userId="c388106c-fcc1-4b94-b57d-b351bf2299cb" providerId="ADAL" clId="{83B4C938-1129-F149-B978-505D54E6FD55}" dt="2022-05-27T12:51:45.383" v="1614"/>
        <pc:sldMkLst>
          <pc:docMk/>
          <pc:sldMk cId="2303489325" sldId="987"/>
        </pc:sldMkLst>
        <pc:spChg chg="mod">
          <ac:chgData name="Emma Davies" userId="c388106c-fcc1-4b94-b57d-b351bf2299cb" providerId="ADAL" clId="{83B4C938-1129-F149-B978-505D54E6FD55}" dt="2022-05-27T04:53:14.070" v="1396" actId="20577"/>
          <ac:spMkLst>
            <pc:docMk/>
            <pc:sldMk cId="2303489325" sldId="987"/>
            <ac:spMk id="2" creationId="{F54D3857-5422-A744-A3AC-F9264C5D4B24}"/>
          </ac:spMkLst>
        </pc:spChg>
        <pc:spChg chg="mod">
          <ac:chgData name="Emma Davies" userId="c388106c-fcc1-4b94-b57d-b351bf2299cb" providerId="ADAL" clId="{83B4C938-1129-F149-B978-505D54E6FD55}" dt="2022-05-27T12:51:45.383" v="1614"/>
          <ac:spMkLst>
            <pc:docMk/>
            <pc:sldMk cId="2303489325" sldId="987"/>
            <ac:spMk id="3" creationId="{C7C5065F-C006-6242-8B08-79E8F4FC0F88}"/>
          </ac:spMkLst>
        </pc:spChg>
      </pc:sldChg>
      <pc:sldChg chg="addSp delSp modSp add">
        <pc:chgData name="Emma Davies" userId="c388106c-fcc1-4b94-b57d-b351bf2299cb" providerId="ADAL" clId="{83B4C938-1129-F149-B978-505D54E6FD55}" dt="2022-05-27T12:51:36.326" v="1612"/>
        <pc:sldMkLst>
          <pc:docMk/>
          <pc:sldMk cId="2470306202" sldId="988"/>
        </pc:sldMkLst>
        <pc:spChg chg="mod">
          <ac:chgData name="Emma Davies" userId="c388106c-fcc1-4b94-b57d-b351bf2299cb" providerId="ADAL" clId="{83B4C938-1129-F149-B978-505D54E6FD55}" dt="2022-05-27T04:53:11.301" v="1393" actId="20577"/>
          <ac:spMkLst>
            <pc:docMk/>
            <pc:sldMk cId="2470306202" sldId="988"/>
            <ac:spMk id="2" creationId="{F54D3857-5422-A744-A3AC-F9264C5D4B24}"/>
          </ac:spMkLst>
        </pc:spChg>
        <pc:spChg chg="del mod">
          <ac:chgData name="Emma Davies" userId="c388106c-fcc1-4b94-b57d-b351bf2299cb" providerId="ADAL" clId="{83B4C938-1129-F149-B978-505D54E6FD55}" dt="2022-05-27T12:51:34.784" v="1611" actId="478"/>
          <ac:spMkLst>
            <pc:docMk/>
            <pc:sldMk cId="2470306202" sldId="988"/>
            <ac:spMk id="3" creationId="{C7C5065F-C006-6242-8B08-79E8F4FC0F88}"/>
          </ac:spMkLst>
        </pc:spChg>
        <pc:spChg chg="add mod">
          <ac:chgData name="Emma Davies" userId="c388106c-fcc1-4b94-b57d-b351bf2299cb" providerId="ADAL" clId="{83B4C938-1129-F149-B978-505D54E6FD55}" dt="2022-05-27T12:51:36.326" v="1612"/>
          <ac:spMkLst>
            <pc:docMk/>
            <pc:sldMk cId="2470306202" sldId="988"/>
            <ac:spMk id="5" creationId="{651A55CD-9AD4-AC47-81AB-38D2347E5576}"/>
          </ac:spMkLst>
        </pc:spChg>
      </pc:sldChg>
      <pc:sldChg chg="addSp delSp modSp add">
        <pc:chgData name="Emma Davies" userId="c388106c-fcc1-4b94-b57d-b351bf2299cb" providerId="ADAL" clId="{83B4C938-1129-F149-B978-505D54E6FD55}" dt="2022-05-27T12:51:51.501" v="1616"/>
        <pc:sldMkLst>
          <pc:docMk/>
          <pc:sldMk cId="192999117" sldId="989"/>
        </pc:sldMkLst>
        <pc:spChg chg="mod">
          <ac:chgData name="Emma Davies" userId="c388106c-fcc1-4b94-b57d-b351bf2299cb" providerId="ADAL" clId="{83B4C938-1129-F149-B978-505D54E6FD55}" dt="2022-05-27T04:53:17.222" v="1399" actId="20577"/>
          <ac:spMkLst>
            <pc:docMk/>
            <pc:sldMk cId="192999117" sldId="989"/>
            <ac:spMk id="2" creationId="{F54D3857-5422-A744-A3AC-F9264C5D4B24}"/>
          </ac:spMkLst>
        </pc:spChg>
        <pc:spChg chg="del">
          <ac:chgData name="Emma Davies" userId="c388106c-fcc1-4b94-b57d-b351bf2299cb" providerId="ADAL" clId="{83B4C938-1129-F149-B978-505D54E6FD55}" dt="2022-05-27T12:51:50.540" v="1615" actId="478"/>
          <ac:spMkLst>
            <pc:docMk/>
            <pc:sldMk cId="192999117" sldId="989"/>
            <ac:spMk id="3" creationId="{C7C5065F-C006-6242-8B08-79E8F4FC0F88}"/>
          </ac:spMkLst>
        </pc:spChg>
        <pc:spChg chg="add mod">
          <ac:chgData name="Emma Davies" userId="c388106c-fcc1-4b94-b57d-b351bf2299cb" providerId="ADAL" clId="{83B4C938-1129-F149-B978-505D54E6FD55}" dt="2022-05-27T12:51:51.501" v="1616"/>
          <ac:spMkLst>
            <pc:docMk/>
            <pc:sldMk cId="192999117" sldId="989"/>
            <ac:spMk id="5" creationId="{A9BD3370-673F-FA47-8B42-9ABC33FD0E36}"/>
          </ac:spMkLst>
        </pc:spChg>
      </pc:sldChg>
      <pc:sldChg chg="addSp delSp modSp add">
        <pc:chgData name="Emma Davies" userId="c388106c-fcc1-4b94-b57d-b351bf2299cb" providerId="ADAL" clId="{83B4C938-1129-F149-B978-505D54E6FD55}" dt="2022-05-27T12:52:05.600" v="1620"/>
        <pc:sldMkLst>
          <pc:docMk/>
          <pc:sldMk cId="1292460506" sldId="990"/>
        </pc:sldMkLst>
        <pc:spChg chg="mod">
          <ac:chgData name="Emma Davies" userId="c388106c-fcc1-4b94-b57d-b351bf2299cb" providerId="ADAL" clId="{83B4C938-1129-F149-B978-505D54E6FD55}" dt="2022-05-27T04:53:23.763" v="1407" actId="20577"/>
          <ac:spMkLst>
            <pc:docMk/>
            <pc:sldMk cId="1292460506" sldId="990"/>
            <ac:spMk id="2" creationId="{8DA6E750-438C-F04B-8F89-04F520B5EE7B}"/>
          </ac:spMkLst>
        </pc:spChg>
        <pc:spChg chg="del mod">
          <ac:chgData name="Emma Davies" userId="c388106c-fcc1-4b94-b57d-b351bf2299cb" providerId="ADAL" clId="{83B4C938-1129-F149-B978-505D54E6FD55}" dt="2022-05-27T12:52:04.046" v="1619" actId="478"/>
          <ac:spMkLst>
            <pc:docMk/>
            <pc:sldMk cId="1292460506" sldId="990"/>
            <ac:spMk id="3" creationId="{BC75C317-F5B5-C840-8A1D-13E6383CAA8C}"/>
          </ac:spMkLst>
        </pc:spChg>
        <pc:spChg chg="add mod">
          <ac:chgData name="Emma Davies" userId="c388106c-fcc1-4b94-b57d-b351bf2299cb" providerId="ADAL" clId="{83B4C938-1129-F149-B978-505D54E6FD55}" dt="2022-05-27T12:52:05.600" v="1620"/>
          <ac:spMkLst>
            <pc:docMk/>
            <pc:sldMk cId="1292460506" sldId="990"/>
            <ac:spMk id="5" creationId="{057AB8F1-3047-C340-8A10-3BBD75E74866}"/>
          </ac:spMkLst>
        </pc:spChg>
      </pc:sldChg>
      <pc:sldChg chg="modSp add del">
        <pc:chgData name="Emma Davies" userId="c388106c-fcc1-4b94-b57d-b351bf2299cb" providerId="ADAL" clId="{83B4C938-1129-F149-B978-505D54E6FD55}" dt="2022-05-27T05:10:23.646" v="1554" actId="2696"/>
        <pc:sldMkLst>
          <pc:docMk/>
          <pc:sldMk cId="3730216122" sldId="991"/>
        </pc:sldMkLst>
        <pc:spChg chg="mod">
          <ac:chgData name="Emma Davies" userId="c388106c-fcc1-4b94-b57d-b351bf2299cb" providerId="ADAL" clId="{83B4C938-1129-F149-B978-505D54E6FD55}" dt="2022-05-27T05:10:21.911" v="1553" actId="20577"/>
          <ac:spMkLst>
            <pc:docMk/>
            <pc:sldMk cId="3730216122" sldId="991"/>
            <ac:spMk id="2" creationId="{F54D3857-5422-A744-A3AC-F9264C5D4B24}"/>
          </ac:spMkLst>
        </pc:spChg>
      </pc:sldChg>
      <pc:sldChg chg="modSp add del">
        <pc:chgData name="Emma Davies" userId="c388106c-fcc1-4b94-b57d-b351bf2299cb" providerId="ADAL" clId="{83B4C938-1129-F149-B978-505D54E6FD55}" dt="2022-05-27T05:10:24.084" v="1555" actId="2696"/>
        <pc:sldMkLst>
          <pc:docMk/>
          <pc:sldMk cId="445707459" sldId="992"/>
        </pc:sldMkLst>
        <pc:spChg chg="mod">
          <ac:chgData name="Emma Davies" userId="c388106c-fcc1-4b94-b57d-b351bf2299cb" providerId="ADAL" clId="{83B4C938-1129-F149-B978-505D54E6FD55}" dt="2022-05-27T02:06:18.202" v="1342" actId="20577"/>
          <ac:spMkLst>
            <pc:docMk/>
            <pc:sldMk cId="445707459" sldId="992"/>
            <ac:spMk id="2" creationId="{F54D3857-5422-A744-A3AC-F9264C5D4B24}"/>
          </ac:spMkLst>
        </pc:spChg>
      </pc:sldChg>
      <pc:sldChg chg="add del">
        <pc:chgData name="Emma Davies" userId="c388106c-fcc1-4b94-b57d-b351bf2299cb" providerId="ADAL" clId="{83B4C938-1129-F149-B978-505D54E6FD55}" dt="2022-05-27T05:10:24.432" v="1556" actId="2696"/>
        <pc:sldMkLst>
          <pc:docMk/>
          <pc:sldMk cId="1707751642" sldId="993"/>
        </pc:sldMkLst>
      </pc:sldChg>
      <pc:sldChg chg="add del">
        <pc:chgData name="Emma Davies" userId="c388106c-fcc1-4b94-b57d-b351bf2299cb" providerId="ADAL" clId="{83B4C938-1129-F149-B978-505D54E6FD55}" dt="2022-05-27T05:10:27.469" v="1558" actId="2696"/>
        <pc:sldMkLst>
          <pc:docMk/>
          <pc:sldMk cId="1227301571" sldId="994"/>
        </pc:sldMkLst>
      </pc:sldChg>
      <pc:sldChg chg="modSp add del">
        <pc:chgData name="Emma Davies" userId="c388106c-fcc1-4b94-b57d-b351bf2299cb" providerId="ADAL" clId="{83B4C938-1129-F149-B978-505D54E6FD55}" dt="2022-05-27T05:10:27.985" v="1559" actId="2696"/>
        <pc:sldMkLst>
          <pc:docMk/>
          <pc:sldMk cId="3425329703" sldId="995"/>
        </pc:sldMkLst>
        <pc:spChg chg="mod">
          <ac:chgData name="Emma Davies" userId="c388106c-fcc1-4b94-b57d-b351bf2299cb" providerId="ADAL" clId="{83B4C938-1129-F149-B978-505D54E6FD55}" dt="2022-05-27T02:06:56.193" v="1348" actId="20577"/>
          <ac:spMkLst>
            <pc:docMk/>
            <pc:sldMk cId="3425329703" sldId="995"/>
            <ac:spMk id="2" creationId="{8DA6E750-438C-F04B-8F89-04F520B5EE7B}"/>
          </ac:spMkLst>
        </pc:spChg>
      </pc:sldChg>
      <pc:sldChg chg="modSp add del">
        <pc:chgData name="Emma Davies" userId="c388106c-fcc1-4b94-b57d-b351bf2299cb" providerId="ADAL" clId="{83B4C938-1129-F149-B978-505D54E6FD55}" dt="2022-05-27T05:10:24.615" v="1557" actId="2696"/>
        <pc:sldMkLst>
          <pc:docMk/>
          <pc:sldMk cId="467603126" sldId="996"/>
        </pc:sldMkLst>
        <pc:spChg chg="mod">
          <ac:chgData name="Emma Davies" userId="c388106c-fcc1-4b94-b57d-b351bf2299cb" providerId="ADAL" clId="{83B4C938-1129-F149-B978-505D54E6FD55}" dt="2022-05-27T02:07:01.442" v="1352" actId="20577"/>
          <ac:spMkLst>
            <pc:docMk/>
            <pc:sldMk cId="467603126" sldId="996"/>
            <ac:spMk id="2" creationId="{F54D3857-5422-A744-A3AC-F9264C5D4B24}"/>
          </ac:spMkLst>
        </pc:spChg>
      </pc:sldChg>
      <pc:sldChg chg="addSp delSp modSp add mod ord chgLayout">
        <pc:chgData name="Emma Davies" userId="c388106c-fcc1-4b94-b57d-b351bf2299cb" providerId="ADAL" clId="{83B4C938-1129-F149-B978-505D54E6FD55}" dt="2022-05-30T03:16:51.845" v="1708"/>
        <pc:sldMkLst>
          <pc:docMk/>
          <pc:sldMk cId="600924003" sldId="997"/>
        </pc:sldMkLst>
        <pc:spChg chg="del mod">
          <ac:chgData name="Emma Davies" userId="c388106c-fcc1-4b94-b57d-b351bf2299cb" providerId="ADAL" clId="{83B4C938-1129-F149-B978-505D54E6FD55}" dt="2022-05-27T12:50:16.047" v="1591" actId="478"/>
          <ac:spMkLst>
            <pc:docMk/>
            <pc:sldMk cId="600924003" sldId="997"/>
            <ac:spMk id="2" creationId="{16FBB9C8-ECB7-408D-93DC-DDCDD6BFC63A}"/>
          </ac:spMkLst>
        </pc:spChg>
        <pc:spChg chg="add mod ord">
          <ac:chgData name="Emma Davies" userId="c388106c-fcc1-4b94-b57d-b351bf2299cb" providerId="ADAL" clId="{83B4C938-1129-F149-B978-505D54E6FD55}" dt="2022-05-30T03:16:51.845" v="1708"/>
          <ac:spMkLst>
            <pc:docMk/>
            <pc:sldMk cId="600924003" sldId="997"/>
            <ac:spMk id="3" creationId="{ADD6792E-2F4F-4544-99FF-292BAD2A9FF2}"/>
          </ac:spMkLst>
        </pc:spChg>
        <pc:spChg chg="mod ord">
          <ac:chgData name="Emma Davies" userId="c388106c-fcc1-4b94-b57d-b351bf2299cb" providerId="ADAL" clId="{83B4C938-1129-F149-B978-505D54E6FD55}" dt="2022-05-27T12:50:21.183" v="1592" actId="700"/>
          <ac:spMkLst>
            <pc:docMk/>
            <pc:sldMk cId="600924003" sldId="997"/>
            <ac:spMk id="8" creationId="{46871BFD-447A-48A0-BBEE-71A2212B96F7}"/>
          </ac:spMkLst>
        </pc:spChg>
      </pc:sldChg>
      <pc:sldChg chg="add del">
        <pc:chgData name="Emma Davies" userId="c388106c-fcc1-4b94-b57d-b351bf2299cb" providerId="ADAL" clId="{83B4C938-1129-F149-B978-505D54E6FD55}" dt="2022-05-27T04:51:48.409" v="1355"/>
        <pc:sldMkLst>
          <pc:docMk/>
          <pc:sldMk cId="718236488" sldId="998"/>
        </pc:sldMkLst>
      </pc:sldChg>
      <pc:sldChg chg="addSp delSp modSp add mod ord chgLayout">
        <pc:chgData name="Emma Davies" userId="c388106c-fcc1-4b94-b57d-b351bf2299cb" providerId="ADAL" clId="{83B4C938-1129-F149-B978-505D54E6FD55}" dt="2022-05-30T03:16:58.235" v="1710"/>
        <pc:sldMkLst>
          <pc:docMk/>
          <pc:sldMk cId="943682261" sldId="998"/>
        </pc:sldMkLst>
        <pc:spChg chg="del">
          <ac:chgData name="Emma Davies" userId="c388106c-fcc1-4b94-b57d-b351bf2299cb" providerId="ADAL" clId="{83B4C938-1129-F149-B978-505D54E6FD55}" dt="2022-05-27T12:50:54.241" v="1600" actId="478"/>
          <ac:spMkLst>
            <pc:docMk/>
            <pc:sldMk cId="943682261" sldId="998"/>
            <ac:spMk id="2" creationId="{16FBB9C8-ECB7-408D-93DC-DDCDD6BFC63A}"/>
          </ac:spMkLst>
        </pc:spChg>
        <pc:spChg chg="add mod ord">
          <ac:chgData name="Emma Davies" userId="c388106c-fcc1-4b94-b57d-b351bf2299cb" providerId="ADAL" clId="{83B4C938-1129-F149-B978-505D54E6FD55}" dt="2022-05-27T13:22:06.203" v="1661" actId="20577"/>
          <ac:spMkLst>
            <pc:docMk/>
            <pc:sldMk cId="943682261" sldId="998"/>
            <ac:spMk id="3" creationId="{7B71D2B4-24FE-3D46-B010-9B92DB10510E}"/>
          </ac:spMkLst>
        </pc:spChg>
        <pc:spChg chg="mod ord">
          <ac:chgData name="Emma Davies" userId="c388106c-fcc1-4b94-b57d-b351bf2299cb" providerId="ADAL" clId="{83B4C938-1129-F149-B978-505D54E6FD55}" dt="2022-05-27T12:50:57.094" v="1601" actId="700"/>
          <ac:spMkLst>
            <pc:docMk/>
            <pc:sldMk cId="943682261" sldId="998"/>
            <ac:spMk id="8" creationId="{46871BFD-447A-48A0-BBEE-71A2212B96F7}"/>
          </ac:spMkLst>
        </pc:spChg>
      </pc:sldChg>
      <pc:sldChg chg="addSp delSp modSp add mod chgLayout">
        <pc:chgData name="Emma Davies" userId="c388106c-fcc1-4b94-b57d-b351bf2299cb" providerId="ADAL" clId="{83B4C938-1129-F149-B978-505D54E6FD55}" dt="2022-05-27T12:51:08.163" v="1605"/>
        <pc:sldMkLst>
          <pc:docMk/>
          <pc:sldMk cId="2660867644" sldId="999"/>
        </pc:sldMkLst>
        <pc:spChg chg="del">
          <ac:chgData name="Emma Davies" userId="c388106c-fcc1-4b94-b57d-b351bf2299cb" providerId="ADAL" clId="{83B4C938-1129-F149-B978-505D54E6FD55}" dt="2022-05-27T12:51:03.852" v="1603" actId="478"/>
          <ac:spMkLst>
            <pc:docMk/>
            <pc:sldMk cId="2660867644" sldId="999"/>
            <ac:spMk id="2" creationId="{16FBB9C8-ECB7-408D-93DC-DDCDD6BFC63A}"/>
          </ac:spMkLst>
        </pc:spChg>
        <pc:spChg chg="add mod ord">
          <ac:chgData name="Emma Davies" userId="c388106c-fcc1-4b94-b57d-b351bf2299cb" providerId="ADAL" clId="{83B4C938-1129-F149-B978-505D54E6FD55}" dt="2022-05-27T12:51:08.163" v="1605"/>
          <ac:spMkLst>
            <pc:docMk/>
            <pc:sldMk cId="2660867644" sldId="999"/>
            <ac:spMk id="3" creationId="{A8A2CFE5-5981-E746-9A23-B2FE5A078B5B}"/>
          </ac:spMkLst>
        </pc:spChg>
        <pc:spChg chg="mod ord">
          <ac:chgData name="Emma Davies" userId="c388106c-fcc1-4b94-b57d-b351bf2299cb" providerId="ADAL" clId="{83B4C938-1129-F149-B978-505D54E6FD55}" dt="2022-05-27T12:51:06.839" v="1604" actId="700"/>
          <ac:spMkLst>
            <pc:docMk/>
            <pc:sldMk cId="2660867644" sldId="999"/>
            <ac:spMk id="8" creationId="{46871BFD-447A-48A0-BBEE-71A2212B96F7}"/>
          </ac:spMkLst>
        </pc:spChg>
      </pc:sldChg>
      <pc:sldChg chg="addSp delSp modSp add">
        <pc:chgData name="Emma Davies" userId="c388106c-fcc1-4b94-b57d-b351bf2299cb" providerId="ADAL" clId="{83B4C938-1129-F149-B978-505D54E6FD55}" dt="2022-05-27T12:52:48.104" v="1630"/>
        <pc:sldMkLst>
          <pc:docMk/>
          <pc:sldMk cId="3400098730" sldId="1000"/>
        </pc:sldMkLst>
        <pc:spChg chg="mod">
          <ac:chgData name="Emma Davies" userId="c388106c-fcc1-4b94-b57d-b351bf2299cb" providerId="ADAL" clId="{83B4C938-1129-F149-B978-505D54E6FD55}" dt="2022-05-27T04:53:48.595" v="1416" actId="20577"/>
          <ac:spMkLst>
            <pc:docMk/>
            <pc:sldMk cId="3400098730" sldId="1000"/>
            <ac:spMk id="2" creationId="{F54D3857-5422-A744-A3AC-F9264C5D4B24}"/>
          </ac:spMkLst>
        </pc:spChg>
        <pc:spChg chg="del mod">
          <ac:chgData name="Emma Davies" userId="c388106c-fcc1-4b94-b57d-b351bf2299cb" providerId="ADAL" clId="{83B4C938-1129-F149-B978-505D54E6FD55}" dt="2022-05-27T12:52:46.870" v="1629" actId="478"/>
          <ac:spMkLst>
            <pc:docMk/>
            <pc:sldMk cId="3400098730" sldId="1000"/>
            <ac:spMk id="3" creationId="{C7C5065F-C006-6242-8B08-79E8F4FC0F88}"/>
          </ac:spMkLst>
        </pc:spChg>
        <pc:spChg chg="add mod">
          <ac:chgData name="Emma Davies" userId="c388106c-fcc1-4b94-b57d-b351bf2299cb" providerId="ADAL" clId="{83B4C938-1129-F149-B978-505D54E6FD55}" dt="2022-05-27T12:52:48.104" v="1630"/>
          <ac:spMkLst>
            <pc:docMk/>
            <pc:sldMk cId="3400098730" sldId="1000"/>
            <ac:spMk id="5" creationId="{B7CD6E54-DCB3-FC49-BE72-A3D4E8551B9D}"/>
          </ac:spMkLst>
        </pc:spChg>
      </pc:sldChg>
      <pc:sldChg chg="addSp delSp modSp add">
        <pc:chgData name="Emma Davies" userId="c388106c-fcc1-4b94-b57d-b351bf2299cb" providerId="ADAL" clId="{83B4C938-1129-F149-B978-505D54E6FD55}" dt="2022-05-27T12:52:55.256" v="1632"/>
        <pc:sldMkLst>
          <pc:docMk/>
          <pc:sldMk cId="1954598285" sldId="1001"/>
        </pc:sldMkLst>
        <pc:spChg chg="mod">
          <ac:chgData name="Emma Davies" userId="c388106c-fcc1-4b94-b57d-b351bf2299cb" providerId="ADAL" clId="{83B4C938-1129-F149-B978-505D54E6FD55}" dt="2022-05-27T04:54:15.741" v="1425" actId="20577"/>
          <ac:spMkLst>
            <pc:docMk/>
            <pc:sldMk cId="1954598285" sldId="1001"/>
            <ac:spMk id="2" creationId="{F54D3857-5422-A744-A3AC-F9264C5D4B24}"/>
          </ac:spMkLst>
        </pc:spChg>
        <pc:spChg chg="del mod">
          <ac:chgData name="Emma Davies" userId="c388106c-fcc1-4b94-b57d-b351bf2299cb" providerId="ADAL" clId="{83B4C938-1129-F149-B978-505D54E6FD55}" dt="2022-05-27T12:52:54.037" v="1631" actId="478"/>
          <ac:spMkLst>
            <pc:docMk/>
            <pc:sldMk cId="1954598285" sldId="1001"/>
            <ac:spMk id="3" creationId="{C7C5065F-C006-6242-8B08-79E8F4FC0F88}"/>
          </ac:spMkLst>
        </pc:spChg>
        <pc:spChg chg="add mod">
          <ac:chgData name="Emma Davies" userId="c388106c-fcc1-4b94-b57d-b351bf2299cb" providerId="ADAL" clId="{83B4C938-1129-F149-B978-505D54E6FD55}" dt="2022-05-27T12:52:55.256" v="1632"/>
          <ac:spMkLst>
            <pc:docMk/>
            <pc:sldMk cId="1954598285" sldId="1001"/>
            <ac:spMk id="5" creationId="{01BE1DF8-A17B-BD46-BBDB-DB15FB8D19DC}"/>
          </ac:spMkLst>
        </pc:spChg>
      </pc:sldChg>
      <pc:sldChg chg="addSp delSp modSp add">
        <pc:chgData name="Emma Davies" userId="c388106c-fcc1-4b94-b57d-b351bf2299cb" providerId="ADAL" clId="{83B4C938-1129-F149-B978-505D54E6FD55}" dt="2022-05-27T12:53:14.349" v="1636"/>
        <pc:sldMkLst>
          <pc:docMk/>
          <pc:sldMk cId="465585170" sldId="1002"/>
        </pc:sldMkLst>
        <pc:spChg chg="mod">
          <ac:chgData name="Emma Davies" userId="c388106c-fcc1-4b94-b57d-b351bf2299cb" providerId="ADAL" clId="{83B4C938-1129-F149-B978-505D54E6FD55}" dt="2022-05-27T04:54:59.028" v="1435" actId="20577"/>
          <ac:spMkLst>
            <pc:docMk/>
            <pc:sldMk cId="465585170" sldId="1002"/>
            <ac:spMk id="2" creationId="{F54D3857-5422-A744-A3AC-F9264C5D4B24}"/>
          </ac:spMkLst>
        </pc:spChg>
        <pc:spChg chg="del mod">
          <ac:chgData name="Emma Davies" userId="c388106c-fcc1-4b94-b57d-b351bf2299cb" providerId="ADAL" clId="{83B4C938-1129-F149-B978-505D54E6FD55}" dt="2022-05-27T12:53:13.167" v="1635" actId="478"/>
          <ac:spMkLst>
            <pc:docMk/>
            <pc:sldMk cId="465585170" sldId="1002"/>
            <ac:spMk id="3" creationId="{C7C5065F-C006-6242-8B08-79E8F4FC0F88}"/>
          </ac:spMkLst>
        </pc:spChg>
        <pc:spChg chg="add mod">
          <ac:chgData name="Emma Davies" userId="c388106c-fcc1-4b94-b57d-b351bf2299cb" providerId="ADAL" clId="{83B4C938-1129-F149-B978-505D54E6FD55}" dt="2022-05-27T12:53:14.349" v="1636"/>
          <ac:spMkLst>
            <pc:docMk/>
            <pc:sldMk cId="465585170" sldId="1002"/>
            <ac:spMk id="5" creationId="{74070A87-0865-3941-8B13-E419B20CC11E}"/>
          </ac:spMkLst>
        </pc:spChg>
      </pc:sldChg>
      <pc:sldChg chg="add del">
        <pc:chgData name="Emma Davies" userId="c388106c-fcc1-4b94-b57d-b351bf2299cb" providerId="ADAL" clId="{83B4C938-1129-F149-B978-505D54E6FD55}" dt="2022-05-27T04:55:39.675" v="1440" actId="2696"/>
        <pc:sldMkLst>
          <pc:docMk/>
          <pc:sldMk cId="2942500574" sldId="1003"/>
        </pc:sldMkLst>
      </pc:sldChg>
      <pc:sldChg chg="addSp delSp modSp add">
        <pc:chgData name="Emma Davies" userId="c388106c-fcc1-4b94-b57d-b351bf2299cb" providerId="ADAL" clId="{83B4C938-1129-F149-B978-505D54E6FD55}" dt="2022-05-27T12:53:21.574" v="1638"/>
        <pc:sldMkLst>
          <pc:docMk/>
          <pc:sldMk cId="3203446830" sldId="1004"/>
        </pc:sldMkLst>
        <pc:spChg chg="mod">
          <ac:chgData name="Emma Davies" userId="c388106c-fcc1-4b94-b57d-b351bf2299cb" providerId="ADAL" clId="{83B4C938-1129-F149-B978-505D54E6FD55}" dt="2022-05-27T04:55:33.648" v="1439" actId="20577"/>
          <ac:spMkLst>
            <pc:docMk/>
            <pc:sldMk cId="3203446830" sldId="1004"/>
            <ac:spMk id="2" creationId="{F54D3857-5422-A744-A3AC-F9264C5D4B24}"/>
          </ac:spMkLst>
        </pc:spChg>
        <pc:spChg chg="del">
          <ac:chgData name="Emma Davies" userId="c388106c-fcc1-4b94-b57d-b351bf2299cb" providerId="ADAL" clId="{83B4C938-1129-F149-B978-505D54E6FD55}" dt="2022-05-27T12:53:20.384" v="1637" actId="478"/>
          <ac:spMkLst>
            <pc:docMk/>
            <pc:sldMk cId="3203446830" sldId="1004"/>
            <ac:spMk id="3" creationId="{C7C5065F-C006-6242-8B08-79E8F4FC0F88}"/>
          </ac:spMkLst>
        </pc:spChg>
        <pc:spChg chg="add mod">
          <ac:chgData name="Emma Davies" userId="c388106c-fcc1-4b94-b57d-b351bf2299cb" providerId="ADAL" clId="{83B4C938-1129-F149-B978-505D54E6FD55}" dt="2022-05-27T12:53:21.574" v="1638"/>
          <ac:spMkLst>
            <pc:docMk/>
            <pc:sldMk cId="3203446830" sldId="1004"/>
            <ac:spMk id="5" creationId="{B5EDED94-2359-8B46-B614-EB01E2298C33}"/>
          </ac:spMkLst>
        </pc:spChg>
      </pc:sldChg>
      <pc:sldChg chg="addSp delSp modSp add">
        <pc:chgData name="Emma Davies" userId="c388106c-fcc1-4b94-b57d-b351bf2299cb" providerId="ADAL" clId="{83B4C938-1129-F149-B978-505D54E6FD55}" dt="2022-05-27T12:53:07.822" v="1634"/>
        <pc:sldMkLst>
          <pc:docMk/>
          <pc:sldMk cId="3606348173" sldId="1005"/>
        </pc:sldMkLst>
        <pc:spChg chg="mod">
          <ac:chgData name="Emma Davies" userId="c388106c-fcc1-4b94-b57d-b351bf2299cb" providerId="ADAL" clId="{83B4C938-1129-F149-B978-505D54E6FD55}" dt="2022-05-27T04:55:48.739" v="1444" actId="20577"/>
          <ac:spMkLst>
            <pc:docMk/>
            <pc:sldMk cId="3606348173" sldId="1005"/>
            <ac:spMk id="2" creationId="{F54D3857-5422-A744-A3AC-F9264C5D4B24}"/>
          </ac:spMkLst>
        </pc:spChg>
        <pc:spChg chg="del mod">
          <ac:chgData name="Emma Davies" userId="c388106c-fcc1-4b94-b57d-b351bf2299cb" providerId="ADAL" clId="{83B4C938-1129-F149-B978-505D54E6FD55}" dt="2022-05-27T12:53:06.942" v="1633" actId="478"/>
          <ac:spMkLst>
            <pc:docMk/>
            <pc:sldMk cId="3606348173" sldId="1005"/>
            <ac:spMk id="3" creationId="{C7C5065F-C006-6242-8B08-79E8F4FC0F88}"/>
          </ac:spMkLst>
        </pc:spChg>
        <pc:spChg chg="add mod">
          <ac:chgData name="Emma Davies" userId="c388106c-fcc1-4b94-b57d-b351bf2299cb" providerId="ADAL" clId="{83B4C938-1129-F149-B978-505D54E6FD55}" dt="2022-05-27T12:53:07.822" v="1634"/>
          <ac:spMkLst>
            <pc:docMk/>
            <pc:sldMk cId="3606348173" sldId="1005"/>
            <ac:spMk id="5" creationId="{A9162C7C-0261-E84F-BB79-B1AE590A75B8}"/>
          </ac:spMkLst>
        </pc:spChg>
      </pc:sldChg>
      <pc:sldChg chg="addSp delSp modSp add">
        <pc:chgData name="Emma Davies" userId="c388106c-fcc1-4b94-b57d-b351bf2299cb" providerId="ADAL" clId="{83B4C938-1129-F149-B978-505D54E6FD55}" dt="2022-05-27T12:52:14.534" v="1622"/>
        <pc:sldMkLst>
          <pc:docMk/>
          <pc:sldMk cId="3152071885" sldId="1006"/>
        </pc:sldMkLst>
        <pc:spChg chg="mod">
          <ac:chgData name="Emma Davies" userId="c388106c-fcc1-4b94-b57d-b351bf2299cb" providerId="ADAL" clId="{83B4C938-1129-F149-B978-505D54E6FD55}" dt="2022-05-27T05:06:13.798" v="1550" actId="20577"/>
          <ac:spMkLst>
            <pc:docMk/>
            <pc:sldMk cId="3152071885" sldId="1006"/>
            <ac:spMk id="2" creationId="{8DA6E750-438C-F04B-8F89-04F520B5EE7B}"/>
          </ac:spMkLst>
        </pc:spChg>
        <pc:spChg chg="del mod">
          <ac:chgData name="Emma Davies" userId="c388106c-fcc1-4b94-b57d-b351bf2299cb" providerId="ADAL" clId="{83B4C938-1129-F149-B978-505D54E6FD55}" dt="2022-05-27T12:52:13.223" v="1621" actId="478"/>
          <ac:spMkLst>
            <pc:docMk/>
            <pc:sldMk cId="3152071885" sldId="1006"/>
            <ac:spMk id="3" creationId="{BC75C317-F5B5-C840-8A1D-13E6383CAA8C}"/>
          </ac:spMkLst>
        </pc:spChg>
        <pc:spChg chg="add mod">
          <ac:chgData name="Emma Davies" userId="c388106c-fcc1-4b94-b57d-b351bf2299cb" providerId="ADAL" clId="{83B4C938-1129-F149-B978-505D54E6FD55}" dt="2022-05-27T12:52:14.534" v="1622"/>
          <ac:spMkLst>
            <pc:docMk/>
            <pc:sldMk cId="3152071885" sldId="1006"/>
            <ac:spMk id="5" creationId="{BDB10808-5A75-7340-8593-A518F718779E}"/>
          </ac:spMkLst>
        </pc:spChg>
      </pc:sldChg>
      <pc:sldChg chg="addSp delSp modSp add del">
        <pc:chgData name="Emma Davies" userId="c388106c-fcc1-4b94-b57d-b351bf2299cb" providerId="ADAL" clId="{83B4C938-1129-F149-B978-505D54E6FD55}" dt="2022-05-27T13:22:59.452" v="1669" actId="20577"/>
        <pc:sldMkLst>
          <pc:docMk/>
          <pc:sldMk cId="976812188" sldId="1007"/>
        </pc:sldMkLst>
        <pc:spChg chg="del">
          <ac:chgData name="Emma Davies" userId="c388106c-fcc1-4b94-b57d-b351bf2299cb" providerId="ADAL" clId="{83B4C938-1129-F149-B978-505D54E6FD55}" dt="2022-05-27T12:52:20.283" v="1623" actId="478"/>
          <ac:spMkLst>
            <pc:docMk/>
            <pc:sldMk cId="976812188" sldId="1007"/>
            <ac:spMk id="5" creationId="{D2A0D440-AEEA-4E5E-94C7-58074BC3AE96}"/>
          </ac:spMkLst>
        </pc:spChg>
        <pc:spChg chg="add mod">
          <ac:chgData name="Emma Davies" userId="c388106c-fcc1-4b94-b57d-b351bf2299cb" providerId="ADAL" clId="{83B4C938-1129-F149-B978-505D54E6FD55}" dt="2022-05-27T13:22:59.452" v="1669" actId="20577"/>
          <ac:spMkLst>
            <pc:docMk/>
            <pc:sldMk cId="976812188" sldId="1007"/>
            <ac:spMk id="7" creationId="{467AD308-9620-A246-8E8D-B46A2855B7F3}"/>
          </ac:spMkLst>
        </pc:spChg>
      </pc:sldChg>
      <pc:sldChg chg="addSp delSp modSp add">
        <pc:chgData name="Emma Davies" userId="c388106c-fcc1-4b94-b57d-b351bf2299cb" providerId="ADAL" clId="{83B4C938-1129-F149-B978-505D54E6FD55}" dt="2022-05-27T12:53:34.865" v="1642"/>
        <pc:sldMkLst>
          <pc:docMk/>
          <pc:sldMk cId="789702970" sldId="1008"/>
        </pc:sldMkLst>
        <pc:spChg chg="del">
          <ac:chgData name="Emma Davies" userId="c388106c-fcc1-4b94-b57d-b351bf2299cb" providerId="ADAL" clId="{83B4C938-1129-F149-B978-505D54E6FD55}" dt="2022-05-27T12:53:33.704" v="1641" actId="478"/>
          <ac:spMkLst>
            <pc:docMk/>
            <pc:sldMk cId="789702970" sldId="1008"/>
            <ac:spMk id="3" creationId="{BC75C317-F5B5-C840-8A1D-13E6383CAA8C}"/>
          </ac:spMkLst>
        </pc:spChg>
        <pc:spChg chg="add mod">
          <ac:chgData name="Emma Davies" userId="c388106c-fcc1-4b94-b57d-b351bf2299cb" providerId="ADAL" clId="{83B4C938-1129-F149-B978-505D54E6FD55}" dt="2022-05-27T12:53:34.865" v="1642"/>
          <ac:spMkLst>
            <pc:docMk/>
            <pc:sldMk cId="789702970" sldId="1008"/>
            <ac:spMk id="5" creationId="{9482FB6D-F08D-E341-90C3-C8296414B9B4}"/>
          </ac:spMkLst>
        </pc:spChg>
      </pc:sldChg>
      <pc:sldChg chg="addSp delSp modSp add">
        <pc:chgData name="Emma Davies" userId="c388106c-fcc1-4b94-b57d-b351bf2299cb" providerId="ADAL" clId="{83B4C938-1129-F149-B978-505D54E6FD55}" dt="2022-05-27T12:53:54.095" v="1650"/>
        <pc:sldMkLst>
          <pc:docMk/>
          <pc:sldMk cId="3094580296" sldId="1009"/>
        </pc:sldMkLst>
        <pc:spChg chg="del">
          <ac:chgData name="Emma Davies" userId="c388106c-fcc1-4b94-b57d-b351bf2299cb" providerId="ADAL" clId="{83B4C938-1129-F149-B978-505D54E6FD55}" dt="2022-05-27T12:53:39.548" v="1643" actId="478"/>
          <ac:spMkLst>
            <pc:docMk/>
            <pc:sldMk cId="3094580296" sldId="1009"/>
            <ac:spMk id="3" creationId="{BC75C317-F5B5-C840-8A1D-13E6383CAA8C}"/>
          </ac:spMkLst>
        </pc:spChg>
        <pc:spChg chg="add mod">
          <ac:chgData name="Emma Davies" userId="c388106c-fcc1-4b94-b57d-b351bf2299cb" providerId="ADAL" clId="{83B4C938-1129-F149-B978-505D54E6FD55}" dt="2022-05-27T12:53:54.095" v="1650"/>
          <ac:spMkLst>
            <pc:docMk/>
            <pc:sldMk cId="3094580296" sldId="1009"/>
            <ac:spMk id="5" creationId="{79A7D5F0-D336-6946-A82B-E3BF22D5D7BC}"/>
          </ac:spMkLst>
        </pc:spChg>
      </pc:sldChg>
      <pc:sldChg chg="modSp add">
        <pc:chgData name="Emma Davies" userId="c388106c-fcc1-4b94-b57d-b351bf2299cb" providerId="ADAL" clId="{83B4C938-1129-F149-B978-505D54E6FD55}" dt="2022-05-30T03:18:55.327" v="1713"/>
        <pc:sldMkLst>
          <pc:docMk/>
          <pc:sldMk cId="3326270249" sldId="1010"/>
        </pc:sldMkLst>
        <pc:spChg chg="mod">
          <ac:chgData name="Emma Davies" userId="c388106c-fcc1-4b94-b57d-b351bf2299cb" providerId="ADAL" clId="{83B4C938-1129-F149-B978-505D54E6FD55}" dt="2022-05-30T03:18:55.327" v="1713"/>
          <ac:spMkLst>
            <pc:docMk/>
            <pc:sldMk cId="3326270249" sldId="1010"/>
            <ac:spMk id="3" creationId="{ADD6792E-2F4F-4544-99FF-292BAD2A9FF2}"/>
          </ac:spMkLst>
        </pc:spChg>
      </pc:sldChg>
      <pc:sldChg chg="modSp add">
        <pc:chgData name="Emma Davies" userId="c388106c-fcc1-4b94-b57d-b351bf2299cb" providerId="ADAL" clId="{83B4C938-1129-F149-B978-505D54E6FD55}" dt="2022-05-30T03:18:58.630" v="1717" actId="20577"/>
        <pc:sldMkLst>
          <pc:docMk/>
          <pc:sldMk cId="825395620" sldId="1011"/>
        </pc:sldMkLst>
        <pc:spChg chg="mod">
          <ac:chgData name="Emma Davies" userId="c388106c-fcc1-4b94-b57d-b351bf2299cb" providerId="ADAL" clId="{83B4C938-1129-F149-B978-505D54E6FD55}" dt="2022-05-30T03:18:58.630" v="1717" actId="20577"/>
          <ac:spMkLst>
            <pc:docMk/>
            <pc:sldMk cId="825395620" sldId="1011"/>
            <ac:spMk id="8" creationId="{46871BFD-447A-48A0-BBEE-71A2212B96F7}"/>
          </ac:spMkLst>
        </pc:spChg>
      </pc:sldChg>
    </pc:docChg>
  </pc:docChgLst>
  <pc:docChgLst>
    <pc:chgData name="Jane Emperado" userId="f11f2e2c-abe5-457b-8efd-db449d0a0879" providerId="ADAL" clId="{69322A47-DD88-4836-87DD-D1E07E0D297B}"/>
    <pc:docChg chg="custSel modMainMaster">
      <pc:chgData name="Jane Emperado" userId="f11f2e2c-abe5-457b-8efd-db449d0a0879" providerId="ADAL" clId="{69322A47-DD88-4836-87DD-D1E07E0D297B}" dt="2022-12-14T01:52:40.236" v="1"/>
      <pc:docMkLst>
        <pc:docMk/>
      </pc:docMkLst>
      <pc:sldMasterChg chg="modSldLayout">
        <pc:chgData name="Jane Emperado" userId="f11f2e2c-abe5-457b-8efd-db449d0a0879" providerId="ADAL" clId="{69322A47-DD88-4836-87DD-D1E07E0D297B}" dt="2022-12-14T01:52:40.236" v="1"/>
        <pc:sldMasterMkLst>
          <pc:docMk/>
          <pc:sldMasterMk cId="172196912" sldId="2147486259"/>
        </pc:sldMasterMkLst>
        <pc:sldLayoutChg chg="addSp delSp modSp mod">
          <pc:chgData name="Jane Emperado" userId="f11f2e2c-abe5-457b-8efd-db449d0a0879" providerId="ADAL" clId="{69322A47-DD88-4836-87DD-D1E07E0D297B}" dt="2022-12-14T01:52:40.236" v="1"/>
          <pc:sldLayoutMkLst>
            <pc:docMk/>
            <pc:sldMasterMk cId="172196912" sldId="2147486259"/>
            <pc:sldLayoutMk cId="3986160006" sldId="2147486258"/>
          </pc:sldLayoutMkLst>
          <pc:picChg chg="add mod">
            <ac:chgData name="Jane Emperado" userId="f11f2e2c-abe5-457b-8efd-db449d0a0879" providerId="ADAL" clId="{69322A47-DD88-4836-87DD-D1E07E0D297B}" dt="2022-12-14T01:52:40.236" v="1"/>
            <ac:picMkLst>
              <pc:docMk/>
              <pc:sldMasterMk cId="172196912" sldId="2147486259"/>
              <pc:sldLayoutMk cId="3986160006" sldId="2147486258"/>
              <ac:picMk id="4" creationId="{58E2C46A-148C-1AFA-8820-C1320D526D76}"/>
            </ac:picMkLst>
          </pc:picChg>
          <pc:picChg chg="del">
            <ac:chgData name="Jane Emperado" userId="f11f2e2c-abe5-457b-8efd-db449d0a0879" providerId="ADAL" clId="{69322A47-DD88-4836-87DD-D1E07E0D297B}" dt="2022-12-14T01:52:39.819" v="0" actId="478"/>
            <ac:picMkLst>
              <pc:docMk/>
              <pc:sldMasterMk cId="172196912" sldId="2147486259"/>
              <pc:sldLayoutMk cId="3986160006" sldId="2147486258"/>
              <ac:picMk id="6" creationId="{23C32738-1798-52EF-061E-B71AE606531A}"/>
            </ac:picMkLst>
          </pc:picChg>
        </pc:sldLayoutChg>
      </pc:sldMasterChg>
    </pc:docChg>
  </pc:docChgLst>
  <pc:docChgLst>
    <pc:chgData name="Jane Emperado" userId="f11f2e2c-abe5-457b-8efd-db449d0a0879" providerId="ADAL" clId="{FE9480DE-9E72-41D8-AAB2-423E4570B340}"/>
    <pc:docChg chg="undo custSel addSld delSld modSld addMainMaster modMainMaster">
      <pc:chgData name="Jane Emperado" userId="f11f2e2c-abe5-457b-8efd-db449d0a0879" providerId="ADAL" clId="{FE9480DE-9E72-41D8-AAB2-423E4570B340}" dt="2022-10-12T02:18:08.194" v="76" actId="18131"/>
      <pc:docMkLst>
        <pc:docMk/>
      </pc:docMkLst>
      <pc:sldChg chg="del">
        <pc:chgData name="Jane Emperado" userId="f11f2e2c-abe5-457b-8efd-db449d0a0879" providerId="ADAL" clId="{FE9480DE-9E72-41D8-AAB2-423E4570B340}" dt="2022-10-11T02:56:49.348" v="59" actId="47"/>
        <pc:sldMkLst>
          <pc:docMk/>
          <pc:sldMk cId="614229097" sldId="574"/>
        </pc:sldMkLst>
      </pc:sldChg>
      <pc:sldChg chg="delSp modSp mod">
        <pc:chgData name="Jane Emperado" userId="f11f2e2c-abe5-457b-8efd-db449d0a0879" providerId="ADAL" clId="{FE9480DE-9E72-41D8-AAB2-423E4570B340}" dt="2022-10-11T02:56:45.550" v="58" actId="478"/>
        <pc:sldMkLst>
          <pc:docMk/>
          <pc:sldMk cId="1355969124" sldId="706"/>
        </pc:sldMkLst>
        <pc:spChg chg="mod">
          <ac:chgData name="Jane Emperado" userId="f11f2e2c-abe5-457b-8efd-db449d0a0879" providerId="ADAL" clId="{FE9480DE-9E72-41D8-AAB2-423E4570B340}" dt="2022-10-11T02:56:40.746" v="57" actId="20577"/>
          <ac:spMkLst>
            <pc:docMk/>
            <pc:sldMk cId="1355969124" sldId="706"/>
            <ac:spMk id="4" creationId="{CE60BB07-01EC-457C-A5CB-70289B639069}"/>
          </ac:spMkLst>
        </pc:spChg>
        <pc:spChg chg="del">
          <ac:chgData name="Jane Emperado" userId="f11f2e2c-abe5-457b-8efd-db449d0a0879" providerId="ADAL" clId="{FE9480DE-9E72-41D8-AAB2-423E4570B340}" dt="2022-10-11T02:56:45.550" v="58" actId="478"/>
          <ac:spMkLst>
            <pc:docMk/>
            <pc:sldMk cId="1355969124" sldId="706"/>
            <ac:spMk id="8" creationId="{9092A134-8C9E-4C40-B077-48272B5CB482}"/>
          </ac:spMkLst>
        </pc:spChg>
      </pc:sldChg>
      <pc:sldChg chg="addSp delSp modSp add mod">
        <pc:chgData name="Jane Emperado" userId="f11f2e2c-abe5-457b-8efd-db449d0a0879" providerId="ADAL" clId="{FE9480DE-9E72-41D8-AAB2-423E4570B340}" dt="2022-10-12T02:18:08.194" v="76" actId="18131"/>
        <pc:sldMkLst>
          <pc:docMk/>
          <pc:sldMk cId="649154963" sldId="1046"/>
        </pc:sldMkLst>
        <pc:spChg chg="del">
          <ac:chgData name="Jane Emperado" userId="f11f2e2c-abe5-457b-8efd-db449d0a0879" providerId="ADAL" clId="{FE9480DE-9E72-41D8-AAB2-423E4570B340}" dt="2022-10-12T02:17:53.272" v="73" actId="931"/>
          <ac:spMkLst>
            <pc:docMk/>
            <pc:sldMk cId="649154963" sldId="1046"/>
            <ac:spMk id="6" creationId="{2EC65AA2-0FB9-3406-E21F-3EF21F298FCE}"/>
          </ac:spMkLst>
        </pc:spChg>
        <pc:spChg chg="mod">
          <ac:chgData name="Jane Emperado" userId="f11f2e2c-abe5-457b-8efd-db449d0a0879" providerId="ADAL" clId="{FE9480DE-9E72-41D8-AAB2-423E4570B340}" dt="2022-10-11T02:56:26.490" v="48" actId="20577"/>
          <ac:spMkLst>
            <pc:docMk/>
            <pc:sldMk cId="649154963" sldId="1046"/>
            <ac:spMk id="7" creationId="{FAD2A92F-3950-1CBD-042A-79BE3FE50811}"/>
          </ac:spMkLst>
        </pc:spChg>
        <pc:spChg chg="mod">
          <ac:chgData name="Jane Emperado" userId="f11f2e2c-abe5-457b-8efd-db449d0a0879" providerId="ADAL" clId="{FE9480DE-9E72-41D8-AAB2-423E4570B340}" dt="2022-10-11T02:56:10.990" v="38" actId="20577"/>
          <ac:spMkLst>
            <pc:docMk/>
            <pc:sldMk cId="649154963" sldId="1046"/>
            <ac:spMk id="11" creationId="{3FDA7804-4178-DF7E-D86C-E265AA31D5B7}"/>
          </ac:spMkLst>
        </pc:spChg>
        <pc:spChg chg="mod">
          <ac:chgData name="Jane Emperado" userId="f11f2e2c-abe5-457b-8efd-db449d0a0879" providerId="ADAL" clId="{FE9480DE-9E72-41D8-AAB2-423E4570B340}" dt="2022-10-12T02:15:17.494" v="72" actId="20577"/>
          <ac:spMkLst>
            <pc:docMk/>
            <pc:sldMk cId="649154963" sldId="1046"/>
            <ac:spMk id="12" creationId="{E4F13E78-324D-02EA-CCE3-C9D24E66C9CB}"/>
          </ac:spMkLst>
        </pc:spChg>
        <pc:picChg chg="add mod modCrop">
          <ac:chgData name="Jane Emperado" userId="f11f2e2c-abe5-457b-8efd-db449d0a0879" providerId="ADAL" clId="{FE9480DE-9E72-41D8-AAB2-423E4570B340}" dt="2022-10-12T02:18:08.194" v="76" actId="18131"/>
          <ac:picMkLst>
            <pc:docMk/>
            <pc:sldMk cId="649154963" sldId="1046"/>
            <ac:picMk id="3" creationId="{CEA6F484-C843-F51E-1BEC-BB3A4F9D3891}"/>
          </ac:picMkLst>
        </pc:picChg>
      </pc:sldChg>
      <pc:sldMasterChg chg="addSldLayout delSldLayout modSldLayout sldLayoutOrd">
        <pc:chgData name="Jane Emperado" userId="f11f2e2c-abe5-457b-8efd-db449d0a0879" providerId="ADAL" clId="{FE9480DE-9E72-41D8-AAB2-423E4570B340}" dt="2022-10-11T02:55:50.744" v="36" actId="207"/>
        <pc:sldMasterMkLst>
          <pc:docMk/>
          <pc:sldMasterMk cId="2142349000" sldId="2147486213"/>
        </pc:sldMasterMkLst>
        <pc:sldLayoutChg chg="modSp mod">
          <pc:chgData name="Jane Emperado" userId="f11f2e2c-abe5-457b-8efd-db449d0a0879" providerId="ADAL" clId="{FE9480DE-9E72-41D8-AAB2-423E4570B340}" dt="2022-10-11T02:53:59.054" v="5" actId="207"/>
          <pc:sldLayoutMkLst>
            <pc:docMk/>
            <pc:sldMasterMk cId="2142349000" sldId="2147486213"/>
            <pc:sldLayoutMk cId="4119707247" sldId="2147486215"/>
          </pc:sldLayoutMkLst>
          <pc:spChg chg="mod">
            <ac:chgData name="Jane Emperado" userId="f11f2e2c-abe5-457b-8efd-db449d0a0879" providerId="ADAL" clId="{FE9480DE-9E72-41D8-AAB2-423E4570B340}" dt="2022-10-11T02:53:59.054" v="5" actId="207"/>
            <ac:spMkLst>
              <pc:docMk/>
              <pc:sldMasterMk cId="2142349000" sldId="2147486213"/>
              <pc:sldLayoutMk cId="4119707247" sldId="2147486215"/>
              <ac:spMk id="10" creationId="{94ABC7CE-71EA-774D-873D-CA43A3E3060B}"/>
            </ac:spMkLst>
          </pc:spChg>
        </pc:sldLayoutChg>
        <pc:sldLayoutChg chg="modSp mod">
          <pc:chgData name="Jane Emperado" userId="f11f2e2c-abe5-457b-8efd-db449d0a0879" providerId="ADAL" clId="{FE9480DE-9E72-41D8-AAB2-423E4570B340}" dt="2022-10-11T02:54:16.065" v="10" actId="207"/>
          <pc:sldLayoutMkLst>
            <pc:docMk/>
            <pc:sldMasterMk cId="2142349000" sldId="2147486213"/>
            <pc:sldLayoutMk cId="2256574191" sldId="2147486216"/>
          </pc:sldLayoutMkLst>
          <pc:spChg chg="mod">
            <ac:chgData name="Jane Emperado" userId="f11f2e2c-abe5-457b-8efd-db449d0a0879" providerId="ADAL" clId="{FE9480DE-9E72-41D8-AAB2-423E4570B340}" dt="2022-10-11T02:54:16.065" v="10" actId="207"/>
            <ac:spMkLst>
              <pc:docMk/>
              <pc:sldMasterMk cId="2142349000" sldId="2147486213"/>
              <pc:sldLayoutMk cId="2256574191" sldId="2147486216"/>
              <ac:spMk id="21" creationId="{A51EFF74-1FC6-C646-82D6-A8F6AABEC67A}"/>
            </ac:spMkLst>
          </pc:spChg>
        </pc:sldLayoutChg>
        <pc:sldLayoutChg chg="modSp mod">
          <pc:chgData name="Jane Emperado" userId="f11f2e2c-abe5-457b-8efd-db449d0a0879" providerId="ADAL" clId="{FE9480DE-9E72-41D8-AAB2-423E4570B340}" dt="2022-10-11T02:54:19.638" v="11" actId="207"/>
          <pc:sldLayoutMkLst>
            <pc:docMk/>
            <pc:sldMasterMk cId="2142349000" sldId="2147486213"/>
            <pc:sldLayoutMk cId="3408793107" sldId="2147486217"/>
          </pc:sldLayoutMkLst>
          <pc:spChg chg="mod">
            <ac:chgData name="Jane Emperado" userId="f11f2e2c-abe5-457b-8efd-db449d0a0879" providerId="ADAL" clId="{FE9480DE-9E72-41D8-AAB2-423E4570B340}" dt="2022-10-11T02:54:19.638" v="11" actId="207"/>
            <ac:spMkLst>
              <pc:docMk/>
              <pc:sldMasterMk cId="2142349000" sldId="2147486213"/>
              <pc:sldLayoutMk cId="3408793107" sldId="2147486217"/>
              <ac:spMk id="11" creationId="{01D4166A-6F9A-3F41-B92E-C48E95D43844}"/>
            </ac:spMkLst>
          </pc:spChg>
        </pc:sldLayoutChg>
        <pc:sldLayoutChg chg="modSp mod">
          <pc:chgData name="Jane Emperado" userId="f11f2e2c-abe5-457b-8efd-db449d0a0879" providerId="ADAL" clId="{FE9480DE-9E72-41D8-AAB2-423E4570B340}" dt="2022-10-11T02:54:24.612" v="13" actId="207"/>
          <pc:sldLayoutMkLst>
            <pc:docMk/>
            <pc:sldMasterMk cId="2142349000" sldId="2147486213"/>
            <pc:sldLayoutMk cId="3545478924" sldId="2147486228"/>
          </pc:sldLayoutMkLst>
          <pc:spChg chg="mod">
            <ac:chgData name="Jane Emperado" userId="f11f2e2c-abe5-457b-8efd-db449d0a0879" providerId="ADAL" clId="{FE9480DE-9E72-41D8-AAB2-423E4570B340}" dt="2022-10-11T02:54:24.612" v="13" actId="207"/>
            <ac:spMkLst>
              <pc:docMk/>
              <pc:sldMasterMk cId="2142349000" sldId="2147486213"/>
              <pc:sldLayoutMk cId="3545478924" sldId="2147486228"/>
              <ac:spMk id="19" creationId="{42C0CC7A-0A43-7D4B-AF26-3654BC184828}"/>
            </ac:spMkLst>
          </pc:spChg>
        </pc:sldLayoutChg>
        <pc:sldLayoutChg chg="modSp mod">
          <pc:chgData name="Jane Emperado" userId="f11f2e2c-abe5-457b-8efd-db449d0a0879" providerId="ADAL" clId="{FE9480DE-9E72-41D8-AAB2-423E4570B340}" dt="2022-10-11T02:54:27.822" v="14" actId="207"/>
          <pc:sldLayoutMkLst>
            <pc:docMk/>
            <pc:sldMasterMk cId="2142349000" sldId="2147486213"/>
            <pc:sldLayoutMk cId="763376827" sldId="2147486229"/>
          </pc:sldLayoutMkLst>
          <pc:spChg chg="mod">
            <ac:chgData name="Jane Emperado" userId="f11f2e2c-abe5-457b-8efd-db449d0a0879" providerId="ADAL" clId="{FE9480DE-9E72-41D8-AAB2-423E4570B340}" dt="2022-10-11T02:54:27.822" v="14" actId="207"/>
            <ac:spMkLst>
              <pc:docMk/>
              <pc:sldMasterMk cId="2142349000" sldId="2147486213"/>
              <pc:sldLayoutMk cId="763376827" sldId="2147486229"/>
              <ac:spMk id="14" creationId="{534C0A75-C3BB-FD48-9F50-07E7C67B5519}"/>
            </ac:spMkLst>
          </pc:spChg>
        </pc:sldLayoutChg>
        <pc:sldLayoutChg chg="modSp mod">
          <pc:chgData name="Jane Emperado" userId="f11f2e2c-abe5-457b-8efd-db449d0a0879" providerId="ADAL" clId="{FE9480DE-9E72-41D8-AAB2-423E4570B340}" dt="2022-10-11T02:54:31.576" v="15" actId="207"/>
          <pc:sldLayoutMkLst>
            <pc:docMk/>
            <pc:sldMasterMk cId="2142349000" sldId="2147486213"/>
            <pc:sldLayoutMk cId="1532417305" sldId="2147486230"/>
          </pc:sldLayoutMkLst>
          <pc:spChg chg="mod">
            <ac:chgData name="Jane Emperado" userId="f11f2e2c-abe5-457b-8efd-db449d0a0879" providerId="ADAL" clId="{FE9480DE-9E72-41D8-AAB2-423E4570B340}" dt="2022-10-11T02:54:31.576" v="15" actId="207"/>
            <ac:spMkLst>
              <pc:docMk/>
              <pc:sldMasterMk cId="2142349000" sldId="2147486213"/>
              <pc:sldLayoutMk cId="1532417305" sldId="2147486230"/>
              <ac:spMk id="17" creationId="{E74AFCC1-3F72-B241-8839-7A8DD595188E}"/>
            </ac:spMkLst>
          </pc:spChg>
        </pc:sldLayoutChg>
        <pc:sldLayoutChg chg="modSp mod">
          <pc:chgData name="Jane Emperado" userId="f11f2e2c-abe5-457b-8efd-db449d0a0879" providerId="ADAL" clId="{FE9480DE-9E72-41D8-AAB2-423E4570B340}" dt="2022-10-11T02:54:34.984" v="16" actId="207"/>
          <pc:sldLayoutMkLst>
            <pc:docMk/>
            <pc:sldMasterMk cId="2142349000" sldId="2147486213"/>
            <pc:sldLayoutMk cId="1632541466" sldId="2147486231"/>
          </pc:sldLayoutMkLst>
          <pc:spChg chg="mod">
            <ac:chgData name="Jane Emperado" userId="f11f2e2c-abe5-457b-8efd-db449d0a0879" providerId="ADAL" clId="{FE9480DE-9E72-41D8-AAB2-423E4570B340}" dt="2022-10-11T02:54:34.984" v="16" actId="207"/>
            <ac:spMkLst>
              <pc:docMk/>
              <pc:sldMasterMk cId="2142349000" sldId="2147486213"/>
              <pc:sldLayoutMk cId="1632541466" sldId="2147486231"/>
              <ac:spMk id="14" creationId="{581A9E25-CD99-4242-878E-5DF49C8FFBED}"/>
            </ac:spMkLst>
          </pc:spChg>
        </pc:sldLayoutChg>
        <pc:sldLayoutChg chg="modSp mod">
          <pc:chgData name="Jane Emperado" userId="f11f2e2c-abe5-457b-8efd-db449d0a0879" providerId="ADAL" clId="{FE9480DE-9E72-41D8-AAB2-423E4570B340}" dt="2022-10-11T02:54:42.880" v="18" actId="207"/>
          <pc:sldLayoutMkLst>
            <pc:docMk/>
            <pc:sldMasterMk cId="2142349000" sldId="2147486213"/>
            <pc:sldLayoutMk cId="905465500" sldId="2147486232"/>
          </pc:sldLayoutMkLst>
          <pc:spChg chg="mod">
            <ac:chgData name="Jane Emperado" userId="f11f2e2c-abe5-457b-8efd-db449d0a0879" providerId="ADAL" clId="{FE9480DE-9E72-41D8-AAB2-423E4570B340}" dt="2022-10-11T02:54:42.880" v="18" actId="207"/>
            <ac:spMkLst>
              <pc:docMk/>
              <pc:sldMasterMk cId="2142349000" sldId="2147486213"/>
              <pc:sldLayoutMk cId="905465500" sldId="2147486232"/>
              <ac:spMk id="20" creationId="{A6911C4D-1F9F-2345-B2F3-5FBE78340D65}"/>
            </ac:spMkLst>
          </pc:spChg>
        </pc:sldLayoutChg>
        <pc:sldLayoutChg chg="modSp mod">
          <pc:chgData name="Jane Emperado" userId="f11f2e2c-abe5-457b-8efd-db449d0a0879" providerId="ADAL" clId="{FE9480DE-9E72-41D8-AAB2-423E4570B340}" dt="2022-10-11T02:54:48.139" v="19" actId="207"/>
          <pc:sldLayoutMkLst>
            <pc:docMk/>
            <pc:sldMasterMk cId="2142349000" sldId="2147486213"/>
            <pc:sldLayoutMk cId="876568546" sldId="2147486233"/>
          </pc:sldLayoutMkLst>
          <pc:spChg chg="mod">
            <ac:chgData name="Jane Emperado" userId="f11f2e2c-abe5-457b-8efd-db449d0a0879" providerId="ADAL" clId="{FE9480DE-9E72-41D8-AAB2-423E4570B340}" dt="2022-10-11T02:54:48.139" v="19" actId="207"/>
            <ac:spMkLst>
              <pc:docMk/>
              <pc:sldMasterMk cId="2142349000" sldId="2147486213"/>
              <pc:sldLayoutMk cId="876568546" sldId="2147486233"/>
              <ac:spMk id="15" creationId="{855B008C-5205-6F43-8BB8-285C0D08DF2E}"/>
            </ac:spMkLst>
          </pc:spChg>
        </pc:sldLayoutChg>
        <pc:sldLayoutChg chg="modSp mod">
          <pc:chgData name="Jane Emperado" userId="f11f2e2c-abe5-457b-8efd-db449d0a0879" providerId="ADAL" clId="{FE9480DE-9E72-41D8-AAB2-423E4570B340}" dt="2022-10-11T02:54:51.731" v="20" actId="207"/>
          <pc:sldLayoutMkLst>
            <pc:docMk/>
            <pc:sldMasterMk cId="2142349000" sldId="2147486213"/>
            <pc:sldLayoutMk cId="2820621079" sldId="2147486236"/>
          </pc:sldLayoutMkLst>
          <pc:spChg chg="mod">
            <ac:chgData name="Jane Emperado" userId="f11f2e2c-abe5-457b-8efd-db449d0a0879" providerId="ADAL" clId="{FE9480DE-9E72-41D8-AAB2-423E4570B340}" dt="2022-10-11T02:54:51.731" v="20" actId="207"/>
            <ac:spMkLst>
              <pc:docMk/>
              <pc:sldMasterMk cId="2142349000" sldId="2147486213"/>
              <pc:sldLayoutMk cId="2820621079" sldId="2147486236"/>
              <ac:spMk id="12" creationId="{41AE1BB9-2287-7343-83BB-F7E8729DAA36}"/>
            </ac:spMkLst>
          </pc:spChg>
        </pc:sldLayoutChg>
        <pc:sldLayoutChg chg="modSp mod">
          <pc:chgData name="Jane Emperado" userId="f11f2e2c-abe5-457b-8efd-db449d0a0879" providerId="ADAL" clId="{FE9480DE-9E72-41D8-AAB2-423E4570B340}" dt="2022-10-11T02:54:10.726" v="8" actId="207"/>
          <pc:sldLayoutMkLst>
            <pc:docMk/>
            <pc:sldMasterMk cId="2142349000" sldId="2147486213"/>
            <pc:sldLayoutMk cId="1191239313" sldId="2147486238"/>
          </pc:sldLayoutMkLst>
          <pc:spChg chg="mod">
            <ac:chgData name="Jane Emperado" userId="f11f2e2c-abe5-457b-8efd-db449d0a0879" providerId="ADAL" clId="{FE9480DE-9E72-41D8-AAB2-423E4570B340}" dt="2022-10-11T02:54:10.726" v="8" actId="207"/>
            <ac:spMkLst>
              <pc:docMk/>
              <pc:sldMasterMk cId="2142349000" sldId="2147486213"/>
              <pc:sldLayoutMk cId="1191239313" sldId="2147486238"/>
              <ac:spMk id="21" creationId="{A51EFF74-1FC6-C646-82D6-A8F6AABEC67A}"/>
            </ac:spMkLst>
          </pc:spChg>
        </pc:sldLayoutChg>
        <pc:sldLayoutChg chg="modSp mod">
          <pc:chgData name="Jane Emperado" userId="f11f2e2c-abe5-457b-8efd-db449d0a0879" providerId="ADAL" clId="{FE9480DE-9E72-41D8-AAB2-423E4570B340}" dt="2022-10-11T02:54:55.045" v="21" actId="207"/>
          <pc:sldLayoutMkLst>
            <pc:docMk/>
            <pc:sldMasterMk cId="2142349000" sldId="2147486213"/>
            <pc:sldLayoutMk cId="537284870" sldId="2147486239"/>
          </pc:sldLayoutMkLst>
          <pc:spChg chg="mod">
            <ac:chgData name="Jane Emperado" userId="f11f2e2c-abe5-457b-8efd-db449d0a0879" providerId="ADAL" clId="{FE9480DE-9E72-41D8-AAB2-423E4570B340}" dt="2022-10-11T02:54:55.045" v="21" actId="207"/>
            <ac:spMkLst>
              <pc:docMk/>
              <pc:sldMasterMk cId="2142349000" sldId="2147486213"/>
              <pc:sldLayoutMk cId="537284870" sldId="2147486239"/>
              <ac:spMk id="12" creationId="{41AE1BB9-2287-7343-83BB-F7E8729DAA36}"/>
            </ac:spMkLst>
          </pc:spChg>
        </pc:sldLayoutChg>
        <pc:sldLayoutChg chg="modSp mod">
          <pc:chgData name="Jane Emperado" userId="f11f2e2c-abe5-457b-8efd-db449d0a0879" providerId="ADAL" clId="{FE9480DE-9E72-41D8-AAB2-423E4570B340}" dt="2022-10-11T02:54:58.506" v="22" actId="207"/>
          <pc:sldLayoutMkLst>
            <pc:docMk/>
            <pc:sldMasterMk cId="2142349000" sldId="2147486213"/>
            <pc:sldLayoutMk cId="4217313896" sldId="2147486240"/>
          </pc:sldLayoutMkLst>
          <pc:spChg chg="mod">
            <ac:chgData name="Jane Emperado" userId="f11f2e2c-abe5-457b-8efd-db449d0a0879" providerId="ADAL" clId="{FE9480DE-9E72-41D8-AAB2-423E4570B340}" dt="2022-10-11T02:54:58.506" v="22" actId="207"/>
            <ac:spMkLst>
              <pc:docMk/>
              <pc:sldMasterMk cId="2142349000" sldId="2147486213"/>
              <pc:sldLayoutMk cId="4217313896" sldId="2147486240"/>
              <ac:spMk id="12" creationId="{41AE1BB9-2287-7343-83BB-F7E8729DAA36}"/>
            </ac:spMkLst>
          </pc:spChg>
        </pc:sldLayoutChg>
        <pc:sldLayoutChg chg="modSp mod">
          <pc:chgData name="Jane Emperado" userId="f11f2e2c-abe5-457b-8efd-db449d0a0879" providerId="ADAL" clId="{FE9480DE-9E72-41D8-AAB2-423E4570B340}" dt="2022-10-11T02:55:01.955" v="23" actId="207"/>
          <pc:sldLayoutMkLst>
            <pc:docMk/>
            <pc:sldMasterMk cId="2142349000" sldId="2147486213"/>
            <pc:sldLayoutMk cId="1896615438" sldId="2147486241"/>
          </pc:sldLayoutMkLst>
          <pc:spChg chg="mod">
            <ac:chgData name="Jane Emperado" userId="f11f2e2c-abe5-457b-8efd-db449d0a0879" providerId="ADAL" clId="{FE9480DE-9E72-41D8-AAB2-423E4570B340}" dt="2022-10-11T02:55:01.955" v="23" actId="207"/>
            <ac:spMkLst>
              <pc:docMk/>
              <pc:sldMasterMk cId="2142349000" sldId="2147486213"/>
              <pc:sldLayoutMk cId="1896615438" sldId="2147486241"/>
              <ac:spMk id="12" creationId="{41AE1BB9-2287-7343-83BB-F7E8729DAA36}"/>
            </ac:spMkLst>
          </pc:spChg>
        </pc:sldLayoutChg>
        <pc:sldLayoutChg chg="modSp mod">
          <pc:chgData name="Jane Emperado" userId="f11f2e2c-abe5-457b-8efd-db449d0a0879" providerId="ADAL" clId="{FE9480DE-9E72-41D8-AAB2-423E4570B340}" dt="2022-10-11T02:55:09.270" v="25" actId="207"/>
          <pc:sldLayoutMkLst>
            <pc:docMk/>
            <pc:sldMasterMk cId="2142349000" sldId="2147486213"/>
            <pc:sldLayoutMk cId="162852091" sldId="2147486242"/>
          </pc:sldLayoutMkLst>
          <pc:spChg chg="mod">
            <ac:chgData name="Jane Emperado" userId="f11f2e2c-abe5-457b-8efd-db449d0a0879" providerId="ADAL" clId="{FE9480DE-9E72-41D8-AAB2-423E4570B340}" dt="2022-10-11T02:55:09.270" v="25" actId="207"/>
            <ac:spMkLst>
              <pc:docMk/>
              <pc:sldMasterMk cId="2142349000" sldId="2147486213"/>
              <pc:sldLayoutMk cId="162852091" sldId="2147486242"/>
              <ac:spMk id="12" creationId="{41AE1BB9-2287-7343-83BB-F7E8729DAA36}"/>
            </ac:spMkLst>
          </pc:spChg>
        </pc:sldLayoutChg>
        <pc:sldLayoutChg chg="modSp mod">
          <pc:chgData name="Jane Emperado" userId="f11f2e2c-abe5-457b-8efd-db449d0a0879" providerId="ADAL" clId="{FE9480DE-9E72-41D8-AAB2-423E4570B340}" dt="2022-10-11T02:55:12.726" v="26" actId="207"/>
          <pc:sldLayoutMkLst>
            <pc:docMk/>
            <pc:sldMasterMk cId="2142349000" sldId="2147486213"/>
            <pc:sldLayoutMk cId="2141611850" sldId="2147486243"/>
          </pc:sldLayoutMkLst>
          <pc:spChg chg="mod">
            <ac:chgData name="Jane Emperado" userId="f11f2e2c-abe5-457b-8efd-db449d0a0879" providerId="ADAL" clId="{FE9480DE-9E72-41D8-AAB2-423E4570B340}" dt="2022-10-11T02:55:12.726" v="26" actId="207"/>
            <ac:spMkLst>
              <pc:docMk/>
              <pc:sldMasterMk cId="2142349000" sldId="2147486213"/>
              <pc:sldLayoutMk cId="2141611850" sldId="2147486243"/>
              <ac:spMk id="12" creationId="{41AE1BB9-2287-7343-83BB-F7E8729DAA36}"/>
            </ac:spMkLst>
          </pc:spChg>
        </pc:sldLayoutChg>
        <pc:sldLayoutChg chg="modSp mod">
          <pc:chgData name="Jane Emperado" userId="f11f2e2c-abe5-457b-8efd-db449d0a0879" providerId="ADAL" clId="{FE9480DE-9E72-41D8-AAB2-423E4570B340}" dt="2022-10-11T02:55:15.936" v="27" actId="207"/>
          <pc:sldLayoutMkLst>
            <pc:docMk/>
            <pc:sldMasterMk cId="2142349000" sldId="2147486213"/>
            <pc:sldLayoutMk cId="2430126469" sldId="2147486244"/>
          </pc:sldLayoutMkLst>
          <pc:spChg chg="mod">
            <ac:chgData name="Jane Emperado" userId="f11f2e2c-abe5-457b-8efd-db449d0a0879" providerId="ADAL" clId="{FE9480DE-9E72-41D8-AAB2-423E4570B340}" dt="2022-10-11T02:55:15.936" v="27" actId="207"/>
            <ac:spMkLst>
              <pc:docMk/>
              <pc:sldMasterMk cId="2142349000" sldId="2147486213"/>
              <pc:sldLayoutMk cId="2430126469" sldId="2147486244"/>
              <ac:spMk id="12" creationId="{41AE1BB9-2287-7343-83BB-F7E8729DAA36}"/>
            </ac:spMkLst>
          </pc:spChg>
        </pc:sldLayoutChg>
        <pc:sldLayoutChg chg="modSp mod">
          <pc:chgData name="Jane Emperado" userId="f11f2e2c-abe5-457b-8efd-db449d0a0879" providerId="ADAL" clId="{FE9480DE-9E72-41D8-AAB2-423E4570B340}" dt="2022-10-11T02:55:20.054" v="28" actId="207"/>
          <pc:sldLayoutMkLst>
            <pc:docMk/>
            <pc:sldMasterMk cId="2142349000" sldId="2147486213"/>
            <pc:sldLayoutMk cId="1567463369" sldId="2147486246"/>
          </pc:sldLayoutMkLst>
          <pc:spChg chg="mod">
            <ac:chgData name="Jane Emperado" userId="f11f2e2c-abe5-457b-8efd-db449d0a0879" providerId="ADAL" clId="{FE9480DE-9E72-41D8-AAB2-423E4570B340}" dt="2022-10-11T02:55:20.054" v="28" actId="207"/>
            <ac:spMkLst>
              <pc:docMk/>
              <pc:sldMasterMk cId="2142349000" sldId="2147486213"/>
              <pc:sldLayoutMk cId="1567463369" sldId="2147486246"/>
              <ac:spMk id="12" creationId="{41AE1BB9-2287-7343-83BB-F7E8729DAA36}"/>
            </ac:spMkLst>
          </pc:spChg>
        </pc:sldLayoutChg>
        <pc:sldLayoutChg chg="modSp mod">
          <pc:chgData name="Jane Emperado" userId="f11f2e2c-abe5-457b-8efd-db449d0a0879" providerId="ADAL" clId="{FE9480DE-9E72-41D8-AAB2-423E4570B340}" dt="2022-10-11T02:55:31.528" v="31" actId="207"/>
          <pc:sldLayoutMkLst>
            <pc:docMk/>
            <pc:sldMasterMk cId="2142349000" sldId="2147486213"/>
            <pc:sldLayoutMk cId="1040608214" sldId="2147486247"/>
          </pc:sldLayoutMkLst>
          <pc:spChg chg="mod">
            <ac:chgData name="Jane Emperado" userId="f11f2e2c-abe5-457b-8efd-db449d0a0879" providerId="ADAL" clId="{FE9480DE-9E72-41D8-AAB2-423E4570B340}" dt="2022-10-11T02:55:31.528" v="31" actId="207"/>
            <ac:spMkLst>
              <pc:docMk/>
              <pc:sldMasterMk cId="2142349000" sldId="2147486213"/>
              <pc:sldLayoutMk cId="1040608214" sldId="2147486247"/>
              <ac:spMk id="12" creationId="{41AE1BB9-2287-7343-83BB-F7E8729DAA36}"/>
            </ac:spMkLst>
          </pc:spChg>
        </pc:sldLayoutChg>
        <pc:sldLayoutChg chg="modSp mod">
          <pc:chgData name="Jane Emperado" userId="f11f2e2c-abe5-457b-8efd-db449d0a0879" providerId="ADAL" clId="{FE9480DE-9E72-41D8-AAB2-423E4570B340}" dt="2022-10-11T02:55:35.346" v="32" actId="207"/>
          <pc:sldLayoutMkLst>
            <pc:docMk/>
            <pc:sldMasterMk cId="2142349000" sldId="2147486213"/>
            <pc:sldLayoutMk cId="3112516770" sldId="2147486248"/>
          </pc:sldLayoutMkLst>
          <pc:spChg chg="mod">
            <ac:chgData name="Jane Emperado" userId="f11f2e2c-abe5-457b-8efd-db449d0a0879" providerId="ADAL" clId="{FE9480DE-9E72-41D8-AAB2-423E4570B340}" dt="2022-10-11T02:55:35.346" v="32" actId="207"/>
            <ac:spMkLst>
              <pc:docMk/>
              <pc:sldMasterMk cId="2142349000" sldId="2147486213"/>
              <pc:sldLayoutMk cId="3112516770" sldId="2147486248"/>
              <ac:spMk id="12" creationId="{41AE1BB9-2287-7343-83BB-F7E8729DAA36}"/>
            </ac:spMkLst>
          </pc:spChg>
        </pc:sldLayoutChg>
        <pc:sldLayoutChg chg="modSp mod">
          <pc:chgData name="Jane Emperado" userId="f11f2e2c-abe5-457b-8efd-db449d0a0879" providerId="ADAL" clId="{FE9480DE-9E72-41D8-AAB2-423E4570B340}" dt="2022-10-11T02:55:39.187" v="33" actId="207"/>
          <pc:sldLayoutMkLst>
            <pc:docMk/>
            <pc:sldMasterMk cId="2142349000" sldId="2147486213"/>
            <pc:sldLayoutMk cId="621919296" sldId="2147486249"/>
          </pc:sldLayoutMkLst>
          <pc:spChg chg="mod">
            <ac:chgData name="Jane Emperado" userId="f11f2e2c-abe5-457b-8efd-db449d0a0879" providerId="ADAL" clId="{FE9480DE-9E72-41D8-AAB2-423E4570B340}" dt="2022-10-11T02:55:39.187" v="33" actId="207"/>
            <ac:spMkLst>
              <pc:docMk/>
              <pc:sldMasterMk cId="2142349000" sldId="2147486213"/>
              <pc:sldLayoutMk cId="621919296" sldId="2147486249"/>
              <ac:spMk id="12" creationId="{41AE1BB9-2287-7343-83BB-F7E8729DAA36}"/>
            </ac:spMkLst>
          </pc:spChg>
        </pc:sldLayoutChg>
        <pc:sldLayoutChg chg="modSp mod">
          <pc:chgData name="Jane Emperado" userId="f11f2e2c-abe5-457b-8efd-db449d0a0879" providerId="ADAL" clId="{FE9480DE-9E72-41D8-AAB2-423E4570B340}" dt="2022-10-11T02:55:46.894" v="35" actId="207"/>
          <pc:sldLayoutMkLst>
            <pc:docMk/>
            <pc:sldMasterMk cId="2142349000" sldId="2147486213"/>
            <pc:sldLayoutMk cId="1821981783" sldId="2147486250"/>
          </pc:sldLayoutMkLst>
          <pc:spChg chg="mod">
            <ac:chgData name="Jane Emperado" userId="f11f2e2c-abe5-457b-8efd-db449d0a0879" providerId="ADAL" clId="{FE9480DE-9E72-41D8-AAB2-423E4570B340}" dt="2022-10-11T02:55:46.894" v="35" actId="207"/>
            <ac:spMkLst>
              <pc:docMk/>
              <pc:sldMasterMk cId="2142349000" sldId="2147486213"/>
              <pc:sldLayoutMk cId="1821981783" sldId="2147486250"/>
              <ac:spMk id="12" creationId="{41AE1BB9-2287-7343-83BB-F7E8729DAA36}"/>
            </ac:spMkLst>
          </pc:spChg>
        </pc:sldLayoutChg>
        <pc:sldLayoutChg chg="modSp mod">
          <pc:chgData name="Jane Emperado" userId="f11f2e2c-abe5-457b-8efd-db449d0a0879" providerId="ADAL" clId="{FE9480DE-9E72-41D8-AAB2-423E4570B340}" dt="2022-10-11T02:55:27.083" v="30" actId="207"/>
          <pc:sldLayoutMkLst>
            <pc:docMk/>
            <pc:sldMasterMk cId="2142349000" sldId="2147486213"/>
            <pc:sldLayoutMk cId="2598311182" sldId="2147486251"/>
          </pc:sldLayoutMkLst>
          <pc:spChg chg="mod">
            <ac:chgData name="Jane Emperado" userId="f11f2e2c-abe5-457b-8efd-db449d0a0879" providerId="ADAL" clId="{FE9480DE-9E72-41D8-AAB2-423E4570B340}" dt="2022-10-11T02:55:27.083" v="30" actId="207"/>
            <ac:spMkLst>
              <pc:docMk/>
              <pc:sldMasterMk cId="2142349000" sldId="2147486213"/>
              <pc:sldLayoutMk cId="2598311182" sldId="2147486251"/>
              <ac:spMk id="12" creationId="{41AE1BB9-2287-7343-83BB-F7E8729DAA36}"/>
            </ac:spMkLst>
          </pc:spChg>
        </pc:sldLayoutChg>
        <pc:sldLayoutChg chg="modSp mod">
          <pc:chgData name="Jane Emperado" userId="f11f2e2c-abe5-457b-8efd-db449d0a0879" providerId="ADAL" clId="{FE9480DE-9E72-41D8-AAB2-423E4570B340}" dt="2022-10-11T02:54:02.711" v="6" actId="207"/>
          <pc:sldLayoutMkLst>
            <pc:docMk/>
            <pc:sldMasterMk cId="2142349000" sldId="2147486213"/>
            <pc:sldLayoutMk cId="1573683159" sldId="2147486252"/>
          </pc:sldLayoutMkLst>
          <pc:spChg chg="mod">
            <ac:chgData name="Jane Emperado" userId="f11f2e2c-abe5-457b-8efd-db449d0a0879" providerId="ADAL" clId="{FE9480DE-9E72-41D8-AAB2-423E4570B340}" dt="2022-10-11T02:54:02.711" v="6" actId="207"/>
            <ac:spMkLst>
              <pc:docMk/>
              <pc:sldMasterMk cId="2142349000" sldId="2147486213"/>
              <pc:sldLayoutMk cId="1573683159" sldId="2147486252"/>
              <ac:spMk id="10" creationId="{94ABC7CE-71EA-774D-873D-CA43A3E3060B}"/>
            </ac:spMkLst>
          </pc:spChg>
        </pc:sldLayoutChg>
        <pc:sldLayoutChg chg="modSp mod">
          <pc:chgData name="Jane Emperado" userId="f11f2e2c-abe5-457b-8efd-db449d0a0879" providerId="ADAL" clId="{FE9480DE-9E72-41D8-AAB2-423E4570B340}" dt="2022-10-11T02:55:50.744" v="36" actId="207"/>
          <pc:sldLayoutMkLst>
            <pc:docMk/>
            <pc:sldMasterMk cId="2142349000" sldId="2147486213"/>
            <pc:sldLayoutMk cId="1084225233" sldId="2147486253"/>
          </pc:sldLayoutMkLst>
          <pc:spChg chg="mod">
            <ac:chgData name="Jane Emperado" userId="f11f2e2c-abe5-457b-8efd-db449d0a0879" providerId="ADAL" clId="{FE9480DE-9E72-41D8-AAB2-423E4570B340}" dt="2022-10-11T02:55:50.744" v="36" actId="207"/>
            <ac:spMkLst>
              <pc:docMk/>
              <pc:sldMasterMk cId="2142349000" sldId="2147486213"/>
              <pc:sldLayoutMk cId="1084225233" sldId="2147486253"/>
              <ac:spMk id="12" creationId="{41AE1BB9-2287-7343-83BB-F7E8729DAA36}"/>
            </ac:spMkLst>
          </pc:spChg>
        </pc:sldLayoutChg>
        <pc:sldLayoutChg chg="modSp mod">
          <pc:chgData name="Jane Emperado" userId="f11f2e2c-abe5-457b-8efd-db449d0a0879" providerId="ADAL" clId="{FE9480DE-9E72-41D8-AAB2-423E4570B340}" dt="2022-10-11T02:55:23.467" v="29" actId="207"/>
          <pc:sldLayoutMkLst>
            <pc:docMk/>
            <pc:sldMasterMk cId="2142349000" sldId="2147486213"/>
            <pc:sldLayoutMk cId="278159055" sldId="2147486254"/>
          </pc:sldLayoutMkLst>
          <pc:spChg chg="mod">
            <ac:chgData name="Jane Emperado" userId="f11f2e2c-abe5-457b-8efd-db449d0a0879" providerId="ADAL" clId="{FE9480DE-9E72-41D8-AAB2-423E4570B340}" dt="2022-10-11T02:55:23.467" v="29" actId="207"/>
            <ac:spMkLst>
              <pc:docMk/>
              <pc:sldMasterMk cId="2142349000" sldId="2147486213"/>
              <pc:sldLayoutMk cId="278159055" sldId="2147486254"/>
              <ac:spMk id="12" creationId="{41AE1BB9-2287-7343-83BB-F7E8729DAA36}"/>
            </ac:spMkLst>
          </pc:spChg>
        </pc:sldLayoutChg>
        <pc:sldLayoutChg chg="modSp mod">
          <pc:chgData name="Jane Emperado" userId="f11f2e2c-abe5-457b-8efd-db449d0a0879" providerId="ADAL" clId="{FE9480DE-9E72-41D8-AAB2-423E4570B340}" dt="2022-10-11T02:55:05.805" v="24" actId="207"/>
          <pc:sldLayoutMkLst>
            <pc:docMk/>
            <pc:sldMasterMk cId="2142349000" sldId="2147486213"/>
            <pc:sldLayoutMk cId="2095474864" sldId="2147486255"/>
          </pc:sldLayoutMkLst>
          <pc:spChg chg="mod">
            <ac:chgData name="Jane Emperado" userId="f11f2e2c-abe5-457b-8efd-db449d0a0879" providerId="ADAL" clId="{FE9480DE-9E72-41D8-AAB2-423E4570B340}" dt="2022-10-11T02:55:05.805" v="24" actId="207"/>
            <ac:spMkLst>
              <pc:docMk/>
              <pc:sldMasterMk cId="2142349000" sldId="2147486213"/>
              <pc:sldLayoutMk cId="2095474864" sldId="2147486255"/>
              <ac:spMk id="12" creationId="{41AE1BB9-2287-7343-83BB-F7E8729DAA36}"/>
            </ac:spMkLst>
          </pc:spChg>
        </pc:sldLayoutChg>
        <pc:sldLayoutChg chg="modSp mod">
          <pc:chgData name="Jane Emperado" userId="f11f2e2c-abe5-457b-8efd-db449d0a0879" providerId="ADAL" clId="{FE9480DE-9E72-41D8-AAB2-423E4570B340}" dt="2022-10-11T02:54:38.628" v="17" actId="207"/>
          <pc:sldLayoutMkLst>
            <pc:docMk/>
            <pc:sldMasterMk cId="2142349000" sldId="2147486213"/>
            <pc:sldLayoutMk cId="2724205479" sldId="2147486256"/>
          </pc:sldLayoutMkLst>
          <pc:spChg chg="mod">
            <ac:chgData name="Jane Emperado" userId="f11f2e2c-abe5-457b-8efd-db449d0a0879" providerId="ADAL" clId="{FE9480DE-9E72-41D8-AAB2-423E4570B340}" dt="2022-10-11T02:54:38.628" v="17" actId="207"/>
            <ac:spMkLst>
              <pc:docMk/>
              <pc:sldMasterMk cId="2142349000" sldId="2147486213"/>
              <pc:sldLayoutMk cId="2724205479" sldId="2147486256"/>
              <ac:spMk id="14" creationId="{581A9E25-CD99-4242-878E-5DF49C8FFBED}"/>
            </ac:spMkLst>
          </pc:spChg>
        </pc:sldLayoutChg>
        <pc:sldLayoutChg chg="modSp mod">
          <pc:chgData name="Jane Emperado" userId="f11f2e2c-abe5-457b-8efd-db449d0a0879" providerId="ADAL" clId="{FE9480DE-9E72-41D8-AAB2-423E4570B340}" dt="2022-10-11T02:55:43.061" v="34" actId="207"/>
          <pc:sldLayoutMkLst>
            <pc:docMk/>
            <pc:sldMasterMk cId="2142349000" sldId="2147486213"/>
            <pc:sldLayoutMk cId="1023046990" sldId="2147486257"/>
          </pc:sldLayoutMkLst>
          <pc:spChg chg="mod">
            <ac:chgData name="Jane Emperado" userId="f11f2e2c-abe5-457b-8efd-db449d0a0879" providerId="ADAL" clId="{FE9480DE-9E72-41D8-AAB2-423E4570B340}" dt="2022-10-11T02:55:43.061" v="34" actId="207"/>
            <ac:spMkLst>
              <pc:docMk/>
              <pc:sldMasterMk cId="2142349000" sldId="2147486213"/>
              <pc:sldLayoutMk cId="1023046990" sldId="2147486257"/>
              <ac:spMk id="12" creationId="{41AE1BB9-2287-7343-83BB-F7E8729DAA36}"/>
            </ac:spMkLst>
          </pc:spChg>
        </pc:sldLayoutChg>
        <pc:sldLayoutChg chg="new del mod">
          <pc:chgData name="Jane Emperado" userId="f11f2e2c-abe5-457b-8efd-db449d0a0879" providerId="ADAL" clId="{FE9480DE-9E72-41D8-AAB2-423E4570B340}" dt="2022-10-11T02:53:47.293" v="2" actId="11236"/>
          <pc:sldLayoutMkLst>
            <pc:docMk/>
            <pc:sldMasterMk cId="2142349000" sldId="2147486213"/>
            <pc:sldLayoutMk cId="804098741" sldId="2147486259"/>
          </pc:sldLayoutMkLst>
        </pc:sldLayoutChg>
      </pc:sldMasterChg>
      <pc:sldMasterChg chg="new mod addSldLayout modSldLayout sldLayoutOrd">
        <pc:chgData name="Jane Emperado" userId="f11f2e2c-abe5-457b-8efd-db449d0a0879" providerId="ADAL" clId="{FE9480DE-9E72-41D8-AAB2-423E4570B340}" dt="2022-10-11T02:53:51.706" v="4" actId="20578"/>
        <pc:sldMasterMkLst>
          <pc:docMk/>
          <pc:sldMasterMk cId="172196912" sldId="2147486259"/>
        </pc:sldMasterMkLst>
        <pc:sldLayoutChg chg="modSp mod ord">
          <pc:chgData name="Jane Emperado" userId="f11f2e2c-abe5-457b-8efd-db449d0a0879" providerId="ADAL" clId="{FE9480DE-9E72-41D8-AAB2-423E4570B340}" dt="2022-10-11T02:53:51.706" v="4" actId="20578"/>
          <pc:sldLayoutMkLst>
            <pc:docMk/>
            <pc:sldMasterMk cId="172196912" sldId="2147486259"/>
            <pc:sldLayoutMk cId="3986160006" sldId="2147486258"/>
          </pc:sldLayoutMkLst>
          <pc:spChg chg="mod">
            <ac:chgData name="Jane Emperado" userId="f11f2e2c-abe5-457b-8efd-db449d0a0879" providerId="ADAL" clId="{FE9480DE-9E72-41D8-AAB2-423E4570B340}" dt="2022-10-11T02:53:51.706" v="4" actId="20578"/>
            <ac:spMkLst>
              <pc:docMk/>
              <pc:sldMasterMk cId="172196912" sldId="2147486259"/>
              <pc:sldLayoutMk cId="3986160006" sldId="2147486258"/>
              <ac:spMk id="2" creationId="{F3840953-53BD-8111-2B50-3BBC1FE189C1}"/>
            </ac:spMkLst>
          </pc:spChg>
          <pc:spChg chg="mod">
            <ac:chgData name="Jane Emperado" userId="f11f2e2c-abe5-457b-8efd-db449d0a0879" providerId="ADAL" clId="{FE9480DE-9E72-41D8-AAB2-423E4570B340}" dt="2022-10-11T02:53:51.706" v="4" actId="20578"/>
            <ac:spMkLst>
              <pc:docMk/>
              <pc:sldMasterMk cId="172196912" sldId="2147486259"/>
              <pc:sldLayoutMk cId="3986160006" sldId="2147486258"/>
              <ac:spMk id="4" creationId="{1B40CFAD-5734-168F-50CA-4AF6E5B2534E}"/>
            </ac:spMkLst>
          </pc:spChg>
          <pc:spChg chg="mod">
            <ac:chgData name="Jane Emperado" userId="f11f2e2c-abe5-457b-8efd-db449d0a0879" providerId="ADAL" clId="{FE9480DE-9E72-41D8-AAB2-423E4570B340}" dt="2022-10-11T02:53:51.706" v="4" actId="20578"/>
            <ac:spMkLst>
              <pc:docMk/>
              <pc:sldMasterMk cId="172196912" sldId="2147486259"/>
              <pc:sldLayoutMk cId="3986160006" sldId="2147486258"/>
              <ac:spMk id="5" creationId="{E63152BD-B709-6407-7626-4B01733F59FD}"/>
            </ac:spMkLst>
          </pc:spChg>
          <pc:spChg chg="mod">
            <ac:chgData name="Jane Emperado" userId="f11f2e2c-abe5-457b-8efd-db449d0a0879" providerId="ADAL" clId="{FE9480DE-9E72-41D8-AAB2-423E4570B340}" dt="2022-10-11T02:53:51.706" v="4" actId="20578"/>
            <ac:spMkLst>
              <pc:docMk/>
              <pc:sldMasterMk cId="172196912" sldId="2147486259"/>
              <pc:sldLayoutMk cId="3986160006" sldId="2147486258"/>
              <ac:spMk id="18" creationId="{C7ABDDE1-7B82-A2BC-37EB-AA54BFA440BF}"/>
            </ac:spMkLst>
          </pc:spChg>
          <pc:spChg chg="mod">
            <ac:chgData name="Jane Emperado" userId="f11f2e2c-abe5-457b-8efd-db449d0a0879" providerId="ADAL" clId="{FE9480DE-9E72-41D8-AAB2-423E4570B340}" dt="2022-10-11T02:53:51.706" v="4" actId="20578"/>
            <ac:spMkLst>
              <pc:docMk/>
              <pc:sldMasterMk cId="172196912" sldId="2147486259"/>
              <pc:sldLayoutMk cId="3986160006" sldId="2147486258"/>
              <ac:spMk id="19" creationId="{5E40256C-989B-234E-6E9A-8939F54617B8}"/>
            </ac:spMkLst>
          </pc:spChg>
          <pc:spChg chg="mod">
            <ac:chgData name="Jane Emperado" userId="f11f2e2c-abe5-457b-8efd-db449d0a0879" providerId="ADAL" clId="{FE9480DE-9E72-41D8-AAB2-423E4570B340}" dt="2022-10-11T02:53:51.706" v="4" actId="20578"/>
            <ac:spMkLst>
              <pc:docMk/>
              <pc:sldMasterMk cId="172196912" sldId="2147486259"/>
              <pc:sldLayoutMk cId="3986160006" sldId="2147486258"/>
              <ac:spMk id="21" creationId="{0C366F1B-CFE9-BE3E-F59E-572F8B274874}"/>
            </ac:spMkLst>
          </pc:spChg>
          <pc:spChg chg="mod">
            <ac:chgData name="Jane Emperado" userId="f11f2e2c-abe5-457b-8efd-db449d0a0879" providerId="ADAL" clId="{FE9480DE-9E72-41D8-AAB2-423E4570B340}" dt="2022-10-11T02:53:51.706" v="4" actId="20578"/>
            <ac:spMkLst>
              <pc:docMk/>
              <pc:sldMasterMk cId="172196912" sldId="2147486259"/>
              <pc:sldLayoutMk cId="3986160006" sldId="2147486258"/>
              <ac:spMk id="22" creationId="{92FE4CDF-ADC9-5623-2AF5-A9E6C16CE19C}"/>
            </ac:spMkLst>
          </pc:spChg>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2481260955" sldId="2147486260"/>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3791132792" sldId="2147486261"/>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2005398438" sldId="2147486262"/>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24121643" sldId="2147486263"/>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904704227" sldId="2147486264"/>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1912985980" sldId="2147486265"/>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4231472639" sldId="2147486266"/>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826277893" sldId="2147486267"/>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1539030996" sldId="2147486268"/>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1497514966" sldId="2147486269"/>
          </pc:sldLayoutMkLst>
        </pc:sldLayoutChg>
        <pc:sldLayoutChg chg="new replId">
          <pc:chgData name="Jane Emperado" userId="f11f2e2c-abe5-457b-8efd-db449d0a0879" providerId="ADAL" clId="{FE9480DE-9E72-41D8-AAB2-423E4570B340}" dt="2022-10-11T02:53:50.156" v="3" actId="6938"/>
          <pc:sldLayoutMkLst>
            <pc:docMk/>
            <pc:sldMasterMk cId="172196912" sldId="2147486259"/>
            <pc:sldLayoutMk cId="3179437071" sldId="2147486270"/>
          </pc:sldLayoutMkLst>
        </pc:sldLayoutChg>
      </pc:sldMasterChg>
    </pc:docChg>
  </pc:docChgLst>
  <pc:docChgLst>
    <pc:chgData name="Jane Emperado" userId="f11f2e2c-abe5-457b-8efd-db449d0a0879" providerId="ADAL" clId="{794C1B5D-7869-4B4D-99A9-E2D90C266019}"/>
    <pc:docChg chg="custSel modSld modMainMaster">
      <pc:chgData name="Jane Emperado" userId="f11f2e2c-abe5-457b-8efd-db449d0a0879" providerId="ADAL" clId="{794C1B5D-7869-4B4D-99A9-E2D90C266019}" dt="2022-12-02T17:29:11.706" v="3"/>
      <pc:docMkLst>
        <pc:docMk/>
      </pc:docMkLst>
      <pc:sldChg chg="modSp">
        <pc:chgData name="Jane Emperado" userId="f11f2e2c-abe5-457b-8efd-db449d0a0879" providerId="ADAL" clId="{794C1B5D-7869-4B4D-99A9-E2D90C266019}" dt="2022-12-02T17:29:11.706" v="3"/>
        <pc:sldMkLst>
          <pc:docMk/>
          <pc:sldMk cId="2748093058" sldId="268"/>
        </pc:sldMkLst>
        <pc:spChg chg="mod">
          <ac:chgData name="Jane Emperado" userId="f11f2e2c-abe5-457b-8efd-db449d0a0879" providerId="ADAL" clId="{794C1B5D-7869-4B4D-99A9-E2D90C266019}" dt="2022-12-02T17:29:11.706" v="3"/>
          <ac:spMkLst>
            <pc:docMk/>
            <pc:sldMk cId="2748093058" sldId="268"/>
            <ac:spMk id="8" creationId="{66F9F95F-3FA4-1F47-8CBE-8C21E283C0A4}"/>
          </ac:spMkLst>
        </pc:spChg>
      </pc:sldChg>
      <pc:sldChg chg="modSp">
        <pc:chgData name="Jane Emperado" userId="f11f2e2c-abe5-457b-8efd-db449d0a0879" providerId="ADAL" clId="{794C1B5D-7869-4B4D-99A9-E2D90C266019}" dt="2022-12-02T17:29:11.706" v="3"/>
        <pc:sldMkLst>
          <pc:docMk/>
          <pc:sldMk cId="3972945757" sldId="269"/>
        </pc:sldMkLst>
        <pc:spChg chg="mod">
          <ac:chgData name="Jane Emperado" userId="f11f2e2c-abe5-457b-8efd-db449d0a0879" providerId="ADAL" clId="{794C1B5D-7869-4B4D-99A9-E2D90C266019}" dt="2022-12-02T17:29:11.706" v="3"/>
          <ac:spMkLst>
            <pc:docMk/>
            <pc:sldMk cId="3972945757" sldId="269"/>
            <ac:spMk id="8" creationId="{66F9F95F-3FA4-1F47-8CBE-8C21E283C0A4}"/>
          </ac:spMkLst>
        </pc:spChg>
      </pc:sldChg>
      <pc:sldChg chg="modSp">
        <pc:chgData name="Jane Emperado" userId="f11f2e2c-abe5-457b-8efd-db449d0a0879" providerId="ADAL" clId="{794C1B5D-7869-4B4D-99A9-E2D90C266019}" dt="2022-12-02T17:29:11.706" v="3"/>
        <pc:sldMkLst>
          <pc:docMk/>
          <pc:sldMk cId="865673246" sldId="913"/>
        </pc:sldMkLst>
        <pc:spChg chg="mod">
          <ac:chgData name="Jane Emperado" userId="f11f2e2c-abe5-457b-8efd-db449d0a0879" providerId="ADAL" clId="{794C1B5D-7869-4B4D-99A9-E2D90C266019}" dt="2022-12-02T17:29:11.706" v="3"/>
          <ac:spMkLst>
            <pc:docMk/>
            <pc:sldMk cId="865673246" sldId="913"/>
            <ac:spMk id="10" creationId="{FEFAD5CB-3354-FF40-B39E-2FD73F68762A}"/>
          </ac:spMkLst>
        </pc:spChg>
      </pc:sldChg>
      <pc:sldChg chg="modSp">
        <pc:chgData name="Jane Emperado" userId="f11f2e2c-abe5-457b-8efd-db449d0a0879" providerId="ADAL" clId="{794C1B5D-7869-4B4D-99A9-E2D90C266019}" dt="2022-12-02T17:29:11.706" v="3"/>
        <pc:sldMkLst>
          <pc:docMk/>
          <pc:sldMk cId="3845122919" sldId="1020"/>
        </pc:sldMkLst>
        <pc:spChg chg="mod">
          <ac:chgData name="Jane Emperado" userId="f11f2e2c-abe5-457b-8efd-db449d0a0879" providerId="ADAL" clId="{794C1B5D-7869-4B4D-99A9-E2D90C266019}" dt="2022-12-02T17:29:11.706" v="3"/>
          <ac:spMkLst>
            <pc:docMk/>
            <pc:sldMk cId="3845122919" sldId="1020"/>
            <ac:spMk id="7" creationId="{FEFAD5CB-3354-FF40-B39E-2FD73F68762A}"/>
          </ac:spMkLst>
        </pc:spChg>
      </pc:sldChg>
      <pc:sldChg chg="modSp">
        <pc:chgData name="Jane Emperado" userId="f11f2e2c-abe5-457b-8efd-db449d0a0879" providerId="ADAL" clId="{794C1B5D-7869-4B4D-99A9-E2D90C266019}" dt="2022-12-02T17:29:11.706" v="3"/>
        <pc:sldMkLst>
          <pc:docMk/>
          <pc:sldMk cId="3712678741" sldId="1022"/>
        </pc:sldMkLst>
        <pc:spChg chg="mod">
          <ac:chgData name="Jane Emperado" userId="f11f2e2c-abe5-457b-8efd-db449d0a0879" providerId="ADAL" clId="{794C1B5D-7869-4B4D-99A9-E2D90C266019}" dt="2022-12-02T17:29:11.706" v="3"/>
          <ac:spMkLst>
            <pc:docMk/>
            <pc:sldMk cId="3712678741" sldId="1022"/>
            <ac:spMk id="5" creationId="{FEFAD5CB-3354-FF40-B39E-2FD73F68762A}"/>
          </ac:spMkLst>
        </pc:spChg>
      </pc:sldChg>
      <pc:sldChg chg="modSp">
        <pc:chgData name="Jane Emperado" userId="f11f2e2c-abe5-457b-8efd-db449d0a0879" providerId="ADAL" clId="{794C1B5D-7869-4B4D-99A9-E2D90C266019}" dt="2022-12-02T17:29:11.706" v="3"/>
        <pc:sldMkLst>
          <pc:docMk/>
          <pc:sldMk cId="1025479391" sldId="1023"/>
        </pc:sldMkLst>
        <pc:spChg chg="mod">
          <ac:chgData name="Jane Emperado" userId="f11f2e2c-abe5-457b-8efd-db449d0a0879" providerId="ADAL" clId="{794C1B5D-7869-4B4D-99A9-E2D90C266019}" dt="2022-12-02T17:29:11.706" v="3"/>
          <ac:spMkLst>
            <pc:docMk/>
            <pc:sldMk cId="1025479391" sldId="1023"/>
            <ac:spMk id="10" creationId="{66F9F95F-3FA4-1F47-8CBE-8C21E283C0A4}"/>
          </ac:spMkLst>
        </pc:spChg>
      </pc:sldChg>
      <pc:sldChg chg="modSp">
        <pc:chgData name="Jane Emperado" userId="f11f2e2c-abe5-457b-8efd-db449d0a0879" providerId="ADAL" clId="{794C1B5D-7869-4B4D-99A9-E2D90C266019}" dt="2022-12-02T17:29:11.706" v="3"/>
        <pc:sldMkLst>
          <pc:docMk/>
          <pc:sldMk cId="355914613" sldId="1024"/>
        </pc:sldMkLst>
        <pc:spChg chg="mod">
          <ac:chgData name="Jane Emperado" userId="f11f2e2c-abe5-457b-8efd-db449d0a0879" providerId="ADAL" clId="{794C1B5D-7869-4B4D-99A9-E2D90C266019}" dt="2022-12-02T17:29:11.706" v="3"/>
          <ac:spMkLst>
            <pc:docMk/>
            <pc:sldMk cId="355914613" sldId="1024"/>
            <ac:spMk id="10" creationId="{66F9F95F-3FA4-1F47-8CBE-8C21E283C0A4}"/>
          </ac:spMkLst>
        </pc:spChg>
      </pc:sldChg>
      <pc:sldChg chg="modSp">
        <pc:chgData name="Jane Emperado" userId="f11f2e2c-abe5-457b-8efd-db449d0a0879" providerId="ADAL" clId="{794C1B5D-7869-4B4D-99A9-E2D90C266019}" dt="2022-12-02T17:29:11.706" v="3"/>
        <pc:sldMkLst>
          <pc:docMk/>
          <pc:sldMk cId="932214424" sldId="1025"/>
        </pc:sldMkLst>
        <pc:spChg chg="mod">
          <ac:chgData name="Jane Emperado" userId="f11f2e2c-abe5-457b-8efd-db449d0a0879" providerId="ADAL" clId="{794C1B5D-7869-4B4D-99A9-E2D90C266019}" dt="2022-12-02T17:29:11.706" v="3"/>
          <ac:spMkLst>
            <pc:docMk/>
            <pc:sldMk cId="932214424" sldId="1025"/>
            <ac:spMk id="10" creationId="{66F9F95F-3FA4-1F47-8CBE-8C21E283C0A4}"/>
          </ac:spMkLst>
        </pc:spChg>
      </pc:sldChg>
      <pc:sldChg chg="modSp">
        <pc:chgData name="Jane Emperado" userId="f11f2e2c-abe5-457b-8efd-db449d0a0879" providerId="ADAL" clId="{794C1B5D-7869-4B4D-99A9-E2D90C266019}" dt="2022-12-02T17:29:11.706" v="3"/>
        <pc:sldMkLst>
          <pc:docMk/>
          <pc:sldMk cId="857241841" sldId="1026"/>
        </pc:sldMkLst>
        <pc:spChg chg="mod">
          <ac:chgData name="Jane Emperado" userId="f11f2e2c-abe5-457b-8efd-db449d0a0879" providerId="ADAL" clId="{794C1B5D-7869-4B4D-99A9-E2D90C266019}" dt="2022-12-02T17:29:11.706" v="3"/>
          <ac:spMkLst>
            <pc:docMk/>
            <pc:sldMk cId="857241841" sldId="1026"/>
            <ac:spMk id="10" creationId="{66F9F95F-3FA4-1F47-8CBE-8C21E283C0A4}"/>
          </ac:spMkLst>
        </pc:spChg>
      </pc:sldChg>
      <pc:sldChg chg="modSp">
        <pc:chgData name="Jane Emperado" userId="f11f2e2c-abe5-457b-8efd-db449d0a0879" providerId="ADAL" clId="{794C1B5D-7869-4B4D-99A9-E2D90C266019}" dt="2022-12-02T17:29:11.706" v="3"/>
        <pc:sldMkLst>
          <pc:docMk/>
          <pc:sldMk cId="1352203154" sldId="1027"/>
        </pc:sldMkLst>
        <pc:spChg chg="mod">
          <ac:chgData name="Jane Emperado" userId="f11f2e2c-abe5-457b-8efd-db449d0a0879" providerId="ADAL" clId="{794C1B5D-7869-4B4D-99A9-E2D90C266019}" dt="2022-12-02T17:29:11.706" v="3"/>
          <ac:spMkLst>
            <pc:docMk/>
            <pc:sldMk cId="1352203154" sldId="1027"/>
            <ac:spMk id="10" creationId="{66F9F95F-3FA4-1F47-8CBE-8C21E283C0A4}"/>
          </ac:spMkLst>
        </pc:spChg>
      </pc:sldChg>
      <pc:sldChg chg="modSp">
        <pc:chgData name="Jane Emperado" userId="f11f2e2c-abe5-457b-8efd-db449d0a0879" providerId="ADAL" clId="{794C1B5D-7869-4B4D-99A9-E2D90C266019}" dt="2022-12-02T17:29:11.706" v="3"/>
        <pc:sldMkLst>
          <pc:docMk/>
          <pc:sldMk cId="334976110" sldId="1028"/>
        </pc:sldMkLst>
        <pc:spChg chg="mod">
          <ac:chgData name="Jane Emperado" userId="f11f2e2c-abe5-457b-8efd-db449d0a0879" providerId="ADAL" clId="{794C1B5D-7869-4B4D-99A9-E2D90C266019}" dt="2022-12-02T17:29:11.706" v="3"/>
          <ac:spMkLst>
            <pc:docMk/>
            <pc:sldMk cId="334976110" sldId="1028"/>
            <ac:spMk id="10" creationId="{66F9F95F-3FA4-1F47-8CBE-8C21E283C0A4}"/>
          </ac:spMkLst>
        </pc:spChg>
      </pc:sldChg>
      <pc:sldChg chg="modSp">
        <pc:chgData name="Jane Emperado" userId="f11f2e2c-abe5-457b-8efd-db449d0a0879" providerId="ADAL" clId="{794C1B5D-7869-4B4D-99A9-E2D90C266019}" dt="2022-12-02T17:29:11.706" v="3"/>
        <pc:sldMkLst>
          <pc:docMk/>
          <pc:sldMk cId="1030368933" sldId="1029"/>
        </pc:sldMkLst>
        <pc:spChg chg="mod">
          <ac:chgData name="Jane Emperado" userId="f11f2e2c-abe5-457b-8efd-db449d0a0879" providerId="ADAL" clId="{794C1B5D-7869-4B4D-99A9-E2D90C266019}" dt="2022-12-02T17:29:11.706" v="3"/>
          <ac:spMkLst>
            <pc:docMk/>
            <pc:sldMk cId="1030368933" sldId="1029"/>
            <ac:spMk id="10" creationId="{66F9F95F-3FA4-1F47-8CBE-8C21E283C0A4}"/>
          </ac:spMkLst>
        </pc:spChg>
      </pc:sldChg>
      <pc:sldChg chg="modSp">
        <pc:chgData name="Jane Emperado" userId="f11f2e2c-abe5-457b-8efd-db449d0a0879" providerId="ADAL" clId="{794C1B5D-7869-4B4D-99A9-E2D90C266019}" dt="2022-12-02T17:29:11.706" v="3"/>
        <pc:sldMkLst>
          <pc:docMk/>
          <pc:sldMk cId="2356042004" sldId="1030"/>
        </pc:sldMkLst>
        <pc:spChg chg="mod">
          <ac:chgData name="Jane Emperado" userId="f11f2e2c-abe5-457b-8efd-db449d0a0879" providerId="ADAL" clId="{794C1B5D-7869-4B4D-99A9-E2D90C266019}" dt="2022-12-02T17:29:11.706" v="3"/>
          <ac:spMkLst>
            <pc:docMk/>
            <pc:sldMk cId="2356042004" sldId="1030"/>
            <ac:spMk id="5" creationId="{FEFAD5CB-3354-FF40-B39E-2FD73F68762A}"/>
          </ac:spMkLst>
        </pc:spChg>
      </pc:sldChg>
      <pc:sldChg chg="modSp">
        <pc:chgData name="Jane Emperado" userId="f11f2e2c-abe5-457b-8efd-db449d0a0879" providerId="ADAL" clId="{794C1B5D-7869-4B4D-99A9-E2D90C266019}" dt="2022-12-02T17:29:11.706" v="3"/>
        <pc:sldMkLst>
          <pc:docMk/>
          <pc:sldMk cId="238492504" sldId="1033"/>
        </pc:sldMkLst>
        <pc:spChg chg="mod">
          <ac:chgData name="Jane Emperado" userId="f11f2e2c-abe5-457b-8efd-db449d0a0879" providerId="ADAL" clId="{794C1B5D-7869-4B4D-99A9-E2D90C266019}" dt="2022-12-02T17:29:11.706" v="3"/>
          <ac:spMkLst>
            <pc:docMk/>
            <pc:sldMk cId="238492504" sldId="1033"/>
            <ac:spMk id="23" creationId="{10036694-A9BE-B645-BF8A-AD346CE030BD}"/>
          </ac:spMkLst>
        </pc:spChg>
      </pc:sldChg>
      <pc:sldChg chg="modSp">
        <pc:chgData name="Jane Emperado" userId="f11f2e2c-abe5-457b-8efd-db449d0a0879" providerId="ADAL" clId="{794C1B5D-7869-4B4D-99A9-E2D90C266019}" dt="2022-12-02T17:29:11.706" v="3"/>
        <pc:sldMkLst>
          <pc:docMk/>
          <pc:sldMk cId="3585247282" sldId="1034"/>
        </pc:sldMkLst>
        <pc:spChg chg="mod">
          <ac:chgData name="Jane Emperado" userId="f11f2e2c-abe5-457b-8efd-db449d0a0879" providerId="ADAL" clId="{794C1B5D-7869-4B4D-99A9-E2D90C266019}" dt="2022-12-02T17:29:11.706" v="3"/>
          <ac:spMkLst>
            <pc:docMk/>
            <pc:sldMk cId="3585247282" sldId="1034"/>
            <ac:spMk id="15" creationId="{0AAAF442-264E-D54F-8F56-9A2E8E820DAE}"/>
          </ac:spMkLst>
        </pc:spChg>
      </pc:sldChg>
      <pc:sldChg chg="modSp">
        <pc:chgData name="Jane Emperado" userId="f11f2e2c-abe5-457b-8efd-db449d0a0879" providerId="ADAL" clId="{794C1B5D-7869-4B4D-99A9-E2D90C266019}" dt="2022-12-02T17:29:11.706" v="3"/>
        <pc:sldMkLst>
          <pc:docMk/>
          <pc:sldMk cId="3984137290" sldId="1035"/>
        </pc:sldMkLst>
        <pc:spChg chg="mod">
          <ac:chgData name="Jane Emperado" userId="f11f2e2c-abe5-457b-8efd-db449d0a0879" providerId="ADAL" clId="{794C1B5D-7869-4B4D-99A9-E2D90C266019}" dt="2022-12-02T17:29:11.706" v="3"/>
          <ac:spMkLst>
            <pc:docMk/>
            <pc:sldMk cId="3984137290" sldId="1035"/>
            <ac:spMk id="17" creationId="{2C22BACB-93A3-8A42-9E00-742C481BDC02}"/>
          </ac:spMkLst>
        </pc:spChg>
      </pc:sldChg>
      <pc:sldChg chg="modSp">
        <pc:chgData name="Jane Emperado" userId="f11f2e2c-abe5-457b-8efd-db449d0a0879" providerId="ADAL" clId="{794C1B5D-7869-4B4D-99A9-E2D90C266019}" dt="2022-12-02T17:29:11.706" v="3"/>
        <pc:sldMkLst>
          <pc:docMk/>
          <pc:sldMk cId="3233976278" sldId="1036"/>
        </pc:sldMkLst>
        <pc:spChg chg="mod">
          <ac:chgData name="Jane Emperado" userId="f11f2e2c-abe5-457b-8efd-db449d0a0879" providerId="ADAL" clId="{794C1B5D-7869-4B4D-99A9-E2D90C266019}" dt="2022-12-02T17:29:11.706" v="3"/>
          <ac:spMkLst>
            <pc:docMk/>
            <pc:sldMk cId="3233976278" sldId="1036"/>
            <ac:spMk id="17" creationId="{EBA81AAA-FD3A-634E-A2D6-2022FC77C3EB}"/>
          </ac:spMkLst>
        </pc:spChg>
      </pc:sldChg>
      <pc:sldChg chg="modSp">
        <pc:chgData name="Jane Emperado" userId="f11f2e2c-abe5-457b-8efd-db449d0a0879" providerId="ADAL" clId="{794C1B5D-7869-4B4D-99A9-E2D90C266019}" dt="2022-12-02T17:29:11.706" v="3"/>
        <pc:sldMkLst>
          <pc:docMk/>
          <pc:sldMk cId="2840628618" sldId="1037"/>
        </pc:sldMkLst>
        <pc:spChg chg="mod">
          <ac:chgData name="Jane Emperado" userId="f11f2e2c-abe5-457b-8efd-db449d0a0879" providerId="ADAL" clId="{794C1B5D-7869-4B4D-99A9-E2D90C266019}" dt="2022-12-02T17:29:11.706" v="3"/>
          <ac:spMkLst>
            <pc:docMk/>
            <pc:sldMk cId="2840628618" sldId="1037"/>
            <ac:spMk id="17" creationId="{BDD4A6E8-69C0-0B41-A7F2-473BEB0BF42C}"/>
          </ac:spMkLst>
        </pc:spChg>
      </pc:sldChg>
      <pc:sldChg chg="modSp">
        <pc:chgData name="Jane Emperado" userId="f11f2e2c-abe5-457b-8efd-db449d0a0879" providerId="ADAL" clId="{794C1B5D-7869-4B4D-99A9-E2D90C266019}" dt="2022-12-02T17:29:11.706" v="3"/>
        <pc:sldMkLst>
          <pc:docMk/>
          <pc:sldMk cId="2893335851" sldId="1038"/>
        </pc:sldMkLst>
        <pc:spChg chg="mod">
          <ac:chgData name="Jane Emperado" userId="f11f2e2c-abe5-457b-8efd-db449d0a0879" providerId="ADAL" clId="{794C1B5D-7869-4B4D-99A9-E2D90C266019}" dt="2022-12-02T17:29:11.706" v="3"/>
          <ac:spMkLst>
            <pc:docMk/>
            <pc:sldMk cId="2893335851" sldId="1038"/>
            <ac:spMk id="15" creationId="{B0C804BA-FAA5-5E4C-AEDC-7369BE74B005}"/>
          </ac:spMkLst>
        </pc:spChg>
      </pc:sldChg>
      <pc:sldChg chg="modSp">
        <pc:chgData name="Jane Emperado" userId="f11f2e2c-abe5-457b-8efd-db449d0a0879" providerId="ADAL" clId="{794C1B5D-7869-4B4D-99A9-E2D90C266019}" dt="2022-12-02T17:29:11.706" v="3"/>
        <pc:sldMkLst>
          <pc:docMk/>
          <pc:sldMk cId="1276173709" sldId="1039"/>
        </pc:sldMkLst>
        <pc:spChg chg="mod">
          <ac:chgData name="Jane Emperado" userId="f11f2e2c-abe5-457b-8efd-db449d0a0879" providerId="ADAL" clId="{794C1B5D-7869-4B4D-99A9-E2D90C266019}" dt="2022-12-02T17:29:11.706" v="3"/>
          <ac:spMkLst>
            <pc:docMk/>
            <pc:sldMk cId="1276173709" sldId="1039"/>
            <ac:spMk id="15" creationId="{8A471CC4-2DE0-4F49-8380-66E7D8FF5D42}"/>
          </ac:spMkLst>
        </pc:spChg>
      </pc:sldChg>
      <pc:sldChg chg="modSp">
        <pc:chgData name="Jane Emperado" userId="f11f2e2c-abe5-457b-8efd-db449d0a0879" providerId="ADAL" clId="{794C1B5D-7869-4B4D-99A9-E2D90C266019}" dt="2022-12-02T17:29:11.706" v="3"/>
        <pc:sldMkLst>
          <pc:docMk/>
          <pc:sldMk cId="2235643975" sldId="1040"/>
        </pc:sldMkLst>
        <pc:spChg chg="mod">
          <ac:chgData name="Jane Emperado" userId="f11f2e2c-abe5-457b-8efd-db449d0a0879" providerId="ADAL" clId="{794C1B5D-7869-4B4D-99A9-E2D90C266019}" dt="2022-12-02T17:29:11.706" v="3"/>
          <ac:spMkLst>
            <pc:docMk/>
            <pc:sldMk cId="2235643975" sldId="1040"/>
            <ac:spMk id="17" creationId="{5D46B026-B6CD-4E4F-961F-3F636E85FA40}"/>
          </ac:spMkLst>
        </pc:spChg>
      </pc:sldChg>
      <pc:sldChg chg="modSp">
        <pc:chgData name="Jane Emperado" userId="f11f2e2c-abe5-457b-8efd-db449d0a0879" providerId="ADAL" clId="{794C1B5D-7869-4B4D-99A9-E2D90C266019}" dt="2022-12-02T17:29:11.706" v="3"/>
        <pc:sldMkLst>
          <pc:docMk/>
          <pc:sldMk cId="1970948282" sldId="1041"/>
        </pc:sldMkLst>
        <pc:spChg chg="mod">
          <ac:chgData name="Jane Emperado" userId="f11f2e2c-abe5-457b-8efd-db449d0a0879" providerId="ADAL" clId="{794C1B5D-7869-4B4D-99A9-E2D90C266019}" dt="2022-12-02T17:29:11.706" v="3"/>
          <ac:spMkLst>
            <pc:docMk/>
            <pc:sldMk cId="1970948282" sldId="1041"/>
            <ac:spMk id="17" creationId="{70F12260-E44D-8546-B73B-10DBAF17F76F}"/>
          </ac:spMkLst>
        </pc:spChg>
      </pc:sldChg>
      <pc:sldChg chg="modSp">
        <pc:chgData name="Jane Emperado" userId="f11f2e2c-abe5-457b-8efd-db449d0a0879" providerId="ADAL" clId="{794C1B5D-7869-4B4D-99A9-E2D90C266019}" dt="2022-12-02T17:29:11.706" v="3"/>
        <pc:sldMkLst>
          <pc:docMk/>
          <pc:sldMk cId="675565591" sldId="1043"/>
        </pc:sldMkLst>
        <pc:spChg chg="mod">
          <ac:chgData name="Jane Emperado" userId="f11f2e2c-abe5-457b-8efd-db449d0a0879" providerId="ADAL" clId="{794C1B5D-7869-4B4D-99A9-E2D90C266019}" dt="2022-12-02T17:29:11.706" v="3"/>
          <ac:spMkLst>
            <pc:docMk/>
            <pc:sldMk cId="675565591" sldId="1043"/>
            <ac:spMk id="17" creationId="{D317354A-4D7B-C94C-B00A-3024586A6E1E}"/>
          </ac:spMkLst>
        </pc:spChg>
      </pc:sldChg>
      <pc:sldChg chg="modSp">
        <pc:chgData name="Jane Emperado" userId="f11f2e2c-abe5-457b-8efd-db449d0a0879" providerId="ADAL" clId="{794C1B5D-7869-4B4D-99A9-E2D90C266019}" dt="2022-12-02T17:29:11.706" v="3"/>
        <pc:sldMkLst>
          <pc:docMk/>
          <pc:sldMk cId="2057777172" sldId="1044"/>
        </pc:sldMkLst>
        <pc:spChg chg="mod">
          <ac:chgData name="Jane Emperado" userId="f11f2e2c-abe5-457b-8efd-db449d0a0879" providerId="ADAL" clId="{794C1B5D-7869-4B4D-99A9-E2D90C266019}" dt="2022-12-02T17:29:11.706" v="3"/>
          <ac:spMkLst>
            <pc:docMk/>
            <pc:sldMk cId="2057777172" sldId="1044"/>
            <ac:spMk id="7" creationId="{E4EF7F45-32F4-1942-9CF9-C0868EFE67C1}"/>
          </ac:spMkLst>
        </pc:spChg>
      </pc:sldChg>
      <pc:sldChg chg="modSp">
        <pc:chgData name="Jane Emperado" userId="f11f2e2c-abe5-457b-8efd-db449d0a0879" providerId="ADAL" clId="{794C1B5D-7869-4B4D-99A9-E2D90C266019}" dt="2022-12-02T17:29:11.706" v="3"/>
        <pc:sldMkLst>
          <pc:docMk/>
          <pc:sldMk cId="4011335997" sldId="1045"/>
        </pc:sldMkLst>
        <pc:spChg chg="mod">
          <ac:chgData name="Jane Emperado" userId="f11f2e2c-abe5-457b-8efd-db449d0a0879" providerId="ADAL" clId="{794C1B5D-7869-4B4D-99A9-E2D90C266019}" dt="2022-12-02T17:29:11.706" v="3"/>
          <ac:spMkLst>
            <pc:docMk/>
            <pc:sldMk cId="4011335997" sldId="1045"/>
            <ac:spMk id="7" creationId="{A9924F0D-52CF-954E-A1DA-34B197B42BF1}"/>
          </ac:spMkLst>
        </pc:spChg>
      </pc:sldChg>
      <pc:sldMasterChg chg="modSldLayout">
        <pc:chgData name="Jane Emperado" userId="f11f2e2c-abe5-457b-8efd-db449d0a0879" providerId="ADAL" clId="{794C1B5D-7869-4B4D-99A9-E2D90C266019}" dt="2022-12-02T17:28:52.417" v="2"/>
        <pc:sldMasterMkLst>
          <pc:docMk/>
          <pc:sldMasterMk cId="172196912" sldId="2147486259"/>
        </pc:sldMasterMkLst>
        <pc:sldLayoutChg chg="addSp delSp modSp mod">
          <pc:chgData name="Jane Emperado" userId="f11f2e2c-abe5-457b-8efd-db449d0a0879" providerId="ADAL" clId="{794C1B5D-7869-4B4D-99A9-E2D90C266019}" dt="2022-12-02T17:28:52.417" v="2"/>
          <pc:sldLayoutMkLst>
            <pc:docMk/>
            <pc:sldMasterMk cId="172196912" sldId="2147486259"/>
            <pc:sldLayoutMk cId="3986160006" sldId="2147486258"/>
          </pc:sldLayoutMkLst>
          <pc:spChg chg="del">
            <ac:chgData name="Jane Emperado" userId="f11f2e2c-abe5-457b-8efd-db449d0a0879" providerId="ADAL" clId="{794C1B5D-7869-4B4D-99A9-E2D90C266019}" dt="2022-12-02T17:28:46.001" v="0" actId="478"/>
            <ac:spMkLst>
              <pc:docMk/>
              <pc:sldMasterMk cId="172196912" sldId="2147486259"/>
              <pc:sldLayoutMk cId="3986160006" sldId="2147486258"/>
              <ac:spMk id="4" creationId="{1B40CFAD-5734-168F-50CA-4AF6E5B2534E}"/>
            </ac:spMkLst>
          </pc:spChg>
          <pc:picChg chg="add mod">
            <ac:chgData name="Jane Emperado" userId="f11f2e2c-abe5-457b-8efd-db449d0a0879" providerId="ADAL" clId="{794C1B5D-7869-4B4D-99A9-E2D90C266019}" dt="2022-12-02T17:28:52.417" v="2"/>
            <ac:picMkLst>
              <pc:docMk/>
              <pc:sldMasterMk cId="172196912" sldId="2147486259"/>
              <pc:sldLayoutMk cId="3986160006" sldId="2147486258"/>
              <ac:picMk id="6" creationId="{23C32738-1798-52EF-061E-B71AE606531A}"/>
            </ac:picMkLst>
          </pc:picChg>
          <pc:picChg chg="del">
            <ac:chgData name="Jane Emperado" userId="f11f2e2c-abe5-457b-8efd-db449d0a0879" providerId="ADAL" clId="{794C1B5D-7869-4B4D-99A9-E2D90C266019}" dt="2022-12-02T17:28:47.344" v="1" actId="478"/>
            <ac:picMkLst>
              <pc:docMk/>
              <pc:sldMasterMk cId="172196912" sldId="2147486259"/>
              <pc:sldLayoutMk cId="3986160006" sldId="2147486258"/>
              <ac:picMk id="20" creationId="{A98A0FB2-E55C-2D02-FC96-29E919F14A1F}"/>
            </ac:picMkLst>
          </pc:picChg>
        </pc:sldLayoutChg>
      </pc:sldMasterChg>
    </pc:docChg>
  </pc:docChgLst>
  <pc:docChgLst>
    <pc:chgData name="Chris Kohn" userId="3aea2124-5d9e-4894-ae32-e7c983671888" providerId="ADAL" clId="{C68B4031-1BF4-4FFC-A3B1-121FD8E11043}"/>
    <pc:docChg chg="undo custSel addSld delSld modSld">
      <pc:chgData name="Chris Kohn" userId="3aea2124-5d9e-4894-ae32-e7c983671888" providerId="ADAL" clId="{C68B4031-1BF4-4FFC-A3B1-121FD8E11043}" dt="2022-05-02T01:13:56.025" v="417" actId="20577"/>
      <pc:docMkLst>
        <pc:docMk/>
      </pc:docMkLst>
      <pc:sldChg chg="modSp mod">
        <pc:chgData name="Chris Kohn" userId="3aea2124-5d9e-4894-ae32-e7c983671888" providerId="ADAL" clId="{C68B4031-1BF4-4FFC-A3B1-121FD8E11043}" dt="2022-05-02T01:13:56.025" v="417" actId="20577"/>
        <pc:sldMkLst>
          <pc:docMk/>
          <pc:sldMk cId="2748093058" sldId="268"/>
        </pc:sldMkLst>
        <pc:spChg chg="mod">
          <ac:chgData name="Chris Kohn" userId="3aea2124-5d9e-4894-ae32-e7c983671888" providerId="ADAL" clId="{C68B4031-1BF4-4FFC-A3B1-121FD8E11043}" dt="2022-05-02T01:13:56.025" v="417" actId="20577"/>
          <ac:spMkLst>
            <pc:docMk/>
            <pc:sldMk cId="2748093058" sldId="268"/>
            <ac:spMk id="7" creationId="{38F0542A-4077-4140-AF53-8C34231F718D}"/>
          </ac:spMkLst>
        </pc:spChg>
      </pc:sldChg>
      <pc:sldChg chg="modSp mod">
        <pc:chgData name="Chris Kohn" userId="3aea2124-5d9e-4894-ae32-e7c983671888" providerId="ADAL" clId="{C68B4031-1BF4-4FFC-A3B1-121FD8E11043}" dt="2022-05-02T01:13:05.345" v="405" actId="20577"/>
        <pc:sldMkLst>
          <pc:docMk/>
          <pc:sldMk cId="3972945757" sldId="269"/>
        </pc:sldMkLst>
        <pc:spChg chg="mod">
          <ac:chgData name="Chris Kohn" userId="3aea2124-5d9e-4894-ae32-e7c983671888" providerId="ADAL" clId="{C68B4031-1BF4-4FFC-A3B1-121FD8E11043}" dt="2022-05-02T01:13:05.345" v="405" actId="20577"/>
          <ac:spMkLst>
            <pc:docMk/>
            <pc:sldMk cId="3972945757" sldId="269"/>
            <ac:spMk id="7" creationId="{EBE90D9F-A2CA-0C4E-8BCF-A52D21B9B6BE}"/>
          </ac:spMkLst>
        </pc:spChg>
      </pc:sldChg>
      <pc:sldChg chg="addSp delSp modSp mod modAnim">
        <pc:chgData name="Chris Kohn" userId="3aea2124-5d9e-4894-ae32-e7c983671888" providerId="ADAL" clId="{C68B4031-1BF4-4FFC-A3B1-121FD8E11043}" dt="2022-05-02T00:31:02.176" v="301" actId="1076"/>
        <pc:sldMkLst>
          <pc:docMk/>
          <pc:sldMk cId="2474969144" sldId="275"/>
        </pc:sldMkLst>
        <pc:spChg chg="add mod">
          <ac:chgData name="Chris Kohn" userId="3aea2124-5d9e-4894-ae32-e7c983671888" providerId="ADAL" clId="{C68B4031-1BF4-4FFC-A3B1-121FD8E11043}" dt="2022-04-29T03:05:47.162" v="192" actId="14100"/>
          <ac:spMkLst>
            <pc:docMk/>
            <pc:sldMk cId="2474969144" sldId="275"/>
            <ac:spMk id="2" creationId="{98DE3441-8AC2-4E0E-9861-C4DFA21F0C73}"/>
          </ac:spMkLst>
        </pc:spChg>
        <pc:picChg chg="del">
          <ac:chgData name="Chris Kohn" userId="3aea2124-5d9e-4894-ae32-e7c983671888" providerId="ADAL" clId="{C68B4031-1BF4-4FFC-A3B1-121FD8E11043}" dt="2022-04-29T03:04:22.585" v="174" actId="478"/>
          <ac:picMkLst>
            <pc:docMk/>
            <pc:sldMk cId="2474969144" sldId="275"/>
            <ac:picMk id="4" creationId="{22726A3E-E528-4D22-9A46-02A0450FA740}"/>
          </ac:picMkLst>
        </pc:picChg>
        <pc:picChg chg="del">
          <ac:chgData name="Chris Kohn" userId="3aea2124-5d9e-4894-ae32-e7c983671888" providerId="ADAL" clId="{C68B4031-1BF4-4FFC-A3B1-121FD8E11043}" dt="2022-04-29T03:04:23.371" v="175" actId="478"/>
          <ac:picMkLst>
            <pc:docMk/>
            <pc:sldMk cId="2474969144" sldId="275"/>
            <ac:picMk id="5" creationId="{3C859A1A-FE4F-4E46-9D65-F7C5644CB06A}"/>
          </ac:picMkLst>
        </pc:picChg>
        <pc:picChg chg="del">
          <ac:chgData name="Chris Kohn" userId="3aea2124-5d9e-4894-ae32-e7c983671888" providerId="ADAL" clId="{C68B4031-1BF4-4FFC-A3B1-121FD8E11043}" dt="2022-04-29T03:04:23.972" v="176" actId="478"/>
          <ac:picMkLst>
            <pc:docMk/>
            <pc:sldMk cId="2474969144" sldId="275"/>
            <ac:picMk id="6" creationId="{4204A9AB-4270-4B83-97D9-5A1ABCE9F02E}"/>
          </ac:picMkLst>
        </pc:picChg>
        <pc:picChg chg="add mod">
          <ac:chgData name="Chris Kohn" userId="3aea2124-5d9e-4894-ae32-e7c983671888" providerId="ADAL" clId="{C68B4031-1BF4-4FFC-A3B1-121FD8E11043}" dt="2022-04-29T03:21:45.618" v="206" actId="1076"/>
          <ac:picMkLst>
            <pc:docMk/>
            <pc:sldMk cId="2474969144" sldId="275"/>
            <ac:picMk id="7" creationId="{5B5AC19B-525F-4D8E-98F6-29AC48BAB517}"/>
          </ac:picMkLst>
        </pc:picChg>
        <pc:picChg chg="add del mod">
          <ac:chgData name="Chris Kohn" userId="3aea2124-5d9e-4894-ae32-e7c983671888" providerId="ADAL" clId="{C68B4031-1BF4-4FFC-A3B1-121FD8E11043}" dt="2022-04-29T03:20:38.724" v="195" actId="478"/>
          <ac:picMkLst>
            <pc:docMk/>
            <pc:sldMk cId="2474969144" sldId="275"/>
            <ac:picMk id="8" creationId="{A84DDEBD-1217-4037-825F-B86E93582529}"/>
          </ac:picMkLst>
        </pc:picChg>
        <pc:picChg chg="add mod modCrop">
          <ac:chgData name="Chris Kohn" userId="3aea2124-5d9e-4894-ae32-e7c983671888" providerId="ADAL" clId="{C68B4031-1BF4-4FFC-A3B1-121FD8E11043}" dt="2022-05-02T00:31:02.176" v="301" actId="1076"/>
          <ac:picMkLst>
            <pc:docMk/>
            <pc:sldMk cId="2474969144" sldId="275"/>
            <ac:picMk id="9" creationId="{F3763578-CF5E-463F-A344-DC994E6701B6}"/>
          </ac:picMkLst>
        </pc:picChg>
      </pc:sldChg>
      <pc:sldChg chg="modSp mod">
        <pc:chgData name="Chris Kohn" userId="3aea2124-5d9e-4894-ae32-e7c983671888" providerId="ADAL" clId="{C68B4031-1BF4-4FFC-A3B1-121FD8E11043}" dt="2022-04-29T02:50:52.364" v="171" actId="20577"/>
        <pc:sldMkLst>
          <pc:docMk/>
          <pc:sldMk cId="614229097" sldId="574"/>
        </pc:sldMkLst>
        <pc:spChg chg="mod">
          <ac:chgData name="Chris Kohn" userId="3aea2124-5d9e-4894-ae32-e7c983671888" providerId="ADAL" clId="{C68B4031-1BF4-4FFC-A3B1-121FD8E11043}" dt="2022-04-29T02:50:52.364" v="171" actId="20577"/>
          <ac:spMkLst>
            <pc:docMk/>
            <pc:sldMk cId="614229097" sldId="574"/>
            <ac:spMk id="16" creationId="{9C0E0934-4334-4F6E-9804-756183CA8479}"/>
          </ac:spMkLst>
        </pc:spChg>
      </pc:sldChg>
      <pc:sldChg chg="modSp mod">
        <pc:chgData name="Chris Kohn" userId="3aea2124-5d9e-4894-ae32-e7c983671888" providerId="ADAL" clId="{C68B4031-1BF4-4FFC-A3B1-121FD8E11043}" dt="2022-04-28T06:03:38.239" v="2" actId="20577"/>
        <pc:sldMkLst>
          <pc:docMk/>
          <pc:sldMk cId="1355969124" sldId="706"/>
        </pc:sldMkLst>
        <pc:spChg chg="mod">
          <ac:chgData name="Chris Kohn" userId="3aea2124-5d9e-4894-ae32-e7c983671888" providerId="ADAL" clId="{C68B4031-1BF4-4FFC-A3B1-121FD8E11043}" dt="2022-04-28T06:03:38.239" v="2" actId="20577"/>
          <ac:spMkLst>
            <pc:docMk/>
            <pc:sldMk cId="1355969124" sldId="706"/>
            <ac:spMk id="8" creationId="{9092A134-8C9E-4C40-B077-48272B5CB482}"/>
          </ac:spMkLst>
        </pc:spChg>
      </pc:sldChg>
      <pc:sldChg chg="del">
        <pc:chgData name="Chris Kohn" userId="3aea2124-5d9e-4894-ae32-e7c983671888" providerId="ADAL" clId="{C68B4031-1BF4-4FFC-A3B1-121FD8E11043}" dt="2022-04-28T06:03:50.490" v="3" actId="47"/>
        <pc:sldMkLst>
          <pc:docMk/>
          <pc:sldMk cId="3032690415" sldId="715"/>
        </pc:sldMkLst>
      </pc:sldChg>
      <pc:sldChg chg="del">
        <pc:chgData name="Chris Kohn" userId="3aea2124-5d9e-4894-ae32-e7c983671888" providerId="ADAL" clId="{C68B4031-1BF4-4FFC-A3B1-121FD8E11043}" dt="2022-04-28T06:07:55.433" v="8" actId="47"/>
        <pc:sldMkLst>
          <pc:docMk/>
          <pc:sldMk cId="4124095010" sldId="776"/>
        </pc:sldMkLst>
      </pc:sldChg>
      <pc:sldChg chg="del">
        <pc:chgData name="Chris Kohn" userId="3aea2124-5d9e-4894-ae32-e7c983671888" providerId="ADAL" clId="{C68B4031-1BF4-4FFC-A3B1-121FD8E11043}" dt="2022-04-28T06:08:36.625" v="9" actId="47"/>
        <pc:sldMkLst>
          <pc:docMk/>
          <pc:sldMk cId="4096945531" sldId="845"/>
        </pc:sldMkLst>
      </pc:sldChg>
      <pc:sldChg chg="modSp mod">
        <pc:chgData name="Chris Kohn" userId="3aea2124-5d9e-4894-ae32-e7c983671888" providerId="ADAL" clId="{C68B4031-1BF4-4FFC-A3B1-121FD8E11043}" dt="2022-05-02T00:31:06.216" v="302" actId="1076"/>
        <pc:sldMkLst>
          <pc:docMk/>
          <pc:sldMk cId="503109148" sldId="847"/>
        </pc:sldMkLst>
        <pc:spChg chg="mod">
          <ac:chgData name="Chris Kohn" userId="3aea2124-5d9e-4894-ae32-e7c983671888" providerId="ADAL" clId="{C68B4031-1BF4-4FFC-A3B1-121FD8E11043}" dt="2022-05-02T00:24:09.907" v="234" actId="20577"/>
          <ac:spMkLst>
            <pc:docMk/>
            <pc:sldMk cId="503109148" sldId="847"/>
            <ac:spMk id="2" creationId="{ACA93802-39B7-431F-B88D-06FF87323456}"/>
          </ac:spMkLst>
        </pc:spChg>
        <pc:spChg chg="mod">
          <ac:chgData name="Chris Kohn" userId="3aea2124-5d9e-4894-ae32-e7c983671888" providerId="ADAL" clId="{C68B4031-1BF4-4FFC-A3B1-121FD8E11043}" dt="2022-05-02T00:24:14.482" v="244" actId="20577"/>
          <ac:spMkLst>
            <pc:docMk/>
            <pc:sldMk cId="503109148" sldId="847"/>
            <ac:spMk id="3" creationId="{BA422A32-AB50-4F1E-9CAD-FFDBA935BCFE}"/>
          </ac:spMkLst>
        </pc:spChg>
        <pc:picChg chg="mod">
          <ac:chgData name="Chris Kohn" userId="3aea2124-5d9e-4894-ae32-e7c983671888" providerId="ADAL" clId="{C68B4031-1BF4-4FFC-A3B1-121FD8E11043}" dt="2022-05-02T00:31:06.216" v="302" actId="1076"/>
          <ac:picMkLst>
            <pc:docMk/>
            <pc:sldMk cId="503109148" sldId="847"/>
            <ac:picMk id="4" creationId="{13FA6F3E-1679-472A-BC38-39511D9287C3}"/>
          </ac:picMkLst>
        </pc:picChg>
      </pc:sldChg>
      <pc:sldChg chg="modSp mod">
        <pc:chgData name="Chris Kohn" userId="3aea2124-5d9e-4894-ae32-e7c983671888" providerId="ADAL" clId="{C68B4031-1BF4-4FFC-A3B1-121FD8E11043}" dt="2022-05-02T00:25:20.553" v="271" actId="20577"/>
        <pc:sldMkLst>
          <pc:docMk/>
          <pc:sldMk cId="1056239204" sldId="852"/>
        </pc:sldMkLst>
        <pc:spChg chg="mod">
          <ac:chgData name="Chris Kohn" userId="3aea2124-5d9e-4894-ae32-e7c983671888" providerId="ADAL" clId="{C68B4031-1BF4-4FFC-A3B1-121FD8E11043}" dt="2022-05-02T00:25:17.027" v="263"/>
          <ac:spMkLst>
            <pc:docMk/>
            <pc:sldMk cId="1056239204" sldId="852"/>
            <ac:spMk id="2" creationId="{1BB8F6FA-D5DD-4625-92F8-78707D8EEB35}"/>
          </ac:spMkLst>
        </pc:spChg>
        <pc:spChg chg="mod">
          <ac:chgData name="Chris Kohn" userId="3aea2124-5d9e-4894-ae32-e7c983671888" providerId="ADAL" clId="{C68B4031-1BF4-4FFC-A3B1-121FD8E11043}" dt="2022-05-02T00:25:20.553" v="271" actId="20577"/>
          <ac:spMkLst>
            <pc:docMk/>
            <pc:sldMk cId="1056239204" sldId="852"/>
            <ac:spMk id="3" creationId="{3AE12FCD-9CF9-4E57-B7A6-6FE1C09E059A}"/>
          </ac:spMkLst>
        </pc:spChg>
      </pc:sldChg>
      <pc:sldChg chg="addSp modSp mod modAnim">
        <pc:chgData name="Chris Kohn" userId="3aea2124-5d9e-4894-ae32-e7c983671888" providerId="ADAL" clId="{C68B4031-1BF4-4FFC-A3B1-121FD8E11043}" dt="2022-04-28T23:12:04.782" v="15" actId="1076"/>
        <pc:sldMkLst>
          <pc:docMk/>
          <pc:sldMk cId="1277844016" sldId="853"/>
        </pc:sldMkLst>
        <pc:picChg chg="add mod">
          <ac:chgData name="Chris Kohn" userId="3aea2124-5d9e-4894-ae32-e7c983671888" providerId="ADAL" clId="{C68B4031-1BF4-4FFC-A3B1-121FD8E11043}" dt="2022-04-28T23:12:04.782" v="15" actId="1076"/>
          <ac:picMkLst>
            <pc:docMk/>
            <pc:sldMk cId="1277844016" sldId="853"/>
            <ac:picMk id="4" creationId="{F05095AE-D4CB-4FC3-8AC6-1868E5C65FA4}"/>
          </ac:picMkLst>
        </pc:picChg>
      </pc:sldChg>
      <pc:sldChg chg="modSp mod">
        <pc:chgData name="Chris Kohn" userId="3aea2124-5d9e-4894-ae32-e7c983671888" providerId="ADAL" clId="{C68B4031-1BF4-4FFC-A3B1-121FD8E11043}" dt="2022-05-02T00:30:56.834" v="300" actId="1076"/>
        <pc:sldMkLst>
          <pc:docMk/>
          <pc:sldMk cId="997669671" sldId="854"/>
        </pc:sldMkLst>
        <pc:spChg chg="mod">
          <ac:chgData name="Chris Kohn" userId="3aea2124-5d9e-4894-ae32-e7c983671888" providerId="ADAL" clId="{C68B4031-1BF4-4FFC-A3B1-121FD8E11043}" dt="2022-05-02T00:30:56.834" v="300" actId="1076"/>
          <ac:spMkLst>
            <pc:docMk/>
            <pc:sldMk cId="997669671" sldId="854"/>
            <ac:spMk id="2" creationId="{16FBB9C8-ECB7-408D-93DC-DDCDD6BFC63A}"/>
          </ac:spMkLst>
        </pc:spChg>
        <pc:spChg chg="mod">
          <ac:chgData name="Chris Kohn" userId="3aea2124-5d9e-4894-ae32-e7c983671888" providerId="ADAL" clId="{C68B4031-1BF4-4FFC-A3B1-121FD8E11043}" dt="2022-05-02T00:26:48.370" v="299" actId="20577"/>
          <ac:spMkLst>
            <pc:docMk/>
            <pc:sldMk cId="997669671" sldId="854"/>
            <ac:spMk id="8" creationId="{46871BFD-447A-48A0-BBEE-71A2212B96F7}"/>
          </ac:spMkLst>
        </pc:spChg>
      </pc:sldChg>
      <pc:sldChg chg="modSp mod">
        <pc:chgData name="Chris Kohn" userId="3aea2124-5d9e-4894-ae32-e7c983671888" providerId="ADAL" clId="{C68B4031-1BF4-4FFC-A3B1-121FD8E11043}" dt="2022-05-02T00:35:14.145" v="333" actId="20577"/>
        <pc:sldMkLst>
          <pc:docMk/>
          <pc:sldMk cId="3721022105" sldId="855"/>
        </pc:sldMkLst>
        <pc:spChg chg="mod">
          <ac:chgData name="Chris Kohn" userId="3aea2124-5d9e-4894-ae32-e7c983671888" providerId="ADAL" clId="{C68B4031-1BF4-4FFC-A3B1-121FD8E11043}" dt="2022-05-02T00:35:14.145" v="333" actId="20577"/>
          <ac:spMkLst>
            <pc:docMk/>
            <pc:sldMk cId="3721022105" sldId="855"/>
            <ac:spMk id="2" creationId="{16FBB9C8-ECB7-408D-93DC-DDCDD6BFC63A}"/>
          </ac:spMkLst>
        </pc:spChg>
        <pc:spChg chg="mod">
          <ac:chgData name="Chris Kohn" userId="3aea2124-5d9e-4894-ae32-e7c983671888" providerId="ADAL" clId="{C68B4031-1BF4-4FFC-A3B1-121FD8E11043}" dt="2022-05-02T00:32:36.351" v="325" actId="20577"/>
          <ac:spMkLst>
            <pc:docMk/>
            <pc:sldMk cId="3721022105" sldId="855"/>
            <ac:spMk id="8" creationId="{46871BFD-447A-48A0-BBEE-71A2212B96F7}"/>
          </ac:spMkLst>
        </pc:spChg>
      </pc:sldChg>
      <pc:sldChg chg="addSp modSp modAnim">
        <pc:chgData name="Chris Kohn" userId="3aea2124-5d9e-4894-ae32-e7c983671888" providerId="ADAL" clId="{C68B4031-1BF4-4FFC-A3B1-121FD8E11043}" dt="2022-04-28T23:12:08.899" v="16"/>
        <pc:sldMkLst>
          <pc:docMk/>
          <pc:sldMk cId="946122264" sldId="856"/>
        </pc:sldMkLst>
        <pc:picChg chg="add mod">
          <ac:chgData name="Chris Kohn" userId="3aea2124-5d9e-4894-ae32-e7c983671888" providerId="ADAL" clId="{C68B4031-1BF4-4FFC-A3B1-121FD8E11043}" dt="2022-04-28T23:12:08.899" v="16"/>
          <ac:picMkLst>
            <pc:docMk/>
            <pc:sldMk cId="946122264" sldId="856"/>
            <ac:picMk id="6" creationId="{B66A80FD-1B34-43B3-BCC1-7D24060901C8}"/>
          </ac:picMkLst>
        </pc:picChg>
      </pc:sldChg>
      <pc:sldChg chg="addSp modSp modAnim">
        <pc:chgData name="Chris Kohn" userId="3aea2124-5d9e-4894-ae32-e7c983671888" providerId="ADAL" clId="{C68B4031-1BF4-4FFC-A3B1-121FD8E11043}" dt="2022-04-28T23:12:10.299" v="17"/>
        <pc:sldMkLst>
          <pc:docMk/>
          <pc:sldMk cId="2479495084" sldId="857"/>
        </pc:sldMkLst>
        <pc:picChg chg="add mod">
          <ac:chgData name="Chris Kohn" userId="3aea2124-5d9e-4894-ae32-e7c983671888" providerId="ADAL" clId="{C68B4031-1BF4-4FFC-A3B1-121FD8E11043}" dt="2022-04-28T23:12:10.299" v="17"/>
          <ac:picMkLst>
            <pc:docMk/>
            <pc:sldMk cId="2479495084" sldId="857"/>
            <ac:picMk id="6" creationId="{375AA80E-6A8D-473E-AEC2-A8C4DDCED149}"/>
          </ac:picMkLst>
        </pc:picChg>
      </pc:sldChg>
      <pc:sldChg chg="addSp modSp mod modAnim">
        <pc:chgData name="Chris Kohn" userId="3aea2124-5d9e-4894-ae32-e7c983671888" providerId="ADAL" clId="{C68B4031-1BF4-4FFC-A3B1-121FD8E11043}" dt="2022-04-28T23:12:59.013" v="24" actId="1076"/>
        <pc:sldMkLst>
          <pc:docMk/>
          <pc:sldMk cId="3999494080" sldId="858"/>
        </pc:sldMkLst>
        <pc:picChg chg="add mod">
          <ac:chgData name="Chris Kohn" userId="3aea2124-5d9e-4894-ae32-e7c983671888" providerId="ADAL" clId="{C68B4031-1BF4-4FFC-A3B1-121FD8E11043}" dt="2022-04-28T23:12:59.013" v="24" actId="1076"/>
          <ac:picMkLst>
            <pc:docMk/>
            <pc:sldMk cId="3999494080" sldId="858"/>
            <ac:picMk id="6" creationId="{6A6A7D1A-112E-440F-92B0-A8E0F605F59C}"/>
          </ac:picMkLst>
        </pc:picChg>
      </pc:sldChg>
      <pc:sldChg chg="addSp modSp mod modAnim">
        <pc:chgData name="Chris Kohn" userId="3aea2124-5d9e-4894-ae32-e7c983671888" providerId="ADAL" clId="{C68B4031-1BF4-4FFC-A3B1-121FD8E11043}" dt="2022-04-28T23:12:32.142" v="19" actId="1076"/>
        <pc:sldMkLst>
          <pc:docMk/>
          <pc:sldMk cId="2006798320" sldId="859"/>
        </pc:sldMkLst>
        <pc:picChg chg="add mod">
          <ac:chgData name="Chris Kohn" userId="3aea2124-5d9e-4894-ae32-e7c983671888" providerId="ADAL" clId="{C68B4031-1BF4-4FFC-A3B1-121FD8E11043}" dt="2022-04-28T23:12:32.142" v="19" actId="1076"/>
          <ac:picMkLst>
            <pc:docMk/>
            <pc:sldMk cId="2006798320" sldId="859"/>
            <ac:picMk id="4" creationId="{B5DBF0D8-546D-4938-A2ED-39680A85A8FE}"/>
          </ac:picMkLst>
        </pc:picChg>
      </pc:sldChg>
      <pc:sldChg chg="addSp modSp mod modAnim">
        <pc:chgData name="Chris Kohn" userId="3aea2124-5d9e-4894-ae32-e7c983671888" providerId="ADAL" clId="{C68B4031-1BF4-4FFC-A3B1-121FD8E11043}" dt="2022-04-28T23:13:18.448" v="25" actId="1076"/>
        <pc:sldMkLst>
          <pc:docMk/>
          <pc:sldMk cId="468812556" sldId="860"/>
        </pc:sldMkLst>
        <pc:picChg chg="add mod">
          <ac:chgData name="Chris Kohn" userId="3aea2124-5d9e-4894-ae32-e7c983671888" providerId="ADAL" clId="{C68B4031-1BF4-4FFC-A3B1-121FD8E11043}" dt="2022-04-28T23:13:18.448" v="25" actId="1076"/>
          <ac:picMkLst>
            <pc:docMk/>
            <pc:sldMk cId="468812556" sldId="860"/>
            <ac:picMk id="5" creationId="{04AD6740-41F4-43AD-B5F2-5021ABF16D88}"/>
          </ac:picMkLst>
        </pc:picChg>
      </pc:sldChg>
      <pc:sldChg chg="addSp modSp mod modAnim">
        <pc:chgData name="Chris Kohn" userId="3aea2124-5d9e-4894-ae32-e7c983671888" providerId="ADAL" clId="{C68B4031-1BF4-4FFC-A3B1-121FD8E11043}" dt="2022-05-02T00:54:26.185" v="377" actId="14100"/>
        <pc:sldMkLst>
          <pc:docMk/>
          <pc:sldMk cId="2429814392" sldId="861"/>
        </pc:sldMkLst>
        <pc:spChg chg="mod">
          <ac:chgData name="Chris Kohn" userId="3aea2124-5d9e-4894-ae32-e7c983671888" providerId="ADAL" clId="{C68B4031-1BF4-4FFC-A3B1-121FD8E11043}" dt="2022-05-02T00:44:13.194" v="348" actId="20577"/>
          <ac:spMkLst>
            <pc:docMk/>
            <pc:sldMk cId="2429814392" sldId="861"/>
            <ac:spMk id="2" creationId="{0B99A881-96F9-4080-BFEC-47627517944B}"/>
          </ac:spMkLst>
        </pc:spChg>
        <pc:picChg chg="add mod">
          <ac:chgData name="Chris Kohn" userId="3aea2124-5d9e-4894-ae32-e7c983671888" providerId="ADAL" clId="{C68B4031-1BF4-4FFC-A3B1-121FD8E11043}" dt="2022-04-28T23:14:25.675" v="31" actId="1076"/>
          <ac:picMkLst>
            <pc:docMk/>
            <pc:sldMk cId="2429814392" sldId="861"/>
            <ac:picMk id="4" creationId="{16C7F71C-ABEB-4587-B5F5-BB0DAA9BDD75}"/>
          </ac:picMkLst>
        </pc:picChg>
        <pc:picChg chg="add mod">
          <ac:chgData name="Chris Kohn" userId="3aea2124-5d9e-4894-ae32-e7c983671888" providerId="ADAL" clId="{C68B4031-1BF4-4FFC-A3B1-121FD8E11043}" dt="2022-05-02T00:54:26.185" v="377" actId="14100"/>
          <ac:picMkLst>
            <pc:docMk/>
            <pc:sldMk cId="2429814392" sldId="861"/>
            <ac:picMk id="8" creationId="{52F8BD3D-FF6F-4783-9C93-E418B44E73C3}"/>
          </ac:picMkLst>
        </pc:picChg>
      </pc:sldChg>
      <pc:sldChg chg="addSp modSp mod modAnim">
        <pc:chgData name="Chris Kohn" userId="3aea2124-5d9e-4894-ae32-e7c983671888" providerId="ADAL" clId="{C68B4031-1BF4-4FFC-A3B1-121FD8E11043}" dt="2022-05-02T00:54:32.002" v="378"/>
        <pc:sldMkLst>
          <pc:docMk/>
          <pc:sldMk cId="828913870" sldId="862"/>
        </pc:sldMkLst>
        <pc:spChg chg="mod">
          <ac:chgData name="Chris Kohn" userId="3aea2124-5d9e-4894-ae32-e7c983671888" providerId="ADAL" clId="{C68B4031-1BF4-4FFC-A3B1-121FD8E11043}" dt="2022-05-02T00:44:10.850" v="347" actId="20577"/>
          <ac:spMkLst>
            <pc:docMk/>
            <pc:sldMk cId="828913870" sldId="862"/>
            <ac:spMk id="2" creationId="{0B99A881-96F9-4080-BFEC-47627517944B}"/>
          </ac:spMkLst>
        </pc:spChg>
        <pc:picChg chg="add mod">
          <ac:chgData name="Chris Kohn" userId="3aea2124-5d9e-4894-ae32-e7c983671888" providerId="ADAL" clId="{C68B4031-1BF4-4FFC-A3B1-121FD8E11043}" dt="2022-04-28T23:14:54.634" v="38"/>
          <ac:picMkLst>
            <pc:docMk/>
            <pc:sldMk cId="828913870" sldId="862"/>
            <ac:picMk id="6" creationId="{83482CA4-EF58-4AC0-859D-E58A8EEB34EE}"/>
          </ac:picMkLst>
        </pc:picChg>
        <pc:picChg chg="add mod">
          <ac:chgData name="Chris Kohn" userId="3aea2124-5d9e-4894-ae32-e7c983671888" providerId="ADAL" clId="{C68B4031-1BF4-4FFC-A3B1-121FD8E11043}" dt="2022-05-02T00:54:32.002" v="378"/>
          <ac:picMkLst>
            <pc:docMk/>
            <pc:sldMk cId="828913870" sldId="862"/>
            <ac:picMk id="8" creationId="{84AEF971-F7F6-439B-B623-607E7558AE25}"/>
          </ac:picMkLst>
        </pc:picChg>
      </pc:sldChg>
      <pc:sldChg chg="addSp modSp mod modAnim">
        <pc:chgData name="Chris Kohn" userId="3aea2124-5d9e-4894-ae32-e7c983671888" providerId="ADAL" clId="{C68B4031-1BF4-4FFC-A3B1-121FD8E11043}" dt="2022-05-02T00:54:49.154" v="380" actId="14100"/>
        <pc:sldMkLst>
          <pc:docMk/>
          <pc:sldMk cId="3510852209" sldId="863"/>
        </pc:sldMkLst>
        <pc:spChg chg="mod">
          <ac:chgData name="Chris Kohn" userId="3aea2124-5d9e-4894-ae32-e7c983671888" providerId="ADAL" clId="{C68B4031-1BF4-4FFC-A3B1-121FD8E11043}" dt="2022-05-02T00:44:07.410" v="346" actId="20577"/>
          <ac:spMkLst>
            <pc:docMk/>
            <pc:sldMk cId="3510852209" sldId="863"/>
            <ac:spMk id="2" creationId="{0B99A881-96F9-4080-BFEC-47627517944B}"/>
          </ac:spMkLst>
        </pc:spChg>
        <pc:picChg chg="add mod">
          <ac:chgData name="Chris Kohn" userId="3aea2124-5d9e-4894-ae32-e7c983671888" providerId="ADAL" clId="{C68B4031-1BF4-4FFC-A3B1-121FD8E11043}" dt="2022-04-28T23:14:57.577" v="39"/>
          <ac:picMkLst>
            <pc:docMk/>
            <pc:sldMk cId="3510852209" sldId="863"/>
            <ac:picMk id="6" creationId="{1AA9D9D2-72BD-4FE5-98B2-136A74C89356}"/>
          </ac:picMkLst>
        </pc:picChg>
        <pc:picChg chg="add mod">
          <ac:chgData name="Chris Kohn" userId="3aea2124-5d9e-4894-ae32-e7c983671888" providerId="ADAL" clId="{C68B4031-1BF4-4FFC-A3B1-121FD8E11043}" dt="2022-05-02T00:54:49.154" v="380" actId="14100"/>
          <ac:picMkLst>
            <pc:docMk/>
            <pc:sldMk cId="3510852209" sldId="863"/>
            <ac:picMk id="8" creationId="{96B1AC67-3F0B-4921-94EF-006C14F07CEC}"/>
          </ac:picMkLst>
        </pc:picChg>
      </pc:sldChg>
      <pc:sldChg chg="addSp modSp mod modAnim">
        <pc:chgData name="Chris Kohn" userId="3aea2124-5d9e-4894-ae32-e7c983671888" providerId="ADAL" clId="{C68B4031-1BF4-4FFC-A3B1-121FD8E11043}" dt="2022-04-28T23:15:23.128" v="41" actId="1076"/>
        <pc:sldMkLst>
          <pc:docMk/>
          <pc:sldMk cId="1009461481" sldId="864"/>
        </pc:sldMkLst>
        <pc:picChg chg="add mod">
          <ac:chgData name="Chris Kohn" userId="3aea2124-5d9e-4894-ae32-e7c983671888" providerId="ADAL" clId="{C68B4031-1BF4-4FFC-A3B1-121FD8E11043}" dt="2022-04-28T23:15:23.128" v="41" actId="1076"/>
          <ac:picMkLst>
            <pc:docMk/>
            <pc:sldMk cId="1009461481" sldId="864"/>
            <ac:picMk id="4" creationId="{69BBEB79-E6F6-42F0-87AF-3833F5250DC2}"/>
          </ac:picMkLst>
        </pc:picChg>
      </pc:sldChg>
      <pc:sldChg chg="addSp modSp modAnim">
        <pc:chgData name="Chris Kohn" userId="3aea2124-5d9e-4894-ae32-e7c983671888" providerId="ADAL" clId="{C68B4031-1BF4-4FFC-A3B1-121FD8E11043}" dt="2022-04-28T23:15:27.347" v="42"/>
        <pc:sldMkLst>
          <pc:docMk/>
          <pc:sldMk cId="4095859162" sldId="865"/>
        </pc:sldMkLst>
        <pc:picChg chg="add mod">
          <ac:chgData name="Chris Kohn" userId="3aea2124-5d9e-4894-ae32-e7c983671888" providerId="ADAL" clId="{C68B4031-1BF4-4FFC-A3B1-121FD8E11043}" dt="2022-04-28T23:15:27.347" v="42"/>
          <ac:picMkLst>
            <pc:docMk/>
            <pc:sldMk cId="4095859162" sldId="865"/>
            <ac:picMk id="5" creationId="{6CDB2955-7439-47C8-8DDB-D0A84B8FCC4F}"/>
          </ac:picMkLst>
        </pc:picChg>
      </pc:sldChg>
      <pc:sldChg chg="addSp modSp modAnim">
        <pc:chgData name="Chris Kohn" userId="3aea2124-5d9e-4894-ae32-e7c983671888" providerId="ADAL" clId="{C68B4031-1BF4-4FFC-A3B1-121FD8E11043}" dt="2022-04-28T23:15:31.241" v="43"/>
        <pc:sldMkLst>
          <pc:docMk/>
          <pc:sldMk cId="2532395812" sldId="866"/>
        </pc:sldMkLst>
        <pc:picChg chg="add mod">
          <ac:chgData name="Chris Kohn" userId="3aea2124-5d9e-4894-ae32-e7c983671888" providerId="ADAL" clId="{C68B4031-1BF4-4FFC-A3B1-121FD8E11043}" dt="2022-04-28T23:15:31.241" v="43"/>
          <ac:picMkLst>
            <pc:docMk/>
            <pc:sldMk cId="2532395812" sldId="866"/>
            <ac:picMk id="5" creationId="{60FB2A3F-A157-47A3-94DA-F750840B1814}"/>
          </ac:picMkLst>
        </pc:picChg>
      </pc:sldChg>
      <pc:sldChg chg="addSp delSp modSp mod modAnim">
        <pc:chgData name="Chris Kohn" userId="3aea2124-5d9e-4894-ae32-e7c983671888" providerId="ADAL" clId="{C68B4031-1BF4-4FFC-A3B1-121FD8E11043}" dt="2022-04-28T23:13:44.226" v="27" actId="1076"/>
        <pc:sldMkLst>
          <pc:docMk/>
          <pc:sldMk cId="2553263603" sldId="867"/>
        </pc:sldMkLst>
        <pc:picChg chg="add mod">
          <ac:chgData name="Chris Kohn" userId="3aea2124-5d9e-4894-ae32-e7c983671888" providerId="ADAL" clId="{C68B4031-1BF4-4FFC-A3B1-121FD8E11043}" dt="2022-04-28T23:13:44.226" v="27" actId="1076"/>
          <ac:picMkLst>
            <pc:docMk/>
            <pc:sldMk cId="2553263603" sldId="867"/>
            <ac:picMk id="4" creationId="{45C755E2-C0E3-4C1C-9CF3-0D3CED1AE777}"/>
          </ac:picMkLst>
        </pc:picChg>
        <pc:picChg chg="add del mod">
          <ac:chgData name="Chris Kohn" userId="3aea2124-5d9e-4894-ae32-e7c983671888" providerId="ADAL" clId="{C68B4031-1BF4-4FFC-A3B1-121FD8E11043}" dt="2022-04-28T23:12:51.144" v="22"/>
          <ac:picMkLst>
            <pc:docMk/>
            <pc:sldMk cId="2553263603" sldId="867"/>
            <ac:picMk id="6" creationId="{C8AE9A97-04ED-4C48-A90B-B8B10BEFE85C}"/>
          </ac:picMkLst>
        </pc:picChg>
      </pc:sldChg>
      <pc:sldChg chg="addSp modSp modAnim">
        <pc:chgData name="Chris Kohn" userId="3aea2124-5d9e-4894-ae32-e7c983671888" providerId="ADAL" clId="{C68B4031-1BF4-4FFC-A3B1-121FD8E11043}" dt="2022-04-28T23:14:00.841" v="28"/>
        <pc:sldMkLst>
          <pc:docMk/>
          <pc:sldMk cId="2653286441" sldId="868"/>
        </pc:sldMkLst>
        <pc:picChg chg="add mod">
          <ac:chgData name="Chris Kohn" userId="3aea2124-5d9e-4894-ae32-e7c983671888" providerId="ADAL" clId="{C68B4031-1BF4-4FFC-A3B1-121FD8E11043}" dt="2022-04-28T23:14:00.841" v="28"/>
          <ac:picMkLst>
            <pc:docMk/>
            <pc:sldMk cId="2653286441" sldId="868"/>
            <ac:picMk id="6" creationId="{7662E5A9-9893-443B-A023-12E69817F138}"/>
          </ac:picMkLst>
        </pc:picChg>
      </pc:sldChg>
      <pc:sldChg chg="addSp modSp modAnim">
        <pc:chgData name="Chris Kohn" userId="3aea2124-5d9e-4894-ae32-e7c983671888" providerId="ADAL" clId="{C68B4031-1BF4-4FFC-A3B1-121FD8E11043}" dt="2022-04-28T23:14:04.324" v="29"/>
        <pc:sldMkLst>
          <pc:docMk/>
          <pc:sldMk cId="2274665319" sldId="869"/>
        </pc:sldMkLst>
        <pc:picChg chg="add mod">
          <ac:chgData name="Chris Kohn" userId="3aea2124-5d9e-4894-ae32-e7c983671888" providerId="ADAL" clId="{C68B4031-1BF4-4FFC-A3B1-121FD8E11043}" dt="2022-04-28T23:14:04.324" v="29"/>
          <ac:picMkLst>
            <pc:docMk/>
            <pc:sldMk cId="2274665319" sldId="869"/>
            <ac:picMk id="6" creationId="{E5A24C74-06F9-4ADF-BEB7-A54A5018A9D7}"/>
          </ac:picMkLst>
        </pc:picChg>
      </pc:sldChg>
      <pc:sldChg chg="addSp modSp mod modAnim">
        <pc:chgData name="Chris Kohn" userId="3aea2124-5d9e-4894-ae32-e7c983671888" providerId="ADAL" clId="{C68B4031-1BF4-4FFC-A3B1-121FD8E11043}" dt="2022-04-28T23:24:54.313" v="45" actId="1076"/>
        <pc:sldMkLst>
          <pc:docMk/>
          <pc:sldMk cId="2534455513" sldId="870"/>
        </pc:sldMkLst>
        <pc:picChg chg="add mod">
          <ac:chgData name="Chris Kohn" userId="3aea2124-5d9e-4894-ae32-e7c983671888" providerId="ADAL" clId="{C68B4031-1BF4-4FFC-A3B1-121FD8E11043}" dt="2022-04-28T23:24:54.313" v="45" actId="1076"/>
          <ac:picMkLst>
            <pc:docMk/>
            <pc:sldMk cId="2534455513" sldId="870"/>
            <ac:picMk id="4" creationId="{10CBD331-C935-45F9-8B4E-2EA5846518E1}"/>
          </ac:picMkLst>
        </pc:picChg>
        <pc:picChg chg="mod">
          <ac:chgData name="Chris Kohn" userId="3aea2124-5d9e-4894-ae32-e7c983671888" providerId="ADAL" clId="{C68B4031-1BF4-4FFC-A3B1-121FD8E11043}" dt="2022-04-28T23:08:37.621" v="13" actId="1076"/>
          <ac:picMkLst>
            <pc:docMk/>
            <pc:sldMk cId="2534455513" sldId="870"/>
            <ac:picMk id="6" creationId="{52FB4EAC-83DE-4235-A4D2-43A66FCDFD62}"/>
          </ac:picMkLst>
        </pc:picChg>
      </pc:sldChg>
      <pc:sldChg chg="addSp modSp mod modAnim">
        <pc:chgData name="Chris Kohn" userId="3aea2124-5d9e-4894-ae32-e7c983671888" providerId="ADAL" clId="{C68B4031-1BF4-4FFC-A3B1-121FD8E11043}" dt="2022-04-28T23:24:57.725" v="46"/>
        <pc:sldMkLst>
          <pc:docMk/>
          <pc:sldMk cId="1313972089" sldId="871"/>
        </pc:sldMkLst>
        <pc:picChg chg="mod">
          <ac:chgData name="Chris Kohn" userId="3aea2124-5d9e-4894-ae32-e7c983671888" providerId="ADAL" clId="{C68B4031-1BF4-4FFC-A3B1-121FD8E11043}" dt="2022-04-28T23:08:25.514" v="12" actId="1076"/>
          <ac:picMkLst>
            <pc:docMk/>
            <pc:sldMk cId="1313972089" sldId="871"/>
            <ac:picMk id="7" creationId="{F467558B-DD69-445A-8613-24B11D7854F7}"/>
          </ac:picMkLst>
        </pc:picChg>
        <pc:picChg chg="add mod">
          <ac:chgData name="Chris Kohn" userId="3aea2124-5d9e-4894-ae32-e7c983671888" providerId="ADAL" clId="{C68B4031-1BF4-4FFC-A3B1-121FD8E11043}" dt="2022-04-28T23:24:57.725" v="46"/>
          <ac:picMkLst>
            <pc:docMk/>
            <pc:sldMk cId="1313972089" sldId="871"/>
            <ac:picMk id="9" creationId="{64B31E6D-803E-43CC-B332-3392137CD152}"/>
          </ac:picMkLst>
        </pc:picChg>
      </pc:sldChg>
      <pc:sldChg chg="addSp modSp mod modAnim">
        <pc:chgData name="Chris Kohn" userId="3aea2124-5d9e-4894-ae32-e7c983671888" providerId="ADAL" clId="{C68B4031-1BF4-4FFC-A3B1-121FD8E11043}" dt="2022-04-28T23:24:59.045" v="47"/>
        <pc:sldMkLst>
          <pc:docMk/>
          <pc:sldMk cId="3068653696" sldId="872"/>
        </pc:sldMkLst>
        <pc:picChg chg="mod">
          <ac:chgData name="Chris Kohn" userId="3aea2124-5d9e-4894-ae32-e7c983671888" providerId="ADAL" clId="{C68B4031-1BF4-4FFC-A3B1-121FD8E11043}" dt="2022-04-28T23:08:15.215" v="10" actId="1076"/>
          <ac:picMkLst>
            <pc:docMk/>
            <pc:sldMk cId="3068653696" sldId="872"/>
            <ac:picMk id="7" creationId="{5DB63157-BAFD-44B8-BA27-F36A72196BB9}"/>
          </ac:picMkLst>
        </pc:picChg>
        <pc:picChg chg="add mod">
          <ac:chgData name="Chris Kohn" userId="3aea2124-5d9e-4894-ae32-e7c983671888" providerId="ADAL" clId="{C68B4031-1BF4-4FFC-A3B1-121FD8E11043}" dt="2022-04-28T23:24:59.045" v="47"/>
          <ac:picMkLst>
            <pc:docMk/>
            <pc:sldMk cId="3068653696" sldId="872"/>
            <ac:picMk id="9" creationId="{0A1F5B82-FEBD-4A91-A477-00D1B860AAF0}"/>
          </ac:picMkLst>
        </pc:picChg>
      </pc:sldChg>
      <pc:sldChg chg="addSp modSp mod modAnim">
        <pc:chgData name="Chris Kohn" userId="3aea2124-5d9e-4894-ae32-e7c983671888" providerId="ADAL" clId="{C68B4031-1BF4-4FFC-A3B1-121FD8E11043}" dt="2022-05-02T00:53:07.312" v="359" actId="1076"/>
        <pc:sldMkLst>
          <pc:docMk/>
          <pc:sldMk cId="958990694" sldId="873"/>
        </pc:sldMkLst>
        <pc:spChg chg="mod">
          <ac:chgData name="Chris Kohn" userId="3aea2124-5d9e-4894-ae32-e7c983671888" providerId="ADAL" clId="{C68B4031-1BF4-4FFC-A3B1-121FD8E11043}" dt="2022-05-02T00:50:36.665" v="349" actId="20577"/>
          <ac:spMkLst>
            <pc:docMk/>
            <pc:sldMk cId="958990694" sldId="873"/>
            <ac:spMk id="2" creationId="{0B99A881-96F9-4080-BFEC-47627517944B}"/>
          </ac:spMkLst>
        </pc:spChg>
        <pc:picChg chg="add mod">
          <ac:chgData name="Chris Kohn" userId="3aea2124-5d9e-4894-ae32-e7c983671888" providerId="ADAL" clId="{C68B4031-1BF4-4FFC-A3B1-121FD8E11043}" dt="2022-04-28T23:25:21.754" v="50" actId="1076"/>
          <ac:picMkLst>
            <pc:docMk/>
            <pc:sldMk cId="958990694" sldId="873"/>
            <ac:picMk id="4" creationId="{E229A09B-B52D-4698-BC38-5F9EB7C64B81}"/>
          </ac:picMkLst>
        </pc:picChg>
        <pc:picChg chg="mod">
          <ac:chgData name="Chris Kohn" userId="3aea2124-5d9e-4894-ae32-e7c983671888" providerId="ADAL" clId="{C68B4031-1BF4-4FFC-A3B1-121FD8E11043}" dt="2022-05-02T00:50:41.056" v="350" actId="1076"/>
          <ac:picMkLst>
            <pc:docMk/>
            <pc:sldMk cId="958990694" sldId="873"/>
            <ac:picMk id="5" creationId="{F6EC22DA-036A-4EDE-8AA0-5FBF1F5A2A9E}"/>
          </ac:picMkLst>
        </pc:picChg>
        <pc:picChg chg="mod">
          <ac:chgData name="Chris Kohn" userId="3aea2124-5d9e-4894-ae32-e7c983671888" providerId="ADAL" clId="{C68B4031-1BF4-4FFC-A3B1-121FD8E11043}" dt="2022-05-02T00:52:36.184" v="353" actId="1076"/>
          <ac:picMkLst>
            <pc:docMk/>
            <pc:sldMk cId="958990694" sldId="873"/>
            <ac:picMk id="6" creationId="{EBF1AA3A-DF27-444D-964F-619F9CD540BB}"/>
          </ac:picMkLst>
        </pc:picChg>
        <pc:picChg chg="add mod">
          <ac:chgData name="Chris Kohn" userId="3aea2124-5d9e-4894-ae32-e7c983671888" providerId="ADAL" clId="{C68B4031-1BF4-4FFC-A3B1-121FD8E11043}" dt="2022-05-02T00:53:07.312" v="359" actId="1076"/>
          <ac:picMkLst>
            <pc:docMk/>
            <pc:sldMk cId="958990694" sldId="873"/>
            <ac:picMk id="8" creationId="{7745F606-3F3A-439D-8515-91041BB0C26D}"/>
          </ac:picMkLst>
        </pc:picChg>
      </pc:sldChg>
      <pc:sldChg chg="addSp delSp modSp mod modAnim">
        <pc:chgData name="Chris Kohn" userId="3aea2124-5d9e-4894-ae32-e7c983671888" providerId="ADAL" clId="{C68B4031-1BF4-4FFC-A3B1-121FD8E11043}" dt="2022-05-02T00:53:46.464" v="368" actId="1076"/>
        <pc:sldMkLst>
          <pc:docMk/>
          <pc:sldMk cId="1070393228" sldId="874"/>
        </pc:sldMkLst>
        <pc:picChg chg="del">
          <ac:chgData name="Chris Kohn" userId="3aea2124-5d9e-4894-ae32-e7c983671888" providerId="ADAL" clId="{C68B4031-1BF4-4FFC-A3B1-121FD8E11043}" dt="2022-05-02T00:53:17.925" v="360" actId="478"/>
          <ac:picMkLst>
            <pc:docMk/>
            <pc:sldMk cId="1070393228" sldId="874"/>
            <ac:picMk id="6" creationId="{7EAA19A9-BB87-48B8-A139-59DD018C0D06}"/>
          </ac:picMkLst>
        </pc:picChg>
        <pc:picChg chg="mod ord">
          <ac:chgData name="Chris Kohn" userId="3aea2124-5d9e-4894-ae32-e7c983671888" providerId="ADAL" clId="{C68B4031-1BF4-4FFC-A3B1-121FD8E11043}" dt="2022-05-02T00:53:44.505" v="367" actId="166"/>
          <ac:picMkLst>
            <pc:docMk/>
            <pc:sldMk cId="1070393228" sldId="874"/>
            <ac:picMk id="7" creationId="{CD03796F-5741-46BE-B0ED-356283E89297}"/>
          </ac:picMkLst>
        </pc:picChg>
        <pc:picChg chg="add mod">
          <ac:chgData name="Chris Kohn" userId="3aea2124-5d9e-4894-ae32-e7c983671888" providerId="ADAL" clId="{C68B4031-1BF4-4FFC-A3B1-121FD8E11043}" dt="2022-04-28T23:25:25.184" v="51"/>
          <ac:picMkLst>
            <pc:docMk/>
            <pc:sldMk cId="1070393228" sldId="874"/>
            <ac:picMk id="8" creationId="{4D8BD629-C190-4EB0-9119-74B628A99CC5}"/>
          </ac:picMkLst>
        </pc:picChg>
        <pc:picChg chg="add mod ord">
          <ac:chgData name="Chris Kohn" userId="3aea2124-5d9e-4894-ae32-e7c983671888" providerId="ADAL" clId="{C68B4031-1BF4-4FFC-A3B1-121FD8E11043}" dt="2022-05-02T00:53:46.464" v="368" actId="1076"/>
          <ac:picMkLst>
            <pc:docMk/>
            <pc:sldMk cId="1070393228" sldId="874"/>
            <ac:picMk id="9" creationId="{28132659-5D32-49E3-8BF3-33EF9560EF5B}"/>
          </ac:picMkLst>
        </pc:picChg>
        <pc:picChg chg="add mod">
          <ac:chgData name="Chris Kohn" userId="3aea2124-5d9e-4894-ae32-e7c983671888" providerId="ADAL" clId="{C68B4031-1BF4-4FFC-A3B1-121FD8E11043}" dt="2022-05-02T00:53:18.914" v="361"/>
          <ac:picMkLst>
            <pc:docMk/>
            <pc:sldMk cId="1070393228" sldId="874"/>
            <ac:picMk id="10" creationId="{6BEEF593-E0F2-43C5-9591-E7D0B46D29F4}"/>
          </ac:picMkLst>
        </pc:picChg>
      </pc:sldChg>
      <pc:sldChg chg="addSp delSp modSp mod modAnim">
        <pc:chgData name="Chris Kohn" userId="3aea2124-5d9e-4894-ae32-e7c983671888" providerId="ADAL" clId="{C68B4031-1BF4-4FFC-A3B1-121FD8E11043}" dt="2022-05-02T00:53:54.306" v="370" actId="1076"/>
        <pc:sldMkLst>
          <pc:docMk/>
          <pc:sldMk cId="2739356741" sldId="875"/>
        </pc:sldMkLst>
        <pc:picChg chg="del">
          <ac:chgData name="Chris Kohn" userId="3aea2124-5d9e-4894-ae32-e7c983671888" providerId="ADAL" clId="{C68B4031-1BF4-4FFC-A3B1-121FD8E11043}" dt="2022-05-02T00:53:24.753" v="362" actId="478"/>
          <ac:picMkLst>
            <pc:docMk/>
            <pc:sldMk cId="2739356741" sldId="875"/>
            <ac:picMk id="6" creationId="{27BDF945-05EC-44F3-9979-C415E6F088C4}"/>
          </ac:picMkLst>
        </pc:picChg>
        <pc:picChg chg="add mod">
          <ac:chgData name="Chris Kohn" userId="3aea2124-5d9e-4894-ae32-e7c983671888" providerId="ADAL" clId="{C68B4031-1BF4-4FFC-A3B1-121FD8E11043}" dt="2022-04-28T23:25:27.445" v="52"/>
          <ac:picMkLst>
            <pc:docMk/>
            <pc:sldMk cId="2739356741" sldId="875"/>
            <ac:picMk id="8" creationId="{BEFAAC2C-D3B1-4000-9A2F-A5F337562ED9}"/>
          </ac:picMkLst>
        </pc:picChg>
        <pc:picChg chg="add mod">
          <ac:chgData name="Chris Kohn" userId="3aea2124-5d9e-4894-ae32-e7c983671888" providerId="ADAL" clId="{C68B4031-1BF4-4FFC-A3B1-121FD8E11043}" dt="2022-05-02T00:53:26.141" v="363"/>
          <ac:picMkLst>
            <pc:docMk/>
            <pc:sldMk cId="2739356741" sldId="875"/>
            <ac:picMk id="9" creationId="{D2B69258-DDBD-4F1F-95EC-21AE4BE8DFDE}"/>
          </ac:picMkLst>
        </pc:picChg>
        <pc:picChg chg="add mod">
          <ac:chgData name="Chris Kohn" userId="3aea2124-5d9e-4894-ae32-e7c983671888" providerId="ADAL" clId="{C68B4031-1BF4-4FFC-A3B1-121FD8E11043}" dt="2022-05-02T00:53:26.141" v="363"/>
          <ac:picMkLst>
            <pc:docMk/>
            <pc:sldMk cId="2739356741" sldId="875"/>
            <ac:picMk id="10" creationId="{47B5F2B6-2A3C-4B8F-9AEF-D0B74372E40D}"/>
          </ac:picMkLst>
        </pc:picChg>
        <pc:picChg chg="add mod">
          <ac:chgData name="Chris Kohn" userId="3aea2124-5d9e-4894-ae32-e7c983671888" providerId="ADAL" clId="{C68B4031-1BF4-4FFC-A3B1-121FD8E11043}" dt="2022-05-02T00:53:54.306" v="370" actId="1076"/>
          <ac:picMkLst>
            <pc:docMk/>
            <pc:sldMk cId="2739356741" sldId="875"/>
            <ac:picMk id="11" creationId="{0D5CA6D9-DA82-473B-8DE1-04070D6613C5}"/>
          </ac:picMkLst>
        </pc:picChg>
      </pc:sldChg>
      <pc:sldChg chg="addSp modSp mod modAnim">
        <pc:chgData name="Chris Kohn" userId="3aea2124-5d9e-4894-ae32-e7c983671888" providerId="ADAL" clId="{C68B4031-1BF4-4FFC-A3B1-121FD8E11043}" dt="2022-04-28T23:25:35.952" v="54" actId="1076"/>
        <pc:sldMkLst>
          <pc:docMk/>
          <pc:sldMk cId="793042862" sldId="877"/>
        </pc:sldMkLst>
        <pc:picChg chg="add mod">
          <ac:chgData name="Chris Kohn" userId="3aea2124-5d9e-4894-ae32-e7c983671888" providerId="ADAL" clId="{C68B4031-1BF4-4FFC-A3B1-121FD8E11043}" dt="2022-04-28T23:25:35.952" v="54" actId="1076"/>
          <ac:picMkLst>
            <pc:docMk/>
            <pc:sldMk cId="793042862" sldId="877"/>
            <ac:picMk id="4" creationId="{04F3D92B-8C3F-45F8-A4CF-518EC590D60E}"/>
          </ac:picMkLst>
        </pc:picChg>
      </pc:sldChg>
      <pc:sldChg chg="addSp modSp mod modAnim">
        <pc:chgData name="Chris Kohn" userId="3aea2124-5d9e-4894-ae32-e7c983671888" providerId="ADAL" clId="{C68B4031-1BF4-4FFC-A3B1-121FD8E11043}" dt="2022-04-28T23:25:40.465" v="56" actId="1036"/>
        <pc:sldMkLst>
          <pc:docMk/>
          <pc:sldMk cId="3286199951" sldId="878"/>
        </pc:sldMkLst>
        <pc:picChg chg="add mod">
          <ac:chgData name="Chris Kohn" userId="3aea2124-5d9e-4894-ae32-e7c983671888" providerId="ADAL" clId="{C68B4031-1BF4-4FFC-A3B1-121FD8E11043}" dt="2022-04-28T23:25:40.465" v="56" actId="1036"/>
          <ac:picMkLst>
            <pc:docMk/>
            <pc:sldMk cId="3286199951" sldId="878"/>
            <ac:picMk id="7" creationId="{E9F74B7A-DA43-4F3D-A23B-7FB89A570BD6}"/>
          </ac:picMkLst>
        </pc:picChg>
      </pc:sldChg>
      <pc:sldChg chg="addSp delSp modSp mod delAnim modAnim">
        <pc:chgData name="Chris Kohn" userId="3aea2124-5d9e-4894-ae32-e7c983671888" providerId="ADAL" clId="{C68B4031-1BF4-4FFC-A3B1-121FD8E11043}" dt="2022-04-28T23:27:32.437" v="119" actId="1076"/>
        <pc:sldMkLst>
          <pc:docMk/>
          <pc:sldMk cId="682018434" sldId="879"/>
        </pc:sldMkLst>
        <pc:spChg chg="mod">
          <ac:chgData name="Chris Kohn" userId="3aea2124-5d9e-4894-ae32-e7c983671888" providerId="ADAL" clId="{C68B4031-1BF4-4FFC-A3B1-121FD8E11043}" dt="2022-04-28T23:26:34.937" v="113" actId="20577"/>
          <ac:spMkLst>
            <pc:docMk/>
            <pc:sldMk cId="682018434" sldId="879"/>
            <ac:spMk id="2" creationId="{0B99A881-96F9-4080-BFEC-47627517944B}"/>
          </ac:spMkLst>
        </pc:spChg>
        <pc:picChg chg="add mod">
          <ac:chgData name="Chris Kohn" userId="3aea2124-5d9e-4894-ae32-e7c983671888" providerId="ADAL" clId="{C68B4031-1BF4-4FFC-A3B1-121FD8E11043}" dt="2022-04-28T23:27:32.437" v="119" actId="1076"/>
          <ac:picMkLst>
            <pc:docMk/>
            <pc:sldMk cId="682018434" sldId="879"/>
            <ac:picMk id="4" creationId="{8DAA0E0E-A9E5-487C-AC4B-B7126CC5CA8B}"/>
          </ac:picMkLst>
        </pc:picChg>
        <pc:picChg chg="add del mod">
          <ac:chgData name="Chris Kohn" userId="3aea2124-5d9e-4894-ae32-e7c983671888" providerId="ADAL" clId="{C68B4031-1BF4-4FFC-A3B1-121FD8E11043}" dt="2022-04-28T23:26:38.190" v="114" actId="478"/>
          <ac:picMkLst>
            <pc:docMk/>
            <pc:sldMk cId="682018434" sldId="879"/>
            <ac:picMk id="6" creationId="{0A4C47BF-D6DF-47A6-B6A4-9C7FDC1AD8F2}"/>
          </ac:picMkLst>
        </pc:picChg>
        <pc:picChg chg="add del mod">
          <ac:chgData name="Chris Kohn" userId="3aea2124-5d9e-4894-ae32-e7c983671888" providerId="ADAL" clId="{C68B4031-1BF4-4FFC-A3B1-121FD8E11043}" dt="2022-04-28T23:27:08.352" v="116" actId="478"/>
          <ac:picMkLst>
            <pc:docMk/>
            <pc:sldMk cId="682018434" sldId="879"/>
            <ac:picMk id="7" creationId="{8038C23A-C4BC-479C-8F9C-07D2F42574CB}"/>
          </ac:picMkLst>
        </pc:picChg>
      </pc:sldChg>
      <pc:sldChg chg="addSp delSp modSp mod delAnim modAnim">
        <pc:chgData name="Chris Kohn" userId="3aea2124-5d9e-4894-ae32-e7c983671888" providerId="ADAL" clId="{C68B4031-1BF4-4FFC-A3B1-121FD8E11043}" dt="2022-04-28T23:27:35.280" v="120"/>
        <pc:sldMkLst>
          <pc:docMk/>
          <pc:sldMk cId="3008899446" sldId="880"/>
        </pc:sldMkLst>
        <pc:spChg chg="mod">
          <ac:chgData name="Chris Kohn" userId="3aea2124-5d9e-4894-ae32-e7c983671888" providerId="ADAL" clId="{C68B4031-1BF4-4FFC-A3B1-121FD8E11043}" dt="2022-04-28T23:25:56.416" v="76" actId="20577"/>
          <ac:spMkLst>
            <pc:docMk/>
            <pc:sldMk cId="3008899446" sldId="880"/>
            <ac:spMk id="2" creationId="{0B99A881-96F9-4080-BFEC-47627517944B}"/>
          </ac:spMkLst>
        </pc:spChg>
        <pc:picChg chg="add del mod">
          <ac:chgData name="Chris Kohn" userId="3aea2124-5d9e-4894-ae32-e7c983671888" providerId="ADAL" clId="{C68B4031-1BF4-4FFC-A3B1-121FD8E11043}" dt="2022-04-28T23:27:11.523" v="117" actId="478"/>
          <ac:picMkLst>
            <pc:docMk/>
            <pc:sldMk cId="3008899446" sldId="880"/>
            <ac:picMk id="4" creationId="{BE5F716C-EFDD-45C3-8882-5A82968C1085}"/>
          </ac:picMkLst>
        </pc:picChg>
        <pc:picChg chg="add mod">
          <ac:chgData name="Chris Kohn" userId="3aea2124-5d9e-4894-ae32-e7c983671888" providerId="ADAL" clId="{C68B4031-1BF4-4FFC-A3B1-121FD8E11043}" dt="2022-04-28T23:27:35.280" v="120"/>
          <ac:picMkLst>
            <pc:docMk/>
            <pc:sldMk cId="3008899446" sldId="880"/>
            <ac:picMk id="6" creationId="{52B4E91C-337A-4EB2-9244-49C708E1FC39}"/>
          </ac:picMkLst>
        </pc:picChg>
      </pc:sldChg>
      <pc:sldChg chg="addSp modSp mod modAnim">
        <pc:chgData name="Chris Kohn" userId="3aea2124-5d9e-4894-ae32-e7c983671888" providerId="ADAL" clId="{C68B4031-1BF4-4FFC-A3B1-121FD8E11043}" dt="2022-04-28T23:27:36.969" v="121"/>
        <pc:sldMkLst>
          <pc:docMk/>
          <pc:sldMk cId="3372881559" sldId="881"/>
        </pc:sldMkLst>
        <pc:spChg chg="mod">
          <ac:chgData name="Chris Kohn" userId="3aea2124-5d9e-4894-ae32-e7c983671888" providerId="ADAL" clId="{C68B4031-1BF4-4FFC-A3B1-121FD8E11043}" dt="2022-04-28T23:26:25.929" v="95" actId="20577"/>
          <ac:spMkLst>
            <pc:docMk/>
            <pc:sldMk cId="3372881559" sldId="881"/>
            <ac:spMk id="2" creationId="{0B99A881-96F9-4080-BFEC-47627517944B}"/>
          </ac:spMkLst>
        </pc:spChg>
        <pc:picChg chg="add mod">
          <ac:chgData name="Chris Kohn" userId="3aea2124-5d9e-4894-ae32-e7c983671888" providerId="ADAL" clId="{C68B4031-1BF4-4FFC-A3B1-121FD8E11043}" dt="2022-04-28T23:27:36.969" v="121"/>
          <ac:picMkLst>
            <pc:docMk/>
            <pc:sldMk cId="3372881559" sldId="881"/>
            <ac:picMk id="6" creationId="{8FFE1A46-D137-418D-84D8-9023C5DE735E}"/>
          </ac:picMkLst>
        </pc:picChg>
      </pc:sldChg>
      <pc:sldChg chg="addSp modSp mod modAnim">
        <pc:chgData name="Chris Kohn" userId="3aea2124-5d9e-4894-ae32-e7c983671888" providerId="ADAL" clId="{C68B4031-1BF4-4FFC-A3B1-121FD8E11043}" dt="2022-04-28T23:27:49.772" v="123" actId="1076"/>
        <pc:sldMkLst>
          <pc:docMk/>
          <pc:sldMk cId="1205834115" sldId="882"/>
        </pc:sldMkLst>
        <pc:picChg chg="add mod">
          <ac:chgData name="Chris Kohn" userId="3aea2124-5d9e-4894-ae32-e7c983671888" providerId="ADAL" clId="{C68B4031-1BF4-4FFC-A3B1-121FD8E11043}" dt="2022-04-28T23:27:49.772" v="123" actId="1076"/>
          <ac:picMkLst>
            <pc:docMk/>
            <pc:sldMk cId="1205834115" sldId="882"/>
            <ac:picMk id="4" creationId="{25ED7638-0553-4535-99B2-3B203E8130E9}"/>
          </ac:picMkLst>
        </pc:picChg>
      </pc:sldChg>
      <pc:sldChg chg="addSp modSp modAnim">
        <pc:chgData name="Chris Kohn" userId="3aea2124-5d9e-4894-ae32-e7c983671888" providerId="ADAL" clId="{C68B4031-1BF4-4FFC-A3B1-121FD8E11043}" dt="2022-04-28T23:28:05.342" v="124"/>
        <pc:sldMkLst>
          <pc:docMk/>
          <pc:sldMk cId="1281284785" sldId="883"/>
        </pc:sldMkLst>
        <pc:picChg chg="add mod">
          <ac:chgData name="Chris Kohn" userId="3aea2124-5d9e-4894-ae32-e7c983671888" providerId="ADAL" clId="{C68B4031-1BF4-4FFC-A3B1-121FD8E11043}" dt="2022-04-28T23:28:05.342" v="124"/>
          <ac:picMkLst>
            <pc:docMk/>
            <pc:sldMk cId="1281284785" sldId="883"/>
            <ac:picMk id="6" creationId="{B0F7D605-C038-4AB7-8D03-C31290852196}"/>
          </ac:picMkLst>
        </pc:picChg>
      </pc:sldChg>
      <pc:sldChg chg="addSp modSp modAnim">
        <pc:chgData name="Chris Kohn" userId="3aea2124-5d9e-4894-ae32-e7c983671888" providerId="ADAL" clId="{C68B4031-1BF4-4FFC-A3B1-121FD8E11043}" dt="2022-04-28T23:28:07.447" v="125"/>
        <pc:sldMkLst>
          <pc:docMk/>
          <pc:sldMk cId="3658029071" sldId="884"/>
        </pc:sldMkLst>
        <pc:picChg chg="add mod">
          <ac:chgData name="Chris Kohn" userId="3aea2124-5d9e-4894-ae32-e7c983671888" providerId="ADAL" clId="{C68B4031-1BF4-4FFC-A3B1-121FD8E11043}" dt="2022-04-28T23:28:07.447" v="125"/>
          <ac:picMkLst>
            <pc:docMk/>
            <pc:sldMk cId="3658029071" sldId="884"/>
            <ac:picMk id="6" creationId="{035319F7-22C6-4DFE-A737-74260AF7A6D7}"/>
          </ac:picMkLst>
        </pc:picChg>
      </pc:sldChg>
      <pc:sldChg chg="addSp modSp mod modAnim">
        <pc:chgData name="Chris Kohn" userId="3aea2124-5d9e-4894-ae32-e7c983671888" providerId="ADAL" clId="{C68B4031-1BF4-4FFC-A3B1-121FD8E11043}" dt="2022-04-28T23:28:20.926" v="127" actId="1076"/>
        <pc:sldMkLst>
          <pc:docMk/>
          <pc:sldMk cId="3269116921" sldId="885"/>
        </pc:sldMkLst>
        <pc:picChg chg="add mod">
          <ac:chgData name="Chris Kohn" userId="3aea2124-5d9e-4894-ae32-e7c983671888" providerId="ADAL" clId="{C68B4031-1BF4-4FFC-A3B1-121FD8E11043}" dt="2022-04-28T23:28:20.926" v="127" actId="1076"/>
          <ac:picMkLst>
            <pc:docMk/>
            <pc:sldMk cId="3269116921" sldId="885"/>
            <ac:picMk id="4" creationId="{64E530CB-6E59-49E0-A0D8-F0E7F34EFB71}"/>
          </ac:picMkLst>
        </pc:picChg>
      </pc:sldChg>
      <pc:sldChg chg="addSp delSp modSp mod modAnim">
        <pc:chgData name="Chris Kohn" userId="3aea2124-5d9e-4894-ae32-e7c983671888" providerId="ADAL" clId="{C68B4031-1BF4-4FFC-A3B1-121FD8E11043}" dt="2022-05-02T01:04:52.740" v="383"/>
        <pc:sldMkLst>
          <pc:docMk/>
          <pc:sldMk cId="2034640155" sldId="886"/>
        </pc:sldMkLst>
        <pc:picChg chg="add mod">
          <ac:chgData name="Chris Kohn" userId="3aea2124-5d9e-4894-ae32-e7c983671888" providerId="ADAL" clId="{C68B4031-1BF4-4FFC-A3B1-121FD8E11043}" dt="2022-04-28T23:28:37.060" v="131" actId="1076"/>
          <ac:picMkLst>
            <pc:docMk/>
            <pc:sldMk cId="2034640155" sldId="886"/>
            <ac:picMk id="4" creationId="{DF7AD27E-730A-4FD4-AAF7-C43B8D855F05}"/>
          </ac:picMkLst>
        </pc:picChg>
        <pc:picChg chg="del mod">
          <ac:chgData name="Chris Kohn" userId="3aea2124-5d9e-4894-ae32-e7c983671888" providerId="ADAL" clId="{C68B4031-1BF4-4FFC-A3B1-121FD8E11043}" dt="2022-05-02T01:04:52.297" v="382" actId="478"/>
          <ac:picMkLst>
            <pc:docMk/>
            <pc:sldMk cId="2034640155" sldId="886"/>
            <ac:picMk id="6" creationId="{7C8B2D7D-A491-4F87-8D7D-2F982E478B79}"/>
          </ac:picMkLst>
        </pc:picChg>
        <pc:picChg chg="add mod">
          <ac:chgData name="Chris Kohn" userId="3aea2124-5d9e-4894-ae32-e7c983671888" providerId="ADAL" clId="{C68B4031-1BF4-4FFC-A3B1-121FD8E11043}" dt="2022-05-02T01:04:52.740" v="383"/>
          <ac:picMkLst>
            <pc:docMk/>
            <pc:sldMk cId="2034640155" sldId="886"/>
            <ac:picMk id="7" creationId="{7F7801AB-3F3D-4B9A-A2C8-83C283400776}"/>
          </ac:picMkLst>
        </pc:picChg>
      </pc:sldChg>
      <pc:sldChg chg="addSp modSp modAnim">
        <pc:chgData name="Chris Kohn" userId="3aea2124-5d9e-4894-ae32-e7c983671888" providerId="ADAL" clId="{C68B4031-1BF4-4FFC-A3B1-121FD8E11043}" dt="2022-04-28T23:28:23.552" v="128"/>
        <pc:sldMkLst>
          <pc:docMk/>
          <pc:sldMk cId="777852877" sldId="888"/>
        </pc:sldMkLst>
        <pc:picChg chg="add mod">
          <ac:chgData name="Chris Kohn" userId="3aea2124-5d9e-4894-ae32-e7c983671888" providerId="ADAL" clId="{C68B4031-1BF4-4FFC-A3B1-121FD8E11043}" dt="2022-04-28T23:28:23.552" v="128"/>
          <ac:picMkLst>
            <pc:docMk/>
            <pc:sldMk cId="777852877" sldId="888"/>
            <ac:picMk id="6" creationId="{67AE21E5-3CF2-4CAA-9A41-0DED4ECD641C}"/>
          </ac:picMkLst>
        </pc:picChg>
      </pc:sldChg>
      <pc:sldChg chg="addSp modSp modAnim">
        <pc:chgData name="Chris Kohn" userId="3aea2124-5d9e-4894-ae32-e7c983671888" providerId="ADAL" clId="{C68B4031-1BF4-4FFC-A3B1-121FD8E11043}" dt="2022-04-28T23:28:25.526" v="129"/>
        <pc:sldMkLst>
          <pc:docMk/>
          <pc:sldMk cId="517338395" sldId="889"/>
        </pc:sldMkLst>
        <pc:picChg chg="add mod">
          <ac:chgData name="Chris Kohn" userId="3aea2124-5d9e-4894-ae32-e7c983671888" providerId="ADAL" clId="{C68B4031-1BF4-4FFC-A3B1-121FD8E11043}" dt="2022-04-28T23:28:25.526" v="129"/>
          <ac:picMkLst>
            <pc:docMk/>
            <pc:sldMk cId="517338395" sldId="889"/>
            <ac:picMk id="6" creationId="{54438BD1-6CEE-4B3C-9AA6-739DEDC58765}"/>
          </ac:picMkLst>
        </pc:picChg>
      </pc:sldChg>
      <pc:sldChg chg="addSp delSp modSp mod modAnim">
        <pc:chgData name="Chris Kohn" userId="3aea2124-5d9e-4894-ae32-e7c983671888" providerId="ADAL" clId="{C68B4031-1BF4-4FFC-A3B1-121FD8E11043}" dt="2022-05-02T01:04:56.267" v="385"/>
        <pc:sldMkLst>
          <pc:docMk/>
          <pc:sldMk cId="3840250811" sldId="890"/>
        </pc:sldMkLst>
        <pc:picChg chg="add mod">
          <ac:chgData name="Chris Kohn" userId="3aea2124-5d9e-4894-ae32-e7c983671888" providerId="ADAL" clId="{C68B4031-1BF4-4FFC-A3B1-121FD8E11043}" dt="2022-04-28T23:28:39.984" v="132"/>
          <ac:picMkLst>
            <pc:docMk/>
            <pc:sldMk cId="3840250811" sldId="890"/>
            <ac:picMk id="5" creationId="{FB0CE84D-2B01-45D4-B5C8-CC86C62BF863}"/>
          </ac:picMkLst>
        </pc:picChg>
        <pc:picChg chg="del">
          <ac:chgData name="Chris Kohn" userId="3aea2124-5d9e-4894-ae32-e7c983671888" providerId="ADAL" clId="{C68B4031-1BF4-4FFC-A3B1-121FD8E11043}" dt="2022-05-02T01:04:56.017" v="384" actId="478"/>
          <ac:picMkLst>
            <pc:docMk/>
            <pc:sldMk cId="3840250811" sldId="890"/>
            <ac:picMk id="6" creationId="{7C8B2D7D-A491-4F87-8D7D-2F982E478B79}"/>
          </ac:picMkLst>
        </pc:picChg>
        <pc:picChg chg="add mod">
          <ac:chgData name="Chris Kohn" userId="3aea2124-5d9e-4894-ae32-e7c983671888" providerId="ADAL" clId="{C68B4031-1BF4-4FFC-A3B1-121FD8E11043}" dt="2022-05-02T01:04:56.267" v="385"/>
          <ac:picMkLst>
            <pc:docMk/>
            <pc:sldMk cId="3840250811" sldId="890"/>
            <ac:picMk id="7" creationId="{509D46FE-A4FB-4058-89F8-30932C9B632F}"/>
          </ac:picMkLst>
        </pc:picChg>
      </pc:sldChg>
      <pc:sldChg chg="addSp modSp mod modAnim">
        <pc:chgData name="Chris Kohn" userId="3aea2124-5d9e-4894-ae32-e7c983671888" providerId="ADAL" clId="{C68B4031-1BF4-4FFC-A3B1-121FD8E11043}" dt="2022-04-28T23:29:02.071" v="134" actId="1076"/>
        <pc:sldMkLst>
          <pc:docMk/>
          <pc:sldMk cId="1460529058" sldId="892"/>
        </pc:sldMkLst>
        <pc:picChg chg="add mod">
          <ac:chgData name="Chris Kohn" userId="3aea2124-5d9e-4894-ae32-e7c983671888" providerId="ADAL" clId="{C68B4031-1BF4-4FFC-A3B1-121FD8E11043}" dt="2022-04-28T23:29:02.071" v="134" actId="1076"/>
          <ac:picMkLst>
            <pc:docMk/>
            <pc:sldMk cId="1460529058" sldId="892"/>
            <ac:picMk id="3" creationId="{F775AD85-A10F-4369-8D9A-3C495789B0CD}"/>
          </ac:picMkLst>
        </pc:picChg>
      </pc:sldChg>
      <pc:sldChg chg="addSp modSp modAnim">
        <pc:chgData name="Chris Kohn" userId="3aea2124-5d9e-4894-ae32-e7c983671888" providerId="ADAL" clId="{C68B4031-1BF4-4FFC-A3B1-121FD8E11043}" dt="2022-04-28T23:29:04.846" v="135"/>
        <pc:sldMkLst>
          <pc:docMk/>
          <pc:sldMk cId="280296753" sldId="893"/>
        </pc:sldMkLst>
        <pc:picChg chg="add mod">
          <ac:chgData name="Chris Kohn" userId="3aea2124-5d9e-4894-ae32-e7c983671888" providerId="ADAL" clId="{C68B4031-1BF4-4FFC-A3B1-121FD8E11043}" dt="2022-04-28T23:29:04.846" v="135"/>
          <ac:picMkLst>
            <pc:docMk/>
            <pc:sldMk cId="280296753" sldId="893"/>
            <ac:picMk id="7" creationId="{87C2B528-2835-4853-A447-5555A248C378}"/>
          </ac:picMkLst>
        </pc:picChg>
      </pc:sldChg>
      <pc:sldChg chg="addSp modSp modAnim">
        <pc:chgData name="Chris Kohn" userId="3aea2124-5d9e-4894-ae32-e7c983671888" providerId="ADAL" clId="{C68B4031-1BF4-4FFC-A3B1-121FD8E11043}" dt="2022-04-28T23:29:08.875" v="136"/>
        <pc:sldMkLst>
          <pc:docMk/>
          <pc:sldMk cId="3325966346" sldId="894"/>
        </pc:sldMkLst>
        <pc:picChg chg="add mod">
          <ac:chgData name="Chris Kohn" userId="3aea2124-5d9e-4894-ae32-e7c983671888" providerId="ADAL" clId="{C68B4031-1BF4-4FFC-A3B1-121FD8E11043}" dt="2022-04-28T23:29:08.875" v="136"/>
          <ac:picMkLst>
            <pc:docMk/>
            <pc:sldMk cId="3325966346" sldId="894"/>
            <ac:picMk id="7" creationId="{2C61A7C0-4FCA-4D13-8B7C-1B2E9E48D4DE}"/>
          </ac:picMkLst>
        </pc:picChg>
      </pc:sldChg>
      <pc:sldChg chg="addSp modSp mod modAnim">
        <pc:chgData name="Chris Kohn" userId="3aea2124-5d9e-4894-ae32-e7c983671888" providerId="ADAL" clId="{C68B4031-1BF4-4FFC-A3B1-121FD8E11043}" dt="2022-05-02T01:12:05.743" v="386" actId="1076"/>
        <pc:sldMkLst>
          <pc:docMk/>
          <pc:sldMk cId="2937628513" sldId="895"/>
        </pc:sldMkLst>
        <pc:picChg chg="mod ord">
          <ac:chgData name="Chris Kohn" userId="3aea2124-5d9e-4894-ae32-e7c983671888" providerId="ADAL" clId="{C68B4031-1BF4-4FFC-A3B1-121FD8E11043}" dt="2022-04-29T02:39:21.699" v="156" actId="1076"/>
          <ac:picMkLst>
            <pc:docMk/>
            <pc:sldMk cId="2937628513" sldId="895"/>
            <ac:picMk id="5" creationId="{50D12DCF-C7F3-46FE-BFC1-27219D2A82B9}"/>
          </ac:picMkLst>
        </pc:picChg>
        <pc:picChg chg="add mod">
          <ac:chgData name="Chris Kohn" userId="3aea2124-5d9e-4894-ae32-e7c983671888" providerId="ADAL" clId="{C68B4031-1BF4-4FFC-A3B1-121FD8E11043}" dt="2022-04-29T02:39:28.860" v="157" actId="1076"/>
          <ac:picMkLst>
            <pc:docMk/>
            <pc:sldMk cId="2937628513" sldId="895"/>
            <ac:picMk id="6" creationId="{8D5892DA-0CD2-4FC6-926E-ABA83CB22D36}"/>
          </ac:picMkLst>
        </pc:picChg>
        <pc:picChg chg="mod">
          <ac:chgData name="Chris Kohn" userId="3aea2124-5d9e-4894-ae32-e7c983671888" providerId="ADAL" clId="{C68B4031-1BF4-4FFC-A3B1-121FD8E11043}" dt="2022-05-02T01:12:05.743" v="386" actId="1076"/>
          <ac:picMkLst>
            <pc:docMk/>
            <pc:sldMk cId="2937628513" sldId="895"/>
            <ac:picMk id="7" creationId="{DF274174-01E6-4A54-9F27-EC0B9FA25F62}"/>
          </ac:picMkLst>
        </pc:picChg>
      </pc:sldChg>
      <pc:sldChg chg="add del">
        <pc:chgData name="Chris Kohn" userId="3aea2124-5d9e-4894-ae32-e7c983671888" providerId="ADAL" clId="{C68B4031-1BF4-4FFC-A3B1-121FD8E11043}" dt="2022-04-28T23:14:38.161" v="33"/>
        <pc:sldMkLst>
          <pc:docMk/>
          <pc:sldMk cId="3539361357" sldId="896"/>
        </pc:sldMkLst>
      </pc:sldChg>
      <pc:sldChg chg="add del">
        <pc:chgData name="Chris Kohn" userId="3aea2124-5d9e-4894-ae32-e7c983671888" providerId="ADAL" clId="{C68B4031-1BF4-4FFC-A3B1-121FD8E11043}" dt="2022-04-28T23:14:49.017" v="37"/>
        <pc:sldMkLst>
          <pc:docMk/>
          <pc:sldMk cId="3730619137" sldId="896"/>
        </pc:sldMkLst>
      </pc:sldChg>
      <pc:sldChg chg="add del">
        <pc:chgData name="Chris Kohn" userId="3aea2124-5d9e-4894-ae32-e7c983671888" providerId="ADAL" clId="{C68B4031-1BF4-4FFC-A3B1-121FD8E11043}" dt="2022-04-28T23:14:48.715" v="36"/>
        <pc:sldMkLst>
          <pc:docMk/>
          <pc:sldMk cId="196457922" sldId="897"/>
        </pc:sldMkLst>
      </pc:sldChg>
    </pc:docChg>
  </pc:docChgLst>
  <pc:docChgLst>
    <pc:chgData name="Jane Hooper" userId="afd12f8e-9b57-4b10-87a5-8fe4e40dc133" providerId="ADAL" clId="{7BD091B0-D597-4A12-BB12-4A224E654E05}"/>
    <pc:docChg chg="custSel modSld replTag">
      <pc:chgData name="Jane Hooper" userId="afd12f8e-9b57-4b10-87a5-8fe4e40dc133" providerId="ADAL" clId="{7BD091B0-D597-4A12-BB12-4A224E654E05}" dt="2023-02-13T06:15:59.608" v="59" actId="21"/>
      <pc:docMkLst>
        <pc:docMk/>
      </pc:docMkLst>
      <pc:sldChg chg="addSp modSp mod replTag delTag">
        <pc:chgData name="Jane Hooper" userId="afd12f8e-9b57-4b10-87a5-8fe4e40dc133" providerId="ADAL" clId="{7BD091B0-D597-4A12-BB12-4A224E654E05}" dt="2023-02-13T06:15:51.363" v="54"/>
        <pc:sldMkLst>
          <pc:docMk/>
          <pc:sldMk cId="1355969124" sldId="706"/>
        </pc:sldMkLst>
        <pc:spChg chg="mod">
          <ac:chgData name="Jane Hooper" userId="afd12f8e-9b57-4b10-87a5-8fe4e40dc133" providerId="ADAL" clId="{7BD091B0-D597-4A12-BB12-4A224E654E05}" dt="2023-02-13T06:15:45.303" v="52" actId="20577"/>
          <ac:spMkLst>
            <pc:docMk/>
            <pc:sldMk cId="1355969124" sldId="706"/>
            <ac:spMk id="4" creationId="{CE60BB07-01EC-457C-A5CB-70289B639069}"/>
          </ac:spMkLst>
        </pc:spChg>
        <pc:picChg chg="add mod">
          <ac:chgData name="Jane Hooper" userId="afd12f8e-9b57-4b10-87a5-8fe4e40dc133" providerId="ADAL" clId="{7BD091B0-D597-4A12-BB12-4A224E654E05}" dt="2023-02-13T06:15:24.611" v="14" actId="962"/>
          <ac:picMkLst>
            <pc:docMk/>
            <pc:sldMk cId="1355969124" sldId="706"/>
            <ac:picMk id="3" creationId="{0425870B-E951-6538-2AE6-6B2614EE2D62}"/>
          </ac:picMkLst>
        </pc:picChg>
      </pc:sldChg>
      <pc:sldChg chg="replTag delTag">
        <pc:chgData name="Jane Hooper" userId="afd12f8e-9b57-4b10-87a5-8fe4e40dc133" providerId="ADAL" clId="{7BD091B0-D597-4A12-BB12-4A224E654E05}" dt="2023-02-13T06:15:01.537" v="7"/>
        <pc:sldMkLst>
          <pc:docMk/>
          <pc:sldMk cId="3712678741" sldId="1022"/>
        </pc:sldMkLst>
      </pc:sldChg>
      <pc:sldChg chg="addSp delSp modSp mod replTag delTag">
        <pc:chgData name="Jane Hooper" userId="afd12f8e-9b57-4b10-87a5-8fe4e40dc133" providerId="ADAL" clId="{7BD091B0-D597-4A12-BB12-4A224E654E05}" dt="2023-02-13T06:15:59.608" v="59" actId="21"/>
        <pc:sldMkLst>
          <pc:docMk/>
          <pc:sldMk cId="649154963" sldId="1046"/>
        </pc:sldMkLst>
        <pc:spChg chg="add mod">
          <ac:chgData name="Jane Hooper" userId="afd12f8e-9b57-4b10-87a5-8fe4e40dc133" providerId="ADAL" clId="{7BD091B0-D597-4A12-BB12-4A224E654E05}" dt="2023-02-13T06:15:59.608" v="59" actId="21"/>
          <ac:spMkLst>
            <pc:docMk/>
            <pc:sldMk cId="649154963" sldId="1046"/>
            <ac:spMk id="4" creationId="{BCB6FF6B-E102-6E4E-08D2-3E970D222ED4}"/>
          </ac:spMkLst>
        </pc:spChg>
        <pc:picChg chg="del">
          <ac:chgData name="Jane Hooper" userId="afd12f8e-9b57-4b10-87a5-8fe4e40dc133" providerId="ADAL" clId="{7BD091B0-D597-4A12-BB12-4A224E654E05}" dt="2023-02-13T06:15:59.608" v="59" actId="21"/>
          <ac:picMkLst>
            <pc:docMk/>
            <pc:sldMk cId="649154963" sldId="1046"/>
            <ac:picMk id="3" creationId="{CEA6F484-C843-F51E-1BEC-BB3A4F9D3891}"/>
          </ac:picMkLst>
        </pc:picChg>
      </pc:sldChg>
    </pc:docChg>
  </pc:docChgLst>
  <pc:docChgLst>
    <pc:chgData name="Chris Kohn" userId="3aea2124-5d9e-4894-ae32-e7c983671888" providerId="ADAL" clId="{221C3557-B5ED-45B9-A68C-6B1AE82F8EF7}"/>
    <pc:docChg chg="undo custSel addSld delSld modSld">
      <pc:chgData name="Chris Kohn" userId="3aea2124-5d9e-4894-ae32-e7c983671888" providerId="ADAL" clId="{221C3557-B5ED-45B9-A68C-6B1AE82F8EF7}" dt="2022-05-05T02:17:42.221" v="662" actId="1076"/>
      <pc:docMkLst>
        <pc:docMk/>
      </pc:docMkLst>
      <pc:sldChg chg="del">
        <pc:chgData name="Chris Kohn" userId="3aea2124-5d9e-4894-ae32-e7c983671888" providerId="ADAL" clId="{221C3557-B5ED-45B9-A68C-6B1AE82F8EF7}" dt="2022-05-04T00:11:49.969" v="1" actId="47"/>
        <pc:sldMkLst>
          <pc:docMk/>
          <pc:sldMk cId="2474969144" sldId="275"/>
        </pc:sldMkLst>
      </pc:sldChg>
      <pc:sldChg chg="addSp delSp modSp mod">
        <pc:chgData name="Chris Kohn" userId="3aea2124-5d9e-4894-ae32-e7c983671888" providerId="ADAL" clId="{221C3557-B5ED-45B9-A68C-6B1AE82F8EF7}" dt="2022-05-05T02:04:18.160" v="571" actId="1076"/>
        <pc:sldMkLst>
          <pc:docMk/>
          <pc:sldMk cId="4005293832" sldId="897"/>
        </pc:sldMkLst>
        <pc:picChg chg="add mod modCrop">
          <ac:chgData name="Chris Kohn" userId="3aea2124-5d9e-4894-ae32-e7c983671888" providerId="ADAL" clId="{221C3557-B5ED-45B9-A68C-6B1AE82F8EF7}" dt="2022-05-05T02:04:18.160" v="571" actId="1076"/>
          <ac:picMkLst>
            <pc:docMk/>
            <pc:sldMk cId="4005293832" sldId="897"/>
            <ac:picMk id="5" creationId="{17616C00-6536-4AC8-866B-5A998CB649FC}"/>
          </ac:picMkLst>
        </pc:picChg>
        <pc:picChg chg="add mod">
          <ac:chgData name="Chris Kohn" userId="3aea2124-5d9e-4894-ae32-e7c983671888" providerId="ADAL" clId="{221C3557-B5ED-45B9-A68C-6B1AE82F8EF7}" dt="2022-05-05T02:04:18.160" v="571" actId="1076"/>
          <ac:picMkLst>
            <pc:docMk/>
            <pc:sldMk cId="4005293832" sldId="897"/>
            <ac:picMk id="7" creationId="{AFC381A5-A9A3-421C-9D7B-41ACBC0A78C9}"/>
          </ac:picMkLst>
        </pc:picChg>
        <pc:picChg chg="del mod">
          <ac:chgData name="Chris Kohn" userId="3aea2124-5d9e-4894-ae32-e7c983671888" providerId="ADAL" clId="{221C3557-B5ED-45B9-A68C-6B1AE82F8EF7}" dt="2022-05-05T02:03:19.301" v="554" actId="478"/>
          <ac:picMkLst>
            <pc:docMk/>
            <pc:sldMk cId="4005293832" sldId="897"/>
            <ac:picMk id="12" creationId="{D57A268E-C8AA-2641-A7B2-4743B93090DB}"/>
          </ac:picMkLst>
        </pc:picChg>
      </pc:sldChg>
      <pc:sldChg chg="addSp delSp modSp mod">
        <pc:chgData name="Chris Kohn" userId="3aea2124-5d9e-4894-ae32-e7c983671888" providerId="ADAL" clId="{221C3557-B5ED-45B9-A68C-6B1AE82F8EF7}" dt="2022-05-05T02:04:22.705" v="573"/>
        <pc:sldMkLst>
          <pc:docMk/>
          <pc:sldMk cId="1774968367" sldId="898"/>
        </pc:sldMkLst>
        <pc:picChg chg="add mod">
          <ac:chgData name="Chris Kohn" userId="3aea2124-5d9e-4894-ae32-e7c983671888" providerId="ADAL" clId="{221C3557-B5ED-45B9-A68C-6B1AE82F8EF7}" dt="2022-05-05T02:04:22.705" v="573"/>
          <ac:picMkLst>
            <pc:docMk/>
            <pc:sldMk cId="1774968367" sldId="898"/>
            <ac:picMk id="5" creationId="{8C8560E6-E021-4F84-AB23-54BFC7C48B1D}"/>
          </ac:picMkLst>
        </pc:picChg>
        <pc:picChg chg="add mod">
          <ac:chgData name="Chris Kohn" userId="3aea2124-5d9e-4894-ae32-e7c983671888" providerId="ADAL" clId="{221C3557-B5ED-45B9-A68C-6B1AE82F8EF7}" dt="2022-05-05T02:04:22.705" v="573"/>
          <ac:picMkLst>
            <pc:docMk/>
            <pc:sldMk cId="1774968367" sldId="898"/>
            <ac:picMk id="6" creationId="{98E2657C-6A42-4141-A549-BD64546C82AA}"/>
          </ac:picMkLst>
        </pc:picChg>
        <pc:picChg chg="del">
          <ac:chgData name="Chris Kohn" userId="3aea2124-5d9e-4894-ae32-e7c983671888" providerId="ADAL" clId="{221C3557-B5ED-45B9-A68C-6B1AE82F8EF7}" dt="2022-05-05T02:04:21.927" v="572" actId="478"/>
          <ac:picMkLst>
            <pc:docMk/>
            <pc:sldMk cId="1774968367" sldId="898"/>
            <ac:picMk id="9" creationId="{AF151EAC-57ED-DC4A-8B3B-4079B312BD45}"/>
          </ac:picMkLst>
        </pc:picChg>
      </pc:sldChg>
      <pc:sldChg chg="addSp delSp modSp mod">
        <pc:chgData name="Chris Kohn" userId="3aea2124-5d9e-4894-ae32-e7c983671888" providerId="ADAL" clId="{221C3557-B5ED-45B9-A68C-6B1AE82F8EF7}" dt="2022-05-05T02:04:26.796" v="575"/>
        <pc:sldMkLst>
          <pc:docMk/>
          <pc:sldMk cId="976475432" sldId="899"/>
        </pc:sldMkLst>
        <pc:picChg chg="add mod">
          <ac:chgData name="Chris Kohn" userId="3aea2124-5d9e-4894-ae32-e7c983671888" providerId="ADAL" clId="{221C3557-B5ED-45B9-A68C-6B1AE82F8EF7}" dt="2022-05-05T02:04:26.796" v="575"/>
          <ac:picMkLst>
            <pc:docMk/>
            <pc:sldMk cId="976475432" sldId="899"/>
            <ac:picMk id="5" creationId="{A385E3F1-5C8A-4E24-9CA3-401D3C8D4397}"/>
          </ac:picMkLst>
        </pc:picChg>
        <pc:picChg chg="add mod">
          <ac:chgData name="Chris Kohn" userId="3aea2124-5d9e-4894-ae32-e7c983671888" providerId="ADAL" clId="{221C3557-B5ED-45B9-A68C-6B1AE82F8EF7}" dt="2022-05-05T02:04:26.796" v="575"/>
          <ac:picMkLst>
            <pc:docMk/>
            <pc:sldMk cId="976475432" sldId="899"/>
            <ac:picMk id="6" creationId="{DF0606F5-F747-4F1E-99E9-9B46DAE3947A}"/>
          </ac:picMkLst>
        </pc:picChg>
        <pc:picChg chg="del">
          <ac:chgData name="Chris Kohn" userId="3aea2124-5d9e-4894-ae32-e7c983671888" providerId="ADAL" clId="{221C3557-B5ED-45B9-A68C-6B1AE82F8EF7}" dt="2022-05-05T02:04:26.015" v="574" actId="478"/>
          <ac:picMkLst>
            <pc:docMk/>
            <pc:sldMk cId="976475432" sldId="899"/>
            <ac:picMk id="13" creationId="{38E2733D-54C5-9643-B12F-FB63C35C2560}"/>
          </ac:picMkLst>
        </pc:picChg>
      </pc:sldChg>
      <pc:sldChg chg="addSp modSp mod">
        <pc:chgData name="Chris Kohn" userId="3aea2124-5d9e-4894-ae32-e7c983671888" providerId="ADAL" clId="{221C3557-B5ED-45B9-A68C-6B1AE82F8EF7}" dt="2022-05-05T02:15:49.062" v="642" actId="14100"/>
        <pc:sldMkLst>
          <pc:docMk/>
          <pc:sldMk cId="4202205090" sldId="906"/>
        </pc:sldMkLst>
        <pc:picChg chg="mod">
          <ac:chgData name="Chris Kohn" userId="3aea2124-5d9e-4894-ae32-e7c983671888" providerId="ADAL" clId="{221C3557-B5ED-45B9-A68C-6B1AE82F8EF7}" dt="2022-05-05T02:14:29.537" v="634" actId="1076"/>
          <ac:picMkLst>
            <pc:docMk/>
            <pc:sldMk cId="4202205090" sldId="906"/>
            <ac:picMk id="4" creationId="{899D1AA7-D602-AA46-951B-38A3658AA736}"/>
          </ac:picMkLst>
        </pc:picChg>
        <pc:picChg chg="add mod">
          <ac:chgData name="Chris Kohn" userId="3aea2124-5d9e-4894-ae32-e7c983671888" providerId="ADAL" clId="{221C3557-B5ED-45B9-A68C-6B1AE82F8EF7}" dt="2022-05-05T02:15:49.062" v="642" actId="14100"/>
          <ac:picMkLst>
            <pc:docMk/>
            <pc:sldMk cId="4202205090" sldId="906"/>
            <ac:picMk id="6" creationId="{8F29765E-BB64-4DA5-945A-B5564A65CB6C}"/>
          </ac:picMkLst>
        </pc:picChg>
      </pc:sldChg>
      <pc:sldChg chg="addSp modSp">
        <pc:chgData name="Chris Kohn" userId="3aea2124-5d9e-4894-ae32-e7c983671888" providerId="ADAL" clId="{221C3557-B5ED-45B9-A68C-6B1AE82F8EF7}" dt="2022-05-05T02:15:58.679" v="643"/>
        <pc:sldMkLst>
          <pc:docMk/>
          <pc:sldMk cId="493663829" sldId="907"/>
        </pc:sldMkLst>
        <pc:picChg chg="add mod">
          <ac:chgData name="Chris Kohn" userId="3aea2124-5d9e-4894-ae32-e7c983671888" providerId="ADAL" clId="{221C3557-B5ED-45B9-A68C-6B1AE82F8EF7}" dt="2022-05-05T02:15:58.679" v="643"/>
          <ac:picMkLst>
            <pc:docMk/>
            <pc:sldMk cId="493663829" sldId="907"/>
            <ac:picMk id="6" creationId="{B26B89B0-19C4-4F5D-9586-52E10D6CDA48}"/>
          </ac:picMkLst>
        </pc:picChg>
      </pc:sldChg>
      <pc:sldChg chg="addSp modSp mod">
        <pc:chgData name="Chris Kohn" userId="3aea2124-5d9e-4894-ae32-e7c983671888" providerId="ADAL" clId="{221C3557-B5ED-45B9-A68C-6B1AE82F8EF7}" dt="2022-05-05T02:16:47.311" v="653" actId="1076"/>
        <pc:sldMkLst>
          <pc:docMk/>
          <pc:sldMk cId="2650490589" sldId="910"/>
        </pc:sldMkLst>
        <pc:picChg chg="add mod">
          <ac:chgData name="Chris Kohn" userId="3aea2124-5d9e-4894-ae32-e7c983671888" providerId="ADAL" clId="{221C3557-B5ED-45B9-A68C-6B1AE82F8EF7}" dt="2022-05-05T02:16:47.311" v="653" actId="1076"/>
          <ac:picMkLst>
            <pc:docMk/>
            <pc:sldMk cId="2650490589" sldId="910"/>
            <ac:picMk id="5" creationId="{298C23D0-A00A-462D-87B3-2E8F05F025D4}"/>
          </ac:picMkLst>
        </pc:picChg>
      </pc:sldChg>
      <pc:sldChg chg="addSp modSp mod">
        <pc:chgData name="Chris Kohn" userId="3aea2124-5d9e-4894-ae32-e7c983671888" providerId="ADAL" clId="{221C3557-B5ED-45B9-A68C-6B1AE82F8EF7}" dt="2022-05-05T02:17:42.221" v="662" actId="1076"/>
        <pc:sldMkLst>
          <pc:docMk/>
          <pc:sldMk cId="385882943" sldId="911"/>
        </pc:sldMkLst>
        <pc:picChg chg="add mod">
          <ac:chgData name="Chris Kohn" userId="3aea2124-5d9e-4894-ae32-e7c983671888" providerId="ADAL" clId="{221C3557-B5ED-45B9-A68C-6B1AE82F8EF7}" dt="2022-05-05T02:17:42.221" v="662" actId="1076"/>
          <ac:picMkLst>
            <pc:docMk/>
            <pc:sldMk cId="385882943" sldId="911"/>
            <ac:picMk id="6" creationId="{3294C63B-C00B-4217-A3C6-0440E3D13312}"/>
          </ac:picMkLst>
        </pc:picChg>
      </pc:sldChg>
      <pc:sldChg chg="addSp delSp modSp add mod">
        <pc:chgData name="Chris Kohn" userId="3aea2124-5d9e-4894-ae32-e7c983671888" providerId="ADAL" clId="{221C3557-B5ED-45B9-A68C-6B1AE82F8EF7}" dt="2022-05-05T01:56:28.969" v="547" actId="20577"/>
        <pc:sldMkLst>
          <pc:docMk/>
          <pc:sldMk cId="865673246" sldId="913"/>
        </pc:sldMkLst>
        <pc:spChg chg="add mod">
          <ac:chgData name="Chris Kohn" userId="3aea2124-5d9e-4894-ae32-e7c983671888" providerId="ADAL" clId="{221C3557-B5ED-45B9-A68C-6B1AE82F8EF7}" dt="2022-05-05T01:56:28.969" v="547" actId="20577"/>
          <ac:spMkLst>
            <pc:docMk/>
            <pc:sldMk cId="865673246" sldId="913"/>
            <ac:spMk id="3" creationId="{E4099F09-7970-40F2-B371-6D611E36D08C}"/>
          </ac:spMkLst>
        </pc:spChg>
        <pc:spChg chg="add mod">
          <ac:chgData name="Chris Kohn" userId="3aea2124-5d9e-4894-ae32-e7c983671888" providerId="ADAL" clId="{221C3557-B5ED-45B9-A68C-6B1AE82F8EF7}" dt="2022-05-04T00:29:35.439" v="387" actId="20577"/>
          <ac:spMkLst>
            <pc:docMk/>
            <pc:sldMk cId="865673246" sldId="913"/>
            <ac:spMk id="15" creationId="{7607EFB7-437D-4D52-932A-12388BCD2E31}"/>
          </ac:spMkLst>
        </pc:spChg>
        <pc:spChg chg="add mod">
          <ac:chgData name="Chris Kohn" userId="3aea2124-5d9e-4894-ae32-e7c983671888" providerId="ADAL" clId="{221C3557-B5ED-45B9-A68C-6B1AE82F8EF7}" dt="2022-05-04T00:31:52.583" v="541" actId="20577"/>
          <ac:spMkLst>
            <pc:docMk/>
            <pc:sldMk cId="865673246" sldId="913"/>
            <ac:spMk id="16" creationId="{D40E7074-C816-4206-BE2D-7380D138AE16}"/>
          </ac:spMkLst>
        </pc:spChg>
        <pc:picChg chg="mod">
          <ac:chgData name="Chris Kohn" userId="3aea2124-5d9e-4894-ae32-e7c983671888" providerId="ADAL" clId="{221C3557-B5ED-45B9-A68C-6B1AE82F8EF7}" dt="2022-05-04T00:26:15.878" v="107" actId="1076"/>
          <ac:picMkLst>
            <pc:docMk/>
            <pc:sldMk cId="865673246" sldId="913"/>
            <ac:picMk id="9" creationId="{F3763578-CF5E-463F-A344-DC994E6701B6}"/>
          </ac:picMkLst>
        </pc:picChg>
        <pc:picChg chg="del mod">
          <ac:chgData name="Chris Kohn" userId="3aea2124-5d9e-4894-ae32-e7c983671888" providerId="ADAL" clId="{221C3557-B5ED-45B9-A68C-6B1AE82F8EF7}" dt="2022-05-04T00:22:01.567" v="7" actId="478"/>
          <ac:picMkLst>
            <pc:docMk/>
            <pc:sldMk cId="865673246" sldId="913"/>
            <ac:picMk id="11" creationId="{05E0C488-11E9-4DDB-BCDB-461CD6C77C32}"/>
          </ac:picMkLst>
        </pc:picChg>
        <pc:picChg chg="del">
          <ac:chgData name="Chris Kohn" userId="3aea2124-5d9e-4894-ae32-e7c983671888" providerId="ADAL" clId="{221C3557-B5ED-45B9-A68C-6B1AE82F8EF7}" dt="2022-05-04T00:22:04.734" v="8" actId="478"/>
          <ac:picMkLst>
            <pc:docMk/>
            <pc:sldMk cId="865673246" sldId="913"/>
            <ac:picMk id="13" creationId="{08BAF417-714D-451A-9AEB-F78EFD90782F}"/>
          </ac:picMkLst>
        </pc:picChg>
      </pc:sldChg>
      <pc:sldChg chg="addSp delSp modSp mod">
        <pc:chgData name="Chris Kohn" userId="3aea2124-5d9e-4894-ae32-e7c983671888" providerId="ADAL" clId="{221C3557-B5ED-45B9-A68C-6B1AE82F8EF7}" dt="2022-05-05T02:11:03.758" v="632" actId="732"/>
        <pc:sldMkLst>
          <pc:docMk/>
          <pc:sldMk cId="921726973" sldId="915"/>
        </pc:sldMkLst>
        <pc:picChg chg="add mod ord modCrop">
          <ac:chgData name="Chris Kohn" userId="3aea2124-5d9e-4894-ae32-e7c983671888" providerId="ADAL" clId="{221C3557-B5ED-45B9-A68C-6B1AE82F8EF7}" dt="2022-05-05T02:10:52.934" v="629" actId="1076"/>
          <ac:picMkLst>
            <pc:docMk/>
            <pc:sldMk cId="921726973" sldId="915"/>
            <ac:picMk id="3" creationId="{E296DE4F-6535-4E4A-922C-A7284FFE695E}"/>
          </ac:picMkLst>
        </pc:picChg>
        <pc:picChg chg="add mod modCrop">
          <ac:chgData name="Chris Kohn" userId="3aea2124-5d9e-4894-ae32-e7c983671888" providerId="ADAL" clId="{221C3557-B5ED-45B9-A68C-6B1AE82F8EF7}" dt="2022-05-05T02:10:52.934" v="629" actId="1076"/>
          <ac:picMkLst>
            <pc:docMk/>
            <pc:sldMk cId="921726973" sldId="915"/>
            <ac:picMk id="9" creationId="{6DE94DCF-DFC2-453A-ADDD-652A8B8AE210}"/>
          </ac:picMkLst>
        </pc:picChg>
        <pc:picChg chg="del">
          <ac:chgData name="Chris Kohn" userId="3aea2124-5d9e-4894-ae32-e7c983671888" providerId="ADAL" clId="{221C3557-B5ED-45B9-A68C-6B1AE82F8EF7}" dt="2022-05-05T02:06:28.697" v="577" actId="478"/>
          <ac:picMkLst>
            <pc:docMk/>
            <pc:sldMk cId="921726973" sldId="915"/>
            <ac:picMk id="10" creationId="{BAA4330A-A20D-B344-9714-395E81AE07B4}"/>
          </ac:picMkLst>
        </pc:picChg>
        <pc:picChg chg="add mod modCrop">
          <ac:chgData name="Chris Kohn" userId="3aea2124-5d9e-4894-ae32-e7c983671888" providerId="ADAL" clId="{221C3557-B5ED-45B9-A68C-6B1AE82F8EF7}" dt="2022-05-05T02:11:03.758" v="632" actId="732"/>
          <ac:picMkLst>
            <pc:docMk/>
            <pc:sldMk cId="921726973" sldId="915"/>
            <ac:picMk id="11" creationId="{401F7A6E-32F6-4034-984D-F77721B6F3F4}"/>
          </ac:picMkLst>
        </pc:picChg>
      </pc:sldChg>
      <pc:sldChg chg="addSp modSp mod">
        <pc:chgData name="Chris Kohn" userId="3aea2124-5d9e-4894-ae32-e7c983671888" providerId="ADAL" clId="{221C3557-B5ED-45B9-A68C-6B1AE82F8EF7}" dt="2022-05-05T02:16:11.486" v="648" actId="1076"/>
        <pc:sldMkLst>
          <pc:docMk/>
          <pc:sldMk cId="3450361828" sldId="916"/>
        </pc:sldMkLst>
        <pc:picChg chg="add mod">
          <ac:chgData name="Chris Kohn" userId="3aea2124-5d9e-4894-ae32-e7c983671888" providerId="ADAL" clId="{221C3557-B5ED-45B9-A68C-6B1AE82F8EF7}" dt="2022-05-05T02:16:11.486" v="648" actId="1076"/>
          <ac:picMkLst>
            <pc:docMk/>
            <pc:sldMk cId="3450361828" sldId="916"/>
            <ac:picMk id="5" creationId="{97C30C72-3FF9-4EF3-80F0-F8E3F7116FD5}"/>
          </ac:picMkLst>
        </pc:picChg>
      </pc:sldChg>
      <pc:sldChg chg="addSp modSp">
        <pc:chgData name="Chris Kohn" userId="3aea2124-5d9e-4894-ae32-e7c983671888" providerId="ADAL" clId="{221C3557-B5ED-45B9-A68C-6B1AE82F8EF7}" dt="2022-05-05T02:16:01.400" v="644"/>
        <pc:sldMkLst>
          <pc:docMk/>
          <pc:sldMk cId="1701900919" sldId="917"/>
        </pc:sldMkLst>
        <pc:picChg chg="add mod">
          <ac:chgData name="Chris Kohn" userId="3aea2124-5d9e-4894-ae32-e7c983671888" providerId="ADAL" clId="{221C3557-B5ED-45B9-A68C-6B1AE82F8EF7}" dt="2022-05-05T02:16:01.400" v="644"/>
          <ac:picMkLst>
            <pc:docMk/>
            <pc:sldMk cId="1701900919" sldId="917"/>
            <ac:picMk id="6" creationId="{C4135389-0D40-4258-9EC1-5838E1C8A17F}"/>
          </ac:picMkLst>
        </pc:picChg>
      </pc:sldChg>
    </pc:docChg>
  </pc:docChgLst>
  <pc:docChgLst>
    <pc:chgData name="Chris Kohn" userId="3aea2124-5d9e-4894-ae32-e7c983671888" providerId="ADAL" clId="{B817A253-9310-4C5A-8C8D-492195BB3E37}"/>
    <pc:docChg chg="delSld modSld">
      <pc:chgData name="Chris Kohn" userId="3aea2124-5d9e-4894-ae32-e7c983671888" providerId="ADAL" clId="{B817A253-9310-4C5A-8C8D-492195BB3E37}" dt="2022-07-05T01:17:59.149" v="8" actId="20577"/>
      <pc:docMkLst>
        <pc:docMk/>
      </pc:docMkLst>
      <pc:sldChg chg="del">
        <pc:chgData name="Chris Kohn" userId="3aea2124-5d9e-4894-ae32-e7c983671888" providerId="ADAL" clId="{B817A253-9310-4C5A-8C8D-492195BB3E37}" dt="2022-07-04T04:45:31.916" v="0" actId="2696"/>
        <pc:sldMkLst>
          <pc:docMk/>
          <pc:sldMk cId="3506164650" sldId="1020"/>
        </pc:sldMkLst>
      </pc:sldChg>
      <pc:sldChg chg="modSp mod">
        <pc:chgData name="Chris Kohn" userId="3aea2124-5d9e-4894-ae32-e7c983671888" providerId="ADAL" clId="{B817A253-9310-4C5A-8C8D-492195BB3E37}" dt="2022-07-05T01:17:24.767" v="1" actId="20577"/>
        <pc:sldMkLst>
          <pc:docMk/>
          <pc:sldMk cId="1025479391" sldId="1023"/>
        </pc:sldMkLst>
        <pc:spChg chg="mod">
          <ac:chgData name="Chris Kohn" userId="3aea2124-5d9e-4894-ae32-e7c983671888" providerId="ADAL" clId="{B817A253-9310-4C5A-8C8D-492195BB3E37}" dt="2022-07-05T01:17:24.767" v="1" actId="20577"/>
          <ac:spMkLst>
            <pc:docMk/>
            <pc:sldMk cId="1025479391" sldId="1023"/>
            <ac:spMk id="3" creationId="{ADD6792E-2F4F-4544-99FF-292BAD2A9FF2}"/>
          </ac:spMkLst>
        </pc:spChg>
      </pc:sldChg>
      <pc:sldChg chg="modSp mod">
        <pc:chgData name="Chris Kohn" userId="3aea2124-5d9e-4894-ae32-e7c983671888" providerId="ADAL" clId="{B817A253-9310-4C5A-8C8D-492195BB3E37}" dt="2022-07-05T01:17:51.470" v="5" actId="20577"/>
        <pc:sldMkLst>
          <pc:docMk/>
          <pc:sldMk cId="932214424" sldId="1025"/>
        </pc:sldMkLst>
        <pc:spChg chg="mod">
          <ac:chgData name="Chris Kohn" userId="3aea2124-5d9e-4894-ae32-e7c983671888" providerId="ADAL" clId="{B817A253-9310-4C5A-8C8D-492195BB3E37}" dt="2022-07-05T01:17:51.470" v="5" actId="20577"/>
          <ac:spMkLst>
            <pc:docMk/>
            <pc:sldMk cId="932214424" sldId="1025"/>
            <ac:spMk id="3" creationId="{ADD6792E-2F4F-4544-99FF-292BAD2A9FF2}"/>
          </ac:spMkLst>
        </pc:spChg>
      </pc:sldChg>
      <pc:sldChg chg="modSp mod">
        <pc:chgData name="Chris Kohn" userId="3aea2124-5d9e-4894-ae32-e7c983671888" providerId="ADAL" clId="{B817A253-9310-4C5A-8C8D-492195BB3E37}" dt="2022-07-05T01:17:53.285" v="6" actId="20577"/>
        <pc:sldMkLst>
          <pc:docMk/>
          <pc:sldMk cId="857241841" sldId="1026"/>
        </pc:sldMkLst>
        <pc:spChg chg="mod">
          <ac:chgData name="Chris Kohn" userId="3aea2124-5d9e-4894-ae32-e7c983671888" providerId="ADAL" clId="{B817A253-9310-4C5A-8C8D-492195BB3E37}" dt="2022-07-05T01:17:53.285" v="6" actId="20577"/>
          <ac:spMkLst>
            <pc:docMk/>
            <pc:sldMk cId="857241841" sldId="1026"/>
            <ac:spMk id="3" creationId="{ADD6792E-2F4F-4544-99FF-292BAD2A9FF2}"/>
          </ac:spMkLst>
        </pc:spChg>
      </pc:sldChg>
      <pc:sldChg chg="modSp mod">
        <pc:chgData name="Chris Kohn" userId="3aea2124-5d9e-4894-ae32-e7c983671888" providerId="ADAL" clId="{B817A253-9310-4C5A-8C8D-492195BB3E37}" dt="2022-07-05T01:17:55.414" v="7" actId="20577"/>
        <pc:sldMkLst>
          <pc:docMk/>
          <pc:sldMk cId="1352203154" sldId="1027"/>
        </pc:sldMkLst>
        <pc:spChg chg="mod">
          <ac:chgData name="Chris Kohn" userId="3aea2124-5d9e-4894-ae32-e7c983671888" providerId="ADAL" clId="{B817A253-9310-4C5A-8C8D-492195BB3E37}" dt="2022-07-05T01:17:55.414" v="7" actId="20577"/>
          <ac:spMkLst>
            <pc:docMk/>
            <pc:sldMk cId="1352203154" sldId="1027"/>
            <ac:spMk id="3" creationId="{ADD6792E-2F4F-4544-99FF-292BAD2A9FF2}"/>
          </ac:spMkLst>
        </pc:spChg>
      </pc:sldChg>
      <pc:sldChg chg="modSp mod">
        <pc:chgData name="Chris Kohn" userId="3aea2124-5d9e-4894-ae32-e7c983671888" providerId="ADAL" clId="{B817A253-9310-4C5A-8C8D-492195BB3E37}" dt="2022-07-05T01:17:59.149" v="8" actId="20577"/>
        <pc:sldMkLst>
          <pc:docMk/>
          <pc:sldMk cId="334976110" sldId="1028"/>
        </pc:sldMkLst>
        <pc:spChg chg="mod">
          <ac:chgData name="Chris Kohn" userId="3aea2124-5d9e-4894-ae32-e7c983671888" providerId="ADAL" clId="{B817A253-9310-4C5A-8C8D-492195BB3E37}" dt="2022-07-05T01:17:59.149" v="8" actId="20577"/>
          <ac:spMkLst>
            <pc:docMk/>
            <pc:sldMk cId="334976110" sldId="1028"/>
            <ac:spMk id="3" creationId="{ADD6792E-2F4F-4544-99FF-292BAD2A9FF2}"/>
          </ac:spMkLst>
        </pc:spChg>
      </pc:sldChg>
    </pc:docChg>
  </pc:docChgLst>
  <pc:docChgLst>
    <pc:chgData name="Emma Davies" userId="c388106c-fcc1-4b94-b57d-b351bf2299cb" providerId="ADAL" clId="{8C994F70-28F8-884A-A0B9-83317C001735}"/>
    <pc:docChg chg="undo redo custSel addSld delSld modSld">
      <pc:chgData name="Emma Davies" userId="c388106c-fcc1-4b94-b57d-b351bf2299cb" providerId="ADAL" clId="{8C994F70-28F8-884A-A0B9-83317C001735}" dt="2022-05-10T18:33:00.551" v="852" actId="14100"/>
      <pc:docMkLst>
        <pc:docMk/>
      </pc:docMkLst>
      <pc:sldChg chg="modSp">
        <pc:chgData name="Emma Davies" userId="c388106c-fcc1-4b94-b57d-b351bf2299cb" providerId="ADAL" clId="{8C994F70-28F8-884A-A0B9-83317C001735}" dt="2022-05-09T23:17:59.735" v="232" actId="20577"/>
        <pc:sldMkLst>
          <pc:docMk/>
          <pc:sldMk cId="2748093058" sldId="268"/>
        </pc:sldMkLst>
        <pc:spChg chg="mod">
          <ac:chgData name="Emma Davies" userId="c388106c-fcc1-4b94-b57d-b351bf2299cb" providerId="ADAL" clId="{8C994F70-28F8-884A-A0B9-83317C001735}" dt="2022-05-09T23:17:59.735" v="232" actId="20577"/>
          <ac:spMkLst>
            <pc:docMk/>
            <pc:sldMk cId="2748093058" sldId="268"/>
            <ac:spMk id="7" creationId="{38F0542A-4077-4140-AF53-8C34231F718D}"/>
          </ac:spMkLst>
        </pc:spChg>
      </pc:sldChg>
      <pc:sldChg chg="modSp">
        <pc:chgData name="Emma Davies" userId="c388106c-fcc1-4b94-b57d-b351bf2299cb" providerId="ADAL" clId="{8C994F70-28F8-884A-A0B9-83317C001735}" dt="2022-05-10T17:21:02.291" v="693" actId="20577"/>
        <pc:sldMkLst>
          <pc:docMk/>
          <pc:sldMk cId="3972945757" sldId="269"/>
        </pc:sldMkLst>
        <pc:spChg chg="mod">
          <ac:chgData name="Emma Davies" userId="c388106c-fcc1-4b94-b57d-b351bf2299cb" providerId="ADAL" clId="{8C994F70-28F8-884A-A0B9-83317C001735}" dt="2022-05-10T17:21:02.291" v="693" actId="20577"/>
          <ac:spMkLst>
            <pc:docMk/>
            <pc:sldMk cId="3972945757" sldId="269"/>
            <ac:spMk id="7" creationId="{EBE90D9F-A2CA-0C4E-8BCF-A52D21B9B6BE}"/>
          </ac:spMkLst>
        </pc:spChg>
      </pc:sldChg>
      <pc:sldChg chg="modSp">
        <pc:chgData name="Emma Davies" userId="c388106c-fcc1-4b94-b57d-b351bf2299cb" providerId="ADAL" clId="{8C994F70-28F8-884A-A0B9-83317C001735}" dt="2022-05-10T18:05:54.967" v="784" actId="20577"/>
        <pc:sldMkLst>
          <pc:docMk/>
          <pc:sldMk cId="1355969124" sldId="706"/>
        </pc:sldMkLst>
        <pc:spChg chg="mod">
          <ac:chgData name="Emma Davies" userId="c388106c-fcc1-4b94-b57d-b351bf2299cb" providerId="ADAL" clId="{8C994F70-28F8-884A-A0B9-83317C001735}" dt="2022-05-10T18:05:54.967" v="784" actId="20577"/>
          <ac:spMkLst>
            <pc:docMk/>
            <pc:sldMk cId="1355969124" sldId="706"/>
            <ac:spMk id="8" creationId="{9092A134-8C9E-4C40-B077-48272B5CB482}"/>
          </ac:spMkLst>
        </pc:spChg>
      </pc:sldChg>
      <pc:sldChg chg="del">
        <pc:chgData name="Emma Davies" userId="c388106c-fcc1-4b94-b57d-b351bf2299cb" providerId="ADAL" clId="{8C994F70-28F8-884A-A0B9-83317C001735}" dt="2022-05-09T23:03:38.583" v="0" actId="2696"/>
        <pc:sldMkLst>
          <pc:docMk/>
          <pc:sldMk cId="1277844016" sldId="853"/>
        </pc:sldMkLst>
      </pc:sldChg>
      <pc:sldChg chg="del">
        <pc:chgData name="Emma Davies" userId="c388106c-fcc1-4b94-b57d-b351bf2299cb" providerId="ADAL" clId="{8C994F70-28F8-884A-A0B9-83317C001735}" dt="2022-05-09T23:03:39.129" v="1" actId="2696"/>
        <pc:sldMkLst>
          <pc:docMk/>
          <pc:sldMk cId="946122264" sldId="856"/>
        </pc:sldMkLst>
      </pc:sldChg>
      <pc:sldChg chg="del">
        <pc:chgData name="Emma Davies" userId="c388106c-fcc1-4b94-b57d-b351bf2299cb" providerId="ADAL" clId="{8C994F70-28F8-884A-A0B9-83317C001735}" dt="2022-05-09T23:03:40.464" v="2" actId="2696"/>
        <pc:sldMkLst>
          <pc:docMk/>
          <pc:sldMk cId="2479495084" sldId="857"/>
        </pc:sldMkLst>
      </pc:sldChg>
      <pc:sldChg chg="del">
        <pc:chgData name="Emma Davies" userId="c388106c-fcc1-4b94-b57d-b351bf2299cb" providerId="ADAL" clId="{8C994F70-28F8-884A-A0B9-83317C001735}" dt="2022-05-09T23:03:47.287" v="3" actId="2696"/>
        <pc:sldMkLst>
          <pc:docMk/>
          <pc:sldMk cId="3999494080" sldId="858"/>
        </pc:sldMkLst>
      </pc:sldChg>
      <pc:sldChg chg="del">
        <pc:chgData name="Emma Davies" userId="c388106c-fcc1-4b94-b57d-b351bf2299cb" providerId="ADAL" clId="{8C994F70-28F8-884A-A0B9-83317C001735}" dt="2022-05-09T23:03:47.804" v="4" actId="2696"/>
        <pc:sldMkLst>
          <pc:docMk/>
          <pc:sldMk cId="2006798320" sldId="859"/>
        </pc:sldMkLst>
      </pc:sldChg>
      <pc:sldChg chg="del">
        <pc:chgData name="Emma Davies" userId="c388106c-fcc1-4b94-b57d-b351bf2299cb" providerId="ADAL" clId="{8C994F70-28F8-884A-A0B9-83317C001735}" dt="2022-05-09T23:03:48.620" v="5" actId="2696"/>
        <pc:sldMkLst>
          <pc:docMk/>
          <pc:sldMk cId="468812556" sldId="860"/>
        </pc:sldMkLst>
      </pc:sldChg>
      <pc:sldChg chg="del">
        <pc:chgData name="Emma Davies" userId="c388106c-fcc1-4b94-b57d-b351bf2299cb" providerId="ADAL" clId="{8C994F70-28F8-884A-A0B9-83317C001735}" dt="2022-05-09T23:09:31.033" v="60" actId="2696"/>
        <pc:sldMkLst>
          <pc:docMk/>
          <pc:sldMk cId="2553263603" sldId="867"/>
        </pc:sldMkLst>
      </pc:sldChg>
      <pc:sldChg chg="del">
        <pc:chgData name="Emma Davies" userId="c388106c-fcc1-4b94-b57d-b351bf2299cb" providerId="ADAL" clId="{8C994F70-28F8-884A-A0B9-83317C001735}" dt="2022-05-09T23:09:31.465" v="61" actId="2696"/>
        <pc:sldMkLst>
          <pc:docMk/>
          <pc:sldMk cId="2653286441" sldId="868"/>
        </pc:sldMkLst>
      </pc:sldChg>
      <pc:sldChg chg="del">
        <pc:chgData name="Emma Davies" userId="c388106c-fcc1-4b94-b57d-b351bf2299cb" providerId="ADAL" clId="{8C994F70-28F8-884A-A0B9-83317C001735}" dt="2022-05-09T23:09:32.254" v="62" actId="2696"/>
        <pc:sldMkLst>
          <pc:docMk/>
          <pc:sldMk cId="2274665319" sldId="869"/>
        </pc:sldMkLst>
      </pc:sldChg>
      <pc:sldChg chg="del">
        <pc:chgData name="Emma Davies" userId="c388106c-fcc1-4b94-b57d-b351bf2299cb" providerId="ADAL" clId="{8C994F70-28F8-884A-A0B9-83317C001735}" dt="2022-05-09T23:04:00.720" v="6" actId="2696"/>
        <pc:sldMkLst>
          <pc:docMk/>
          <pc:sldMk cId="2534455513" sldId="870"/>
        </pc:sldMkLst>
      </pc:sldChg>
      <pc:sldChg chg="del">
        <pc:chgData name="Emma Davies" userId="c388106c-fcc1-4b94-b57d-b351bf2299cb" providerId="ADAL" clId="{8C994F70-28F8-884A-A0B9-83317C001735}" dt="2022-05-09T23:04:01.382" v="7" actId="2696"/>
        <pc:sldMkLst>
          <pc:docMk/>
          <pc:sldMk cId="1313972089" sldId="871"/>
        </pc:sldMkLst>
      </pc:sldChg>
      <pc:sldChg chg="del">
        <pc:chgData name="Emma Davies" userId="c388106c-fcc1-4b94-b57d-b351bf2299cb" providerId="ADAL" clId="{8C994F70-28F8-884A-A0B9-83317C001735}" dt="2022-05-09T23:04:03.589" v="8" actId="2696"/>
        <pc:sldMkLst>
          <pc:docMk/>
          <pc:sldMk cId="3068653696" sldId="872"/>
        </pc:sldMkLst>
      </pc:sldChg>
      <pc:sldChg chg="modSp">
        <pc:chgData name="Emma Davies" userId="c388106c-fcc1-4b94-b57d-b351bf2299cb" providerId="ADAL" clId="{8C994F70-28F8-884A-A0B9-83317C001735}" dt="2022-05-10T17:26:11.144" v="756" actId="1076"/>
        <pc:sldMkLst>
          <pc:docMk/>
          <pc:sldMk cId="958990694" sldId="873"/>
        </pc:sldMkLst>
        <pc:spChg chg="mod">
          <ac:chgData name="Emma Davies" userId="c388106c-fcc1-4b94-b57d-b351bf2299cb" providerId="ADAL" clId="{8C994F70-28F8-884A-A0B9-83317C001735}" dt="2022-05-10T17:09:09.884" v="508"/>
          <ac:spMkLst>
            <pc:docMk/>
            <pc:sldMk cId="958990694" sldId="873"/>
            <ac:spMk id="2" creationId="{0B99A881-96F9-4080-BFEC-47627517944B}"/>
          </ac:spMkLst>
        </pc:spChg>
        <pc:picChg chg="mod">
          <ac:chgData name="Emma Davies" userId="c388106c-fcc1-4b94-b57d-b351bf2299cb" providerId="ADAL" clId="{8C994F70-28F8-884A-A0B9-83317C001735}" dt="2022-05-10T17:26:11.144" v="756" actId="1076"/>
          <ac:picMkLst>
            <pc:docMk/>
            <pc:sldMk cId="958990694" sldId="873"/>
            <ac:picMk id="4" creationId="{E229A09B-B52D-4698-BC38-5F9EB7C64B81}"/>
          </ac:picMkLst>
        </pc:picChg>
      </pc:sldChg>
      <pc:sldChg chg="modSp">
        <pc:chgData name="Emma Davies" userId="c388106c-fcc1-4b94-b57d-b351bf2299cb" providerId="ADAL" clId="{8C994F70-28F8-884A-A0B9-83317C001735}" dt="2022-05-10T17:26:20.151" v="758" actId="1076"/>
        <pc:sldMkLst>
          <pc:docMk/>
          <pc:sldMk cId="1070393228" sldId="874"/>
        </pc:sldMkLst>
        <pc:spChg chg="mod">
          <ac:chgData name="Emma Davies" userId="c388106c-fcc1-4b94-b57d-b351bf2299cb" providerId="ADAL" clId="{8C994F70-28F8-884A-A0B9-83317C001735}" dt="2022-05-10T17:09:07.840" v="507"/>
          <ac:spMkLst>
            <pc:docMk/>
            <pc:sldMk cId="1070393228" sldId="874"/>
            <ac:spMk id="2" creationId="{0B99A881-96F9-4080-BFEC-47627517944B}"/>
          </ac:spMkLst>
        </pc:spChg>
        <pc:picChg chg="mod">
          <ac:chgData name="Emma Davies" userId="c388106c-fcc1-4b94-b57d-b351bf2299cb" providerId="ADAL" clId="{8C994F70-28F8-884A-A0B9-83317C001735}" dt="2022-05-10T17:26:20.151" v="758" actId="1076"/>
          <ac:picMkLst>
            <pc:docMk/>
            <pc:sldMk cId="1070393228" sldId="874"/>
            <ac:picMk id="8" creationId="{4D8BD629-C190-4EB0-9119-74B628A99CC5}"/>
          </ac:picMkLst>
        </pc:picChg>
      </pc:sldChg>
      <pc:sldChg chg="addSp delSp modSp modAnim">
        <pc:chgData name="Emma Davies" userId="c388106c-fcc1-4b94-b57d-b351bf2299cb" providerId="ADAL" clId="{8C994F70-28F8-884A-A0B9-83317C001735}" dt="2022-05-10T17:27:04.168" v="763" actId="478"/>
        <pc:sldMkLst>
          <pc:docMk/>
          <pc:sldMk cId="2739356741" sldId="875"/>
        </pc:sldMkLst>
        <pc:spChg chg="mod">
          <ac:chgData name="Emma Davies" userId="c388106c-fcc1-4b94-b57d-b351bf2299cb" providerId="ADAL" clId="{8C994F70-28F8-884A-A0B9-83317C001735}" dt="2022-05-10T17:09:01.155" v="506" actId="20577"/>
          <ac:spMkLst>
            <pc:docMk/>
            <pc:sldMk cId="2739356741" sldId="875"/>
            <ac:spMk id="2" creationId="{0B99A881-96F9-4080-BFEC-47627517944B}"/>
          </ac:spMkLst>
        </pc:spChg>
        <pc:picChg chg="mod">
          <ac:chgData name="Emma Davies" userId="c388106c-fcc1-4b94-b57d-b351bf2299cb" providerId="ADAL" clId="{8C994F70-28F8-884A-A0B9-83317C001735}" dt="2022-05-10T17:26:37.567" v="760" actId="1076"/>
          <ac:picMkLst>
            <pc:docMk/>
            <pc:sldMk cId="2739356741" sldId="875"/>
            <ac:picMk id="9" creationId="{D2B69258-DDBD-4F1F-95EC-21AE4BE8DFDE}"/>
          </ac:picMkLst>
        </pc:picChg>
        <pc:picChg chg="del mod">
          <ac:chgData name="Emma Davies" userId="c388106c-fcc1-4b94-b57d-b351bf2299cb" providerId="ADAL" clId="{8C994F70-28F8-884A-A0B9-83317C001735}" dt="2022-05-10T17:27:04.168" v="763" actId="478"/>
          <ac:picMkLst>
            <pc:docMk/>
            <pc:sldMk cId="2739356741" sldId="875"/>
            <ac:picMk id="10" creationId="{47B5F2B6-2A3C-4B8F-9AEF-D0B74372E40D}"/>
          </ac:picMkLst>
        </pc:picChg>
        <pc:picChg chg="del">
          <ac:chgData name="Emma Davies" userId="c388106c-fcc1-4b94-b57d-b351bf2299cb" providerId="ADAL" clId="{8C994F70-28F8-884A-A0B9-83317C001735}" dt="2022-05-10T17:26:59.158" v="761" actId="478"/>
          <ac:picMkLst>
            <pc:docMk/>
            <pc:sldMk cId="2739356741" sldId="875"/>
            <ac:picMk id="11" creationId="{0D5CA6D9-DA82-473B-8DE1-04070D6613C5}"/>
          </ac:picMkLst>
        </pc:picChg>
        <pc:picChg chg="add">
          <ac:chgData name="Emma Davies" userId="c388106c-fcc1-4b94-b57d-b351bf2299cb" providerId="ADAL" clId="{8C994F70-28F8-884A-A0B9-83317C001735}" dt="2022-05-10T17:26:29.914" v="759"/>
          <ac:picMkLst>
            <pc:docMk/>
            <pc:sldMk cId="2739356741" sldId="875"/>
            <ac:picMk id="12" creationId="{3E91B39D-53AB-4944-BD8D-D15E03A6211C}"/>
          </ac:picMkLst>
        </pc:picChg>
      </pc:sldChg>
      <pc:sldChg chg="del">
        <pc:chgData name="Emma Davies" userId="c388106c-fcc1-4b94-b57d-b351bf2299cb" providerId="ADAL" clId="{8C994F70-28F8-884A-A0B9-83317C001735}" dt="2022-05-09T23:07:55.620" v="45" actId="2696"/>
        <pc:sldMkLst>
          <pc:docMk/>
          <pc:sldMk cId="1205834115" sldId="882"/>
        </pc:sldMkLst>
      </pc:sldChg>
      <pc:sldChg chg="del">
        <pc:chgData name="Emma Davies" userId="c388106c-fcc1-4b94-b57d-b351bf2299cb" providerId="ADAL" clId="{8C994F70-28F8-884A-A0B9-83317C001735}" dt="2022-05-09T23:07:56.494" v="46" actId="2696"/>
        <pc:sldMkLst>
          <pc:docMk/>
          <pc:sldMk cId="1281284785" sldId="883"/>
        </pc:sldMkLst>
      </pc:sldChg>
      <pc:sldChg chg="del">
        <pc:chgData name="Emma Davies" userId="c388106c-fcc1-4b94-b57d-b351bf2299cb" providerId="ADAL" clId="{8C994F70-28F8-884A-A0B9-83317C001735}" dt="2022-05-09T23:07:57.745" v="47" actId="2696"/>
        <pc:sldMkLst>
          <pc:docMk/>
          <pc:sldMk cId="3658029071" sldId="884"/>
        </pc:sldMkLst>
      </pc:sldChg>
      <pc:sldChg chg="addSp delSp modSp delAnim">
        <pc:chgData name="Emma Davies" userId="c388106c-fcc1-4b94-b57d-b351bf2299cb" providerId="ADAL" clId="{8C994F70-28F8-884A-A0B9-83317C001735}" dt="2022-05-10T17:25:37.973" v="751" actId="1076"/>
        <pc:sldMkLst>
          <pc:docMk/>
          <pc:sldMk cId="1460529058" sldId="892"/>
        </pc:sldMkLst>
        <pc:spChg chg="mod">
          <ac:chgData name="Emma Davies" userId="c388106c-fcc1-4b94-b57d-b351bf2299cb" providerId="ADAL" clId="{8C994F70-28F8-884A-A0B9-83317C001735}" dt="2022-05-10T17:09:12.951" v="511" actId="20577"/>
          <ac:spMkLst>
            <pc:docMk/>
            <pc:sldMk cId="1460529058" sldId="892"/>
            <ac:spMk id="2" creationId="{0B99A881-96F9-4080-BFEC-47627517944B}"/>
          </ac:spMkLst>
        </pc:spChg>
        <pc:picChg chg="del">
          <ac:chgData name="Emma Davies" userId="c388106c-fcc1-4b94-b57d-b351bf2299cb" providerId="ADAL" clId="{8C994F70-28F8-884A-A0B9-83317C001735}" dt="2022-05-09T23:08:07.525" v="49" actId="478"/>
          <ac:picMkLst>
            <pc:docMk/>
            <pc:sldMk cId="1460529058" sldId="892"/>
            <ac:picMk id="3" creationId="{F775AD85-A10F-4369-8D9A-3C495789B0CD}"/>
          </ac:picMkLst>
        </pc:picChg>
        <pc:picChg chg="add mod">
          <ac:chgData name="Emma Davies" userId="c388106c-fcc1-4b94-b57d-b351bf2299cb" providerId="ADAL" clId="{8C994F70-28F8-884A-A0B9-83317C001735}" dt="2022-05-10T17:25:37.973" v="751" actId="1076"/>
          <ac:picMkLst>
            <pc:docMk/>
            <pc:sldMk cId="1460529058" sldId="892"/>
            <ac:picMk id="4" creationId="{1952016A-B8B5-9D4E-AABF-F89DEA3DB0B8}"/>
          </ac:picMkLst>
        </pc:picChg>
        <pc:picChg chg="del mod">
          <ac:chgData name="Emma Davies" userId="c388106c-fcc1-4b94-b57d-b351bf2299cb" providerId="ADAL" clId="{8C994F70-28F8-884A-A0B9-83317C001735}" dt="2022-05-10T17:25:17.922" v="747" actId="478"/>
          <ac:picMkLst>
            <pc:docMk/>
            <pc:sldMk cId="1460529058" sldId="892"/>
            <ac:picMk id="5" creationId="{50D12DCF-C7F3-46FE-BFC1-27219D2A82B9}"/>
          </ac:picMkLst>
        </pc:picChg>
        <pc:picChg chg="del mod">
          <ac:chgData name="Emma Davies" userId="c388106c-fcc1-4b94-b57d-b351bf2299cb" providerId="ADAL" clId="{8C994F70-28F8-884A-A0B9-83317C001735}" dt="2022-05-10T17:25:17.922" v="747" actId="478"/>
          <ac:picMkLst>
            <pc:docMk/>
            <pc:sldMk cId="1460529058" sldId="892"/>
            <ac:picMk id="6" creationId="{7C8B2D7D-A491-4F87-8D7D-2F982E478B79}"/>
          </ac:picMkLst>
        </pc:picChg>
        <pc:picChg chg="add del mod">
          <ac:chgData name="Emma Davies" userId="c388106c-fcc1-4b94-b57d-b351bf2299cb" providerId="ADAL" clId="{8C994F70-28F8-884A-A0B9-83317C001735}" dt="2022-05-10T17:25:17.922" v="747" actId="478"/>
          <ac:picMkLst>
            <pc:docMk/>
            <pc:sldMk cId="1460529058" sldId="892"/>
            <ac:picMk id="7" creationId="{B0F968B1-8485-124F-8F22-2296AABB28DE}"/>
          </ac:picMkLst>
        </pc:picChg>
        <pc:picChg chg="add del mod">
          <ac:chgData name="Emma Davies" userId="c388106c-fcc1-4b94-b57d-b351bf2299cb" providerId="ADAL" clId="{8C994F70-28F8-884A-A0B9-83317C001735}" dt="2022-05-10T17:25:17.922" v="747" actId="478"/>
          <ac:picMkLst>
            <pc:docMk/>
            <pc:sldMk cId="1460529058" sldId="892"/>
            <ac:picMk id="8" creationId="{9911C1E6-7F86-5A4B-ACF1-F69C85383BEB}"/>
          </ac:picMkLst>
        </pc:picChg>
      </pc:sldChg>
      <pc:sldChg chg="del">
        <pc:chgData name="Emma Davies" userId="c388106c-fcc1-4b94-b57d-b351bf2299cb" providerId="ADAL" clId="{8C994F70-28F8-884A-A0B9-83317C001735}" dt="2022-05-09T23:10:17.557" v="63" actId="2696"/>
        <pc:sldMkLst>
          <pc:docMk/>
          <pc:sldMk cId="280296753" sldId="893"/>
        </pc:sldMkLst>
      </pc:sldChg>
      <pc:sldChg chg="del">
        <pc:chgData name="Emma Davies" userId="c388106c-fcc1-4b94-b57d-b351bf2299cb" providerId="ADAL" clId="{8C994F70-28F8-884A-A0B9-83317C001735}" dt="2022-05-09T23:10:18.023" v="64" actId="2696"/>
        <pc:sldMkLst>
          <pc:docMk/>
          <pc:sldMk cId="3325966346" sldId="894"/>
        </pc:sldMkLst>
      </pc:sldChg>
      <pc:sldChg chg="del">
        <pc:chgData name="Emma Davies" userId="c388106c-fcc1-4b94-b57d-b351bf2299cb" providerId="ADAL" clId="{8C994F70-28F8-884A-A0B9-83317C001735}" dt="2022-05-09T23:04:57.672" v="13" actId="2696"/>
        <pc:sldMkLst>
          <pc:docMk/>
          <pc:sldMk cId="4005293832" sldId="897"/>
        </pc:sldMkLst>
      </pc:sldChg>
      <pc:sldChg chg="del">
        <pc:chgData name="Emma Davies" userId="c388106c-fcc1-4b94-b57d-b351bf2299cb" providerId="ADAL" clId="{8C994F70-28F8-884A-A0B9-83317C001735}" dt="2022-05-09T23:04:58.006" v="14" actId="2696"/>
        <pc:sldMkLst>
          <pc:docMk/>
          <pc:sldMk cId="1774968367" sldId="898"/>
        </pc:sldMkLst>
      </pc:sldChg>
      <pc:sldChg chg="del">
        <pc:chgData name="Emma Davies" userId="c388106c-fcc1-4b94-b57d-b351bf2299cb" providerId="ADAL" clId="{8C994F70-28F8-884A-A0B9-83317C001735}" dt="2022-05-09T23:04:58.262" v="15" actId="2696"/>
        <pc:sldMkLst>
          <pc:docMk/>
          <pc:sldMk cId="976475432" sldId="899"/>
        </pc:sldMkLst>
      </pc:sldChg>
      <pc:sldChg chg="del">
        <pc:chgData name="Emma Davies" userId="c388106c-fcc1-4b94-b57d-b351bf2299cb" providerId="ADAL" clId="{8C994F70-28F8-884A-A0B9-83317C001735}" dt="2022-05-09T23:04:58.550" v="16" actId="2696"/>
        <pc:sldMkLst>
          <pc:docMk/>
          <pc:sldMk cId="2152692406" sldId="900"/>
        </pc:sldMkLst>
      </pc:sldChg>
      <pc:sldChg chg="del">
        <pc:chgData name="Emma Davies" userId="c388106c-fcc1-4b94-b57d-b351bf2299cb" providerId="ADAL" clId="{8C994F70-28F8-884A-A0B9-83317C001735}" dt="2022-05-09T23:04:59.172" v="17" actId="2696"/>
        <pc:sldMkLst>
          <pc:docMk/>
          <pc:sldMk cId="1833697262" sldId="901"/>
        </pc:sldMkLst>
      </pc:sldChg>
      <pc:sldChg chg="del">
        <pc:chgData name="Emma Davies" userId="c388106c-fcc1-4b94-b57d-b351bf2299cb" providerId="ADAL" clId="{8C994F70-28F8-884A-A0B9-83317C001735}" dt="2022-05-09T23:04:59.427" v="18" actId="2696"/>
        <pc:sldMkLst>
          <pc:docMk/>
          <pc:sldMk cId="2036334922" sldId="902"/>
        </pc:sldMkLst>
      </pc:sldChg>
      <pc:sldChg chg="del">
        <pc:chgData name="Emma Davies" userId="c388106c-fcc1-4b94-b57d-b351bf2299cb" providerId="ADAL" clId="{8C994F70-28F8-884A-A0B9-83317C001735}" dt="2022-05-09T23:06:05.841" v="19" actId="2696"/>
        <pc:sldMkLst>
          <pc:docMk/>
          <pc:sldMk cId="3252450337" sldId="903"/>
        </pc:sldMkLst>
      </pc:sldChg>
      <pc:sldChg chg="del">
        <pc:chgData name="Emma Davies" userId="c388106c-fcc1-4b94-b57d-b351bf2299cb" providerId="ADAL" clId="{8C994F70-28F8-884A-A0B9-83317C001735}" dt="2022-05-09T23:06:05.999" v="20" actId="2696"/>
        <pc:sldMkLst>
          <pc:docMk/>
          <pc:sldMk cId="1563281619" sldId="904"/>
        </pc:sldMkLst>
      </pc:sldChg>
      <pc:sldChg chg="del">
        <pc:chgData name="Emma Davies" userId="c388106c-fcc1-4b94-b57d-b351bf2299cb" providerId="ADAL" clId="{8C994F70-28F8-884A-A0B9-83317C001735}" dt="2022-05-09T23:06:06.251" v="21" actId="2696"/>
        <pc:sldMkLst>
          <pc:docMk/>
          <pc:sldMk cId="3261463866" sldId="905"/>
        </pc:sldMkLst>
      </pc:sldChg>
      <pc:sldChg chg="del">
        <pc:chgData name="Emma Davies" userId="c388106c-fcc1-4b94-b57d-b351bf2299cb" providerId="ADAL" clId="{8C994F70-28F8-884A-A0B9-83317C001735}" dt="2022-05-09T23:06:07.195" v="22" actId="2696"/>
        <pc:sldMkLst>
          <pc:docMk/>
          <pc:sldMk cId="4202205090" sldId="906"/>
        </pc:sldMkLst>
      </pc:sldChg>
      <pc:sldChg chg="del">
        <pc:chgData name="Emma Davies" userId="c388106c-fcc1-4b94-b57d-b351bf2299cb" providerId="ADAL" clId="{8C994F70-28F8-884A-A0B9-83317C001735}" dt="2022-05-09T23:06:08.231" v="23" actId="2696"/>
        <pc:sldMkLst>
          <pc:docMk/>
          <pc:sldMk cId="493663829" sldId="907"/>
        </pc:sldMkLst>
      </pc:sldChg>
      <pc:sldChg chg="delSp del">
        <pc:chgData name="Emma Davies" userId="c388106c-fcc1-4b94-b57d-b351bf2299cb" providerId="ADAL" clId="{8C994F70-28F8-884A-A0B9-83317C001735}" dt="2022-05-09T23:06:21.530" v="28" actId="2696"/>
        <pc:sldMkLst>
          <pc:docMk/>
          <pc:sldMk cId="921726973" sldId="915"/>
        </pc:sldMkLst>
        <pc:picChg chg="del">
          <ac:chgData name="Emma Davies" userId="c388106c-fcc1-4b94-b57d-b351bf2299cb" providerId="ADAL" clId="{8C994F70-28F8-884A-A0B9-83317C001735}" dt="2022-05-09T23:06:18.578" v="27" actId="478"/>
          <ac:picMkLst>
            <pc:docMk/>
            <pc:sldMk cId="921726973" sldId="915"/>
            <ac:picMk id="3" creationId="{E296DE4F-6535-4E4A-922C-A7284FFE695E}"/>
          </ac:picMkLst>
        </pc:picChg>
        <pc:picChg chg="del">
          <ac:chgData name="Emma Davies" userId="c388106c-fcc1-4b94-b57d-b351bf2299cb" providerId="ADAL" clId="{8C994F70-28F8-884A-A0B9-83317C001735}" dt="2022-05-09T23:06:16.675" v="26" actId="478"/>
          <ac:picMkLst>
            <pc:docMk/>
            <pc:sldMk cId="921726973" sldId="915"/>
            <ac:picMk id="9" creationId="{6DE94DCF-DFC2-453A-ADDD-652A8B8AE210}"/>
          </ac:picMkLst>
        </pc:picChg>
        <pc:picChg chg="del">
          <ac:chgData name="Emma Davies" userId="c388106c-fcc1-4b94-b57d-b351bf2299cb" providerId="ADAL" clId="{8C994F70-28F8-884A-A0B9-83317C001735}" dt="2022-05-09T23:06:18.578" v="27" actId="478"/>
          <ac:picMkLst>
            <pc:docMk/>
            <pc:sldMk cId="921726973" sldId="915"/>
            <ac:picMk id="11" creationId="{401F7A6E-32F6-4034-984D-F77721B6F3F4}"/>
          </ac:picMkLst>
        </pc:picChg>
      </pc:sldChg>
      <pc:sldChg chg="delSp modSp del">
        <pc:chgData name="Emma Davies" userId="c388106c-fcc1-4b94-b57d-b351bf2299cb" providerId="ADAL" clId="{8C994F70-28F8-884A-A0B9-83317C001735}" dt="2022-05-10T17:09:37.601" v="514" actId="2696"/>
        <pc:sldMkLst>
          <pc:docMk/>
          <pc:sldMk cId="3450361828" sldId="916"/>
        </pc:sldMkLst>
        <pc:spChg chg="mod">
          <ac:chgData name="Emma Davies" userId="c388106c-fcc1-4b94-b57d-b351bf2299cb" providerId="ADAL" clId="{8C994F70-28F8-884A-A0B9-83317C001735}" dt="2022-05-10T09:24:17.357" v="239" actId="20577"/>
          <ac:spMkLst>
            <pc:docMk/>
            <pc:sldMk cId="3450361828" sldId="916"/>
            <ac:spMk id="7" creationId="{69B9A8B7-AD3B-534D-BB3F-7D0C370881E4}"/>
          </ac:spMkLst>
        </pc:spChg>
        <pc:picChg chg="del">
          <ac:chgData name="Emma Davies" userId="c388106c-fcc1-4b94-b57d-b351bf2299cb" providerId="ADAL" clId="{8C994F70-28F8-884A-A0B9-83317C001735}" dt="2022-05-09T23:06:13.743" v="25" actId="478"/>
          <ac:picMkLst>
            <pc:docMk/>
            <pc:sldMk cId="3450361828" sldId="916"/>
            <ac:picMk id="2" creationId="{179151AE-53AB-9143-9C84-AE9AEEC3B0A6}"/>
          </ac:picMkLst>
        </pc:picChg>
        <pc:picChg chg="del">
          <ac:chgData name="Emma Davies" userId="c388106c-fcc1-4b94-b57d-b351bf2299cb" providerId="ADAL" clId="{8C994F70-28F8-884A-A0B9-83317C001735}" dt="2022-05-09T23:10:50.729" v="65" actId="478"/>
          <ac:picMkLst>
            <pc:docMk/>
            <pc:sldMk cId="3450361828" sldId="916"/>
            <ac:picMk id="5" creationId="{97C30C72-3FF9-4EF3-80F0-F8E3F7116FD5}"/>
          </ac:picMkLst>
        </pc:picChg>
      </pc:sldChg>
      <pc:sldChg chg="del">
        <pc:chgData name="Emma Davies" userId="c388106c-fcc1-4b94-b57d-b351bf2299cb" providerId="ADAL" clId="{8C994F70-28F8-884A-A0B9-83317C001735}" dt="2022-05-09T23:06:09.465" v="24" actId="2696"/>
        <pc:sldMkLst>
          <pc:docMk/>
          <pc:sldMk cId="1701900919" sldId="917"/>
        </pc:sldMkLst>
      </pc:sldChg>
      <pc:sldChg chg="modSp add del">
        <pc:chgData name="Emma Davies" userId="c388106c-fcc1-4b94-b57d-b351bf2299cb" providerId="ADAL" clId="{8C994F70-28F8-884A-A0B9-83317C001735}" dt="2022-05-10T18:24:00.799" v="790" actId="2696"/>
        <pc:sldMkLst>
          <pc:docMk/>
          <pc:sldMk cId="2845277144" sldId="917"/>
        </pc:sldMkLst>
        <pc:spChg chg="mod">
          <ac:chgData name="Emma Davies" userId="c388106c-fcc1-4b94-b57d-b351bf2299cb" providerId="ADAL" clId="{8C994F70-28F8-884A-A0B9-83317C001735}" dt="2022-05-09T23:06:57.529" v="32" actId="20577"/>
          <ac:spMkLst>
            <pc:docMk/>
            <pc:sldMk cId="2845277144" sldId="917"/>
            <ac:spMk id="2" creationId="{0B99A881-96F9-4080-BFEC-47627517944B}"/>
          </ac:spMkLst>
        </pc:spChg>
      </pc:sldChg>
      <pc:sldChg chg="addSp delSp modSp add delAnim">
        <pc:chgData name="Emma Davies" userId="c388106c-fcc1-4b94-b57d-b351bf2299cb" providerId="ADAL" clId="{8C994F70-28F8-884A-A0B9-83317C001735}" dt="2022-05-10T17:25:46.203" v="753"/>
        <pc:sldMkLst>
          <pc:docMk/>
          <pc:sldMk cId="3589982506" sldId="918"/>
        </pc:sldMkLst>
        <pc:spChg chg="mod">
          <ac:chgData name="Emma Davies" userId="c388106c-fcc1-4b94-b57d-b351bf2299cb" providerId="ADAL" clId="{8C994F70-28F8-884A-A0B9-83317C001735}" dt="2022-05-10T17:09:16.510" v="512"/>
          <ac:spMkLst>
            <pc:docMk/>
            <pc:sldMk cId="3589982506" sldId="918"/>
            <ac:spMk id="2" creationId="{0B99A881-96F9-4080-BFEC-47627517944B}"/>
          </ac:spMkLst>
        </pc:spChg>
        <pc:picChg chg="del">
          <ac:chgData name="Emma Davies" userId="c388106c-fcc1-4b94-b57d-b351bf2299cb" providerId="ADAL" clId="{8C994F70-28F8-884A-A0B9-83317C001735}" dt="2022-05-09T23:08:09.891" v="50" actId="478"/>
          <ac:picMkLst>
            <pc:docMk/>
            <pc:sldMk cId="3589982506" sldId="918"/>
            <ac:picMk id="3" creationId="{F775AD85-A10F-4369-8D9A-3C495789B0CD}"/>
          </ac:picMkLst>
        </pc:picChg>
        <pc:picChg chg="del">
          <ac:chgData name="Emma Davies" userId="c388106c-fcc1-4b94-b57d-b351bf2299cb" providerId="ADAL" clId="{8C994F70-28F8-884A-A0B9-83317C001735}" dt="2022-05-10T17:25:44.762" v="752" actId="478"/>
          <ac:picMkLst>
            <pc:docMk/>
            <pc:sldMk cId="3589982506" sldId="918"/>
            <ac:picMk id="5" creationId="{50D12DCF-C7F3-46FE-BFC1-27219D2A82B9}"/>
          </ac:picMkLst>
        </pc:picChg>
        <pc:picChg chg="del">
          <ac:chgData name="Emma Davies" userId="c388106c-fcc1-4b94-b57d-b351bf2299cb" providerId="ADAL" clId="{8C994F70-28F8-884A-A0B9-83317C001735}" dt="2022-05-10T17:25:44.762" v="752" actId="478"/>
          <ac:picMkLst>
            <pc:docMk/>
            <pc:sldMk cId="3589982506" sldId="918"/>
            <ac:picMk id="6" creationId="{7C8B2D7D-A491-4F87-8D7D-2F982E478B79}"/>
          </ac:picMkLst>
        </pc:picChg>
        <pc:picChg chg="del">
          <ac:chgData name="Emma Davies" userId="c388106c-fcc1-4b94-b57d-b351bf2299cb" providerId="ADAL" clId="{8C994F70-28F8-884A-A0B9-83317C001735}" dt="2022-05-10T17:25:44.762" v="752" actId="478"/>
          <ac:picMkLst>
            <pc:docMk/>
            <pc:sldMk cId="3589982506" sldId="918"/>
            <ac:picMk id="7" creationId="{B0F968B1-8485-124F-8F22-2296AABB28DE}"/>
          </ac:picMkLst>
        </pc:picChg>
        <pc:picChg chg="del">
          <ac:chgData name="Emma Davies" userId="c388106c-fcc1-4b94-b57d-b351bf2299cb" providerId="ADAL" clId="{8C994F70-28F8-884A-A0B9-83317C001735}" dt="2022-05-10T17:25:44.762" v="752" actId="478"/>
          <ac:picMkLst>
            <pc:docMk/>
            <pc:sldMk cId="3589982506" sldId="918"/>
            <ac:picMk id="8" creationId="{9911C1E6-7F86-5A4B-ACF1-F69C85383BEB}"/>
          </ac:picMkLst>
        </pc:picChg>
        <pc:picChg chg="add">
          <ac:chgData name="Emma Davies" userId="c388106c-fcc1-4b94-b57d-b351bf2299cb" providerId="ADAL" clId="{8C994F70-28F8-884A-A0B9-83317C001735}" dt="2022-05-10T17:25:46.203" v="753"/>
          <ac:picMkLst>
            <pc:docMk/>
            <pc:sldMk cId="3589982506" sldId="918"/>
            <ac:picMk id="9" creationId="{8B0BEC19-E226-1342-991F-71B9E690A669}"/>
          </ac:picMkLst>
        </pc:picChg>
      </pc:sldChg>
      <pc:sldChg chg="addSp delSp modSp add">
        <pc:chgData name="Emma Davies" userId="c388106c-fcc1-4b94-b57d-b351bf2299cb" providerId="ADAL" clId="{8C994F70-28F8-884A-A0B9-83317C001735}" dt="2022-05-10T17:25:54.956" v="755"/>
        <pc:sldMkLst>
          <pc:docMk/>
          <pc:sldMk cId="2305122013" sldId="919"/>
        </pc:sldMkLst>
        <pc:spChg chg="mod">
          <ac:chgData name="Emma Davies" userId="c388106c-fcc1-4b94-b57d-b351bf2299cb" providerId="ADAL" clId="{8C994F70-28F8-884A-A0B9-83317C001735}" dt="2022-05-10T17:09:19.345" v="513"/>
          <ac:spMkLst>
            <pc:docMk/>
            <pc:sldMk cId="2305122013" sldId="919"/>
            <ac:spMk id="2" creationId="{0B99A881-96F9-4080-BFEC-47627517944B}"/>
          </ac:spMkLst>
        </pc:spChg>
        <pc:picChg chg="del">
          <ac:chgData name="Emma Davies" userId="c388106c-fcc1-4b94-b57d-b351bf2299cb" providerId="ADAL" clId="{8C994F70-28F8-884A-A0B9-83317C001735}" dt="2022-05-10T17:25:53.660" v="754" actId="478"/>
          <ac:picMkLst>
            <pc:docMk/>
            <pc:sldMk cId="2305122013" sldId="919"/>
            <ac:picMk id="5" creationId="{50D12DCF-C7F3-46FE-BFC1-27219D2A82B9}"/>
          </ac:picMkLst>
        </pc:picChg>
        <pc:picChg chg="del">
          <ac:chgData name="Emma Davies" userId="c388106c-fcc1-4b94-b57d-b351bf2299cb" providerId="ADAL" clId="{8C994F70-28F8-884A-A0B9-83317C001735}" dt="2022-05-10T17:25:53.660" v="754" actId="478"/>
          <ac:picMkLst>
            <pc:docMk/>
            <pc:sldMk cId="2305122013" sldId="919"/>
            <ac:picMk id="6" creationId="{7C8B2D7D-A491-4F87-8D7D-2F982E478B79}"/>
          </ac:picMkLst>
        </pc:picChg>
        <pc:picChg chg="del">
          <ac:chgData name="Emma Davies" userId="c388106c-fcc1-4b94-b57d-b351bf2299cb" providerId="ADAL" clId="{8C994F70-28F8-884A-A0B9-83317C001735}" dt="2022-05-10T17:25:53.660" v="754" actId="478"/>
          <ac:picMkLst>
            <pc:docMk/>
            <pc:sldMk cId="2305122013" sldId="919"/>
            <ac:picMk id="7" creationId="{B0F968B1-8485-124F-8F22-2296AABB28DE}"/>
          </ac:picMkLst>
        </pc:picChg>
        <pc:picChg chg="del">
          <ac:chgData name="Emma Davies" userId="c388106c-fcc1-4b94-b57d-b351bf2299cb" providerId="ADAL" clId="{8C994F70-28F8-884A-A0B9-83317C001735}" dt="2022-05-10T17:25:53.660" v="754" actId="478"/>
          <ac:picMkLst>
            <pc:docMk/>
            <pc:sldMk cId="2305122013" sldId="919"/>
            <ac:picMk id="8" creationId="{9911C1E6-7F86-5A4B-ACF1-F69C85383BEB}"/>
          </ac:picMkLst>
        </pc:picChg>
        <pc:picChg chg="add">
          <ac:chgData name="Emma Davies" userId="c388106c-fcc1-4b94-b57d-b351bf2299cb" providerId="ADAL" clId="{8C994F70-28F8-884A-A0B9-83317C001735}" dt="2022-05-10T17:25:54.956" v="755"/>
          <ac:picMkLst>
            <pc:docMk/>
            <pc:sldMk cId="2305122013" sldId="919"/>
            <ac:picMk id="9" creationId="{F8B52129-88DE-B54D-B65F-6D30C7AC7FDB}"/>
          </ac:picMkLst>
        </pc:picChg>
      </pc:sldChg>
      <pc:sldChg chg="addSp delSp modSp add">
        <pc:chgData name="Emma Davies" userId="c388106c-fcc1-4b94-b57d-b351bf2299cb" providerId="ADAL" clId="{8C994F70-28F8-884A-A0B9-83317C001735}" dt="2022-05-10T18:19:43.196" v="787" actId="14100"/>
        <pc:sldMkLst>
          <pc:docMk/>
          <pc:sldMk cId="891539786" sldId="920"/>
        </pc:sldMkLst>
        <pc:spChg chg="mod">
          <ac:chgData name="Emma Davies" userId="c388106c-fcc1-4b94-b57d-b351bf2299cb" providerId="ADAL" clId="{8C994F70-28F8-884A-A0B9-83317C001735}" dt="2022-05-10T17:10:05.505" v="537" actId="20577"/>
          <ac:spMkLst>
            <pc:docMk/>
            <pc:sldMk cId="891539786" sldId="920"/>
            <ac:spMk id="2" creationId="{0B99A881-96F9-4080-BFEC-47627517944B}"/>
          </ac:spMkLst>
        </pc:spChg>
        <pc:picChg chg="add mod">
          <ac:chgData name="Emma Davies" userId="c388106c-fcc1-4b94-b57d-b351bf2299cb" providerId="ADAL" clId="{8C994F70-28F8-884A-A0B9-83317C001735}" dt="2022-05-10T18:19:43.196" v="787" actId="14100"/>
          <ac:picMkLst>
            <pc:docMk/>
            <pc:sldMk cId="891539786" sldId="920"/>
            <ac:picMk id="3" creationId="{8D6E2F36-FF2E-4D4B-9566-6DCD76DA1A3F}"/>
          </ac:picMkLst>
        </pc:picChg>
        <pc:picChg chg="add del mod">
          <ac:chgData name="Emma Davies" userId="c388106c-fcc1-4b94-b57d-b351bf2299cb" providerId="ADAL" clId="{8C994F70-28F8-884A-A0B9-83317C001735}" dt="2022-05-10T17:24:40.628" v="742" actId="478"/>
          <ac:picMkLst>
            <pc:docMk/>
            <pc:sldMk cId="891539786" sldId="920"/>
            <ac:picMk id="4" creationId="{0ECEAFC1-50B8-A74E-91DC-FABBACF1A755}"/>
          </ac:picMkLst>
        </pc:picChg>
        <pc:picChg chg="add">
          <ac:chgData name="Emma Davies" userId="c388106c-fcc1-4b94-b57d-b351bf2299cb" providerId="ADAL" clId="{8C994F70-28F8-884A-A0B9-83317C001735}" dt="2022-05-10T17:24:40.955" v="743"/>
          <ac:picMkLst>
            <pc:docMk/>
            <pc:sldMk cId="891539786" sldId="920"/>
            <ac:picMk id="5" creationId="{15539024-6A52-714E-A11C-EF65531B291E}"/>
          </ac:picMkLst>
        </pc:picChg>
        <pc:picChg chg="del">
          <ac:chgData name="Emma Davies" userId="c388106c-fcc1-4b94-b57d-b351bf2299cb" providerId="ADAL" clId="{8C994F70-28F8-884A-A0B9-83317C001735}" dt="2022-05-09T23:11:49.038" v="67" actId="478"/>
          <ac:picMkLst>
            <pc:docMk/>
            <pc:sldMk cId="891539786" sldId="920"/>
            <ac:picMk id="5" creationId="{50D12DCF-C7F3-46FE-BFC1-27219D2A82B9}"/>
          </ac:picMkLst>
        </pc:picChg>
        <pc:picChg chg="del">
          <ac:chgData name="Emma Davies" userId="c388106c-fcc1-4b94-b57d-b351bf2299cb" providerId="ADAL" clId="{8C994F70-28F8-884A-A0B9-83317C001735}" dt="2022-05-09T23:11:49.038" v="67" actId="478"/>
          <ac:picMkLst>
            <pc:docMk/>
            <pc:sldMk cId="891539786" sldId="920"/>
            <ac:picMk id="6" creationId="{7C8B2D7D-A491-4F87-8D7D-2F982E478B79}"/>
          </ac:picMkLst>
        </pc:picChg>
        <pc:picChg chg="del">
          <ac:chgData name="Emma Davies" userId="c388106c-fcc1-4b94-b57d-b351bf2299cb" providerId="ADAL" clId="{8C994F70-28F8-884A-A0B9-83317C001735}" dt="2022-05-09T23:11:49.038" v="67" actId="478"/>
          <ac:picMkLst>
            <pc:docMk/>
            <pc:sldMk cId="891539786" sldId="920"/>
            <ac:picMk id="7" creationId="{B0F968B1-8485-124F-8F22-2296AABB28DE}"/>
          </ac:picMkLst>
        </pc:picChg>
        <pc:picChg chg="del">
          <ac:chgData name="Emma Davies" userId="c388106c-fcc1-4b94-b57d-b351bf2299cb" providerId="ADAL" clId="{8C994F70-28F8-884A-A0B9-83317C001735}" dt="2022-05-09T23:11:49.038" v="67" actId="478"/>
          <ac:picMkLst>
            <pc:docMk/>
            <pc:sldMk cId="891539786" sldId="920"/>
            <ac:picMk id="8" creationId="{9911C1E6-7F86-5A4B-ACF1-F69C85383BEB}"/>
          </ac:picMkLst>
        </pc:picChg>
      </pc:sldChg>
      <pc:sldChg chg="addSp delSp modSp add">
        <pc:chgData name="Emma Davies" userId="c388106c-fcc1-4b94-b57d-b351bf2299cb" providerId="ADAL" clId="{8C994F70-28F8-884A-A0B9-83317C001735}" dt="2022-05-10T18:19:46.453" v="788"/>
        <pc:sldMkLst>
          <pc:docMk/>
          <pc:sldMk cId="3497732509" sldId="921"/>
        </pc:sldMkLst>
        <pc:spChg chg="mod">
          <ac:chgData name="Emma Davies" userId="c388106c-fcc1-4b94-b57d-b351bf2299cb" providerId="ADAL" clId="{8C994F70-28F8-884A-A0B9-83317C001735}" dt="2022-05-10T17:10:10.168" v="538"/>
          <ac:spMkLst>
            <pc:docMk/>
            <pc:sldMk cId="3497732509" sldId="921"/>
            <ac:spMk id="2" creationId="{0B99A881-96F9-4080-BFEC-47627517944B}"/>
          </ac:spMkLst>
        </pc:spChg>
        <pc:picChg chg="del">
          <ac:chgData name="Emma Davies" userId="c388106c-fcc1-4b94-b57d-b351bf2299cb" providerId="ADAL" clId="{8C994F70-28F8-884A-A0B9-83317C001735}" dt="2022-05-10T17:24:37.913" v="740" actId="478"/>
          <ac:picMkLst>
            <pc:docMk/>
            <pc:sldMk cId="3497732509" sldId="921"/>
            <ac:picMk id="4" creationId="{0ECEAFC1-50B8-A74E-91DC-FABBACF1A755}"/>
          </ac:picMkLst>
        </pc:picChg>
        <pc:picChg chg="add">
          <ac:chgData name="Emma Davies" userId="c388106c-fcc1-4b94-b57d-b351bf2299cb" providerId="ADAL" clId="{8C994F70-28F8-884A-A0B9-83317C001735}" dt="2022-05-10T17:24:38.380" v="741"/>
          <ac:picMkLst>
            <pc:docMk/>
            <pc:sldMk cId="3497732509" sldId="921"/>
            <ac:picMk id="5" creationId="{0F7095E5-36A3-434B-8AFC-21C551BDD06D}"/>
          </ac:picMkLst>
        </pc:picChg>
        <pc:picChg chg="add">
          <ac:chgData name="Emma Davies" userId="c388106c-fcc1-4b94-b57d-b351bf2299cb" providerId="ADAL" clId="{8C994F70-28F8-884A-A0B9-83317C001735}" dt="2022-05-10T18:19:46.453" v="788"/>
          <ac:picMkLst>
            <pc:docMk/>
            <pc:sldMk cId="3497732509" sldId="921"/>
            <ac:picMk id="6" creationId="{E3A85095-5DCD-874C-91A7-C88A638AF86E}"/>
          </ac:picMkLst>
        </pc:picChg>
      </pc:sldChg>
      <pc:sldChg chg="addSp modSp add">
        <pc:chgData name="Emma Davies" userId="c388106c-fcc1-4b94-b57d-b351bf2299cb" providerId="ADAL" clId="{8C994F70-28F8-884A-A0B9-83317C001735}" dt="2022-05-10T18:19:47.775" v="789"/>
        <pc:sldMkLst>
          <pc:docMk/>
          <pc:sldMk cId="4231666436" sldId="922"/>
        </pc:sldMkLst>
        <pc:spChg chg="mod">
          <ac:chgData name="Emma Davies" userId="c388106c-fcc1-4b94-b57d-b351bf2299cb" providerId="ADAL" clId="{8C994F70-28F8-884A-A0B9-83317C001735}" dt="2022-05-10T17:10:12.911" v="539"/>
          <ac:spMkLst>
            <pc:docMk/>
            <pc:sldMk cId="4231666436" sldId="922"/>
            <ac:spMk id="2" creationId="{0B99A881-96F9-4080-BFEC-47627517944B}"/>
          </ac:spMkLst>
        </pc:spChg>
        <pc:picChg chg="mod">
          <ac:chgData name="Emma Davies" userId="c388106c-fcc1-4b94-b57d-b351bf2299cb" providerId="ADAL" clId="{8C994F70-28F8-884A-A0B9-83317C001735}" dt="2022-05-10T17:24:35.609" v="739" actId="1076"/>
          <ac:picMkLst>
            <pc:docMk/>
            <pc:sldMk cId="4231666436" sldId="922"/>
            <ac:picMk id="4" creationId="{0ECEAFC1-50B8-A74E-91DC-FABBACF1A755}"/>
          </ac:picMkLst>
        </pc:picChg>
        <pc:picChg chg="add">
          <ac:chgData name="Emma Davies" userId="c388106c-fcc1-4b94-b57d-b351bf2299cb" providerId="ADAL" clId="{8C994F70-28F8-884A-A0B9-83317C001735}" dt="2022-05-10T18:19:47.775" v="789"/>
          <ac:picMkLst>
            <pc:docMk/>
            <pc:sldMk cId="4231666436" sldId="922"/>
            <ac:picMk id="5" creationId="{4F975157-A844-8547-A434-5A9C2A69392B}"/>
          </ac:picMkLst>
        </pc:picChg>
      </pc:sldChg>
      <pc:sldChg chg="addSp delSp modSp add">
        <pc:chgData name="Emma Davies" userId="c388106c-fcc1-4b94-b57d-b351bf2299cb" providerId="ADAL" clId="{8C994F70-28F8-884A-A0B9-83317C001735}" dt="2022-05-10T17:27:35.843" v="767" actId="1076"/>
        <pc:sldMkLst>
          <pc:docMk/>
          <pc:sldMk cId="3712635999" sldId="923"/>
        </pc:sldMkLst>
        <pc:spChg chg="mod">
          <ac:chgData name="Emma Davies" userId="c388106c-fcc1-4b94-b57d-b351bf2299cb" providerId="ADAL" clId="{8C994F70-28F8-884A-A0B9-83317C001735}" dt="2022-05-10T17:10:28.402" v="543" actId="20577"/>
          <ac:spMkLst>
            <pc:docMk/>
            <pc:sldMk cId="3712635999" sldId="923"/>
            <ac:spMk id="2" creationId="{0B99A881-96F9-4080-BFEC-47627517944B}"/>
          </ac:spMkLst>
        </pc:spChg>
        <pc:picChg chg="del">
          <ac:chgData name="Emma Davies" userId="c388106c-fcc1-4b94-b57d-b351bf2299cb" providerId="ADAL" clId="{8C994F70-28F8-884A-A0B9-83317C001735}" dt="2022-05-09T23:12:30.709" v="83" actId="478"/>
          <ac:picMkLst>
            <pc:docMk/>
            <pc:sldMk cId="3712635999" sldId="923"/>
            <ac:picMk id="4" creationId="{0ECEAFC1-50B8-A74E-91DC-FABBACF1A755}"/>
          </ac:picMkLst>
        </pc:picChg>
        <pc:picChg chg="add del mod">
          <ac:chgData name="Emma Davies" userId="c388106c-fcc1-4b94-b57d-b351bf2299cb" providerId="ADAL" clId="{8C994F70-28F8-884A-A0B9-83317C001735}" dt="2022-05-10T17:24:11.539" v="730" actId="478"/>
          <ac:picMkLst>
            <pc:docMk/>
            <pc:sldMk cId="3712635999" sldId="923"/>
            <ac:picMk id="5" creationId="{F2EB3A87-C9C7-8D4C-A1B2-4DF3D65D11A3}"/>
          </ac:picMkLst>
        </pc:picChg>
        <pc:picChg chg="add mod">
          <ac:chgData name="Emma Davies" userId="c388106c-fcc1-4b94-b57d-b351bf2299cb" providerId="ADAL" clId="{8C994F70-28F8-884A-A0B9-83317C001735}" dt="2022-05-10T17:27:35.843" v="767" actId="1076"/>
          <ac:picMkLst>
            <pc:docMk/>
            <pc:sldMk cId="3712635999" sldId="923"/>
            <ac:picMk id="6" creationId="{BAE10D0E-37DA-4745-AFB9-846430C94EBF}"/>
          </ac:picMkLst>
        </pc:picChg>
        <pc:picChg chg="add del mod">
          <ac:chgData name="Emma Davies" userId="c388106c-fcc1-4b94-b57d-b351bf2299cb" providerId="ADAL" clId="{8C994F70-28F8-884A-A0B9-83317C001735}" dt="2022-05-10T17:24:11.539" v="730" actId="478"/>
          <ac:picMkLst>
            <pc:docMk/>
            <pc:sldMk cId="3712635999" sldId="923"/>
            <ac:picMk id="7" creationId="{DE3728F2-A530-B041-8345-96C359755CA5}"/>
          </ac:picMkLst>
        </pc:picChg>
      </pc:sldChg>
      <pc:sldChg chg="addSp delSp modSp add">
        <pc:chgData name="Emma Davies" userId="c388106c-fcc1-4b94-b57d-b351bf2299cb" providerId="ADAL" clId="{8C994F70-28F8-884A-A0B9-83317C001735}" dt="2022-05-10T17:27:39.753" v="769"/>
        <pc:sldMkLst>
          <pc:docMk/>
          <pc:sldMk cId="196023009" sldId="924"/>
        </pc:sldMkLst>
        <pc:spChg chg="mod">
          <ac:chgData name="Emma Davies" userId="c388106c-fcc1-4b94-b57d-b351bf2299cb" providerId="ADAL" clId="{8C994F70-28F8-884A-A0B9-83317C001735}" dt="2022-05-10T17:10:33.191" v="544"/>
          <ac:spMkLst>
            <pc:docMk/>
            <pc:sldMk cId="196023009" sldId="924"/>
            <ac:spMk id="2" creationId="{0B99A881-96F9-4080-BFEC-47627517944B}"/>
          </ac:spMkLst>
        </pc:spChg>
        <pc:picChg chg="add del mod">
          <ac:chgData name="Emma Davies" userId="c388106c-fcc1-4b94-b57d-b351bf2299cb" providerId="ADAL" clId="{8C994F70-28F8-884A-A0B9-83317C001735}" dt="2022-05-10T17:22:55.830" v="715" actId="478"/>
          <ac:picMkLst>
            <pc:docMk/>
            <pc:sldMk cId="196023009" sldId="924"/>
            <ac:picMk id="4" creationId="{9A96290D-42C0-5644-907E-B2BE3D511A90}"/>
          </ac:picMkLst>
        </pc:picChg>
        <pc:picChg chg="del mod modCrop">
          <ac:chgData name="Emma Davies" userId="c388106c-fcc1-4b94-b57d-b351bf2299cb" providerId="ADAL" clId="{8C994F70-28F8-884A-A0B9-83317C001735}" dt="2022-05-10T17:23:45.163" v="723" actId="478"/>
          <ac:picMkLst>
            <pc:docMk/>
            <pc:sldMk cId="196023009" sldId="924"/>
            <ac:picMk id="5" creationId="{F2EB3A87-C9C7-8D4C-A1B2-4DF3D65D11A3}"/>
          </ac:picMkLst>
        </pc:picChg>
        <pc:picChg chg="del mod">
          <ac:chgData name="Emma Davies" userId="c388106c-fcc1-4b94-b57d-b351bf2299cb" providerId="ADAL" clId="{8C994F70-28F8-884A-A0B9-83317C001735}" dt="2022-05-10T17:23:46.833" v="724" actId="478"/>
          <ac:picMkLst>
            <pc:docMk/>
            <pc:sldMk cId="196023009" sldId="924"/>
            <ac:picMk id="7" creationId="{DE3728F2-A530-B041-8345-96C359755CA5}"/>
          </ac:picMkLst>
        </pc:picChg>
        <pc:picChg chg="add del mod">
          <ac:chgData name="Emma Davies" userId="c388106c-fcc1-4b94-b57d-b351bf2299cb" providerId="ADAL" clId="{8C994F70-28F8-884A-A0B9-83317C001735}" dt="2022-05-10T17:23:45.163" v="723" actId="478"/>
          <ac:picMkLst>
            <pc:docMk/>
            <pc:sldMk cId="196023009" sldId="924"/>
            <ac:picMk id="8" creationId="{7B6A914E-D1B9-1944-BA22-9DAE968422EF}"/>
          </ac:picMkLst>
        </pc:picChg>
        <pc:picChg chg="add del mod">
          <ac:chgData name="Emma Davies" userId="c388106c-fcc1-4b94-b57d-b351bf2299cb" providerId="ADAL" clId="{8C994F70-28F8-884A-A0B9-83317C001735}" dt="2022-05-10T17:23:45.163" v="723" actId="478"/>
          <ac:picMkLst>
            <pc:docMk/>
            <pc:sldMk cId="196023009" sldId="924"/>
            <ac:picMk id="9" creationId="{7A05C252-B903-FF45-AE88-4CDAB449F879}"/>
          </ac:picMkLst>
        </pc:picChg>
        <pc:picChg chg="add del mod">
          <ac:chgData name="Emma Davies" userId="c388106c-fcc1-4b94-b57d-b351bf2299cb" providerId="ADAL" clId="{8C994F70-28F8-884A-A0B9-83317C001735}" dt="2022-05-10T17:23:45.163" v="723" actId="478"/>
          <ac:picMkLst>
            <pc:docMk/>
            <pc:sldMk cId="196023009" sldId="924"/>
            <ac:picMk id="10" creationId="{9CAC283C-69EE-694D-87D7-33C31D17ADE6}"/>
          </ac:picMkLst>
        </pc:picChg>
        <pc:picChg chg="add del mod">
          <ac:chgData name="Emma Davies" userId="c388106c-fcc1-4b94-b57d-b351bf2299cb" providerId="ADAL" clId="{8C994F70-28F8-884A-A0B9-83317C001735}" dt="2022-05-10T17:27:39.057" v="768" actId="478"/>
          <ac:picMkLst>
            <pc:docMk/>
            <pc:sldMk cId="196023009" sldId="924"/>
            <ac:picMk id="12" creationId="{4EB74520-5053-6241-BB56-04EF1DA79D70}"/>
          </ac:picMkLst>
        </pc:picChg>
        <pc:picChg chg="add">
          <ac:chgData name="Emma Davies" userId="c388106c-fcc1-4b94-b57d-b351bf2299cb" providerId="ADAL" clId="{8C994F70-28F8-884A-A0B9-83317C001735}" dt="2022-05-10T17:27:39.753" v="769"/>
          <ac:picMkLst>
            <pc:docMk/>
            <pc:sldMk cId="196023009" sldId="924"/>
            <ac:picMk id="13" creationId="{6EB1F44D-FC6A-8140-B9E7-59064364283A}"/>
          </ac:picMkLst>
        </pc:picChg>
      </pc:sldChg>
      <pc:sldChg chg="addSp delSp modSp add">
        <pc:chgData name="Emma Davies" userId="c388106c-fcc1-4b94-b57d-b351bf2299cb" providerId="ADAL" clId="{8C994F70-28F8-884A-A0B9-83317C001735}" dt="2022-05-10T17:27:42.005" v="771"/>
        <pc:sldMkLst>
          <pc:docMk/>
          <pc:sldMk cId="3729965872" sldId="925"/>
        </pc:sldMkLst>
        <pc:spChg chg="mod">
          <ac:chgData name="Emma Davies" userId="c388106c-fcc1-4b94-b57d-b351bf2299cb" providerId="ADAL" clId="{8C994F70-28F8-884A-A0B9-83317C001735}" dt="2022-05-10T17:10:35.298" v="545"/>
          <ac:spMkLst>
            <pc:docMk/>
            <pc:sldMk cId="3729965872" sldId="925"/>
            <ac:spMk id="2" creationId="{0B99A881-96F9-4080-BFEC-47627517944B}"/>
          </ac:spMkLst>
        </pc:spChg>
        <pc:picChg chg="del">
          <ac:chgData name="Emma Davies" userId="c388106c-fcc1-4b94-b57d-b351bf2299cb" providerId="ADAL" clId="{8C994F70-28F8-884A-A0B9-83317C001735}" dt="2022-05-10T17:24:15.825" v="732" actId="478"/>
          <ac:picMkLst>
            <pc:docMk/>
            <pc:sldMk cId="3729965872" sldId="925"/>
            <ac:picMk id="5" creationId="{F2EB3A87-C9C7-8D4C-A1B2-4DF3D65D11A3}"/>
          </ac:picMkLst>
        </pc:picChg>
        <pc:picChg chg="add del">
          <ac:chgData name="Emma Davies" userId="c388106c-fcc1-4b94-b57d-b351bf2299cb" providerId="ADAL" clId="{8C994F70-28F8-884A-A0B9-83317C001735}" dt="2022-05-10T17:27:41.458" v="770" actId="478"/>
          <ac:picMkLst>
            <pc:docMk/>
            <pc:sldMk cId="3729965872" sldId="925"/>
            <ac:picMk id="6" creationId="{868D0D1A-0592-1D4C-9A5B-5ADF6BBF0253}"/>
          </ac:picMkLst>
        </pc:picChg>
        <pc:picChg chg="del">
          <ac:chgData name="Emma Davies" userId="c388106c-fcc1-4b94-b57d-b351bf2299cb" providerId="ADAL" clId="{8C994F70-28F8-884A-A0B9-83317C001735}" dt="2022-05-10T17:24:15.825" v="732" actId="478"/>
          <ac:picMkLst>
            <pc:docMk/>
            <pc:sldMk cId="3729965872" sldId="925"/>
            <ac:picMk id="7" creationId="{DE3728F2-A530-B041-8345-96C359755CA5}"/>
          </ac:picMkLst>
        </pc:picChg>
        <pc:picChg chg="add">
          <ac:chgData name="Emma Davies" userId="c388106c-fcc1-4b94-b57d-b351bf2299cb" providerId="ADAL" clId="{8C994F70-28F8-884A-A0B9-83317C001735}" dt="2022-05-10T17:27:42.005" v="771"/>
          <ac:picMkLst>
            <pc:docMk/>
            <pc:sldMk cId="3729965872" sldId="925"/>
            <ac:picMk id="8" creationId="{3ACCEBFC-0F17-7240-8098-5D53EA843F43}"/>
          </ac:picMkLst>
        </pc:picChg>
      </pc:sldChg>
      <pc:sldChg chg="addSp delSp modSp add">
        <pc:chgData name="Emma Davies" userId="c388106c-fcc1-4b94-b57d-b351bf2299cb" providerId="ADAL" clId="{8C994F70-28F8-884A-A0B9-83317C001735}" dt="2022-05-10T17:12:18.608" v="570" actId="1076"/>
        <pc:sldMkLst>
          <pc:docMk/>
          <pc:sldMk cId="474436977" sldId="926"/>
        </pc:sldMkLst>
        <pc:spChg chg="mod">
          <ac:chgData name="Emma Davies" userId="c388106c-fcc1-4b94-b57d-b351bf2299cb" providerId="ADAL" clId="{8C994F70-28F8-884A-A0B9-83317C001735}" dt="2022-05-10T17:10:54.035" v="546" actId="20577"/>
          <ac:spMkLst>
            <pc:docMk/>
            <pc:sldMk cId="474436977" sldId="926"/>
            <ac:spMk id="2" creationId="{3EF42F39-2B41-214E-9F4A-A58427874351}"/>
          </ac:spMkLst>
        </pc:spChg>
        <pc:spChg chg="del">
          <ac:chgData name="Emma Davies" userId="c388106c-fcc1-4b94-b57d-b351bf2299cb" providerId="ADAL" clId="{8C994F70-28F8-884A-A0B9-83317C001735}" dt="2022-05-10T16:58:03.507" v="325" actId="478"/>
          <ac:spMkLst>
            <pc:docMk/>
            <pc:sldMk cId="474436977" sldId="926"/>
            <ac:spMk id="3" creationId="{99481832-E1FA-D44A-93F8-9DFA7054D62E}"/>
          </ac:spMkLst>
        </pc:spChg>
        <pc:picChg chg="add del mod">
          <ac:chgData name="Emma Davies" userId="c388106c-fcc1-4b94-b57d-b351bf2299cb" providerId="ADAL" clId="{8C994F70-28F8-884A-A0B9-83317C001735}" dt="2022-05-10T16:56:06.346" v="298" actId="478"/>
          <ac:picMkLst>
            <pc:docMk/>
            <pc:sldMk cId="474436977" sldId="926"/>
            <ac:picMk id="5" creationId="{F8C2DF53-8B42-C946-A0CB-3D46002CD7AE}"/>
          </ac:picMkLst>
        </pc:picChg>
        <pc:picChg chg="add del mod">
          <ac:chgData name="Emma Davies" userId="c388106c-fcc1-4b94-b57d-b351bf2299cb" providerId="ADAL" clId="{8C994F70-28F8-884A-A0B9-83317C001735}" dt="2022-05-10T16:57:54.405" v="323" actId="478"/>
          <ac:picMkLst>
            <pc:docMk/>
            <pc:sldMk cId="474436977" sldId="926"/>
            <ac:picMk id="7" creationId="{E859EEC2-25C2-EB43-93A5-FA4D893BB369}"/>
          </ac:picMkLst>
        </pc:picChg>
        <pc:picChg chg="add del mod modCrop">
          <ac:chgData name="Emma Davies" userId="c388106c-fcc1-4b94-b57d-b351bf2299cb" providerId="ADAL" clId="{8C994F70-28F8-884A-A0B9-83317C001735}" dt="2022-05-10T16:57:54.405" v="323" actId="478"/>
          <ac:picMkLst>
            <pc:docMk/>
            <pc:sldMk cId="474436977" sldId="926"/>
            <ac:picMk id="9" creationId="{769E2F51-E046-6147-A42C-89B04E5041D0}"/>
          </ac:picMkLst>
        </pc:picChg>
        <pc:picChg chg="add del mod">
          <ac:chgData name="Emma Davies" userId="c388106c-fcc1-4b94-b57d-b351bf2299cb" providerId="ADAL" clId="{8C994F70-28F8-884A-A0B9-83317C001735}" dt="2022-05-10T16:57:54.405" v="323" actId="478"/>
          <ac:picMkLst>
            <pc:docMk/>
            <pc:sldMk cId="474436977" sldId="926"/>
            <ac:picMk id="11" creationId="{6627FADD-AF29-6941-8A22-165116BEB21A}"/>
          </ac:picMkLst>
        </pc:picChg>
        <pc:picChg chg="add mod">
          <ac:chgData name="Emma Davies" userId="c388106c-fcc1-4b94-b57d-b351bf2299cb" providerId="ADAL" clId="{8C994F70-28F8-884A-A0B9-83317C001735}" dt="2022-05-10T17:12:18.608" v="570" actId="1076"/>
          <ac:picMkLst>
            <pc:docMk/>
            <pc:sldMk cId="474436977" sldId="926"/>
            <ac:picMk id="13" creationId="{D7888078-50E4-BC48-A0EA-5ED8FF6DFA36}"/>
          </ac:picMkLst>
        </pc:picChg>
        <pc:picChg chg="add del mod">
          <ac:chgData name="Emma Davies" userId="c388106c-fcc1-4b94-b57d-b351bf2299cb" providerId="ADAL" clId="{8C994F70-28F8-884A-A0B9-83317C001735}" dt="2022-05-10T17:12:11.134" v="567"/>
          <ac:picMkLst>
            <pc:docMk/>
            <pc:sldMk cId="474436977" sldId="926"/>
            <ac:picMk id="14" creationId="{A71F5558-109E-8C44-9D0D-8E60B42AEC1D}"/>
          </ac:picMkLst>
        </pc:picChg>
      </pc:sldChg>
      <pc:sldChg chg="addSp delSp modSp add">
        <pc:chgData name="Emma Davies" userId="c388106c-fcc1-4b94-b57d-b351bf2299cb" providerId="ADAL" clId="{8C994F70-28F8-884A-A0B9-83317C001735}" dt="2022-05-10T17:10:56.977" v="547" actId="20577"/>
        <pc:sldMkLst>
          <pc:docMk/>
          <pc:sldMk cId="1108662057" sldId="927"/>
        </pc:sldMkLst>
        <pc:spChg chg="mod">
          <ac:chgData name="Emma Davies" userId="c388106c-fcc1-4b94-b57d-b351bf2299cb" providerId="ADAL" clId="{8C994F70-28F8-884A-A0B9-83317C001735}" dt="2022-05-10T17:10:56.977" v="547" actId="20577"/>
          <ac:spMkLst>
            <pc:docMk/>
            <pc:sldMk cId="1108662057" sldId="927"/>
            <ac:spMk id="2" creationId="{3EF42F39-2B41-214E-9F4A-A58427874351}"/>
          </ac:spMkLst>
        </pc:spChg>
        <pc:spChg chg="del">
          <ac:chgData name="Emma Davies" userId="c388106c-fcc1-4b94-b57d-b351bf2299cb" providerId="ADAL" clId="{8C994F70-28F8-884A-A0B9-83317C001735}" dt="2022-05-10T16:58:12.414" v="329" actId="478"/>
          <ac:spMkLst>
            <pc:docMk/>
            <pc:sldMk cId="1108662057" sldId="927"/>
            <ac:spMk id="3" creationId="{99481832-E1FA-D44A-93F8-9DFA7054D62E}"/>
          </ac:spMkLst>
        </pc:spChg>
        <pc:picChg chg="add">
          <ac:chgData name="Emma Davies" userId="c388106c-fcc1-4b94-b57d-b351bf2299cb" providerId="ADAL" clId="{8C994F70-28F8-884A-A0B9-83317C001735}" dt="2022-05-10T16:58:06.346" v="326"/>
          <ac:picMkLst>
            <pc:docMk/>
            <pc:sldMk cId="1108662057" sldId="927"/>
            <ac:picMk id="4" creationId="{4BF7D09F-71EF-B448-8668-E540F0741ACB}"/>
          </ac:picMkLst>
        </pc:picChg>
      </pc:sldChg>
      <pc:sldChg chg="addSp delSp modSp add">
        <pc:chgData name="Emma Davies" userId="c388106c-fcc1-4b94-b57d-b351bf2299cb" providerId="ADAL" clId="{8C994F70-28F8-884A-A0B9-83317C001735}" dt="2022-05-10T17:10:58.867" v="548" actId="20577"/>
        <pc:sldMkLst>
          <pc:docMk/>
          <pc:sldMk cId="96999286" sldId="928"/>
        </pc:sldMkLst>
        <pc:spChg chg="mod">
          <ac:chgData name="Emma Davies" userId="c388106c-fcc1-4b94-b57d-b351bf2299cb" providerId="ADAL" clId="{8C994F70-28F8-884A-A0B9-83317C001735}" dt="2022-05-10T17:10:58.867" v="548" actId="20577"/>
          <ac:spMkLst>
            <pc:docMk/>
            <pc:sldMk cId="96999286" sldId="928"/>
            <ac:spMk id="2" creationId="{3EF42F39-2B41-214E-9F4A-A58427874351}"/>
          </ac:spMkLst>
        </pc:spChg>
        <pc:spChg chg="del">
          <ac:chgData name="Emma Davies" userId="c388106c-fcc1-4b94-b57d-b351bf2299cb" providerId="ADAL" clId="{8C994F70-28F8-884A-A0B9-83317C001735}" dt="2022-05-10T16:58:09.724" v="328" actId="478"/>
          <ac:spMkLst>
            <pc:docMk/>
            <pc:sldMk cId="96999286" sldId="928"/>
            <ac:spMk id="3" creationId="{99481832-E1FA-D44A-93F8-9DFA7054D62E}"/>
          </ac:spMkLst>
        </pc:spChg>
        <pc:picChg chg="add">
          <ac:chgData name="Emma Davies" userId="c388106c-fcc1-4b94-b57d-b351bf2299cb" providerId="ADAL" clId="{8C994F70-28F8-884A-A0B9-83317C001735}" dt="2022-05-10T16:58:07.105" v="327"/>
          <ac:picMkLst>
            <pc:docMk/>
            <pc:sldMk cId="96999286" sldId="928"/>
            <ac:picMk id="4" creationId="{8D8BB082-E0E4-8247-9273-D1AE08A32E44}"/>
          </ac:picMkLst>
        </pc:picChg>
      </pc:sldChg>
      <pc:sldChg chg="addSp delSp modSp add">
        <pc:chgData name="Emma Davies" userId="c388106c-fcc1-4b94-b57d-b351bf2299cb" providerId="ADAL" clId="{8C994F70-28F8-884A-A0B9-83317C001735}" dt="2022-05-10T17:18:33.579" v="657" actId="14100"/>
        <pc:sldMkLst>
          <pc:docMk/>
          <pc:sldMk cId="51645311" sldId="929"/>
        </pc:sldMkLst>
        <pc:spChg chg="mod">
          <ac:chgData name="Emma Davies" userId="c388106c-fcc1-4b94-b57d-b351bf2299cb" providerId="ADAL" clId="{8C994F70-28F8-884A-A0B9-83317C001735}" dt="2022-05-09T23:17:10.937" v="193" actId="20577"/>
          <ac:spMkLst>
            <pc:docMk/>
            <pc:sldMk cId="51645311" sldId="929"/>
            <ac:spMk id="2" creationId="{0B99A881-96F9-4080-BFEC-47627517944B}"/>
          </ac:spMkLst>
        </pc:spChg>
        <pc:picChg chg="add mod">
          <ac:chgData name="Emma Davies" userId="c388106c-fcc1-4b94-b57d-b351bf2299cb" providerId="ADAL" clId="{8C994F70-28F8-884A-A0B9-83317C001735}" dt="2022-05-10T17:18:26.415" v="654" actId="14100"/>
          <ac:picMkLst>
            <pc:docMk/>
            <pc:sldMk cId="51645311" sldId="929"/>
            <ac:picMk id="4" creationId="{40E83CB7-976C-3B40-B160-35316B6F9776}"/>
          </ac:picMkLst>
        </pc:picChg>
        <pc:picChg chg="del">
          <ac:chgData name="Emma Davies" userId="c388106c-fcc1-4b94-b57d-b351bf2299cb" providerId="ADAL" clId="{8C994F70-28F8-884A-A0B9-83317C001735}" dt="2022-05-09T23:15:50.660" v="160" actId="478"/>
          <ac:picMkLst>
            <pc:docMk/>
            <pc:sldMk cId="51645311" sldId="929"/>
            <ac:picMk id="5" creationId="{50D12DCF-C7F3-46FE-BFC1-27219D2A82B9}"/>
          </ac:picMkLst>
        </pc:picChg>
        <pc:picChg chg="add mod">
          <ac:chgData name="Emma Davies" userId="c388106c-fcc1-4b94-b57d-b351bf2299cb" providerId="ADAL" clId="{8C994F70-28F8-884A-A0B9-83317C001735}" dt="2022-05-10T17:18:18.668" v="651" actId="14100"/>
          <ac:picMkLst>
            <pc:docMk/>
            <pc:sldMk cId="51645311" sldId="929"/>
            <ac:picMk id="5" creationId="{9FF99C06-DBBD-5743-B2C5-9AF5A05D8242}"/>
          </ac:picMkLst>
        </pc:picChg>
        <pc:picChg chg="mod">
          <ac:chgData name="Emma Davies" userId="c388106c-fcc1-4b94-b57d-b351bf2299cb" providerId="ADAL" clId="{8C994F70-28F8-884A-A0B9-83317C001735}" dt="2022-05-10T17:18:33.579" v="657" actId="14100"/>
          <ac:picMkLst>
            <pc:docMk/>
            <pc:sldMk cId="51645311" sldId="929"/>
            <ac:picMk id="6" creationId="{8D5892DA-0CD2-4FC6-926E-ABA83CB22D36}"/>
          </ac:picMkLst>
        </pc:picChg>
        <pc:picChg chg="del">
          <ac:chgData name="Emma Davies" userId="c388106c-fcc1-4b94-b57d-b351bf2299cb" providerId="ADAL" clId="{8C994F70-28F8-884A-A0B9-83317C001735}" dt="2022-05-09T23:16:15.454" v="174" actId="478"/>
          <ac:picMkLst>
            <pc:docMk/>
            <pc:sldMk cId="51645311" sldId="929"/>
            <ac:picMk id="7" creationId="{DF274174-01E6-4A54-9F27-EC0B9FA25F62}"/>
          </ac:picMkLst>
        </pc:picChg>
      </pc:sldChg>
      <pc:sldChg chg="addSp delSp modSp add">
        <pc:chgData name="Emma Davies" userId="c388106c-fcc1-4b94-b57d-b351bf2299cb" providerId="ADAL" clId="{8C994F70-28F8-884A-A0B9-83317C001735}" dt="2022-05-10T17:11:07.679" v="549" actId="20577"/>
        <pc:sldMkLst>
          <pc:docMk/>
          <pc:sldMk cId="86077953" sldId="930"/>
        </pc:sldMkLst>
        <pc:spChg chg="mod">
          <ac:chgData name="Emma Davies" userId="c388106c-fcc1-4b94-b57d-b351bf2299cb" providerId="ADAL" clId="{8C994F70-28F8-884A-A0B9-83317C001735}" dt="2022-05-10T17:11:07.679" v="549" actId="20577"/>
          <ac:spMkLst>
            <pc:docMk/>
            <pc:sldMk cId="86077953" sldId="930"/>
            <ac:spMk id="2" creationId="{3EF42F39-2B41-214E-9F4A-A58427874351}"/>
          </ac:spMkLst>
        </pc:spChg>
        <pc:spChg chg="del">
          <ac:chgData name="Emma Davies" userId="c388106c-fcc1-4b94-b57d-b351bf2299cb" providerId="ADAL" clId="{8C994F70-28F8-884A-A0B9-83317C001735}" dt="2022-05-10T16:58:28.866" v="330" actId="478"/>
          <ac:spMkLst>
            <pc:docMk/>
            <pc:sldMk cId="86077953" sldId="930"/>
            <ac:spMk id="3" creationId="{99481832-E1FA-D44A-93F8-9DFA7054D62E}"/>
          </ac:spMkLst>
        </pc:spChg>
        <pc:picChg chg="add del mod modCrop">
          <ac:chgData name="Emma Davies" userId="c388106c-fcc1-4b94-b57d-b351bf2299cb" providerId="ADAL" clId="{8C994F70-28F8-884A-A0B9-83317C001735}" dt="2022-05-10T17:01:00.810" v="359" actId="478"/>
          <ac:picMkLst>
            <pc:docMk/>
            <pc:sldMk cId="86077953" sldId="930"/>
            <ac:picMk id="5" creationId="{D909859F-EBC2-7545-B0FE-F0F60CA05148}"/>
          </ac:picMkLst>
        </pc:picChg>
        <pc:picChg chg="add del mod modCrop">
          <ac:chgData name="Emma Davies" userId="c388106c-fcc1-4b94-b57d-b351bf2299cb" providerId="ADAL" clId="{8C994F70-28F8-884A-A0B9-83317C001735}" dt="2022-05-10T17:01:00.810" v="359" actId="478"/>
          <ac:picMkLst>
            <pc:docMk/>
            <pc:sldMk cId="86077953" sldId="930"/>
            <ac:picMk id="7" creationId="{327B2D71-82A0-B848-82AA-1A7554949CA3}"/>
          </ac:picMkLst>
        </pc:picChg>
        <pc:picChg chg="add del mod">
          <ac:chgData name="Emma Davies" userId="c388106c-fcc1-4b94-b57d-b351bf2299cb" providerId="ADAL" clId="{8C994F70-28F8-884A-A0B9-83317C001735}" dt="2022-05-10T17:01:00.810" v="359" actId="478"/>
          <ac:picMkLst>
            <pc:docMk/>
            <pc:sldMk cId="86077953" sldId="930"/>
            <ac:picMk id="9" creationId="{53870299-DE3B-1946-974E-9E4E5DF18DDF}"/>
          </ac:picMkLst>
        </pc:picChg>
        <pc:picChg chg="add mod">
          <ac:chgData name="Emma Davies" userId="c388106c-fcc1-4b94-b57d-b351bf2299cb" providerId="ADAL" clId="{8C994F70-28F8-884A-A0B9-83317C001735}" dt="2022-05-10T17:01:24.445" v="364" actId="1076"/>
          <ac:picMkLst>
            <pc:docMk/>
            <pc:sldMk cId="86077953" sldId="930"/>
            <ac:picMk id="11" creationId="{079CF59C-6EE0-084D-A345-F1635C098B26}"/>
          </ac:picMkLst>
        </pc:picChg>
      </pc:sldChg>
      <pc:sldChg chg="addSp delSp modSp add">
        <pc:chgData name="Emma Davies" userId="c388106c-fcc1-4b94-b57d-b351bf2299cb" providerId="ADAL" clId="{8C994F70-28F8-884A-A0B9-83317C001735}" dt="2022-05-10T17:28:01.630" v="772" actId="478"/>
        <pc:sldMkLst>
          <pc:docMk/>
          <pc:sldMk cId="1289087850" sldId="931"/>
        </pc:sldMkLst>
        <pc:spChg chg="mod">
          <ac:chgData name="Emma Davies" userId="c388106c-fcc1-4b94-b57d-b351bf2299cb" providerId="ADAL" clId="{8C994F70-28F8-884A-A0B9-83317C001735}" dt="2022-05-10T17:11:09.935" v="550" actId="20577"/>
          <ac:spMkLst>
            <pc:docMk/>
            <pc:sldMk cId="1289087850" sldId="931"/>
            <ac:spMk id="2" creationId="{3EF42F39-2B41-214E-9F4A-A58427874351}"/>
          </ac:spMkLst>
        </pc:spChg>
        <pc:spChg chg="del">
          <ac:chgData name="Emma Davies" userId="c388106c-fcc1-4b94-b57d-b351bf2299cb" providerId="ADAL" clId="{8C994F70-28F8-884A-A0B9-83317C001735}" dt="2022-05-10T17:28:01.630" v="772" actId="478"/>
          <ac:spMkLst>
            <pc:docMk/>
            <pc:sldMk cId="1289087850" sldId="931"/>
            <ac:spMk id="3" creationId="{99481832-E1FA-D44A-93F8-9DFA7054D62E}"/>
          </ac:spMkLst>
        </pc:spChg>
        <pc:picChg chg="add">
          <ac:chgData name="Emma Davies" userId="c388106c-fcc1-4b94-b57d-b351bf2299cb" providerId="ADAL" clId="{8C994F70-28F8-884A-A0B9-83317C001735}" dt="2022-05-10T17:01:27.463" v="365"/>
          <ac:picMkLst>
            <pc:docMk/>
            <pc:sldMk cId="1289087850" sldId="931"/>
            <ac:picMk id="4" creationId="{FCA7EE67-8849-0040-B9EE-DCF325D2F2CF}"/>
          </ac:picMkLst>
        </pc:picChg>
      </pc:sldChg>
      <pc:sldChg chg="addSp delSp modSp add">
        <pc:chgData name="Emma Davies" userId="c388106c-fcc1-4b94-b57d-b351bf2299cb" providerId="ADAL" clId="{8C994F70-28F8-884A-A0B9-83317C001735}" dt="2022-05-10T17:28:05.170" v="773" actId="478"/>
        <pc:sldMkLst>
          <pc:docMk/>
          <pc:sldMk cId="504210597" sldId="932"/>
        </pc:sldMkLst>
        <pc:spChg chg="mod">
          <ac:chgData name="Emma Davies" userId="c388106c-fcc1-4b94-b57d-b351bf2299cb" providerId="ADAL" clId="{8C994F70-28F8-884A-A0B9-83317C001735}" dt="2022-05-10T17:11:11.548" v="551" actId="20577"/>
          <ac:spMkLst>
            <pc:docMk/>
            <pc:sldMk cId="504210597" sldId="932"/>
            <ac:spMk id="2" creationId="{3EF42F39-2B41-214E-9F4A-A58427874351}"/>
          </ac:spMkLst>
        </pc:spChg>
        <pc:spChg chg="del">
          <ac:chgData name="Emma Davies" userId="c388106c-fcc1-4b94-b57d-b351bf2299cb" providerId="ADAL" clId="{8C994F70-28F8-884A-A0B9-83317C001735}" dt="2022-05-10T17:28:05.170" v="773" actId="478"/>
          <ac:spMkLst>
            <pc:docMk/>
            <pc:sldMk cId="504210597" sldId="932"/>
            <ac:spMk id="3" creationId="{99481832-E1FA-D44A-93F8-9DFA7054D62E}"/>
          </ac:spMkLst>
        </pc:spChg>
        <pc:picChg chg="add">
          <ac:chgData name="Emma Davies" userId="c388106c-fcc1-4b94-b57d-b351bf2299cb" providerId="ADAL" clId="{8C994F70-28F8-884A-A0B9-83317C001735}" dt="2022-05-10T17:01:30.381" v="366"/>
          <ac:picMkLst>
            <pc:docMk/>
            <pc:sldMk cId="504210597" sldId="932"/>
            <ac:picMk id="4" creationId="{6D5CD5D7-E99E-B24D-9F74-3ED1C0E79212}"/>
          </ac:picMkLst>
        </pc:picChg>
      </pc:sldChg>
      <pc:sldChg chg="addSp delSp modSp add delAnim modAnim">
        <pc:chgData name="Emma Davies" userId="c388106c-fcc1-4b94-b57d-b351bf2299cb" providerId="ADAL" clId="{8C994F70-28F8-884A-A0B9-83317C001735}" dt="2022-05-10T17:21:04.442" v="695" actId="732"/>
        <pc:sldMkLst>
          <pc:docMk/>
          <pc:sldMk cId="2494572705" sldId="933"/>
        </pc:sldMkLst>
        <pc:spChg chg="mod">
          <ac:chgData name="Emma Davies" userId="c388106c-fcc1-4b94-b57d-b351bf2299cb" providerId="ADAL" clId="{8C994F70-28F8-884A-A0B9-83317C001735}" dt="2022-05-09T23:17:18.711" v="206" actId="20577"/>
          <ac:spMkLst>
            <pc:docMk/>
            <pc:sldMk cId="2494572705" sldId="933"/>
            <ac:spMk id="2" creationId="{0B99A881-96F9-4080-BFEC-47627517944B}"/>
          </ac:spMkLst>
        </pc:spChg>
        <pc:picChg chg="add del">
          <ac:chgData name="Emma Davies" userId="c388106c-fcc1-4b94-b57d-b351bf2299cb" providerId="ADAL" clId="{8C994F70-28F8-884A-A0B9-83317C001735}" dt="2022-05-10T17:18:50.047" v="660"/>
          <ac:picMkLst>
            <pc:docMk/>
            <pc:sldMk cId="2494572705" sldId="933"/>
            <ac:picMk id="4" creationId="{17EE6D57-AC87-0542-987B-4254F59D7943}"/>
          </ac:picMkLst>
        </pc:picChg>
        <pc:picChg chg="add del">
          <ac:chgData name="Emma Davies" userId="c388106c-fcc1-4b94-b57d-b351bf2299cb" providerId="ADAL" clId="{8C994F70-28F8-884A-A0B9-83317C001735}" dt="2022-05-10T17:18:50.047" v="660"/>
          <ac:picMkLst>
            <pc:docMk/>
            <pc:sldMk cId="2494572705" sldId="933"/>
            <ac:picMk id="5" creationId="{8592F5CB-E5EE-E44C-829C-DEFE98E5CE69}"/>
          </ac:picMkLst>
        </pc:picChg>
        <pc:picChg chg="del">
          <ac:chgData name="Emma Davies" userId="c388106c-fcc1-4b94-b57d-b351bf2299cb" providerId="ADAL" clId="{8C994F70-28F8-884A-A0B9-83317C001735}" dt="2022-05-10T17:18:45.715" v="658" actId="478"/>
          <ac:picMkLst>
            <pc:docMk/>
            <pc:sldMk cId="2494572705" sldId="933"/>
            <ac:picMk id="6" creationId="{8D5892DA-0CD2-4FC6-926E-ABA83CB22D36}"/>
          </ac:picMkLst>
        </pc:picChg>
        <pc:picChg chg="add del">
          <ac:chgData name="Emma Davies" userId="c388106c-fcc1-4b94-b57d-b351bf2299cb" providerId="ADAL" clId="{8C994F70-28F8-884A-A0B9-83317C001735}" dt="2022-05-10T17:18:50.047" v="660"/>
          <ac:picMkLst>
            <pc:docMk/>
            <pc:sldMk cId="2494572705" sldId="933"/>
            <ac:picMk id="7" creationId="{1B8F19FB-176D-F742-9444-2655367E4764}"/>
          </ac:picMkLst>
        </pc:picChg>
        <pc:picChg chg="add mod">
          <ac:chgData name="Emma Davies" userId="c388106c-fcc1-4b94-b57d-b351bf2299cb" providerId="ADAL" clId="{8C994F70-28F8-884A-A0B9-83317C001735}" dt="2022-05-10T17:20:25.477" v="672" actId="14100"/>
          <ac:picMkLst>
            <pc:docMk/>
            <pc:sldMk cId="2494572705" sldId="933"/>
            <ac:picMk id="8" creationId="{F031DA58-3ABD-8B48-9207-D784ABBA1F53}"/>
          </ac:picMkLst>
        </pc:picChg>
        <pc:picChg chg="add mod modCrop">
          <ac:chgData name="Emma Davies" userId="c388106c-fcc1-4b94-b57d-b351bf2299cb" providerId="ADAL" clId="{8C994F70-28F8-884A-A0B9-83317C001735}" dt="2022-05-10T17:21:04.442" v="695" actId="732"/>
          <ac:picMkLst>
            <pc:docMk/>
            <pc:sldMk cId="2494572705" sldId="933"/>
            <ac:picMk id="10" creationId="{DD5A9070-E289-6949-BAC0-35EE3407C172}"/>
          </ac:picMkLst>
        </pc:picChg>
        <pc:picChg chg="add mod">
          <ac:chgData name="Emma Davies" userId="c388106c-fcc1-4b94-b57d-b351bf2299cb" providerId="ADAL" clId="{8C994F70-28F8-884A-A0B9-83317C001735}" dt="2022-05-10T17:20:37.014" v="676" actId="1076"/>
          <ac:picMkLst>
            <pc:docMk/>
            <pc:sldMk cId="2494572705" sldId="933"/>
            <ac:picMk id="11" creationId="{92072189-5C05-894D-ACAE-A5BD86E90807}"/>
          </ac:picMkLst>
        </pc:picChg>
      </pc:sldChg>
      <pc:sldChg chg="addSp delSp modSp add">
        <pc:chgData name="Emma Davies" userId="c388106c-fcc1-4b94-b57d-b351bf2299cb" providerId="ADAL" clId="{8C994F70-28F8-884A-A0B9-83317C001735}" dt="2022-05-10T17:28:10.252" v="774" actId="478"/>
        <pc:sldMkLst>
          <pc:docMk/>
          <pc:sldMk cId="1301660415" sldId="934"/>
        </pc:sldMkLst>
        <pc:spChg chg="mod">
          <ac:chgData name="Emma Davies" userId="c388106c-fcc1-4b94-b57d-b351bf2299cb" providerId="ADAL" clId="{8C994F70-28F8-884A-A0B9-83317C001735}" dt="2022-05-10T17:11:14.302" v="552" actId="20577"/>
          <ac:spMkLst>
            <pc:docMk/>
            <pc:sldMk cId="1301660415" sldId="934"/>
            <ac:spMk id="2" creationId="{AE41B6B9-6109-144D-910E-AE5433CB8C6D}"/>
          </ac:spMkLst>
        </pc:spChg>
        <pc:spChg chg="del">
          <ac:chgData name="Emma Davies" userId="c388106c-fcc1-4b94-b57d-b351bf2299cb" providerId="ADAL" clId="{8C994F70-28F8-884A-A0B9-83317C001735}" dt="2022-05-10T17:28:10.252" v="774" actId="478"/>
          <ac:spMkLst>
            <pc:docMk/>
            <pc:sldMk cId="1301660415" sldId="934"/>
            <ac:spMk id="3" creationId="{30BBF076-08BB-274B-877F-B91D5FFBF8D8}"/>
          </ac:spMkLst>
        </pc:spChg>
        <pc:picChg chg="add del mod">
          <ac:chgData name="Emma Davies" userId="c388106c-fcc1-4b94-b57d-b351bf2299cb" providerId="ADAL" clId="{8C994F70-28F8-884A-A0B9-83317C001735}" dt="2022-05-10T17:06:25.796" v="422" actId="478"/>
          <ac:picMkLst>
            <pc:docMk/>
            <pc:sldMk cId="1301660415" sldId="934"/>
            <ac:picMk id="5" creationId="{0FB7EB50-1094-4442-B5CF-DFFAB2EE229A}"/>
          </ac:picMkLst>
        </pc:picChg>
        <pc:picChg chg="add del mod">
          <ac:chgData name="Emma Davies" userId="c388106c-fcc1-4b94-b57d-b351bf2299cb" providerId="ADAL" clId="{8C994F70-28F8-884A-A0B9-83317C001735}" dt="2022-05-10T17:06:25.796" v="422" actId="478"/>
          <ac:picMkLst>
            <pc:docMk/>
            <pc:sldMk cId="1301660415" sldId="934"/>
            <ac:picMk id="7" creationId="{5A0B43C2-D78B-1A4B-8F68-B70C37DEDEE7}"/>
          </ac:picMkLst>
        </pc:picChg>
        <pc:picChg chg="add del mod">
          <ac:chgData name="Emma Davies" userId="c388106c-fcc1-4b94-b57d-b351bf2299cb" providerId="ADAL" clId="{8C994F70-28F8-884A-A0B9-83317C001735}" dt="2022-05-10T17:06:25.796" v="422" actId="478"/>
          <ac:picMkLst>
            <pc:docMk/>
            <pc:sldMk cId="1301660415" sldId="934"/>
            <ac:picMk id="9" creationId="{C0646612-3A47-BA4B-A671-1F55FB8C5650}"/>
          </ac:picMkLst>
        </pc:picChg>
        <pc:picChg chg="add mod">
          <ac:chgData name="Emma Davies" userId="c388106c-fcc1-4b94-b57d-b351bf2299cb" providerId="ADAL" clId="{8C994F70-28F8-884A-A0B9-83317C001735}" dt="2022-05-10T17:06:37.930" v="425" actId="1076"/>
          <ac:picMkLst>
            <pc:docMk/>
            <pc:sldMk cId="1301660415" sldId="934"/>
            <ac:picMk id="11" creationId="{2C7B0731-A022-5041-A16B-881C38D4F4EE}"/>
          </ac:picMkLst>
        </pc:picChg>
      </pc:sldChg>
      <pc:sldChg chg="addSp delSp modSp add">
        <pc:chgData name="Emma Davies" userId="c388106c-fcc1-4b94-b57d-b351bf2299cb" providerId="ADAL" clId="{8C994F70-28F8-884A-A0B9-83317C001735}" dt="2022-05-10T17:28:18.434" v="775" actId="478"/>
        <pc:sldMkLst>
          <pc:docMk/>
          <pc:sldMk cId="1039752647" sldId="935"/>
        </pc:sldMkLst>
        <pc:spChg chg="mod">
          <ac:chgData name="Emma Davies" userId="c388106c-fcc1-4b94-b57d-b351bf2299cb" providerId="ADAL" clId="{8C994F70-28F8-884A-A0B9-83317C001735}" dt="2022-05-10T17:01:48.322" v="374" actId="20577"/>
          <ac:spMkLst>
            <pc:docMk/>
            <pc:sldMk cId="1039752647" sldId="935"/>
            <ac:spMk id="2" creationId="{AE41B6B9-6109-144D-910E-AE5433CB8C6D}"/>
          </ac:spMkLst>
        </pc:spChg>
        <pc:spChg chg="del">
          <ac:chgData name="Emma Davies" userId="c388106c-fcc1-4b94-b57d-b351bf2299cb" providerId="ADAL" clId="{8C994F70-28F8-884A-A0B9-83317C001735}" dt="2022-05-10T17:28:18.434" v="775" actId="478"/>
          <ac:spMkLst>
            <pc:docMk/>
            <pc:sldMk cId="1039752647" sldId="935"/>
            <ac:spMk id="3" creationId="{30BBF076-08BB-274B-877F-B91D5FFBF8D8}"/>
          </ac:spMkLst>
        </pc:spChg>
        <pc:picChg chg="add">
          <ac:chgData name="Emma Davies" userId="c388106c-fcc1-4b94-b57d-b351bf2299cb" providerId="ADAL" clId="{8C994F70-28F8-884A-A0B9-83317C001735}" dt="2022-05-10T17:06:41.029" v="426"/>
          <ac:picMkLst>
            <pc:docMk/>
            <pc:sldMk cId="1039752647" sldId="935"/>
            <ac:picMk id="4" creationId="{A6224243-6943-FC4C-8A08-E81A8DC8E6A8}"/>
          </ac:picMkLst>
        </pc:picChg>
      </pc:sldChg>
      <pc:sldChg chg="addSp delSp modSp add">
        <pc:chgData name="Emma Davies" userId="c388106c-fcc1-4b94-b57d-b351bf2299cb" providerId="ADAL" clId="{8C994F70-28F8-884A-A0B9-83317C001735}" dt="2022-05-10T17:28:24.544" v="777" actId="478"/>
        <pc:sldMkLst>
          <pc:docMk/>
          <pc:sldMk cId="568382357" sldId="936"/>
        </pc:sldMkLst>
        <pc:spChg chg="mod">
          <ac:chgData name="Emma Davies" userId="c388106c-fcc1-4b94-b57d-b351bf2299cb" providerId="ADAL" clId="{8C994F70-28F8-884A-A0B9-83317C001735}" dt="2022-05-10T17:11:21.425" v="553" actId="20577"/>
          <ac:spMkLst>
            <pc:docMk/>
            <pc:sldMk cId="568382357" sldId="936"/>
            <ac:spMk id="2" creationId="{AE41B6B9-6109-144D-910E-AE5433CB8C6D}"/>
          </ac:spMkLst>
        </pc:spChg>
        <pc:spChg chg="del mod">
          <ac:chgData name="Emma Davies" userId="c388106c-fcc1-4b94-b57d-b351bf2299cb" providerId="ADAL" clId="{8C994F70-28F8-884A-A0B9-83317C001735}" dt="2022-05-10T17:28:24.544" v="777" actId="478"/>
          <ac:spMkLst>
            <pc:docMk/>
            <pc:sldMk cId="568382357" sldId="936"/>
            <ac:spMk id="3" creationId="{30BBF076-08BB-274B-877F-B91D5FFBF8D8}"/>
          </ac:spMkLst>
        </pc:spChg>
        <pc:picChg chg="add">
          <ac:chgData name="Emma Davies" userId="c388106c-fcc1-4b94-b57d-b351bf2299cb" providerId="ADAL" clId="{8C994F70-28F8-884A-A0B9-83317C001735}" dt="2022-05-10T17:06:42.891" v="427"/>
          <ac:picMkLst>
            <pc:docMk/>
            <pc:sldMk cId="568382357" sldId="936"/>
            <ac:picMk id="4" creationId="{08D179E7-4B70-904D-AB33-00FD7679D961}"/>
          </ac:picMkLst>
        </pc:picChg>
      </pc:sldChg>
      <pc:sldChg chg="addSp delSp modSp add">
        <pc:chgData name="Emma Davies" userId="c388106c-fcc1-4b94-b57d-b351bf2299cb" providerId="ADAL" clId="{8C994F70-28F8-884A-A0B9-83317C001735}" dt="2022-05-10T17:28:27.769" v="778" actId="478"/>
        <pc:sldMkLst>
          <pc:docMk/>
          <pc:sldMk cId="301653616" sldId="937"/>
        </pc:sldMkLst>
        <pc:spChg chg="mod">
          <ac:chgData name="Emma Davies" userId="c388106c-fcc1-4b94-b57d-b351bf2299cb" providerId="ADAL" clId="{8C994F70-28F8-884A-A0B9-83317C001735}" dt="2022-05-10T17:11:24.562" v="556" actId="20577"/>
          <ac:spMkLst>
            <pc:docMk/>
            <pc:sldMk cId="301653616" sldId="937"/>
            <ac:spMk id="2" creationId="{AE41B6B9-6109-144D-910E-AE5433CB8C6D}"/>
          </ac:spMkLst>
        </pc:spChg>
        <pc:spChg chg="del">
          <ac:chgData name="Emma Davies" userId="c388106c-fcc1-4b94-b57d-b351bf2299cb" providerId="ADAL" clId="{8C994F70-28F8-884A-A0B9-83317C001735}" dt="2022-05-10T17:28:27.769" v="778" actId="478"/>
          <ac:spMkLst>
            <pc:docMk/>
            <pc:sldMk cId="301653616" sldId="937"/>
            <ac:spMk id="3" creationId="{30BBF076-08BB-274B-877F-B91D5FFBF8D8}"/>
          </ac:spMkLst>
        </pc:spChg>
        <pc:picChg chg="add mod">
          <ac:chgData name="Emma Davies" userId="c388106c-fcc1-4b94-b57d-b351bf2299cb" providerId="ADAL" clId="{8C994F70-28F8-884A-A0B9-83317C001735}" dt="2022-05-10T17:05:41.549" v="408" actId="1076"/>
          <ac:picMkLst>
            <pc:docMk/>
            <pc:sldMk cId="301653616" sldId="937"/>
            <ac:picMk id="5" creationId="{E53AEB47-1162-744E-8CE0-189E1A56B91C}"/>
          </ac:picMkLst>
        </pc:picChg>
      </pc:sldChg>
      <pc:sldChg chg="addSp delSp modSp add">
        <pc:chgData name="Emma Davies" userId="c388106c-fcc1-4b94-b57d-b351bf2299cb" providerId="ADAL" clId="{8C994F70-28F8-884A-A0B9-83317C001735}" dt="2022-05-10T17:28:31.441" v="779" actId="478"/>
        <pc:sldMkLst>
          <pc:docMk/>
          <pc:sldMk cId="2696086430" sldId="938"/>
        </pc:sldMkLst>
        <pc:spChg chg="mod">
          <ac:chgData name="Emma Davies" userId="c388106c-fcc1-4b94-b57d-b351bf2299cb" providerId="ADAL" clId="{8C994F70-28F8-884A-A0B9-83317C001735}" dt="2022-05-10T17:11:28.539" v="557" actId="20577"/>
          <ac:spMkLst>
            <pc:docMk/>
            <pc:sldMk cId="2696086430" sldId="938"/>
            <ac:spMk id="2" creationId="{AE41B6B9-6109-144D-910E-AE5433CB8C6D}"/>
          </ac:spMkLst>
        </pc:spChg>
        <pc:spChg chg="del">
          <ac:chgData name="Emma Davies" userId="c388106c-fcc1-4b94-b57d-b351bf2299cb" providerId="ADAL" clId="{8C994F70-28F8-884A-A0B9-83317C001735}" dt="2022-05-10T17:28:31.441" v="779" actId="478"/>
          <ac:spMkLst>
            <pc:docMk/>
            <pc:sldMk cId="2696086430" sldId="938"/>
            <ac:spMk id="3" creationId="{30BBF076-08BB-274B-877F-B91D5FFBF8D8}"/>
          </ac:spMkLst>
        </pc:spChg>
        <pc:picChg chg="add">
          <ac:chgData name="Emma Davies" userId="c388106c-fcc1-4b94-b57d-b351bf2299cb" providerId="ADAL" clId="{8C994F70-28F8-884A-A0B9-83317C001735}" dt="2022-05-10T17:05:44.084" v="409"/>
          <ac:picMkLst>
            <pc:docMk/>
            <pc:sldMk cId="2696086430" sldId="938"/>
            <ac:picMk id="4" creationId="{DAB8AE90-6B38-AA41-9245-35C52A933EDF}"/>
          </ac:picMkLst>
        </pc:picChg>
      </pc:sldChg>
      <pc:sldChg chg="addSp delSp modSp add">
        <pc:chgData name="Emma Davies" userId="c388106c-fcc1-4b94-b57d-b351bf2299cb" providerId="ADAL" clId="{8C994F70-28F8-884A-A0B9-83317C001735}" dt="2022-05-10T17:28:35.299" v="780" actId="478"/>
        <pc:sldMkLst>
          <pc:docMk/>
          <pc:sldMk cId="3416471358" sldId="939"/>
        </pc:sldMkLst>
        <pc:spChg chg="mod">
          <ac:chgData name="Emma Davies" userId="c388106c-fcc1-4b94-b57d-b351bf2299cb" providerId="ADAL" clId="{8C994F70-28F8-884A-A0B9-83317C001735}" dt="2022-05-10T17:11:30.725" v="558" actId="20577"/>
          <ac:spMkLst>
            <pc:docMk/>
            <pc:sldMk cId="3416471358" sldId="939"/>
            <ac:spMk id="2" creationId="{AE41B6B9-6109-144D-910E-AE5433CB8C6D}"/>
          </ac:spMkLst>
        </pc:spChg>
        <pc:spChg chg="del">
          <ac:chgData name="Emma Davies" userId="c388106c-fcc1-4b94-b57d-b351bf2299cb" providerId="ADAL" clId="{8C994F70-28F8-884A-A0B9-83317C001735}" dt="2022-05-10T17:28:35.299" v="780" actId="478"/>
          <ac:spMkLst>
            <pc:docMk/>
            <pc:sldMk cId="3416471358" sldId="939"/>
            <ac:spMk id="3" creationId="{30BBF076-08BB-274B-877F-B91D5FFBF8D8}"/>
          </ac:spMkLst>
        </pc:spChg>
        <pc:picChg chg="add">
          <ac:chgData name="Emma Davies" userId="c388106c-fcc1-4b94-b57d-b351bf2299cb" providerId="ADAL" clId="{8C994F70-28F8-884A-A0B9-83317C001735}" dt="2022-05-10T17:05:45.933" v="410"/>
          <ac:picMkLst>
            <pc:docMk/>
            <pc:sldMk cId="3416471358" sldId="939"/>
            <ac:picMk id="4" creationId="{8B6067B7-C65F-7148-92FA-7E48DFCC0E55}"/>
          </ac:picMkLst>
        </pc:picChg>
      </pc:sldChg>
      <pc:sldChg chg="addSp modSp add del">
        <pc:chgData name="Emma Davies" userId="c388106c-fcc1-4b94-b57d-b351bf2299cb" providerId="ADAL" clId="{8C994F70-28F8-884A-A0B9-83317C001735}" dt="2022-05-10T17:18:00.129" v="642" actId="2696"/>
        <pc:sldMkLst>
          <pc:docMk/>
          <pc:sldMk cId="783045655" sldId="940"/>
        </pc:sldMkLst>
        <pc:spChg chg="mod">
          <ac:chgData name="Emma Davies" userId="c388106c-fcc1-4b94-b57d-b351bf2299cb" providerId="ADAL" clId="{8C994F70-28F8-884A-A0B9-83317C001735}" dt="2022-05-10T17:07:37.656" v="464" actId="20577"/>
          <ac:spMkLst>
            <pc:docMk/>
            <pc:sldMk cId="783045655" sldId="940"/>
            <ac:spMk id="2" creationId="{AE41B6B9-6109-144D-910E-AE5433CB8C6D}"/>
          </ac:spMkLst>
        </pc:spChg>
        <pc:picChg chg="mod">
          <ac:chgData name="Emma Davies" userId="c388106c-fcc1-4b94-b57d-b351bf2299cb" providerId="ADAL" clId="{8C994F70-28F8-884A-A0B9-83317C001735}" dt="2022-05-10T17:07:57.847" v="471" actId="1076"/>
          <ac:picMkLst>
            <pc:docMk/>
            <pc:sldMk cId="783045655" sldId="940"/>
            <ac:picMk id="4" creationId="{8B6067B7-C65F-7148-92FA-7E48DFCC0E55}"/>
          </ac:picMkLst>
        </pc:picChg>
        <pc:picChg chg="add mod">
          <ac:chgData name="Emma Davies" userId="c388106c-fcc1-4b94-b57d-b351bf2299cb" providerId="ADAL" clId="{8C994F70-28F8-884A-A0B9-83317C001735}" dt="2022-05-10T17:07:55.309" v="470" actId="1076"/>
          <ac:picMkLst>
            <pc:docMk/>
            <pc:sldMk cId="783045655" sldId="940"/>
            <ac:picMk id="5" creationId="{96EE89A6-0531-5446-9ABE-2077FE25CB6E}"/>
          </ac:picMkLst>
        </pc:picChg>
      </pc:sldChg>
      <pc:sldChg chg="addSp delSp modSp add mod modClrScheme chgLayout">
        <pc:chgData name="Emma Davies" userId="c388106c-fcc1-4b94-b57d-b351bf2299cb" providerId="ADAL" clId="{8C994F70-28F8-884A-A0B9-83317C001735}" dt="2022-05-10T18:32:40.842" v="843" actId="478"/>
        <pc:sldMkLst>
          <pc:docMk/>
          <pc:sldMk cId="4229346381" sldId="940"/>
        </pc:sldMkLst>
        <pc:spChg chg="del mod ord">
          <ac:chgData name="Emma Davies" userId="c388106c-fcc1-4b94-b57d-b351bf2299cb" providerId="ADAL" clId="{8C994F70-28F8-884A-A0B9-83317C001735}" dt="2022-05-10T18:31:48.543" v="792" actId="700"/>
          <ac:spMkLst>
            <pc:docMk/>
            <pc:sldMk cId="4229346381" sldId="940"/>
            <ac:spMk id="2" creationId="{20C753F6-EA2D-7040-B2DA-4F75A2C37A9F}"/>
          </ac:spMkLst>
        </pc:spChg>
        <pc:spChg chg="del mod ord">
          <ac:chgData name="Emma Davies" userId="c388106c-fcc1-4b94-b57d-b351bf2299cb" providerId="ADAL" clId="{8C994F70-28F8-884A-A0B9-83317C001735}" dt="2022-05-10T18:31:48.543" v="792" actId="700"/>
          <ac:spMkLst>
            <pc:docMk/>
            <pc:sldMk cId="4229346381" sldId="940"/>
            <ac:spMk id="3" creationId="{843C8D03-4049-0F46-9B16-6FD43C7AA517}"/>
          </ac:spMkLst>
        </pc:spChg>
        <pc:spChg chg="add del mod ord">
          <ac:chgData name="Emma Davies" userId="c388106c-fcc1-4b94-b57d-b351bf2299cb" providerId="ADAL" clId="{8C994F70-28F8-884A-A0B9-83317C001735}" dt="2022-05-10T18:32:40.842" v="843" actId="478"/>
          <ac:spMkLst>
            <pc:docMk/>
            <pc:sldMk cId="4229346381" sldId="940"/>
            <ac:spMk id="4" creationId="{FF47129F-5A8E-AE46-9C2E-4CA592C1EB1F}"/>
          </ac:spMkLst>
        </pc:spChg>
        <pc:spChg chg="add mod ord">
          <ac:chgData name="Emma Davies" userId="c388106c-fcc1-4b94-b57d-b351bf2299cb" providerId="ADAL" clId="{8C994F70-28F8-884A-A0B9-83317C001735}" dt="2022-05-10T18:31:57.437" v="834" actId="20577"/>
          <ac:spMkLst>
            <pc:docMk/>
            <pc:sldMk cId="4229346381" sldId="940"/>
            <ac:spMk id="5" creationId="{58B7AF31-CB83-F04B-BC63-A72BFC05B41A}"/>
          </ac:spMkLst>
        </pc:spChg>
        <pc:picChg chg="add mod">
          <ac:chgData name="Emma Davies" userId="c388106c-fcc1-4b94-b57d-b351bf2299cb" providerId="ADAL" clId="{8C994F70-28F8-884A-A0B9-83317C001735}" dt="2022-05-10T18:32:33.798" v="841" actId="1076"/>
          <ac:picMkLst>
            <pc:docMk/>
            <pc:sldMk cId="4229346381" sldId="940"/>
            <ac:picMk id="6" creationId="{152E706F-1AB0-BF4D-A9E6-6619A9669976}"/>
          </ac:picMkLst>
        </pc:picChg>
        <pc:picChg chg="add mod">
          <ac:chgData name="Emma Davies" userId="c388106c-fcc1-4b94-b57d-b351bf2299cb" providerId="ADAL" clId="{8C994F70-28F8-884A-A0B9-83317C001735}" dt="2022-05-10T18:32:35.315" v="842" actId="1076"/>
          <ac:picMkLst>
            <pc:docMk/>
            <pc:sldMk cId="4229346381" sldId="940"/>
            <ac:picMk id="7" creationId="{98EE0A5E-49C5-424F-8526-864918DD4335}"/>
          </ac:picMkLst>
        </pc:picChg>
      </pc:sldChg>
      <pc:sldChg chg="modSp add del">
        <pc:chgData name="Emma Davies" userId="c388106c-fcc1-4b94-b57d-b351bf2299cb" providerId="ADAL" clId="{8C994F70-28F8-884A-A0B9-83317C001735}" dt="2022-05-10T17:18:00.583" v="643" actId="2696"/>
        <pc:sldMkLst>
          <pc:docMk/>
          <pc:sldMk cId="2662166722" sldId="941"/>
        </pc:sldMkLst>
        <pc:spChg chg="mod">
          <ac:chgData name="Emma Davies" userId="c388106c-fcc1-4b94-b57d-b351bf2299cb" providerId="ADAL" clId="{8C994F70-28F8-884A-A0B9-83317C001735}" dt="2022-05-10T17:08:04.629" v="479" actId="20577"/>
          <ac:spMkLst>
            <pc:docMk/>
            <pc:sldMk cId="2662166722" sldId="941"/>
            <ac:spMk id="2" creationId="{AE41B6B9-6109-144D-910E-AE5433CB8C6D}"/>
          </ac:spMkLst>
        </pc:spChg>
      </pc:sldChg>
      <pc:sldChg chg="addSp delSp modSp add">
        <pc:chgData name="Emma Davies" userId="c388106c-fcc1-4b94-b57d-b351bf2299cb" providerId="ADAL" clId="{8C994F70-28F8-884A-A0B9-83317C001735}" dt="2022-05-10T18:33:00.551" v="852" actId="14100"/>
        <pc:sldMkLst>
          <pc:docMk/>
          <pc:sldMk cId="2970521529" sldId="941"/>
        </pc:sldMkLst>
        <pc:picChg chg="del">
          <ac:chgData name="Emma Davies" userId="c388106c-fcc1-4b94-b57d-b351bf2299cb" providerId="ADAL" clId="{8C994F70-28F8-884A-A0B9-83317C001735}" dt="2022-05-10T18:32:46.728" v="845" actId="478"/>
          <ac:picMkLst>
            <pc:docMk/>
            <pc:sldMk cId="2970521529" sldId="941"/>
            <ac:picMk id="6" creationId="{152E706F-1AB0-BF4D-A9E6-6619A9669976}"/>
          </ac:picMkLst>
        </pc:picChg>
        <pc:picChg chg="del">
          <ac:chgData name="Emma Davies" userId="c388106c-fcc1-4b94-b57d-b351bf2299cb" providerId="ADAL" clId="{8C994F70-28F8-884A-A0B9-83317C001735}" dt="2022-05-10T18:32:46.728" v="845" actId="478"/>
          <ac:picMkLst>
            <pc:docMk/>
            <pc:sldMk cId="2970521529" sldId="941"/>
            <ac:picMk id="7" creationId="{98EE0A5E-49C5-424F-8526-864918DD4335}"/>
          </ac:picMkLst>
        </pc:picChg>
        <pc:picChg chg="add mod">
          <ac:chgData name="Emma Davies" userId="c388106c-fcc1-4b94-b57d-b351bf2299cb" providerId="ADAL" clId="{8C994F70-28F8-884A-A0B9-83317C001735}" dt="2022-05-10T18:33:00.551" v="852" actId="14100"/>
          <ac:picMkLst>
            <pc:docMk/>
            <pc:sldMk cId="2970521529" sldId="941"/>
            <ac:picMk id="8" creationId="{EFBF0EC1-BFFF-464C-969D-AEA28F1858C0}"/>
          </ac:picMkLst>
        </pc:picChg>
        <pc:picChg chg="add mod">
          <ac:chgData name="Emma Davies" userId="c388106c-fcc1-4b94-b57d-b351bf2299cb" providerId="ADAL" clId="{8C994F70-28F8-884A-A0B9-83317C001735}" dt="2022-05-10T18:32:57.271" v="850" actId="1076"/>
          <ac:picMkLst>
            <pc:docMk/>
            <pc:sldMk cId="2970521529" sldId="941"/>
            <ac:picMk id="9" creationId="{382DF40D-8ADB-AB4B-8318-597DE71D3AD0}"/>
          </ac:picMkLst>
        </pc:picChg>
      </pc:sldChg>
      <pc:sldChg chg="add del">
        <pc:chgData name="Emma Davies" userId="c388106c-fcc1-4b94-b57d-b351bf2299cb" providerId="ADAL" clId="{8C994F70-28F8-884A-A0B9-83317C001735}" dt="2022-05-10T18:32:13.086" v="836"/>
        <pc:sldMkLst>
          <pc:docMk/>
          <pc:sldMk cId="3471479659" sldId="941"/>
        </pc:sldMkLst>
      </pc:sldChg>
      <pc:sldChg chg="modSp add del">
        <pc:chgData name="Emma Davies" userId="c388106c-fcc1-4b94-b57d-b351bf2299cb" providerId="ADAL" clId="{8C994F70-28F8-884A-A0B9-83317C001735}" dt="2022-05-10T17:18:02.191" v="644" actId="2696"/>
        <pc:sldMkLst>
          <pc:docMk/>
          <pc:sldMk cId="2898183051" sldId="942"/>
        </pc:sldMkLst>
        <pc:spChg chg="mod">
          <ac:chgData name="Emma Davies" userId="c388106c-fcc1-4b94-b57d-b351bf2299cb" providerId="ADAL" clId="{8C994F70-28F8-884A-A0B9-83317C001735}" dt="2022-05-10T17:17:46.915" v="638" actId="20577"/>
          <ac:spMkLst>
            <pc:docMk/>
            <pc:sldMk cId="2898183051" sldId="942"/>
            <ac:spMk id="2" creationId="{AE41B6B9-6109-144D-910E-AE5433CB8C6D}"/>
          </ac:spMkLst>
        </pc:spChg>
      </pc:sldChg>
      <pc:sldChg chg="addSp delSp modSp add del">
        <pc:chgData name="Emma Davies" userId="c388106c-fcc1-4b94-b57d-b351bf2299cb" providerId="ADAL" clId="{8C994F70-28F8-884A-A0B9-83317C001735}" dt="2022-05-10T17:17:39.923" v="634" actId="2696"/>
        <pc:sldMkLst>
          <pc:docMk/>
          <pc:sldMk cId="2761762345" sldId="943"/>
        </pc:sldMkLst>
        <pc:spChg chg="mod">
          <ac:chgData name="Emma Davies" userId="c388106c-fcc1-4b94-b57d-b351bf2299cb" providerId="ADAL" clId="{8C994F70-28F8-884A-A0B9-83317C001735}" dt="2022-05-10T17:13:12.243" v="597" actId="20577"/>
          <ac:spMkLst>
            <pc:docMk/>
            <pc:sldMk cId="2761762345" sldId="943"/>
            <ac:spMk id="2" creationId="{AE41B6B9-6109-144D-910E-AE5433CB8C6D}"/>
          </ac:spMkLst>
        </pc:spChg>
        <pc:spChg chg="del">
          <ac:chgData name="Emma Davies" userId="c388106c-fcc1-4b94-b57d-b351bf2299cb" providerId="ADAL" clId="{8C994F70-28F8-884A-A0B9-83317C001735}" dt="2022-05-10T17:14:52.087" v="619" actId="478"/>
          <ac:spMkLst>
            <pc:docMk/>
            <pc:sldMk cId="2761762345" sldId="943"/>
            <ac:spMk id="3" creationId="{30BBF076-08BB-274B-877F-B91D5FFBF8D8}"/>
          </ac:spMkLst>
        </pc:spChg>
        <pc:picChg chg="del">
          <ac:chgData name="Emma Davies" userId="c388106c-fcc1-4b94-b57d-b351bf2299cb" providerId="ADAL" clId="{8C994F70-28F8-884A-A0B9-83317C001735}" dt="2022-05-10T17:13:13.736" v="598" actId="478"/>
          <ac:picMkLst>
            <pc:docMk/>
            <pc:sldMk cId="2761762345" sldId="943"/>
            <ac:picMk id="4" creationId="{8B6067B7-C65F-7148-92FA-7E48DFCC0E55}"/>
          </ac:picMkLst>
        </pc:picChg>
        <pc:picChg chg="del">
          <ac:chgData name="Emma Davies" userId="c388106c-fcc1-4b94-b57d-b351bf2299cb" providerId="ADAL" clId="{8C994F70-28F8-884A-A0B9-83317C001735}" dt="2022-05-10T17:13:13.736" v="598" actId="478"/>
          <ac:picMkLst>
            <pc:docMk/>
            <pc:sldMk cId="2761762345" sldId="943"/>
            <ac:picMk id="5" creationId="{96EE89A6-0531-5446-9ABE-2077FE25CB6E}"/>
          </ac:picMkLst>
        </pc:picChg>
        <pc:picChg chg="add del mod">
          <ac:chgData name="Emma Davies" userId="c388106c-fcc1-4b94-b57d-b351bf2299cb" providerId="ADAL" clId="{8C994F70-28F8-884A-A0B9-83317C001735}" dt="2022-05-10T17:13:39.872" v="600" actId="478"/>
          <ac:picMkLst>
            <pc:docMk/>
            <pc:sldMk cId="2761762345" sldId="943"/>
            <ac:picMk id="7" creationId="{E5FF31D6-0469-E24E-B6D9-0ABC18D188B8}"/>
          </ac:picMkLst>
        </pc:picChg>
        <pc:picChg chg="add mod">
          <ac:chgData name="Emma Davies" userId="c388106c-fcc1-4b94-b57d-b351bf2299cb" providerId="ADAL" clId="{8C994F70-28F8-884A-A0B9-83317C001735}" dt="2022-05-10T17:14:31.648" v="605" actId="1076"/>
          <ac:picMkLst>
            <pc:docMk/>
            <pc:sldMk cId="2761762345" sldId="943"/>
            <ac:picMk id="9" creationId="{EE2EBEF1-84A3-B74C-B901-13FFE9A5F36E}"/>
          </ac:picMkLst>
        </pc:picChg>
      </pc:sldChg>
      <pc:sldChg chg="delSp modSp add del">
        <pc:chgData name="Emma Davies" userId="c388106c-fcc1-4b94-b57d-b351bf2299cb" providerId="ADAL" clId="{8C994F70-28F8-884A-A0B9-83317C001735}" dt="2022-05-10T17:17:40.417" v="635" actId="2696"/>
        <pc:sldMkLst>
          <pc:docMk/>
          <pc:sldMk cId="820740984" sldId="944"/>
        </pc:sldMkLst>
        <pc:spChg chg="mod">
          <ac:chgData name="Emma Davies" userId="c388106c-fcc1-4b94-b57d-b351bf2299cb" providerId="ADAL" clId="{8C994F70-28F8-884A-A0B9-83317C001735}" dt="2022-05-10T17:14:41.389" v="609" actId="20577"/>
          <ac:spMkLst>
            <pc:docMk/>
            <pc:sldMk cId="820740984" sldId="944"/>
            <ac:spMk id="2" creationId="{AE41B6B9-6109-144D-910E-AE5433CB8C6D}"/>
          </ac:spMkLst>
        </pc:spChg>
        <pc:spChg chg="del">
          <ac:chgData name="Emma Davies" userId="c388106c-fcc1-4b94-b57d-b351bf2299cb" providerId="ADAL" clId="{8C994F70-28F8-884A-A0B9-83317C001735}" dt="2022-05-10T17:14:50.669" v="618" actId="478"/>
          <ac:spMkLst>
            <pc:docMk/>
            <pc:sldMk cId="820740984" sldId="944"/>
            <ac:spMk id="3" creationId="{30BBF076-08BB-274B-877F-B91D5FFBF8D8}"/>
          </ac:spMkLst>
        </pc:spChg>
      </pc:sldChg>
      <pc:sldChg chg="delSp modSp add del">
        <pc:chgData name="Emma Davies" userId="c388106c-fcc1-4b94-b57d-b351bf2299cb" providerId="ADAL" clId="{8C994F70-28F8-884A-A0B9-83317C001735}" dt="2022-05-10T17:17:40.843" v="636" actId="2696"/>
        <pc:sldMkLst>
          <pc:docMk/>
          <pc:sldMk cId="3430857805" sldId="945"/>
        </pc:sldMkLst>
        <pc:spChg chg="mod">
          <ac:chgData name="Emma Davies" userId="c388106c-fcc1-4b94-b57d-b351bf2299cb" providerId="ADAL" clId="{8C994F70-28F8-884A-A0B9-83317C001735}" dt="2022-05-10T17:14:46.553" v="616" actId="20577"/>
          <ac:spMkLst>
            <pc:docMk/>
            <pc:sldMk cId="3430857805" sldId="945"/>
            <ac:spMk id="2" creationId="{AE41B6B9-6109-144D-910E-AE5433CB8C6D}"/>
          </ac:spMkLst>
        </pc:spChg>
        <pc:spChg chg="del">
          <ac:chgData name="Emma Davies" userId="c388106c-fcc1-4b94-b57d-b351bf2299cb" providerId="ADAL" clId="{8C994F70-28F8-884A-A0B9-83317C001735}" dt="2022-05-10T17:14:49.124" v="617" actId="478"/>
          <ac:spMkLst>
            <pc:docMk/>
            <pc:sldMk cId="3430857805" sldId="945"/>
            <ac:spMk id="3" creationId="{30BBF076-08BB-274B-877F-B91D5FFBF8D8}"/>
          </ac:spMkLst>
        </pc:spChg>
      </pc:sldChg>
      <pc:sldChg chg="addSp delSp modSp add del">
        <pc:chgData name="Emma Davies" userId="c388106c-fcc1-4b94-b57d-b351bf2299cb" providerId="ADAL" clId="{8C994F70-28F8-884A-A0B9-83317C001735}" dt="2022-05-10T17:17:42.193" v="637" actId="2696"/>
        <pc:sldMkLst>
          <pc:docMk/>
          <pc:sldMk cId="2964941536" sldId="946"/>
        </pc:sldMkLst>
        <pc:spChg chg="mod">
          <ac:chgData name="Emma Davies" userId="c388106c-fcc1-4b94-b57d-b351bf2299cb" providerId="ADAL" clId="{8C994F70-28F8-884A-A0B9-83317C001735}" dt="2022-05-10T17:15:02.059" v="623" actId="20577"/>
          <ac:spMkLst>
            <pc:docMk/>
            <pc:sldMk cId="2964941536" sldId="946"/>
            <ac:spMk id="2" creationId="{AE41B6B9-6109-144D-910E-AE5433CB8C6D}"/>
          </ac:spMkLst>
        </pc:spChg>
        <pc:picChg chg="add mod">
          <ac:chgData name="Emma Davies" userId="c388106c-fcc1-4b94-b57d-b351bf2299cb" providerId="ADAL" clId="{8C994F70-28F8-884A-A0B9-83317C001735}" dt="2022-05-10T17:15:23.705" v="633" actId="1076"/>
          <ac:picMkLst>
            <pc:docMk/>
            <pc:sldMk cId="2964941536" sldId="946"/>
            <ac:picMk id="4" creationId="{5FDB453E-0304-2744-ABFA-8BF59B48F502}"/>
          </ac:picMkLst>
        </pc:picChg>
        <pc:picChg chg="add mod">
          <ac:chgData name="Emma Davies" userId="c388106c-fcc1-4b94-b57d-b351bf2299cb" providerId="ADAL" clId="{8C994F70-28F8-884A-A0B9-83317C001735}" dt="2022-05-10T17:15:18.566" v="631" actId="1076"/>
          <ac:picMkLst>
            <pc:docMk/>
            <pc:sldMk cId="2964941536" sldId="946"/>
            <ac:picMk id="6" creationId="{D1F5325E-ED1C-634E-9B95-A561BBD502D6}"/>
          </ac:picMkLst>
        </pc:picChg>
        <pc:picChg chg="del">
          <ac:chgData name="Emma Davies" userId="c388106c-fcc1-4b94-b57d-b351bf2299cb" providerId="ADAL" clId="{8C994F70-28F8-884A-A0B9-83317C001735}" dt="2022-05-10T17:14:58.811" v="621" actId="478"/>
          <ac:picMkLst>
            <pc:docMk/>
            <pc:sldMk cId="2964941536" sldId="946"/>
            <ac:picMk id="9" creationId="{EE2EBEF1-84A3-B74C-B901-13FFE9A5F36E}"/>
          </ac:picMkLst>
        </pc:picChg>
      </pc:sldChg>
    </pc:docChg>
  </pc:docChgLst>
  <pc:docChgLst>
    <pc:chgData name="Emma Davies" userId="c388106c-fcc1-4b94-b57d-b351bf2299cb" providerId="ADAL" clId="{86DE6BA7-6A8A-C348-8BAE-A67F1385C248}"/>
    <pc:docChg chg="undo custSel addSld delSld modSld">
      <pc:chgData name="Emma Davies" userId="c388106c-fcc1-4b94-b57d-b351bf2299cb" providerId="ADAL" clId="{86DE6BA7-6A8A-C348-8BAE-A67F1385C248}" dt="2022-06-05T16:48:31.345" v="1119"/>
      <pc:docMkLst>
        <pc:docMk/>
      </pc:docMkLst>
      <pc:sldChg chg="modSp">
        <pc:chgData name="Emma Davies" userId="c388106c-fcc1-4b94-b57d-b351bf2299cb" providerId="ADAL" clId="{86DE6BA7-6A8A-C348-8BAE-A67F1385C248}" dt="2022-06-01T14:23:34.399" v="293" actId="20577"/>
        <pc:sldMkLst>
          <pc:docMk/>
          <pc:sldMk cId="2748093058" sldId="268"/>
        </pc:sldMkLst>
        <pc:spChg chg="mod">
          <ac:chgData name="Emma Davies" userId="c388106c-fcc1-4b94-b57d-b351bf2299cb" providerId="ADAL" clId="{86DE6BA7-6A8A-C348-8BAE-A67F1385C248}" dt="2022-06-01T14:23:34.399" v="293" actId="20577"/>
          <ac:spMkLst>
            <pc:docMk/>
            <pc:sldMk cId="2748093058" sldId="268"/>
            <ac:spMk id="7" creationId="{38F0542A-4077-4140-AF53-8C34231F718D}"/>
          </ac:spMkLst>
        </pc:spChg>
      </pc:sldChg>
      <pc:sldChg chg="modSp">
        <pc:chgData name="Emma Davies" userId="c388106c-fcc1-4b94-b57d-b351bf2299cb" providerId="ADAL" clId="{86DE6BA7-6A8A-C348-8BAE-A67F1385C248}" dt="2022-06-01T14:23:10.915" v="252" actId="20577"/>
        <pc:sldMkLst>
          <pc:docMk/>
          <pc:sldMk cId="3972945757" sldId="269"/>
        </pc:sldMkLst>
        <pc:spChg chg="mod">
          <ac:chgData name="Emma Davies" userId="c388106c-fcc1-4b94-b57d-b351bf2299cb" providerId="ADAL" clId="{86DE6BA7-6A8A-C348-8BAE-A67F1385C248}" dt="2022-06-01T14:23:10.915" v="252" actId="20577"/>
          <ac:spMkLst>
            <pc:docMk/>
            <pc:sldMk cId="3972945757" sldId="269"/>
            <ac:spMk id="7" creationId="{EBE90D9F-A2CA-0C4E-8BCF-A52D21B9B6BE}"/>
          </ac:spMkLst>
        </pc:spChg>
      </pc:sldChg>
      <pc:sldChg chg="modSp">
        <pc:chgData name="Emma Davies" userId="c388106c-fcc1-4b94-b57d-b351bf2299cb" providerId="ADAL" clId="{86DE6BA7-6A8A-C348-8BAE-A67F1385C248}" dt="2022-06-01T15:38:54.765" v="355" actId="20577"/>
        <pc:sldMkLst>
          <pc:docMk/>
          <pc:sldMk cId="1355969124" sldId="706"/>
        </pc:sldMkLst>
        <pc:spChg chg="mod">
          <ac:chgData name="Emma Davies" userId="c388106c-fcc1-4b94-b57d-b351bf2299cb" providerId="ADAL" clId="{86DE6BA7-6A8A-C348-8BAE-A67F1385C248}" dt="2022-06-01T15:38:54.765" v="355" actId="20577"/>
          <ac:spMkLst>
            <pc:docMk/>
            <pc:sldMk cId="1355969124" sldId="706"/>
            <ac:spMk id="8" creationId="{9092A134-8C9E-4C40-B077-48272B5CB482}"/>
          </ac:spMkLst>
        </pc:spChg>
      </pc:sldChg>
      <pc:sldChg chg="modSp del">
        <pc:chgData name="Emma Davies" userId="c388106c-fcc1-4b94-b57d-b351bf2299cb" providerId="ADAL" clId="{86DE6BA7-6A8A-C348-8BAE-A67F1385C248}" dt="2022-05-31T15:11:23.006" v="35" actId="2696"/>
        <pc:sldMkLst>
          <pc:docMk/>
          <pc:sldMk cId="3126862141" sldId="852"/>
        </pc:sldMkLst>
        <pc:spChg chg="mod">
          <ac:chgData name="Emma Davies" userId="c388106c-fcc1-4b94-b57d-b351bf2299cb" providerId="ADAL" clId="{86DE6BA7-6A8A-C348-8BAE-A67F1385C248}" dt="2022-05-31T15:11:14.298" v="34" actId="255"/>
          <ac:spMkLst>
            <pc:docMk/>
            <pc:sldMk cId="3126862141" sldId="852"/>
            <ac:spMk id="2" creationId="{1BB8F6FA-D5DD-4625-92F8-78707D8EEB35}"/>
          </ac:spMkLst>
        </pc:spChg>
      </pc:sldChg>
      <pc:sldChg chg="addSp delSp modSp add del modAnim">
        <pc:chgData name="Emma Davies" userId="c388106c-fcc1-4b94-b57d-b351bf2299cb" providerId="ADAL" clId="{86DE6BA7-6A8A-C348-8BAE-A67F1385C248}" dt="2022-06-03T07:49:16.952" v="918"/>
        <pc:sldMkLst>
          <pc:docMk/>
          <pc:sldMk cId="1157615796" sldId="855"/>
        </pc:sldMkLst>
        <pc:spChg chg="mod">
          <ac:chgData name="Emma Davies" userId="c388106c-fcc1-4b94-b57d-b351bf2299cb" providerId="ADAL" clId="{86DE6BA7-6A8A-C348-8BAE-A67F1385C248}" dt="2022-06-03T07:49:15.445" v="917" actId="255"/>
          <ac:spMkLst>
            <pc:docMk/>
            <pc:sldMk cId="1157615796" sldId="855"/>
            <ac:spMk id="8" creationId="{46871BFD-447A-48A0-BBEE-71A2212B96F7}"/>
          </ac:spMkLst>
        </pc:spChg>
        <pc:picChg chg="add del">
          <ac:chgData name="Emma Davies" userId="c388106c-fcc1-4b94-b57d-b351bf2299cb" providerId="ADAL" clId="{86DE6BA7-6A8A-C348-8BAE-A67F1385C248}" dt="2022-06-03T06:50:22.704" v="469" actId="478"/>
          <ac:picMkLst>
            <pc:docMk/>
            <pc:sldMk cId="1157615796" sldId="855"/>
            <ac:picMk id="5" creationId="{DADBED03-AA1E-AD49-BC19-B7A438D4E549}"/>
          </ac:picMkLst>
        </pc:picChg>
        <pc:picChg chg="add">
          <ac:chgData name="Emma Davies" userId="c388106c-fcc1-4b94-b57d-b351bf2299cb" providerId="ADAL" clId="{86DE6BA7-6A8A-C348-8BAE-A67F1385C248}" dt="2022-06-03T06:50:48.763" v="480"/>
          <ac:picMkLst>
            <pc:docMk/>
            <pc:sldMk cId="1157615796" sldId="855"/>
            <ac:picMk id="6" creationId="{3BA53227-B77B-BF46-8A2A-E85ECFD4B77C}"/>
          </ac:picMkLst>
        </pc:picChg>
        <pc:picChg chg="add">
          <ac:chgData name="Emma Davies" userId="c388106c-fcc1-4b94-b57d-b351bf2299cb" providerId="ADAL" clId="{86DE6BA7-6A8A-C348-8BAE-A67F1385C248}" dt="2022-06-03T06:50:48.763" v="480"/>
          <ac:picMkLst>
            <pc:docMk/>
            <pc:sldMk cId="1157615796" sldId="855"/>
            <ac:picMk id="7" creationId="{E6B77C1C-9AFA-2449-9FBC-141E730D20F8}"/>
          </ac:picMkLst>
        </pc:picChg>
        <pc:picChg chg="add">
          <ac:chgData name="Emma Davies" userId="c388106c-fcc1-4b94-b57d-b351bf2299cb" providerId="ADAL" clId="{86DE6BA7-6A8A-C348-8BAE-A67F1385C248}" dt="2022-06-03T07:49:16.952" v="918"/>
          <ac:picMkLst>
            <pc:docMk/>
            <pc:sldMk cId="1157615796" sldId="855"/>
            <ac:picMk id="9" creationId="{8EFEAD7C-79EB-3C46-9E12-8F9AC5B4CF7A}"/>
          </ac:picMkLst>
        </pc:picChg>
      </pc:sldChg>
      <pc:sldChg chg="modSp modAnim">
        <pc:chgData name="Emma Davies" userId="c388106c-fcc1-4b94-b57d-b351bf2299cb" providerId="ADAL" clId="{86DE6BA7-6A8A-C348-8BAE-A67F1385C248}" dt="2022-06-05T16:37:36.649" v="1041"/>
        <pc:sldMkLst>
          <pc:docMk/>
          <pc:sldMk cId="2367493608" sldId="961"/>
        </pc:sldMkLst>
        <pc:spChg chg="mod">
          <ac:chgData name="Emma Davies" userId="c388106c-fcc1-4b94-b57d-b351bf2299cb" providerId="ADAL" clId="{86DE6BA7-6A8A-C348-8BAE-A67F1385C248}" dt="2022-06-01T15:36:37.855" v="352" actId="20577"/>
          <ac:spMkLst>
            <pc:docMk/>
            <pc:sldMk cId="2367493608" sldId="961"/>
            <ac:spMk id="2" creationId="{0B99A881-96F9-4080-BFEC-47627517944B}"/>
          </ac:spMkLst>
        </pc:spChg>
      </pc:sldChg>
      <pc:sldChg chg="add del">
        <pc:chgData name="Emma Davies" userId="c388106c-fcc1-4b94-b57d-b351bf2299cb" providerId="ADAL" clId="{86DE6BA7-6A8A-C348-8BAE-A67F1385C248}" dt="2022-06-01T14:20:20.885" v="66" actId="2696"/>
        <pc:sldMkLst>
          <pc:docMk/>
          <pc:sldMk cId="1111378018" sldId="962"/>
        </pc:sldMkLst>
      </pc:sldChg>
      <pc:sldChg chg="addSp modSp add del modAnim">
        <pc:chgData name="Emma Davies" userId="c388106c-fcc1-4b94-b57d-b351bf2299cb" providerId="ADAL" clId="{86DE6BA7-6A8A-C348-8BAE-A67F1385C248}" dt="2022-06-03T07:59:17.821" v="938"/>
        <pc:sldMkLst>
          <pc:docMk/>
          <pc:sldMk cId="4127846730" sldId="977"/>
        </pc:sldMkLst>
        <pc:spChg chg="mod">
          <ac:chgData name="Emma Davies" userId="c388106c-fcc1-4b94-b57d-b351bf2299cb" providerId="ADAL" clId="{86DE6BA7-6A8A-C348-8BAE-A67F1385C248}" dt="2022-06-01T14:26:23.625" v="324" actId="20577"/>
          <ac:spMkLst>
            <pc:docMk/>
            <pc:sldMk cId="4127846730" sldId="977"/>
            <ac:spMk id="2" creationId="{F54D3857-5422-A744-A3AC-F9264C5D4B24}"/>
          </ac:spMkLst>
        </pc:spChg>
        <pc:picChg chg="add">
          <ac:chgData name="Emma Davies" userId="c388106c-fcc1-4b94-b57d-b351bf2299cb" providerId="ADAL" clId="{86DE6BA7-6A8A-C348-8BAE-A67F1385C248}" dt="2022-06-03T06:56:21.427" v="563"/>
          <ac:picMkLst>
            <pc:docMk/>
            <pc:sldMk cId="4127846730" sldId="977"/>
            <ac:picMk id="4" creationId="{DB7629B4-5099-084A-9A12-CD8411D01FDB}"/>
          </ac:picMkLst>
        </pc:picChg>
        <pc:picChg chg="add">
          <ac:chgData name="Emma Davies" userId="c388106c-fcc1-4b94-b57d-b351bf2299cb" providerId="ADAL" clId="{86DE6BA7-6A8A-C348-8BAE-A67F1385C248}" dt="2022-06-03T07:59:17.821" v="938"/>
          <ac:picMkLst>
            <pc:docMk/>
            <pc:sldMk cId="4127846730" sldId="977"/>
            <ac:picMk id="6" creationId="{9E0ED48D-B428-E841-8EFA-DA26F8091165}"/>
          </ac:picMkLst>
        </pc:picChg>
      </pc:sldChg>
      <pc:sldChg chg="addSp delSp modSp add del modAnim">
        <pc:chgData name="Emma Davies" userId="c388106c-fcc1-4b94-b57d-b351bf2299cb" providerId="ADAL" clId="{86DE6BA7-6A8A-C348-8BAE-A67F1385C248}" dt="2022-06-05T16:20:45.127" v="993" actId="255"/>
        <pc:sldMkLst>
          <pc:docMk/>
          <pc:sldMk cId="2821724853" sldId="979"/>
        </pc:sldMkLst>
        <pc:spChg chg="mod">
          <ac:chgData name="Emma Davies" userId="c388106c-fcc1-4b94-b57d-b351bf2299cb" providerId="ADAL" clId="{86DE6BA7-6A8A-C348-8BAE-A67F1385C248}" dt="2022-06-05T16:20:45.127" v="993" actId="255"/>
          <ac:spMkLst>
            <pc:docMk/>
            <pc:sldMk cId="2821724853" sldId="979"/>
            <ac:spMk id="2" creationId="{F54D3857-5422-A744-A3AC-F9264C5D4B24}"/>
          </ac:spMkLst>
        </pc:spChg>
        <pc:picChg chg="add">
          <ac:chgData name="Emma Davies" userId="c388106c-fcc1-4b94-b57d-b351bf2299cb" providerId="ADAL" clId="{86DE6BA7-6A8A-C348-8BAE-A67F1385C248}" dt="2022-06-03T07:20:36.416" v="799"/>
          <ac:picMkLst>
            <pc:docMk/>
            <pc:sldMk cId="2821724853" sldId="979"/>
            <ac:picMk id="4" creationId="{8173F605-5906-A04E-BC4E-C0C2962AA33C}"/>
          </ac:picMkLst>
        </pc:picChg>
        <pc:picChg chg="add">
          <ac:chgData name="Emma Davies" userId="c388106c-fcc1-4b94-b57d-b351bf2299cb" providerId="ADAL" clId="{86DE6BA7-6A8A-C348-8BAE-A67F1385C248}" dt="2022-06-03T07:20:58.068" v="807"/>
          <ac:picMkLst>
            <pc:docMk/>
            <pc:sldMk cId="2821724853" sldId="979"/>
            <ac:picMk id="6" creationId="{E22B8F01-A365-0046-B5B3-C88D055D3713}"/>
          </ac:picMkLst>
        </pc:picChg>
        <pc:picChg chg="add del">
          <ac:chgData name="Emma Davies" userId="c388106c-fcc1-4b94-b57d-b351bf2299cb" providerId="ADAL" clId="{86DE6BA7-6A8A-C348-8BAE-A67F1385C248}" dt="2022-06-05T16:20:32.781" v="989"/>
          <ac:picMkLst>
            <pc:docMk/>
            <pc:sldMk cId="2821724853" sldId="979"/>
            <ac:picMk id="7" creationId="{5C6153BF-980E-DC40-9946-0D626BB47814}"/>
          </ac:picMkLst>
        </pc:picChg>
        <pc:picChg chg="add">
          <ac:chgData name="Emma Davies" userId="c388106c-fcc1-4b94-b57d-b351bf2299cb" providerId="ADAL" clId="{86DE6BA7-6A8A-C348-8BAE-A67F1385C248}" dt="2022-06-05T16:20:41.946" v="992"/>
          <ac:picMkLst>
            <pc:docMk/>
            <pc:sldMk cId="2821724853" sldId="979"/>
            <ac:picMk id="8" creationId="{6EC37DC0-D1BE-BB40-A9EC-208A0429F211}"/>
          </ac:picMkLst>
        </pc:picChg>
      </pc:sldChg>
      <pc:sldChg chg="add del">
        <pc:chgData name="Emma Davies" userId="c388106c-fcc1-4b94-b57d-b351bf2299cb" providerId="ADAL" clId="{86DE6BA7-6A8A-C348-8BAE-A67F1385C248}" dt="2022-06-01T14:20:40.374" v="76" actId="2696"/>
        <pc:sldMkLst>
          <pc:docMk/>
          <pc:sldMk cId="875313969" sldId="984"/>
        </pc:sldMkLst>
      </pc:sldChg>
      <pc:sldChg chg="add del">
        <pc:chgData name="Emma Davies" userId="c388106c-fcc1-4b94-b57d-b351bf2299cb" providerId="ADAL" clId="{86DE6BA7-6A8A-C348-8BAE-A67F1385C248}" dt="2022-06-01T14:20:53.509" v="82" actId="2696"/>
        <pc:sldMkLst>
          <pc:docMk/>
          <pc:sldMk cId="3931418025" sldId="985"/>
        </pc:sldMkLst>
      </pc:sldChg>
      <pc:sldChg chg="addSp delSp modSp add del modAnim">
        <pc:chgData name="Emma Davies" userId="c388106c-fcc1-4b94-b57d-b351bf2299cb" providerId="ADAL" clId="{86DE6BA7-6A8A-C348-8BAE-A67F1385C248}" dt="2022-06-03T08:09:59.224" v="980"/>
        <pc:sldMkLst>
          <pc:docMk/>
          <pc:sldMk cId="56296085" sldId="986"/>
        </pc:sldMkLst>
        <pc:spChg chg="mod">
          <ac:chgData name="Emma Davies" userId="c388106c-fcc1-4b94-b57d-b351bf2299cb" providerId="ADAL" clId="{86DE6BA7-6A8A-C348-8BAE-A67F1385C248}" dt="2022-06-01T14:26:07.244" v="315" actId="20577"/>
          <ac:spMkLst>
            <pc:docMk/>
            <pc:sldMk cId="56296085" sldId="986"/>
            <ac:spMk id="2" creationId="{8DA6E750-438C-F04B-8F89-04F520B5EE7B}"/>
          </ac:spMkLst>
        </pc:spChg>
        <pc:picChg chg="add del">
          <ac:chgData name="Emma Davies" userId="c388106c-fcc1-4b94-b57d-b351bf2299cb" providerId="ADAL" clId="{86DE6BA7-6A8A-C348-8BAE-A67F1385C248}" dt="2022-06-03T08:07:31.392" v="949" actId="478"/>
          <ac:picMkLst>
            <pc:docMk/>
            <pc:sldMk cId="56296085" sldId="986"/>
            <ac:picMk id="4" creationId="{25A6B5CE-FE96-154F-B95B-9A1D82455818}"/>
          </ac:picMkLst>
        </pc:picChg>
        <pc:picChg chg="add">
          <ac:chgData name="Emma Davies" userId="c388106c-fcc1-4b94-b57d-b351bf2299cb" providerId="ADAL" clId="{86DE6BA7-6A8A-C348-8BAE-A67F1385C248}" dt="2022-06-03T08:07:50.064" v="957"/>
          <ac:picMkLst>
            <pc:docMk/>
            <pc:sldMk cId="56296085" sldId="986"/>
            <ac:picMk id="6" creationId="{6221D513-00C1-144A-AB41-0CC3ADBDA6F1}"/>
          </ac:picMkLst>
        </pc:picChg>
        <pc:picChg chg="add">
          <ac:chgData name="Emma Davies" userId="c388106c-fcc1-4b94-b57d-b351bf2299cb" providerId="ADAL" clId="{86DE6BA7-6A8A-C348-8BAE-A67F1385C248}" dt="2022-06-03T08:09:40.856" v="977"/>
          <ac:picMkLst>
            <pc:docMk/>
            <pc:sldMk cId="56296085" sldId="986"/>
            <ac:picMk id="7" creationId="{BA38ADB1-71E3-504A-8600-33CA9DE97940}"/>
          </ac:picMkLst>
        </pc:picChg>
      </pc:sldChg>
      <pc:sldChg chg="addSp modSp add del modAnim">
        <pc:chgData name="Emma Davies" userId="c388106c-fcc1-4b94-b57d-b351bf2299cb" providerId="ADAL" clId="{86DE6BA7-6A8A-C348-8BAE-A67F1385C248}" dt="2022-06-03T08:00:37.787" v="942"/>
        <pc:sldMkLst>
          <pc:docMk/>
          <pc:sldMk cId="2303489325" sldId="987"/>
        </pc:sldMkLst>
        <pc:spChg chg="mod">
          <ac:chgData name="Emma Davies" userId="c388106c-fcc1-4b94-b57d-b351bf2299cb" providerId="ADAL" clId="{86DE6BA7-6A8A-C348-8BAE-A67F1385C248}" dt="2022-06-01T14:26:16.234" v="320" actId="20577"/>
          <ac:spMkLst>
            <pc:docMk/>
            <pc:sldMk cId="2303489325" sldId="987"/>
            <ac:spMk id="2" creationId="{F54D3857-5422-A744-A3AC-F9264C5D4B24}"/>
          </ac:spMkLst>
        </pc:spChg>
        <pc:picChg chg="add">
          <ac:chgData name="Emma Davies" userId="c388106c-fcc1-4b94-b57d-b351bf2299cb" providerId="ADAL" clId="{86DE6BA7-6A8A-C348-8BAE-A67F1385C248}" dt="2022-06-03T06:59:41.059" v="609"/>
          <ac:picMkLst>
            <pc:docMk/>
            <pc:sldMk cId="2303489325" sldId="987"/>
            <ac:picMk id="4" creationId="{419C0DA2-C964-CF45-9453-A80F119FC2E1}"/>
          </ac:picMkLst>
        </pc:picChg>
        <pc:picChg chg="add">
          <ac:chgData name="Emma Davies" userId="c388106c-fcc1-4b94-b57d-b351bf2299cb" providerId="ADAL" clId="{86DE6BA7-6A8A-C348-8BAE-A67F1385C248}" dt="2022-06-03T08:00:37.787" v="942"/>
          <ac:picMkLst>
            <pc:docMk/>
            <pc:sldMk cId="2303489325" sldId="987"/>
            <ac:picMk id="5" creationId="{0EAF232F-50F5-EE43-8022-015D01F4FE28}"/>
          </ac:picMkLst>
        </pc:picChg>
      </pc:sldChg>
      <pc:sldChg chg="addSp modSp add del modAnim">
        <pc:chgData name="Emma Davies" userId="c388106c-fcc1-4b94-b57d-b351bf2299cb" providerId="ADAL" clId="{86DE6BA7-6A8A-C348-8BAE-A67F1385C248}" dt="2022-06-03T07:59:20.065" v="939"/>
        <pc:sldMkLst>
          <pc:docMk/>
          <pc:sldMk cId="2470306202" sldId="988"/>
        </pc:sldMkLst>
        <pc:spChg chg="mod">
          <ac:chgData name="Emma Davies" userId="c388106c-fcc1-4b94-b57d-b351bf2299cb" providerId="ADAL" clId="{86DE6BA7-6A8A-C348-8BAE-A67F1385C248}" dt="2022-06-01T14:26:18.799" v="322" actId="20577"/>
          <ac:spMkLst>
            <pc:docMk/>
            <pc:sldMk cId="2470306202" sldId="988"/>
            <ac:spMk id="2" creationId="{F54D3857-5422-A744-A3AC-F9264C5D4B24}"/>
          </ac:spMkLst>
        </pc:spChg>
        <pc:picChg chg="add">
          <ac:chgData name="Emma Davies" userId="c388106c-fcc1-4b94-b57d-b351bf2299cb" providerId="ADAL" clId="{86DE6BA7-6A8A-C348-8BAE-A67F1385C248}" dt="2022-06-03T06:56:24.891" v="564"/>
          <ac:picMkLst>
            <pc:docMk/>
            <pc:sldMk cId="2470306202" sldId="988"/>
            <ac:picMk id="4" creationId="{31519446-18C4-0840-8333-35D541BEDF1D}"/>
          </ac:picMkLst>
        </pc:picChg>
        <pc:picChg chg="add">
          <ac:chgData name="Emma Davies" userId="c388106c-fcc1-4b94-b57d-b351bf2299cb" providerId="ADAL" clId="{86DE6BA7-6A8A-C348-8BAE-A67F1385C248}" dt="2022-06-03T07:59:20.065" v="939"/>
          <ac:picMkLst>
            <pc:docMk/>
            <pc:sldMk cId="2470306202" sldId="988"/>
            <ac:picMk id="6" creationId="{C771C1AB-DD1C-484B-8E5D-EC15E98A10E6}"/>
          </ac:picMkLst>
        </pc:picChg>
      </pc:sldChg>
      <pc:sldChg chg="addSp modSp add del modAnim">
        <pc:chgData name="Emma Davies" userId="c388106c-fcc1-4b94-b57d-b351bf2299cb" providerId="ADAL" clId="{86DE6BA7-6A8A-C348-8BAE-A67F1385C248}" dt="2022-06-03T08:00:40.680" v="943"/>
        <pc:sldMkLst>
          <pc:docMk/>
          <pc:sldMk cId="192999117" sldId="989"/>
        </pc:sldMkLst>
        <pc:spChg chg="mod">
          <ac:chgData name="Emma Davies" userId="c388106c-fcc1-4b94-b57d-b351bf2299cb" providerId="ADAL" clId="{86DE6BA7-6A8A-C348-8BAE-A67F1385C248}" dt="2022-06-01T14:26:11.066" v="318" actId="20577"/>
          <ac:spMkLst>
            <pc:docMk/>
            <pc:sldMk cId="192999117" sldId="989"/>
            <ac:spMk id="2" creationId="{F54D3857-5422-A744-A3AC-F9264C5D4B24}"/>
          </ac:spMkLst>
        </pc:spChg>
        <pc:picChg chg="add">
          <ac:chgData name="Emma Davies" userId="c388106c-fcc1-4b94-b57d-b351bf2299cb" providerId="ADAL" clId="{86DE6BA7-6A8A-C348-8BAE-A67F1385C248}" dt="2022-06-03T06:59:42.956" v="610"/>
          <ac:picMkLst>
            <pc:docMk/>
            <pc:sldMk cId="192999117" sldId="989"/>
            <ac:picMk id="4" creationId="{ECCF7E42-DE06-E746-A48F-7088091029F4}"/>
          </ac:picMkLst>
        </pc:picChg>
        <pc:picChg chg="add">
          <ac:chgData name="Emma Davies" userId="c388106c-fcc1-4b94-b57d-b351bf2299cb" providerId="ADAL" clId="{86DE6BA7-6A8A-C348-8BAE-A67F1385C248}" dt="2022-06-03T08:00:40.680" v="943"/>
          <ac:picMkLst>
            <pc:docMk/>
            <pc:sldMk cId="192999117" sldId="989"/>
            <ac:picMk id="6" creationId="{8281FE49-A5CF-A144-A26D-29A703729E71}"/>
          </ac:picMkLst>
        </pc:picChg>
      </pc:sldChg>
      <pc:sldChg chg="addSp delSp modSp add del modAnim">
        <pc:chgData name="Emma Davies" userId="c388106c-fcc1-4b94-b57d-b351bf2299cb" providerId="ADAL" clId="{86DE6BA7-6A8A-C348-8BAE-A67F1385C248}" dt="2022-06-03T08:10:21.244" v="983"/>
        <pc:sldMkLst>
          <pc:docMk/>
          <pc:sldMk cId="1292460506" sldId="990"/>
        </pc:sldMkLst>
        <pc:spChg chg="mod">
          <ac:chgData name="Emma Davies" userId="c388106c-fcc1-4b94-b57d-b351bf2299cb" providerId="ADAL" clId="{86DE6BA7-6A8A-C348-8BAE-A67F1385C248}" dt="2022-06-01T14:26:03.745" v="311" actId="20577"/>
          <ac:spMkLst>
            <pc:docMk/>
            <pc:sldMk cId="1292460506" sldId="990"/>
            <ac:spMk id="2" creationId="{8DA6E750-438C-F04B-8F89-04F520B5EE7B}"/>
          </ac:spMkLst>
        </pc:spChg>
        <pc:picChg chg="add del">
          <ac:chgData name="Emma Davies" userId="c388106c-fcc1-4b94-b57d-b351bf2299cb" providerId="ADAL" clId="{86DE6BA7-6A8A-C348-8BAE-A67F1385C248}" dt="2022-06-03T08:07:33.301" v="950" actId="478"/>
          <ac:picMkLst>
            <pc:docMk/>
            <pc:sldMk cId="1292460506" sldId="990"/>
            <ac:picMk id="4" creationId="{A2AD5248-ACA0-0F40-AC0D-75A0F747EBC6}"/>
          </ac:picMkLst>
        </pc:picChg>
        <pc:picChg chg="add">
          <ac:chgData name="Emma Davies" userId="c388106c-fcc1-4b94-b57d-b351bf2299cb" providerId="ADAL" clId="{86DE6BA7-6A8A-C348-8BAE-A67F1385C248}" dt="2022-06-03T08:07:51.942" v="958"/>
          <ac:picMkLst>
            <pc:docMk/>
            <pc:sldMk cId="1292460506" sldId="990"/>
            <ac:picMk id="6" creationId="{B7A67C50-2D1F-B34D-BE02-633CD32F832B}"/>
          </ac:picMkLst>
        </pc:picChg>
        <pc:picChg chg="add del">
          <ac:chgData name="Emma Davies" userId="c388106c-fcc1-4b94-b57d-b351bf2299cb" providerId="ADAL" clId="{86DE6BA7-6A8A-C348-8BAE-A67F1385C248}" dt="2022-06-03T08:07:54.228" v="960" actId="478"/>
          <ac:picMkLst>
            <pc:docMk/>
            <pc:sldMk cId="1292460506" sldId="990"/>
            <ac:picMk id="7" creationId="{3ED98891-A0B3-DA4E-8331-AF4CA9B3B4F3}"/>
          </ac:picMkLst>
        </pc:picChg>
        <pc:picChg chg="add del">
          <ac:chgData name="Emma Davies" userId="c388106c-fcc1-4b94-b57d-b351bf2299cb" providerId="ADAL" clId="{86DE6BA7-6A8A-C348-8BAE-A67F1385C248}" dt="2022-06-03T08:09:49.425" v="979"/>
          <ac:picMkLst>
            <pc:docMk/>
            <pc:sldMk cId="1292460506" sldId="990"/>
            <ac:picMk id="8" creationId="{D2B26E81-73FA-0C4D-BAD7-F57D521C6D82}"/>
          </ac:picMkLst>
        </pc:picChg>
        <pc:picChg chg="add">
          <ac:chgData name="Emma Davies" userId="c388106c-fcc1-4b94-b57d-b351bf2299cb" providerId="ADAL" clId="{86DE6BA7-6A8A-C348-8BAE-A67F1385C248}" dt="2022-06-03T08:10:21.244" v="983"/>
          <ac:picMkLst>
            <pc:docMk/>
            <pc:sldMk cId="1292460506" sldId="990"/>
            <ac:picMk id="9" creationId="{9E20266C-13FD-7641-8DED-3162926AE6DA}"/>
          </ac:picMkLst>
        </pc:picChg>
      </pc:sldChg>
      <pc:sldChg chg="addSp delSp modSp add del modAnim">
        <pc:chgData name="Emma Davies" userId="c388106c-fcc1-4b94-b57d-b351bf2299cb" providerId="ADAL" clId="{86DE6BA7-6A8A-C348-8BAE-A67F1385C248}" dt="2022-06-03T07:49:10.254" v="916" actId="255"/>
        <pc:sldMkLst>
          <pc:docMk/>
          <pc:sldMk cId="600924003" sldId="997"/>
        </pc:sldMkLst>
        <pc:spChg chg="mod">
          <ac:chgData name="Emma Davies" userId="c388106c-fcc1-4b94-b57d-b351bf2299cb" providerId="ADAL" clId="{86DE6BA7-6A8A-C348-8BAE-A67F1385C248}" dt="2022-05-31T18:26:18.358" v="42" actId="20577"/>
          <ac:spMkLst>
            <pc:docMk/>
            <pc:sldMk cId="600924003" sldId="997"/>
            <ac:spMk id="3" creationId="{ADD6792E-2F4F-4544-99FF-292BAD2A9FF2}"/>
          </ac:spMkLst>
        </pc:spChg>
        <pc:spChg chg="mod">
          <ac:chgData name="Emma Davies" userId="c388106c-fcc1-4b94-b57d-b351bf2299cb" providerId="ADAL" clId="{86DE6BA7-6A8A-C348-8BAE-A67F1385C248}" dt="2022-06-03T07:49:10.254" v="916" actId="255"/>
          <ac:spMkLst>
            <pc:docMk/>
            <pc:sldMk cId="600924003" sldId="997"/>
            <ac:spMk id="8" creationId="{46871BFD-447A-48A0-BBEE-71A2212B96F7}"/>
          </ac:spMkLst>
        </pc:spChg>
        <pc:picChg chg="add del mod modCrop">
          <ac:chgData name="Emma Davies" userId="c388106c-fcc1-4b94-b57d-b351bf2299cb" providerId="ADAL" clId="{86DE6BA7-6A8A-C348-8BAE-A67F1385C248}" dt="2022-06-03T06:50:18.632" v="468" actId="478"/>
          <ac:picMkLst>
            <pc:docMk/>
            <pc:sldMk cId="600924003" sldId="997"/>
            <ac:picMk id="5" creationId="{1E6D57C6-B7D6-A549-8C00-91E83F221F40}"/>
          </ac:picMkLst>
        </pc:picChg>
        <pc:picChg chg="add">
          <ac:chgData name="Emma Davies" userId="c388106c-fcc1-4b94-b57d-b351bf2299cb" providerId="ADAL" clId="{86DE6BA7-6A8A-C348-8BAE-A67F1385C248}" dt="2022-06-03T06:50:46.690" v="479"/>
          <ac:picMkLst>
            <pc:docMk/>
            <pc:sldMk cId="600924003" sldId="997"/>
            <ac:picMk id="6" creationId="{3D24D9F4-B2E7-8B42-82A9-3BA138A83DD4}"/>
          </ac:picMkLst>
        </pc:picChg>
        <pc:picChg chg="add">
          <ac:chgData name="Emma Davies" userId="c388106c-fcc1-4b94-b57d-b351bf2299cb" providerId="ADAL" clId="{86DE6BA7-6A8A-C348-8BAE-A67F1385C248}" dt="2022-06-03T06:50:46.690" v="479"/>
          <ac:picMkLst>
            <pc:docMk/>
            <pc:sldMk cId="600924003" sldId="997"/>
            <ac:picMk id="7" creationId="{C5CF7B3F-8B5D-3E4C-B795-DB53F5AA6E49}"/>
          </ac:picMkLst>
        </pc:picChg>
        <pc:picChg chg="add">
          <ac:chgData name="Emma Davies" userId="c388106c-fcc1-4b94-b57d-b351bf2299cb" providerId="ADAL" clId="{86DE6BA7-6A8A-C348-8BAE-A67F1385C248}" dt="2022-06-03T07:49:00.783" v="914"/>
          <ac:picMkLst>
            <pc:docMk/>
            <pc:sldMk cId="600924003" sldId="997"/>
            <ac:picMk id="9" creationId="{74742E2A-8A39-7841-B915-9C2513375274}"/>
          </ac:picMkLst>
        </pc:picChg>
      </pc:sldChg>
      <pc:sldChg chg="addSp delSp modSp modAnim">
        <pc:chgData name="Emma Davies" userId="c388106c-fcc1-4b94-b57d-b351bf2299cb" providerId="ADAL" clId="{86DE6BA7-6A8A-C348-8BAE-A67F1385C248}" dt="2022-06-03T07:56:49.693" v="932" actId="255"/>
        <pc:sldMkLst>
          <pc:docMk/>
          <pc:sldMk cId="943682261" sldId="998"/>
        </pc:sldMkLst>
        <pc:spChg chg="del mod">
          <ac:chgData name="Emma Davies" userId="c388106c-fcc1-4b94-b57d-b351bf2299cb" providerId="ADAL" clId="{86DE6BA7-6A8A-C348-8BAE-A67F1385C248}" dt="2022-06-03T06:54:10.554" v="536" actId="478"/>
          <ac:spMkLst>
            <pc:docMk/>
            <pc:sldMk cId="943682261" sldId="998"/>
            <ac:spMk id="3" creationId="{7B71D2B4-24FE-3D46-B010-9B92DB10510E}"/>
          </ac:spMkLst>
        </pc:spChg>
        <pc:spChg chg="mod">
          <ac:chgData name="Emma Davies" userId="c388106c-fcc1-4b94-b57d-b351bf2299cb" providerId="ADAL" clId="{86DE6BA7-6A8A-C348-8BAE-A67F1385C248}" dt="2022-06-03T07:56:49.693" v="932" actId="255"/>
          <ac:spMkLst>
            <pc:docMk/>
            <pc:sldMk cId="943682261" sldId="998"/>
            <ac:spMk id="8" creationId="{46871BFD-447A-48A0-BBEE-71A2212B96F7}"/>
          </ac:spMkLst>
        </pc:spChg>
        <pc:picChg chg="add del mod">
          <ac:chgData name="Emma Davies" userId="c388106c-fcc1-4b94-b57d-b351bf2299cb" providerId="ADAL" clId="{86DE6BA7-6A8A-C348-8BAE-A67F1385C248}" dt="2022-06-03T06:53:00.100" v="520" actId="478"/>
          <ac:picMkLst>
            <pc:docMk/>
            <pc:sldMk cId="943682261" sldId="998"/>
            <ac:picMk id="4" creationId="{1FD0AD32-AFE3-5B4A-B03C-9D9705E94B57}"/>
          </ac:picMkLst>
        </pc:picChg>
        <pc:picChg chg="add del mod">
          <ac:chgData name="Emma Davies" userId="c388106c-fcc1-4b94-b57d-b351bf2299cb" providerId="ADAL" clId="{86DE6BA7-6A8A-C348-8BAE-A67F1385C248}" dt="2022-06-03T06:54:23.083" v="537" actId="478"/>
          <ac:picMkLst>
            <pc:docMk/>
            <pc:sldMk cId="943682261" sldId="998"/>
            <ac:picMk id="5" creationId="{EB9D4FE8-9B6F-0540-A3D7-F77E61035F67}"/>
          </ac:picMkLst>
        </pc:picChg>
        <pc:picChg chg="add del mod">
          <ac:chgData name="Emma Davies" userId="c388106c-fcc1-4b94-b57d-b351bf2299cb" providerId="ADAL" clId="{86DE6BA7-6A8A-C348-8BAE-A67F1385C248}" dt="2022-06-03T06:54:23.083" v="537" actId="478"/>
          <ac:picMkLst>
            <pc:docMk/>
            <pc:sldMk cId="943682261" sldId="998"/>
            <ac:picMk id="6" creationId="{7F8A52A4-00A1-4A43-B649-B834DE47394A}"/>
          </ac:picMkLst>
        </pc:picChg>
        <pc:picChg chg="add del mod">
          <ac:chgData name="Emma Davies" userId="c388106c-fcc1-4b94-b57d-b351bf2299cb" providerId="ADAL" clId="{86DE6BA7-6A8A-C348-8BAE-A67F1385C248}" dt="2022-06-03T06:54:23.083" v="537" actId="478"/>
          <ac:picMkLst>
            <pc:docMk/>
            <pc:sldMk cId="943682261" sldId="998"/>
            <ac:picMk id="7" creationId="{7A499647-2782-C849-BB7E-9D57F411EB4C}"/>
          </ac:picMkLst>
        </pc:picChg>
        <pc:picChg chg="add del mod">
          <ac:chgData name="Emma Davies" userId="c388106c-fcc1-4b94-b57d-b351bf2299cb" providerId="ADAL" clId="{86DE6BA7-6A8A-C348-8BAE-A67F1385C248}" dt="2022-06-03T06:54:26.521" v="539" actId="478"/>
          <ac:picMkLst>
            <pc:docMk/>
            <pc:sldMk cId="943682261" sldId="998"/>
            <ac:picMk id="11" creationId="{3A5E8899-6F7A-CE44-A583-AC224B76705E}"/>
          </ac:picMkLst>
        </pc:picChg>
        <pc:picChg chg="add del mod">
          <ac:chgData name="Emma Davies" userId="c388106c-fcc1-4b94-b57d-b351bf2299cb" providerId="ADAL" clId="{86DE6BA7-6A8A-C348-8BAE-A67F1385C248}" dt="2022-06-03T06:54:25.783" v="538" actId="478"/>
          <ac:picMkLst>
            <pc:docMk/>
            <pc:sldMk cId="943682261" sldId="998"/>
            <ac:picMk id="12" creationId="{8A490261-9068-524A-B67A-E74308CC2836}"/>
          </ac:picMkLst>
        </pc:picChg>
        <pc:picChg chg="add del mod">
          <ac:chgData name="Emma Davies" userId="c388106c-fcc1-4b94-b57d-b351bf2299cb" providerId="ADAL" clId="{86DE6BA7-6A8A-C348-8BAE-A67F1385C248}" dt="2022-06-03T06:54:25.783" v="538" actId="478"/>
          <ac:picMkLst>
            <pc:docMk/>
            <pc:sldMk cId="943682261" sldId="998"/>
            <ac:picMk id="13" creationId="{1ABDE3B9-45F7-5541-B473-5B8DB7982F88}"/>
          </ac:picMkLst>
        </pc:picChg>
        <pc:picChg chg="add del mod">
          <ac:chgData name="Emma Davies" userId="c388106c-fcc1-4b94-b57d-b351bf2299cb" providerId="ADAL" clId="{86DE6BA7-6A8A-C348-8BAE-A67F1385C248}" dt="2022-06-03T06:54:25.783" v="538" actId="478"/>
          <ac:picMkLst>
            <pc:docMk/>
            <pc:sldMk cId="943682261" sldId="998"/>
            <ac:picMk id="14" creationId="{7D9FC915-0618-1046-B237-C7BBC57B4AF8}"/>
          </ac:picMkLst>
        </pc:picChg>
        <pc:picChg chg="add del mod">
          <ac:chgData name="Emma Davies" userId="c388106c-fcc1-4b94-b57d-b351bf2299cb" providerId="ADAL" clId="{86DE6BA7-6A8A-C348-8BAE-A67F1385C248}" dt="2022-06-03T06:54:25.783" v="538" actId="478"/>
          <ac:picMkLst>
            <pc:docMk/>
            <pc:sldMk cId="943682261" sldId="998"/>
            <ac:picMk id="15" creationId="{2334A3EE-51A9-6E47-8FF2-5CB95FBFB256}"/>
          </ac:picMkLst>
        </pc:picChg>
        <pc:picChg chg="add mod">
          <ac:chgData name="Emma Davies" userId="c388106c-fcc1-4b94-b57d-b351bf2299cb" providerId="ADAL" clId="{86DE6BA7-6A8A-C348-8BAE-A67F1385C248}" dt="2022-06-03T06:54:37.322" v="544" actId="1076"/>
          <ac:picMkLst>
            <pc:docMk/>
            <pc:sldMk cId="943682261" sldId="998"/>
            <ac:picMk id="16" creationId="{C5A5161E-6AA0-F448-AEE0-D4538632231B}"/>
          </ac:picMkLst>
        </pc:picChg>
        <pc:picChg chg="add mod">
          <ac:chgData name="Emma Davies" userId="c388106c-fcc1-4b94-b57d-b351bf2299cb" providerId="ADAL" clId="{86DE6BA7-6A8A-C348-8BAE-A67F1385C248}" dt="2022-06-03T07:56:47.057" v="931" actId="1076"/>
          <ac:picMkLst>
            <pc:docMk/>
            <pc:sldMk cId="943682261" sldId="998"/>
            <ac:picMk id="17" creationId="{5410DAAE-E2EE-F743-9D32-04CDD7E8ADFB}"/>
          </ac:picMkLst>
        </pc:picChg>
      </pc:sldChg>
      <pc:sldChg chg="addSp delSp modSp modAnim">
        <pc:chgData name="Emma Davies" userId="c388106c-fcc1-4b94-b57d-b351bf2299cb" providerId="ADAL" clId="{86DE6BA7-6A8A-C348-8BAE-A67F1385C248}" dt="2022-06-03T07:56:59.339" v="934" actId="255"/>
        <pc:sldMkLst>
          <pc:docMk/>
          <pc:sldMk cId="2660867644" sldId="999"/>
        </pc:sldMkLst>
        <pc:spChg chg="del mod">
          <ac:chgData name="Emma Davies" userId="c388106c-fcc1-4b94-b57d-b351bf2299cb" providerId="ADAL" clId="{86DE6BA7-6A8A-C348-8BAE-A67F1385C248}" dt="2022-06-03T06:54:47.061" v="547" actId="478"/>
          <ac:spMkLst>
            <pc:docMk/>
            <pc:sldMk cId="2660867644" sldId="999"/>
            <ac:spMk id="3" creationId="{A8A2CFE5-5981-E746-9A23-B2FE5A078B5B}"/>
          </ac:spMkLst>
        </pc:spChg>
        <pc:spChg chg="mod">
          <ac:chgData name="Emma Davies" userId="c388106c-fcc1-4b94-b57d-b351bf2299cb" providerId="ADAL" clId="{86DE6BA7-6A8A-C348-8BAE-A67F1385C248}" dt="2022-06-03T07:56:59.339" v="934" actId="255"/>
          <ac:spMkLst>
            <pc:docMk/>
            <pc:sldMk cId="2660867644" sldId="999"/>
            <ac:spMk id="8" creationId="{46871BFD-447A-48A0-BBEE-71A2212B96F7}"/>
          </ac:spMkLst>
        </pc:spChg>
        <pc:picChg chg="add">
          <ac:chgData name="Emma Davies" userId="c388106c-fcc1-4b94-b57d-b351bf2299cb" providerId="ADAL" clId="{86DE6BA7-6A8A-C348-8BAE-A67F1385C248}" dt="2022-06-03T06:54:45.403" v="546"/>
          <ac:picMkLst>
            <pc:docMk/>
            <pc:sldMk cId="2660867644" sldId="999"/>
            <ac:picMk id="5" creationId="{D436985B-8937-2E47-8A5C-44B3529ECE88}"/>
          </ac:picMkLst>
        </pc:picChg>
        <pc:picChg chg="add">
          <ac:chgData name="Emma Davies" userId="c388106c-fcc1-4b94-b57d-b351bf2299cb" providerId="ADAL" clId="{86DE6BA7-6A8A-C348-8BAE-A67F1385C248}" dt="2022-06-03T07:56:53.780" v="933"/>
          <ac:picMkLst>
            <pc:docMk/>
            <pc:sldMk cId="2660867644" sldId="999"/>
            <ac:picMk id="6" creationId="{1A401C8A-0A7B-C043-9711-A5FAA586ECD5}"/>
          </ac:picMkLst>
        </pc:picChg>
      </pc:sldChg>
      <pc:sldChg chg="addSp modSp add del modAnim">
        <pc:chgData name="Emma Davies" userId="c388106c-fcc1-4b94-b57d-b351bf2299cb" providerId="ADAL" clId="{86DE6BA7-6A8A-C348-8BAE-A67F1385C248}" dt="2022-06-05T16:20:57.096" v="996" actId="1076"/>
        <pc:sldMkLst>
          <pc:docMk/>
          <pc:sldMk cId="3400098730" sldId="1000"/>
        </pc:sldMkLst>
        <pc:spChg chg="mod">
          <ac:chgData name="Emma Davies" userId="c388106c-fcc1-4b94-b57d-b351bf2299cb" providerId="ADAL" clId="{86DE6BA7-6A8A-C348-8BAE-A67F1385C248}" dt="2022-06-05T16:20:51.555" v="994" actId="255"/>
          <ac:spMkLst>
            <pc:docMk/>
            <pc:sldMk cId="3400098730" sldId="1000"/>
            <ac:spMk id="2" creationId="{F54D3857-5422-A744-A3AC-F9264C5D4B24}"/>
          </ac:spMkLst>
        </pc:spChg>
        <pc:picChg chg="add">
          <ac:chgData name="Emma Davies" userId="c388106c-fcc1-4b94-b57d-b351bf2299cb" providerId="ADAL" clId="{86DE6BA7-6A8A-C348-8BAE-A67F1385C248}" dt="2022-06-03T07:20:40.161" v="800"/>
          <ac:picMkLst>
            <pc:docMk/>
            <pc:sldMk cId="3400098730" sldId="1000"/>
            <ac:picMk id="4" creationId="{678CA9F2-5C51-AE4C-8FFC-EB7207CCD1F3}"/>
          </ac:picMkLst>
        </pc:picChg>
        <pc:picChg chg="add">
          <ac:chgData name="Emma Davies" userId="c388106c-fcc1-4b94-b57d-b351bf2299cb" providerId="ADAL" clId="{86DE6BA7-6A8A-C348-8BAE-A67F1385C248}" dt="2022-06-03T07:21:01.162" v="808"/>
          <ac:picMkLst>
            <pc:docMk/>
            <pc:sldMk cId="3400098730" sldId="1000"/>
            <ac:picMk id="6" creationId="{85EC6322-8E71-3F4A-AA9A-1DB3F45ED6EC}"/>
          </ac:picMkLst>
        </pc:picChg>
        <pc:picChg chg="add mod">
          <ac:chgData name="Emma Davies" userId="c388106c-fcc1-4b94-b57d-b351bf2299cb" providerId="ADAL" clId="{86DE6BA7-6A8A-C348-8BAE-A67F1385C248}" dt="2022-06-05T16:20:57.096" v="996" actId="1076"/>
          <ac:picMkLst>
            <pc:docMk/>
            <pc:sldMk cId="3400098730" sldId="1000"/>
            <ac:picMk id="7" creationId="{FB75668B-0D07-7F43-A9B1-D79FB2EC4F6D}"/>
          </ac:picMkLst>
        </pc:picChg>
      </pc:sldChg>
      <pc:sldChg chg="addSp delSp modSp add del modAnim">
        <pc:chgData name="Emma Davies" userId="c388106c-fcc1-4b94-b57d-b351bf2299cb" providerId="ADAL" clId="{86DE6BA7-6A8A-C348-8BAE-A67F1385C248}" dt="2022-06-05T16:43:52.824" v="1059"/>
        <pc:sldMkLst>
          <pc:docMk/>
          <pc:sldMk cId="1954598285" sldId="1001"/>
        </pc:sldMkLst>
        <pc:spChg chg="mod">
          <ac:chgData name="Emma Davies" userId="c388106c-fcc1-4b94-b57d-b351bf2299cb" providerId="ADAL" clId="{86DE6BA7-6A8A-C348-8BAE-A67F1385C248}" dt="2022-06-05T16:24:06.406" v="1003" actId="255"/>
          <ac:spMkLst>
            <pc:docMk/>
            <pc:sldMk cId="1954598285" sldId="1001"/>
            <ac:spMk id="2" creationId="{F54D3857-5422-A744-A3AC-F9264C5D4B24}"/>
          </ac:spMkLst>
        </pc:spChg>
        <pc:picChg chg="add del">
          <ac:chgData name="Emma Davies" userId="c388106c-fcc1-4b94-b57d-b351bf2299cb" providerId="ADAL" clId="{86DE6BA7-6A8A-C348-8BAE-A67F1385C248}" dt="2022-06-05T16:43:48.485" v="1058" actId="478"/>
          <ac:picMkLst>
            <pc:docMk/>
            <pc:sldMk cId="1954598285" sldId="1001"/>
            <ac:picMk id="4" creationId="{E1603706-13E1-EA4D-A05A-BFBCEB37F982}"/>
          </ac:picMkLst>
        </pc:picChg>
        <pc:picChg chg="add">
          <ac:chgData name="Emma Davies" userId="c388106c-fcc1-4b94-b57d-b351bf2299cb" providerId="ADAL" clId="{86DE6BA7-6A8A-C348-8BAE-A67F1385C248}" dt="2022-06-05T16:23:59.910" v="1001"/>
          <ac:picMkLst>
            <pc:docMk/>
            <pc:sldMk cId="1954598285" sldId="1001"/>
            <ac:picMk id="6" creationId="{F86CCDDD-8616-EB43-92BA-C5984178DD0D}"/>
          </ac:picMkLst>
        </pc:picChg>
        <pc:picChg chg="add">
          <ac:chgData name="Emma Davies" userId="c388106c-fcc1-4b94-b57d-b351bf2299cb" providerId="ADAL" clId="{86DE6BA7-6A8A-C348-8BAE-A67F1385C248}" dt="2022-06-05T16:43:52.824" v="1059"/>
          <ac:picMkLst>
            <pc:docMk/>
            <pc:sldMk cId="1954598285" sldId="1001"/>
            <ac:picMk id="7" creationId="{FB0C9E2C-5BC4-2C40-A1FE-2D4FF34E7485}"/>
          </ac:picMkLst>
        </pc:picChg>
      </pc:sldChg>
      <pc:sldChg chg="addSp delSp modSp modAnim">
        <pc:chgData name="Emma Davies" userId="c388106c-fcc1-4b94-b57d-b351bf2299cb" providerId="ADAL" clId="{86DE6BA7-6A8A-C348-8BAE-A67F1385C248}" dt="2022-06-05T16:45:08.640" v="1079" actId="1076"/>
        <pc:sldMkLst>
          <pc:docMk/>
          <pc:sldMk cId="465585170" sldId="1002"/>
        </pc:sldMkLst>
        <pc:spChg chg="mod">
          <ac:chgData name="Emma Davies" userId="c388106c-fcc1-4b94-b57d-b351bf2299cb" providerId="ADAL" clId="{86DE6BA7-6A8A-C348-8BAE-A67F1385C248}" dt="2022-06-05T16:26:14.247" v="1008" actId="255"/>
          <ac:spMkLst>
            <pc:docMk/>
            <pc:sldMk cId="465585170" sldId="1002"/>
            <ac:spMk id="2" creationId="{F54D3857-5422-A744-A3AC-F9264C5D4B24}"/>
          </ac:spMkLst>
        </pc:spChg>
        <pc:spChg chg="del mod">
          <ac:chgData name="Emma Davies" userId="c388106c-fcc1-4b94-b57d-b351bf2299cb" providerId="ADAL" clId="{86DE6BA7-6A8A-C348-8BAE-A67F1385C248}" dt="2022-06-03T07:26:12.587" v="889" actId="478"/>
          <ac:spMkLst>
            <pc:docMk/>
            <pc:sldMk cId="465585170" sldId="1002"/>
            <ac:spMk id="5" creationId="{74070A87-0865-3941-8B13-E419B20CC11E}"/>
          </ac:spMkLst>
        </pc:spChg>
        <pc:picChg chg="add del mod">
          <ac:chgData name="Emma Davies" userId="c388106c-fcc1-4b94-b57d-b351bf2299cb" providerId="ADAL" clId="{86DE6BA7-6A8A-C348-8BAE-A67F1385C248}" dt="2022-06-03T07:25:43.538" v="879" actId="478"/>
          <ac:picMkLst>
            <pc:docMk/>
            <pc:sldMk cId="465585170" sldId="1002"/>
            <ac:picMk id="4" creationId="{CE26CCE5-40A7-304F-8DB9-5266E371922D}"/>
          </ac:picMkLst>
        </pc:picChg>
        <pc:picChg chg="add del mod modCrop">
          <ac:chgData name="Emma Davies" userId="c388106c-fcc1-4b94-b57d-b351bf2299cb" providerId="ADAL" clId="{86DE6BA7-6A8A-C348-8BAE-A67F1385C248}" dt="2022-06-03T07:25:43.538" v="879" actId="478"/>
          <ac:picMkLst>
            <pc:docMk/>
            <pc:sldMk cId="465585170" sldId="1002"/>
            <ac:picMk id="6" creationId="{28460F44-6918-9140-A993-62BDF2EA52EA}"/>
          </ac:picMkLst>
        </pc:picChg>
        <pc:picChg chg="add del mod">
          <ac:chgData name="Emma Davies" userId="c388106c-fcc1-4b94-b57d-b351bf2299cb" providerId="ADAL" clId="{86DE6BA7-6A8A-C348-8BAE-A67F1385C248}" dt="2022-06-03T07:25:43.538" v="879" actId="478"/>
          <ac:picMkLst>
            <pc:docMk/>
            <pc:sldMk cId="465585170" sldId="1002"/>
            <ac:picMk id="7" creationId="{9B0F7923-8C51-4C40-AEFF-B4DA67D69C65}"/>
          </ac:picMkLst>
        </pc:picChg>
        <pc:picChg chg="add del">
          <ac:chgData name="Emma Davies" userId="c388106c-fcc1-4b94-b57d-b351bf2299cb" providerId="ADAL" clId="{86DE6BA7-6A8A-C348-8BAE-A67F1385C248}" dt="2022-06-03T07:25:09.976" v="869"/>
          <ac:picMkLst>
            <pc:docMk/>
            <pc:sldMk cId="465585170" sldId="1002"/>
            <ac:picMk id="8" creationId="{9CE28467-D64F-5A48-8A48-87F7E335FFF5}"/>
          </ac:picMkLst>
        </pc:picChg>
        <pc:picChg chg="add del mod">
          <ac:chgData name="Emma Davies" userId="c388106c-fcc1-4b94-b57d-b351bf2299cb" providerId="ADAL" clId="{86DE6BA7-6A8A-C348-8BAE-A67F1385C248}" dt="2022-06-03T07:25:43.538" v="879" actId="478"/>
          <ac:picMkLst>
            <pc:docMk/>
            <pc:sldMk cId="465585170" sldId="1002"/>
            <ac:picMk id="9" creationId="{4C481CAE-037D-C747-A31B-D49AA8F186E4}"/>
          </ac:picMkLst>
        </pc:picChg>
        <pc:picChg chg="add del mod">
          <ac:chgData name="Emma Davies" userId="c388106c-fcc1-4b94-b57d-b351bf2299cb" providerId="ADAL" clId="{86DE6BA7-6A8A-C348-8BAE-A67F1385C248}" dt="2022-06-03T07:25:43.538" v="879" actId="478"/>
          <ac:picMkLst>
            <pc:docMk/>
            <pc:sldMk cId="465585170" sldId="1002"/>
            <ac:picMk id="10" creationId="{B3049D8F-078D-8F4F-850B-40F2983B104F}"/>
          </ac:picMkLst>
        </pc:picChg>
        <pc:picChg chg="add del mod">
          <ac:chgData name="Emma Davies" userId="c388106c-fcc1-4b94-b57d-b351bf2299cb" providerId="ADAL" clId="{86DE6BA7-6A8A-C348-8BAE-A67F1385C248}" dt="2022-06-03T07:25:43.538" v="879" actId="478"/>
          <ac:picMkLst>
            <pc:docMk/>
            <pc:sldMk cId="465585170" sldId="1002"/>
            <ac:picMk id="11" creationId="{C0CB0B52-F45F-9944-8356-4E757EC1F1BA}"/>
          </ac:picMkLst>
        </pc:picChg>
        <pc:picChg chg="add del mod modCrop">
          <ac:chgData name="Emma Davies" userId="c388106c-fcc1-4b94-b57d-b351bf2299cb" providerId="ADAL" clId="{86DE6BA7-6A8A-C348-8BAE-A67F1385C248}" dt="2022-06-05T16:44:53.683" v="1073" actId="478"/>
          <ac:picMkLst>
            <pc:docMk/>
            <pc:sldMk cId="465585170" sldId="1002"/>
            <ac:picMk id="13" creationId="{B8F0AF8F-0CD1-504D-86F5-AF064DCF0B8C}"/>
          </ac:picMkLst>
        </pc:picChg>
        <pc:picChg chg="add mod">
          <ac:chgData name="Emma Davies" userId="c388106c-fcc1-4b94-b57d-b351bf2299cb" providerId="ADAL" clId="{86DE6BA7-6A8A-C348-8BAE-A67F1385C248}" dt="2022-06-05T16:26:33.294" v="1010"/>
          <ac:picMkLst>
            <pc:docMk/>
            <pc:sldMk cId="465585170" sldId="1002"/>
            <ac:picMk id="14" creationId="{7FB647B4-D146-7B46-99D4-D9302B45BBD9}"/>
          </ac:picMkLst>
        </pc:picChg>
        <pc:picChg chg="add del mod">
          <ac:chgData name="Emma Davies" userId="c388106c-fcc1-4b94-b57d-b351bf2299cb" providerId="ADAL" clId="{86DE6BA7-6A8A-C348-8BAE-A67F1385C248}" dt="2022-06-05T16:44:53.683" v="1073" actId="478"/>
          <ac:picMkLst>
            <pc:docMk/>
            <pc:sldMk cId="465585170" sldId="1002"/>
            <ac:picMk id="15" creationId="{E02900AF-FC95-7044-9864-F5D6DB83A669}"/>
          </ac:picMkLst>
        </pc:picChg>
        <pc:picChg chg="add del mod">
          <ac:chgData name="Emma Davies" userId="c388106c-fcc1-4b94-b57d-b351bf2299cb" providerId="ADAL" clId="{86DE6BA7-6A8A-C348-8BAE-A67F1385C248}" dt="2022-06-05T16:44:53.683" v="1073" actId="478"/>
          <ac:picMkLst>
            <pc:docMk/>
            <pc:sldMk cId="465585170" sldId="1002"/>
            <ac:picMk id="16" creationId="{E34CB0DA-CF35-0B46-81CD-BE081C3CD432}"/>
          </ac:picMkLst>
        </pc:picChg>
        <pc:picChg chg="add mod">
          <ac:chgData name="Emma Davies" userId="c388106c-fcc1-4b94-b57d-b351bf2299cb" providerId="ADAL" clId="{86DE6BA7-6A8A-C348-8BAE-A67F1385C248}" dt="2022-06-05T16:45:08.640" v="1079" actId="1076"/>
          <ac:picMkLst>
            <pc:docMk/>
            <pc:sldMk cId="465585170" sldId="1002"/>
            <ac:picMk id="17" creationId="{5AA64BBD-AD77-9247-A0EF-2EFE19C76CE8}"/>
          </ac:picMkLst>
        </pc:picChg>
      </pc:sldChg>
      <pc:sldChg chg="addSp delSp modSp modAnim">
        <pc:chgData name="Emma Davies" userId="c388106c-fcc1-4b94-b57d-b351bf2299cb" providerId="ADAL" clId="{86DE6BA7-6A8A-C348-8BAE-A67F1385C248}" dt="2022-06-05T16:45:15.765" v="1082" actId="1076"/>
        <pc:sldMkLst>
          <pc:docMk/>
          <pc:sldMk cId="3203446830" sldId="1004"/>
        </pc:sldMkLst>
        <pc:spChg chg="mod">
          <ac:chgData name="Emma Davies" userId="c388106c-fcc1-4b94-b57d-b351bf2299cb" providerId="ADAL" clId="{86DE6BA7-6A8A-C348-8BAE-A67F1385C248}" dt="2022-06-05T16:26:46.281" v="1011" actId="255"/>
          <ac:spMkLst>
            <pc:docMk/>
            <pc:sldMk cId="3203446830" sldId="1004"/>
            <ac:spMk id="2" creationId="{F54D3857-5422-A744-A3AC-F9264C5D4B24}"/>
          </ac:spMkLst>
        </pc:spChg>
        <pc:spChg chg="del mod">
          <ac:chgData name="Emma Davies" userId="c388106c-fcc1-4b94-b57d-b351bf2299cb" providerId="ADAL" clId="{86DE6BA7-6A8A-C348-8BAE-A67F1385C248}" dt="2022-06-03T07:26:07.816" v="888" actId="478"/>
          <ac:spMkLst>
            <pc:docMk/>
            <pc:sldMk cId="3203446830" sldId="1004"/>
            <ac:spMk id="5" creationId="{B5EDED94-2359-8B46-B614-EB01E2298C33}"/>
          </ac:spMkLst>
        </pc:spChg>
        <pc:picChg chg="add del">
          <ac:chgData name="Emma Davies" userId="c388106c-fcc1-4b94-b57d-b351bf2299cb" providerId="ADAL" clId="{86DE6BA7-6A8A-C348-8BAE-A67F1385C248}" dt="2022-06-05T16:45:10.976" v="1080" actId="478"/>
          <ac:picMkLst>
            <pc:docMk/>
            <pc:sldMk cId="3203446830" sldId="1004"/>
            <ac:picMk id="4" creationId="{511905D5-F2D4-5447-8B30-EDFFD098506F}"/>
          </ac:picMkLst>
        </pc:picChg>
        <pc:picChg chg="add mod">
          <ac:chgData name="Emma Davies" userId="c388106c-fcc1-4b94-b57d-b351bf2299cb" providerId="ADAL" clId="{86DE6BA7-6A8A-C348-8BAE-A67F1385C248}" dt="2022-06-05T16:27:03.365" v="1015" actId="1076"/>
          <ac:picMkLst>
            <pc:docMk/>
            <pc:sldMk cId="3203446830" sldId="1004"/>
            <ac:picMk id="6" creationId="{0D357FF0-031A-034E-8D57-9942CE546522}"/>
          </ac:picMkLst>
        </pc:picChg>
        <pc:picChg chg="add mod">
          <ac:chgData name="Emma Davies" userId="c388106c-fcc1-4b94-b57d-b351bf2299cb" providerId="ADAL" clId="{86DE6BA7-6A8A-C348-8BAE-A67F1385C248}" dt="2022-06-05T16:45:15.765" v="1082" actId="1076"/>
          <ac:picMkLst>
            <pc:docMk/>
            <pc:sldMk cId="3203446830" sldId="1004"/>
            <ac:picMk id="7" creationId="{897EB307-9210-2E47-BBF9-865E874F7D51}"/>
          </ac:picMkLst>
        </pc:picChg>
      </pc:sldChg>
      <pc:sldChg chg="addSp delSp modSp add del modAnim">
        <pc:chgData name="Emma Davies" userId="c388106c-fcc1-4b94-b57d-b351bf2299cb" providerId="ADAL" clId="{86DE6BA7-6A8A-C348-8BAE-A67F1385C248}" dt="2022-06-05T16:43:59.663" v="1061"/>
        <pc:sldMkLst>
          <pc:docMk/>
          <pc:sldMk cId="3606348173" sldId="1005"/>
        </pc:sldMkLst>
        <pc:spChg chg="mod">
          <ac:chgData name="Emma Davies" userId="c388106c-fcc1-4b94-b57d-b351bf2299cb" providerId="ADAL" clId="{86DE6BA7-6A8A-C348-8BAE-A67F1385C248}" dt="2022-06-05T16:24:16.063" v="1005" actId="255"/>
          <ac:spMkLst>
            <pc:docMk/>
            <pc:sldMk cId="3606348173" sldId="1005"/>
            <ac:spMk id="2" creationId="{F54D3857-5422-A744-A3AC-F9264C5D4B24}"/>
          </ac:spMkLst>
        </pc:spChg>
        <pc:picChg chg="add del">
          <ac:chgData name="Emma Davies" userId="c388106c-fcc1-4b94-b57d-b351bf2299cb" providerId="ADAL" clId="{86DE6BA7-6A8A-C348-8BAE-A67F1385C248}" dt="2022-06-05T16:43:58.789" v="1060" actId="478"/>
          <ac:picMkLst>
            <pc:docMk/>
            <pc:sldMk cId="3606348173" sldId="1005"/>
            <ac:picMk id="4" creationId="{5A88007C-5DAD-F14A-A45A-3BC9F646B911}"/>
          </ac:picMkLst>
        </pc:picChg>
        <pc:picChg chg="add mod">
          <ac:chgData name="Emma Davies" userId="c388106c-fcc1-4b94-b57d-b351bf2299cb" providerId="ADAL" clId="{86DE6BA7-6A8A-C348-8BAE-A67F1385C248}" dt="2022-06-05T16:24:19.229" v="1006" actId="1076"/>
          <ac:picMkLst>
            <pc:docMk/>
            <pc:sldMk cId="3606348173" sldId="1005"/>
            <ac:picMk id="6" creationId="{4B51AB69-6F86-EC42-BCBF-8E88C1D4F858}"/>
          </ac:picMkLst>
        </pc:picChg>
        <pc:picChg chg="add">
          <ac:chgData name="Emma Davies" userId="c388106c-fcc1-4b94-b57d-b351bf2299cb" providerId="ADAL" clId="{86DE6BA7-6A8A-C348-8BAE-A67F1385C248}" dt="2022-06-05T16:43:59.663" v="1061"/>
          <ac:picMkLst>
            <pc:docMk/>
            <pc:sldMk cId="3606348173" sldId="1005"/>
            <ac:picMk id="7" creationId="{BAC9E780-0DEB-AE44-9D64-CDAC5DDA3F3C}"/>
          </ac:picMkLst>
        </pc:picChg>
      </pc:sldChg>
      <pc:sldChg chg="addSp modSp add del modAnim">
        <pc:chgData name="Emma Davies" userId="c388106c-fcc1-4b94-b57d-b351bf2299cb" providerId="ADAL" clId="{86DE6BA7-6A8A-C348-8BAE-A67F1385C248}" dt="2022-06-05T16:30:01.933" v="1018"/>
        <pc:sldMkLst>
          <pc:docMk/>
          <pc:sldMk cId="3152071885" sldId="1006"/>
        </pc:sldMkLst>
        <pc:spChg chg="mod">
          <ac:chgData name="Emma Davies" userId="c388106c-fcc1-4b94-b57d-b351bf2299cb" providerId="ADAL" clId="{86DE6BA7-6A8A-C348-8BAE-A67F1385C248}" dt="2022-06-01T14:25:21.672" v="303" actId="20577"/>
          <ac:spMkLst>
            <pc:docMk/>
            <pc:sldMk cId="3152071885" sldId="1006"/>
            <ac:spMk id="2" creationId="{8DA6E750-438C-F04B-8F89-04F520B5EE7B}"/>
          </ac:spMkLst>
        </pc:spChg>
        <pc:spChg chg="mod">
          <ac:chgData name="Emma Davies" userId="c388106c-fcc1-4b94-b57d-b351bf2299cb" providerId="ADAL" clId="{86DE6BA7-6A8A-C348-8BAE-A67F1385C248}" dt="2022-06-03T07:15:47.150" v="733" actId="20577"/>
          <ac:spMkLst>
            <pc:docMk/>
            <pc:sldMk cId="3152071885" sldId="1006"/>
            <ac:spMk id="5" creationId="{BDB10808-5A75-7340-8593-A518F718779E}"/>
          </ac:spMkLst>
        </pc:spChg>
        <pc:picChg chg="add mod modCrop">
          <ac:chgData name="Emma Davies" userId="c388106c-fcc1-4b94-b57d-b351bf2299cb" providerId="ADAL" clId="{86DE6BA7-6A8A-C348-8BAE-A67F1385C248}" dt="2022-06-03T07:15:51.325" v="735" actId="1076"/>
          <ac:picMkLst>
            <pc:docMk/>
            <pc:sldMk cId="3152071885" sldId="1006"/>
            <ac:picMk id="4" creationId="{476C339C-2E09-F248-91BA-AAE4655286E6}"/>
          </ac:picMkLst>
        </pc:picChg>
        <pc:picChg chg="add mod">
          <ac:chgData name="Emma Davies" userId="c388106c-fcc1-4b94-b57d-b351bf2299cb" providerId="ADAL" clId="{86DE6BA7-6A8A-C348-8BAE-A67F1385C248}" dt="2022-06-03T07:16:42.246" v="754" actId="14100"/>
          <ac:picMkLst>
            <pc:docMk/>
            <pc:sldMk cId="3152071885" sldId="1006"/>
            <ac:picMk id="6" creationId="{3AED86DB-FC14-BE44-A38F-CC86A2E353BE}"/>
          </ac:picMkLst>
        </pc:picChg>
        <pc:picChg chg="add mod">
          <ac:chgData name="Emma Davies" userId="c388106c-fcc1-4b94-b57d-b351bf2299cb" providerId="ADAL" clId="{86DE6BA7-6A8A-C348-8BAE-A67F1385C248}" dt="2022-06-05T16:30:01.933" v="1018"/>
          <ac:picMkLst>
            <pc:docMk/>
            <pc:sldMk cId="3152071885" sldId="1006"/>
            <ac:picMk id="7" creationId="{655D4BD0-EC05-FB41-8A97-2465ABEB9DEF}"/>
          </ac:picMkLst>
        </pc:picChg>
      </pc:sldChg>
      <pc:sldChg chg="modSp add del">
        <pc:chgData name="Emma Davies" userId="c388106c-fcc1-4b94-b57d-b351bf2299cb" providerId="ADAL" clId="{86DE6BA7-6A8A-C348-8BAE-A67F1385C248}" dt="2022-06-03T07:16:05.076" v="743" actId="2696"/>
        <pc:sldMkLst>
          <pc:docMk/>
          <pc:sldMk cId="976812188" sldId="1007"/>
        </pc:sldMkLst>
        <pc:spChg chg="mod">
          <ac:chgData name="Emma Davies" userId="c388106c-fcc1-4b94-b57d-b351bf2299cb" providerId="ADAL" clId="{86DE6BA7-6A8A-C348-8BAE-A67F1385C248}" dt="2022-06-01T14:25:16.038" v="302" actId="20577"/>
          <ac:spMkLst>
            <pc:docMk/>
            <pc:sldMk cId="976812188" sldId="1007"/>
            <ac:spMk id="2" creationId="{8DA6E750-438C-F04B-8F89-04F520B5EE7B}"/>
          </ac:spMkLst>
        </pc:spChg>
        <pc:spChg chg="mod">
          <ac:chgData name="Emma Davies" userId="c388106c-fcc1-4b94-b57d-b351bf2299cb" providerId="ADAL" clId="{86DE6BA7-6A8A-C348-8BAE-A67F1385C248}" dt="2022-06-02T18:58:19.289" v="364" actId="20577"/>
          <ac:spMkLst>
            <pc:docMk/>
            <pc:sldMk cId="976812188" sldId="1007"/>
            <ac:spMk id="7" creationId="{467AD308-9620-A246-8E8D-B46A2855B7F3}"/>
          </ac:spMkLst>
        </pc:spChg>
      </pc:sldChg>
      <pc:sldChg chg="modSp del">
        <pc:chgData name="Emma Davies" userId="c388106c-fcc1-4b94-b57d-b351bf2299cb" providerId="ADAL" clId="{86DE6BA7-6A8A-C348-8BAE-A67F1385C248}" dt="2022-06-03T07:26:26.753" v="891" actId="2696"/>
        <pc:sldMkLst>
          <pc:docMk/>
          <pc:sldMk cId="789702970" sldId="1008"/>
        </pc:sldMkLst>
        <pc:spChg chg="mod">
          <ac:chgData name="Emma Davies" userId="c388106c-fcc1-4b94-b57d-b351bf2299cb" providerId="ADAL" clId="{86DE6BA7-6A8A-C348-8BAE-A67F1385C248}" dt="2022-06-01T14:21:05.662" v="85" actId="20577"/>
          <ac:spMkLst>
            <pc:docMk/>
            <pc:sldMk cId="789702970" sldId="1008"/>
            <ac:spMk id="2" creationId="{8DA6E750-438C-F04B-8F89-04F520B5EE7B}"/>
          </ac:spMkLst>
        </pc:spChg>
        <pc:spChg chg="mod">
          <ac:chgData name="Emma Davies" userId="c388106c-fcc1-4b94-b57d-b351bf2299cb" providerId="ADAL" clId="{86DE6BA7-6A8A-C348-8BAE-A67F1385C248}" dt="2022-06-02T18:58:25.749" v="365"/>
          <ac:spMkLst>
            <pc:docMk/>
            <pc:sldMk cId="789702970" sldId="1008"/>
            <ac:spMk id="5" creationId="{9482FB6D-F08D-E341-90C3-C8296414B9B4}"/>
          </ac:spMkLst>
        </pc:spChg>
      </pc:sldChg>
      <pc:sldChg chg="modSp del">
        <pc:chgData name="Emma Davies" userId="c388106c-fcc1-4b94-b57d-b351bf2299cb" providerId="ADAL" clId="{86DE6BA7-6A8A-C348-8BAE-A67F1385C248}" dt="2022-06-03T07:26:51.753" v="893" actId="2696"/>
        <pc:sldMkLst>
          <pc:docMk/>
          <pc:sldMk cId="3094580296" sldId="1009"/>
        </pc:sldMkLst>
        <pc:spChg chg="mod">
          <ac:chgData name="Emma Davies" userId="c388106c-fcc1-4b94-b57d-b351bf2299cb" providerId="ADAL" clId="{86DE6BA7-6A8A-C348-8BAE-A67F1385C248}" dt="2022-06-01T14:21:09.522" v="87" actId="20577"/>
          <ac:spMkLst>
            <pc:docMk/>
            <pc:sldMk cId="3094580296" sldId="1009"/>
            <ac:spMk id="2" creationId="{8DA6E750-438C-F04B-8F89-04F520B5EE7B}"/>
          </ac:spMkLst>
        </pc:spChg>
        <pc:spChg chg="mod">
          <ac:chgData name="Emma Davies" userId="c388106c-fcc1-4b94-b57d-b351bf2299cb" providerId="ADAL" clId="{86DE6BA7-6A8A-C348-8BAE-A67F1385C248}" dt="2022-06-02T18:58:28.230" v="366"/>
          <ac:spMkLst>
            <pc:docMk/>
            <pc:sldMk cId="3094580296" sldId="1009"/>
            <ac:spMk id="5" creationId="{79A7D5F0-D336-6946-A82B-E3BF22D5D7BC}"/>
          </ac:spMkLst>
        </pc:spChg>
      </pc:sldChg>
      <pc:sldChg chg="addSp modSp add del modAnim">
        <pc:chgData name="Emma Davies" userId="c388106c-fcc1-4b94-b57d-b351bf2299cb" providerId="ADAL" clId="{86DE6BA7-6A8A-C348-8BAE-A67F1385C248}" dt="2022-06-03T07:52:30.708" v="927"/>
        <pc:sldMkLst>
          <pc:docMk/>
          <pc:sldMk cId="3326270249" sldId="1010"/>
        </pc:sldMkLst>
        <pc:spChg chg="mod">
          <ac:chgData name="Emma Davies" userId="c388106c-fcc1-4b94-b57d-b351bf2299cb" providerId="ADAL" clId="{86DE6BA7-6A8A-C348-8BAE-A67F1385C248}" dt="2022-06-03T07:52:23.243" v="925" actId="255"/>
          <ac:spMkLst>
            <pc:docMk/>
            <pc:sldMk cId="3326270249" sldId="1010"/>
            <ac:spMk id="8" creationId="{46871BFD-447A-48A0-BBEE-71A2212B96F7}"/>
          </ac:spMkLst>
        </pc:spChg>
        <pc:picChg chg="add">
          <ac:chgData name="Emma Davies" userId="c388106c-fcc1-4b94-b57d-b351bf2299cb" providerId="ADAL" clId="{86DE6BA7-6A8A-C348-8BAE-A67F1385C248}" dt="2022-06-03T06:51:36.270" v="491"/>
          <ac:picMkLst>
            <pc:docMk/>
            <pc:sldMk cId="3326270249" sldId="1010"/>
            <ac:picMk id="5" creationId="{CC223818-AA22-014B-BB64-ED2DF8B878BC}"/>
          </ac:picMkLst>
        </pc:picChg>
        <pc:picChg chg="add">
          <ac:chgData name="Emma Davies" userId="c388106c-fcc1-4b94-b57d-b351bf2299cb" providerId="ADAL" clId="{86DE6BA7-6A8A-C348-8BAE-A67F1385C248}" dt="2022-06-03T07:52:30.708" v="927"/>
          <ac:picMkLst>
            <pc:docMk/>
            <pc:sldMk cId="3326270249" sldId="1010"/>
            <ac:picMk id="6" creationId="{986E0A3C-F45F-F642-8CEB-A95056FBD676}"/>
          </ac:picMkLst>
        </pc:picChg>
      </pc:sldChg>
      <pc:sldChg chg="addSp modSp add del modAnim">
        <pc:chgData name="Emma Davies" userId="c388106c-fcc1-4b94-b57d-b351bf2299cb" providerId="ADAL" clId="{86DE6BA7-6A8A-C348-8BAE-A67F1385C248}" dt="2022-06-03T07:52:39.202" v="929" actId="1076"/>
        <pc:sldMkLst>
          <pc:docMk/>
          <pc:sldMk cId="825395620" sldId="1011"/>
        </pc:sldMkLst>
        <pc:spChg chg="mod">
          <ac:chgData name="Emma Davies" userId="c388106c-fcc1-4b94-b57d-b351bf2299cb" providerId="ADAL" clId="{86DE6BA7-6A8A-C348-8BAE-A67F1385C248}" dt="2022-06-03T07:52:26.827" v="926" actId="255"/>
          <ac:spMkLst>
            <pc:docMk/>
            <pc:sldMk cId="825395620" sldId="1011"/>
            <ac:spMk id="8" creationId="{46871BFD-447A-48A0-BBEE-71A2212B96F7}"/>
          </ac:spMkLst>
        </pc:spChg>
        <pc:picChg chg="add">
          <ac:chgData name="Emma Davies" userId="c388106c-fcc1-4b94-b57d-b351bf2299cb" providerId="ADAL" clId="{86DE6BA7-6A8A-C348-8BAE-A67F1385C248}" dt="2022-06-03T06:51:37.943" v="492"/>
          <ac:picMkLst>
            <pc:docMk/>
            <pc:sldMk cId="825395620" sldId="1011"/>
            <ac:picMk id="5" creationId="{33A4E2F4-BF0A-3745-9943-5EF78983D5B5}"/>
          </ac:picMkLst>
        </pc:picChg>
        <pc:picChg chg="add mod">
          <ac:chgData name="Emma Davies" userId="c388106c-fcc1-4b94-b57d-b351bf2299cb" providerId="ADAL" clId="{86DE6BA7-6A8A-C348-8BAE-A67F1385C248}" dt="2022-06-03T07:52:39.202" v="929" actId="1076"/>
          <ac:picMkLst>
            <pc:docMk/>
            <pc:sldMk cId="825395620" sldId="1011"/>
            <ac:picMk id="6" creationId="{DF7D25E6-CC4E-9842-BBB2-344F93CA75C4}"/>
          </ac:picMkLst>
        </pc:picChg>
      </pc:sldChg>
      <pc:sldChg chg="delSp modSp add del delAnim">
        <pc:chgData name="Emma Davies" userId="c388106c-fcc1-4b94-b57d-b351bf2299cb" providerId="ADAL" clId="{86DE6BA7-6A8A-C348-8BAE-A67F1385C248}" dt="2022-06-01T15:37:30.258" v="353" actId="2696"/>
        <pc:sldMkLst>
          <pc:docMk/>
          <pc:sldMk cId="3598885879" sldId="1012"/>
        </pc:sldMkLst>
        <pc:spChg chg="mod">
          <ac:chgData name="Emma Davies" userId="c388106c-fcc1-4b94-b57d-b351bf2299cb" providerId="ADAL" clId="{86DE6BA7-6A8A-C348-8BAE-A67F1385C248}" dt="2022-06-01T14:25:55.977" v="310" actId="255"/>
          <ac:spMkLst>
            <pc:docMk/>
            <pc:sldMk cId="3598885879" sldId="1012"/>
            <ac:spMk id="2" creationId="{0B99A881-96F9-4080-BFEC-47627517944B}"/>
          </ac:spMkLst>
        </pc:spChg>
        <pc:picChg chg="del">
          <ac:chgData name="Emma Davies" userId="c388106c-fcc1-4b94-b57d-b351bf2299cb" providerId="ADAL" clId="{86DE6BA7-6A8A-C348-8BAE-A67F1385C248}" dt="2022-06-01T14:22:06.101" v="128" actId="478"/>
          <ac:picMkLst>
            <pc:docMk/>
            <pc:sldMk cId="3598885879" sldId="1012"/>
            <ac:picMk id="4" creationId="{228B5AF3-9EB5-144D-A305-20AD469AC584}"/>
          </ac:picMkLst>
        </pc:picChg>
        <pc:picChg chg="del">
          <ac:chgData name="Emma Davies" userId="c388106c-fcc1-4b94-b57d-b351bf2299cb" providerId="ADAL" clId="{86DE6BA7-6A8A-C348-8BAE-A67F1385C248}" dt="2022-06-01T14:22:04.816" v="127" actId="478"/>
          <ac:picMkLst>
            <pc:docMk/>
            <pc:sldMk cId="3598885879" sldId="1012"/>
            <ac:picMk id="6" creationId="{F6BA0694-6DAD-1E43-9C0B-0F9AB2E36382}"/>
          </ac:picMkLst>
        </pc:picChg>
        <pc:picChg chg="del">
          <ac:chgData name="Emma Davies" userId="c388106c-fcc1-4b94-b57d-b351bf2299cb" providerId="ADAL" clId="{86DE6BA7-6A8A-C348-8BAE-A67F1385C248}" dt="2022-06-01T14:22:07.754" v="130" actId="478"/>
          <ac:picMkLst>
            <pc:docMk/>
            <pc:sldMk cId="3598885879" sldId="1012"/>
            <ac:picMk id="27" creationId="{99412044-9106-5747-B9F8-71425890B9F5}"/>
          </ac:picMkLst>
        </pc:picChg>
        <pc:picChg chg="del">
          <ac:chgData name="Emma Davies" userId="c388106c-fcc1-4b94-b57d-b351bf2299cb" providerId="ADAL" clId="{86DE6BA7-6A8A-C348-8BAE-A67F1385C248}" dt="2022-06-01T14:22:07.007" v="129" actId="478"/>
          <ac:picMkLst>
            <pc:docMk/>
            <pc:sldMk cId="3598885879" sldId="1012"/>
            <ac:picMk id="29" creationId="{5305FB22-3694-FA42-B760-99E1054C112F}"/>
          </ac:picMkLst>
        </pc:picChg>
      </pc:sldChg>
      <pc:sldChg chg="addSp delSp modSp add modAnim">
        <pc:chgData name="Emma Davies" userId="c388106c-fcc1-4b94-b57d-b351bf2299cb" providerId="ADAL" clId="{86DE6BA7-6A8A-C348-8BAE-A67F1385C248}" dt="2022-06-03T07:48:39.329" v="913"/>
        <pc:sldMkLst>
          <pc:docMk/>
          <pc:sldMk cId="2212761840" sldId="1013"/>
        </pc:sldMkLst>
        <pc:spChg chg="mod">
          <ac:chgData name="Emma Davies" userId="c388106c-fcc1-4b94-b57d-b351bf2299cb" providerId="ADAL" clId="{86DE6BA7-6A8A-C348-8BAE-A67F1385C248}" dt="2022-06-02T23:50:44.666" v="367" actId="20577"/>
          <ac:spMkLst>
            <pc:docMk/>
            <pc:sldMk cId="2212761840" sldId="1013"/>
            <ac:spMk id="3" creationId="{ADD6792E-2F4F-4544-99FF-292BAD2A9FF2}"/>
          </ac:spMkLst>
        </pc:spChg>
        <pc:spChg chg="mod">
          <ac:chgData name="Emma Davies" userId="c388106c-fcc1-4b94-b57d-b351bf2299cb" providerId="ADAL" clId="{86DE6BA7-6A8A-C348-8BAE-A67F1385C248}" dt="2022-06-01T14:27:13.764" v="331" actId="20577"/>
          <ac:spMkLst>
            <pc:docMk/>
            <pc:sldMk cId="2212761840" sldId="1013"/>
            <ac:spMk id="8" creationId="{46871BFD-447A-48A0-BBEE-71A2212B96F7}"/>
          </ac:spMkLst>
        </pc:spChg>
        <pc:picChg chg="add del mod modCrop">
          <ac:chgData name="Emma Davies" userId="c388106c-fcc1-4b94-b57d-b351bf2299cb" providerId="ADAL" clId="{86DE6BA7-6A8A-C348-8BAE-A67F1385C248}" dt="2022-06-03T06:45:42.332" v="405" actId="478"/>
          <ac:picMkLst>
            <pc:docMk/>
            <pc:sldMk cId="2212761840" sldId="1013"/>
            <ac:picMk id="4" creationId="{6CD456CB-FEB8-E44A-B8B9-1F545B2668E7}"/>
          </ac:picMkLst>
        </pc:picChg>
        <pc:picChg chg="add del mod">
          <ac:chgData name="Emma Davies" userId="c388106c-fcc1-4b94-b57d-b351bf2299cb" providerId="ADAL" clId="{86DE6BA7-6A8A-C348-8BAE-A67F1385C248}" dt="2022-06-03T06:45:42.332" v="405" actId="478"/>
          <ac:picMkLst>
            <pc:docMk/>
            <pc:sldMk cId="2212761840" sldId="1013"/>
            <ac:picMk id="6" creationId="{56E3EBD7-DCEB-FA4F-9834-84301BAA82AE}"/>
          </ac:picMkLst>
        </pc:picChg>
        <pc:picChg chg="add del mod">
          <ac:chgData name="Emma Davies" userId="c388106c-fcc1-4b94-b57d-b351bf2299cb" providerId="ADAL" clId="{86DE6BA7-6A8A-C348-8BAE-A67F1385C248}" dt="2022-06-03T06:45:42.332" v="405" actId="478"/>
          <ac:picMkLst>
            <pc:docMk/>
            <pc:sldMk cId="2212761840" sldId="1013"/>
            <ac:picMk id="9" creationId="{F5DFB89E-3C96-7B47-998E-64662DA0EFB4}"/>
          </ac:picMkLst>
        </pc:picChg>
        <pc:picChg chg="add del mod">
          <ac:chgData name="Emma Davies" userId="c388106c-fcc1-4b94-b57d-b351bf2299cb" providerId="ADAL" clId="{86DE6BA7-6A8A-C348-8BAE-A67F1385C248}" dt="2022-06-03T06:45:42.332" v="405" actId="478"/>
          <ac:picMkLst>
            <pc:docMk/>
            <pc:sldMk cId="2212761840" sldId="1013"/>
            <ac:picMk id="11" creationId="{BB90A6B0-0A0C-DA42-831B-D3AD32001AED}"/>
          </ac:picMkLst>
        </pc:picChg>
        <pc:picChg chg="add del mod">
          <ac:chgData name="Emma Davies" userId="c388106c-fcc1-4b94-b57d-b351bf2299cb" providerId="ADAL" clId="{86DE6BA7-6A8A-C348-8BAE-A67F1385C248}" dt="2022-06-03T06:45:42.332" v="405" actId="478"/>
          <ac:picMkLst>
            <pc:docMk/>
            <pc:sldMk cId="2212761840" sldId="1013"/>
            <ac:picMk id="12" creationId="{EE2DFCAA-99E5-B24A-A29D-28D496691F2B}"/>
          </ac:picMkLst>
        </pc:picChg>
        <pc:picChg chg="add del mod">
          <ac:chgData name="Emma Davies" userId="c388106c-fcc1-4b94-b57d-b351bf2299cb" providerId="ADAL" clId="{86DE6BA7-6A8A-C348-8BAE-A67F1385C248}" dt="2022-06-03T06:45:42.332" v="405" actId="478"/>
          <ac:picMkLst>
            <pc:docMk/>
            <pc:sldMk cId="2212761840" sldId="1013"/>
            <ac:picMk id="13" creationId="{FF253620-3F0B-D74C-B2A1-A725BF1A432E}"/>
          </ac:picMkLst>
        </pc:picChg>
        <pc:picChg chg="add del mod">
          <ac:chgData name="Emma Davies" userId="c388106c-fcc1-4b94-b57d-b351bf2299cb" providerId="ADAL" clId="{86DE6BA7-6A8A-C348-8BAE-A67F1385C248}" dt="2022-06-03T06:45:42.332" v="405" actId="478"/>
          <ac:picMkLst>
            <pc:docMk/>
            <pc:sldMk cId="2212761840" sldId="1013"/>
            <ac:picMk id="14" creationId="{FF2D9D4F-A18F-134A-B300-436B9AD0B700}"/>
          </ac:picMkLst>
        </pc:picChg>
        <pc:picChg chg="add del mod">
          <ac:chgData name="Emma Davies" userId="c388106c-fcc1-4b94-b57d-b351bf2299cb" providerId="ADAL" clId="{86DE6BA7-6A8A-C348-8BAE-A67F1385C248}" dt="2022-06-03T06:45:42.332" v="405" actId="478"/>
          <ac:picMkLst>
            <pc:docMk/>
            <pc:sldMk cId="2212761840" sldId="1013"/>
            <ac:picMk id="15" creationId="{04356D8A-C239-8744-AAD3-BFD3DA12B607}"/>
          </ac:picMkLst>
        </pc:picChg>
        <pc:picChg chg="add del mod modCrop">
          <ac:chgData name="Emma Davies" userId="c388106c-fcc1-4b94-b57d-b351bf2299cb" providerId="ADAL" clId="{86DE6BA7-6A8A-C348-8BAE-A67F1385C248}" dt="2022-06-03T06:48:33.042" v="445" actId="478"/>
          <ac:picMkLst>
            <pc:docMk/>
            <pc:sldMk cId="2212761840" sldId="1013"/>
            <ac:picMk id="16" creationId="{2BA7E117-5944-644F-9B09-B395BCB4C1F2}"/>
          </ac:picMkLst>
        </pc:picChg>
        <pc:picChg chg="add del mod modCrop">
          <ac:chgData name="Emma Davies" userId="c388106c-fcc1-4b94-b57d-b351bf2299cb" providerId="ADAL" clId="{86DE6BA7-6A8A-C348-8BAE-A67F1385C248}" dt="2022-06-03T06:48:33.042" v="445" actId="478"/>
          <ac:picMkLst>
            <pc:docMk/>
            <pc:sldMk cId="2212761840" sldId="1013"/>
            <ac:picMk id="18" creationId="{9B6D4C50-945E-4140-9E86-DD0208990A47}"/>
          </ac:picMkLst>
        </pc:picChg>
        <pc:picChg chg="add del mod">
          <ac:chgData name="Emma Davies" userId="c388106c-fcc1-4b94-b57d-b351bf2299cb" providerId="ADAL" clId="{86DE6BA7-6A8A-C348-8BAE-A67F1385C248}" dt="2022-06-03T06:48:34.359" v="446" actId="478"/>
          <ac:picMkLst>
            <pc:docMk/>
            <pc:sldMk cId="2212761840" sldId="1013"/>
            <ac:picMk id="20" creationId="{1F838829-19AD-974C-9C08-E772A0D9AF9A}"/>
          </ac:picMkLst>
        </pc:picChg>
        <pc:picChg chg="add del mod">
          <ac:chgData name="Emma Davies" userId="c388106c-fcc1-4b94-b57d-b351bf2299cb" providerId="ADAL" clId="{86DE6BA7-6A8A-C348-8BAE-A67F1385C248}" dt="2022-06-03T06:48:33.042" v="445" actId="478"/>
          <ac:picMkLst>
            <pc:docMk/>
            <pc:sldMk cId="2212761840" sldId="1013"/>
            <ac:picMk id="21" creationId="{9F375891-7276-564E-97FB-2F4B0E3C5248}"/>
          </ac:picMkLst>
        </pc:picChg>
        <pc:picChg chg="add del mod">
          <ac:chgData name="Emma Davies" userId="c388106c-fcc1-4b94-b57d-b351bf2299cb" providerId="ADAL" clId="{86DE6BA7-6A8A-C348-8BAE-A67F1385C248}" dt="2022-06-03T06:48:34.359" v="446" actId="478"/>
          <ac:picMkLst>
            <pc:docMk/>
            <pc:sldMk cId="2212761840" sldId="1013"/>
            <ac:picMk id="22" creationId="{5EC979C3-EF54-6D41-BE4C-9C4ED553400F}"/>
          </ac:picMkLst>
        </pc:picChg>
        <pc:picChg chg="add del mod">
          <ac:chgData name="Emma Davies" userId="c388106c-fcc1-4b94-b57d-b351bf2299cb" providerId="ADAL" clId="{86DE6BA7-6A8A-C348-8BAE-A67F1385C248}" dt="2022-06-03T06:50:24.659" v="470" actId="478"/>
          <ac:picMkLst>
            <pc:docMk/>
            <pc:sldMk cId="2212761840" sldId="1013"/>
            <ac:picMk id="24" creationId="{56BF2D31-A7ED-1F42-BD60-9CDFD2E2BFC0}"/>
          </ac:picMkLst>
        </pc:picChg>
        <pc:picChg chg="add mod">
          <ac:chgData name="Emma Davies" userId="c388106c-fcc1-4b94-b57d-b351bf2299cb" providerId="ADAL" clId="{86DE6BA7-6A8A-C348-8BAE-A67F1385C248}" dt="2022-06-03T06:50:44.651" v="478" actId="1076"/>
          <ac:picMkLst>
            <pc:docMk/>
            <pc:sldMk cId="2212761840" sldId="1013"/>
            <ac:picMk id="25" creationId="{5FBEA203-47FA-B742-B36D-0CE507C3C3E3}"/>
          </ac:picMkLst>
        </pc:picChg>
        <pc:picChg chg="add mod">
          <ac:chgData name="Emma Davies" userId="c388106c-fcc1-4b94-b57d-b351bf2299cb" providerId="ADAL" clId="{86DE6BA7-6A8A-C348-8BAE-A67F1385C248}" dt="2022-06-03T06:50:44.651" v="478" actId="1076"/>
          <ac:picMkLst>
            <pc:docMk/>
            <pc:sldMk cId="2212761840" sldId="1013"/>
            <ac:picMk id="26" creationId="{9CF057DA-1A00-5045-98DC-51BE0782ADA4}"/>
          </ac:picMkLst>
        </pc:picChg>
        <pc:picChg chg="add mod">
          <ac:chgData name="Emma Davies" userId="c388106c-fcc1-4b94-b57d-b351bf2299cb" providerId="ADAL" clId="{86DE6BA7-6A8A-C348-8BAE-A67F1385C248}" dt="2022-06-03T07:48:39.329" v="913"/>
          <ac:picMkLst>
            <pc:docMk/>
            <pc:sldMk cId="2212761840" sldId="1013"/>
            <ac:picMk id="27" creationId="{2A8D3A68-5195-0A47-8369-D8B09FBC01C4}"/>
          </ac:picMkLst>
        </pc:picChg>
      </pc:sldChg>
      <pc:sldChg chg="addSp delSp modSp add delAnim modAnim">
        <pc:chgData name="Emma Davies" userId="c388106c-fcc1-4b94-b57d-b351bf2299cb" providerId="ADAL" clId="{86DE6BA7-6A8A-C348-8BAE-A67F1385C248}" dt="2022-06-03T07:52:05.311" v="924"/>
        <pc:sldMkLst>
          <pc:docMk/>
          <pc:sldMk cId="1056518953" sldId="1014"/>
        </pc:sldMkLst>
        <pc:spChg chg="mod">
          <ac:chgData name="Emma Davies" userId="c388106c-fcc1-4b94-b57d-b351bf2299cb" providerId="ADAL" clId="{86DE6BA7-6A8A-C348-8BAE-A67F1385C248}" dt="2022-06-01T14:27:20.716" v="333" actId="20577"/>
          <ac:spMkLst>
            <pc:docMk/>
            <pc:sldMk cId="1056518953" sldId="1014"/>
            <ac:spMk id="8" creationId="{46871BFD-447A-48A0-BBEE-71A2212B96F7}"/>
          </ac:spMkLst>
        </pc:spChg>
        <pc:picChg chg="add del mod modCrop">
          <ac:chgData name="Emma Davies" userId="c388106c-fcc1-4b94-b57d-b351bf2299cb" providerId="ADAL" clId="{86DE6BA7-6A8A-C348-8BAE-A67F1385C248}" dt="2022-06-03T06:49:40.584" v="462" actId="478"/>
          <ac:picMkLst>
            <pc:docMk/>
            <pc:sldMk cId="1056518953" sldId="1014"/>
            <ac:picMk id="4" creationId="{01F78823-652A-B547-A283-2F4B60764B9B}"/>
          </ac:picMkLst>
        </pc:picChg>
        <pc:picChg chg="add mod modCrop">
          <ac:chgData name="Emma Davies" userId="c388106c-fcc1-4b94-b57d-b351bf2299cb" providerId="ADAL" clId="{86DE6BA7-6A8A-C348-8BAE-A67F1385C248}" dt="2022-06-03T06:51:28.671" v="490" actId="1076"/>
          <ac:picMkLst>
            <pc:docMk/>
            <pc:sldMk cId="1056518953" sldId="1014"/>
            <ac:picMk id="6" creationId="{EC42F0D7-49F4-C842-A35C-893CC5079E66}"/>
          </ac:picMkLst>
        </pc:picChg>
        <pc:picChg chg="add del mod">
          <ac:chgData name="Emma Davies" userId="c388106c-fcc1-4b94-b57d-b351bf2299cb" providerId="ADAL" clId="{86DE6BA7-6A8A-C348-8BAE-A67F1385C248}" dt="2022-06-03T07:51:18.891" v="921" actId="478"/>
          <ac:picMkLst>
            <pc:docMk/>
            <pc:sldMk cId="1056518953" sldId="1014"/>
            <ac:picMk id="7" creationId="{36E9EF34-A09C-DD49-AC77-A2EF469ADD1F}"/>
          </ac:picMkLst>
        </pc:picChg>
        <pc:picChg chg="add mod">
          <ac:chgData name="Emma Davies" userId="c388106c-fcc1-4b94-b57d-b351bf2299cb" providerId="ADAL" clId="{86DE6BA7-6A8A-C348-8BAE-A67F1385C248}" dt="2022-06-03T07:52:05.311" v="924"/>
          <ac:picMkLst>
            <pc:docMk/>
            <pc:sldMk cId="1056518953" sldId="1014"/>
            <ac:picMk id="9" creationId="{A4E615A6-754B-C940-8023-1FA0AAB20567}"/>
          </ac:picMkLst>
        </pc:picChg>
      </pc:sldChg>
      <pc:sldChg chg="addSp modSp add modAnim">
        <pc:chgData name="Emma Davies" userId="c388106c-fcc1-4b94-b57d-b351bf2299cb" providerId="ADAL" clId="{86DE6BA7-6A8A-C348-8BAE-A67F1385C248}" dt="2022-06-03T07:59:13.192" v="937"/>
        <pc:sldMkLst>
          <pc:docMk/>
          <pc:sldMk cId="289037702" sldId="1015"/>
        </pc:sldMkLst>
        <pc:spChg chg="mod">
          <ac:chgData name="Emma Davies" userId="c388106c-fcc1-4b94-b57d-b351bf2299cb" providerId="ADAL" clId="{86DE6BA7-6A8A-C348-8BAE-A67F1385C248}" dt="2022-06-01T14:27:31.627" v="335" actId="20577"/>
          <ac:spMkLst>
            <pc:docMk/>
            <pc:sldMk cId="289037702" sldId="1015"/>
            <ac:spMk id="2" creationId="{F54D3857-5422-A744-A3AC-F9264C5D4B24}"/>
          </ac:spMkLst>
        </pc:spChg>
        <pc:picChg chg="add mod modCrop">
          <ac:chgData name="Emma Davies" userId="c388106c-fcc1-4b94-b57d-b351bf2299cb" providerId="ADAL" clId="{86DE6BA7-6A8A-C348-8BAE-A67F1385C248}" dt="2022-06-03T06:56:10.951" v="562" actId="1076"/>
          <ac:picMkLst>
            <pc:docMk/>
            <pc:sldMk cId="289037702" sldId="1015"/>
            <ac:picMk id="4" creationId="{702260CD-F945-9D49-9CBA-8C841A1A245F}"/>
          </ac:picMkLst>
        </pc:picChg>
        <pc:picChg chg="add mod">
          <ac:chgData name="Emma Davies" userId="c388106c-fcc1-4b94-b57d-b351bf2299cb" providerId="ADAL" clId="{86DE6BA7-6A8A-C348-8BAE-A67F1385C248}" dt="2022-06-03T07:59:13.192" v="937"/>
          <ac:picMkLst>
            <pc:docMk/>
            <pc:sldMk cId="289037702" sldId="1015"/>
            <ac:picMk id="6" creationId="{D48B7C8A-C8C3-F84E-ACA1-676D3038105E}"/>
          </ac:picMkLst>
        </pc:picChg>
      </pc:sldChg>
      <pc:sldChg chg="addSp delSp modSp add modAnim">
        <pc:chgData name="Emma Davies" userId="c388106c-fcc1-4b94-b57d-b351bf2299cb" providerId="ADAL" clId="{86DE6BA7-6A8A-C348-8BAE-A67F1385C248}" dt="2022-06-03T08:00:34.849" v="941" actId="1076"/>
        <pc:sldMkLst>
          <pc:docMk/>
          <pc:sldMk cId="586264770" sldId="1016"/>
        </pc:sldMkLst>
        <pc:spChg chg="mod">
          <ac:chgData name="Emma Davies" userId="c388106c-fcc1-4b94-b57d-b351bf2299cb" providerId="ADAL" clId="{86DE6BA7-6A8A-C348-8BAE-A67F1385C248}" dt="2022-06-01T14:27:36.894" v="337" actId="20577"/>
          <ac:spMkLst>
            <pc:docMk/>
            <pc:sldMk cId="586264770" sldId="1016"/>
            <ac:spMk id="2" creationId="{F54D3857-5422-A744-A3AC-F9264C5D4B24}"/>
          </ac:spMkLst>
        </pc:spChg>
        <pc:picChg chg="add del mod modCrop">
          <ac:chgData name="Emma Davies" userId="c388106c-fcc1-4b94-b57d-b351bf2299cb" providerId="ADAL" clId="{86DE6BA7-6A8A-C348-8BAE-A67F1385C248}" dt="2022-06-03T06:59:17.786" v="599" actId="478"/>
          <ac:picMkLst>
            <pc:docMk/>
            <pc:sldMk cId="586264770" sldId="1016"/>
            <ac:picMk id="5" creationId="{3BEC3553-57EA-0943-8B24-75A2555DF956}"/>
          </ac:picMkLst>
        </pc:picChg>
        <pc:picChg chg="add del mod modCrop">
          <ac:chgData name="Emma Davies" userId="c388106c-fcc1-4b94-b57d-b351bf2299cb" providerId="ADAL" clId="{86DE6BA7-6A8A-C348-8BAE-A67F1385C248}" dt="2022-06-03T06:59:17.786" v="599" actId="478"/>
          <ac:picMkLst>
            <pc:docMk/>
            <pc:sldMk cId="586264770" sldId="1016"/>
            <ac:picMk id="7" creationId="{8E778B7E-ED2E-4743-8A77-578B5429CA3A}"/>
          </ac:picMkLst>
        </pc:picChg>
        <pc:picChg chg="add del mod">
          <ac:chgData name="Emma Davies" userId="c388106c-fcc1-4b94-b57d-b351bf2299cb" providerId="ADAL" clId="{86DE6BA7-6A8A-C348-8BAE-A67F1385C248}" dt="2022-06-03T06:59:20.168" v="600" actId="478"/>
          <ac:picMkLst>
            <pc:docMk/>
            <pc:sldMk cId="586264770" sldId="1016"/>
            <ac:picMk id="9" creationId="{E8F647D7-EB40-6147-B35B-3CA72B6DEA44}"/>
          </ac:picMkLst>
        </pc:picChg>
        <pc:picChg chg="add mod">
          <ac:chgData name="Emma Davies" userId="c388106c-fcc1-4b94-b57d-b351bf2299cb" providerId="ADAL" clId="{86DE6BA7-6A8A-C348-8BAE-A67F1385C248}" dt="2022-06-03T06:59:34.289" v="608" actId="1076"/>
          <ac:picMkLst>
            <pc:docMk/>
            <pc:sldMk cId="586264770" sldId="1016"/>
            <ac:picMk id="11" creationId="{F73EEC94-28FF-9541-9D68-63E309BC72A4}"/>
          </ac:picMkLst>
        </pc:picChg>
        <pc:picChg chg="add mod">
          <ac:chgData name="Emma Davies" userId="c388106c-fcc1-4b94-b57d-b351bf2299cb" providerId="ADAL" clId="{86DE6BA7-6A8A-C348-8BAE-A67F1385C248}" dt="2022-06-03T08:00:34.849" v="941" actId="1076"/>
          <ac:picMkLst>
            <pc:docMk/>
            <pc:sldMk cId="586264770" sldId="1016"/>
            <ac:picMk id="12" creationId="{1648F785-87D6-9A40-879D-0B6211BFF7B1}"/>
          </ac:picMkLst>
        </pc:picChg>
      </pc:sldChg>
      <pc:sldChg chg="addSp delSp modSp add modAnim">
        <pc:chgData name="Emma Davies" userId="c388106c-fcc1-4b94-b57d-b351bf2299cb" providerId="ADAL" clId="{86DE6BA7-6A8A-C348-8BAE-A67F1385C248}" dt="2022-06-03T08:10:10.060" v="981"/>
        <pc:sldMkLst>
          <pc:docMk/>
          <pc:sldMk cId="924491923" sldId="1017"/>
        </pc:sldMkLst>
        <pc:spChg chg="mod">
          <ac:chgData name="Emma Davies" userId="c388106c-fcc1-4b94-b57d-b351bf2299cb" providerId="ADAL" clId="{86DE6BA7-6A8A-C348-8BAE-A67F1385C248}" dt="2022-06-01T14:27:44.478" v="339" actId="20577"/>
          <ac:spMkLst>
            <pc:docMk/>
            <pc:sldMk cId="924491923" sldId="1017"/>
            <ac:spMk id="2" creationId="{8DA6E750-438C-F04B-8F89-04F520B5EE7B}"/>
          </ac:spMkLst>
        </pc:spChg>
        <pc:picChg chg="add del">
          <ac:chgData name="Emma Davies" userId="c388106c-fcc1-4b94-b57d-b351bf2299cb" providerId="ADAL" clId="{86DE6BA7-6A8A-C348-8BAE-A67F1385C248}" dt="2022-06-03T08:07:29.907" v="948" actId="478"/>
          <ac:picMkLst>
            <pc:docMk/>
            <pc:sldMk cId="924491923" sldId="1017"/>
            <ac:picMk id="4" creationId="{34A29F0D-E400-9147-BF61-9CA7690924FC}"/>
          </ac:picMkLst>
        </pc:picChg>
        <pc:picChg chg="add mod">
          <ac:chgData name="Emma Davies" userId="c388106c-fcc1-4b94-b57d-b351bf2299cb" providerId="ADAL" clId="{86DE6BA7-6A8A-C348-8BAE-A67F1385C248}" dt="2022-06-03T08:07:46.810" v="956" actId="1076"/>
          <ac:picMkLst>
            <pc:docMk/>
            <pc:sldMk cId="924491923" sldId="1017"/>
            <ac:picMk id="6" creationId="{AFA33494-0BF4-8B4F-80F9-7FCF93B85812}"/>
          </ac:picMkLst>
        </pc:picChg>
        <pc:picChg chg="add mod">
          <ac:chgData name="Emma Davies" userId="c388106c-fcc1-4b94-b57d-b351bf2299cb" providerId="ADAL" clId="{86DE6BA7-6A8A-C348-8BAE-A67F1385C248}" dt="2022-06-03T08:09:34.977" v="976" actId="1076"/>
          <ac:picMkLst>
            <pc:docMk/>
            <pc:sldMk cId="924491923" sldId="1017"/>
            <ac:picMk id="7" creationId="{165E0975-B35A-5240-B07F-7FA6A4C6639E}"/>
          </ac:picMkLst>
        </pc:picChg>
      </pc:sldChg>
      <pc:sldChg chg="addSp delSp modSp add del modAnim">
        <pc:chgData name="Emma Davies" userId="c388106c-fcc1-4b94-b57d-b351bf2299cb" providerId="ADAL" clId="{86DE6BA7-6A8A-C348-8BAE-A67F1385C248}" dt="2022-06-05T16:20:26.175" v="987"/>
        <pc:sldMkLst>
          <pc:docMk/>
          <pc:sldMk cId="1565958328" sldId="1018"/>
        </pc:sldMkLst>
        <pc:spChg chg="mod">
          <ac:chgData name="Emma Davies" userId="c388106c-fcc1-4b94-b57d-b351bf2299cb" providerId="ADAL" clId="{86DE6BA7-6A8A-C348-8BAE-A67F1385C248}" dt="2022-06-05T16:20:16.948" v="986" actId="255"/>
          <ac:spMkLst>
            <pc:docMk/>
            <pc:sldMk cId="1565958328" sldId="1018"/>
            <ac:spMk id="2" creationId="{F54D3857-5422-A744-A3AC-F9264C5D4B24}"/>
          </ac:spMkLst>
        </pc:spChg>
        <pc:picChg chg="add del mod modCrop">
          <ac:chgData name="Emma Davies" userId="c388106c-fcc1-4b94-b57d-b351bf2299cb" providerId="ADAL" clId="{86DE6BA7-6A8A-C348-8BAE-A67F1385C248}" dt="2022-06-03T07:20:06.737" v="791" actId="478"/>
          <ac:picMkLst>
            <pc:docMk/>
            <pc:sldMk cId="1565958328" sldId="1018"/>
            <ac:picMk id="4" creationId="{ABD5E76F-5B74-2E40-A6D3-CF663982E1BB}"/>
          </ac:picMkLst>
        </pc:picChg>
        <pc:picChg chg="add del mod modCrop">
          <ac:chgData name="Emma Davies" userId="c388106c-fcc1-4b94-b57d-b351bf2299cb" providerId="ADAL" clId="{86DE6BA7-6A8A-C348-8BAE-A67F1385C248}" dt="2022-06-03T07:20:00.008" v="790" actId="478"/>
          <ac:picMkLst>
            <pc:docMk/>
            <pc:sldMk cId="1565958328" sldId="1018"/>
            <ac:picMk id="7" creationId="{A0D7B05C-1D15-DA4E-AA9F-3174F6007426}"/>
          </ac:picMkLst>
        </pc:picChg>
        <pc:picChg chg="add del mod">
          <ac:chgData name="Emma Davies" userId="c388106c-fcc1-4b94-b57d-b351bf2299cb" providerId="ADAL" clId="{86DE6BA7-6A8A-C348-8BAE-A67F1385C248}" dt="2022-06-03T07:20:00.008" v="790" actId="478"/>
          <ac:picMkLst>
            <pc:docMk/>
            <pc:sldMk cId="1565958328" sldId="1018"/>
            <ac:picMk id="9" creationId="{5F136013-4F7D-D048-9CBC-B2F0C90B4D41}"/>
          </ac:picMkLst>
        </pc:picChg>
        <pc:picChg chg="add del mod">
          <ac:chgData name="Emma Davies" userId="c388106c-fcc1-4b94-b57d-b351bf2299cb" providerId="ADAL" clId="{86DE6BA7-6A8A-C348-8BAE-A67F1385C248}" dt="2022-06-03T07:20:00.008" v="790" actId="478"/>
          <ac:picMkLst>
            <pc:docMk/>
            <pc:sldMk cId="1565958328" sldId="1018"/>
            <ac:picMk id="10" creationId="{A6D36E36-BC1D-5044-855F-0F4538167D26}"/>
          </ac:picMkLst>
        </pc:picChg>
        <pc:picChg chg="add mod">
          <ac:chgData name="Emma Davies" userId="c388106c-fcc1-4b94-b57d-b351bf2299cb" providerId="ADAL" clId="{86DE6BA7-6A8A-C348-8BAE-A67F1385C248}" dt="2022-06-03T07:20:25.467" v="798" actId="1076"/>
          <ac:picMkLst>
            <pc:docMk/>
            <pc:sldMk cId="1565958328" sldId="1018"/>
            <ac:picMk id="12" creationId="{F339012F-2E97-5C4D-ACC1-430C7928A8FA}"/>
          </ac:picMkLst>
        </pc:picChg>
        <pc:picChg chg="add mod">
          <ac:chgData name="Emma Davies" userId="c388106c-fcc1-4b94-b57d-b351bf2299cb" providerId="ADAL" clId="{86DE6BA7-6A8A-C348-8BAE-A67F1385C248}" dt="2022-06-03T07:20:54.315" v="806" actId="14100"/>
          <ac:picMkLst>
            <pc:docMk/>
            <pc:sldMk cId="1565958328" sldId="1018"/>
            <ac:picMk id="14" creationId="{861720AB-BB13-6F44-A623-99117B74AFC2}"/>
          </ac:picMkLst>
        </pc:picChg>
        <pc:picChg chg="add mod">
          <ac:chgData name="Emma Davies" userId="c388106c-fcc1-4b94-b57d-b351bf2299cb" providerId="ADAL" clId="{86DE6BA7-6A8A-C348-8BAE-A67F1385C248}" dt="2022-06-05T16:20:26.175" v="987"/>
          <ac:picMkLst>
            <pc:docMk/>
            <pc:sldMk cId="1565958328" sldId="1018"/>
            <ac:picMk id="15" creationId="{24BA1291-8AB6-2F45-801D-D86556AF4919}"/>
          </ac:picMkLst>
        </pc:picChg>
      </pc:sldChg>
      <pc:sldChg chg="addSp delSp modSp add modAnim">
        <pc:chgData name="Emma Davies" userId="c388106c-fcc1-4b94-b57d-b351bf2299cb" providerId="ADAL" clId="{86DE6BA7-6A8A-C348-8BAE-A67F1385C248}" dt="2022-06-05T16:43:40.557" v="1057" actId="1076"/>
        <pc:sldMkLst>
          <pc:docMk/>
          <pc:sldMk cId="802686529" sldId="1019"/>
        </pc:sldMkLst>
        <pc:spChg chg="mod">
          <ac:chgData name="Emma Davies" userId="c388106c-fcc1-4b94-b57d-b351bf2299cb" providerId="ADAL" clId="{86DE6BA7-6A8A-C348-8BAE-A67F1385C248}" dt="2022-06-05T16:23:54.242" v="1000" actId="255"/>
          <ac:spMkLst>
            <pc:docMk/>
            <pc:sldMk cId="802686529" sldId="1019"/>
            <ac:spMk id="2" creationId="{F54D3857-5422-A744-A3AC-F9264C5D4B24}"/>
          </ac:spMkLst>
        </pc:spChg>
        <pc:picChg chg="add del mod">
          <ac:chgData name="Emma Davies" userId="c388106c-fcc1-4b94-b57d-b351bf2299cb" providerId="ADAL" clId="{86DE6BA7-6A8A-C348-8BAE-A67F1385C248}" dt="2022-06-03T07:21:13.392" v="810" actId="478"/>
          <ac:picMkLst>
            <pc:docMk/>
            <pc:sldMk cId="802686529" sldId="1019"/>
            <ac:picMk id="4" creationId="{44ACD7BB-6FC5-7D42-A81A-07E87F45B60A}"/>
          </ac:picMkLst>
        </pc:picChg>
        <pc:picChg chg="add del mod modCrop">
          <ac:chgData name="Emma Davies" userId="c388106c-fcc1-4b94-b57d-b351bf2299cb" providerId="ADAL" clId="{86DE6BA7-6A8A-C348-8BAE-A67F1385C248}" dt="2022-06-03T07:23:46.228" v="845" actId="478"/>
          <ac:picMkLst>
            <pc:docMk/>
            <pc:sldMk cId="802686529" sldId="1019"/>
            <ac:picMk id="7" creationId="{01913296-BE07-B34B-8AA2-50B076A3BA9D}"/>
          </ac:picMkLst>
        </pc:picChg>
        <pc:picChg chg="add del mod">
          <ac:chgData name="Emma Davies" userId="c388106c-fcc1-4b94-b57d-b351bf2299cb" providerId="ADAL" clId="{86DE6BA7-6A8A-C348-8BAE-A67F1385C248}" dt="2022-06-03T07:23:46.228" v="845" actId="478"/>
          <ac:picMkLst>
            <pc:docMk/>
            <pc:sldMk cId="802686529" sldId="1019"/>
            <ac:picMk id="9" creationId="{B1D9E78E-6642-A74C-82B7-8E35610DB2A5}"/>
          </ac:picMkLst>
        </pc:picChg>
        <pc:picChg chg="add del mod">
          <ac:chgData name="Emma Davies" userId="c388106c-fcc1-4b94-b57d-b351bf2299cb" providerId="ADAL" clId="{86DE6BA7-6A8A-C348-8BAE-A67F1385C248}" dt="2022-06-03T07:23:46.228" v="845" actId="478"/>
          <ac:picMkLst>
            <pc:docMk/>
            <pc:sldMk cId="802686529" sldId="1019"/>
            <ac:picMk id="10" creationId="{76615373-7CB0-404C-ADDF-8FCFB5688C3A}"/>
          </ac:picMkLst>
        </pc:picChg>
        <pc:picChg chg="add del mod">
          <ac:chgData name="Emma Davies" userId="c388106c-fcc1-4b94-b57d-b351bf2299cb" providerId="ADAL" clId="{86DE6BA7-6A8A-C348-8BAE-A67F1385C248}" dt="2022-06-03T07:23:47.948" v="846" actId="478"/>
          <ac:picMkLst>
            <pc:docMk/>
            <pc:sldMk cId="802686529" sldId="1019"/>
            <ac:picMk id="11" creationId="{FB000684-550F-D741-91AC-DB8D8D5BF936}"/>
          </ac:picMkLst>
        </pc:picChg>
        <pc:picChg chg="add del mod">
          <ac:chgData name="Emma Davies" userId="c388106c-fcc1-4b94-b57d-b351bf2299cb" providerId="ADAL" clId="{86DE6BA7-6A8A-C348-8BAE-A67F1385C248}" dt="2022-06-03T07:23:46.228" v="845" actId="478"/>
          <ac:picMkLst>
            <pc:docMk/>
            <pc:sldMk cId="802686529" sldId="1019"/>
            <ac:picMk id="12" creationId="{6FB9013C-3249-164F-A545-9D56C61787EF}"/>
          </ac:picMkLst>
        </pc:picChg>
        <pc:picChg chg="add del mod">
          <ac:chgData name="Emma Davies" userId="c388106c-fcc1-4b94-b57d-b351bf2299cb" providerId="ADAL" clId="{86DE6BA7-6A8A-C348-8BAE-A67F1385C248}" dt="2022-06-03T07:23:46.228" v="845" actId="478"/>
          <ac:picMkLst>
            <pc:docMk/>
            <pc:sldMk cId="802686529" sldId="1019"/>
            <ac:picMk id="13" creationId="{C2BBA154-26E8-DB41-BC62-46CEE52EE6AB}"/>
          </ac:picMkLst>
        </pc:picChg>
        <pc:picChg chg="add del mod">
          <ac:chgData name="Emma Davies" userId="c388106c-fcc1-4b94-b57d-b351bf2299cb" providerId="ADAL" clId="{86DE6BA7-6A8A-C348-8BAE-A67F1385C248}" dt="2022-06-03T07:23:46.228" v="845" actId="478"/>
          <ac:picMkLst>
            <pc:docMk/>
            <pc:sldMk cId="802686529" sldId="1019"/>
            <ac:picMk id="14" creationId="{171247ED-BBB6-304A-AA1E-26FBFA38F3FD}"/>
          </ac:picMkLst>
        </pc:picChg>
        <pc:picChg chg="add del mod">
          <ac:chgData name="Emma Davies" userId="c388106c-fcc1-4b94-b57d-b351bf2299cb" providerId="ADAL" clId="{86DE6BA7-6A8A-C348-8BAE-A67F1385C248}" dt="2022-06-03T07:23:47.948" v="846" actId="478"/>
          <ac:picMkLst>
            <pc:docMk/>
            <pc:sldMk cId="802686529" sldId="1019"/>
            <ac:picMk id="15" creationId="{31876914-055D-804F-B105-839CB21AFEE1}"/>
          </ac:picMkLst>
        </pc:picChg>
        <pc:picChg chg="add del mod modCrop">
          <ac:chgData name="Emma Davies" userId="c388106c-fcc1-4b94-b57d-b351bf2299cb" providerId="ADAL" clId="{86DE6BA7-6A8A-C348-8BAE-A67F1385C248}" dt="2022-06-05T16:43:17.476" v="1048" actId="478"/>
          <ac:picMkLst>
            <pc:docMk/>
            <pc:sldMk cId="802686529" sldId="1019"/>
            <ac:picMk id="17" creationId="{A3181B2C-AC85-C24B-8285-408C044CA25D}"/>
          </ac:picMkLst>
        </pc:picChg>
        <pc:picChg chg="add mod">
          <ac:chgData name="Emma Davies" userId="c388106c-fcc1-4b94-b57d-b351bf2299cb" providerId="ADAL" clId="{86DE6BA7-6A8A-C348-8BAE-A67F1385C248}" dt="2022-06-05T16:23:51.461" v="999" actId="1076"/>
          <ac:picMkLst>
            <pc:docMk/>
            <pc:sldMk cId="802686529" sldId="1019"/>
            <ac:picMk id="18" creationId="{136E7B45-3085-6D4B-BD35-F07082180DFD}"/>
          </ac:picMkLst>
        </pc:picChg>
        <pc:picChg chg="add del mod">
          <ac:chgData name="Emma Davies" userId="c388106c-fcc1-4b94-b57d-b351bf2299cb" providerId="ADAL" clId="{86DE6BA7-6A8A-C348-8BAE-A67F1385C248}" dt="2022-06-05T16:43:17.476" v="1048" actId="478"/>
          <ac:picMkLst>
            <pc:docMk/>
            <pc:sldMk cId="802686529" sldId="1019"/>
            <ac:picMk id="20" creationId="{566DF002-6615-3F43-A858-EC0805280151}"/>
          </ac:picMkLst>
        </pc:picChg>
        <pc:picChg chg="add mod">
          <ac:chgData name="Emma Davies" userId="c388106c-fcc1-4b94-b57d-b351bf2299cb" providerId="ADAL" clId="{86DE6BA7-6A8A-C348-8BAE-A67F1385C248}" dt="2022-06-05T16:43:40.557" v="1057" actId="1076"/>
          <ac:picMkLst>
            <pc:docMk/>
            <pc:sldMk cId="802686529" sldId="1019"/>
            <ac:picMk id="22" creationId="{B9B05DB6-A80B-284D-8F8F-086E02E476B4}"/>
          </ac:picMkLst>
        </pc:picChg>
      </pc:sldChg>
      <pc:sldChg chg="addSp delSp modSp add delAnim modAnim">
        <pc:chgData name="Emma Davies" userId="c388106c-fcc1-4b94-b57d-b351bf2299cb" providerId="ADAL" clId="{86DE6BA7-6A8A-C348-8BAE-A67F1385C248}" dt="2022-06-05T16:48:31.345" v="1119"/>
        <pc:sldMkLst>
          <pc:docMk/>
          <pc:sldMk cId="235140345" sldId="1020"/>
        </pc:sldMkLst>
        <pc:spChg chg="mod">
          <ac:chgData name="Emma Davies" userId="c388106c-fcc1-4b94-b57d-b351bf2299cb" providerId="ADAL" clId="{86DE6BA7-6A8A-C348-8BAE-A67F1385C248}" dt="2022-06-02T06:52:56.691" v="357" actId="20577"/>
          <ac:spMkLst>
            <pc:docMk/>
            <pc:sldMk cId="235140345" sldId="1020"/>
            <ac:spMk id="2" creationId="{0B99A881-96F9-4080-BFEC-47627517944B}"/>
          </ac:spMkLst>
        </pc:spChg>
        <pc:spChg chg="add mod">
          <ac:chgData name="Emma Davies" userId="c388106c-fcc1-4b94-b57d-b351bf2299cb" providerId="ADAL" clId="{86DE6BA7-6A8A-C348-8BAE-A67F1385C248}" dt="2022-06-05T16:36:58.374" v="1038" actId="1076"/>
          <ac:spMkLst>
            <pc:docMk/>
            <pc:sldMk cId="235140345" sldId="1020"/>
            <ac:spMk id="12" creationId="{8AD4ACCE-1EE7-2746-AFA9-8D3D3CC056E1}"/>
          </ac:spMkLst>
        </pc:spChg>
        <pc:picChg chg="add del mod">
          <ac:chgData name="Emma Davies" userId="c388106c-fcc1-4b94-b57d-b351bf2299cb" providerId="ADAL" clId="{86DE6BA7-6A8A-C348-8BAE-A67F1385C248}" dt="2022-06-03T08:08:01.415" v="962" actId="478"/>
          <ac:picMkLst>
            <pc:docMk/>
            <pc:sldMk cId="235140345" sldId="1020"/>
            <ac:picMk id="4" creationId="{4BA92D7D-ACAB-B341-A6DF-61A07C23D168}"/>
          </ac:picMkLst>
        </pc:picChg>
        <pc:picChg chg="add del mod">
          <ac:chgData name="Emma Davies" userId="c388106c-fcc1-4b94-b57d-b351bf2299cb" providerId="ADAL" clId="{86DE6BA7-6A8A-C348-8BAE-A67F1385C248}" dt="2022-06-03T08:08:00.337" v="961" actId="478"/>
          <ac:picMkLst>
            <pc:docMk/>
            <pc:sldMk cId="235140345" sldId="1020"/>
            <ac:picMk id="6" creationId="{DBF9929E-9E30-7D4A-9559-DCE0CC15CC62}"/>
          </ac:picMkLst>
        </pc:picChg>
        <pc:picChg chg="add del mod">
          <ac:chgData name="Emma Davies" userId="c388106c-fcc1-4b94-b57d-b351bf2299cb" providerId="ADAL" clId="{86DE6BA7-6A8A-C348-8BAE-A67F1385C248}" dt="2022-06-05T16:45:25.483" v="1084" actId="478"/>
          <ac:picMkLst>
            <pc:docMk/>
            <pc:sldMk cId="235140345" sldId="1020"/>
            <ac:picMk id="8" creationId="{B5F98F9D-CF89-C04D-9A96-BB1DEF505951}"/>
          </ac:picMkLst>
        </pc:picChg>
        <pc:picChg chg="add del mod">
          <ac:chgData name="Emma Davies" userId="c388106c-fcc1-4b94-b57d-b351bf2299cb" providerId="ADAL" clId="{86DE6BA7-6A8A-C348-8BAE-A67F1385C248}" dt="2022-06-05T16:47:16.107" v="1100" actId="478"/>
          <ac:picMkLst>
            <pc:docMk/>
            <pc:sldMk cId="235140345" sldId="1020"/>
            <ac:picMk id="10" creationId="{348C8F12-8065-5C48-9482-C91FE1AF55C0}"/>
          </ac:picMkLst>
        </pc:picChg>
        <pc:picChg chg="add mod">
          <ac:chgData name="Emma Davies" userId="c388106c-fcc1-4b94-b57d-b351bf2299cb" providerId="ADAL" clId="{86DE6BA7-6A8A-C348-8BAE-A67F1385C248}" dt="2022-06-05T16:36:33.614" v="1033" actId="1076"/>
          <ac:picMkLst>
            <pc:docMk/>
            <pc:sldMk cId="235140345" sldId="1020"/>
            <ac:picMk id="11" creationId="{FD29BC64-51ED-004F-8B83-E6DA59DDC84B}"/>
          </ac:picMkLst>
        </pc:picChg>
        <pc:picChg chg="add del mod modCrop">
          <ac:chgData name="Emma Davies" userId="c388106c-fcc1-4b94-b57d-b351bf2299cb" providerId="ADAL" clId="{86DE6BA7-6A8A-C348-8BAE-A67F1385C248}" dt="2022-06-05T16:47:15.293" v="1099" actId="478"/>
          <ac:picMkLst>
            <pc:docMk/>
            <pc:sldMk cId="235140345" sldId="1020"/>
            <ac:picMk id="14" creationId="{51AD35DB-718C-484A-9549-631F75A21239}"/>
          </ac:picMkLst>
        </pc:picChg>
        <pc:picChg chg="add mod">
          <ac:chgData name="Emma Davies" userId="c388106c-fcc1-4b94-b57d-b351bf2299cb" providerId="ADAL" clId="{86DE6BA7-6A8A-C348-8BAE-A67F1385C248}" dt="2022-06-05T16:47:59.440" v="1108" actId="14100"/>
          <ac:picMkLst>
            <pc:docMk/>
            <pc:sldMk cId="235140345" sldId="1020"/>
            <ac:picMk id="16" creationId="{F9510403-6FB5-2841-B42F-72CD1A292665}"/>
          </ac:picMkLst>
        </pc:picChg>
        <pc:picChg chg="add del mod modCrop">
          <ac:chgData name="Emma Davies" userId="c388106c-fcc1-4b94-b57d-b351bf2299cb" providerId="ADAL" clId="{86DE6BA7-6A8A-C348-8BAE-A67F1385C248}" dt="2022-06-05T16:48:12.919" v="1114" actId="478"/>
          <ac:picMkLst>
            <pc:docMk/>
            <pc:sldMk cId="235140345" sldId="1020"/>
            <ac:picMk id="18" creationId="{EB5F9973-DDAE-B747-B43D-35A6D867C506}"/>
          </ac:picMkLst>
        </pc:picChg>
        <pc:picChg chg="add mod">
          <ac:chgData name="Emma Davies" userId="c388106c-fcc1-4b94-b57d-b351bf2299cb" providerId="ADAL" clId="{86DE6BA7-6A8A-C348-8BAE-A67F1385C248}" dt="2022-06-05T16:48:27.785" v="1118" actId="14100"/>
          <ac:picMkLst>
            <pc:docMk/>
            <pc:sldMk cId="235140345" sldId="1020"/>
            <ac:picMk id="19" creationId="{A5DDD008-0D5F-164A-8203-E440C0C2AFCF}"/>
          </ac:picMkLst>
        </pc:picChg>
      </pc:sldChg>
      <pc:sldChg chg="addSp delSp modSp add modAnim">
        <pc:chgData name="Emma Davies" userId="c388106c-fcc1-4b94-b57d-b351bf2299cb" providerId="ADAL" clId="{86DE6BA7-6A8A-C348-8BAE-A67F1385C248}" dt="2022-06-03T08:01:42.392" v="945" actId="1076"/>
        <pc:sldMkLst>
          <pc:docMk/>
          <pc:sldMk cId="1520443261" sldId="1021"/>
        </pc:sldMkLst>
        <pc:picChg chg="add del mod modCrop">
          <ac:chgData name="Emma Davies" userId="c388106c-fcc1-4b94-b57d-b351bf2299cb" providerId="ADAL" clId="{86DE6BA7-6A8A-C348-8BAE-A67F1385C248}" dt="2022-06-03T07:02:40.300" v="647" actId="478"/>
          <ac:picMkLst>
            <pc:docMk/>
            <pc:sldMk cId="1520443261" sldId="1021"/>
            <ac:picMk id="5" creationId="{40EF2812-D27F-7D4A-B86F-03D4B92FD704}"/>
          </ac:picMkLst>
        </pc:picChg>
        <pc:picChg chg="add del mod">
          <ac:chgData name="Emma Davies" userId="c388106c-fcc1-4b94-b57d-b351bf2299cb" providerId="ADAL" clId="{86DE6BA7-6A8A-C348-8BAE-A67F1385C248}" dt="2022-06-03T07:02:40.300" v="647" actId="478"/>
          <ac:picMkLst>
            <pc:docMk/>
            <pc:sldMk cId="1520443261" sldId="1021"/>
            <ac:picMk id="7" creationId="{E21A0976-A6F8-C24D-83F5-0976D74F6E5B}"/>
          </ac:picMkLst>
        </pc:picChg>
        <pc:picChg chg="add del mod">
          <ac:chgData name="Emma Davies" userId="c388106c-fcc1-4b94-b57d-b351bf2299cb" providerId="ADAL" clId="{86DE6BA7-6A8A-C348-8BAE-A67F1385C248}" dt="2022-06-03T07:02:40.300" v="647" actId="478"/>
          <ac:picMkLst>
            <pc:docMk/>
            <pc:sldMk cId="1520443261" sldId="1021"/>
            <ac:picMk id="9" creationId="{2D6F2289-DD65-854C-8620-B730D55F69AC}"/>
          </ac:picMkLst>
        </pc:picChg>
        <pc:picChg chg="add del mod">
          <ac:chgData name="Emma Davies" userId="c388106c-fcc1-4b94-b57d-b351bf2299cb" providerId="ADAL" clId="{86DE6BA7-6A8A-C348-8BAE-A67F1385C248}" dt="2022-06-03T07:02:40.300" v="647" actId="478"/>
          <ac:picMkLst>
            <pc:docMk/>
            <pc:sldMk cId="1520443261" sldId="1021"/>
            <ac:picMk id="10" creationId="{511D9D05-6C48-5A45-81DF-55E7AA1FCFF5}"/>
          </ac:picMkLst>
        </pc:picChg>
        <pc:picChg chg="del">
          <ac:chgData name="Emma Davies" userId="c388106c-fcc1-4b94-b57d-b351bf2299cb" providerId="ADAL" clId="{86DE6BA7-6A8A-C348-8BAE-A67F1385C248}" dt="2022-06-03T07:00:08.792" v="612" actId="478"/>
          <ac:picMkLst>
            <pc:docMk/>
            <pc:sldMk cId="1520443261" sldId="1021"/>
            <ac:picMk id="11" creationId="{F73EEC94-28FF-9541-9D68-63E309BC72A4}"/>
          </ac:picMkLst>
        </pc:picChg>
        <pc:picChg chg="add del mod">
          <ac:chgData name="Emma Davies" userId="c388106c-fcc1-4b94-b57d-b351bf2299cb" providerId="ADAL" clId="{86DE6BA7-6A8A-C348-8BAE-A67F1385C248}" dt="2022-06-03T07:03:54.923" v="670" actId="478"/>
          <ac:picMkLst>
            <pc:docMk/>
            <pc:sldMk cId="1520443261" sldId="1021"/>
            <ac:picMk id="12" creationId="{05F75A05-A140-1246-9300-BDD60EC4949E}"/>
          </ac:picMkLst>
        </pc:picChg>
        <pc:picChg chg="add del mod modCrop">
          <ac:chgData name="Emma Davies" userId="c388106c-fcc1-4b94-b57d-b351bf2299cb" providerId="ADAL" clId="{86DE6BA7-6A8A-C348-8BAE-A67F1385C248}" dt="2022-06-03T07:03:54.923" v="670" actId="478"/>
          <ac:picMkLst>
            <pc:docMk/>
            <pc:sldMk cId="1520443261" sldId="1021"/>
            <ac:picMk id="14" creationId="{4A59248A-355D-604F-B972-C804EF9D5B92}"/>
          </ac:picMkLst>
        </pc:picChg>
        <pc:picChg chg="add del mod">
          <ac:chgData name="Emma Davies" userId="c388106c-fcc1-4b94-b57d-b351bf2299cb" providerId="ADAL" clId="{86DE6BA7-6A8A-C348-8BAE-A67F1385C248}" dt="2022-06-03T07:04:03.255" v="671" actId="478"/>
          <ac:picMkLst>
            <pc:docMk/>
            <pc:sldMk cId="1520443261" sldId="1021"/>
            <ac:picMk id="16" creationId="{40743159-E750-A849-9EDF-F4B3B8F73D8D}"/>
          </ac:picMkLst>
        </pc:picChg>
        <pc:picChg chg="add del mod">
          <ac:chgData name="Emma Davies" userId="c388106c-fcc1-4b94-b57d-b351bf2299cb" providerId="ADAL" clId="{86DE6BA7-6A8A-C348-8BAE-A67F1385C248}" dt="2022-06-03T07:04:03.255" v="671" actId="478"/>
          <ac:picMkLst>
            <pc:docMk/>
            <pc:sldMk cId="1520443261" sldId="1021"/>
            <ac:picMk id="17" creationId="{713D67AB-8F09-EB45-8A70-771DC0959C43}"/>
          </ac:picMkLst>
        </pc:picChg>
        <pc:picChg chg="add del mod">
          <ac:chgData name="Emma Davies" userId="c388106c-fcc1-4b94-b57d-b351bf2299cb" providerId="ADAL" clId="{86DE6BA7-6A8A-C348-8BAE-A67F1385C248}" dt="2022-06-03T07:13:01.565" v="693" actId="478"/>
          <ac:picMkLst>
            <pc:docMk/>
            <pc:sldMk cId="1520443261" sldId="1021"/>
            <ac:picMk id="19" creationId="{F76716A9-1C2D-CA44-BE22-2C6614A8CA70}"/>
          </ac:picMkLst>
        </pc:picChg>
        <pc:picChg chg="add del mod modCrop">
          <ac:chgData name="Emma Davies" userId="c388106c-fcc1-4b94-b57d-b351bf2299cb" providerId="ADAL" clId="{86DE6BA7-6A8A-C348-8BAE-A67F1385C248}" dt="2022-06-03T07:13:01.565" v="693" actId="478"/>
          <ac:picMkLst>
            <pc:docMk/>
            <pc:sldMk cId="1520443261" sldId="1021"/>
            <ac:picMk id="21" creationId="{FE92575D-7033-D74B-86EE-F1DF0B7DE2E8}"/>
          </ac:picMkLst>
        </pc:picChg>
        <pc:picChg chg="add del mod">
          <ac:chgData name="Emma Davies" userId="c388106c-fcc1-4b94-b57d-b351bf2299cb" providerId="ADAL" clId="{86DE6BA7-6A8A-C348-8BAE-A67F1385C248}" dt="2022-06-03T07:13:11.873" v="694" actId="478"/>
          <ac:picMkLst>
            <pc:docMk/>
            <pc:sldMk cId="1520443261" sldId="1021"/>
            <ac:picMk id="23" creationId="{C8C3B1EE-D6C9-6448-96A7-DCF1CA5F81EC}"/>
          </ac:picMkLst>
        </pc:picChg>
        <pc:picChg chg="add del mod">
          <ac:chgData name="Emma Davies" userId="c388106c-fcc1-4b94-b57d-b351bf2299cb" providerId="ADAL" clId="{86DE6BA7-6A8A-C348-8BAE-A67F1385C248}" dt="2022-06-03T07:13:11.873" v="694" actId="478"/>
          <ac:picMkLst>
            <pc:docMk/>
            <pc:sldMk cId="1520443261" sldId="1021"/>
            <ac:picMk id="24" creationId="{CCAE7E22-1CCF-6148-93BC-A59E983C81DE}"/>
          </ac:picMkLst>
        </pc:picChg>
        <pc:picChg chg="add mod">
          <ac:chgData name="Emma Davies" userId="c388106c-fcc1-4b94-b57d-b351bf2299cb" providerId="ADAL" clId="{86DE6BA7-6A8A-C348-8BAE-A67F1385C248}" dt="2022-06-03T07:13:42.510" v="700" actId="1076"/>
          <ac:picMkLst>
            <pc:docMk/>
            <pc:sldMk cId="1520443261" sldId="1021"/>
            <ac:picMk id="26" creationId="{30ADFBA2-00A4-AE4B-B478-E0DAA436728B}"/>
          </ac:picMkLst>
        </pc:picChg>
        <pc:picChg chg="add mod">
          <ac:chgData name="Emma Davies" userId="c388106c-fcc1-4b94-b57d-b351bf2299cb" providerId="ADAL" clId="{86DE6BA7-6A8A-C348-8BAE-A67F1385C248}" dt="2022-06-03T08:01:42.392" v="945" actId="1076"/>
          <ac:picMkLst>
            <pc:docMk/>
            <pc:sldMk cId="1520443261" sldId="1021"/>
            <ac:picMk id="27" creationId="{61142940-10E9-6848-92E3-7372ECB3E381}"/>
          </ac:picMkLst>
        </pc:picChg>
      </pc:sldChg>
      <pc:sldChg chg="addSp delSp add modAnim">
        <pc:chgData name="Emma Davies" userId="c388106c-fcc1-4b94-b57d-b351bf2299cb" providerId="ADAL" clId="{86DE6BA7-6A8A-C348-8BAE-A67F1385C248}" dt="2022-06-03T08:01:44.679" v="946"/>
        <pc:sldMkLst>
          <pc:docMk/>
          <pc:sldMk cId="4096121117" sldId="1022"/>
        </pc:sldMkLst>
        <pc:picChg chg="del">
          <ac:chgData name="Emma Davies" userId="c388106c-fcc1-4b94-b57d-b351bf2299cb" providerId="ADAL" clId="{86DE6BA7-6A8A-C348-8BAE-A67F1385C248}" dt="2022-06-03T07:00:13.691" v="614" actId="478"/>
          <ac:picMkLst>
            <pc:docMk/>
            <pc:sldMk cId="4096121117" sldId="1022"/>
            <ac:picMk id="4" creationId="{419C0DA2-C964-CF45-9453-A80F119FC2E1}"/>
          </ac:picMkLst>
        </pc:picChg>
        <pc:picChg chg="add">
          <ac:chgData name="Emma Davies" userId="c388106c-fcc1-4b94-b57d-b351bf2299cb" providerId="ADAL" clId="{86DE6BA7-6A8A-C348-8BAE-A67F1385C248}" dt="2022-06-03T07:13:46.873" v="701"/>
          <ac:picMkLst>
            <pc:docMk/>
            <pc:sldMk cId="4096121117" sldId="1022"/>
            <ac:picMk id="5" creationId="{B29219B1-BDC2-634C-ADAD-4685EE635B83}"/>
          </ac:picMkLst>
        </pc:picChg>
        <pc:picChg chg="add">
          <ac:chgData name="Emma Davies" userId="c388106c-fcc1-4b94-b57d-b351bf2299cb" providerId="ADAL" clId="{86DE6BA7-6A8A-C348-8BAE-A67F1385C248}" dt="2022-06-03T08:01:44.679" v="946"/>
          <ac:picMkLst>
            <pc:docMk/>
            <pc:sldMk cId="4096121117" sldId="1022"/>
            <ac:picMk id="6" creationId="{5184C4F9-FC9E-0C47-85B6-652131E57D67}"/>
          </ac:picMkLst>
        </pc:picChg>
      </pc:sldChg>
      <pc:sldChg chg="addSp delSp modSp add del">
        <pc:chgData name="Emma Davies" userId="c388106c-fcc1-4b94-b57d-b351bf2299cb" providerId="ADAL" clId="{86DE6BA7-6A8A-C348-8BAE-A67F1385C248}" dt="2022-06-03T07:35:54.034" v="910" actId="2696"/>
        <pc:sldMkLst>
          <pc:docMk/>
          <pc:sldMk cId="3986984913" sldId="1023"/>
        </pc:sldMkLst>
        <pc:picChg chg="del">
          <ac:chgData name="Emma Davies" userId="c388106c-fcc1-4b94-b57d-b351bf2299cb" providerId="ADAL" clId="{86DE6BA7-6A8A-C348-8BAE-A67F1385C248}" dt="2022-06-03T07:00:25.471" v="616" actId="478"/>
          <ac:picMkLst>
            <pc:docMk/>
            <pc:sldMk cId="3986984913" sldId="1023"/>
            <ac:picMk id="4" creationId="{31519446-18C4-0840-8333-35D541BEDF1D}"/>
          </ac:picMkLst>
        </pc:picChg>
        <pc:picChg chg="add mod modCrop">
          <ac:chgData name="Emma Davies" userId="c388106c-fcc1-4b94-b57d-b351bf2299cb" providerId="ADAL" clId="{86DE6BA7-6A8A-C348-8BAE-A67F1385C248}" dt="2022-06-03T07:14:51.829" v="716" actId="14100"/>
          <ac:picMkLst>
            <pc:docMk/>
            <pc:sldMk cId="3986984913" sldId="1023"/>
            <ac:picMk id="6" creationId="{1ED7A5AE-6D11-8243-BCC6-70084C9360AC}"/>
          </ac:picMkLst>
        </pc:picChg>
      </pc:sldChg>
      <pc:sldChg chg="addSp modSp add modAnim">
        <pc:chgData name="Emma Davies" userId="c388106c-fcc1-4b94-b57d-b351bf2299cb" providerId="ADAL" clId="{86DE6BA7-6A8A-C348-8BAE-A67F1385C248}" dt="2022-06-03T08:10:18.103" v="982"/>
        <pc:sldMkLst>
          <pc:docMk/>
          <pc:sldMk cId="4124136794" sldId="1024"/>
        </pc:sldMkLst>
        <pc:spChg chg="mod">
          <ac:chgData name="Emma Davies" userId="c388106c-fcc1-4b94-b57d-b351bf2299cb" providerId="ADAL" clId="{86DE6BA7-6A8A-C348-8BAE-A67F1385C248}" dt="2022-06-03T07:14:00.946" v="705" actId="20577"/>
          <ac:spMkLst>
            <pc:docMk/>
            <pc:sldMk cId="4124136794" sldId="1024"/>
            <ac:spMk id="2" creationId="{F54D3857-5422-A744-A3AC-F9264C5D4B24}"/>
          </ac:spMkLst>
        </pc:spChg>
        <pc:picChg chg="add">
          <ac:chgData name="Emma Davies" userId="c388106c-fcc1-4b94-b57d-b351bf2299cb" providerId="ADAL" clId="{86DE6BA7-6A8A-C348-8BAE-A67F1385C248}" dt="2022-06-03T08:01:47.513" v="947"/>
          <ac:picMkLst>
            <pc:docMk/>
            <pc:sldMk cId="4124136794" sldId="1024"/>
            <ac:picMk id="6" creationId="{29A4630C-3E6E-4E4D-B7FD-6305A6B9AE7B}"/>
          </ac:picMkLst>
        </pc:picChg>
      </pc:sldChg>
      <pc:sldChg chg="addSp modSp add modAnim">
        <pc:chgData name="Emma Davies" userId="c388106c-fcc1-4b94-b57d-b351bf2299cb" providerId="ADAL" clId="{86DE6BA7-6A8A-C348-8BAE-A67F1385C248}" dt="2022-06-05T16:30:17.735" v="1019"/>
        <pc:sldMkLst>
          <pc:docMk/>
          <pc:sldMk cId="1204925144" sldId="1025"/>
        </pc:sldMkLst>
        <pc:spChg chg="mod">
          <ac:chgData name="Emma Davies" userId="c388106c-fcc1-4b94-b57d-b351bf2299cb" providerId="ADAL" clId="{86DE6BA7-6A8A-C348-8BAE-A67F1385C248}" dt="2022-06-03T07:16:07.191" v="746" actId="20577"/>
          <ac:spMkLst>
            <pc:docMk/>
            <pc:sldMk cId="1204925144" sldId="1025"/>
            <ac:spMk id="2" creationId="{8DA6E750-438C-F04B-8F89-04F520B5EE7B}"/>
          </ac:spMkLst>
        </pc:spChg>
        <pc:picChg chg="add mod">
          <ac:chgData name="Emma Davies" userId="c388106c-fcc1-4b94-b57d-b351bf2299cb" providerId="ADAL" clId="{86DE6BA7-6A8A-C348-8BAE-A67F1385C248}" dt="2022-06-03T07:16:45.768" v="755" actId="14100"/>
          <ac:picMkLst>
            <pc:docMk/>
            <pc:sldMk cId="1204925144" sldId="1025"/>
            <ac:picMk id="6" creationId="{4CB70494-4EB9-B34A-98C6-3D850F30F9EE}"/>
          </ac:picMkLst>
        </pc:picChg>
        <pc:picChg chg="add">
          <ac:chgData name="Emma Davies" userId="c388106c-fcc1-4b94-b57d-b351bf2299cb" providerId="ADAL" clId="{86DE6BA7-6A8A-C348-8BAE-A67F1385C248}" dt="2022-06-05T16:30:17.735" v="1019"/>
          <ac:picMkLst>
            <pc:docMk/>
            <pc:sldMk cId="1204925144" sldId="1025"/>
            <ac:picMk id="7" creationId="{3C534C08-2D54-EA4E-864B-3D2348D77924}"/>
          </ac:picMkLst>
        </pc:picChg>
      </pc:sldChg>
      <pc:sldChg chg="add del">
        <pc:chgData name="Emma Davies" userId="c388106c-fcc1-4b94-b57d-b351bf2299cb" providerId="ADAL" clId="{86DE6BA7-6A8A-C348-8BAE-A67F1385C248}" dt="2022-06-03T07:15:58.124" v="739"/>
        <pc:sldMkLst>
          <pc:docMk/>
          <pc:sldMk cId="3838499441" sldId="1025"/>
        </pc:sldMkLst>
      </pc:sldChg>
      <pc:sldChg chg="addSp add modAnim">
        <pc:chgData name="Emma Davies" userId="c388106c-fcc1-4b94-b57d-b351bf2299cb" providerId="ADAL" clId="{86DE6BA7-6A8A-C348-8BAE-A67F1385C248}" dt="2022-06-05T16:30:28.510" v="1021"/>
        <pc:sldMkLst>
          <pc:docMk/>
          <pc:sldMk cId="1641589717" sldId="1026"/>
        </pc:sldMkLst>
        <pc:picChg chg="add">
          <ac:chgData name="Emma Davies" userId="c388106c-fcc1-4b94-b57d-b351bf2299cb" providerId="ADAL" clId="{86DE6BA7-6A8A-C348-8BAE-A67F1385C248}" dt="2022-06-05T16:30:28.510" v="1021"/>
          <ac:picMkLst>
            <pc:docMk/>
            <pc:sldMk cId="1641589717" sldId="1026"/>
            <ac:picMk id="7" creationId="{103F6D35-6D01-174C-B030-2D8611D5286F}"/>
          </ac:picMkLst>
        </pc:picChg>
      </pc:sldChg>
      <pc:sldChg chg="addSp add modAnim">
        <pc:chgData name="Emma Davies" userId="c388106c-fcc1-4b94-b57d-b351bf2299cb" providerId="ADAL" clId="{86DE6BA7-6A8A-C348-8BAE-A67F1385C248}" dt="2022-06-05T16:30:25.723" v="1020"/>
        <pc:sldMkLst>
          <pc:docMk/>
          <pc:sldMk cId="1307410873" sldId="1027"/>
        </pc:sldMkLst>
        <pc:picChg chg="add">
          <ac:chgData name="Emma Davies" userId="c388106c-fcc1-4b94-b57d-b351bf2299cb" providerId="ADAL" clId="{86DE6BA7-6A8A-C348-8BAE-A67F1385C248}" dt="2022-06-05T16:30:25.723" v="1020"/>
          <ac:picMkLst>
            <pc:docMk/>
            <pc:sldMk cId="1307410873" sldId="1027"/>
            <ac:picMk id="7" creationId="{DE85873C-48FD-8F41-A24D-5D5746EA9E23}"/>
          </ac:picMkLst>
        </pc:picChg>
      </pc:sldChg>
      <pc:sldChg chg="add del">
        <pc:chgData name="Emma Davies" userId="c388106c-fcc1-4b94-b57d-b351bf2299cb" providerId="ADAL" clId="{86DE6BA7-6A8A-C348-8BAE-A67F1385C248}" dt="2022-06-05T16:26:49.982" v="1013"/>
        <pc:sldMkLst>
          <pc:docMk/>
          <pc:sldMk cId="3139501857" sldId="1028"/>
        </pc:sldMkLst>
      </pc:sldChg>
    </pc:docChg>
  </pc:docChgLst>
  <pc:docChgLst>
    <pc:chgData name="Emma Davies" userId="S::edavies@goodtogreatschools.org.au::c388106c-fcc1-4b94-b57d-b351bf2299cb" providerId="AD" clId="Web-{6B588D4A-F5B8-82AF-469D-F834BE2EB344}"/>
    <pc:docChg chg="modSld">
      <pc:chgData name="Emma Davies" userId="S::edavies@goodtogreatschools.org.au::c388106c-fcc1-4b94-b57d-b351bf2299cb" providerId="AD" clId="Web-{6B588D4A-F5B8-82AF-469D-F834BE2EB344}" dt="2022-05-30T03:24:56.932" v="3"/>
      <pc:docMkLst>
        <pc:docMk/>
      </pc:docMkLst>
      <pc:sldChg chg="modSp">
        <pc:chgData name="Emma Davies" userId="S::edavies@goodtogreatschools.org.au::c388106c-fcc1-4b94-b57d-b351bf2299cb" providerId="AD" clId="Web-{6B588D4A-F5B8-82AF-469D-F834BE2EB344}" dt="2022-05-30T03:24:52.947" v="2" actId="20577"/>
        <pc:sldMkLst>
          <pc:docMk/>
          <pc:sldMk cId="2748093058" sldId="268"/>
        </pc:sldMkLst>
        <pc:spChg chg="mod">
          <ac:chgData name="Emma Davies" userId="S::edavies@goodtogreatschools.org.au::c388106c-fcc1-4b94-b57d-b351bf2299cb" providerId="AD" clId="Web-{6B588D4A-F5B8-82AF-469D-F834BE2EB344}" dt="2022-05-30T03:24:52.947" v="2" actId="20577"/>
          <ac:spMkLst>
            <pc:docMk/>
            <pc:sldMk cId="2748093058" sldId="268"/>
            <ac:spMk id="7" creationId="{38F0542A-4077-4140-AF53-8C34231F718D}"/>
          </ac:spMkLst>
        </pc:spChg>
      </pc:sldChg>
      <pc:sldChg chg="delCm">
        <pc:chgData name="Emma Davies" userId="S::edavies@goodtogreatschools.org.au::c388106c-fcc1-4b94-b57d-b351bf2299cb" providerId="AD" clId="Web-{6B588D4A-F5B8-82AF-469D-F834BE2EB344}" dt="2022-05-30T03:24:56.932" v="3"/>
        <pc:sldMkLst>
          <pc:docMk/>
          <pc:sldMk cId="3972945757" sldId="269"/>
        </pc:sldMkLst>
      </pc:sldChg>
    </pc:docChg>
  </pc:docChgLst>
  <pc:docChgLst>
    <pc:chgData name="Noel Pearson" userId="0aa20bbba02047f7" providerId="LiveId" clId="{D589CBCC-F4E0-B244-8ED7-6244474BB7BF}"/>
    <pc:docChg chg="modSld">
      <pc:chgData name="Noel Pearson" userId="0aa20bbba02047f7" providerId="LiveId" clId="{D589CBCC-F4E0-B244-8ED7-6244474BB7BF}" dt="2022-04-29T05:03:16.919" v="3" actId="20577"/>
      <pc:docMkLst>
        <pc:docMk/>
      </pc:docMkLst>
      <pc:sldChg chg="modSp mod">
        <pc:chgData name="Noel Pearson" userId="0aa20bbba02047f7" providerId="LiveId" clId="{D589CBCC-F4E0-B244-8ED7-6244474BB7BF}" dt="2022-04-29T05:03:16.919" v="3" actId="20577"/>
        <pc:sldMkLst>
          <pc:docMk/>
          <pc:sldMk cId="503109148" sldId="847"/>
        </pc:sldMkLst>
        <pc:spChg chg="mod">
          <ac:chgData name="Noel Pearson" userId="0aa20bbba02047f7" providerId="LiveId" clId="{D589CBCC-F4E0-B244-8ED7-6244474BB7BF}" dt="2022-04-29T05:03:16.919" v="3" actId="20577"/>
          <ac:spMkLst>
            <pc:docMk/>
            <pc:sldMk cId="503109148" sldId="847"/>
            <ac:spMk id="3" creationId="{BA422A32-AB50-4F1E-9CAD-FFDBA935BCFE}"/>
          </ac:spMkLst>
        </pc:spChg>
      </pc:sldChg>
    </pc:docChg>
  </pc:docChgLst>
</pc:chgInfo>
</file>

<file path=ppt/comments/modernComment_3FC_E52FEB67.xml><?xml version="1.0" encoding="utf-8"?>
<p188:cmLst xmlns:a="http://schemas.openxmlformats.org/drawingml/2006/main" xmlns:r="http://schemas.openxmlformats.org/officeDocument/2006/relationships" xmlns:p188="http://schemas.microsoft.com/office/powerpoint/2018/8/main">
  <p188:cm id="{E04F2E6D-E2FC-411A-AB54-D206F7873135}" authorId="{8BB8BDCB-2E30-7406-7A7D-A0D3FBB94863}" created="2022-07-05T05:30:37.636">
    <pc:sldMkLst xmlns:pc="http://schemas.microsoft.com/office/powerpoint/2013/main/command">
      <pc:docMk/>
      <pc:sldMk cId="3845122919" sldId="1020"/>
    </pc:sldMkLst>
    <p188:txBody>
      <a:bodyPr/>
      <a:lstStyle/>
      <a:p>
        <a:r>
          <a:rPr lang="en-AU"/>
          <a:t>[@Emma Davies] probably not a big deal, but the music on this slide is for the second part of the song, so doesn't match up with the video initially. Do we need to include the first page, or both pages?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1"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dirty="0"/>
          </a:p>
        </p:txBody>
      </p:sp>
      <p:sp>
        <p:nvSpPr>
          <p:cNvPr id="120835" name="Rectangle 3"/>
          <p:cNvSpPr>
            <a:spLocks noGrp="1" noChangeArrowheads="1"/>
          </p:cNvSpPr>
          <p:nvPr>
            <p:ph type="dt" sz="quarter" idx="1"/>
          </p:nvPr>
        </p:nvSpPr>
        <p:spPr bwMode="auto">
          <a:xfrm>
            <a:off x="5628888"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dirty="0"/>
          </a:p>
        </p:txBody>
      </p:sp>
      <p:sp>
        <p:nvSpPr>
          <p:cNvPr id="120836" name="Rectangle 4"/>
          <p:cNvSpPr>
            <a:spLocks noGrp="1" noChangeArrowheads="1"/>
          </p:cNvSpPr>
          <p:nvPr>
            <p:ph type="ftr" sz="quarter" idx="2"/>
          </p:nvPr>
        </p:nvSpPr>
        <p:spPr bwMode="auto">
          <a:xfrm>
            <a:off x="1"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dirty="0"/>
          </a:p>
        </p:txBody>
      </p:sp>
      <p:sp>
        <p:nvSpPr>
          <p:cNvPr id="120837" name="Rectangle 5"/>
          <p:cNvSpPr>
            <a:spLocks noGrp="1" noChangeArrowheads="1"/>
          </p:cNvSpPr>
          <p:nvPr>
            <p:ph type="sldNum" sz="quarter" idx="3"/>
          </p:nvPr>
        </p:nvSpPr>
        <p:spPr bwMode="auto">
          <a:xfrm>
            <a:off x="5628888"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pPr>
                <a:defRPr/>
              </a:pPr>
              <a:t>‹#›</a:t>
            </a:fld>
            <a:endParaRPr lang="en-US" dirty="0"/>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4399" y="3275850"/>
            <a:ext cx="7950543" cy="2680042"/>
          </a:xfrm>
          <a:prstGeom prst="rect">
            <a:avLst/>
          </a:prstGeom>
        </p:spPr>
        <p:txBody>
          <a:bodyPr/>
          <a:lstStyle/>
          <a:p>
            <a:endParaRPr lang="en-US" dirty="0"/>
          </a:p>
        </p:txBody>
      </p:sp>
    </p:spTree>
    <p:extLst>
      <p:ext uri="{BB962C8B-B14F-4D97-AF65-F5344CB8AC3E}">
        <p14:creationId xmlns:p14="http://schemas.microsoft.com/office/powerpoint/2010/main" val="4081796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4399" y="3275850"/>
            <a:ext cx="7950543" cy="2680042"/>
          </a:xfrm>
          <a:prstGeom prst="rect">
            <a:avLst/>
          </a:prstGeom>
        </p:spPr>
        <p:txBody>
          <a:bodyPr/>
          <a:lstStyle/>
          <a:p>
            <a:endParaRPr lang="en-US" dirty="0">
              <a:cs typeface="Arial"/>
            </a:endParaRPr>
          </a:p>
        </p:txBody>
      </p:sp>
    </p:spTree>
    <p:extLst>
      <p:ext uri="{BB962C8B-B14F-4D97-AF65-F5344CB8AC3E}">
        <p14:creationId xmlns:p14="http://schemas.microsoft.com/office/powerpoint/2010/main" val="2942563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200" y="3136483"/>
            <a:ext cx="8229600" cy="830997"/>
          </a:xfrm>
          <a:prstGeom prst="rect">
            <a:avLst/>
          </a:prstGeom>
        </p:spPr>
        <p:txBody>
          <a:bodyPr anchor="b" anchorCtr="1">
            <a:spAutoFit/>
          </a:bodyPr>
          <a:lstStyle>
            <a:lvl1pPr algn="ctr">
              <a:spcAft>
                <a:spcPts val="1200"/>
              </a:spcAft>
              <a:defRPr sz="4800">
                <a:solidFill>
                  <a:schemeClr val="accent1"/>
                </a:solidFill>
              </a:defRPr>
            </a:lvl1pPr>
          </a:lstStyle>
          <a:p>
            <a:r>
              <a:rPr lang="en-AU"/>
              <a:t>[Unit Title]</a:t>
            </a:r>
            <a:endParaRPr lang="en-US"/>
          </a:p>
        </p:txBody>
      </p:sp>
      <p:sp>
        <p:nvSpPr>
          <p:cNvPr id="12" name="Subtitle 2"/>
          <p:cNvSpPr>
            <a:spLocks noGrp="1"/>
          </p:cNvSpPr>
          <p:nvPr>
            <p:ph type="subTitle" idx="1" hasCustomPrompt="1"/>
          </p:nvPr>
        </p:nvSpPr>
        <p:spPr>
          <a:xfrm>
            <a:off x="457200" y="4851295"/>
            <a:ext cx="8229598" cy="523618"/>
          </a:xfrm>
          <a:prstGeom prst="rect">
            <a:avLst/>
          </a:prstGeom>
        </p:spPr>
        <p:txBody>
          <a:bodyPr>
            <a:noAutofit/>
          </a:bodyPr>
          <a:lstStyle>
            <a:lvl1pPr marL="0" indent="0" algn="ctr">
              <a:spcAft>
                <a:spcPts val="1200"/>
              </a:spcAft>
              <a:buNone/>
              <a:defRPr sz="32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Year [ ] [insert subject]</a:t>
            </a:r>
          </a:p>
        </p:txBody>
      </p:sp>
      <p:sp>
        <p:nvSpPr>
          <p:cNvPr id="11" name="Subtitle 2"/>
          <p:cNvSpPr txBox="1">
            <a:spLocks/>
          </p:cNvSpPr>
          <p:nvPr/>
        </p:nvSpPr>
        <p:spPr bwMode="auto">
          <a:xfrm>
            <a:off x="555625" y="5743841"/>
            <a:ext cx="8064500" cy="5236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a:buNone/>
              <a:defRPr sz="20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AU" sz="20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3" name="Text Placeholder 2"/>
          <p:cNvSpPr>
            <a:spLocks noGrp="1"/>
          </p:cNvSpPr>
          <p:nvPr>
            <p:ph type="body" sz="quarter" idx="10" hasCustomPrompt="1"/>
          </p:nvPr>
        </p:nvSpPr>
        <p:spPr>
          <a:xfrm>
            <a:off x="457200" y="3992894"/>
            <a:ext cx="8229599" cy="828026"/>
          </a:xfrm>
          <a:prstGeom prst="rect">
            <a:avLst/>
          </a:prstGeom>
        </p:spPr>
        <p:txBody>
          <a:bodyPr>
            <a:noAutofit/>
          </a:bodyPr>
          <a:lstStyle>
            <a:lvl1pPr marL="0" indent="0" algn="ctr">
              <a:buNone/>
              <a:defRPr sz="4400" b="1">
                <a:solidFill>
                  <a:srgbClr val="177F99"/>
                </a:solidFill>
              </a:defRPr>
            </a:lvl1pPr>
          </a:lstStyle>
          <a:p>
            <a:pPr lvl="0"/>
            <a:r>
              <a:rPr lang="en-AU" sz="4400"/>
              <a:t>Lesson [ ]: [Lesson Title]</a:t>
            </a:r>
            <a:endParaRPr lang="en-AU"/>
          </a:p>
        </p:txBody>
      </p:sp>
      <p:sp>
        <p:nvSpPr>
          <p:cNvPr id="10" name="Rectangle 9">
            <a:extLst>
              <a:ext uri="{FF2B5EF4-FFF2-40B4-BE49-F238E27FC236}">
                <a16:creationId xmlns:a16="http://schemas.microsoft.com/office/drawing/2014/main" id="{94ABC7CE-71EA-774D-873D-CA43A3E3060B}"/>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sp>
        <p:nvSpPr>
          <p:cNvPr id="14" name="Picture Placeholder 3">
            <a:extLst>
              <a:ext uri="{FF2B5EF4-FFF2-40B4-BE49-F238E27FC236}">
                <a16:creationId xmlns:a16="http://schemas.microsoft.com/office/drawing/2014/main" id="{AD563E9C-BDB9-40A3-AC63-3307C148AFD6}"/>
              </a:ext>
            </a:extLst>
          </p:cNvPr>
          <p:cNvSpPr>
            <a:spLocks noGrp="1"/>
          </p:cNvSpPr>
          <p:nvPr>
            <p:ph type="pic" sz="quarter" idx="11"/>
          </p:nvPr>
        </p:nvSpPr>
        <p:spPr>
          <a:xfrm>
            <a:off x="0" y="454296"/>
            <a:ext cx="9144000" cy="2682187"/>
          </a:xfrm>
          <a:prstGeom prst="rect">
            <a:avLst/>
          </a:prstGeom>
        </p:spPr>
        <p:txBody>
          <a:bodyPr/>
          <a:lstStyle/>
          <a:p>
            <a:endParaRPr lang="en-AU" dirty="0"/>
          </a:p>
        </p:txBody>
      </p:sp>
    </p:spTree>
    <p:extLst>
      <p:ext uri="{BB962C8B-B14F-4D97-AF65-F5344CB8AC3E}">
        <p14:creationId xmlns:p14="http://schemas.microsoft.com/office/powerpoint/2010/main" val="411970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uided Practic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81A9E25-CD99-4242-878E-5DF49C8FFBED}"/>
              </a:ext>
            </a:extLst>
          </p:cNvPr>
          <p:cNvSpPr/>
          <p:nvPr userDrawn="1"/>
        </p:nvSpPr>
        <p:spPr>
          <a:xfrm rot="16200000">
            <a:off x="-3334043" y="3334043"/>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9" name="Picture 18" descr="GGSA_document across (2).jpg">
            <a:extLst>
              <a:ext uri="{FF2B5EF4-FFF2-40B4-BE49-F238E27FC236}">
                <a16:creationId xmlns:a16="http://schemas.microsoft.com/office/drawing/2014/main" id="{74DB9A0D-64E5-C546-84DA-1BBFA6D2FD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4" name="Rectangle 23">
            <a:extLst>
              <a:ext uri="{FF2B5EF4-FFF2-40B4-BE49-F238E27FC236}">
                <a16:creationId xmlns:a16="http://schemas.microsoft.com/office/drawing/2014/main" id="{44B8D707-E31A-734B-9B52-02CDDB0CCB06}"/>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26" name="Text Placeholder 5">
            <a:extLst>
              <a:ext uri="{FF2B5EF4-FFF2-40B4-BE49-F238E27FC236}">
                <a16:creationId xmlns:a16="http://schemas.microsoft.com/office/drawing/2014/main" id="{D7CCCD16-A423-D74C-93E2-3ED470C94008}"/>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Guided practice</a:t>
            </a:r>
          </a:p>
        </p:txBody>
      </p:sp>
      <p:sp>
        <p:nvSpPr>
          <p:cNvPr id="30" name="Text Placeholder 9">
            <a:extLst>
              <a:ext uri="{FF2B5EF4-FFF2-40B4-BE49-F238E27FC236}">
                <a16:creationId xmlns:a16="http://schemas.microsoft.com/office/drawing/2014/main" id="{73DEC6DF-EE8C-284D-9188-E89F4F74D240}"/>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2" name="Picture 31">
            <a:extLst>
              <a:ext uri="{FF2B5EF4-FFF2-40B4-BE49-F238E27FC236}">
                <a16:creationId xmlns:a16="http://schemas.microsoft.com/office/drawing/2014/main" id="{ED9777DE-9A2F-A24C-9C2F-72AF109C71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336" y="397865"/>
            <a:ext cx="576000" cy="576000"/>
          </a:xfrm>
          <a:prstGeom prst="rect">
            <a:avLst/>
          </a:prstGeom>
        </p:spPr>
      </p:pic>
    </p:spTree>
    <p:extLst>
      <p:ext uri="{BB962C8B-B14F-4D97-AF65-F5344CB8AC3E}">
        <p14:creationId xmlns:p14="http://schemas.microsoft.com/office/powerpoint/2010/main" val="1632541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uided Practic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81A9E25-CD99-4242-878E-5DF49C8FFBED}"/>
              </a:ext>
            </a:extLst>
          </p:cNvPr>
          <p:cNvSpPr/>
          <p:nvPr userDrawn="1"/>
        </p:nvSpPr>
        <p:spPr>
          <a:xfrm rot="16200000">
            <a:off x="-3334043" y="3334043"/>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9" name="Picture 18" descr="GGSA_document across (2).jpg">
            <a:extLst>
              <a:ext uri="{FF2B5EF4-FFF2-40B4-BE49-F238E27FC236}">
                <a16:creationId xmlns:a16="http://schemas.microsoft.com/office/drawing/2014/main" id="{74DB9A0D-64E5-C546-84DA-1BBFA6D2FD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4" name="Rectangle 23">
            <a:extLst>
              <a:ext uri="{FF2B5EF4-FFF2-40B4-BE49-F238E27FC236}">
                <a16:creationId xmlns:a16="http://schemas.microsoft.com/office/drawing/2014/main" id="{44B8D707-E31A-734B-9B52-02CDDB0CCB06}"/>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26" name="Text Placeholder 5">
            <a:extLst>
              <a:ext uri="{FF2B5EF4-FFF2-40B4-BE49-F238E27FC236}">
                <a16:creationId xmlns:a16="http://schemas.microsoft.com/office/drawing/2014/main" id="{D7CCCD16-A423-D74C-93E2-3ED470C94008}"/>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i="1">
                <a:solidFill>
                  <a:srgbClr val="177F99"/>
                </a:solidFill>
              </a:defRPr>
            </a:lvl1pPr>
          </a:lstStyle>
          <a:p>
            <a:pPr lvl="0"/>
            <a:r>
              <a:rPr lang="en-GB"/>
              <a:t>We do: Checking for understanding</a:t>
            </a:r>
          </a:p>
        </p:txBody>
      </p:sp>
      <p:sp>
        <p:nvSpPr>
          <p:cNvPr id="30" name="Text Placeholder 9">
            <a:extLst>
              <a:ext uri="{FF2B5EF4-FFF2-40B4-BE49-F238E27FC236}">
                <a16:creationId xmlns:a16="http://schemas.microsoft.com/office/drawing/2014/main" id="{73DEC6DF-EE8C-284D-9188-E89F4F74D240}"/>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 name="Picture 2" descr="A picture containing drawing&#10;&#10;Description automatically generated">
            <a:extLst>
              <a:ext uri="{FF2B5EF4-FFF2-40B4-BE49-F238E27FC236}">
                <a16:creationId xmlns:a16="http://schemas.microsoft.com/office/drawing/2014/main" id="{31371702-D5AB-4D58-9D52-4A3557C9A4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65602"/>
            <a:ext cx="612776" cy="612776"/>
          </a:xfrm>
          <a:prstGeom prst="rect">
            <a:avLst/>
          </a:prstGeom>
        </p:spPr>
      </p:pic>
    </p:spTree>
    <p:extLst>
      <p:ext uri="{BB962C8B-B14F-4D97-AF65-F5344CB8AC3E}">
        <p14:creationId xmlns:p14="http://schemas.microsoft.com/office/powerpoint/2010/main" val="272420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levanc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6911C4D-1F9F-2345-B2F3-5FBE78340D65}"/>
              </a:ext>
            </a:extLst>
          </p:cNvPr>
          <p:cNvSpPr/>
          <p:nvPr userDrawn="1"/>
        </p:nvSpPr>
        <p:spPr>
          <a:xfrm rot="16200000">
            <a:off x="-3334043" y="3334043"/>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23" name="Picture 22" descr="GGSA_document across (2).jpg">
            <a:extLst>
              <a:ext uri="{FF2B5EF4-FFF2-40B4-BE49-F238E27FC236}">
                <a16:creationId xmlns:a16="http://schemas.microsoft.com/office/drawing/2014/main" id="{E4D1D7BB-96C1-4F4F-872F-A45333C427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6" name="Rectangle 25">
            <a:extLst>
              <a:ext uri="{FF2B5EF4-FFF2-40B4-BE49-F238E27FC236}">
                <a16:creationId xmlns:a16="http://schemas.microsoft.com/office/drawing/2014/main" id="{D3AFECA4-79F7-2B45-9F38-7D3F96D4F509}"/>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29" name="Text Placeholder 5">
            <a:extLst>
              <a:ext uri="{FF2B5EF4-FFF2-40B4-BE49-F238E27FC236}">
                <a16:creationId xmlns:a16="http://schemas.microsoft.com/office/drawing/2014/main" id="{09068D01-7E24-F24E-95B7-56F17BE077B4}"/>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Relevance</a:t>
            </a:r>
          </a:p>
        </p:txBody>
      </p:sp>
      <p:sp>
        <p:nvSpPr>
          <p:cNvPr id="34" name="Text Placeholder 9">
            <a:extLst>
              <a:ext uri="{FF2B5EF4-FFF2-40B4-BE49-F238E27FC236}">
                <a16:creationId xmlns:a16="http://schemas.microsoft.com/office/drawing/2014/main" id="{0F7DAB80-6397-9449-97C6-0996E7C006D8}"/>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5" name="Picture 34">
            <a:extLst>
              <a:ext uri="{FF2B5EF4-FFF2-40B4-BE49-F238E27FC236}">
                <a16:creationId xmlns:a16="http://schemas.microsoft.com/office/drawing/2014/main" id="{99F377C5-61D7-394D-BFDA-5D10B2C3DE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4343" y="396875"/>
            <a:ext cx="576000" cy="576000"/>
          </a:xfrm>
          <a:prstGeom prst="rect">
            <a:avLst/>
          </a:prstGeom>
        </p:spPr>
      </p:pic>
    </p:spTree>
    <p:extLst>
      <p:ext uri="{BB962C8B-B14F-4D97-AF65-F5344CB8AC3E}">
        <p14:creationId xmlns:p14="http://schemas.microsoft.com/office/powerpoint/2010/main" val="905465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ur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55B008C-5205-6F43-8BB8-285C0D08DF2E}"/>
              </a:ext>
            </a:extLst>
          </p:cNvPr>
          <p:cNvSpPr/>
          <p:nvPr userDrawn="1"/>
        </p:nvSpPr>
        <p:spPr>
          <a:xfrm rot="16200000">
            <a:off x="-3334043" y="3334043"/>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8" name="Picture 17" descr="GGSA_document across (2).jpg">
            <a:extLst>
              <a:ext uri="{FF2B5EF4-FFF2-40B4-BE49-F238E27FC236}">
                <a16:creationId xmlns:a16="http://schemas.microsoft.com/office/drawing/2014/main" id="{8623251E-1CEE-C742-92ED-4BA62683D8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1" name="Rectangle 20">
            <a:extLst>
              <a:ext uri="{FF2B5EF4-FFF2-40B4-BE49-F238E27FC236}">
                <a16:creationId xmlns:a16="http://schemas.microsoft.com/office/drawing/2014/main" id="{42A3833E-05D7-A34A-A6F3-7007F1BA31B0}"/>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27" name="Text Placeholder 5">
            <a:extLst>
              <a:ext uri="{FF2B5EF4-FFF2-40B4-BE49-F238E27FC236}">
                <a16:creationId xmlns:a16="http://schemas.microsoft.com/office/drawing/2014/main" id="{AE375571-35C0-224D-B986-D9175789C3D2}"/>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Closure</a:t>
            </a:r>
          </a:p>
        </p:txBody>
      </p:sp>
      <p:sp>
        <p:nvSpPr>
          <p:cNvPr id="30" name="Text Placeholder 9">
            <a:extLst>
              <a:ext uri="{FF2B5EF4-FFF2-40B4-BE49-F238E27FC236}">
                <a16:creationId xmlns:a16="http://schemas.microsoft.com/office/drawing/2014/main" id="{0FA6CC00-5EEB-B847-9C33-D8255003DA1C}"/>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 name="Picture 2">
            <a:extLst>
              <a:ext uri="{FF2B5EF4-FFF2-40B4-BE49-F238E27FC236}">
                <a16:creationId xmlns:a16="http://schemas.microsoft.com/office/drawing/2014/main" id="{7F50B388-420F-1B43-8A79-9192F7AE59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406172"/>
            <a:ext cx="576000" cy="576000"/>
          </a:xfrm>
          <a:prstGeom prst="rect">
            <a:avLst/>
          </a:prstGeom>
        </p:spPr>
      </p:pic>
    </p:spTree>
    <p:extLst>
      <p:ext uri="{BB962C8B-B14F-4D97-AF65-F5344CB8AC3E}">
        <p14:creationId xmlns:p14="http://schemas.microsoft.com/office/powerpoint/2010/main" val="876568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pendent Practic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Independent practice</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28" name="Rectangle 27">
            <a:extLst>
              <a:ext uri="{FF2B5EF4-FFF2-40B4-BE49-F238E27FC236}">
                <a16:creationId xmlns:a16="http://schemas.microsoft.com/office/drawing/2014/main" id="{A41DE04F-BB46-224E-A45F-E752730A9313}"/>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pic>
        <p:nvPicPr>
          <p:cNvPr id="3" name="Picture 2" descr="A picture containing drawing&#10;&#10;Description automatically generated">
            <a:extLst>
              <a:ext uri="{FF2B5EF4-FFF2-40B4-BE49-F238E27FC236}">
                <a16:creationId xmlns:a16="http://schemas.microsoft.com/office/drawing/2014/main" id="{F5BD55AE-519D-4AC4-99B5-367ED58F02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65645"/>
            <a:ext cx="612776" cy="612776"/>
          </a:xfrm>
          <a:prstGeom prst="rect">
            <a:avLst/>
          </a:prstGeom>
        </p:spPr>
      </p:pic>
    </p:spTree>
    <p:extLst>
      <p:ext uri="{BB962C8B-B14F-4D97-AF65-F5344CB8AC3E}">
        <p14:creationId xmlns:p14="http://schemas.microsoft.com/office/powerpoint/2010/main" val="282062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ecking for Understandin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Checking for understanding</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0023CFE6-EC56-594D-9850-DF829CD11B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2061"/>
            <a:ext cx="576000" cy="576000"/>
          </a:xfrm>
          <a:prstGeom prst="rect">
            <a:avLst/>
          </a:prstGeom>
        </p:spPr>
      </p:pic>
      <p:sp>
        <p:nvSpPr>
          <p:cNvPr id="16" name="Rectangle 15">
            <a:extLst>
              <a:ext uri="{FF2B5EF4-FFF2-40B4-BE49-F238E27FC236}">
                <a16:creationId xmlns:a16="http://schemas.microsoft.com/office/drawing/2014/main" id="{5B59ABFE-ABF6-C748-964A-240A068CF13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537284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ffective Feedba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Effective feedback</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9" name="Picture 18">
            <a:extLst>
              <a:ext uri="{FF2B5EF4-FFF2-40B4-BE49-F238E27FC236}">
                <a16:creationId xmlns:a16="http://schemas.microsoft.com/office/drawing/2014/main" id="{81AC82E2-D5AE-7E48-8FCF-6508B68B7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2061"/>
            <a:ext cx="576000" cy="576000"/>
          </a:xfrm>
          <a:prstGeom prst="rect">
            <a:avLst/>
          </a:prstGeom>
        </p:spPr>
      </p:pic>
      <p:sp>
        <p:nvSpPr>
          <p:cNvPr id="21" name="Rectangle 20">
            <a:extLst>
              <a:ext uri="{FF2B5EF4-FFF2-40B4-BE49-F238E27FC236}">
                <a16:creationId xmlns:a16="http://schemas.microsoft.com/office/drawing/2014/main" id="{131094B2-72EB-A24A-9CA5-9DEFF950FF53}"/>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4217313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stur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Gesture</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27F025D3-7AF2-754B-8EA9-8556323A86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2061"/>
            <a:ext cx="576000" cy="576000"/>
          </a:xfrm>
          <a:prstGeom prst="rect">
            <a:avLst/>
          </a:prstGeom>
        </p:spPr>
      </p:pic>
      <p:sp>
        <p:nvSpPr>
          <p:cNvPr id="16" name="Rectangle 15">
            <a:extLst>
              <a:ext uri="{FF2B5EF4-FFF2-40B4-BE49-F238E27FC236}">
                <a16:creationId xmlns:a16="http://schemas.microsoft.com/office/drawing/2014/main" id="{686FAF4A-D18D-9140-9EE0-878A48C2EC5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189661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Gestur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I do</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27F025D3-7AF2-754B-8EA9-8556323A86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2061"/>
            <a:ext cx="576000" cy="576000"/>
          </a:xfrm>
          <a:prstGeom prst="rect">
            <a:avLst/>
          </a:prstGeom>
        </p:spPr>
      </p:pic>
      <p:sp>
        <p:nvSpPr>
          <p:cNvPr id="16" name="Rectangle 15">
            <a:extLst>
              <a:ext uri="{FF2B5EF4-FFF2-40B4-BE49-F238E27FC236}">
                <a16:creationId xmlns:a16="http://schemas.microsoft.com/office/drawing/2014/main" id="{686FAF4A-D18D-9140-9EE0-878A48C2EC5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pic>
        <p:nvPicPr>
          <p:cNvPr id="11" name="Picture 10" descr="A close up of a sign&#10;&#10;Description automatically generated">
            <a:extLst>
              <a:ext uri="{FF2B5EF4-FFF2-40B4-BE49-F238E27FC236}">
                <a16:creationId xmlns:a16="http://schemas.microsoft.com/office/drawing/2014/main" id="{49B2A5DF-B74B-4742-AFF0-FDACD8B63BD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1484" y="398748"/>
            <a:ext cx="612776" cy="612776"/>
          </a:xfrm>
          <a:prstGeom prst="rect">
            <a:avLst/>
          </a:prstGeom>
        </p:spPr>
      </p:pic>
    </p:spTree>
    <p:extLst>
      <p:ext uri="{BB962C8B-B14F-4D97-AF65-F5344CB8AC3E}">
        <p14:creationId xmlns:p14="http://schemas.microsoft.com/office/powerpoint/2010/main" val="2095474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king Connection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Making connections</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B5F17234-B7DF-BE4A-A7C3-4712CB90AD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399649"/>
            <a:ext cx="576000" cy="576000"/>
          </a:xfrm>
          <a:prstGeom prst="rect">
            <a:avLst/>
          </a:prstGeom>
        </p:spPr>
      </p:pic>
      <p:sp>
        <p:nvSpPr>
          <p:cNvPr id="17" name="Rectangle 16">
            <a:extLst>
              <a:ext uri="{FF2B5EF4-FFF2-40B4-BE49-F238E27FC236}">
                <a16:creationId xmlns:a16="http://schemas.microsoft.com/office/drawing/2014/main" id="{93686743-3249-4141-A187-9D6764460320}"/>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16285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ABC7CE-71EA-774D-873D-CA43A3E3060B}"/>
              </a:ext>
            </a:extLst>
          </p:cNvPr>
          <p:cNvSpPr/>
          <p:nvPr userDrawn="1"/>
        </p:nvSpPr>
        <p:spPr>
          <a:xfrm rot="16200000">
            <a:off x="1143000" y="-1143001"/>
            <a:ext cx="6858001" cy="9143999"/>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solidFill>
                <a:schemeClr val="bg1"/>
              </a:solidFill>
              <a:latin typeface="Gotham Light"/>
              <a:cs typeface="Gotham Light"/>
            </a:endParaRPr>
          </a:p>
        </p:txBody>
      </p:sp>
      <p:sp>
        <p:nvSpPr>
          <p:cNvPr id="7" name="Title 6"/>
          <p:cNvSpPr>
            <a:spLocks noGrp="1"/>
          </p:cNvSpPr>
          <p:nvPr>
            <p:ph type="title" hasCustomPrompt="1"/>
          </p:nvPr>
        </p:nvSpPr>
        <p:spPr>
          <a:xfrm>
            <a:off x="457200" y="3136483"/>
            <a:ext cx="8229600" cy="830997"/>
          </a:xfrm>
          <a:prstGeom prst="rect">
            <a:avLst/>
          </a:prstGeom>
        </p:spPr>
        <p:txBody>
          <a:bodyPr anchor="b" anchorCtr="1">
            <a:spAutoFit/>
          </a:bodyPr>
          <a:lstStyle>
            <a:lvl1pPr algn="ctr">
              <a:spcAft>
                <a:spcPts val="1200"/>
              </a:spcAft>
              <a:defRPr sz="4800">
                <a:solidFill>
                  <a:schemeClr val="bg1"/>
                </a:solidFill>
              </a:defRPr>
            </a:lvl1pPr>
          </a:lstStyle>
          <a:p>
            <a:r>
              <a:rPr lang="en-AU"/>
              <a:t>[Unit Title]</a:t>
            </a:r>
            <a:endParaRPr lang="en-US"/>
          </a:p>
        </p:txBody>
      </p:sp>
      <p:sp>
        <p:nvSpPr>
          <p:cNvPr id="12" name="Subtitle 2"/>
          <p:cNvSpPr>
            <a:spLocks noGrp="1"/>
          </p:cNvSpPr>
          <p:nvPr>
            <p:ph type="subTitle" idx="1" hasCustomPrompt="1"/>
          </p:nvPr>
        </p:nvSpPr>
        <p:spPr>
          <a:xfrm>
            <a:off x="457200" y="4851295"/>
            <a:ext cx="8229598" cy="523618"/>
          </a:xfrm>
          <a:prstGeom prst="rect">
            <a:avLst/>
          </a:prstGeom>
        </p:spPr>
        <p:txBody>
          <a:bodyPr>
            <a:noAutofit/>
          </a:bodyPr>
          <a:lstStyle>
            <a:lvl1pPr marL="0" indent="0" algn="ctr">
              <a:spcAft>
                <a:spcPts val="1200"/>
              </a:spcAft>
              <a:buNone/>
              <a:defRPr sz="3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Year [ ] [insert subject]</a:t>
            </a:r>
          </a:p>
        </p:txBody>
      </p:sp>
      <p:sp>
        <p:nvSpPr>
          <p:cNvPr id="11" name="Subtitle 2"/>
          <p:cNvSpPr txBox="1">
            <a:spLocks/>
          </p:cNvSpPr>
          <p:nvPr/>
        </p:nvSpPr>
        <p:spPr bwMode="auto">
          <a:xfrm>
            <a:off x="555625" y="5743841"/>
            <a:ext cx="8064500" cy="5236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a:buNone/>
              <a:defRPr sz="20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AU" sz="20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3" name="Text Placeholder 2"/>
          <p:cNvSpPr>
            <a:spLocks noGrp="1"/>
          </p:cNvSpPr>
          <p:nvPr>
            <p:ph type="body" sz="quarter" idx="10" hasCustomPrompt="1"/>
          </p:nvPr>
        </p:nvSpPr>
        <p:spPr>
          <a:xfrm>
            <a:off x="457200" y="3992894"/>
            <a:ext cx="8229599" cy="828026"/>
          </a:xfrm>
          <a:prstGeom prst="rect">
            <a:avLst/>
          </a:prstGeom>
        </p:spPr>
        <p:txBody>
          <a:bodyPr>
            <a:noAutofit/>
          </a:bodyPr>
          <a:lstStyle>
            <a:lvl1pPr marL="0" indent="0" algn="ctr">
              <a:buNone/>
              <a:defRPr sz="4400" b="1">
                <a:solidFill>
                  <a:schemeClr val="bg1"/>
                </a:solidFill>
              </a:defRPr>
            </a:lvl1pPr>
          </a:lstStyle>
          <a:p>
            <a:pPr lvl="0"/>
            <a:r>
              <a:rPr lang="en-AU" sz="4400"/>
              <a:t>Lesson [ ]: [Lesson Title]</a:t>
            </a:r>
            <a:endParaRPr lang="en-AU"/>
          </a:p>
        </p:txBody>
      </p:sp>
      <p:sp>
        <p:nvSpPr>
          <p:cNvPr id="4" name="Picture Placeholder 3">
            <a:extLst>
              <a:ext uri="{FF2B5EF4-FFF2-40B4-BE49-F238E27FC236}">
                <a16:creationId xmlns:a16="http://schemas.microsoft.com/office/drawing/2014/main" id="{B6E512AB-0344-4B36-86CC-1731B2BD95F8}"/>
              </a:ext>
            </a:extLst>
          </p:cNvPr>
          <p:cNvSpPr>
            <a:spLocks noGrp="1"/>
          </p:cNvSpPr>
          <p:nvPr>
            <p:ph type="pic" sz="quarter" idx="11"/>
          </p:nvPr>
        </p:nvSpPr>
        <p:spPr>
          <a:xfrm>
            <a:off x="0" y="454296"/>
            <a:ext cx="9144000" cy="2682187"/>
          </a:xfrm>
          <a:prstGeom prst="rect">
            <a:avLst/>
          </a:prstGeom>
        </p:spPr>
        <p:txBody>
          <a:bodyPr/>
          <a:lstStyle/>
          <a:p>
            <a:endParaRPr lang="en-AU" dirty="0"/>
          </a:p>
        </p:txBody>
      </p:sp>
    </p:spTree>
    <p:extLst>
      <p:ext uri="{BB962C8B-B14F-4D97-AF65-F5344CB8AC3E}">
        <p14:creationId xmlns:p14="http://schemas.microsoft.com/office/powerpoint/2010/main" val="1573683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n-volunte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Non-volunteer</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E80B7588-24BF-9449-B4AF-B22D2575FE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399649"/>
            <a:ext cx="576000" cy="576000"/>
          </a:xfrm>
          <a:prstGeom prst="rect">
            <a:avLst/>
          </a:prstGeom>
        </p:spPr>
      </p:pic>
      <p:sp>
        <p:nvSpPr>
          <p:cNvPr id="17" name="Rectangle 16">
            <a:extLst>
              <a:ext uri="{FF2B5EF4-FFF2-40B4-BE49-F238E27FC236}">
                <a16:creationId xmlns:a16="http://schemas.microsoft.com/office/drawing/2014/main" id="{5B5C9410-073C-4D46-A0E6-D9B61116C286}"/>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2141611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ner Tal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Partner talk</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AB4F4F2C-6487-3E4C-983A-4A6F3B11D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1209"/>
            <a:ext cx="576000" cy="576000"/>
          </a:xfrm>
          <a:prstGeom prst="rect">
            <a:avLst/>
          </a:prstGeom>
        </p:spPr>
      </p:pic>
      <p:sp>
        <p:nvSpPr>
          <p:cNvPr id="17" name="Rectangle 16">
            <a:extLst>
              <a:ext uri="{FF2B5EF4-FFF2-40B4-BE49-F238E27FC236}">
                <a16:creationId xmlns:a16="http://schemas.microsoft.com/office/drawing/2014/main" id="{93F13D9C-7496-D44E-AED4-A1EBC3FC7A5A}"/>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2430126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udent Workbook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Skill development</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7" name="Rectangle 16">
            <a:extLst>
              <a:ext uri="{FF2B5EF4-FFF2-40B4-BE49-F238E27FC236}">
                <a16:creationId xmlns:a16="http://schemas.microsoft.com/office/drawing/2014/main" id="{8F391C48-8764-5943-A6B3-684DB86B417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pic>
        <p:nvPicPr>
          <p:cNvPr id="3" name="Picture 2" descr="A picture containing drawing&#10;&#10;Description automatically generated">
            <a:extLst>
              <a:ext uri="{FF2B5EF4-FFF2-40B4-BE49-F238E27FC236}">
                <a16:creationId xmlns:a16="http://schemas.microsoft.com/office/drawing/2014/main" id="{69336DA6-E8B5-44BA-86B0-11698C7B3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9026" y="382854"/>
            <a:ext cx="612776" cy="612776"/>
          </a:xfrm>
          <a:prstGeom prst="rect">
            <a:avLst/>
          </a:prstGeom>
        </p:spPr>
      </p:pic>
    </p:spTree>
    <p:extLst>
      <p:ext uri="{BB962C8B-B14F-4D97-AF65-F5344CB8AC3E}">
        <p14:creationId xmlns:p14="http://schemas.microsoft.com/office/powerpoint/2010/main" val="1567463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udent Workbook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Student workbooks</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F16B0328-D8CD-2A41-A02D-74EC818A7E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0752" y="403134"/>
            <a:ext cx="576000" cy="576000"/>
          </a:xfrm>
          <a:prstGeom prst="rect">
            <a:avLst/>
          </a:prstGeom>
        </p:spPr>
      </p:pic>
      <p:sp>
        <p:nvSpPr>
          <p:cNvPr id="17" name="Rectangle 16">
            <a:extLst>
              <a:ext uri="{FF2B5EF4-FFF2-40B4-BE49-F238E27FC236}">
                <a16:creationId xmlns:a16="http://schemas.microsoft.com/office/drawing/2014/main" id="{8F391C48-8764-5943-A6B3-684DB86B417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278159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cces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Success</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7" name="Rectangle 16">
            <a:extLst>
              <a:ext uri="{FF2B5EF4-FFF2-40B4-BE49-F238E27FC236}">
                <a16:creationId xmlns:a16="http://schemas.microsoft.com/office/drawing/2014/main" id="{8F391C48-8764-5943-A6B3-684DB86B417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pic>
        <p:nvPicPr>
          <p:cNvPr id="15" name="Picture 14">
            <a:extLst>
              <a:ext uri="{FF2B5EF4-FFF2-40B4-BE49-F238E27FC236}">
                <a16:creationId xmlns:a16="http://schemas.microsoft.com/office/drawing/2014/main" id="{32894F11-276F-FC41-B832-7E76103F9678}"/>
              </a:ext>
            </a:extLst>
          </p:cNvPr>
          <p:cNvPicPr>
            <a:picLocks noChangeAspect="1"/>
          </p:cNvPicPr>
          <p:nvPr userDrawn="1"/>
        </p:nvPicPr>
        <p:blipFill>
          <a:blip r:embed="rId3"/>
          <a:stretch>
            <a:fillRect/>
          </a:stretch>
        </p:blipFill>
        <p:spPr>
          <a:xfrm>
            <a:off x="8098640" y="396745"/>
            <a:ext cx="576000" cy="576000"/>
          </a:xfrm>
          <a:prstGeom prst="rect">
            <a:avLst/>
          </a:prstGeom>
        </p:spPr>
      </p:pic>
    </p:spTree>
    <p:extLst>
      <p:ext uri="{BB962C8B-B14F-4D97-AF65-F5344CB8AC3E}">
        <p14:creationId xmlns:p14="http://schemas.microsoft.com/office/powerpoint/2010/main" val="2598311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ck with me Read with m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Track with me Read with me</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C9DBCCE3-8F5A-BC4B-8635-8A7AB8F6BE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7625" y="404207"/>
            <a:ext cx="576000" cy="576000"/>
          </a:xfrm>
          <a:prstGeom prst="rect">
            <a:avLst/>
          </a:prstGeom>
        </p:spPr>
      </p:pic>
      <p:sp>
        <p:nvSpPr>
          <p:cNvPr id="17" name="Rectangle 16">
            <a:extLst>
              <a:ext uri="{FF2B5EF4-FFF2-40B4-BE49-F238E27FC236}">
                <a16:creationId xmlns:a16="http://schemas.microsoft.com/office/drawing/2014/main" id="{F2E0CE68-25CE-0B4C-8157-F4A880EA9240}"/>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1040608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ocabulary">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Vocabulary</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6F00281E-B84F-4044-87B4-C674C0E747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404207"/>
            <a:ext cx="576000" cy="576000"/>
          </a:xfrm>
          <a:prstGeom prst="rect">
            <a:avLst/>
          </a:prstGeom>
        </p:spPr>
      </p:pic>
      <p:sp>
        <p:nvSpPr>
          <p:cNvPr id="17" name="Rectangle 16">
            <a:extLst>
              <a:ext uri="{FF2B5EF4-FFF2-40B4-BE49-F238E27FC236}">
                <a16:creationId xmlns:a16="http://schemas.microsoft.com/office/drawing/2014/main" id="{B69EBC61-B68E-4F48-89D1-C2F2F5D7EC24}"/>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3112516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board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i="1">
                <a:solidFill>
                  <a:srgbClr val="177F99"/>
                </a:solidFill>
              </a:defRPr>
            </a:lvl1pPr>
          </a:lstStyle>
          <a:p>
            <a:pPr lvl="0"/>
            <a:r>
              <a:rPr lang="en-GB"/>
              <a:t>We do: Checking for understanding</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7" name="Rectangle 16">
            <a:extLst>
              <a:ext uri="{FF2B5EF4-FFF2-40B4-BE49-F238E27FC236}">
                <a16:creationId xmlns:a16="http://schemas.microsoft.com/office/drawing/2014/main" id="{C2265B1E-8C07-BD44-833C-994F284749B3}"/>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pic>
        <p:nvPicPr>
          <p:cNvPr id="11" name="Picture 10" descr="A picture containing drawing&#10;&#10;Description automatically generated">
            <a:extLst>
              <a:ext uri="{FF2B5EF4-FFF2-40B4-BE49-F238E27FC236}">
                <a16:creationId xmlns:a16="http://schemas.microsoft.com/office/drawing/2014/main" id="{7C45230B-F312-416B-9900-EA861C9EF8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1484" y="359101"/>
            <a:ext cx="612776" cy="612776"/>
          </a:xfrm>
          <a:prstGeom prst="rect">
            <a:avLst/>
          </a:prstGeom>
        </p:spPr>
      </p:pic>
    </p:spTree>
    <p:extLst>
      <p:ext uri="{BB962C8B-B14F-4D97-AF65-F5344CB8AC3E}">
        <p14:creationId xmlns:p14="http://schemas.microsoft.com/office/powerpoint/2010/main" val="621919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Whiteboard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Whiteboards</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2442ADE1-6D5D-B645-9CCC-27F043E395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336" y="402061"/>
            <a:ext cx="576000" cy="576000"/>
          </a:xfrm>
          <a:prstGeom prst="rect">
            <a:avLst/>
          </a:prstGeom>
        </p:spPr>
      </p:pic>
      <p:sp>
        <p:nvSpPr>
          <p:cNvPr id="17" name="Rectangle 16">
            <a:extLst>
              <a:ext uri="{FF2B5EF4-FFF2-40B4-BE49-F238E27FC236}">
                <a16:creationId xmlns:a16="http://schemas.microsoft.com/office/drawing/2014/main" id="{C2265B1E-8C07-BD44-833C-994F284749B3}"/>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1023046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ord Wal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Word wall</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44CF332D-4C8A-EF48-90E6-7D7E1A47AE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336" y="403837"/>
            <a:ext cx="576000" cy="576000"/>
          </a:xfrm>
          <a:prstGeom prst="rect">
            <a:avLst/>
          </a:prstGeom>
        </p:spPr>
      </p:pic>
      <p:sp>
        <p:nvSpPr>
          <p:cNvPr id="17" name="Rectangle 16">
            <a:extLst>
              <a:ext uri="{FF2B5EF4-FFF2-40B4-BE49-F238E27FC236}">
                <a16:creationId xmlns:a16="http://schemas.microsoft.com/office/drawing/2014/main" id="{F082182C-C759-9F45-8B54-F27080E419C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Tree>
    <p:extLst>
      <p:ext uri="{BB962C8B-B14F-4D97-AF65-F5344CB8AC3E}">
        <p14:creationId xmlns:p14="http://schemas.microsoft.com/office/powerpoint/2010/main" val="182198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teal">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177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dirty="0">
              <a:solidFill>
                <a:schemeClr val="tx2"/>
              </a:solidFill>
            </a:endParaRPr>
          </a:p>
        </p:txBody>
      </p:sp>
      <p:sp>
        <p:nvSpPr>
          <p:cNvPr id="12" name="Subtitle 2"/>
          <p:cNvSpPr>
            <a:spLocks noGrp="1"/>
          </p:cNvSpPr>
          <p:nvPr>
            <p:ph type="subTitle" idx="1" hasCustomPrompt="1"/>
          </p:nvPr>
        </p:nvSpPr>
        <p:spPr>
          <a:xfrm>
            <a:off x="457200" y="4828189"/>
            <a:ext cx="8220270" cy="590781"/>
          </a:xfrm>
          <a:prstGeom prst="rect">
            <a:avLst/>
          </a:prstGeom>
        </p:spPr>
        <p:txBody>
          <a:bodyPr>
            <a:noAutofit/>
          </a:bodyPr>
          <a:lstStyle>
            <a:lvl1pPr marL="0" indent="0" algn="ctr">
              <a:spcAft>
                <a:spcPts val="1200"/>
              </a:spcAft>
              <a:buNone/>
              <a:defRPr sz="32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Year [ ] [insert subject]</a:t>
            </a:r>
          </a:p>
        </p:txBody>
      </p:sp>
      <p:sp>
        <p:nvSpPr>
          <p:cNvPr id="16" name="Title 6"/>
          <p:cNvSpPr>
            <a:spLocks noGrp="1"/>
          </p:cNvSpPr>
          <p:nvPr>
            <p:ph type="title" hasCustomPrompt="1"/>
          </p:nvPr>
        </p:nvSpPr>
        <p:spPr>
          <a:xfrm>
            <a:off x="457200" y="3136483"/>
            <a:ext cx="8229600" cy="830997"/>
          </a:xfrm>
          <a:prstGeom prst="rect">
            <a:avLst/>
          </a:prstGeom>
        </p:spPr>
        <p:txBody>
          <a:bodyPr anchor="b" anchorCtr="1">
            <a:spAutoFit/>
          </a:bodyPr>
          <a:lstStyle>
            <a:lvl1pPr algn="ctr">
              <a:spcAft>
                <a:spcPts val="1200"/>
              </a:spcAft>
              <a:defRPr sz="4800">
                <a:solidFill>
                  <a:schemeClr val="bg1"/>
                </a:solidFill>
              </a:defRPr>
            </a:lvl1pPr>
          </a:lstStyle>
          <a:p>
            <a:r>
              <a:rPr lang="en-AU"/>
              <a:t>[Unit Title]</a:t>
            </a:r>
            <a:endParaRPr lang="en-US"/>
          </a:p>
        </p:txBody>
      </p:sp>
      <p:sp>
        <p:nvSpPr>
          <p:cNvPr id="17" name="Text Placeholder 2"/>
          <p:cNvSpPr>
            <a:spLocks noGrp="1"/>
          </p:cNvSpPr>
          <p:nvPr>
            <p:ph type="body" sz="quarter" idx="10" hasCustomPrompt="1"/>
          </p:nvPr>
        </p:nvSpPr>
        <p:spPr>
          <a:xfrm>
            <a:off x="457200" y="3988432"/>
            <a:ext cx="8220270" cy="823157"/>
          </a:xfrm>
          <a:prstGeom prst="rect">
            <a:avLst/>
          </a:prstGeom>
        </p:spPr>
        <p:txBody>
          <a:bodyPr>
            <a:noAutofit/>
          </a:bodyPr>
          <a:lstStyle>
            <a:lvl1pPr marL="0" indent="0" algn="ctr">
              <a:buNone/>
              <a:defRPr sz="4400" b="1">
                <a:solidFill>
                  <a:schemeClr val="bg1"/>
                </a:solidFill>
              </a:defRPr>
            </a:lvl1pPr>
          </a:lstStyle>
          <a:p>
            <a:pPr lvl="0"/>
            <a:r>
              <a:rPr lang="en-AU" sz="4400"/>
              <a:t>Lesson [ ]: [Lesson Title]</a:t>
            </a:r>
            <a:endParaRPr lang="en-AU"/>
          </a:p>
        </p:txBody>
      </p:sp>
      <p:sp>
        <p:nvSpPr>
          <p:cNvPr id="9" name="Picture Placeholder 3">
            <a:extLst>
              <a:ext uri="{FF2B5EF4-FFF2-40B4-BE49-F238E27FC236}">
                <a16:creationId xmlns:a16="http://schemas.microsoft.com/office/drawing/2014/main" id="{B23C9181-2B37-4781-918E-8E13736F0928}"/>
              </a:ext>
            </a:extLst>
          </p:cNvPr>
          <p:cNvSpPr>
            <a:spLocks noGrp="1"/>
          </p:cNvSpPr>
          <p:nvPr>
            <p:ph type="pic" sz="quarter" idx="11"/>
          </p:nvPr>
        </p:nvSpPr>
        <p:spPr>
          <a:xfrm>
            <a:off x="0" y="454296"/>
            <a:ext cx="9144000" cy="2682187"/>
          </a:xfrm>
          <a:prstGeom prst="rect">
            <a:avLst/>
          </a:prstGeom>
        </p:spPr>
        <p:txBody>
          <a:bodyPr/>
          <a:lstStyle/>
          <a:p>
            <a:endParaRPr lang="en-AU" dirty="0"/>
          </a:p>
        </p:txBody>
      </p:sp>
    </p:spTree>
    <p:extLst>
      <p:ext uri="{BB962C8B-B14F-4D97-AF65-F5344CB8AC3E}">
        <p14:creationId xmlns:p14="http://schemas.microsoft.com/office/powerpoint/2010/main" val="423849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Word Wal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You do</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7" name="Rectangle 16">
            <a:extLst>
              <a:ext uri="{FF2B5EF4-FFF2-40B4-BE49-F238E27FC236}">
                <a16:creationId xmlns:a16="http://schemas.microsoft.com/office/drawing/2014/main" id="{F082182C-C759-9F45-8B54-F27080E419C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pic>
        <p:nvPicPr>
          <p:cNvPr id="3" name="Picture 2" descr="A picture containing drawing&#10;&#10;Description automatically generated">
            <a:extLst>
              <a:ext uri="{FF2B5EF4-FFF2-40B4-BE49-F238E27FC236}">
                <a16:creationId xmlns:a16="http://schemas.microsoft.com/office/drawing/2014/main" id="{246A415F-BE08-43C8-B4A8-4B075C341F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74228"/>
            <a:ext cx="612776" cy="612776"/>
          </a:xfrm>
          <a:prstGeom prst="rect">
            <a:avLst/>
          </a:prstGeom>
        </p:spPr>
      </p:pic>
    </p:spTree>
    <p:extLst>
      <p:ext uri="{BB962C8B-B14F-4D97-AF65-F5344CB8AC3E}">
        <p14:creationId xmlns:p14="http://schemas.microsoft.com/office/powerpoint/2010/main" val="1084225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Y5 Histo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2AB3BF-4A6D-4B8E-1156-8A8D39BC6E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515687"/>
            <a:ext cx="9143999" cy="5342312"/>
          </a:xfrm>
          <a:prstGeom prst="rect">
            <a:avLst/>
          </a:prstGeom>
        </p:spPr>
      </p:pic>
      <p:pic>
        <p:nvPicPr>
          <p:cNvPr id="15" name="Picture 14">
            <a:extLst>
              <a:ext uri="{FF2B5EF4-FFF2-40B4-BE49-F238E27FC236}">
                <a16:creationId xmlns:a16="http://schemas.microsoft.com/office/drawing/2014/main" id="{144442DC-23DD-1744-8D5F-E8ED5F9134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00555" y="2683827"/>
            <a:ext cx="4124901" cy="3972479"/>
          </a:xfrm>
          <a:prstGeom prst="rect">
            <a:avLst/>
          </a:prstGeom>
        </p:spPr>
      </p:pic>
      <p:sp>
        <p:nvSpPr>
          <p:cNvPr id="21" name="Text Placeholder 22">
            <a:extLst>
              <a:ext uri="{FF2B5EF4-FFF2-40B4-BE49-F238E27FC236}">
                <a16:creationId xmlns:a16="http://schemas.microsoft.com/office/drawing/2014/main" id="{0C366F1B-CFE9-BE3E-F59E-572F8B274874}"/>
              </a:ext>
            </a:extLst>
          </p:cNvPr>
          <p:cNvSpPr>
            <a:spLocks noGrp="1"/>
          </p:cNvSpPr>
          <p:nvPr>
            <p:ph type="body" sz="quarter" idx="13" hasCustomPrompt="1"/>
          </p:nvPr>
        </p:nvSpPr>
        <p:spPr>
          <a:xfrm>
            <a:off x="4030463" y="2052693"/>
            <a:ext cx="4676544" cy="604208"/>
          </a:xfrm>
          <a:prstGeom prst="rect">
            <a:avLst/>
          </a:prstGeom>
        </p:spPr>
        <p:txBody>
          <a:bodyPr lIns="0">
            <a:noAutofit/>
          </a:bodyPr>
          <a:lstStyle>
            <a:lvl1pPr marL="0" indent="0">
              <a:spcBef>
                <a:spcPts val="0"/>
              </a:spcBef>
              <a:buNone/>
              <a:defRPr sz="36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subject here</a:t>
            </a:r>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5" name="Text Placeholder 22">
            <a:extLst>
              <a:ext uri="{FF2B5EF4-FFF2-40B4-BE49-F238E27FC236}">
                <a16:creationId xmlns:a16="http://schemas.microsoft.com/office/drawing/2014/main" id="{E63152BD-B709-6407-7626-4B01733F59FD}"/>
              </a:ext>
            </a:extLst>
          </p:cNvPr>
          <p:cNvSpPr>
            <a:spLocks noGrp="1"/>
          </p:cNvSpPr>
          <p:nvPr>
            <p:ph type="body" sz="quarter" idx="15" hasCustomPrompt="1"/>
          </p:nvPr>
        </p:nvSpPr>
        <p:spPr>
          <a:xfrm>
            <a:off x="4030463" y="4498029"/>
            <a:ext cx="4838329" cy="604208"/>
          </a:xfrm>
          <a:prstGeom prst="rect">
            <a:avLst/>
          </a:prstGeom>
        </p:spPr>
        <p:txBody>
          <a:bodyPr lIns="0">
            <a:noAutofit/>
          </a:bodyPr>
          <a:lstStyle>
            <a:lvl1pPr marL="0" indent="0">
              <a:spcBef>
                <a:spcPts val="0"/>
              </a:spcBef>
              <a:buNone/>
              <a:defRPr sz="36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Lesson #</a:t>
            </a:r>
          </a:p>
        </p:txBody>
      </p:sp>
      <p:pic>
        <p:nvPicPr>
          <p:cNvPr id="16" name="Picture 15">
            <a:extLst>
              <a:ext uri="{FF2B5EF4-FFF2-40B4-BE49-F238E27FC236}">
                <a16:creationId xmlns:a16="http://schemas.microsoft.com/office/drawing/2014/main" id="{9A33E46F-A3B0-337B-02DB-7F387B2232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 y="6444516"/>
            <a:ext cx="9144000" cy="290329"/>
          </a:xfrm>
          <a:prstGeom prst="rect">
            <a:avLst/>
          </a:prstGeom>
        </p:spPr>
      </p:pic>
      <p:pic>
        <p:nvPicPr>
          <p:cNvPr id="17" name="Picture 16">
            <a:extLst>
              <a:ext uri="{FF2B5EF4-FFF2-40B4-BE49-F238E27FC236}">
                <a16:creationId xmlns:a16="http://schemas.microsoft.com/office/drawing/2014/main" id="{9773E615-58B2-44D4-E641-75EFD36625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519302"/>
            <a:ext cx="3534268" cy="5182323"/>
          </a:xfrm>
          <a:prstGeom prst="rect">
            <a:avLst/>
          </a:prstGeom>
        </p:spPr>
      </p:pic>
      <p:sp>
        <p:nvSpPr>
          <p:cNvPr id="18" name="Text Placeholder 22">
            <a:extLst>
              <a:ext uri="{FF2B5EF4-FFF2-40B4-BE49-F238E27FC236}">
                <a16:creationId xmlns:a16="http://schemas.microsoft.com/office/drawing/2014/main" id="{C7ABDDE1-7B82-A2BC-37EB-AA54BFA440BF}"/>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19" name="Picture Placeholder 18">
            <a:extLst>
              <a:ext uri="{FF2B5EF4-FFF2-40B4-BE49-F238E27FC236}">
                <a16:creationId xmlns:a16="http://schemas.microsoft.com/office/drawing/2014/main" id="{5E40256C-989B-234E-6E9A-8939F54617B8}"/>
              </a:ext>
            </a:extLst>
          </p:cNvPr>
          <p:cNvSpPr>
            <a:spLocks noGrp="1"/>
          </p:cNvSpPr>
          <p:nvPr>
            <p:ph type="pic" sz="quarter" idx="10"/>
          </p:nvPr>
        </p:nvSpPr>
        <p:spPr>
          <a:xfrm>
            <a:off x="81567" y="1581150"/>
            <a:ext cx="3366422" cy="4876800"/>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pic>
        <p:nvPicPr>
          <p:cNvPr id="3" name="Picture 2">
            <a:extLst>
              <a:ext uri="{FF2B5EF4-FFF2-40B4-BE49-F238E27FC236}">
                <a16:creationId xmlns:a16="http://schemas.microsoft.com/office/drawing/2014/main" id="{2BB2C1B9-EE3B-3CF1-191D-0A70DDF9CB4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814" t="24885" r="11200" b="32836"/>
          <a:stretch/>
        </p:blipFill>
        <p:spPr>
          <a:xfrm>
            <a:off x="3902210" y="238036"/>
            <a:ext cx="5102484" cy="1241812"/>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58E2C46A-148C-1AFA-8820-C1320D526D76}"/>
              </a:ext>
            </a:extLst>
          </p:cNvPr>
          <p:cNvPicPr>
            <a:picLocks noChangeAspect="1"/>
          </p:cNvPicPr>
          <p:nvPr userDrawn="1"/>
        </p:nvPicPr>
        <p:blipFill>
          <a:blip r:embed="rId7"/>
          <a:stretch>
            <a:fillRect/>
          </a:stretch>
        </p:blipFill>
        <p:spPr>
          <a:xfrm>
            <a:off x="394602" y="531260"/>
            <a:ext cx="2743200" cy="723900"/>
          </a:xfrm>
          <a:prstGeom prst="rect">
            <a:avLst/>
          </a:prstGeom>
        </p:spPr>
      </p:pic>
    </p:spTree>
    <p:extLst>
      <p:ext uri="{BB962C8B-B14F-4D97-AF65-F5344CB8AC3E}">
        <p14:creationId xmlns:p14="http://schemas.microsoft.com/office/powerpoint/2010/main" val="3986160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7944-1157-B5A0-672E-79FE15C9A24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B4A9DA68-B27B-DD11-8A83-0E7FFC288C9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933AE407-E3E4-5E8B-92FD-C972FDC386AA}"/>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5" name="Footer Placeholder 4">
            <a:extLst>
              <a:ext uri="{FF2B5EF4-FFF2-40B4-BE49-F238E27FC236}">
                <a16:creationId xmlns:a16="http://schemas.microsoft.com/office/drawing/2014/main" id="{955E63AD-5CA9-8FDD-AEB9-D7584C339DFC}"/>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C1BCB5A2-A2B3-13F0-81D9-171BC2760BE7}"/>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2481260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0B53-B92C-B38F-1057-F594EB028E98}"/>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59623C90-A7A7-9042-D97E-7CC4241D9D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257FCC7-826A-8C85-D2F3-D7497A0438AF}"/>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5" name="Footer Placeholder 4">
            <a:extLst>
              <a:ext uri="{FF2B5EF4-FFF2-40B4-BE49-F238E27FC236}">
                <a16:creationId xmlns:a16="http://schemas.microsoft.com/office/drawing/2014/main" id="{B292F4C7-2B27-9E88-D413-38AAB713B1CC}"/>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48496A88-CCE4-04D8-C0DC-D41843B8CAD6}"/>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3791132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08715-1463-A901-C137-BFB76EC08E1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50824837-9FBA-DA9F-82B8-080A5EDDEB5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80CA2-8732-4FB3-9E2A-1BF38F9A59D5}"/>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5" name="Footer Placeholder 4">
            <a:extLst>
              <a:ext uri="{FF2B5EF4-FFF2-40B4-BE49-F238E27FC236}">
                <a16:creationId xmlns:a16="http://schemas.microsoft.com/office/drawing/2014/main" id="{AF82D739-C3B0-4E7F-31C4-C4792F83225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411489A9-BB4D-EDCD-76BB-D98B072C9592}"/>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2005398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499D-8799-148F-8207-E946ACDD7C93}"/>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0D0845ED-D804-F95E-999D-A1B8E6C8C51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6E120A4F-14EA-495F-80A4-243F543F76A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03CAFED0-84CC-F0C5-D16C-DBB5E514236E}"/>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6" name="Footer Placeholder 5">
            <a:extLst>
              <a:ext uri="{FF2B5EF4-FFF2-40B4-BE49-F238E27FC236}">
                <a16:creationId xmlns:a16="http://schemas.microsoft.com/office/drawing/2014/main" id="{FD7B781C-B1C5-47CF-89E9-4E90A0160BE0}"/>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9D9BDA0F-AC0F-EFAB-72F6-681229AF0027}"/>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24121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9B69-0B0D-9FB3-3BCF-456A4CE12553}"/>
              </a:ext>
            </a:extLst>
          </p:cNvPr>
          <p:cNvSpPr>
            <a:spLocks noGrp="1"/>
          </p:cNvSpPr>
          <p:nvPr>
            <p:ph type="title"/>
          </p:nvPr>
        </p:nvSpPr>
        <p:spPr>
          <a:xfrm>
            <a:off x="630238" y="365125"/>
            <a:ext cx="78867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E5F150F7-E149-41AE-DC38-507E836B9F9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8B9162-63FC-296C-99D4-5683A33D358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D44D1B1A-32BC-31DE-23BF-1C181DAA392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6647B7-41D9-76F4-B2AE-123D393342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7E64E744-AEB6-D075-13F8-70F9B4191E0E}"/>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8" name="Footer Placeholder 7">
            <a:extLst>
              <a:ext uri="{FF2B5EF4-FFF2-40B4-BE49-F238E27FC236}">
                <a16:creationId xmlns:a16="http://schemas.microsoft.com/office/drawing/2014/main" id="{5D63C969-1EB6-4288-42A2-7774700C6570}"/>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FEBD5EEB-470A-686C-A491-DD8726EEC72D}"/>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904704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6937-E9CC-8CE8-93C3-DBD87EAD9C20}"/>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EA52AF99-B64C-B0A4-F1D8-F37B2A43A423}"/>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4" name="Footer Placeholder 3">
            <a:extLst>
              <a:ext uri="{FF2B5EF4-FFF2-40B4-BE49-F238E27FC236}">
                <a16:creationId xmlns:a16="http://schemas.microsoft.com/office/drawing/2014/main" id="{E66D5958-45A4-7068-923D-E9D0974D0541}"/>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9BAFA597-7322-49B6-9FCD-BAC42BC2BB31}"/>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191298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CF79E-FDFA-671E-DEFD-3FADB06678EA}"/>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3" name="Footer Placeholder 2">
            <a:extLst>
              <a:ext uri="{FF2B5EF4-FFF2-40B4-BE49-F238E27FC236}">
                <a16:creationId xmlns:a16="http://schemas.microsoft.com/office/drawing/2014/main" id="{1749AEF9-EF3E-40D2-72E2-C41CC9977C1F}"/>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B9D21222-19B5-2EF0-ADAE-BBCF3658F527}"/>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4231472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5FB6-0A50-AA7B-6982-730263F7899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291A20DE-912F-89E6-DEB0-2935F09790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3969A71D-8EF5-29D2-09BD-F243BC89D51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B062B-23E5-B7AD-E831-0B291D31CA22}"/>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6" name="Footer Placeholder 5">
            <a:extLst>
              <a:ext uri="{FF2B5EF4-FFF2-40B4-BE49-F238E27FC236}">
                <a16:creationId xmlns:a16="http://schemas.microsoft.com/office/drawing/2014/main" id="{4F70CB6E-2A24-0C3E-D08C-EAD70A867855}"/>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7A47135F-81C2-D813-44D4-79F136321DEB}"/>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82627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dirty="0">
              <a:solidFill>
                <a:srgbClr val="177F99"/>
              </a:solidFill>
              <a:latin typeface="Gotham Book"/>
              <a:cs typeface="Gotham 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dirty="0">
              <a:solidFill>
                <a:srgbClr val="177F99"/>
              </a:solidFill>
              <a:latin typeface="Gotham Book"/>
              <a:cs typeface="Gotham Book"/>
            </a:endParaRPr>
          </a:p>
        </p:txBody>
      </p:sp>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51EFF74-1FC6-C646-82D6-A8F6AABEC67A}"/>
              </a:ext>
            </a:extLst>
          </p:cNvPr>
          <p:cNvSpPr/>
          <p:nvPr userDrawn="1"/>
        </p:nvSpPr>
        <p:spPr>
          <a:xfrm rot="16200000">
            <a:off x="-3334043" y="3334044"/>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22" name="Picture 21" descr="GGSA_document across (2).jpg">
            <a:extLst>
              <a:ext uri="{FF2B5EF4-FFF2-40B4-BE49-F238E27FC236}">
                <a16:creationId xmlns:a16="http://schemas.microsoft.com/office/drawing/2014/main" id="{D88479B5-B4F8-B44A-BFA2-250A509A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3" name="Rectangle 22">
            <a:extLst>
              <a:ext uri="{FF2B5EF4-FFF2-40B4-BE49-F238E27FC236}">
                <a16:creationId xmlns:a16="http://schemas.microsoft.com/office/drawing/2014/main" id="{ADDB549D-0428-B44C-B8AA-D2327E96734A}"/>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19" name="Text Placeholder 5">
            <a:extLst>
              <a:ext uri="{FF2B5EF4-FFF2-40B4-BE49-F238E27FC236}">
                <a16:creationId xmlns:a16="http://schemas.microsoft.com/office/drawing/2014/main" id="{25CCE24A-3589-354B-8AAB-477227886D23}"/>
              </a:ext>
            </a:extLst>
          </p:cNvPr>
          <p:cNvSpPr>
            <a:spLocks noGrp="1"/>
          </p:cNvSpPr>
          <p:nvPr>
            <p:ph type="body" sz="quarter" idx="13" hasCustomPrompt="1"/>
          </p:nvPr>
        </p:nvSpPr>
        <p:spPr>
          <a:xfrm>
            <a:off x="444500" y="402061"/>
            <a:ext cx="8234363" cy="539859"/>
          </a:xfrm>
          <a:prstGeom prst="rect">
            <a:avLst/>
          </a:prstGeom>
        </p:spPr>
        <p:txBody>
          <a:bodyPr lIns="0" tIns="0" rIns="0" bIns="0"/>
          <a:lstStyle>
            <a:lvl1pPr>
              <a:defRPr sz="3600" b="1">
                <a:solidFill>
                  <a:srgbClr val="177F99"/>
                </a:solidFill>
              </a:defRPr>
            </a:lvl1pPr>
          </a:lstStyle>
          <a:p>
            <a:pPr lvl="0"/>
            <a:r>
              <a:rPr lang="en-GB"/>
              <a:t>Title text</a:t>
            </a:r>
            <a:endParaRPr lang="en-US"/>
          </a:p>
        </p:txBody>
      </p:sp>
      <p:sp>
        <p:nvSpPr>
          <p:cNvPr id="26" name="Text Placeholder 9">
            <a:extLst>
              <a:ext uri="{FF2B5EF4-FFF2-40B4-BE49-F238E27FC236}">
                <a16:creationId xmlns:a16="http://schemas.microsoft.com/office/drawing/2014/main" id="{073724A7-A505-6C42-83C9-1046F8B11BA6}"/>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Click to edit text</a:t>
            </a:r>
            <a:endParaRPr lang="en-US"/>
          </a:p>
        </p:txBody>
      </p:sp>
    </p:spTree>
    <p:extLst>
      <p:ext uri="{BB962C8B-B14F-4D97-AF65-F5344CB8AC3E}">
        <p14:creationId xmlns:p14="http://schemas.microsoft.com/office/powerpoint/2010/main" val="1191239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4A97-31B3-BF4B-F2EC-5A5B0BA5734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4342F9A6-A183-B729-9CF7-7A203A93C18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E4410C19-D7AE-CC14-7EB4-DE0DDE4E28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2508B0-7C7F-2A14-8B7B-0795E519153C}"/>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6" name="Footer Placeholder 5">
            <a:extLst>
              <a:ext uri="{FF2B5EF4-FFF2-40B4-BE49-F238E27FC236}">
                <a16:creationId xmlns:a16="http://schemas.microsoft.com/office/drawing/2014/main" id="{E82701A9-C1FD-4FC4-6E08-07375E1509B7}"/>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2891D371-5D98-98CD-1217-BEF49A2FF761}"/>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1539030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1617-FFC6-6642-3D09-152F1D4FA43E}"/>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ECEEE06A-2BEE-EDA9-31EA-5061DF4C83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52619C92-3DF5-2232-81B9-EF88AD61BB67}"/>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5" name="Footer Placeholder 4">
            <a:extLst>
              <a:ext uri="{FF2B5EF4-FFF2-40B4-BE49-F238E27FC236}">
                <a16:creationId xmlns:a16="http://schemas.microsoft.com/office/drawing/2014/main" id="{082D6CE5-C3A5-8B55-AEE9-7683B104264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BDFEAB1F-5513-0E51-F8B9-DF091E3C6B36}"/>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1497514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DBBBD0-E3D4-B7E9-862B-07D267BDAE2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8C6FBB39-603B-CC58-E499-466B026B355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00319DA-9AA6-162D-FC94-5569978352A5}"/>
              </a:ext>
            </a:extLst>
          </p:cNvPr>
          <p:cNvSpPr>
            <a:spLocks noGrp="1"/>
          </p:cNvSpPr>
          <p:nvPr>
            <p:ph type="dt" sz="half" idx="10"/>
          </p:nvPr>
        </p:nvSpPr>
        <p:spPr/>
        <p:txBody>
          <a:bodyPr/>
          <a:lstStyle/>
          <a:p>
            <a:fld id="{CFE28A57-7BC0-47C9-8D6A-5E8DC4E192C4}" type="datetimeFigureOut">
              <a:rPr lang="en-PH" smtClean="0"/>
              <a:t>19/02/2023</a:t>
            </a:fld>
            <a:endParaRPr lang="en-PH"/>
          </a:p>
        </p:txBody>
      </p:sp>
      <p:sp>
        <p:nvSpPr>
          <p:cNvPr id="5" name="Footer Placeholder 4">
            <a:extLst>
              <a:ext uri="{FF2B5EF4-FFF2-40B4-BE49-F238E27FC236}">
                <a16:creationId xmlns:a16="http://schemas.microsoft.com/office/drawing/2014/main" id="{440DDA8A-9DC8-7DAD-36B3-F4FDC8AF6B5F}"/>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46409DC4-F9B1-9FC2-04FA-A23908E903AC}"/>
              </a:ext>
            </a:extLst>
          </p:cNvPr>
          <p:cNvSpPr>
            <a:spLocks noGrp="1"/>
          </p:cNvSpPr>
          <p:nvPr>
            <p:ph type="sldNum" sz="quarter" idx="12"/>
          </p:nvPr>
        </p:nvSpPr>
        <p:spPr/>
        <p:txBody>
          <a:bodyPr/>
          <a:lstStyle/>
          <a:p>
            <a:fld id="{1D428B0C-4FD2-4B5F-9246-CF05FDB84D5E}" type="slidenum">
              <a:rPr lang="en-PH" smtClean="0"/>
              <a:t>‹#›</a:t>
            </a:fld>
            <a:endParaRPr lang="en-PH"/>
          </a:p>
        </p:txBody>
      </p:sp>
    </p:spTree>
    <p:extLst>
      <p:ext uri="{BB962C8B-B14F-4D97-AF65-F5344CB8AC3E}">
        <p14:creationId xmlns:p14="http://schemas.microsoft.com/office/powerpoint/2010/main" val="3179437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pid Review">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dirty="0">
              <a:solidFill>
                <a:srgbClr val="177F99"/>
              </a:solidFill>
              <a:latin typeface="Gotham Book"/>
              <a:cs typeface="Gotham 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dirty="0">
              <a:solidFill>
                <a:srgbClr val="177F99"/>
              </a:solidFill>
              <a:latin typeface="Gotham Book"/>
              <a:cs typeface="Gotham Book"/>
            </a:endParaRPr>
          </a:p>
        </p:txBody>
      </p:sp>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A1D17708-0EB3-43EA-9F83-75BBD31CD484}"/>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dirty="0">
              <a:solidFill>
                <a:srgbClr val="177F99"/>
              </a:solidFill>
              <a:latin typeface="Gotham Book"/>
              <a:cs typeface="Gotham Book"/>
            </a:endParaRPr>
          </a:p>
        </p:txBody>
      </p:sp>
      <p:sp>
        <p:nvSpPr>
          <p:cNvPr id="21" name="Rectangle 20">
            <a:extLst>
              <a:ext uri="{FF2B5EF4-FFF2-40B4-BE49-F238E27FC236}">
                <a16:creationId xmlns:a16="http://schemas.microsoft.com/office/drawing/2014/main" id="{A51EFF74-1FC6-C646-82D6-A8F6AABEC67A}"/>
              </a:ext>
            </a:extLst>
          </p:cNvPr>
          <p:cNvSpPr/>
          <p:nvPr userDrawn="1"/>
        </p:nvSpPr>
        <p:spPr>
          <a:xfrm rot="16200000">
            <a:off x="-3334043" y="3334043"/>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22" name="Picture 21" descr="GGSA_document across (2).jpg">
            <a:extLst>
              <a:ext uri="{FF2B5EF4-FFF2-40B4-BE49-F238E27FC236}">
                <a16:creationId xmlns:a16="http://schemas.microsoft.com/office/drawing/2014/main" id="{D88479B5-B4F8-B44A-BFA2-250A509A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3" name="Rectangle 22">
            <a:extLst>
              <a:ext uri="{FF2B5EF4-FFF2-40B4-BE49-F238E27FC236}">
                <a16:creationId xmlns:a16="http://schemas.microsoft.com/office/drawing/2014/main" id="{ADDB549D-0428-B44C-B8AA-D2327E96734A}"/>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26" name="Text Placeholder 9">
            <a:extLst>
              <a:ext uri="{FF2B5EF4-FFF2-40B4-BE49-F238E27FC236}">
                <a16:creationId xmlns:a16="http://schemas.microsoft.com/office/drawing/2014/main" id="{D36734A6-FBDE-694C-AA86-AED8583FA562}"/>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28" name="Text Placeholder 5">
            <a:extLst>
              <a:ext uri="{FF2B5EF4-FFF2-40B4-BE49-F238E27FC236}">
                <a16:creationId xmlns:a16="http://schemas.microsoft.com/office/drawing/2014/main" id="{37699CA8-7948-4D4F-B1F8-6678BCCDC790}"/>
              </a:ext>
            </a:extLst>
          </p:cNvPr>
          <p:cNvSpPr>
            <a:spLocks noGrp="1"/>
          </p:cNvSpPr>
          <p:nvPr>
            <p:ph type="body" sz="quarter" idx="13" hasCustomPrompt="1"/>
          </p:nvPr>
        </p:nvSpPr>
        <p:spPr>
          <a:xfrm>
            <a:off x="439738" y="402061"/>
            <a:ext cx="8239125" cy="539859"/>
          </a:xfrm>
          <a:prstGeom prst="rect">
            <a:avLst/>
          </a:prstGeom>
        </p:spPr>
        <p:txBody>
          <a:bodyPr lIns="0" tIns="0" rIns="0" bIns="0"/>
          <a:lstStyle>
            <a:lvl1pPr>
              <a:defRPr sz="3600" b="1">
                <a:solidFill>
                  <a:srgbClr val="177F99"/>
                </a:solidFill>
              </a:defRPr>
            </a:lvl1pPr>
          </a:lstStyle>
          <a:p>
            <a:pPr lvl="0"/>
            <a:r>
              <a:rPr lang="en-GB"/>
              <a:t>Rapid review</a:t>
            </a:r>
          </a:p>
        </p:txBody>
      </p:sp>
      <p:pic>
        <p:nvPicPr>
          <p:cNvPr id="31" name="Picture 30">
            <a:extLst>
              <a:ext uri="{FF2B5EF4-FFF2-40B4-BE49-F238E27FC236}">
                <a16:creationId xmlns:a16="http://schemas.microsoft.com/office/drawing/2014/main" id="{83073682-7D8E-DF4C-B387-C36B7EC49F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96875"/>
            <a:ext cx="583022" cy="583022"/>
          </a:xfrm>
          <a:prstGeom prst="rect">
            <a:avLst/>
          </a:prstGeom>
        </p:spPr>
      </p:pic>
    </p:spTree>
    <p:extLst>
      <p:ext uri="{BB962C8B-B14F-4D97-AF65-F5344CB8AC3E}">
        <p14:creationId xmlns:p14="http://schemas.microsoft.com/office/powerpoint/2010/main" val="2256574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Objectiv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1D4166A-6F9A-3F41-B92E-C48E95D43844}"/>
              </a:ext>
            </a:extLst>
          </p:cNvPr>
          <p:cNvSpPr/>
          <p:nvPr userDrawn="1"/>
        </p:nvSpPr>
        <p:spPr>
          <a:xfrm rot="16200000">
            <a:off x="-3334043" y="3334043"/>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3" name="Picture 12" descr="GGSA_document across (2).jpg">
            <a:extLst>
              <a:ext uri="{FF2B5EF4-FFF2-40B4-BE49-F238E27FC236}">
                <a16:creationId xmlns:a16="http://schemas.microsoft.com/office/drawing/2014/main" id="{F360F863-0DCA-D844-BFB0-DC720D7E52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14" name="Rectangle 13">
            <a:extLst>
              <a:ext uri="{FF2B5EF4-FFF2-40B4-BE49-F238E27FC236}">
                <a16:creationId xmlns:a16="http://schemas.microsoft.com/office/drawing/2014/main" id="{9AD7FDBA-C427-D744-8360-EF24D3FFA7AC}"/>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17" name="Text Placeholder 9">
            <a:extLst>
              <a:ext uri="{FF2B5EF4-FFF2-40B4-BE49-F238E27FC236}">
                <a16:creationId xmlns:a16="http://schemas.microsoft.com/office/drawing/2014/main" id="{4349B522-34EA-3E40-BECF-C694E99EBD23}"/>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9" name="Text Placeholder 5">
            <a:extLst>
              <a:ext uri="{FF2B5EF4-FFF2-40B4-BE49-F238E27FC236}">
                <a16:creationId xmlns:a16="http://schemas.microsoft.com/office/drawing/2014/main" id="{9AAD57C5-DBE6-5642-A65A-26065FDAF10F}"/>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Learning objective</a:t>
            </a:r>
          </a:p>
        </p:txBody>
      </p:sp>
      <p:pic>
        <p:nvPicPr>
          <p:cNvPr id="20" name="Picture 19">
            <a:extLst>
              <a:ext uri="{FF2B5EF4-FFF2-40B4-BE49-F238E27FC236}">
                <a16:creationId xmlns:a16="http://schemas.microsoft.com/office/drawing/2014/main" id="{70A8DCE7-571A-934C-996B-561F9398D6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4478" y="392814"/>
            <a:ext cx="584384" cy="584384"/>
          </a:xfrm>
          <a:prstGeom prst="rect">
            <a:avLst/>
          </a:prstGeom>
        </p:spPr>
      </p:pic>
    </p:spTree>
    <p:extLst>
      <p:ext uri="{BB962C8B-B14F-4D97-AF65-F5344CB8AC3E}">
        <p14:creationId xmlns:p14="http://schemas.microsoft.com/office/powerpoint/2010/main" val="3408793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tivating Prior Knowledg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2C0CC7A-0A43-7D4B-AF26-3654BC184828}"/>
              </a:ext>
            </a:extLst>
          </p:cNvPr>
          <p:cNvSpPr/>
          <p:nvPr userDrawn="1"/>
        </p:nvSpPr>
        <p:spPr>
          <a:xfrm rot="16200000">
            <a:off x="-3334043" y="3334043"/>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22" name="Picture 21" descr="GGSA_document across (2).jpg">
            <a:extLst>
              <a:ext uri="{FF2B5EF4-FFF2-40B4-BE49-F238E27FC236}">
                <a16:creationId xmlns:a16="http://schemas.microsoft.com/office/drawing/2014/main" id="{24C838FC-64D4-804D-A812-7161E0C99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3" name="Rectangle 22">
            <a:extLst>
              <a:ext uri="{FF2B5EF4-FFF2-40B4-BE49-F238E27FC236}">
                <a16:creationId xmlns:a16="http://schemas.microsoft.com/office/drawing/2014/main" id="{3C20CC64-6AF9-8145-91D4-9CBC1FC3DDFE}"/>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26" name="Text Placeholder 5">
            <a:extLst>
              <a:ext uri="{FF2B5EF4-FFF2-40B4-BE49-F238E27FC236}">
                <a16:creationId xmlns:a16="http://schemas.microsoft.com/office/drawing/2014/main" id="{0F333AC4-B88D-784E-8DAA-CB47AAFE915B}"/>
              </a:ext>
            </a:extLst>
          </p:cNvPr>
          <p:cNvSpPr>
            <a:spLocks noGrp="1"/>
          </p:cNvSpPr>
          <p:nvPr>
            <p:ph type="body" sz="quarter" idx="13" hasCustomPrompt="1"/>
          </p:nvPr>
        </p:nvSpPr>
        <p:spPr>
          <a:xfrm>
            <a:off x="438286" y="402061"/>
            <a:ext cx="8240578" cy="539859"/>
          </a:xfrm>
          <a:prstGeom prst="rect">
            <a:avLst/>
          </a:prstGeom>
        </p:spPr>
        <p:txBody>
          <a:bodyPr lIns="0" tIns="0" rIns="0" bIns="0"/>
          <a:lstStyle>
            <a:lvl1pPr>
              <a:defRPr sz="3600" b="1">
                <a:solidFill>
                  <a:srgbClr val="177F99"/>
                </a:solidFill>
              </a:defRPr>
            </a:lvl1pPr>
          </a:lstStyle>
          <a:p>
            <a:pPr lvl="0"/>
            <a:r>
              <a:rPr lang="en-GB"/>
              <a:t>Activating prior knowledge</a:t>
            </a:r>
          </a:p>
        </p:txBody>
      </p:sp>
      <p:sp>
        <p:nvSpPr>
          <p:cNvPr id="30" name="Text Placeholder 9">
            <a:extLst>
              <a:ext uri="{FF2B5EF4-FFF2-40B4-BE49-F238E27FC236}">
                <a16:creationId xmlns:a16="http://schemas.microsoft.com/office/drawing/2014/main" id="{5DF43011-B8DE-9845-8E11-4D711C104641}"/>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1" name="Picture 30">
            <a:extLst>
              <a:ext uri="{FF2B5EF4-FFF2-40B4-BE49-F238E27FC236}">
                <a16:creationId xmlns:a16="http://schemas.microsoft.com/office/drawing/2014/main" id="{86B971E6-555E-2041-9A4B-5F00080A38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4476" y="392814"/>
            <a:ext cx="584385" cy="584385"/>
          </a:xfrm>
          <a:prstGeom prst="rect">
            <a:avLst/>
          </a:prstGeom>
        </p:spPr>
      </p:pic>
    </p:spTree>
    <p:extLst>
      <p:ext uri="{BB962C8B-B14F-4D97-AF65-F5344CB8AC3E}">
        <p14:creationId xmlns:p14="http://schemas.microsoft.com/office/powerpoint/2010/main" val="3545478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ept Developm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34C0A75-C3BB-FD48-9F50-07E7C67B5519}"/>
              </a:ext>
            </a:extLst>
          </p:cNvPr>
          <p:cNvSpPr/>
          <p:nvPr userDrawn="1"/>
        </p:nvSpPr>
        <p:spPr>
          <a:xfrm rot="16200000">
            <a:off x="-3334043" y="3334043"/>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7" name="Picture 16" descr="GGSA_document across (2).jpg">
            <a:extLst>
              <a:ext uri="{FF2B5EF4-FFF2-40B4-BE49-F238E27FC236}">
                <a16:creationId xmlns:a16="http://schemas.microsoft.com/office/drawing/2014/main" id="{479ED7A9-AF72-534B-A905-ED06C8D49A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2" name="Rectangle 21">
            <a:extLst>
              <a:ext uri="{FF2B5EF4-FFF2-40B4-BE49-F238E27FC236}">
                <a16:creationId xmlns:a16="http://schemas.microsoft.com/office/drawing/2014/main" id="{343A4552-6667-1A47-B608-4C30131C653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24" name="Text Placeholder 5">
            <a:extLst>
              <a:ext uri="{FF2B5EF4-FFF2-40B4-BE49-F238E27FC236}">
                <a16:creationId xmlns:a16="http://schemas.microsoft.com/office/drawing/2014/main" id="{E46CF7D1-7589-8F43-A322-72B7C00395CE}"/>
              </a:ext>
            </a:extLst>
          </p:cNvPr>
          <p:cNvSpPr>
            <a:spLocks noGrp="1"/>
          </p:cNvSpPr>
          <p:nvPr>
            <p:ph type="body" sz="quarter" idx="13" hasCustomPrompt="1"/>
          </p:nvPr>
        </p:nvSpPr>
        <p:spPr>
          <a:xfrm>
            <a:off x="465140" y="402061"/>
            <a:ext cx="8213724" cy="539859"/>
          </a:xfrm>
          <a:prstGeom prst="rect">
            <a:avLst/>
          </a:prstGeom>
        </p:spPr>
        <p:txBody>
          <a:bodyPr lIns="0" tIns="0" rIns="0" bIns="0"/>
          <a:lstStyle>
            <a:lvl1pPr>
              <a:defRPr sz="3600" b="1">
                <a:solidFill>
                  <a:srgbClr val="177F99"/>
                </a:solidFill>
              </a:defRPr>
            </a:lvl1pPr>
          </a:lstStyle>
          <a:p>
            <a:pPr lvl="0"/>
            <a:r>
              <a:rPr lang="en-GB"/>
              <a:t>Concept development</a:t>
            </a:r>
          </a:p>
        </p:txBody>
      </p:sp>
      <p:sp>
        <p:nvSpPr>
          <p:cNvPr id="27" name="Text Placeholder 9">
            <a:extLst>
              <a:ext uri="{FF2B5EF4-FFF2-40B4-BE49-F238E27FC236}">
                <a16:creationId xmlns:a16="http://schemas.microsoft.com/office/drawing/2014/main" id="{5DEFE8F3-9731-0140-847C-2D758DDBB846}"/>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2" name="Picture 31">
            <a:extLst>
              <a:ext uri="{FF2B5EF4-FFF2-40B4-BE49-F238E27FC236}">
                <a16:creationId xmlns:a16="http://schemas.microsoft.com/office/drawing/2014/main" id="{494BB553-69BE-DB49-A908-C0FB82D8BC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860" y="397865"/>
            <a:ext cx="576000" cy="576000"/>
          </a:xfrm>
          <a:prstGeom prst="rect">
            <a:avLst/>
          </a:prstGeom>
        </p:spPr>
      </p:pic>
    </p:spTree>
    <p:extLst>
      <p:ext uri="{BB962C8B-B14F-4D97-AF65-F5344CB8AC3E}">
        <p14:creationId xmlns:p14="http://schemas.microsoft.com/office/powerpoint/2010/main" val="76337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kill Developm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74AFCC1-3F72-B241-8839-7A8DD595188E}"/>
              </a:ext>
            </a:extLst>
          </p:cNvPr>
          <p:cNvSpPr/>
          <p:nvPr userDrawn="1"/>
        </p:nvSpPr>
        <p:spPr>
          <a:xfrm rot="16200000">
            <a:off x="-3334043" y="3334043"/>
            <a:ext cx="6858000" cy="189913"/>
          </a:xfrm>
          <a:prstGeom prst="rect">
            <a:avLst/>
          </a:prstGeom>
          <a:solidFill>
            <a:srgbClr val="0062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dirty="0">
              <a:latin typeface="Gotham Light"/>
              <a:cs typeface="Gotham Light"/>
            </a:endParaRPr>
          </a:p>
        </p:txBody>
      </p:sp>
      <p:pic>
        <p:nvPicPr>
          <p:cNvPr id="19" name="Picture 18" descr="GGSA_document across (2).jpg">
            <a:extLst>
              <a:ext uri="{FF2B5EF4-FFF2-40B4-BE49-F238E27FC236}">
                <a16:creationId xmlns:a16="http://schemas.microsoft.com/office/drawing/2014/main" id="{728B40E6-BBE6-9543-8032-C9D33A596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2" name="Rectangle 21">
            <a:extLst>
              <a:ext uri="{FF2B5EF4-FFF2-40B4-BE49-F238E27FC236}">
                <a16:creationId xmlns:a16="http://schemas.microsoft.com/office/drawing/2014/main" id="{52552987-BAAB-5544-BB58-5DBFE08954A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dirty="0">
              <a:solidFill>
                <a:srgbClr val="177F99"/>
              </a:solidFill>
              <a:latin typeface="+mn-lt"/>
            </a:endParaRPr>
          </a:p>
        </p:txBody>
      </p:sp>
      <p:sp>
        <p:nvSpPr>
          <p:cNvPr id="26" name="Text Placeholder 5">
            <a:extLst>
              <a:ext uri="{FF2B5EF4-FFF2-40B4-BE49-F238E27FC236}">
                <a16:creationId xmlns:a16="http://schemas.microsoft.com/office/drawing/2014/main" id="{867939F7-530E-1E43-BC71-5E4BBC2455CB}"/>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Skill development</a:t>
            </a:r>
          </a:p>
        </p:txBody>
      </p:sp>
      <p:sp>
        <p:nvSpPr>
          <p:cNvPr id="29" name="Text Placeholder 9">
            <a:extLst>
              <a:ext uri="{FF2B5EF4-FFF2-40B4-BE49-F238E27FC236}">
                <a16:creationId xmlns:a16="http://schemas.microsoft.com/office/drawing/2014/main" id="{D7A34308-7A3B-FF49-919D-B97F0BC764FC}"/>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1" name="Picture 30">
            <a:extLst>
              <a:ext uri="{FF2B5EF4-FFF2-40B4-BE49-F238E27FC236}">
                <a16:creationId xmlns:a16="http://schemas.microsoft.com/office/drawing/2014/main" id="{A3FE6ED8-9C19-7349-9B98-E39F2EBD2E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97865"/>
            <a:ext cx="576000" cy="576000"/>
          </a:xfrm>
          <a:prstGeom prst="rect">
            <a:avLst/>
          </a:prstGeom>
        </p:spPr>
      </p:pic>
    </p:spTree>
    <p:extLst>
      <p:ext uri="{BB962C8B-B14F-4D97-AF65-F5344CB8AC3E}">
        <p14:creationId xmlns:p14="http://schemas.microsoft.com/office/powerpoint/2010/main" val="1532417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215" r:id="rId1"/>
    <p:sldLayoutId id="2147486252" r:id="rId2"/>
    <p:sldLayoutId id="2147486214" r:id="rId3"/>
    <p:sldLayoutId id="2147486238" r:id="rId4"/>
    <p:sldLayoutId id="2147486216" r:id="rId5"/>
    <p:sldLayoutId id="2147486217" r:id="rId6"/>
    <p:sldLayoutId id="2147486228" r:id="rId7"/>
    <p:sldLayoutId id="2147486229" r:id="rId8"/>
    <p:sldLayoutId id="2147486230" r:id="rId9"/>
    <p:sldLayoutId id="2147486231" r:id="rId10"/>
    <p:sldLayoutId id="2147486256" r:id="rId11"/>
    <p:sldLayoutId id="2147486232" r:id="rId12"/>
    <p:sldLayoutId id="2147486233" r:id="rId13"/>
    <p:sldLayoutId id="2147486236" r:id="rId14"/>
    <p:sldLayoutId id="2147486239" r:id="rId15"/>
    <p:sldLayoutId id="2147486240" r:id="rId16"/>
    <p:sldLayoutId id="2147486241" r:id="rId17"/>
    <p:sldLayoutId id="2147486255" r:id="rId18"/>
    <p:sldLayoutId id="2147486242" r:id="rId19"/>
    <p:sldLayoutId id="2147486243" r:id="rId20"/>
    <p:sldLayoutId id="2147486244" r:id="rId21"/>
    <p:sldLayoutId id="2147486246" r:id="rId22"/>
    <p:sldLayoutId id="2147486254" r:id="rId23"/>
    <p:sldLayoutId id="2147486251" r:id="rId24"/>
    <p:sldLayoutId id="2147486247" r:id="rId25"/>
    <p:sldLayoutId id="2147486248" r:id="rId26"/>
    <p:sldLayoutId id="2147486249" r:id="rId27"/>
    <p:sldLayoutId id="2147486257" r:id="rId28"/>
    <p:sldLayoutId id="2147486250" r:id="rId29"/>
    <p:sldLayoutId id="2147486253" r:id="rId30"/>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983D0-3B09-B984-9134-00E44543A22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F95B0B37-40A7-1A45-BDE6-94FEDFDB085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BB461E82-028D-5238-F7E8-592F78FDD14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28A57-7BC0-47C9-8D6A-5E8DC4E192C4}" type="datetimeFigureOut">
              <a:rPr lang="en-PH" smtClean="0"/>
              <a:t>19/02/2023</a:t>
            </a:fld>
            <a:endParaRPr lang="en-PH"/>
          </a:p>
        </p:txBody>
      </p:sp>
      <p:sp>
        <p:nvSpPr>
          <p:cNvPr id="5" name="Footer Placeholder 4">
            <a:extLst>
              <a:ext uri="{FF2B5EF4-FFF2-40B4-BE49-F238E27FC236}">
                <a16:creationId xmlns:a16="http://schemas.microsoft.com/office/drawing/2014/main" id="{9674D15D-6E06-0F02-C0AE-1B12FAAC763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D3D61E75-8719-05A7-E638-BD56E1C3F54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28B0C-4FD2-4B5F-9246-CF05FDB84D5E}" type="slidenum">
              <a:rPr lang="en-PH" smtClean="0"/>
              <a:t>‹#›</a:t>
            </a:fld>
            <a:endParaRPr lang="en-PH"/>
          </a:p>
        </p:txBody>
      </p:sp>
    </p:spTree>
    <p:extLst>
      <p:ext uri="{BB962C8B-B14F-4D97-AF65-F5344CB8AC3E}">
        <p14:creationId xmlns:p14="http://schemas.microsoft.com/office/powerpoint/2010/main" val="172196912"/>
      </p:ext>
    </p:extLst>
  </p:cSld>
  <p:clrMap bg1="lt1" tx1="dk1" bg2="lt2" tx2="dk2" accent1="accent1" accent2="accent2" accent3="accent3" accent4="accent4" accent5="accent5" accent6="accent6" hlink="hlink" folHlink="folHlink"/>
  <p:sldLayoutIdLst>
    <p:sldLayoutId id="2147486258"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 id="21474862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4.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4.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4.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4.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4.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4.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34.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34.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34.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microsoft.com/office/2018/10/relationships/comments" Target="../comments/modernComment_3FC_E52FEB6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5.xml"/><Relationship Id="rId5" Type="http://schemas.openxmlformats.org/officeDocument/2006/relationships/image" Target="../media/image36.png"/><Relationship Id="rId4"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C380E4C-A969-376C-DB4C-1097562E5E22}"/>
              </a:ext>
            </a:extLst>
          </p:cNvPr>
          <p:cNvSpPr>
            <a:spLocks noGrp="1"/>
          </p:cNvSpPr>
          <p:nvPr>
            <p:ph type="body" sz="quarter" idx="13"/>
          </p:nvPr>
        </p:nvSpPr>
        <p:spPr/>
        <p:txBody>
          <a:bodyPr/>
          <a:lstStyle/>
          <a:p>
            <a:r>
              <a:rPr lang="en-US"/>
              <a:t>The Arts</a:t>
            </a:r>
          </a:p>
        </p:txBody>
      </p:sp>
      <p:sp>
        <p:nvSpPr>
          <p:cNvPr id="12" name="Text Placeholder 11">
            <a:extLst>
              <a:ext uri="{FF2B5EF4-FFF2-40B4-BE49-F238E27FC236}">
                <a16:creationId xmlns:a16="http://schemas.microsoft.com/office/drawing/2014/main" id="{E4F13E78-324D-02EA-CCE3-C9D24E66C9CB}"/>
              </a:ext>
            </a:extLst>
          </p:cNvPr>
          <p:cNvSpPr>
            <a:spLocks noGrp="1"/>
          </p:cNvSpPr>
          <p:nvPr>
            <p:ph type="body" sz="quarter" idx="16"/>
          </p:nvPr>
        </p:nvSpPr>
        <p:spPr>
          <a:xfrm>
            <a:off x="4089079" y="4701456"/>
            <a:ext cx="4863734" cy="604208"/>
          </a:xfrm>
        </p:spPr>
        <p:txBody>
          <a:bodyPr vert="horz" lIns="0" tIns="45720" rIns="91440" bIns="45720" rtlCol="0" anchor="t">
            <a:noAutofit/>
          </a:bodyPr>
          <a:lstStyle/>
          <a:p>
            <a:r>
              <a:rPr lang="en-US" dirty="0">
                <a:ea typeface="+mn-lt"/>
                <a:cs typeface="+mn-lt"/>
              </a:rPr>
              <a:t>Unit 3: </a:t>
            </a:r>
          </a:p>
          <a:p>
            <a:r>
              <a:rPr lang="en-US" dirty="0">
                <a:ea typeface="+mn-lt"/>
                <a:cs typeface="+mn-lt"/>
              </a:rPr>
              <a:t>Music in the World  - Indigenous Australian Musicians</a:t>
            </a:r>
            <a:endParaRPr lang="en-US">
              <a:cs typeface="Calibri"/>
            </a:endParaRPr>
          </a:p>
        </p:txBody>
      </p:sp>
      <p:sp>
        <p:nvSpPr>
          <p:cNvPr id="11" name="Text Placeholder 10">
            <a:extLst>
              <a:ext uri="{FF2B5EF4-FFF2-40B4-BE49-F238E27FC236}">
                <a16:creationId xmlns:a16="http://schemas.microsoft.com/office/drawing/2014/main" id="{3FDA7804-4178-DF7E-D86C-E265AA31D5B7}"/>
              </a:ext>
            </a:extLst>
          </p:cNvPr>
          <p:cNvSpPr>
            <a:spLocks noGrp="1"/>
          </p:cNvSpPr>
          <p:nvPr>
            <p:ph type="body" sz="quarter" idx="15"/>
          </p:nvPr>
        </p:nvSpPr>
        <p:spPr>
          <a:xfrm>
            <a:off x="4040232" y="3237798"/>
            <a:ext cx="4838329" cy="604208"/>
          </a:xfrm>
        </p:spPr>
        <p:txBody>
          <a:bodyPr vert="horz" lIns="0" tIns="45720" rIns="91440" bIns="45720" rtlCol="0" anchor="t">
            <a:noAutofit/>
          </a:bodyPr>
          <a:lstStyle/>
          <a:p>
            <a:r>
              <a:rPr lang="en-US" dirty="0"/>
              <a:t>Week 1: Lesson 2</a:t>
            </a:r>
          </a:p>
          <a:p>
            <a:endParaRPr lang="en-US" dirty="0"/>
          </a:p>
        </p:txBody>
      </p:sp>
      <p:sp>
        <p:nvSpPr>
          <p:cNvPr id="7" name="Text Placeholder 6">
            <a:extLst>
              <a:ext uri="{FF2B5EF4-FFF2-40B4-BE49-F238E27FC236}">
                <a16:creationId xmlns:a16="http://schemas.microsoft.com/office/drawing/2014/main" id="{FAD2A92F-3950-1CBD-042A-79BE3FE50811}"/>
              </a:ext>
            </a:extLst>
          </p:cNvPr>
          <p:cNvSpPr>
            <a:spLocks noGrp="1"/>
          </p:cNvSpPr>
          <p:nvPr>
            <p:ph type="body" sz="quarter" idx="14"/>
          </p:nvPr>
        </p:nvSpPr>
        <p:spPr/>
        <p:txBody>
          <a:bodyPr/>
          <a:lstStyle/>
          <a:p>
            <a:r>
              <a:rPr lang="en-US" dirty="0"/>
              <a:t>Version 1</a:t>
            </a:r>
          </a:p>
        </p:txBody>
      </p:sp>
      <p:pic>
        <p:nvPicPr>
          <p:cNvPr id="2" name="Picture 2" descr="A picture containing chart&#10;&#10;Description automatically generated">
            <a:extLst>
              <a:ext uri="{FF2B5EF4-FFF2-40B4-BE49-F238E27FC236}">
                <a16:creationId xmlns:a16="http://schemas.microsoft.com/office/drawing/2014/main" id="{EF8AC956-43F1-D9CD-FC7D-D08A6B3854CE}"/>
              </a:ext>
            </a:extLst>
          </p:cNvPr>
          <p:cNvPicPr>
            <a:picLocks noGrp="1" noChangeAspect="1"/>
          </p:cNvPicPr>
          <p:nvPr>
            <p:ph type="pic" sz="quarter" idx="10"/>
          </p:nvPr>
        </p:nvPicPr>
        <p:blipFill rotWithShape="1">
          <a:blip r:embed="rId3"/>
          <a:srcRect l="31174" r="31174"/>
          <a:stretch/>
        </p:blipFill>
        <p:spPr/>
      </p:pic>
    </p:spTree>
    <p:custDataLst>
      <p:tags r:id="rId1"/>
    </p:custDataLst>
    <p:extLst>
      <p:ext uri="{BB962C8B-B14F-4D97-AF65-F5344CB8AC3E}">
        <p14:creationId xmlns:p14="http://schemas.microsoft.com/office/powerpoint/2010/main" val="649154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6871BFD-447A-48A0-BBEE-71A2212B96F7}"/>
              </a:ext>
            </a:extLst>
          </p:cNvPr>
          <p:cNvSpPr>
            <a:spLocks noGrp="1"/>
          </p:cNvSpPr>
          <p:nvPr>
            <p:ph type="body" sz="quarter" idx="13"/>
          </p:nvPr>
        </p:nvSpPr>
        <p:spPr/>
        <p:txBody>
          <a:bodyPr/>
          <a:lstStyle/>
          <a:p>
            <a:r>
              <a:rPr lang="en-US" dirty="0"/>
              <a:t>We Say: </a:t>
            </a:r>
            <a:r>
              <a:rPr lang="en-US" dirty="0">
                <a:solidFill>
                  <a:schemeClr val="accent3"/>
                </a:solidFill>
              </a:rPr>
              <a:t>Evac – Verse 1, Parts 1 and 2</a:t>
            </a:r>
            <a:endParaRPr lang="en-AU" dirty="0"/>
          </a:p>
        </p:txBody>
      </p:sp>
      <p:sp>
        <p:nvSpPr>
          <p:cNvPr id="3" name="Text Placeholder 2">
            <a:extLst>
              <a:ext uri="{FF2B5EF4-FFF2-40B4-BE49-F238E27FC236}">
                <a16:creationId xmlns:a16="http://schemas.microsoft.com/office/drawing/2014/main" id="{ADD6792E-2F4F-4544-99FF-292BAD2A9FF2}"/>
              </a:ext>
            </a:extLst>
          </p:cNvPr>
          <p:cNvSpPr>
            <a:spLocks noGrp="1"/>
          </p:cNvSpPr>
          <p:nvPr>
            <p:ph type="body" sz="quarter" idx="22"/>
          </p:nvPr>
        </p:nvSpPr>
        <p:spPr>
          <a:xfrm>
            <a:off x="430308" y="1276445"/>
            <a:ext cx="8237538" cy="3825663"/>
          </a:xfrm>
        </p:spPr>
        <p:txBody>
          <a:bodyPr/>
          <a:lstStyle/>
          <a:p>
            <a:r>
              <a:rPr lang="en-AU" dirty="0"/>
              <a:t>Do you recall the day</a:t>
            </a:r>
          </a:p>
          <a:p>
            <a:r>
              <a:rPr lang="en-AU" dirty="0"/>
              <a:t>When they took our people away?</a:t>
            </a:r>
          </a:p>
          <a:p>
            <a:r>
              <a:rPr lang="en-AU" dirty="0"/>
              <a:t>From </a:t>
            </a:r>
            <a:r>
              <a:rPr lang="en-AU" dirty="0" err="1"/>
              <a:t>Jepsens</a:t>
            </a:r>
            <a:r>
              <a:rPr lang="en-AU" dirty="0"/>
              <a:t> to Sandy Bay</a:t>
            </a:r>
          </a:p>
          <a:p>
            <a:r>
              <a:rPr lang="en-AU" dirty="0"/>
              <a:t>By army trucks that came.</a:t>
            </a:r>
          </a:p>
          <a:p>
            <a:r>
              <a:rPr lang="en-AU" dirty="0"/>
              <a:t> </a:t>
            </a:r>
          </a:p>
          <a:p>
            <a:r>
              <a:rPr lang="en-AU" dirty="0"/>
              <a:t>At Townsville those people were chained</a:t>
            </a:r>
          </a:p>
          <a:p>
            <a:r>
              <a:rPr lang="en-AU" dirty="0"/>
              <a:t>But the train still sped on its way.</a:t>
            </a:r>
          </a:p>
          <a:p>
            <a:r>
              <a:rPr lang="en-AU" dirty="0"/>
              <a:t>Cattle carts rolled along</a:t>
            </a:r>
          </a:p>
          <a:p>
            <a:r>
              <a:rPr lang="en-AU" dirty="0"/>
              <a:t>To the sound of the unknown.</a:t>
            </a:r>
          </a:p>
          <a:p>
            <a:pPr>
              <a:spcBef>
                <a:spcPts val="600"/>
              </a:spcBef>
              <a:spcAft>
                <a:spcPts val="600"/>
              </a:spcAft>
            </a:pPr>
            <a:endParaRPr lang="en-US" dirty="0"/>
          </a:p>
        </p:txBody>
      </p:sp>
      <p:sp>
        <p:nvSpPr>
          <p:cNvPr id="10" name="TextBox 9">
            <a:extLst>
              <a:ext uri="{FF2B5EF4-FFF2-40B4-BE49-F238E27FC236}">
                <a16:creationId xmlns:a16="http://schemas.microsoft.com/office/drawing/2014/main" id="{66F9F95F-3FA4-1F47-8CBE-8C21E283C0A4}"/>
              </a:ext>
            </a:extLst>
          </p:cNvPr>
          <p:cNvSpPr txBox="1"/>
          <p:nvPr/>
        </p:nvSpPr>
        <p:spPr>
          <a:xfrm>
            <a:off x="431800" y="630872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1352203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6871BFD-447A-48A0-BBEE-71A2212B96F7}"/>
              </a:ext>
            </a:extLst>
          </p:cNvPr>
          <p:cNvSpPr>
            <a:spLocks noGrp="1"/>
          </p:cNvSpPr>
          <p:nvPr>
            <p:ph type="body" sz="quarter" idx="13"/>
          </p:nvPr>
        </p:nvSpPr>
        <p:spPr/>
        <p:txBody>
          <a:bodyPr/>
          <a:lstStyle/>
          <a:p>
            <a:r>
              <a:rPr lang="en-US" dirty="0"/>
              <a:t>You Say: </a:t>
            </a:r>
            <a:r>
              <a:rPr lang="en-US" dirty="0">
                <a:solidFill>
                  <a:schemeClr val="accent3"/>
                </a:solidFill>
              </a:rPr>
              <a:t>Evac – Verse 1, Parts 1 and 2</a:t>
            </a:r>
            <a:endParaRPr lang="en-AU" dirty="0"/>
          </a:p>
        </p:txBody>
      </p:sp>
      <p:sp>
        <p:nvSpPr>
          <p:cNvPr id="3" name="Text Placeholder 2">
            <a:extLst>
              <a:ext uri="{FF2B5EF4-FFF2-40B4-BE49-F238E27FC236}">
                <a16:creationId xmlns:a16="http://schemas.microsoft.com/office/drawing/2014/main" id="{ADD6792E-2F4F-4544-99FF-292BAD2A9FF2}"/>
              </a:ext>
            </a:extLst>
          </p:cNvPr>
          <p:cNvSpPr>
            <a:spLocks noGrp="1"/>
          </p:cNvSpPr>
          <p:nvPr>
            <p:ph type="body" sz="quarter" idx="22"/>
          </p:nvPr>
        </p:nvSpPr>
        <p:spPr>
          <a:xfrm>
            <a:off x="430308" y="1276445"/>
            <a:ext cx="8237538" cy="3825663"/>
          </a:xfrm>
        </p:spPr>
        <p:txBody>
          <a:bodyPr/>
          <a:lstStyle/>
          <a:p>
            <a:r>
              <a:rPr lang="en-AU" dirty="0"/>
              <a:t>Do you recall the day</a:t>
            </a:r>
          </a:p>
          <a:p>
            <a:r>
              <a:rPr lang="en-AU" dirty="0"/>
              <a:t>When they took our people away?</a:t>
            </a:r>
          </a:p>
          <a:p>
            <a:r>
              <a:rPr lang="en-AU" dirty="0"/>
              <a:t>From </a:t>
            </a:r>
            <a:r>
              <a:rPr lang="en-AU" dirty="0" err="1"/>
              <a:t>Jepsens</a:t>
            </a:r>
            <a:r>
              <a:rPr lang="en-AU" dirty="0"/>
              <a:t> to Sandy Bay</a:t>
            </a:r>
          </a:p>
          <a:p>
            <a:r>
              <a:rPr lang="en-AU" dirty="0"/>
              <a:t>By army trucks that came.</a:t>
            </a:r>
          </a:p>
          <a:p>
            <a:r>
              <a:rPr lang="en-AU" dirty="0"/>
              <a:t> </a:t>
            </a:r>
          </a:p>
          <a:p>
            <a:r>
              <a:rPr lang="en-AU" dirty="0"/>
              <a:t>At Townsville those people were chained</a:t>
            </a:r>
          </a:p>
          <a:p>
            <a:r>
              <a:rPr lang="en-AU" dirty="0"/>
              <a:t>But the train still sped on its way</a:t>
            </a:r>
          </a:p>
          <a:p>
            <a:r>
              <a:rPr lang="en-AU" dirty="0"/>
              <a:t>Cattle carts rolled along</a:t>
            </a:r>
          </a:p>
          <a:p>
            <a:r>
              <a:rPr lang="en-AU" dirty="0"/>
              <a:t>To the sound of the unknown.</a:t>
            </a:r>
          </a:p>
          <a:p>
            <a:pPr>
              <a:spcBef>
                <a:spcPts val="600"/>
              </a:spcBef>
              <a:spcAft>
                <a:spcPts val="600"/>
              </a:spcAft>
            </a:pPr>
            <a:endParaRPr lang="en-US" dirty="0"/>
          </a:p>
        </p:txBody>
      </p:sp>
      <p:sp>
        <p:nvSpPr>
          <p:cNvPr id="10" name="TextBox 9">
            <a:extLst>
              <a:ext uri="{FF2B5EF4-FFF2-40B4-BE49-F238E27FC236}">
                <a16:creationId xmlns:a16="http://schemas.microsoft.com/office/drawing/2014/main" id="{66F9F95F-3FA4-1F47-8CBE-8C21E283C0A4}"/>
              </a:ext>
            </a:extLst>
          </p:cNvPr>
          <p:cNvSpPr txBox="1"/>
          <p:nvPr/>
        </p:nvSpPr>
        <p:spPr>
          <a:xfrm>
            <a:off x="431800" y="630872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334976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A93802-39B7-431F-B88D-06FF87323456}"/>
              </a:ext>
            </a:extLst>
          </p:cNvPr>
          <p:cNvSpPr>
            <a:spLocks noGrp="1"/>
          </p:cNvSpPr>
          <p:nvPr>
            <p:ph type="body" sz="quarter" idx="13"/>
          </p:nvPr>
        </p:nvSpPr>
        <p:spPr/>
        <p:txBody>
          <a:bodyPr lIns="0" tIns="0" rIns="0" bIns="0" anchor="t"/>
          <a:lstStyle/>
          <a:p>
            <a:r>
              <a:rPr lang="en-AU" dirty="0"/>
              <a:t>Listen: </a:t>
            </a:r>
            <a:r>
              <a:rPr lang="en-AU" dirty="0">
                <a:solidFill>
                  <a:schemeClr val="accent3"/>
                </a:solidFill>
              </a:rPr>
              <a:t>Evac </a:t>
            </a:r>
          </a:p>
        </p:txBody>
      </p:sp>
      <p:sp>
        <p:nvSpPr>
          <p:cNvPr id="3" name="Text Placeholder 2">
            <a:extLst>
              <a:ext uri="{FF2B5EF4-FFF2-40B4-BE49-F238E27FC236}">
                <a16:creationId xmlns:a16="http://schemas.microsoft.com/office/drawing/2014/main" id="{BA422A32-AB50-4F1E-9CAD-FFDBA935BCFE}"/>
              </a:ext>
            </a:extLst>
          </p:cNvPr>
          <p:cNvSpPr>
            <a:spLocks noGrp="1"/>
          </p:cNvSpPr>
          <p:nvPr>
            <p:ph type="body" sz="quarter" idx="22"/>
          </p:nvPr>
        </p:nvSpPr>
        <p:spPr>
          <a:xfrm>
            <a:off x="441960" y="1280592"/>
            <a:ext cx="8237538" cy="323165"/>
          </a:xfrm>
        </p:spPr>
        <p:txBody>
          <a:bodyPr/>
          <a:lstStyle/>
          <a:p>
            <a:r>
              <a:rPr lang="en-AU" dirty="0"/>
              <a:t>Watch and listen to the song ‘Evac’, by Tammy Gibson. </a:t>
            </a:r>
          </a:p>
        </p:txBody>
      </p:sp>
      <p:sp>
        <p:nvSpPr>
          <p:cNvPr id="5" name="TextBox 1">
            <a:extLst>
              <a:ext uri="{FF2B5EF4-FFF2-40B4-BE49-F238E27FC236}">
                <a16:creationId xmlns:a16="http://schemas.microsoft.com/office/drawing/2014/main" id="{FEFAD5CB-3354-FF40-B39E-2FD73F68762A}"/>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pic>
        <p:nvPicPr>
          <p:cNvPr id="4" name="Evac_ Tamara Gibson &amp; Harold Bowen" descr="Evac_ Tamara Gibson &amp; Harold Bowen">
            <a:hlinkClick r:id="" action="ppaction://media"/>
            <a:extLst>
              <a:ext uri="{FF2B5EF4-FFF2-40B4-BE49-F238E27FC236}">
                <a16:creationId xmlns:a16="http://schemas.microsoft.com/office/drawing/2014/main" id="{0C8E5B13-553C-074D-A46C-9C5081442484}"/>
              </a:ext>
            </a:extLst>
          </p:cNvPr>
          <p:cNvPicPr>
            <a:picLocks noChangeAspect="1"/>
          </p:cNvPicPr>
          <p:nvPr>
            <a:videoFile r:link="rId1"/>
            <p:extLst>
              <p:ext uri="{DAA4B4D4-6D71-4841-9C94-3DE7FCFB9230}">
                <p14:media xmlns:p14="http://schemas.microsoft.com/office/powerpoint/2010/main" r:embed="rId2">
                  <p14:trim st="970.8932"/>
                </p14:media>
              </p:ext>
            </p:extLst>
          </p:nvPr>
        </p:nvPicPr>
        <p:blipFill>
          <a:blip r:embed="rId4"/>
          <a:stretch>
            <a:fillRect/>
          </a:stretch>
        </p:blipFill>
        <p:spPr>
          <a:xfrm>
            <a:off x="1784522" y="1861043"/>
            <a:ext cx="5574956" cy="3135913"/>
          </a:xfrm>
          <a:prstGeom prst="rect">
            <a:avLst/>
          </a:prstGeom>
        </p:spPr>
      </p:pic>
    </p:spTree>
    <p:extLst>
      <p:ext uri="{BB962C8B-B14F-4D97-AF65-F5344CB8AC3E}">
        <p14:creationId xmlns:p14="http://schemas.microsoft.com/office/powerpoint/2010/main" val="235604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B56DE-C009-DD4C-876C-FA5AAB7D3E1D}"/>
              </a:ext>
            </a:extLst>
          </p:cNvPr>
          <p:cNvSpPr>
            <a:spLocks noGrp="1"/>
          </p:cNvSpPr>
          <p:nvPr>
            <p:ph type="body" sz="quarter" idx="13"/>
          </p:nvPr>
        </p:nvSpPr>
        <p:spPr/>
        <p:txBody>
          <a:bodyPr/>
          <a:lstStyle/>
          <a:p>
            <a:r>
              <a:rPr lang="en-US" dirty="0"/>
              <a:t>I Play: </a:t>
            </a:r>
            <a:r>
              <a:rPr lang="en-US" dirty="0">
                <a:solidFill>
                  <a:schemeClr val="accent3"/>
                </a:solidFill>
              </a:rPr>
              <a:t>Xylophone Accompaniment 1 </a:t>
            </a:r>
            <a:endParaRPr lang="en-US" dirty="0"/>
          </a:p>
        </p:txBody>
      </p:sp>
      <p:pic>
        <p:nvPicPr>
          <p:cNvPr id="5" name="Picture 4" descr="A picture containing background pattern&#10;&#10;Description automatically generated">
            <a:extLst>
              <a:ext uri="{FF2B5EF4-FFF2-40B4-BE49-F238E27FC236}">
                <a16:creationId xmlns:a16="http://schemas.microsoft.com/office/drawing/2014/main" id="{A25787A9-7686-AC4F-B7F5-C924861A4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46" y="2372678"/>
            <a:ext cx="7356046" cy="254635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9B3D483-AD51-CA43-A6F7-1D5C44799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3143" y="2026545"/>
            <a:ext cx="815409" cy="2133944"/>
          </a:xfrm>
          <a:prstGeom prst="rect">
            <a:avLst/>
          </a:prstGeom>
        </p:spPr>
      </p:pic>
      <p:pic>
        <p:nvPicPr>
          <p:cNvPr id="11" name="Picture 10" descr="A picture containing black&#10;&#10;Description automatically generated">
            <a:extLst>
              <a:ext uri="{FF2B5EF4-FFF2-40B4-BE49-F238E27FC236}">
                <a16:creationId xmlns:a16="http://schemas.microsoft.com/office/drawing/2014/main" id="{BDE48B34-C3BC-9647-9E16-8909A3DAF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46" y="1572906"/>
            <a:ext cx="1606378" cy="396298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4C6A1D1-7C9B-5C47-8348-4FC20B4F8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8652" y="2785084"/>
            <a:ext cx="815409" cy="2133944"/>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E43A636-292A-614E-A931-420D56875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4162" y="3401949"/>
            <a:ext cx="815409" cy="2133944"/>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EF2299FC-1BD8-1341-8282-96C40810F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789" y="2026545"/>
            <a:ext cx="815409" cy="2133944"/>
          </a:xfrm>
          <a:prstGeom prst="rect">
            <a:avLst/>
          </a:prstGeom>
        </p:spPr>
      </p:pic>
      <p:cxnSp>
        <p:nvCxnSpPr>
          <p:cNvPr id="16" name="Straight Connector 15">
            <a:extLst>
              <a:ext uri="{FF2B5EF4-FFF2-40B4-BE49-F238E27FC236}">
                <a16:creationId xmlns:a16="http://schemas.microsoft.com/office/drawing/2014/main" id="{B6B0B142-2CFB-4F46-8A93-D2ABBDA02388}"/>
              </a:ext>
            </a:extLst>
          </p:cNvPr>
          <p:cNvCxnSpPr>
            <a:cxnSpLocks/>
          </p:cNvCxnSpPr>
          <p:nvPr/>
        </p:nvCxnSpPr>
        <p:spPr>
          <a:xfrm>
            <a:off x="5107874" y="5288691"/>
            <a:ext cx="1243499" cy="0"/>
          </a:xfrm>
          <a:prstGeom prst="line">
            <a:avLst/>
          </a:prstGeom>
        </p:spPr>
        <p:style>
          <a:lnRef idx="3">
            <a:schemeClr val="dk1"/>
          </a:lnRef>
          <a:fillRef idx="0">
            <a:schemeClr val="dk1"/>
          </a:fillRef>
          <a:effectRef idx="2">
            <a:schemeClr val="dk1"/>
          </a:effectRef>
          <a:fontRef idx="minor">
            <a:schemeClr val="tx1"/>
          </a:fontRef>
        </p:style>
      </p:cxnSp>
      <p:pic>
        <p:nvPicPr>
          <p:cNvPr id="21" name="The Piano — Recording 1" descr="The Piano — Recording 1">
            <a:hlinkClick r:id="" action="ppaction://media"/>
            <a:extLst>
              <a:ext uri="{FF2B5EF4-FFF2-40B4-BE49-F238E27FC236}">
                <a16:creationId xmlns:a16="http://schemas.microsoft.com/office/drawing/2014/main" id="{CD11C251-E8F2-8E43-B976-9146393E2E12}"/>
              </a:ext>
            </a:extLst>
          </p:cNvPr>
          <p:cNvPicPr>
            <a:picLocks noChangeAspect="1"/>
          </p:cNvPicPr>
          <p:nvPr>
            <a:audioFile r:link="rId1"/>
            <p:extLst>
              <p:ext uri="{DAA4B4D4-6D71-4841-9C94-3DE7FCFB9230}">
                <p14:media xmlns:p14="http://schemas.microsoft.com/office/powerpoint/2010/main" r:embed="rId2">
                  <p14:trim st="720.7991"/>
                </p14:media>
              </p:ext>
            </p:extLst>
          </p:nvPr>
        </p:nvPicPr>
        <p:blipFill>
          <a:blip r:embed="rId7"/>
          <a:stretch>
            <a:fillRect/>
          </a:stretch>
        </p:blipFill>
        <p:spPr>
          <a:xfrm>
            <a:off x="7326870" y="265033"/>
            <a:ext cx="812800" cy="812800"/>
          </a:xfrm>
          <a:prstGeom prst="rect">
            <a:avLst/>
          </a:prstGeom>
        </p:spPr>
      </p:pic>
      <p:sp>
        <p:nvSpPr>
          <p:cNvPr id="22" name="Text Placeholder 2">
            <a:extLst>
              <a:ext uri="{FF2B5EF4-FFF2-40B4-BE49-F238E27FC236}">
                <a16:creationId xmlns:a16="http://schemas.microsoft.com/office/drawing/2014/main" id="{0F5F1A36-313E-2E46-B75D-16670472AE87}"/>
              </a:ext>
            </a:extLst>
          </p:cNvPr>
          <p:cNvSpPr>
            <a:spLocks noGrp="1"/>
          </p:cNvSpPr>
          <p:nvPr>
            <p:ph type="body" sz="quarter" idx="22"/>
          </p:nvPr>
        </p:nvSpPr>
        <p:spPr>
          <a:xfrm>
            <a:off x="2367501" y="5718800"/>
            <a:ext cx="6013322" cy="553998"/>
          </a:xfrm>
        </p:spPr>
        <p:txBody>
          <a:bodyPr/>
          <a:lstStyle/>
          <a:p>
            <a:r>
              <a:rPr lang="en-AU" sz="3600" dirty="0"/>
              <a:t>       </a:t>
            </a:r>
            <a:r>
              <a:rPr lang="en-AU" sz="3600" b="1" dirty="0"/>
              <a:t>A	  E	     C		A</a:t>
            </a:r>
          </a:p>
        </p:txBody>
      </p:sp>
      <p:sp>
        <p:nvSpPr>
          <p:cNvPr id="23" name="TextBox 1">
            <a:extLst>
              <a:ext uri="{FF2B5EF4-FFF2-40B4-BE49-F238E27FC236}">
                <a16:creationId xmlns:a16="http://schemas.microsoft.com/office/drawing/2014/main" id="{10036694-A9BE-B645-BF8A-AD346CE030BD}"/>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23849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B56DE-C009-DD4C-876C-FA5AAB7D3E1D}"/>
              </a:ext>
            </a:extLst>
          </p:cNvPr>
          <p:cNvSpPr>
            <a:spLocks noGrp="1"/>
          </p:cNvSpPr>
          <p:nvPr>
            <p:ph type="body" sz="quarter" idx="13"/>
          </p:nvPr>
        </p:nvSpPr>
        <p:spPr/>
        <p:txBody>
          <a:bodyPr/>
          <a:lstStyle/>
          <a:p>
            <a:r>
              <a:rPr lang="en-US" sz="3400" dirty="0"/>
              <a:t>We </a:t>
            </a:r>
            <a:r>
              <a:rPr lang="en-US" sz="3200" dirty="0"/>
              <a:t>Play</a:t>
            </a:r>
            <a:r>
              <a:rPr lang="en-US" sz="3400" dirty="0"/>
              <a:t>: </a:t>
            </a:r>
            <a:r>
              <a:rPr lang="en-US" sz="3400" dirty="0">
                <a:solidFill>
                  <a:schemeClr val="accent3"/>
                </a:solidFill>
              </a:rPr>
              <a:t>Xylophone Accompaniment 1 </a:t>
            </a:r>
            <a:endParaRPr lang="en-US" sz="3400" dirty="0"/>
          </a:p>
        </p:txBody>
      </p:sp>
      <p:pic>
        <p:nvPicPr>
          <p:cNvPr id="5" name="Picture 4" descr="A picture containing background pattern&#10;&#10;Description automatically generated">
            <a:extLst>
              <a:ext uri="{FF2B5EF4-FFF2-40B4-BE49-F238E27FC236}">
                <a16:creationId xmlns:a16="http://schemas.microsoft.com/office/drawing/2014/main" id="{A25787A9-7686-AC4F-B7F5-C924861A4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46" y="2372678"/>
            <a:ext cx="7356046" cy="254635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9B3D483-AD51-CA43-A6F7-1D5C44799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3143" y="2026545"/>
            <a:ext cx="815409" cy="2133944"/>
          </a:xfrm>
          <a:prstGeom prst="rect">
            <a:avLst/>
          </a:prstGeom>
        </p:spPr>
      </p:pic>
      <p:pic>
        <p:nvPicPr>
          <p:cNvPr id="11" name="Picture 10" descr="A picture containing black&#10;&#10;Description automatically generated">
            <a:extLst>
              <a:ext uri="{FF2B5EF4-FFF2-40B4-BE49-F238E27FC236}">
                <a16:creationId xmlns:a16="http://schemas.microsoft.com/office/drawing/2014/main" id="{BDE48B34-C3BC-9647-9E16-8909A3DAF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46" y="1572906"/>
            <a:ext cx="1606378" cy="396298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4C6A1D1-7C9B-5C47-8348-4FC20B4F8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8652" y="2785084"/>
            <a:ext cx="815409" cy="2133944"/>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E43A636-292A-614E-A931-420D56875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4162" y="3401949"/>
            <a:ext cx="815409" cy="2133944"/>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EF2299FC-1BD8-1341-8282-96C40810F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789" y="2026545"/>
            <a:ext cx="815409" cy="2133944"/>
          </a:xfrm>
          <a:prstGeom prst="rect">
            <a:avLst/>
          </a:prstGeom>
        </p:spPr>
      </p:pic>
      <p:cxnSp>
        <p:nvCxnSpPr>
          <p:cNvPr id="16" name="Straight Connector 15">
            <a:extLst>
              <a:ext uri="{FF2B5EF4-FFF2-40B4-BE49-F238E27FC236}">
                <a16:creationId xmlns:a16="http://schemas.microsoft.com/office/drawing/2014/main" id="{B6B0B142-2CFB-4F46-8A93-D2ABBDA02388}"/>
              </a:ext>
            </a:extLst>
          </p:cNvPr>
          <p:cNvCxnSpPr>
            <a:cxnSpLocks/>
          </p:cNvCxnSpPr>
          <p:nvPr/>
        </p:nvCxnSpPr>
        <p:spPr>
          <a:xfrm>
            <a:off x="5107874" y="5288691"/>
            <a:ext cx="1243499" cy="0"/>
          </a:xfrm>
          <a:prstGeom prst="line">
            <a:avLst/>
          </a:prstGeom>
        </p:spPr>
        <p:style>
          <a:lnRef idx="3">
            <a:schemeClr val="dk1"/>
          </a:lnRef>
          <a:fillRef idx="0">
            <a:schemeClr val="dk1"/>
          </a:fillRef>
          <a:effectRef idx="2">
            <a:schemeClr val="dk1"/>
          </a:effectRef>
          <a:fontRef idx="minor">
            <a:schemeClr val="tx1"/>
          </a:fontRef>
        </p:style>
      </p:cxnSp>
      <p:pic>
        <p:nvPicPr>
          <p:cNvPr id="15" name="The Piano — Recording 1" descr="The Piano — Recording 1">
            <a:hlinkClick r:id="" action="ppaction://media"/>
            <a:extLst>
              <a:ext uri="{FF2B5EF4-FFF2-40B4-BE49-F238E27FC236}">
                <a16:creationId xmlns:a16="http://schemas.microsoft.com/office/drawing/2014/main" id="{E86761AC-9DDA-BD4B-98F7-3F5B237B0753}"/>
              </a:ext>
            </a:extLst>
          </p:cNvPr>
          <p:cNvPicPr>
            <a:picLocks noChangeAspect="1"/>
          </p:cNvPicPr>
          <p:nvPr>
            <a:audioFile r:link="rId1"/>
            <p:extLst>
              <p:ext uri="{DAA4B4D4-6D71-4841-9C94-3DE7FCFB9230}">
                <p14:media xmlns:p14="http://schemas.microsoft.com/office/powerpoint/2010/main" r:embed="rId2">
                  <p14:trim st="720.7991"/>
                </p14:media>
              </p:ext>
            </p:extLst>
          </p:nvPr>
        </p:nvPicPr>
        <p:blipFill>
          <a:blip r:embed="rId7"/>
          <a:stretch>
            <a:fillRect/>
          </a:stretch>
        </p:blipFill>
        <p:spPr>
          <a:xfrm>
            <a:off x="7310298" y="265590"/>
            <a:ext cx="812800" cy="812800"/>
          </a:xfrm>
          <a:prstGeom prst="rect">
            <a:avLst/>
          </a:prstGeom>
        </p:spPr>
      </p:pic>
      <p:sp>
        <p:nvSpPr>
          <p:cNvPr id="17" name="TextBox 1">
            <a:extLst>
              <a:ext uri="{FF2B5EF4-FFF2-40B4-BE49-F238E27FC236}">
                <a16:creationId xmlns:a16="http://schemas.microsoft.com/office/drawing/2014/main" id="{EBA81AAA-FD3A-634E-A2D6-2022FC77C3EB}"/>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8" name="Text Placeholder 2">
            <a:extLst>
              <a:ext uri="{FF2B5EF4-FFF2-40B4-BE49-F238E27FC236}">
                <a16:creationId xmlns:a16="http://schemas.microsoft.com/office/drawing/2014/main" id="{D1A0ED69-49C6-8343-99FD-9590E7BF6E86}"/>
              </a:ext>
            </a:extLst>
          </p:cNvPr>
          <p:cNvSpPr>
            <a:spLocks noGrp="1"/>
          </p:cNvSpPr>
          <p:nvPr>
            <p:ph type="body" sz="quarter" idx="22"/>
          </p:nvPr>
        </p:nvSpPr>
        <p:spPr>
          <a:xfrm>
            <a:off x="2367501" y="5718800"/>
            <a:ext cx="6013322" cy="553998"/>
          </a:xfrm>
        </p:spPr>
        <p:txBody>
          <a:bodyPr/>
          <a:lstStyle/>
          <a:p>
            <a:r>
              <a:rPr lang="en-AU" sz="3600" dirty="0"/>
              <a:t>       </a:t>
            </a:r>
            <a:r>
              <a:rPr lang="en-AU" sz="3600" b="1" dirty="0"/>
              <a:t>A	  E	     C		A</a:t>
            </a:r>
          </a:p>
        </p:txBody>
      </p:sp>
    </p:spTree>
    <p:extLst>
      <p:ext uri="{BB962C8B-B14F-4D97-AF65-F5344CB8AC3E}">
        <p14:creationId xmlns:p14="http://schemas.microsoft.com/office/powerpoint/2010/main" val="32339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B56DE-C009-DD4C-876C-FA5AAB7D3E1D}"/>
              </a:ext>
            </a:extLst>
          </p:cNvPr>
          <p:cNvSpPr>
            <a:spLocks noGrp="1"/>
          </p:cNvSpPr>
          <p:nvPr>
            <p:ph type="body" sz="quarter" idx="13"/>
          </p:nvPr>
        </p:nvSpPr>
        <p:spPr/>
        <p:txBody>
          <a:bodyPr/>
          <a:lstStyle/>
          <a:p>
            <a:r>
              <a:rPr lang="en-US" sz="3300" dirty="0"/>
              <a:t>You Play: </a:t>
            </a:r>
            <a:r>
              <a:rPr lang="en-US" sz="3300" dirty="0">
                <a:solidFill>
                  <a:schemeClr val="accent3"/>
                </a:solidFill>
              </a:rPr>
              <a:t>Xylophone Accompaniment 1 </a:t>
            </a:r>
            <a:endParaRPr lang="en-US" sz="3300" dirty="0"/>
          </a:p>
        </p:txBody>
      </p:sp>
      <p:pic>
        <p:nvPicPr>
          <p:cNvPr id="5" name="Picture 4" descr="A picture containing background pattern&#10;&#10;Description automatically generated">
            <a:extLst>
              <a:ext uri="{FF2B5EF4-FFF2-40B4-BE49-F238E27FC236}">
                <a16:creationId xmlns:a16="http://schemas.microsoft.com/office/drawing/2014/main" id="{A25787A9-7686-AC4F-B7F5-C924861A4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46" y="2372678"/>
            <a:ext cx="7356046" cy="254635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9B3D483-AD51-CA43-A6F7-1D5C44799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3143" y="2026545"/>
            <a:ext cx="815409" cy="2133944"/>
          </a:xfrm>
          <a:prstGeom prst="rect">
            <a:avLst/>
          </a:prstGeom>
        </p:spPr>
      </p:pic>
      <p:pic>
        <p:nvPicPr>
          <p:cNvPr id="11" name="Picture 10" descr="A picture containing black&#10;&#10;Description automatically generated">
            <a:extLst>
              <a:ext uri="{FF2B5EF4-FFF2-40B4-BE49-F238E27FC236}">
                <a16:creationId xmlns:a16="http://schemas.microsoft.com/office/drawing/2014/main" id="{BDE48B34-C3BC-9647-9E16-8909A3DAF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46" y="1572906"/>
            <a:ext cx="1606378" cy="396298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4C6A1D1-7C9B-5C47-8348-4FC20B4F8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8652" y="2785084"/>
            <a:ext cx="815409" cy="2133944"/>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E43A636-292A-614E-A931-420D56875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4162" y="3401949"/>
            <a:ext cx="815409" cy="2133944"/>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EF2299FC-1BD8-1341-8282-96C40810F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789" y="2026545"/>
            <a:ext cx="815409" cy="2133944"/>
          </a:xfrm>
          <a:prstGeom prst="rect">
            <a:avLst/>
          </a:prstGeom>
        </p:spPr>
      </p:pic>
      <p:cxnSp>
        <p:nvCxnSpPr>
          <p:cNvPr id="16" name="Straight Connector 15">
            <a:extLst>
              <a:ext uri="{FF2B5EF4-FFF2-40B4-BE49-F238E27FC236}">
                <a16:creationId xmlns:a16="http://schemas.microsoft.com/office/drawing/2014/main" id="{B6B0B142-2CFB-4F46-8A93-D2ABBDA02388}"/>
              </a:ext>
            </a:extLst>
          </p:cNvPr>
          <p:cNvCxnSpPr>
            <a:cxnSpLocks/>
          </p:cNvCxnSpPr>
          <p:nvPr/>
        </p:nvCxnSpPr>
        <p:spPr>
          <a:xfrm>
            <a:off x="5107874" y="5288691"/>
            <a:ext cx="1243499" cy="0"/>
          </a:xfrm>
          <a:prstGeom prst="line">
            <a:avLst/>
          </a:prstGeom>
        </p:spPr>
        <p:style>
          <a:lnRef idx="3">
            <a:schemeClr val="dk1"/>
          </a:lnRef>
          <a:fillRef idx="0">
            <a:schemeClr val="dk1"/>
          </a:fillRef>
          <a:effectRef idx="2">
            <a:schemeClr val="dk1"/>
          </a:effectRef>
          <a:fontRef idx="minor">
            <a:schemeClr val="tx1"/>
          </a:fontRef>
        </p:style>
      </p:cxnSp>
      <p:pic>
        <p:nvPicPr>
          <p:cNvPr id="15" name="The Piano — Recording 1" descr="The Piano — Recording 1">
            <a:hlinkClick r:id="" action="ppaction://media"/>
            <a:extLst>
              <a:ext uri="{FF2B5EF4-FFF2-40B4-BE49-F238E27FC236}">
                <a16:creationId xmlns:a16="http://schemas.microsoft.com/office/drawing/2014/main" id="{3BBCD23B-8EB5-5B45-B498-840710610426}"/>
              </a:ext>
            </a:extLst>
          </p:cNvPr>
          <p:cNvPicPr>
            <a:picLocks noChangeAspect="1"/>
          </p:cNvPicPr>
          <p:nvPr>
            <a:audioFile r:link="rId1"/>
            <p:extLst>
              <p:ext uri="{DAA4B4D4-6D71-4841-9C94-3DE7FCFB9230}">
                <p14:media xmlns:p14="http://schemas.microsoft.com/office/powerpoint/2010/main" r:embed="rId2">
                  <p14:trim st="720.7991"/>
                </p14:media>
              </p:ext>
            </p:extLst>
          </p:nvPr>
        </p:nvPicPr>
        <p:blipFill>
          <a:blip r:embed="rId7"/>
          <a:stretch>
            <a:fillRect/>
          </a:stretch>
        </p:blipFill>
        <p:spPr>
          <a:xfrm>
            <a:off x="7263256" y="265033"/>
            <a:ext cx="812800" cy="812800"/>
          </a:xfrm>
          <a:prstGeom prst="rect">
            <a:avLst/>
          </a:prstGeom>
        </p:spPr>
      </p:pic>
      <p:sp>
        <p:nvSpPr>
          <p:cNvPr id="17" name="TextBox 1">
            <a:extLst>
              <a:ext uri="{FF2B5EF4-FFF2-40B4-BE49-F238E27FC236}">
                <a16:creationId xmlns:a16="http://schemas.microsoft.com/office/drawing/2014/main" id="{BDD4A6E8-69C0-0B41-A7F2-473BEB0BF42C}"/>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8" name="Text Placeholder 2">
            <a:extLst>
              <a:ext uri="{FF2B5EF4-FFF2-40B4-BE49-F238E27FC236}">
                <a16:creationId xmlns:a16="http://schemas.microsoft.com/office/drawing/2014/main" id="{0FBD7CD8-2B59-B948-901D-EEF47D53F7DF}"/>
              </a:ext>
            </a:extLst>
          </p:cNvPr>
          <p:cNvSpPr>
            <a:spLocks noGrp="1"/>
          </p:cNvSpPr>
          <p:nvPr>
            <p:ph type="body" sz="quarter" idx="22"/>
          </p:nvPr>
        </p:nvSpPr>
        <p:spPr>
          <a:xfrm>
            <a:off x="2367501" y="5718800"/>
            <a:ext cx="6013322" cy="553998"/>
          </a:xfrm>
        </p:spPr>
        <p:txBody>
          <a:bodyPr/>
          <a:lstStyle/>
          <a:p>
            <a:r>
              <a:rPr lang="en-AU" sz="3600" dirty="0"/>
              <a:t>       </a:t>
            </a:r>
            <a:r>
              <a:rPr lang="en-AU" sz="3600" b="1" dirty="0"/>
              <a:t>A	  E	     C		A</a:t>
            </a:r>
          </a:p>
        </p:txBody>
      </p:sp>
    </p:spTree>
    <p:extLst>
      <p:ext uri="{BB962C8B-B14F-4D97-AF65-F5344CB8AC3E}">
        <p14:creationId xmlns:p14="http://schemas.microsoft.com/office/powerpoint/2010/main" val="284062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B56DE-C009-DD4C-876C-FA5AAB7D3E1D}"/>
              </a:ext>
            </a:extLst>
          </p:cNvPr>
          <p:cNvSpPr>
            <a:spLocks noGrp="1"/>
          </p:cNvSpPr>
          <p:nvPr>
            <p:ph type="body" sz="quarter" idx="13"/>
          </p:nvPr>
        </p:nvSpPr>
        <p:spPr/>
        <p:txBody>
          <a:bodyPr/>
          <a:lstStyle/>
          <a:p>
            <a:r>
              <a:rPr lang="en-US" dirty="0"/>
              <a:t>I Play: </a:t>
            </a:r>
            <a:r>
              <a:rPr lang="en-US" dirty="0">
                <a:solidFill>
                  <a:schemeClr val="accent3"/>
                </a:solidFill>
              </a:rPr>
              <a:t>Xylophone Accompaniment 2</a:t>
            </a:r>
            <a:endParaRPr lang="en-US" dirty="0"/>
          </a:p>
        </p:txBody>
      </p:sp>
      <p:pic>
        <p:nvPicPr>
          <p:cNvPr id="5" name="Picture 4" descr="A picture containing background pattern&#10;&#10;Description automatically generated">
            <a:extLst>
              <a:ext uri="{FF2B5EF4-FFF2-40B4-BE49-F238E27FC236}">
                <a16:creationId xmlns:a16="http://schemas.microsoft.com/office/drawing/2014/main" id="{A25787A9-7686-AC4F-B7F5-C924861A4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46" y="2372678"/>
            <a:ext cx="7356046" cy="254635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9B3D483-AD51-CA43-A6F7-1D5C44799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839025" y="3252779"/>
            <a:ext cx="815409" cy="2133944"/>
          </a:xfrm>
          <a:prstGeom prst="rect">
            <a:avLst/>
          </a:prstGeom>
        </p:spPr>
      </p:pic>
      <p:pic>
        <p:nvPicPr>
          <p:cNvPr id="11" name="Picture 10" descr="A picture containing black&#10;&#10;Description automatically generated">
            <a:extLst>
              <a:ext uri="{FF2B5EF4-FFF2-40B4-BE49-F238E27FC236}">
                <a16:creationId xmlns:a16="http://schemas.microsoft.com/office/drawing/2014/main" id="{BDE48B34-C3BC-9647-9E16-8909A3DAF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46" y="1572906"/>
            <a:ext cx="1606378" cy="396298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4C6A1D1-7C9B-5C47-8348-4FC20B4F8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826" y="2362028"/>
            <a:ext cx="815409" cy="2133944"/>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E43A636-292A-614E-A931-420D56875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6628" y="3093517"/>
            <a:ext cx="815409" cy="2133944"/>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EF2299FC-1BD8-1341-8282-96C40810F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794110" y="3252779"/>
            <a:ext cx="815409" cy="2133944"/>
          </a:xfrm>
          <a:prstGeom prst="rect">
            <a:avLst/>
          </a:prstGeom>
        </p:spPr>
      </p:pic>
      <p:pic>
        <p:nvPicPr>
          <p:cNvPr id="4" name="The Piano — Recording 2" descr="The Piano — Recording 2">
            <a:hlinkClick r:id="" action="ppaction://media"/>
            <a:extLst>
              <a:ext uri="{FF2B5EF4-FFF2-40B4-BE49-F238E27FC236}">
                <a16:creationId xmlns:a16="http://schemas.microsoft.com/office/drawing/2014/main" id="{2720C681-7FAD-6345-9FB1-CD916BC246E8}"/>
              </a:ext>
            </a:extLst>
          </p:cNvPr>
          <p:cNvPicPr>
            <a:picLocks noChangeAspect="1"/>
          </p:cNvPicPr>
          <p:nvPr>
            <a:audioFile r:link="rId1"/>
            <p:extLst>
              <p:ext uri="{DAA4B4D4-6D71-4841-9C94-3DE7FCFB9230}">
                <p14:media xmlns:p14="http://schemas.microsoft.com/office/powerpoint/2010/main" r:embed="rId2">
                  <p14:trim st="1355.1346" end="139.5032"/>
                </p14:media>
              </p:ext>
            </p:extLst>
          </p:nvPr>
        </p:nvPicPr>
        <p:blipFill>
          <a:blip r:embed="rId7"/>
          <a:stretch>
            <a:fillRect/>
          </a:stretch>
        </p:blipFill>
        <p:spPr>
          <a:xfrm>
            <a:off x="7268747" y="265590"/>
            <a:ext cx="812800" cy="812800"/>
          </a:xfrm>
          <a:prstGeom prst="rect">
            <a:avLst/>
          </a:prstGeom>
        </p:spPr>
      </p:pic>
      <p:sp>
        <p:nvSpPr>
          <p:cNvPr id="15" name="TextBox 1">
            <a:extLst>
              <a:ext uri="{FF2B5EF4-FFF2-40B4-BE49-F238E27FC236}">
                <a16:creationId xmlns:a16="http://schemas.microsoft.com/office/drawing/2014/main" id="{0AAAF442-264E-D54F-8F56-9A2E8E820DAE}"/>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6" name="Text Placeholder 2">
            <a:extLst>
              <a:ext uri="{FF2B5EF4-FFF2-40B4-BE49-F238E27FC236}">
                <a16:creationId xmlns:a16="http://schemas.microsoft.com/office/drawing/2014/main" id="{3B9E8350-ABE3-9B4A-92B1-7CC6BB5CE9FD}"/>
              </a:ext>
            </a:extLst>
          </p:cNvPr>
          <p:cNvSpPr>
            <a:spLocks noGrp="1"/>
          </p:cNvSpPr>
          <p:nvPr>
            <p:ph type="body" sz="quarter" idx="22"/>
          </p:nvPr>
        </p:nvSpPr>
        <p:spPr>
          <a:xfrm>
            <a:off x="2367501" y="5718800"/>
            <a:ext cx="6013322" cy="553998"/>
          </a:xfrm>
        </p:spPr>
        <p:txBody>
          <a:bodyPr/>
          <a:lstStyle/>
          <a:p>
            <a:r>
              <a:rPr lang="en-AU" sz="3600" b="1" dirty="0"/>
              <a:t>      B 	  G	     D	         B</a:t>
            </a:r>
          </a:p>
        </p:txBody>
      </p:sp>
    </p:spTree>
    <p:extLst>
      <p:ext uri="{BB962C8B-B14F-4D97-AF65-F5344CB8AC3E}">
        <p14:creationId xmlns:p14="http://schemas.microsoft.com/office/powerpoint/2010/main" val="358524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B56DE-C009-DD4C-876C-FA5AAB7D3E1D}"/>
              </a:ext>
            </a:extLst>
          </p:cNvPr>
          <p:cNvSpPr>
            <a:spLocks noGrp="1"/>
          </p:cNvSpPr>
          <p:nvPr>
            <p:ph type="body" sz="quarter" idx="13"/>
          </p:nvPr>
        </p:nvSpPr>
        <p:spPr/>
        <p:txBody>
          <a:bodyPr/>
          <a:lstStyle/>
          <a:p>
            <a:r>
              <a:rPr lang="en-US" sz="3300" dirty="0"/>
              <a:t>We Play: </a:t>
            </a:r>
            <a:r>
              <a:rPr lang="en-US" sz="3300" dirty="0">
                <a:solidFill>
                  <a:schemeClr val="accent3"/>
                </a:solidFill>
              </a:rPr>
              <a:t>Xylophone Accompaniment 2</a:t>
            </a:r>
            <a:endParaRPr lang="en-US" sz="3300" dirty="0"/>
          </a:p>
        </p:txBody>
      </p:sp>
      <p:pic>
        <p:nvPicPr>
          <p:cNvPr id="5" name="Picture 4" descr="A picture containing background pattern&#10;&#10;Description automatically generated">
            <a:extLst>
              <a:ext uri="{FF2B5EF4-FFF2-40B4-BE49-F238E27FC236}">
                <a16:creationId xmlns:a16="http://schemas.microsoft.com/office/drawing/2014/main" id="{A25787A9-7686-AC4F-B7F5-C924861A4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46" y="2372678"/>
            <a:ext cx="7356046" cy="254635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9B3D483-AD51-CA43-A6F7-1D5C44799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839025" y="3252779"/>
            <a:ext cx="815409" cy="2133944"/>
          </a:xfrm>
          <a:prstGeom prst="rect">
            <a:avLst/>
          </a:prstGeom>
        </p:spPr>
      </p:pic>
      <p:pic>
        <p:nvPicPr>
          <p:cNvPr id="11" name="Picture 10" descr="A picture containing black&#10;&#10;Description automatically generated">
            <a:extLst>
              <a:ext uri="{FF2B5EF4-FFF2-40B4-BE49-F238E27FC236}">
                <a16:creationId xmlns:a16="http://schemas.microsoft.com/office/drawing/2014/main" id="{BDE48B34-C3BC-9647-9E16-8909A3DAF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46" y="1572906"/>
            <a:ext cx="1606378" cy="396298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4C6A1D1-7C9B-5C47-8348-4FC20B4F8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826" y="2362028"/>
            <a:ext cx="815409" cy="2133944"/>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E43A636-292A-614E-A931-420D56875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6628" y="3093517"/>
            <a:ext cx="815409" cy="2133944"/>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EF2299FC-1BD8-1341-8282-96C40810F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794110" y="3252779"/>
            <a:ext cx="815409" cy="2133944"/>
          </a:xfrm>
          <a:prstGeom prst="rect">
            <a:avLst/>
          </a:prstGeom>
        </p:spPr>
      </p:pic>
      <p:pic>
        <p:nvPicPr>
          <p:cNvPr id="10" name="The Piano — Recording 2" descr="The Piano — Recording 2">
            <a:hlinkClick r:id="" action="ppaction://media"/>
            <a:extLst>
              <a:ext uri="{FF2B5EF4-FFF2-40B4-BE49-F238E27FC236}">
                <a16:creationId xmlns:a16="http://schemas.microsoft.com/office/drawing/2014/main" id="{58EEC0A6-640B-2747-9A44-C53BA82BA5B2}"/>
              </a:ext>
            </a:extLst>
          </p:cNvPr>
          <p:cNvPicPr>
            <a:picLocks noChangeAspect="1"/>
          </p:cNvPicPr>
          <p:nvPr>
            <a:audioFile r:link="rId1"/>
            <p:extLst>
              <p:ext uri="{DAA4B4D4-6D71-4841-9C94-3DE7FCFB9230}">
                <p14:media xmlns:p14="http://schemas.microsoft.com/office/powerpoint/2010/main" r:embed="rId2">
                  <p14:trim st="1355.1346" end="139.5032"/>
                </p14:media>
              </p:ext>
            </p:extLst>
          </p:nvPr>
        </p:nvPicPr>
        <p:blipFill>
          <a:blip r:embed="rId7"/>
          <a:stretch>
            <a:fillRect/>
          </a:stretch>
        </p:blipFill>
        <p:spPr>
          <a:xfrm>
            <a:off x="7219320" y="265590"/>
            <a:ext cx="812800" cy="812800"/>
          </a:xfrm>
          <a:prstGeom prst="rect">
            <a:avLst/>
          </a:prstGeom>
        </p:spPr>
      </p:pic>
      <p:sp>
        <p:nvSpPr>
          <p:cNvPr id="15" name="TextBox 1">
            <a:extLst>
              <a:ext uri="{FF2B5EF4-FFF2-40B4-BE49-F238E27FC236}">
                <a16:creationId xmlns:a16="http://schemas.microsoft.com/office/drawing/2014/main" id="{B0C804BA-FAA5-5E4C-AEDC-7369BE74B005}"/>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6" name="Text Placeholder 2">
            <a:extLst>
              <a:ext uri="{FF2B5EF4-FFF2-40B4-BE49-F238E27FC236}">
                <a16:creationId xmlns:a16="http://schemas.microsoft.com/office/drawing/2014/main" id="{D318F791-957B-634C-AD41-D8B15B27F2F9}"/>
              </a:ext>
            </a:extLst>
          </p:cNvPr>
          <p:cNvSpPr>
            <a:spLocks noGrp="1"/>
          </p:cNvSpPr>
          <p:nvPr>
            <p:ph type="body" sz="quarter" idx="22"/>
          </p:nvPr>
        </p:nvSpPr>
        <p:spPr>
          <a:xfrm>
            <a:off x="2367501" y="5718800"/>
            <a:ext cx="6013322" cy="553998"/>
          </a:xfrm>
        </p:spPr>
        <p:txBody>
          <a:bodyPr/>
          <a:lstStyle/>
          <a:p>
            <a:r>
              <a:rPr lang="en-AU" sz="3600" b="1" dirty="0"/>
              <a:t>      B 	  G	     D	         B</a:t>
            </a:r>
          </a:p>
        </p:txBody>
      </p:sp>
    </p:spTree>
    <p:extLst>
      <p:ext uri="{BB962C8B-B14F-4D97-AF65-F5344CB8AC3E}">
        <p14:creationId xmlns:p14="http://schemas.microsoft.com/office/powerpoint/2010/main" val="28933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B56DE-C009-DD4C-876C-FA5AAB7D3E1D}"/>
              </a:ext>
            </a:extLst>
          </p:cNvPr>
          <p:cNvSpPr>
            <a:spLocks noGrp="1"/>
          </p:cNvSpPr>
          <p:nvPr>
            <p:ph type="body" sz="quarter" idx="13"/>
          </p:nvPr>
        </p:nvSpPr>
        <p:spPr/>
        <p:txBody>
          <a:bodyPr/>
          <a:lstStyle/>
          <a:p>
            <a:r>
              <a:rPr lang="en-US" sz="3300" dirty="0"/>
              <a:t>You Play: </a:t>
            </a:r>
            <a:r>
              <a:rPr lang="en-US" sz="3300" dirty="0">
                <a:solidFill>
                  <a:schemeClr val="accent3"/>
                </a:solidFill>
              </a:rPr>
              <a:t>Xylophone Accompaniment 2</a:t>
            </a:r>
            <a:endParaRPr lang="en-US" sz="3300" dirty="0"/>
          </a:p>
        </p:txBody>
      </p:sp>
      <p:pic>
        <p:nvPicPr>
          <p:cNvPr id="5" name="Picture 4" descr="A picture containing background pattern&#10;&#10;Description automatically generated">
            <a:extLst>
              <a:ext uri="{FF2B5EF4-FFF2-40B4-BE49-F238E27FC236}">
                <a16:creationId xmlns:a16="http://schemas.microsoft.com/office/drawing/2014/main" id="{A25787A9-7686-AC4F-B7F5-C924861A4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46" y="2372678"/>
            <a:ext cx="7356046" cy="254635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9B3D483-AD51-CA43-A6F7-1D5C44799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839025" y="3252779"/>
            <a:ext cx="815409" cy="2133944"/>
          </a:xfrm>
          <a:prstGeom prst="rect">
            <a:avLst/>
          </a:prstGeom>
        </p:spPr>
      </p:pic>
      <p:pic>
        <p:nvPicPr>
          <p:cNvPr id="11" name="Picture 10" descr="A picture containing black&#10;&#10;Description automatically generated">
            <a:extLst>
              <a:ext uri="{FF2B5EF4-FFF2-40B4-BE49-F238E27FC236}">
                <a16:creationId xmlns:a16="http://schemas.microsoft.com/office/drawing/2014/main" id="{BDE48B34-C3BC-9647-9E16-8909A3DAF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46" y="1572906"/>
            <a:ext cx="1606378" cy="396298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4C6A1D1-7C9B-5C47-8348-4FC20B4F8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826" y="2362028"/>
            <a:ext cx="815409" cy="2133944"/>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E43A636-292A-614E-A931-420D56875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6628" y="3093517"/>
            <a:ext cx="815409" cy="2133944"/>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EF2299FC-1BD8-1341-8282-96C40810F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794110" y="3252779"/>
            <a:ext cx="815409" cy="2133944"/>
          </a:xfrm>
          <a:prstGeom prst="rect">
            <a:avLst/>
          </a:prstGeom>
        </p:spPr>
      </p:pic>
      <p:pic>
        <p:nvPicPr>
          <p:cNvPr id="10" name="The Piano — Recording 2" descr="The Piano — Recording 2">
            <a:hlinkClick r:id="" action="ppaction://media"/>
            <a:extLst>
              <a:ext uri="{FF2B5EF4-FFF2-40B4-BE49-F238E27FC236}">
                <a16:creationId xmlns:a16="http://schemas.microsoft.com/office/drawing/2014/main" id="{1458651E-08FB-444B-A460-59D24B4EB744}"/>
              </a:ext>
            </a:extLst>
          </p:cNvPr>
          <p:cNvPicPr>
            <a:picLocks noChangeAspect="1"/>
          </p:cNvPicPr>
          <p:nvPr>
            <a:audioFile r:link="rId1"/>
            <p:extLst>
              <p:ext uri="{DAA4B4D4-6D71-4841-9C94-3DE7FCFB9230}">
                <p14:media xmlns:p14="http://schemas.microsoft.com/office/powerpoint/2010/main" r:embed="rId2">
                  <p14:trim st="1355.1346" end="139.5032"/>
                </p14:media>
              </p:ext>
            </p:extLst>
          </p:nvPr>
        </p:nvPicPr>
        <p:blipFill>
          <a:blip r:embed="rId7"/>
          <a:stretch>
            <a:fillRect/>
          </a:stretch>
        </p:blipFill>
        <p:spPr>
          <a:xfrm>
            <a:off x="7358792" y="265590"/>
            <a:ext cx="812800" cy="812800"/>
          </a:xfrm>
          <a:prstGeom prst="rect">
            <a:avLst/>
          </a:prstGeom>
        </p:spPr>
      </p:pic>
      <p:sp>
        <p:nvSpPr>
          <p:cNvPr id="15" name="TextBox 1">
            <a:extLst>
              <a:ext uri="{FF2B5EF4-FFF2-40B4-BE49-F238E27FC236}">
                <a16:creationId xmlns:a16="http://schemas.microsoft.com/office/drawing/2014/main" id="{8A471CC4-2DE0-4F49-8380-66E7D8FF5D42}"/>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6" name="Text Placeholder 2">
            <a:extLst>
              <a:ext uri="{FF2B5EF4-FFF2-40B4-BE49-F238E27FC236}">
                <a16:creationId xmlns:a16="http://schemas.microsoft.com/office/drawing/2014/main" id="{93091AD5-56F2-4740-94E8-DCBE12BD39CE}"/>
              </a:ext>
            </a:extLst>
          </p:cNvPr>
          <p:cNvSpPr>
            <a:spLocks noGrp="1"/>
          </p:cNvSpPr>
          <p:nvPr>
            <p:ph type="body" sz="quarter" idx="22"/>
          </p:nvPr>
        </p:nvSpPr>
        <p:spPr>
          <a:xfrm>
            <a:off x="2367501" y="5718800"/>
            <a:ext cx="6013322" cy="553998"/>
          </a:xfrm>
        </p:spPr>
        <p:txBody>
          <a:bodyPr/>
          <a:lstStyle/>
          <a:p>
            <a:r>
              <a:rPr lang="en-AU" sz="3600" b="1" dirty="0"/>
              <a:t>      B 	  G	     D	         B</a:t>
            </a:r>
          </a:p>
        </p:txBody>
      </p:sp>
    </p:spTree>
    <p:extLst>
      <p:ext uri="{BB962C8B-B14F-4D97-AF65-F5344CB8AC3E}">
        <p14:creationId xmlns:p14="http://schemas.microsoft.com/office/powerpoint/2010/main" val="127617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B56DE-C009-DD4C-876C-FA5AAB7D3E1D}"/>
              </a:ext>
            </a:extLst>
          </p:cNvPr>
          <p:cNvSpPr>
            <a:spLocks noGrp="1"/>
          </p:cNvSpPr>
          <p:nvPr>
            <p:ph type="body" sz="quarter" idx="13"/>
          </p:nvPr>
        </p:nvSpPr>
        <p:spPr/>
        <p:txBody>
          <a:bodyPr/>
          <a:lstStyle/>
          <a:p>
            <a:r>
              <a:rPr lang="en-US" dirty="0"/>
              <a:t>I Play: </a:t>
            </a:r>
            <a:r>
              <a:rPr lang="en-US" dirty="0">
                <a:solidFill>
                  <a:schemeClr val="accent3"/>
                </a:solidFill>
              </a:rPr>
              <a:t>Xylophone Accompaniment 3 </a:t>
            </a:r>
            <a:endParaRPr lang="en-US" dirty="0"/>
          </a:p>
        </p:txBody>
      </p:sp>
      <p:pic>
        <p:nvPicPr>
          <p:cNvPr id="5" name="Picture 4" descr="A picture containing background pattern&#10;&#10;Description automatically generated">
            <a:extLst>
              <a:ext uri="{FF2B5EF4-FFF2-40B4-BE49-F238E27FC236}">
                <a16:creationId xmlns:a16="http://schemas.microsoft.com/office/drawing/2014/main" id="{A25787A9-7686-AC4F-B7F5-C924861A4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46" y="2372678"/>
            <a:ext cx="7356046" cy="254635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9B3D483-AD51-CA43-A6F7-1D5C44799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572825" y="3093517"/>
            <a:ext cx="815409" cy="2133944"/>
          </a:xfrm>
          <a:prstGeom prst="rect">
            <a:avLst/>
          </a:prstGeom>
        </p:spPr>
      </p:pic>
      <p:pic>
        <p:nvPicPr>
          <p:cNvPr id="11" name="Picture 10" descr="A picture containing black&#10;&#10;Description automatically generated">
            <a:extLst>
              <a:ext uri="{FF2B5EF4-FFF2-40B4-BE49-F238E27FC236}">
                <a16:creationId xmlns:a16="http://schemas.microsoft.com/office/drawing/2014/main" id="{BDE48B34-C3BC-9647-9E16-8909A3DAF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46" y="1572906"/>
            <a:ext cx="1606378" cy="396298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4C6A1D1-7C9B-5C47-8348-4FC20B4F8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234" y="2319689"/>
            <a:ext cx="815409" cy="2133944"/>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E43A636-292A-614E-A931-420D56875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28" y="2785084"/>
            <a:ext cx="815409" cy="2133944"/>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8B1A7F8D-2E76-894B-9D71-C980EA2F1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063843" y="3076813"/>
            <a:ext cx="815409" cy="2133944"/>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7573430-4172-DA43-8E73-6B0B4CEBA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9698" y="2319689"/>
            <a:ext cx="815409" cy="2133944"/>
          </a:xfrm>
          <a:prstGeom prst="rect">
            <a:avLst/>
          </a:prstGeom>
        </p:spPr>
      </p:pic>
      <p:cxnSp>
        <p:nvCxnSpPr>
          <p:cNvPr id="16" name="Straight Connector 15">
            <a:extLst>
              <a:ext uri="{FF2B5EF4-FFF2-40B4-BE49-F238E27FC236}">
                <a16:creationId xmlns:a16="http://schemas.microsoft.com/office/drawing/2014/main" id="{8C9D9FE1-748B-2147-883B-CF204B4964B9}"/>
              </a:ext>
            </a:extLst>
          </p:cNvPr>
          <p:cNvCxnSpPr>
            <a:cxnSpLocks/>
          </p:cNvCxnSpPr>
          <p:nvPr/>
        </p:nvCxnSpPr>
        <p:spPr>
          <a:xfrm>
            <a:off x="6771503" y="2578215"/>
            <a:ext cx="0" cy="2113006"/>
          </a:xfrm>
          <a:prstGeom prst="line">
            <a:avLst/>
          </a:prstGeom>
        </p:spPr>
        <p:style>
          <a:lnRef idx="3">
            <a:schemeClr val="dk1"/>
          </a:lnRef>
          <a:fillRef idx="0">
            <a:schemeClr val="dk1"/>
          </a:fillRef>
          <a:effectRef idx="2">
            <a:schemeClr val="dk1"/>
          </a:effectRef>
          <a:fontRef idx="minor">
            <a:schemeClr val="tx1"/>
          </a:fontRef>
        </p:style>
      </p:cxnSp>
      <p:pic>
        <p:nvPicPr>
          <p:cNvPr id="8" name="The Piano — Recording 3" descr="The Piano — Recording 3">
            <a:hlinkClick r:id="" action="ppaction://media"/>
            <a:extLst>
              <a:ext uri="{FF2B5EF4-FFF2-40B4-BE49-F238E27FC236}">
                <a16:creationId xmlns:a16="http://schemas.microsoft.com/office/drawing/2014/main" id="{1A3A135B-394E-C64A-B759-C1F50CE25DAE}"/>
              </a:ext>
            </a:extLst>
          </p:cNvPr>
          <p:cNvPicPr>
            <a:picLocks noChangeAspect="1"/>
          </p:cNvPicPr>
          <p:nvPr>
            <a:audioFile r:link="rId1"/>
            <p:extLst>
              <p:ext uri="{DAA4B4D4-6D71-4841-9C94-3DE7FCFB9230}">
                <p14:media xmlns:p14="http://schemas.microsoft.com/office/powerpoint/2010/main" r:embed="rId2">
                  <p14:trim st="747.1805" end="811.4021"/>
                </p14:media>
              </p:ext>
            </p:extLst>
          </p:nvPr>
        </p:nvPicPr>
        <p:blipFill>
          <a:blip r:embed="rId7"/>
          <a:stretch>
            <a:fillRect/>
          </a:stretch>
        </p:blipFill>
        <p:spPr>
          <a:xfrm>
            <a:off x="7358792" y="265590"/>
            <a:ext cx="812800" cy="812800"/>
          </a:xfrm>
          <a:prstGeom prst="rect">
            <a:avLst/>
          </a:prstGeom>
        </p:spPr>
      </p:pic>
      <p:sp>
        <p:nvSpPr>
          <p:cNvPr id="17" name="TextBox 1">
            <a:extLst>
              <a:ext uri="{FF2B5EF4-FFF2-40B4-BE49-F238E27FC236}">
                <a16:creationId xmlns:a16="http://schemas.microsoft.com/office/drawing/2014/main" id="{2C22BACB-93A3-8A42-9E00-742C481BDC02}"/>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8" name="Text Placeholder 2">
            <a:extLst>
              <a:ext uri="{FF2B5EF4-FFF2-40B4-BE49-F238E27FC236}">
                <a16:creationId xmlns:a16="http://schemas.microsoft.com/office/drawing/2014/main" id="{C73C2DD9-C477-484B-A664-36EB22ECDCBE}"/>
              </a:ext>
            </a:extLst>
          </p:cNvPr>
          <p:cNvSpPr>
            <a:spLocks noGrp="1"/>
          </p:cNvSpPr>
          <p:nvPr>
            <p:ph type="body" sz="quarter" idx="22"/>
          </p:nvPr>
        </p:nvSpPr>
        <p:spPr>
          <a:xfrm>
            <a:off x="2048879" y="5607392"/>
            <a:ext cx="6354315" cy="553998"/>
          </a:xfrm>
        </p:spPr>
        <p:txBody>
          <a:bodyPr/>
          <a:lstStyle/>
          <a:p>
            <a:r>
              <a:rPr lang="en-AU" sz="3600" b="1" dirty="0"/>
              <a:t>      C	       G       E	 G	      C</a:t>
            </a:r>
          </a:p>
        </p:txBody>
      </p:sp>
    </p:spTree>
    <p:extLst>
      <p:ext uri="{BB962C8B-B14F-4D97-AF65-F5344CB8AC3E}">
        <p14:creationId xmlns:p14="http://schemas.microsoft.com/office/powerpoint/2010/main" val="398413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60BB07-01EC-457C-A5CB-70289B639069}"/>
              </a:ext>
            </a:extLst>
          </p:cNvPr>
          <p:cNvSpPr>
            <a:spLocks noGrp="1"/>
          </p:cNvSpPr>
          <p:nvPr/>
        </p:nvSpPr>
        <p:spPr>
          <a:xfrm>
            <a:off x="431800" y="3727845"/>
            <a:ext cx="8229599" cy="828026"/>
          </a:xfrm>
          <a:prstGeom prst="rect">
            <a:avLst/>
          </a:prstGeom>
        </p:spPr>
        <p:txBody>
          <a:bodyPr lIns="91440" tIns="45720" rIns="91440" bIns="45720" anchor="t">
            <a:noAutofit/>
          </a:bodyPr>
          <a:lstStyle>
            <a:lvl1pPr marL="0" indent="0" algn="ctr" rtl="0" eaLnBrk="1" fontAlgn="base" hangingPunct="1">
              <a:spcBef>
                <a:spcPct val="20000"/>
              </a:spcBef>
              <a:spcAft>
                <a:spcPct val="0"/>
              </a:spcAft>
              <a:buFont typeface="Arial" panose="020B0604020202020204" pitchFamily="34" charset="0"/>
              <a:buNone/>
              <a:defRPr sz="4400" b="1" kern="1200">
                <a:solidFill>
                  <a:schemeClr val="bg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0" dirty="0"/>
              <a:t>Practical – </a:t>
            </a:r>
          </a:p>
          <a:p>
            <a:r>
              <a:rPr lang="en-US" i="0" dirty="0"/>
              <a:t>Evac by Tami Gibson</a:t>
            </a:r>
          </a:p>
        </p:txBody>
      </p:sp>
      <p:pic>
        <p:nvPicPr>
          <p:cNvPr id="3" name="Picture 2" descr="A group of people sitting in chairs playing instruments&#10;&#10;Description automatically generated with medium confidence">
            <a:extLst>
              <a:ext uri="{FF2B5EF4-FFF2-40B4-BE49-F238E27FC236}">
                <a16:creationId xmlns:a16="http://schemas.microsoft.com/office/drawing/2014/main" id="{0425870B-E951-6538-2AE6-6B2614EE2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206" y="590784"/>
            <a:ext cx="5575587" cy="3137061"/>
          </a:xfrm>
          <a:prstGeom prst="rect">
            <a:avLst/>
          </a:prstGeom>
        </p:spPr>
      </p:pic>
    </p:spTree>
    <p:custDataLst>
      <p:tags r:id="rId1"/>
    </p:custDataLst>
    <p:extLst>
      <p:ext uri="{BB962C8B-B14F-4D97-AF65-F5344CB8AC3E}">
        <p14:creationId xmlns:p14="http://schemas.microsoft.com/office/powerpoint/2010/main" val="1355969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B56DE-C009-DD4C-876C-FA5AAB7D3E1D}"/>
              </a:ext>
            </a:extLst>
          </p:cNvPr>
          <p:cNvSpPr>
            <a:spLocks noGrp="1"/>
          </p:cNvSpPr>
          <p:nvPr>
            <p:ph type="body" sz="quarter" idx="13"/>
          </p:nvPr>
        </p:nvSpPr>
        <p:spPr/>
        <p:txBody>
          <a:bodyPr/>
          <a:lstStyle/>
          <a:p>
            <a:r>
              <a:rPr lang="en-US" sz="3300" dirty="0"/>
              <a:t>We Play: </a:t>
            </a:r>
            <a:r>
              <a:rPr lang="en-US" sz="3300" dirty="0">
                <a:solidFill>
                  <a:schemeClr val="accent3"/>
                </a:solidFill>
              </a:rPr>
              <a:t>Xylophone Accompaniment 3 </a:t>
            </a:r>
            <a:endParaRPr lang="en-US" sz="3300" dirty="0"/>
          </a:p>
        </p:txBody>
      </p:sp>
      <p:pic>
        <p:nvPicPr>
          <p:cNvPr id="5" name="Picture 4" descr="A picture containing background pattern&#10;&#10;Description automatically generated">
            <a:extLst>
              <a:ext uri="{FF2B5EF4-FFF2-40B4-BE49-F238E27FC236}">
                <a16:creationId xmlns:a16="http://schemas.microsoft.com/office/drawing/2014/main" id="{A25787A9-7686-AC4F-B7F5-C924861A4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46" y="2372678"/>
            <a:ext cx="7356046" cy="254635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9B3D483-AD51-CA43-A6F7-1D5C44799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572825" y="3093517"/>
            <a:ext cx="815409" cy="2133944"/>
          </a:xfrm>
          <a:prstGeom prst="rect">
            <a:avLst/>
          </a:prstGeom>
        </p:spPr>
      </p:pic>
      <p:pic>
        <p:nvPicPr>
          <p:cNvPr id="11" name="Picture 10" descr="A picture containing black&#10;&#10;Description automatically generated">
            <a:extLst>
              <a:ext uri="{FF2B5EF4-FFF2-40B4-BE49-F238E27FC236}">
                <a16:creationId xmlns:a16="http://schemas.microsoft.com/office/drawing/2014/main" id="{BDE48B34-C3BC-9647-9E16-8909A3DAF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46" y="1572906"/>
            <a:ext cx="1606378" cy="396298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4C6A1D1-7C9B-5C47-8348-4FC20B4F8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234" y="2319689"/>
            <a:ext cx="815409" cy="2133944"/>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E43A636-292A-614E-A931-420D56875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28" y="2785084"/>
            <a:ext cx="815409" cy="2133944"/>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8B1A7F8D-2E76-894B-9D71-C980EA2F1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063843" y="3076813"/>
            <a:ext cx="815409" cy="2133944"/>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7573430-4172-DA43-8E73-6B0B4CEBA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9698" y="2319689"/>
            <a:ext cx="815409" cy="2133944"/>
          </a:xfrm>
          <a:prstGeom prst="rect">
            <a:avLst/>
          </a:prstGeom>
        </p:spPr>
      </p:pic>
      <p:cxnSp>
        <p:nvCxnSpPr>
          <p:cNvPr id="16" name="Straight Connector 15">
            <a:extLst>
              <a:ext uri="{FF2B5EF4-FFF2-40B4-BE49-F238E27FC236}">
                <a16:creationId xmlns:a16="http://schemas.microsoft.com/office/drawing/2014/main" id="{8C9D9FE1-748B-2147-883B-CF204B4964B9}"/>
              </a:ext>
            </a:extLst>
          </p:cNvPr>
          <p:cNvCxnSpPr>
            <a:cxnSpLocks/>
          </p:cNvCxnSpPr>
          <p:nvPr/>
        </p:nvCxnSpPr>
        <p:spPr>
          <a:xfrm>
            <a:off x="6771503" y="2578215"/>
            <a:ext cx="0" cy="2113006"/>
          </a:xfrm>
          <a:prstGeom prst="line">
            <a:avLst/>
          </a:prstGeom>
        </p:spPr>
        <p:style>
          <a:lnRef idx="3">
            <a:schemeClr val="dk1"/>
          </a:lnRef>
          <a:fillRef idx="0">
            <a:schemeClr val="dk1"/>
          </a:fillRef>
          <a:effectRef idx="2">
            <a:schemeClr val="dk1"/>
          </a:effectRef>
          <a:fontRef idx="minor">
            <a:schemeClr val="tx1"/>
          </a:fontRef>
        </p:style>
      </p:cxnSp>
      <p:pic>
        <p:nvPicPr>
          <p:cNvPr id="14" name="The Piano — Recording 3" descr="The Piano — Recording 3">
            <a:hlinkClick r:id="" action="ppaction://media"/>
            <a:extLst>
              <a:ext uri="{FF2B5EF4-FFF2-40B4-BE49-F238E27FC236}">
                <a16:creationId xmlns:a16="http://schemas.microsoft.com/office/drawing/2014/main" id="{FA1493D4-4A73-FE41-B036-1E3320ACE85F}"/>
              </a:ext>
            </a:extLst>
          </p:cNvPr>
          <p:cNvPicPr>
            <a:picLocks noChangeAspect="1"/>
          </p:cNvPicPr>
          <p:nvPr>
            <a:audioFile r:link="rId1"/>
            <p:extLst>
              <p:ext uri="{DAA4B4D4-6D71-4841-9C94-3DE7FCFB9230}">
                <p14:media xmlns:p14="http://schemas.microsoft.com/office/powerpoint/2010/main" r:embed="rId2">
                  <p14:trim st="747.1805" end="811.4021"/>
                </p14:media>
              </p:ext>
            </p:extLst>
          </p:nvPr>
        </p:nvPicPr>
        <p:blipFill>
          <a:blip r:embed="rId7"/>
          <a:stretch>
            <a:fillRect/>
          </a:stretch>
        </p:blipFill>
        <p:spPr>
          <a:xfrm>
            <a:off x="7199571" y="265590"/>
            <a:ext cx="812800" cy="812800"/>
          </a:xfrm>
          <a:prstGeom prst="rect">
            <a:avLst/>
          </a:prstGeom>
        </p:spPr>
      </p:pic>
      <p:sp>
        <p:nvSpPr>
          <p:cNvPr id="17" name="TextBox 1">
            <a:extLst>
              <a:ext uri="{FF2B5EF4-FFF2-40B4-BE49-F238E27FC236}">
                <a16:creationId xmlns:a16="http://schemas.microsoft.com/office/drawing/2014/main" id="{5D46B026-B6CD-4E4F-961F-3F636E85FA40}"/>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8" name="Text Placeholder 2">
            <a:extLst>
              <a:ext uri="{FF2B5EF4-FFF2-40B4-BE49-F238E27FC236}">
                <a16:creationId xmlns:a16="http://schemas.microsoft.com/office/drawing/2014/main" id="{C89CA0E4-0F57-6A44-BB7D-794CEFB6C658}"/>
              </a:ext>
            </a:extLst>
          </p:cNvPr>
          <p:cNvSpPr>
            <a:spLocks noGrp="1"/>
          </p:cNvSpPr>
          <p:nvPr>
            <p:ph type="body" sz="quarter" idx="22"/>
          </p:nvPr>
        </p:nvSpPr>
        <p:spPr>
          <a:xfrm>
            <a:off x="2048879" y="5607392"/>
            <a:ext cx="6354315" cy="553998"/>
          </a:xfrm>
        </p:spPr>
        <p:txBody>
          <a:bodyPr/>
          <a:lstStyle/>
          <a:p>
            <a:r>
              <a:rPr lang="en-AU" sz="3600" b="1" dirty="0"/>
              <a:t>      C	       G       E	 G	      C</a:t>
            </a:r>
          </a:p>
        </p:txBody>
      </p:sp>
    </p:spTree>
    <p:extLst>
      <p:ext uri="{BB962C8B-B14F-4D97-AF65-F5344CB8AC3E}">
        <p14:creationId xmlns:p14="http://schemas.microsoft.com/office/powerpoint/2010/main" val="223564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B56DE-C009-DD4C-876C-FA5AAB7D3E1D}"/>
              </a:ext>
            </a:extLst>
          </p:cNvPr>
          <p:cNvSpPr>
            <a:spLocks noGrp="1"/>
          </p:cNvSpPr>
          <p:nvPr>
            <p:ph type="body" sz="quarter" idx="13"/>
          </p:nvPr>
        </p:nvSpPr>
        <p:spPr/>
        <p:txBody>
          <a:bodyPr/>
          <a:lstStyle/>
          <a:p>
            <a:r>
              <a:rPr lang="en-US" sz="3300" dirty="0"/>
              <a:t>You Play: </a:t>
            </a:r>
            <a:r>
              <a:rPr lang="en-US" sz="3300" dirty="0">
                <a:solidFill>
                  <a:schemeClr val="accent3"/>
                </a:solidFill>
              </a:rPr>
              <a:t>Xylophone Accompaniment 3 </a:t>
            </a:r>
            <a:endParaRPr lang="en-US" sz="3300" dirty="0"/>
          </a:p>
        </p:txBody>
      </p:sp>
      <p:pic>
        <p:nvPicPr>
          <p:cNvPr id="5" name="Picture 4" descr="A picture containing background pattern&#10;&#10;Description automatically generated">
            <a:extLst>
              <a:ext uri="{FF2B5EF4-FFF2-40B4-BE49-F238E27FC236}">
                <a16:creationId xmlns:a16="http://schemas.microsoft.com/office/drawing/2014/main" id="{A25787A9-7686-AC4F-B7F5-C924861A4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46" y="2372678"/>
            <a:ext cx="7356046" cy="254635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9B3D483-AD51-CA43-A6F7-1D5C44799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572825" y="3093517"/>
            <a:ext cx="815409" cy="2133944"/>
          </a:xfrm>
          <a:prstGeom prst="rect">
            <a:avLst/>
          </a:prstGeom>
        </p:spPr>
      </p:pic>
      <p:pic>
        <p:nvPicPr>
          <p:cNvPr id="11" name="Picture 10" descr="A picture containing black&#10;&#10;Description automatically generated">
            <a:extLst>
              <a:ext uri="{FF2B5EF4-FFF2-40B4-BE49-F238E27FC236}">
                <a16:creationId xmlns:a16="http://schemas.microsoft.com/office/drawing/2014/main" id="{BDE48B34-C3BC-9647-9E16-8909A3DAF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46" y="1572906"/>
            <a:ext cx="1606378" cy="396298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C4C6A1D1-7C9B-5C47-8348-4FC20B4F8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234" y="2319689"/>
            <a:ext cx="815409" cy="2133944"/>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E43A636-292A-614E-A931-420D56875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28" y="2785084"/>
            <a:ext cx="815409" cy="2133944"/>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8B1A7F8D-2E76-894B-9D71-C980EA2F1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063843" y="3076813"/>
            <a:ext cx="815409" cy="2133944"/>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7573430-4172-DA43-8E73-6B0B4CEBA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9698" y="2319689"/>
            <a:ext cx="815409" cy="2133944"/>
          </a:xfrm>
          <a:prstGeom prst="rect">
            <a:avLst/>
          </a:prstGeom>
        </p:spPr>
      </p:pic>
      <p:cxnSp>
        <p:nvCxnSpPr>
          <p:cNvPr id="16" name="Straight Connector 15">
            <a:extLst>
              <a:ext uri="{FF2B5EF4-FFF2-40B4-BE49-F238E27FC236}">
                <a16:creationId xmlns:a16="http://schemas.microsoft.com/office/drawing/2014/main" id="{8C9D9FE1-748B-2147-883B-CF204B4964B9}"/>
              </a:ext>
            </a:extLst>
          </p:cNvPr>
          <p:cNvCxnSpPr>
            <a:cxnSpLocks/>
          </p:cNvCxnSpPr>
          <p:nvPr/>
        </p:nvCxnSpPr>
        <p:spPr>
          <a:xfrm>
            <a:off x="6771503" y="2578215"/>
            <a:ext cx="0" cy="2113006"/>
          </a:xfrm>
          <a:prstGeom prst="line">
            <a:avLst/>
          </a:prstGeom>
        </p:spPr>
        <p:style>
          <a:lnRef idx="3">
            <a:schemeClr val="dk1"/>
          </a:lnRef>
          <a:fillRef idx="0">
            <a:schemeClr val="dk1"/>
          </a:fillRef>
          <a:effectRef idx="2">
            <a:schemeClr val="dk1"/>
          </a:effectRef>
          <a:fontRef idx="minor">
            <a:schemeClr val="tx1"/>
          </a:fontRef>
        </p:style>
      </p:cxnSp>
      <p:pic>
        <p:nvPicPr>
          <p:cNvPr id="14" name="The Piano — Recording 3" descr="The Piano — Recording 3">
            <a:hlinkClick r:id="" action="ppaction://media"/>
            <a:extLst>
              <a:ext uri="{FF2B5EF4-FFF2-40B4-BE49-F238E27FC236}">
                <a16:creationId xmlns:a16="http://schemas.microsoft.com/office/drawing/2014/main" id="{7D269189-3CF4-7F4C-BA52-5AD6FAEF428D}"/>
              </a:ext>
            </a:extLst>
          </p:cNvPr>
          <p:cNvPicPr>
            <a:picLocks noChangeAspect="1"/>
          </p:cNvPicPr>
          <p:nvPr>
            <a:audioFile r:link="rId1"/>
            <p:extLst>
              <p:ext uri="{DAA4B4D4-6D71-4841-9C94-3DE7FCFB9230}">
                <p14:media xmlns:p14="http://schemas.microsoft.com/office/powerpoint/2010/main" r:embed="rId2">
                  <p14:trim st="747.1805" end="811.4021"/>
                </p14:media>
              </p:ext>
            </p:extLst>
          </p:nvPr>
        </p:nvPicPr>
        <p:blipFill>
          <a:blip r:embed="rId7"/>
          <a:stretch>
            <a:fillRect/>
          </a:stretch>
        </p:blipFill>
        <p:spPr>
          <a:xfrm>
            <a:off x="7261355" y="265590"/>
            <a:ext cx="812800" cy="812800"/>
          </a:xfrm>
          <a:prstGeom prst="rect">
            <a:avLst/>
          </a:prstGeom>
        </p:spPr>
      </p:pic>
      <p:sp>
        <p:nvSpPr>
          <p:cNvPr id="17" name="TextBox 1">
            <a:extLst>
              <a:ext uri="{FF2B5EF4-FFF2-40B4-BE49-F238E27FC236}">
                <a16:creationId xmlns:a16="http://schemas.microsoft.com/office/drawing/2014/main" id="{70F12260-E44D-8546-B73B-10DBAF17F76F}"/>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8" name="Text Placeholder 2">
            <a:extLst>
              <a:ext uri="{FF2B5EF4-FFF2-40B4-BE49-F238E27FC236}">
                <a16:creationId xmlns:a16="http://schemas.microsoft.com/office/drawing/2014/main" id="{3CAA8AD5-E576-3545-82B4-7ECC883E46FC}"/>
              </a:ext>
            </a:extLst>
          </p:cNvPr>
          <p:cNvSpPr>
            <a:spLocks noGrp="1"/>
          </p:cNvSpPr>
          <p:nvPr>
            <p:ph type="body" sz="quarter" idx="22"/>
          </p:nvPr>
        </p:nvSpPr>
        <p:spPr>
          <a:xfrm>
            <a:off x="2048879" y="5607392"/>
            <a:ext cx="6354315" cy="553998"/>
          </a:xfrm>
        </p:spPr>
        <p:txBody>
          <a:bodyPr/>
          <a:lstStyle/>
          <a:p>
            <a:r>
              <a:rPr lang="en-AU" sz="3600" b="1" dirty="0"/>
              <a:t>      C	       G       E	 G	      C</a:t>
            </a:r>
          </a:p>
        </p:txBody>
      </p:sp>
    </p:spTree>
    <p:extLst>
      <p:ext uri="{BB962C8B-B14F-4D97-AF65-F5344CB8AC3E}">
        <p14:creationId xmlns:p14="http://schemas.microsoft.com/office/powerpoint/2010/main" val="19709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8D3B1F-16FE-0246-A7A7-0C0417BDC28C}"/>
              </a:ext>
            </a:extLst>
          </p:cNvPr>
          <p:cNvSpPr>
            <a:spLocks noGrp="1"/>
          </p:cNvSpPr>
          <p:nvPr>
            <p:ph type="body" sz="quarter" idx="13"/>
          </p:nvPr>
        </p:nvSpPr>
        <p:spPr/>
        <p:txBody>
          <a:bodyPr/>
          <a:lstStyle/>
          <a:p>
            <a:r>
              <a:rPr lang="en-US" dirty="0"/>
              <a:t>I Play: </a:t>
            </a:r>
            <a:r>
              <a:rPr lang="en-US" dirty="0">
                <a:solidFill>
                  <a:schemeClr val="accent3"/>
                </a:solidFill>
              </a:rPr>
              <a:t>Xylophone Accompaniment</a:t>
            </a:r>
          </a:p>
        </p:txBody>
      </p:sp>
      <p:pic>
        <p:nvPicPr>
          <p:cNvPr id="9" name="Picture 8">
            <a:extLst>
              <a:ext uri="{FF2B5EF4-FFF2-40B4-BE49-F238E27FC236}">
                <a16:creationId xmlns:a16="http://schemas.microsoft.com/office/drawing/2014/main" id="{EE298473-D515-7A4C-B1B1-4AB9C27B28C9}"/>
              </a:ext>
            </a:extLst>
          </p:cNvPr>
          <p:cNvPicPr>
            <a:picLocks noChangeAspect="1"/>
          </p:cNvPicPr>
          <p:nvPr/>
        </p:nvPicPr>
        <p:blipFill rotWithShape="1">
          <a:blip r:embed="rId4"/>
          <a:srcRect l="1795" t="5000" r="4127" b="20568"/>
          <a:stretch/>
        </p:blipFill>
        <p:spPr>
          <a:xfrm>
            <a:off x="465140" y="2174787"/>
            <a:ext cx="8217371" cy="1952369"/>
          </a:xfrm>
          <a:prstGeom prst="rect">
            <a:avLst/>
          </a:prstGeom>
        </p:spPr>
      </p:pic>
      <p:cxnSp>
        <p:nvCxnSpPr>
          <p:cNvPr id="13" name="Straight Connector 12">
            <a:extLst>
              <a:ext uri="{FF2B5EF4-FFF2-40B4-BE49-F238E27FC236}">
                <a16:creationId xmlns:a16="http://schemas.microsoft.com/office/drawing/2014/main" id="{F5A1BB39-D24E-FD45-B54E-3DEF643E00D8}"/>
              </a:ext>
            </a:extLst>
          </p:cNvPr>
          <p:cNvCxnSpPr>
            <a:cxnSpLocks/>
          </p:cNvCxnSpPr>
          <p:nvPr/>
        </p:nvCxnSpPr>
        <p:spPr>
          <a:xfrm>
            <a:off x="2055756" y="3917091"/>
            <a:ext cx="551520" cy="0"/>
          </a:xfrm>
          <a:prstGeom prst="line">
            <a:avLst/>
          </a:prstGeom>
          <a:ln w="28575"/>
        </p:spPr>
        <p:style>
          <a:lnRef idx="3">
            <a:schemeClr val="dk1"/>
          </a:lnRef>
          <a:fillRef idx="0">
            <a:schemeClr val="dk1"/>
          </a:fillRef>
          <a:effectRef idx="2">
            <a:schemeClr val="dk1"/>
          </a:effectRef>
          <a:fontRef idx="minor">
            <a:schemeClr val="tx1"/>
          </a:fontRef>
        </p:style>
      </p:cxnSp>
      <p:pic>
        <p:nvPicPr>
          <p:cNvPr id="12" name="The Piano — Recording 4" descr="The Piano — Recording 4">
            <a:hlinkClick r:id="" action="ppaction://media"/>
            <a:extLst>
              <a:ext uri="{FF2B5EF4-FFF2-40B4-BE49-F238E27FC236}">
                <a16:creationId xmlns:a16="http://schemas.microsoft.com/office/drawing/2014/main" id="{C9EDF82F-D050-F240-B613-D03DAF2ADF3D}"/>
              </a:ext>
            </a:extLst>
          </p:cNvPr>
          <p:cNvPicPr>
            <a:picLocks noChangeAspect="1"/>
          </p:cNvPicPr>
          <p:nvPr>
            <a:audioFile r:link="rId1"/>
            <p:extLst>
              <p:ext uri="{DAA4B4D4-6D71-4841-9C94-3DE7FCFB9230}">
                <p14:media xmlns:p14="http://schemas.microsoft.com/office/powerpoint/2010/main" r:embed="rId2">
                  <p14:trim st="683.5492" end="340.0204"/>
                </p14:media>
              </p:ext>
            </p:extLst>
          </p:nvPr>
        </p:nvPicPr>
        <p:blipFill>
          <a:blip r:embed="rId5"/>
          <a:stretch>
            <a:fillRect/>
          </a:stretch>
        </p:blipFill>
        <p:spPr>
          <a:xfrm>
            <a:off x="7185626" y="265590"/>
            <a:ext cx="812800" cy="812800"/>
          </a:xfrm>
          <a:prstGeom prst="rect">
            <a:avLst/>
          </a:prstGeom>
        </p:spPr>
      </p:pic>
      <p:sp>
        <p:nvSpPr>
          <p:cNvPr id="17" name="TextBox 1">
            <a:extLst>
              <a:ext uri="{FF2B5EF4-FFF2-40B4-BE49-F238E27FC236}">
                <a16:creationId xmlns:a16="http://schemas.microsoft.com/office/drawing/2014/main" id="{D317354A-4D7B-C94C-B00A-3024586A6E1E}"/>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9" name="Text Placeholder 2">
            <a:extLst>
              <a:ext uri="{FF2B5EF4-FFF2-40B4-BE49-F238E27FC236}">
                <a16:creationId xmlns:a16="http://schemas.microsoft.com/office/drawing/2014/main" id="{EAB02983-D139-984E-86CE-4EEFF5B0336F}"/>
              </a:ext>
            </a:extLst>
          </p:cNvPr>
          <p:cNvSpPr>
            <a:spLocks noGrp="1"/>
          </p:cNvSpPr>
          <p:nvPr>
            <p:ph type="body" sz="quarter" idx="22"/>
          </p:nvPr>
        </p:nvSpPr>
        <p:spPr>
          <a:xfrm>
            <a:off x="1050323" y="4127156"/>
            <a:ext cx="7624889" cy="553998"/>
          </a:xfrm>
        </p:spPr>
        <p:txBody>
          <a:bodyPr/>
          <a:lstStyle/>
          <a:p>
            <a:r>
              <a:rPr lang="en-AU" sz="3600" b="1" dirty="0"/>
              <a:t> </a:t>
            </a:r>
            <a:r>
              <a:rPr lang="en-AU" sz="2800" b="1" dirty="0"/>
              <a:t> A   E    C    A      B    G    D      B       C    G   E     G      C</a:t>
            </a:r>
            <a:endParaRPr lang="en-AU" sz="3600" b="1" dirty="0"/>
          </a:p>
        </p:txBody>
      </p:sp>
    </p:spTree>
    <p:extLst>
      <p:ext uri="{BB962C8B-B14F-4D97-AF65-F5344CB8AC3E}">
        <p14:creationId xmlns:p14="http://schemas.microsoft.com/office/powerpoint/2010/main" val="67556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8D3B1F-16FE-0246-A7A7-0C0417BDC28C}"/>
              </a:ext>
            </a:extLst>
          </p:cNvPr>
          <p:cNvSpPr>
            <a:spLocks noGrp="1"/>
          </p:cNvSpPr>
          <p:nvPr>
            <p:ph type="body" sz="quarter" idx="13"/>
          </p:nvPr>
        </p:nvSpPr>
        <p:spPr/>
        <p:txBody>
          <a:bodyPr/>
          <a:lstStyle/>
          <a:p>
            <a:r>
              <a:rPr lang="en-US" sz="3500" dirty="0"/>
              <a:t>We Play: </a:t>
            </a:r>
            <a:r>
              <a:rPr lang="en-US" sz="3500" dirty="0">
                <a:solidFill>
                  <a:schemeClr val="accent3"/>
                </a:solidFill>
              </a:rPr>
              <a:t>Xylophone Accompaniment</a:t>
            </a:r>
          </a:p>
        </p:txBody>
      </p:sp>
      <p:pic>
        <p:nvPicPr>
          <p:cNvPr id="9" name="Picture 8">
            <a:extLst>
              <a:ext uri="{FF2B5EF4-FFF2-40B4-BE49-F238E27FC236}">
                <a16:creationId xmlns:a16="http://schemas.microsoft.com/office/drawing/2014/main" id="{EE298473-D515-7A4C-B1B1-4AB9C27B28C9}"/>
              </a:ext>
            </a:extLst>
          </p:cNvPr>
          <p:cNvPicPr>
            <a:picLocks noChangeAspect="1"/>
          </p:cNvPicPr>
          <p:nvPr/>
        </p:nvPicPr>
        <p:blipFill rotWithShape="1">
          <a:blip r:embed="rId4"/>
          <a:srcRect l="1795" t="5000" r="4127" b="20568"/>
          <a:stretch/>
        </p:blipFill>
        <p:spPr>
          <a:xfrm>
            <a:off x="465140" y="2174787"/>
            <a:ext cx="8217371" cy="1952369"/>
          </a:xfrm>
          <a:prstGeom prst="rect">
            <a:avLst/>
          </a:prstGeom>
        </p:spPr>
      </p:pic>
      <p:cxnSp>
        <p:nvCxnSpPr>
          <p:cNvPr id="5" name="Straight Connector 4">
            <a:extLst>
              <a:ext uri="{FF2B5EF4-FFF2-40B4-BE49-F238E27FC236}">
                <a16:creationId xmlns:a16="http://schemas.microsoft.com/office/drawing/2014/main" id="{BD9D6501-F01A-0A4F-93C0-3B9C612AA72C}"/>
              </a:ext>
            </a:extLst>
          </p:cNvPr>
          <p:cNvCxnSpPr>
            <a:cxnSpLocks/>
          </p:cNvCxnSpPr>
          <p:nvPr/>
        </p:nvCxnSpPr>
        <p:spPr>
          <a:xfrm>
            <a:off x="2055756" y="3917091"/>
            <a:ext cx="551520" cy="0"/>
          </a:xfrm>
          <a:prstGeom prst="line">
            <a:avLst/>
          </a:prstGeom>
          <a:ln w="28575"/>
        </p:spPr>
        <p:style>
          <a:lnRef idx="3">
            <a:schemeClr val="dk1"/>
          </a:lnRef>
          <a:fillRef idx="0">
            <a:schemeClr val="dk1"/>
          </a:fillRef>
          <a:effectRef idx="2">
            <a:schemeClr val="dk1"/>
          </a:effectRef>
          <a:fontRef idx="minor">
            <a:schemeClr val="tx1"/>
          </a:fontRef>
        </p:style>
      </p:cxnSp>
      <p:pic>
        <p:nvPicPr>
          <p:cNvPr id="6" name="The Piano — Recording 4" descr="The Piano — Recording 4">
            <a:hlinkClick r:id="" action="ppaction://media"/>
            <a:extLst>
              <a:ext uri="{FF2B5EF4-FFF2-40B4-BE49-F238E27FC236}">
                <a16:creationId xmlns:a16="http://schemas.microsoft.com/office/drawing/2014/main" id="{13998D89-DDC6-5C47-92D4-86C1F8E1E6D3}"/>
              </a:ext>
            </a:extLst>
          </p:cNvPr>
          <p:cNvPicPr>
            <a:picLocks noChangeAspect="1"/>
          </p:cNvPicPr>
          <p:nvPr>
            <a:audioFile r:link="rId1"/>
            <p:extLst>
              <p:ext uri="{DAA4B4D4-6D71-4841-9C94-3DE7FCFB9230}">
                <p14:media xmlns:p14="http://schemas.microsoft.com/office/powerpoint/2010/main" r:embed="rId2">
                  <p14:trim st="683.5492" end="340.0204"/>
                </p14:media>
              </p:ext>
            </p:extLst>
          </p:nvPr>
        </p:nvPicPr>
        <p:blipFill>
          <a:blip r:embed="rId5"/>
          <a:stretch>
            <a:fillRect/>
          </a:stretch>
        </p:blipFill>
        <p:spPr>
          <a:xfrm>
            <a:off x="7272123" y="265590"/>
            <a:ext cx="812800" cy="812800"/>
          </a:xfrm>
          <a:prstGeom prst="rect">
            <a:avLst/>
          </a:prstGeom>
        </p:spPr>
      </p:pic>
      <p:sp>
        <p:nvSpPr>
          <p:cNvPr id="7" name="TextBox 1">
            <a:extLst>
              <a:ext uri="{FF2B5EF4-FFF2-40B4-BE49-F238E27FC236}">
                <a16:creationId xmlns:a16="http://schemas.microsoft.com/office/drawing/2014/main" id="{E4EF7F45-32F4-1942-9CF9-C0868EFE67C1}"/>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8" name="Text Placeholder 2">
            <a:extLst>
              <a:ext uri="{FF2B5EF4-FFF2-40B4-BE49-F238E27FC236}">
                <a16:creationId xmlns:a16="http://schemas.microsoft.com/office/drawing/2014/main" id="{E85D5F62-E83D-A94C-B978-BA1710A40E8D}"/>
              </a:ext>
            </a:extLst>
          </p:cNvPr>
          <p:cNvSpPr>
            <a:spLocks noGrp="1"/>
          </p:cNvSpPr>
          <p:nvPr>
            <p:ph type="body" sz="quarter" idx="22"/>
          </p:nvPr>
        </p:nvSpPr>
        <p:spPr>
          <a:xfrm>
            <a:off x="1050323" y="4127156"/>
            <a:ext cx="7624889" cy="553998"/>
          </a:xfrm>
        </p:spPr>
        <p:txBody>
          <a:bodyPr/>
          <a:lstStyle/>
          <a:p>
            <a:r>
              <a:rPr lang="en-AU" sz="3600" b="1" dirty="0"/>
              <a:t> </a:t>
            </a:r>
            <a:r>
              <a:rPr lang="en-AU" sz="2800" b="1" dirty="0"/>
              <a:t> A   E    C    A      B    G    D      B       C    G   E     G      C</a:t>
            </a:r>
            <a:endParaRPr lang="en-AU" sz="3600" b="1" dirty="0"/>
          </a:p>
        </p:txBody>
      </p:sp>
    </p:spTree>
    <p:extLst>
      <p:ext uri="{BB962C8B-B14F-4D97-AF65-F5344CB8AC3E}">
        <p14:creationId xmlns:p14="http://schemas.microsoft.com/office/powerpoint/2010/main" val="20577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8D3B1F-16FE-0246-A7A7-0C0417BDC28C}"/>
              </a:ext>
            </a:extLst>
          </p:cNvPr>
          <p:cNvSpPr>
            <a:spLocks noGrp="1"/>
          </p:cNvSpPr>
          <p:nvPr>
            <p:ph type="body" sz="quarter" idx="13"/>
          </p:nvPr>
        </p:nvSpPr>
        <p:spPr/>
        <p:txBody>
          <a:bodyPr/>
          <a:lstStyle/>
          <a:p>
            <a:r>
              <a:rPr lang="en-US" sz="3500" dirty="0"/>
              <a:t>You Play: </a:t>
            </a:r>
            <a:r>
              <a:rPr lang="en-US" sz="3500" dirty="0">
                <a:solidFill>
                  <a:schemeClr val="accent3"/>
                </a:solidFill>
              </a:rPr>
              <a:t>Xylophone Accompaniment</a:t>
            </a:r>
          </a:p>
        </p:txBody>
      </p:sp>
      <p:pic>
        <p:nvPicPr>
          <p:cNvPr id="9" name="Picture 8">
            <a:extLst>
              <a:ext uri="{FF2B5EF4-FFF2-40B4-BE49-F238E27FC236}">
                <a16:creationId xmlns:a16="http://schemas.microsoft.com/office/drawing/2014/main" id="{EE298473-D515-7A4C-B1B1-4AB9C27B28C9}"/>
              </a:ext>
            </a:extLst>
          </p:cNvPr>
          <p:cNvPicPr>
            <a:picLocks noChangeAspect="1"/>
          </p:cNvPicPr>
          <p:nvPr/>
        </p:nvPicPr>
        <p:blipFill rotWithShape="1">
          <a:blip r:embed="rId4"/>
          <a:srcRect l="1795" t="5000" r="4127" b="20568"/>
          <a:stretch/>
        </p:blipFill>
        <p:spPr>
          <a:xfrm>
            <a:off x="465140" y="2174787"/>
            <a:ext cx="8217371" cy="1952369"/>
          </a:xfrm>
          <a:prstGeom prst="rect">
            <a:avLst/>
          </a:prstGeom>
        </p:spPr>
      </p:pic>
      <p:cxnSp>
        <p:nvCxnSpPr>
          <p:cNvPr id="5" name="Straight Connector 4">
            <a:extLst>
              <a:ext uri="{FF2B5EF4-FFF2-40B4-BE49-F238E27FC236}">
                <a16:creationId xmlns:a16="http://schemas.microsoft.com/office/drawing/2014/main" id="{E48BE23C-1698-CD47-9D90-626F539E1DDF}"/>
              </a:ext>
            </a:extLst>
          </p:cNvPr>
          <p:cNvCxnSpPr>
            <a:cxnSpLocks/>
          </p:cNvCxnSpPr>
          <p:nvPr/>
        </p:nvCxnSpPr>
        <p:spPr>
          <a:xfrm>
            <a:off x="2055756" y="3917091"/>
            <a:ext cx="551520" cy="0"/>
          </a:xfrm>
          <a:prstGeom prst="line">
            <a:avLst/>
          </a:prstGeom>
          <a:ln w="28575"/>
        </p:spPr>
        <p:style>
          <a:lnRef idx="3">
            <a:schemeClr val="dk1"/>
          </a:lnRef>
          <a:fillRef idx="0">
            <a:schemeClr val="dk1"/>
          </a:fillRef>
          <a:effectRef idx="2">
            <a:schemeClr val="dk1"/>
          </a:effectRef>
          <a:fontRef idx="minor">
            <a:schemeClr val="tx1"/>
          </a:fontRef>
        </p:style>
      </p:cxnSp>
      <p:pic>
        <p:nvPicPr>
          <p:cNvPr id="6" name="The Piano — Recording 4" descr="The Piano — Recording 4">
            <a:hlinkClick r:id="" action="ppaction://media"/>
            <a:extLst>
              <a:ext uri="{FF2B5EF4-FFF2-40B4-BE49-F238E27FC236}">
                <a16:creationId xmlns:a16="http://schemas.microsoft.com/office/drawing/2014/main" id="{552D4F6D-3917-2746-9F24-D40F71700D25}"/>
              </a:ext>
            </a:extLst>
          </p:cNvPr>
          <p:cNvPicPr>
            <a:picLocks noChangeAspect="1"/>
          </p:cNvPicPr>
          <p:nvPr>
            <a:audioFile r:link="rId1"/>
            <p:extLst>
              <p:ext uri="{DAA4B4D4-6D71-4841-9C94-3DE7FCFB9230}">
                <p14:media xmlns:p14="http://schemas.microsoft.com/office/powerpoint/2010/main" r:embed="rId2">
                  <p14:trim st="683.5492" end="340.0204"/>
                </p14:media>
              </p:ext>
            </p:extLst>
          </p:nvPr>
        </p:nvPicPr>
        <p:blipFill>
          <a:blip r:embed="rId5"/>
          <a:stretch>
            <a:fillRect/>
          </a:stretch>
        </p:blipFill>
        <p:spPr>
          <a:xfrm>
            <a:off x="7309194" y="265590"/>
            <a:ext cx="812800" cy="812800"/>
          </a:xfrm>
          <a:prstGeom prst="rect">
            <a:avLst/>
          </a:prstGeom>
        </p:spPr>
      </p:pic>
      <p:sp>
        <p:nvSpPr>
          <p:cNvPr id="7" name="TextBox 1">
            <a:extLst>
              <a:ext uri="{FF2B5EF4-FFF2-40B4-BE49-F238E27FC236}">
                <a16:creationId xmlns:a16="http://schemas.microsoft.com/office/drawing/2014/main" id="{A9924F0D-52CF-954E-A1DA-34B197B42BF1}"/>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8" name="Text Placeholder 2">
            <a:extLst>
              <a:ext uri="{FF2B5EF4-FFF2-40B4-BE49-F238E27FC236}">
                <a16:creationId xmlns:a16="http://schemas.microsoft.com/office/drawing/2014/main" id="{D10C96E7-4776-DF46-AD96-6CEA64776DFF}"/>
              </a:ext>
            </a:extLst>
          </p:cNvPr>
          <p:cNvSpPr>
            <a:spLocks noGrp="1"/>
          </p:cNvSpPr>
          <p:nvPr>
            <p:ph type="body" sz="quarter" idx="22"/>
          </p:nvPr>
        </p:nvSpPr>
        <p:spPr>
          <a:xfrm>
            <a:off x="1050323" y="4127156"/>
            <a:ext cx="7624889" cy="553998"/>
          </a:xfrm>
        </p:spPr>
        <p:txBody>
          <a:bodyPr/>
          <a:lstStyle/>
          <a:p>
            <a:r>
              <a:rPr lang="en-AU" sz="3600" b="1" dirty="0"/>
              <a:t> </a:t>
            </a:r>
            <a:r>
              <a:rPr lang="en-AU" sz="2800" b="1" dirty="0"/>
              <a:t> A   E    C    A      B    G    D      B       C    G   E     G      C</a:t>
            </a:r>
            <a:endParaRPr lang="en-AU" sz="3600" b="1" dirty="0"/>
          </a:p>
        </p:txBody>
      </p:sp>
    </p:spTree>
    <p:extLst>
      <p:ext uri="{BB962C8B-B14F-4D97-AF65-F5344CB8AC3E}">
        <p14:creationId xmlns:p14="http://schemas.microsoft.com/office/powerpoint/2010/main" val="40113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99A881-96F9-4080-BFEC-47627517944B}"/>
              </a:ext>
            </a:extLst>
          </p:cNvPr>
          <p:cNvSpPr>
            <a:spLocks noGrp="1"/>
          </p:cNvSpPr>
          <p:nvPr>
            <p:ph type="body" sz="quarter" idx="13"/>
          </p:nvPr>
        </p:nvSpPr>
        <p:spPr>
          <a:xfrm>
            <a:off x="448446" y="402061"/>
            <a:ext cx="8240578" cy="539859"/>
          </a:xfrm>
        </p:spPr>
        <p:txBody>
          <a:bodyPr/>
          <a:lstStyle/>
          <a:p>
            <a:r>
              <a:rPr lang="en-AU" dirty="0"/>
              <a:t>You </a:t>
            </a:r>
            <a:r>
              <a:rPr lang="en-AU"/>
              <a:t>Sing</a:t>
            </a:r>
            <a:r>
              <a:rPr lang="en-AU" dirty="0"/>
              <a:t>: </a:t>
            </a:r>
            <a:r>
              <a:rPr lang="en-AU" dirty="0" err="1">
                <a:solidFill>
                  <a:schemeClr val="accent3"/>
                </a:solidFill>
              </a:rPr>
              <a:t>Guumba</a:t>
            </a:r>
            <a:r>
              <a:rPr lang="en-AU" dirty="0">
                <a:solidFill>
                  <a:schemeClr val="accent3"/>
                </a:solidFill>
              </a:rPr>
              <a:t> Hunters</a:t>
            </a:r>
          </a:p>
        </p:txBody>
      </p:sp>
      <p:pic>
        <p:nvPicPr>
          <p:cNvPr id="4" name="Picture 3" descr="Text&#10;&#10;Description automatically generated with low confidence">
            <a:extLst>
              <a:ext uri="{FF2B5EF4-FFF2-40B4-BE49-F238E27FC236}">
                <a16:creationId xmlns:a16="http://schemas.microsoft.com/office/drawing/2014/main" id="{005AB434-7C37-D94D-9034-77F6D0907C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286" y="1283049"/>
            <a:ext cx="3711528" cy="502567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F0F9D27-6342-EE41-96C8-9026D8028F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286" y="1283048"/>
            <a:ext cx="3663100" cy="5025678"/>
          </a:xfrm>
          <a:prstGeom prst="rect">
            <a:avLst/>
          </a:prstGeom>
        </p:spPr>
      </p:pic>
      <p:sp>
        <p:nvSpPr>
          <p:cNvPr id="7" name="TextBox 1">
            <a:extLst>
              <a:ext uri="{FF2B5EF4-FFF2-40B4-BE49-F238E27FC236}">
                <a16:creationId xmlns:a16="http://schemas.microsoft.com/office/drawing/2014/main" id="{FEFAD5CB-3354-FF40-B39E-2FD73F68762A}"/>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pic>
        <p:nvPicPr>
          <p:cNvPr id="8" name="videoplayback (1)" descr="videoplayback (1)">
            <a:hlinkClick r:id="" action="ppaction://media"/>
            <a:extLst>
              <a:ext uri="{FF2B5EF4-FFF2-40B4-BE49-F238E27FC236}">
                <a16:creationId xmlns:a16="http://schemas.microsoft.com/office/drawing/2014/main" id="{AF5427AE-E96C-8C4E-8D0E-B8133B1A2980}"/>
              </a:ext>
            </a:extLst>
          </p:cNvPr>
          <p:cNvPicPr>
            <a:picLocks noChangeAspect="1"/>
          </p:cNvPicPr>
          <p:nvPr>
            <a:videoFile r:link="rId1"/>
            <p:extLst>
              <p:ext uri="{DAA4B4D4-6D71-4841-9C94-3DE7FCFB9230}">
                <p14:media xmlns:p14="http://schemas.microsoft.com/office/powerpoint/2010/main" r:embed="rId2">
                  <p14:trim st="678.8462"/>
                </p14:media>
              </p:ext>
            </p:extLst>
          </p:nvPr>
        </p:nvPicPr>
        <p:blipFill>
          <a:blip r:embed="rId7"/>
          <a:stretch>
            <a:fillRect/>
          </a:stretch>
        </p:blipFill>
        <p:spPr>
          <a:xfrm>
            <a:off x="4395424" y="2663414"/>
            <a:ext cx="4293600" cy="2415150"/>
          </a:xfrm>
          <a:prstGeom prst="rect">
            <a:avLst/>
          </a:prstGeom>
        </p:spPr>
      </p:pic>
    </p:spTree>
    <p:extLst>
      <p:ext uri="{BB962C8B-B14F-4D97-AF65-F5344CB8AC3E}">
        <p14:creationId xmlns:p14="http://schemas.microsoft.com/office/powerpoint/2010/main" val="384512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47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8"/>
                </p:tgtEl>
              </p:cMediaNode>
            </p:video>
          </p:childTnLst>
        </p:cTn>
      </p:par>
    </p:tnLst>
  </p:timing>
  <p:extLst>
    <p:ext uri="{6950BFC3-D8DA-4A85-94F7-54DA5524770B}">
      <p188:commentRel xmlns:p188="http://schemas.microsoft.com/office/powerpoint/2018/8/main" r:id="rId4"/>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D19E08-CF1B-CF4A-A64B-890EDCD2376E}"/>
              </a:ext>
            </a:extLst>
          </p:cNvPr>
          <p:cNvSpPr>
            <a:spLocks noGrp="1"/>
          </p:cNvSpPr>
          <p:nvPr>
            <p:ph type="body" sz="quarter" idx="23"/>
          </p:nvPr>
        </p:nvSpPr>
        <p:spPr/>
        <p:txBody>
          <a:bodyPr lIns="0" tIns="0" rIns="0" bIns="0" anchor="t"/>
          <a:lstStyle/>
          <a:p>
            <a:r>
              <a:rPr lang="en-US" dirty="0"/>
              <a:t>Reflect </a:t>
            </a:r>
            <a:r>
              <a:rPr lang="en-US" dirty="0">
                <a:solidFill>
                  <a:schemeClr val="bg1">
                    <a:lumMod val="75000"/>
                  </a:schemeClr>
                </a:solidFill>
              </a:rPr>
              <a:t>and Connect</a:t>
            </a:r>
          </a:p>
        </p:txBody>
      </p:sp>
      <p:sp>
        <p:nvSpPr>
          <p:cNvPr id="7" name="Text Placeholder 2">
            <a:extLst>
              <a:ext uri="{FF2B5EF4-FFF2-40B4-BE49-F238E27FC236}">
                <a16:creationId xmlns:a16="http://schemas.microsoft.com/office/drawing/2014/main" id="{EBE90D9F-A2CA-0C4E-8BCF-A52D21B9B6BE}"/>
              </a:ext>
            </a:extLst>
          </p:cNvPr>
          <p:cNvSpPr>
            <a:spLocks noGrp="1"/>
          </p:cNvSpPr>
          <p:nvPr>
            <p:ph type="body" sz="quarter" idx="22"/>
          </p:nvPr>
        </p:nvSpPr>
        <p:spPr>
          <a:xfrm>
            <a:off x="441960" y="1278573"/>
            <a:ext cx="8239124" cy="3185487"/>
          </a:xfrm>
        </p:spPr>
        <p:txBody>
          <a:bodyPr wrap="square" lIns="0" tIns="0" rIns="0" bIns="0" anchor="t">
            <a:spAutoFit/>
          </a:bodyPr>
          <a:lstStyle/>
          <a:p>
            <a:pPr>
              <a:spcBef>
                <a:spcPts val="600"/>
              </a:spcBef>
              <a:spcAft>
                <a:spcPts val="600"/>
              </a:spcAft>
            </a:pPr>
            <a:r>
              <a:rPr lang="en-US" dirty="0">
                <a:solidFill>
                  <a:srgbClr val="181818"/>
                </a:solidFill>
              </a:rPr>
              <a:t>In this lesson we:</a:t>
            </a:r>
          </a:p>
          <a:p>
            <a:pPr marL="324000" indent="-324000">
              <a:spcBef>
                <a:spcPts val="600"/>
              </a:spcBef>
              <a:spcAft>
                <a:spcPts val="600"/>
              </a:spcAft>
              <a:buFont typeface="Arial" panose="020B0604020202020204" pitchFamily="34" charset="0"/>
              <a:buChar char="•"/>
            </a:pPr>
            <a:r>
              <a:rPr lang="en-US" dirty="0">
                <a:solidFill>
                  <a:srgbClr val="181818"/>
                </a:solidFill>
              </a:rPr>
              <a:t>learnt the words to a new song called ‘Evac’  </a:t>
            </a:r>
          </a:p>
          <a:p>
            <a:pPr marL="324000" indent="-324000">
              <a:spcBef>
                <a:spcPts val="600"/>
              </a:spcBef>
              <a:spcAft>
                <a:spcPts val="600"/>
              </a:spcAft>
              <a:buFont typeface="Arial" panose="020B0604020202020204" pitchFamily="34" charset="0"/>
              <a:buChar char="•"/>
            </a:pPr>
            <a:r>
              <a:rPr lang="en-US" dirty="0">
                <a:solidFill>
                  <a:srgbClr val="181818"/>
                </a:solidFill>
              </a:rPr>
              <a:t>learnt a xylophone accompaniment part for the song ‘Evac’.</a:t>
            </a:r>
            <a:endParaRPr lang="en-US" dirty="0"/>
          </a:p>
          <a:p>
            <a:pPr>
              <a:spcBef>
                <a:spcPts val="600"/>
              </a:spcBef>
              <a:spcAft>
                <a:spcPts val="600"/>
              </a:spcAft>
            </a:pPr>
            <a:endParaRPr lang="en-AU" spc="-10" dirty="0">
              <a:solidFill>
                <a:schemeClr val="tx1"/>
              </a:solidFill>
              <a:effectLst/>
              <a:ea typeface="Calibri"/>
              <a:cs typeface="Times New Roman"/>
            </a:endParaRPr>
          </a:p>
          <a:p>
            <a:pPr>
              <a:spcBef>
                <a:spcPts val="600"/>
              </a:spcBef>
              <a:spcAft>
                <a:spcPts val="600"/>
              </a:spcAft>
            </a:pPr>
            <a:r>
              <a:rPr lang="en-AU" spc="-10" dirty="0">
                <a:solidFill>
                  <a:schemeClr val="tx1"/>
                </a:solidFill>
                <a:effectLst/>
                <a:ea typeface="Calibri"/>
                <a:cs typeface="Times New Roman"/>
              </a:rPr>
              <a:t>How well are you able to:</a:t>
            </a:r>
          </a:p>
          <a:p>
            <a:pPr marL="324000" indent="-324000">
              <a:spcBef>
                <a:spcPts val="600"/>
              </a:spcBef>
              <a:spcAft>
                <a:spcPts val="600"/>
              </a:spcAft>
              <a:buFont typeface="Arial" panose="020B0604020202020204" pitchFamily="34" charset="0"/>
              <a:buChar char="•"/>
            </a:pPr>
            <a:r>
              <a:rPr lang="en-US" dirty="0"/>
              <a:t>Say the words to ‘Evac’ </a:t>
            </a:r>
          </a:p>
          <a:p>
            <a:pPr marL="324000" indent="-324000">
              <a:spcBef>
                <a:spcPts val="600"/>
              </a:spcBef>
              <a:spcAft>
                <a:spcPts val="600"/>
              </a:spcAft>
              <a:buFont typeface="Arial" panose="020B0604020202020204" pitchFamily="34" charset="0"/>
              <a:buChar char="•"/>
            </a:pPr>
            <a:r>
              <a:rPr lang="en-US" dirty="0"/>
              <a:t>play the xylophone part. </a:t>
            </a: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custDataLst>
      <p:tags r:id="rId1"/>
    </p:custDataLst>
    <p:extLst>
      <p:ext uri="{BB962C8B-B14F-4D97-AF65-F5344CB8AC3E}">
        <p14:creationId xmlns:p14="http://schemas.microsoft.com/office/powerpoint/2010/main" val="3972945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D19E08-CF1B-CF4A-A64B-890EDCD2376E}"/>
              </a:ext>
            </a:extLst>
          </p:cNvPr>
          <p:cNvSpPr>
            <a:spLocks noGrp="1"/>
          </p:cNvSpPr>
          <p:nvPr>
            <p:ph type="body" sz="quarter" idx="23"/>
          </p:nvPr>
        </p:nvSpPr>
        <p:spPr/>
        <p:txBody>
          <a:bodyPr lIns="0" tIns="0" rIns="0" bIns="0" anchor="t"/>
          <a:lstStyle/>
          <a:p>
            <a:r>
              <a:rPr lang="en-US" dirty="0">
                <a:solidFill>
                  <a:schemeClr val="bg1">
                    <a:lumMod val="75000"/>
                  </a:schemeClr>
                </a:solidFill>
              </a:rPr>
              <a:t>Reflect and </a:t>
            </a:r>
            <a:r>
              <a:rPr lang="en-US" dirty="0">
                <a:solidFill>
                  <a:schemeClr val="accent1"/>
                </a:solidFill>
              </a:rPr>
              <a:t>Connect</a:t>
            </a:r>
          </a:p>
        </p:txBody>
      </p:sp>
      <p:sp>
        <p:nvSpPr>
          <p:cNvPr id="7" name="Text Placeholder 16">
            <a:extLst>
              <a:ext uri="{FF2B5EF4-FFF2-40B4-BE49-F238E27FC236}">
                <a16:creationId xmlns:a16="http://schemas.microsoft.com/office/drawing/2014/main" id="{38F0542A-4077-4140-AF53-8C34231F718D}"/>
              </a:ext>
            </a:extLst>
          </p:cNvPr>
          <p:cNvSpPr>
            <a:spLocks noGrp="1"/>
          </p:cNvSpPr>
          <p:nvPr>
            <p:ph type="body" sz="quarter" idx="22"/>
          </p:nvPr>
        </p:nvSpPr>
        <p:spPr>
          <a:xfrm>
            <a:off x="452076" y="1282064"/>
            <a:ext cx="8239847" cy="1754326"/>
          </a:xfrm>
        </p:spPr>
        <p:txBody>
          <a:bodyPr wrap="square" lIns="0" tIns="0" rIns="0" bIns="0" anchor="t">
            <a:spAutoFit/>
          </a:bodyPr>
          <a:lstStyle/>
          <a:p>
            <a:pPr>
              <a:spcBef>
                <a:spcPts val="600"/>
              </a:spcBef>
              <a:spcAft>
                <a:spcPts val="600"/>
              </a:spcAft>
            </a:pPr>
            <a:r>
              <a:rPr lang="en-US" dirty="0">
                <a:solidFill>
                  <a:srgbClr val="181818"/>
                </a:solidFill>
              </a:rPr>
              <a:t>In the next lesson, we will learn: </a:t>
            </a:r>
          </a:p>
          <a:p>
            <a:pPr marL="342900" indent="-342900">
              <a:spcBef>
                <a:spcPts val="600"/>
              </a:spcBef>
              <a:spcAft>
                <a:spcPts val="600"/>
              </a:spcAft>
              <a:buFont typeface="Arial" panose="020B0604020202020204" pitchFamily="34" charset="0"/>
              <a:buChar char="•"/>
            </a:pPr>
            <a:r>
              <a:rPr lang="en-US" dirty="0">
                <a:solidFill>
                  <a:srgbClr val="181818"/>
                </a:solidFill>
              </a:rPr>
              <a:t>how to sing more of the song ‘Evac’</a:t>
            </a:r>
          </a:p>
          <a:p>
            <a:pPr marL="342900" indent="-342900">
              <a:spcBef>
                <a:spcPts val="600"/>
              </a:spcBef>
              <a:spcAft>
                <a:spcPts val="600"/>
              </a:spcAft>
              <a:buFont typeface="Arial" panose="020B0604020202020204" pitchFamily="34" charset="0"/>
              <a:buChar char="•"/>
            </a:pPr>
            <a:r>
              <a:rPr lang="en-US" dirty="0">
                <a:solidFill>
                  <a:srgbClr val="181818"/>
                </a:solidFill>
              </a:rPr>
              <a:t>how to play more of the xylophone part to ‘Evac’.</a:t>
            </a:r>
          </a:p>
          <a:p>
            <a:pPr marL="342900" indent="-342900">
              <a:spcBef>
                <a:spcPts val="600"/>
              </a:spcBef>
              <a:spcAft>
                <a:spcPts val="600"/>
              </a:spcAft>
              <a:buFont typeface="Arial" panose="020B0604020202020204" pitchFamily="34" charset="0"/>
              <a:buChar char="•"/>
            </a:pPr>
            <a:endParaRPr lang="en-US" dirty="0">
              <a:solidFill>
                <a:srgbClr val="181818"/>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custDataLst>
      <p:tags r:id="rId1"/>
    </p:custDataLst>
    <p:extLst>
      <p:ext uri="{BB962C8B-B14F-4D97-AF65-F5344CB8AC3E}">
        <p14:creationId xmlns:p14="http://schemas.microsoft.com/office/powerpoint/2010/main" val="2748093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FEFAD5CB-3354-FF40-B39E-2FD73F68762A}"/>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sp>
        <p:nvSpPr>
          <p:cNvPr id="12" name="Text Placeholder 1">
            <a:extLst>
              <a:ext uri="{FF2B5EF4-FFF2-40B4-BE49-F238E27FC236}">
                <a16:creationId xmlns:a16="http://schemas.microsoft.com/office/drawing/2014/main" id="{CB6F634D-463E-423E-AC1A-AE37B5881AB3}"/>
              </a:ext>
            </a:extLst>
          </p:cNvPr>
          <p:cNvSpPr>
            <a:spLocks noGrp="1"/>
          </p:cNvSpPr>
          <p:nvPr>
            <p:ph type="body" sz="quarter" idx="13"/>
          </p:nvPr>
        </p:nvSpPr>
        <p:spPr>
          <a:xfrm>
            <a:off x="440010" y="408834"/>
            <a:ext cx="8240578" cy="539859"/>
          </a:xfrm>
        </p:spPr>
        <p:txBody>
          <a:bodyPr lIns="0" tIns="0" rIns="0" bIns="0" anchor="t"/>
          <a:lstStyle/>
          <a:p>
            <a:r>
              <a:rPr lang="en-AU" dirty="0">
                <a:solidFill>
                  <a:schemeClr val="accent1"/>
                </a:solidFill>
              </a:rPr>
              <a:t>We Sing:</a:t>
            </a:r>
            <a:r>
              <a:rPr lang="en-AU" dirty="0">
                <a:solidFill>
                  <a:schemeClr val="accent3"/>
                </a:solidFill>
              </a:rPr>
              <a:t> Warm-Up Song</a:t>
            </a:r>
          </a:p>
        </p:txBody>
      </p:sp>
      <p:pic>
        <p:nvPicPr>
          <p:cNvPr id="2" name="DO RE MI full family song" descr="DO RE MI full family song">
            <a:hlinkClick r:id="" action="ppaction://media"/>
            <a:extLst>
              <a:ext uri="{FF2B5EF4-FFF2-40B4-BE49-F238E27FC236}">
                <a16:creationId xmlns:a16="http://schemas.microsoft.com/office/drawing/2014/main" id="{3802F325-6167-9943-A743-919DEA9CCEF5}"/>
              </a:ext>
            </a:extLst>
          </p:cNvPr>
          <p:cNvPicPr>
            <a:picLocks noChangeAspect="1"/>
          </p:cNvPicPr>
          <p:nvPr>
            <a:audioFile r:link="rId2"/>
            <p:extLst>
              <p:ext uri="{DAA4B4D4-6D71-4841-9C94-3DE7FCFB9230}">
                <p14:media xmlns:p14="http://schemas.microsoft.com/office/powerpoint/2010/main" r:embed="rId3">
                  <p14:trim st="7686"/>
                </p14:media>
              </p:ext>
            </p:extLst>
          </p:nvPr>
        </p:nvPicPr>
        <p:blipFill>
          <a:blip r:embed="rId5"/>
          <a:stretch>
            <a:fillRect/>
          </a:stretch>
        </p:blipFill>
        <p:spPr>
          <a:xfrm>
            <a:off x="7433447" y="379215"/>
            <a:ext cx="562473" cy="562473"/>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D9DA011F-82FB-4396-B430-6A6596B47747}"/>
              </a:ext>
            </a:extLst>
          </p:cNvPr>
          <p:cNvPicPr>
            <a:picLocks noChangeAspect="1"/>
          </p:cNvPicPr>
          <p:nvPr/>
        </p:nvPicPr>
        <p:blipFill rotWithShape="1">
          <a:blip r:embed="rId6">
            <a:extLst>
              <a:ext uri="{28A0092B-C50C-407E-A947-70E740481C1C}">
                <a14:useLocalDpi xmlns:a14="http://schemas.microsoft.com/office/drawing/2010/main" val="0"/>
              </a:ext>
            </a:extLst>
          </a:blip>
          <a:srcRect t="50" b="50897"/>
          <a:stretch/>
        </p:blipFill>
        <p:spPr>
          <a:xfrm>
            <a:off x="1252886" y="1372144"/>
            <a:ext cx="6638227" cy="4390014"/>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50F0C70E-B519-C941-8DCE-6EEDD4B68868}"/>
              </a:ext>
            </a:extLst>
          </p:cNvPr>
          <p:cNvPicPr>
            <a:picLocks noChangeAspect="1"/>
          </p:cNvPicPr>
          <p:nvPr/>
        </p:nvPicPr>
        <p:blipFill rotWithShape="1">
          <a:blip r:embed="rId6">
            <a:extLst>
              <a:ext uri="{28A0092B-C50C-407E-A947-70E740481C1C}">
                <a14:useLocalDpi xmlns:a14="http://schemas.microsoft.com/office/drawing/2010/main" val="0"/>
              </a:ext>
            </a:extLst>
          </a:blip>
          <a:srcRect t="48126" r="1633" b="-1000"/>
          <a:stretch/>
        </p:blipFill>
        <p:spPr>
          <a:xfrm>
            <a:off x="1229485" y="1365139"/>
            <a:ext cx="6661628" cy="4827475"/>
          </a:xfrm>
          <a:prstGeom prst="rect">
            <a:avLst/>
          </a:prstGeom>
        </p:spPr>
      </p:pic>
    </p:spTree>
    <p:custDataLst>
      <p:tags r:id="rId1"/>
    </p:custDataLst>
    <p:extLst>
      <p:ext uri="{BB962C8B-B14F-4D97-AF65-F5344CB8AC3E}">
        <p14:creationId xmlns:p14="http://schemas.microsoft.com/office/powerpoint/2010/main" val="86567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5"/>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A93802-39B7-431F-B88D-06FF87323456}"/>
              </a:ext>
            </a:extLst>
          </p:cNvPr>
          <p:cNvSpPr>
            <a:spLocks noGrp="1"/>
          </p:cNvSpPr>
          <p:nvPr>
            <p:ph type="body" sz="quarter" idx="13"/>
          </p:nvPr>
        </p:nvSpPr>
        <p:spPr/>
        <p:txBody>
          <a:bodyPr lIns="0" tIns="0" rIns="0" bIns="0" anchor="t"/>
          <a:lstStyle/>
          <a:p>
            <a:r>
              <a:rPr lang="en-AU" dirty="0"/>
              <a:t>Listen: </a:t>
            </a:r>
            <a:r>
              <a:rPr lang="en-AU" dirty="0">
                <a:solidFill>
                  <a:schemeClr val="accent3"/>
                </a:solidFill>
              </a:rPr>
              <a:t>Evac </a:t>
            </a:r>
          </a:p>
        </p:txBody>
      </p:sp>
      <p:sp>
        <p:nvSpPr>
          <p:cNvPr id="3" name="Text Placeholder 2">
            <a:extLst>
              <a:ext uri="{FF2B5EF4-FFF2-40B4-BE49-F238E27FC236}">
                <a16:creationId xmlns:a16="http://schemas.microsoft.com/office/drawing/2014/main" id="{BA422A32-AB50-4F1E-9CAD-FFDBA935BCFE}"/>
              </a:ext>
            </a:extLst>
          </p:cNvPr>
          <p:cNvSpPr>
            <a:spLocks noGrp="1"/>
          </p:cNvSpPr>
          <p:nvPr>
            <p:ph type="body" sz="quarter" idx="22"/>
          </p:nvPr>
        </p:nvSpPr>
        <p:spPr>
          <a:xfrm>
            <a:off x="441960" y="1280592"/>
            <a:ext cx="8237538" cy="323165"/>
          </a:xfrm>
        </p:spPr>
        <p:txBody>
          <a:bodyPr/>
          <a:lstStyle/>
          <a:p>
            <a:r>
              <a:rPr lang="en-AU" dirty="0"/>
              <a:t>Watch and listen to the song ‘Evac’, by Tammy Gibson. </a:t>
            </a:r>
          </a:p>
        </p:txBody>
      </p:sp>
      <p:sp>
        <p:nvSpPr>
          <p:cNvPr id="5" name="TextBox 1">
            <a:extLst>
              <a:ext uri="{FF2B5EF4-FFF2-40B4-BE49-F238E27FC236}">
                <a16:creationId xmlns:a16="http://schemas.microsoft.com/office/drawing/2014/main" id="{FEFAD5CB-3354-FF40-B39E-2FD73F68762A}"/>
              </a:ext>
            </a:extLst>
          </p:cNvPr>
          <p:cNvSpPr txBox="1"/>
          <p:nvPr/>
        </p:nvSpPr>
        <p:spPr>
          <a:xfrm>
            <a:off x="448468" y="6308725"/>
            <a:ext cx="2090195" cy="289007"/>
          </a:xfrm>
          <a:prstGeom prst="rect">
            <a:avLst/>
          </a:prstGeom>
          <a:noFill/>
          <a:ln>
            <a:noFill/>
          </a:ln>
        </p:spPr>
        <p:txBody>
          <a:bodyPr wrap="square" rtlCol="0">
            <a:no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spcBef>
                <a:spcPts val="672"/>
              </a:spcBef>
            </a:pPr>
            <a:r>
              <a:rPr lang="en-AU" sz="1800" i="0" dirty="0">
                <a:solidFill>
                  <a:schemeClr val="accent1"/>
                </a:solidFill>
                <a:latin typeface="Calibri"/>
                <a:cs typeface="Calibri"/>
              </a:rPr>
              <a:t>Practical</a:t>
            </a:r>
          </a:p>
        </p:txBody>
      </p:sp>
      <p:pic>
        <p:nvPicPr>
          <p:cNvPr id="4" name="Evac_ Tamara Gibson &amp; Harold Bowen" descr="Evac_ Tamara Gibson &amp; Harold Bowen">
            <a:hlinkClick r:id="" action="ppaction://media"/>
            <a:extLst>
              <a:ext uri="{FF2B5EF4-FFF2-40B4-BE49-F238E27FC236}">
                <a16:creationId xmlns:a16="http://schemas.microsoft.com/office/drawing/2014/main" id="{0C8E5B13-553C-074D-A46C-9C5081442484}"/>
              </a:ext>
            </a:extLst>
          </p:cNvPr>
          <p:cNvPicPr>
            <a:picLocks noChangeAspect="1"/>
          </p:cNvPicPr>
          <p:nvPr>
            <a:videoFile r:link="rId2"/>
            <p:extLst>
              <p:ext uri="{DAA4B4D4-6D71-4841-9C94-3DE7FCFB9230}">
                <p14:media xmlns:p14="http://schemas.microsoft.com/office/powerpoint/2010/main" r:embed="rId3">
                  <p14:trim st="970.8932"/>
                </p14:media>
              </p:ext>
            </p:extLst>
          </p:nvPr>
        </p:nvPicPr>
        <p:blipFill>
          <a:blip r:embed="rId5"/>
          <a:stretch>
            <a:fillRect/>
          </a:stretch>
        </p:blipFill>
        <p:spPr>
          <a:xfrm>
            <a:off x="1784522" y="1861043"/>
            <a:ext cx="5574956" cy="3135913"/>
          </a:xfrm>
          <a:prstGeom prst="rect">
            <a:avLst/>
          </a:prstGeom>
        </p:spPr>
      </p:pic>
    </p:spTree>
    <p:custDataLst>
      <p:tags r:id="rId1"/>
    </p:custDataLst>
    <p:extLst>
      <p:ext uri="{BB962C8B-B14F-4D97-AF65-F5344CB8AC3E}">
        <p14:creationId xmlns:p14="http://schemas.microsoft.com/office/powerpoint/2010/main" val="371267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6871BFD-447A-48A0-BBEE-71A2212B96F7}"/>
              </a:ext>
            </a:extLst>
          </p:cNvPr>
          <p:cNvSpPr>
            <a:spLocks noGrp="1"/>
          </p:cNvSpPr>
          <p:nvPr>
            <p:ph type="body" sz="quarter" idx="13"/>
          </p:nvPr>
        </p:nvSpPr>
        <p:spPr/>
        <p:txBody>
          <a:bodyPr/>
          <a:lstStyle/>
          <a:p>
            <a:r>
              <a:rPr lang="en-US" dirty="0"/>
              <a:t>Concept Development: </a:t>
            </a:r>
            <a:r>
              <a:rPr lang="en-US" dirty="0">
                <a:solidFill>
                  <a:schemeClr val="accent3"/>
                </a:solidFill>
              </a:rPr>
              <a:t>Evac – Verse 1</a:t>
            </a:r>
            <a:endParaRPr lang="en-AU" dirty="0"/>
          </a:p>
        </p:txBody>
      </p:sp>
      <p:sp>
        <p:nvSpPr>
          <p:cNvPr id="3" name="Text Placeholder 2">
            <a:extLst>
              <a:ext uri="{FF2B5EF4-FFF2-40B4-BE49-F238E27FC236}">
                <a16:creationId xmlns:a16="http://schemas.microsoft.com/office/drawing/2014/main" id="{ADD6792E-2F4F-4544-99FF-292BAD2A9FF2}"/>
              </a:ext>
            </a:extLst>
          </p:cNvPr>
          <p:cNvSpPr>
            <a:spLocks noGrp="1"/>
          </p:cNvSpPr>
          <p:nvPr>
            <p:ph type="body" sz="quarter" idx="22"/>
          </p:nvPr>
        </p:nvSpPr>
        <p:spPr>
          <a:xfrm>
            <a:off x="430308" y="1276445"/>
            <a:ext cx="8237538" cy="3825663"/>
          </a:xfrm>
        </p:spPr>
        <p:txBody>
          <a:bodyPr/>
          <a:lstStyle/>
          <a:p>
            <a:r>
              <a:rPr lang="en-AU" dirty="0"/>
              <a:t>Do you recall the day</a:t>
            </a:r>
          </a:p>
          <a:p>
            <a:r>
              <a:rPr lang="en-AU" dirty="0"/>
              <a:t>When they took our people away?</a:t>
            </a:r>
          </a:p>
          <a:p>
            <a:r>
              <a:rPr lang="en-AU" dirty="0"/>
              <a:t>From </a:t>
            </a:r>
            <a:r>
              <a:rPr lang="en-AU" dirty="0" err="1"/>
              <a:t>Jepsens</a:t>
            </a:r>
            <a:r>
              <a:rPr lang="en-AU" dirty="0"/>
              <a:t> to Sandy Bay</a:t>
            </a:r>
          </a:p>
          <a:p>
            <a:r>
              <a:rPr lang="en-AU" dirty="0"/>
              <a:t>By army trucks that came.</a:t>
            </a:r>
          </a:p>
          <a:p>
            <a:r>
              <a:rPr lang="en-AU" dirty="0"/>
              <a:t> </a:t>
            </a:r>
          </a:p>
          <a:p>
            <a:r>
              <a:rPr lang="en-AU" dirty="0"/>
              <a:t>At Townsville those people were chained</a:t>
            </a:r>
          </a:p>
          <a:p>
            <a:r>
              <a:rPr lang="en-AU" dirty="0"/>
              <a:t>But the train still sped on its way.</a:t>
            </a:r>
          </a:p>
          <a:p>
            <a:r>
              <a:rPr lang="en-AU" dirty="0"/>
              <a:t>Cattle carts rolled along</a:t>
            </a:r>
          </a:p>
          <a:p>
            <a:r>
              <a:rPr lang="en-AU" dirty="0"/>
              <a:t>To the sound of the unknown</a:t>
            </a:r>
          </a:p>
          <a:p>
            <a:pPr>
              <a:spcBef>
                <a:spcPts val="600"/>
              </a:spcBef>
              <a:spcAft>
                <a:spcPts val="600"/>
              </a:spcAft>
            </a:pPr>
            <a:endParaRPr lang="en-US" dirty="0"/>
          </a:p>
        </p:txBody>
      </p:sp>
      <p:sp>
        <p:nvSpPr>
          <p:cNvPr id="10" name="TextBox 9">
            <a:extLst>
              <a:ext uri="{FF2B5EF4-FFF2-40B4-BE49-F238E27FC236}">
                <a16:creationId xmlns:a16="http://schemas.microsoft.com/office/drawing/2014/main" id="{66F9F95F-3FA4-1F47-8CBE-8C21E283C0A4}"/>
              </a:ext>
            </a:extLst>
          </p:cNvPr>
          <p:cNvSpPr txBox="1"/>
          <p:nvPr/>
        </p:nvSpPr>
        <p:spPr>
          <a:xfrm>
            <a:off x="431800" y="630872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102547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6871BFD-447A-48A0-BBEE-71A2212B96F7}"/>
              </a:ext>
            </a:extLst>
          </p:cNvPr>
          <p:cNvSpPr>
            <a:spLocks noGrp="1"/>
          </p:cNvSpPr>
          <p:nvPr>
            <p:ph type="body" sz="quarter" idx="13"/>
          </p:nvPr>
        </p:nvSpPr>
        <p:spPr/>
        <p:txBody>
          <a:bodyPr/>
          <a:lstStyle/>
          <a:p>
            <a:r>
              <a:rPr lang="en-US" dirty="0"/>
              <a:t>We Say: </a:t>
            </a:r>
            <a:r>
              <a:rPr lang="en-US" dirty="0">
                <a:solidFill>
                  <a:schemeClr val="accent3"/>
                </a:solidFill>
              </a:rPr>
              <a:t>Evac – Verse 1, Part 1</a:t>
            </a:r>
            <a:endParaRPr lang="en-AU" dirty="0"/>
          </a:p>
        </p:txBody>
      </p:sp>
      <p:sp>
        <p:nvSpPr>
          <p:cNvPr id="3" name="Text Placeholder 2">
            <a:extLst>
              <a:ext uri="{FF2B5EF4-FFF2-40B4-BE49-F238E27FC236}">
                <a16:creationId xmlns:a16="http://schemas.microsoft.com/office/drawing/2014/main" id="{ADD6792E-2F4F-4544-99FF-292BAD2A9FF2}"/>
              </a:ext>
            </a:extLst>
          </p:cNvPr>
          <p:cNvSpPr>
            <a:spLocks noGrp="1"/>
          </p:cNvSpPr>
          <p:nvPr>
            <p:ph type="body" sz="quarter" idx="22"/>
          </p:nvPr>
        </p:nvSpPr>
        <p:spPr>
          <a:xfrm>
            <a:off x="430308" y="1276445"/>
            <a:ext cx="8237538" cy="2274469"/>
          </a:xfrm>
        </p:spPr>
        <p:txBody>
          <a:bodyPr/>
          <a:lstStyle/>
          <a:p>
            <a:r>
              <a:rPr lang="en-AU" dirty="0"/>
              <a:t>Do you recall the day</a:t>
            </a:r>
          </a:p>
          <a:p>
            <a:r>
              <a:rPr lang="en-AU" dirty="0"/>
              <a:t>When they took our people away?</a:t>
            </a:r>
          </a:p>
          <a:p>
            <a:r>
              <a:rPr lang="en-AU" dirty="0"/>
              <a:t>From </a:t>
            </a:r>
            <a:r>
              <a:rPr lang="en-AU" dirty="0" err="1"/>
              <a:t>Jepsens</a:t>
            </a:r>
            <a:r>
              <a:rPr lang="en-AU" dirty="0"/>
              <a:t> to Sandy Bay</a:t>
            </a:r>
          </a:p>
          <a:p>
            <a:r>
              <a:rPr lang="en-AU" dirty="0"/>
              <a:t>By army trucks that came.</a:t>
            </a:r>
          </a:p>
          <a:p>
            <a:endParaRPr lang="en-AU" dirty="0"/>
          </a:p>
          <a:p>
            <a:pPr>
              <a:spcBef>
                <a:spcPts val="600"/>
              </a:spcBef>
              <a:spcAft>
                <a:spcPts val="600"/>
              </a:spcAft>
            </a:pPr>
            <a:endParaRPr lang="en-US" dirty="0"/>
          </a:p>
        </p:txBody>
      </p:sp>
      <p:sp>
        <p:nvSpPr>
          <p:cNvPr id="10" name="TextBox 9">
            <a:extLst>
              <a:ext uri="{FF2B5EF4-FFF2-40B4-BE49-F238E27FC236}">
                <a16:creationId xmlns:a16="http://schemas.microsoft.com/office/drawing/2014/main" id="{66F9F95F-3FA4-1F47-8CBE-8C21E283C0A4}"/>
              </a:ext>
            </a:extLst>
          </p:cNvPr>
          <p:cNvSpPr txBox="1"/>
          <p:nvPr/>
        </p:nvSpPr>
        <p:spPr>
          <a:xfrm>
            <a:off x="431800" y="630872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1030368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6871BFD-447A-48A0-BBEE-71A2212B96F7}"/>
              </a:ext>
            </a:extLst>
          </p:cNvPr>
          <p:cNvSpPr>
            <a:spLocks noGrp="1"/>
          </p:cNvSpPr>
          <p:nvPr>
            <p:ph type="body" sz="quarter" idx="13"/>
          </p:nvPr>
        </p:nvSpPr>
        <p:spPr/>
        <p:txBody>
          <a:bodyPr/>
          <a:lstStyle/>
          <a:p>
            <a:r>
              <a:rPr lang="en-US" dirty="0"/>
              <a:t>You Say: </a:t>
            </a:r>
            <a:r>
              <a:rPr lang="en-US" dirty="0">
                <a:solidFill>
                  <a:schemeClr val="accent3"/>
                </a:solidFill>
              </a:rPr>
              <a:t>Evac – Verse 1, Part 1</a:t>
            </a:r>
            <a:endParaRPr lang="en-AU" dirty="0"/>
          </a:p>
        </p:txBody>
      </p:sp>
      <p:sp>
        <p:nvSpPr>
          <p:cNvPr id="3" name="Text Placeholder 2">
            <a:extLst>
              <a:ext uri="{FF2B5EF4-FFF2-40B4-BE49-F238E27FC236}">
                <a16:creationId xmlns:a16="http://schemas.microsoft.com/office/drawing/2014/main" id="{ADD6792E-2F4F-4544-99FF-292BAD2A9FF2}"/>
              </a:ext>
            </a:extLst>
          </p:cNvPr>
          <p:cNvSpPr>
            <a:spLocks noGrp="1"/>
          </p:cNvSpPr>
          <p:nvPr>
            <p:ph type="body" sz="quarter" idx="22"/>
          </p:nvPr>
        </p:nvSpPr>
        <p:spPr>
          <a:xfrm>
            <a:off x="430308" y="1276445"/>
            <a:ext cx="8237538" cy="1886670"/>
          </a:xfrm>
        </p:spPr>
        <p:txBody>
          <a:bodyPr/>
          <a:lstStyle/>
          <a:p>
            <a:r>
              <a:rPr lang="en-AU" dirty="0"/>
              <a:t>Do you recall the day</a:t>
            </a:r>
          </a:p>
          <a:p>
            <a:r>
              <a:rPr lang="en-AU" dirty="0"/>
              <a:t>When they took our people away?</a:t>
            </a:r>
          </a:p>
          <a:p>
            <a:r>
              <a:rPr lang="en-AU" dirty="0"/>
              <a:t>From </a:t>
            </a:r>
            <a:r>
              <a:rPr lang="en-AU" dirty="0" err="1"/>
              <a:t>Jepsens</a:t>
            </a:r>
            <a:r>
              <a:rPr lang="en-AU" dirty="0"/>
              <a:t> to Sandy Bay</a:t>
            </a:r>
          </a:p>
          <a:p>
            <a:r>
              <a:rPr lang="en-AU" dirty="0"/>
              <a:t>By army trucks that came.</a:t>
            </a:r>
          </a:p>
          <a:p>
            <a:pPr>
              <a:spcBef>
                <a:spcPts val="600"/>
              </a:spcBef>
              <a:spcAft>
                <a:spcPts val="600"/>
              </a:spcAft>
            </a:pPr>
            <a:endParaRPr lang="en-US" dirty="0"/>
          </a:p>
        </p:txBody>
      </p:sp>
      <p:sp>
        <p:nvSpPr>
          <p:cNvPr id="10" name="TextBox 9">
            <a:extLst>
              <a:ext uri="{FF2B5EF4-FFF2-40B4-BE49-F238E27FC236}">
                <a16:creationId xmlns:a16="http://schemas.microsoft.com/office/drawing/2014/main" id="{66F9F95F-3FA4-1F47-8CBE-8C21E283C0A4}"/>
              </a:ext>
            </a:extLst>
          </p:cNvPr>
          <p:cNvSpPr txBox="1"/>
          <p:nvPr/>
        </p:nvSpPr>
        <p:spPr>
          <a:xfrm>
            <a:off x="431800" y="630872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355914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6871BFD-447A-48A0-BBEE-71A2212B96F7}"/>
              </a:ext>
            </a:extLst>
          </p:cNvPr>
          <p:cNvSpPr>
            <a:spLocks noGrp="1"/>
          </p:cNvSpPr>
          <p:nvPr>
            <p:ph type="body" sz="quarter" idx="13"/>
          </p:nvPr>
        </p:nvSpPr>
        <p:spPr/>
        <p:txBody>
          <a:bodyPr/>
          <a:lstStyle/>
          <a:p>
            <a:r>
              <a:rPr lang="en-US" dirty="0"/>
              <a:t>We Say: </a:t>
            </a:r>
            <a:r>
              <a:rPr lang="en-US" dirty="0">
                <a:solidFill>
                  <a:schemeClr val="accent3"/>
                </a:solidFill>
              </a:rPr>
              <a:t>Evac – Verse 1, Part 2</a:t>
            </a:r>
            <a:endParaRPr lang="en-AU" dirty="0"/>
          </a:p>
        </p:txBody>
      </p:sp>
      <p:sp>
        <p:nvSpPr>
          <p:cNvPr id="3" name="Text Placeholder 2">
            <a:extLst>
              <a:ext uri="{FF2B5EF4-FFF2-40B4-BE49-F238E27FC236}">
                <a16:creationId xmlns:a16="http://schemas.microsoft.com/office/drawing/2014/main" id="{ADD6792E-2F4F-4544-99FF-292BAD2A9FF2}"/>
              </a:ext>
            </a:extLst>
          </p:cNvPr>
          <p:cNvSpPr>
            <a:spLocks noGrp="1"/>
          </p:cNvSpPr>
          <p:nvPr>
            <p:ph type="body" sz="quarter" idx="22"/>
          </p:nvPr>
        </p:nvSpPr>
        <p:spPr>
          <a:xfrm>
            <a:off x="430308" y="1276445"/>
            <a:ext cx="8237538" cy="1886670"/>
          </a:xfrm>
        </p:spPr>
        <p:txBody>
          <a:bodyPr/>
          <a:lstStyle/>
          <a:p>
            <a:r>
              <a:rPr lang="en-AU" dirty="0"/>
              <a:t>At Townsville those people were chained</a:t>
            </a:r>
          </a:p>
          <a:p>
            <a:r>
              <a:rPr lang="en-AU" dirty="0"/>
              <a:t>But the train still sped on its way.</a:t>
            </a:r>
          </a:p>
          <a:p>
            <a:r>
              <a:rPr lang="en-AU" dirty="0"/>
              <a:t>Cattle carts rolled along</a:t>
            </a:r>
          </a:p>
          <a:p>
            <a:r>
              <a:rPr lang="en-AU" dirty="0"/>
              <a:t>To the sound of the unknown.</a:t>
            </a:r>
          </a:p>
          <a:p>
            <a:pPr>
              <a:spcBef>
                <a:spcPts val="600"/>
              </a:spcBef>
              <a:spcAft>
                <a:spcPts val="600"/>
              </a:spcAft>
            </a:pPr>
            <a:endParaRPr lang="en-US" dirty="0"/>
          </a:p>
        </p:txBody>
      </p:sp>
      <p:sp>
        <p:nvSpPr>
          <p:cNvPr id="10" name="TextBox 9">
            <a:extLst>
              <a:ext uri="{FF2B5EF4-FFF2-40B4-BE49-F238E27FC236}">
                <a16:creationId xmlns:a16="http://schemas.microsoft.com/office/drawing/2014/main" id="{66F9F95F-3FA4-1F47-8CBE-8C21E283C0A4}"/>
              </a:ext>
            </a:extLst>
          </p:cNvPr>
          <p:cNvSpPr txBox="1"/>
          <p:nvPr/>
        </p:nvSpPr>
        <p:spPr>
          <a:xfrm>
            <a:off x="431800" y="630872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93221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6871BFD-447A-48A0-BBEE-71A2212B96F7}"/>
              </a:ext>
            </a:extLst>
          </p:cNvPr>
          <p:cNvSpPr>
            <a:spLocks noGrp="1"/>
          </p:cNvSpPr>
          <p:nvPr>
            <p:ph type="body" sz="quarter" idx="13"/>
          </p:nvPr>
        </p:nvSpPr>
        <p:spPr/>
        <p:txBody>
          <a:bodyPr/>
          <a:lstStyle/>
          <a:p>
            <a:r>
              <a:rPr lang="en-US" dirty="0"/>
              <a:t>You Say: </a:t>
            </a:r>
            <a:r>
              <a:rPr lang="en-US" dirty="0">
                <a:solidFill>
                  <a:schemeClr val="accent3"/>
                </a:solidFill>
              </a:rPr>
              <a:t>Evac – Verse 1, Part 2</a:t>
            </a:r>
            <a:endParaRPr lang="en-AU" dirty="0"/>
          </a:p>
        </p:txBody>
      </p:sp>
      <p:sp>
        <p:nvSpPr>
          <p:cNvPr id="3" name="Text Placeholder 2">
            <a:extLst>
              <a:ext uri="{FF2B5EF4-FFF2-40B4-BE49-F238E27FC236}">
                <a16:creationId xmlns:a16="http://schemas.microsoft.com/office/drawing/2014/main" id="{ADD6792E-2F4F-4544-99FF-292BAD2A9FF2}"/>
              </a:ext>
            </a:extLst>
          </p:cNvPr>
          <p:cNvSpPr>
            <a:spLocks noGrp="1"/>
          </p:cNvSpPr>
          <p:nvPr>
            <p:ph type="body" sz="quarter" idx="22"/>
          </p:nvPr>
        </p:nvSpPr>
        <p:spPr>
          <a:xfrm>
            <a:off x="430308" y="1276445"/>
            <a:ext cx="8237538" cy="1886670"/>
          </a:xfrm>
        </p:spPr>
        <p:txBody>
          <a:bodyPr/>
          <a:lstStyle/>
          <a:p>
            <a:r>
              <a:rPr lang="en-AU" dirty="0"/>
              <a:t>At Townsville those people were chained</a:t>
            </a:r>
          </a:p>
          <a:p>
            <a:r>
              <a:rPr lang="en-AU" dirty="0"/>
              <a:t>But the train still sped on its way.</a:t>
            </a:r>
          </a:p>
          <a:p>
            <a:r>
              <a:rPr lang="en-AU" dirty="0"/>
              <a:t>Cattle carts rolled along</a:t>
            </a:r>
          </a:p>
          <a:p>
            <a:r>
              <a:rPr lang="en-AU" dirty="0"/>
              <a:t>To the sound of the unknown.</a:t>
            </a:r>
          </a:p>
          <a:p>
            <a:pPr>
              <a:spcBef>
                <a:spcPts val="600"/>
              </a:spcBef>
              <a:spcAft>
                <a:spcPts val="600"/>
              </a:spcAft>
            </a:pPr>
            <a:endParaRPr lang="en-US" dirty="0"/>
          </a:p>
        </p:txBody>
      </p:sp>
      <p:sp>
        <p:nvSpPr>
          <p:cNvPr id="10" name="TextBox 9">
            <a:extLst>
              <a:ext uri="{FF2B5EF4-FFF2-40B4-BE49-F238E27FC236}">
                <a16:creationId xmlns:a16="http://schemas.microsoft.com/office/drawing/2014/main" id="{66F9F95F-3FA4-1F47-8CBE-8C21E283C0A4}"/>
              </a:ext>
            </a:extLst>
          </p:cNvPr>
          <p:cNvSpPr txBox="1"/>
          <p:nvPr/>
        </p:nvSpPr>
        <p:spPr>
          <a:xfrm>
            <a:off x="431800" y="630872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8572418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GSA_Curriculum_PPT_Theme">
  <a:themeElements>
    <a:clrScheme name="GGSA">
      <a:dk1>
        <a:srgbClr val="181818"/>
      </a:dk1>
      <a:lt1>
        <a:sysClr val="window" lastClr="FFFFFF"/>
      </a:lt1>
      <a:dk2>
        <a:srgbClr val="1F1F1F"/>
      </a:dk2>
      <a:lt2>
        <a:srgbClr val="181818"/>
      </a:lt2>
      <a:accent1>
        <a:srgbClr val="177F99"/>
      </a:accent1>
      <a:accent2>
        <a:srgbClr val="A3A3A3"/>
      </a:accent2>
      <a:accent3>
        <a:srgbClr val="FAA234"/>
      </a:accent3>
      <a:accent4>
        <a:srgbClr val="FBB561"/>
      </a:accent4>
      <a:accent5>
        <a:srgbClr val="FDBC14"/>
      </a:accent5>
      <a:accent6>
        <a:srgbClr val="FED05E"/>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GGSA_Curriculum_PPT_Theme" id="{1BBDCDBC-CF02-4599-9A13-09DFC0558105}" vid="{F26590E7-F273-42E2-B3FD-7B468DE84EE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CF079873C6E3AB4EACD63ED1E8B5A8E2" ma:contentTypeVersion="18" ma:contentTypeDescription="Create a new document." ma:contentTypeScope="" ma:versionID="2f39b9737ce0fd05615ddb62068aba5f">
  <xsd:schema xmlns:xsd="http://www.w3.org/2001/XMLSchema" xmlns:xs="http://www.w3.org/2001/XMLSchema" xmlns:p="http://schemas.microsoft.com/office/2006/metadata/properties" xmlns:ns2="5b26b094-24a4-4ccd-b7e3-3edda354eb3c" xmlns:ns3="b1c3f57c-7c49-4651-ad41-fce25e67615e" targetNamespace="http://schemas.microsoft.com/office/2006/metadata/properties" ma:root="true" ma:fieldsID="acb5294cd739471e325ac21305a12da9" ns2:_="" ns3:_="">
    <xsd:import namespace="5b26b094-24a4-4ccd-b7e3-3edda354eb3c"/>
    <xsd:import namespace="b1c3f57c-7c49-4651-ad41-fce25e67615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2:_dlc_DocId" minOccurs="0"/>
                <xsd:element ref="ns2:_dlc_DocIdUrl" minOccurs="0"/>
                <xsd:element ref="ns2:_dlc_DocIdPersistId"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26b094-24a4-4ccd-b7e3-3edda354eb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12" nillable="true" ma:displayName="Document ID Value" ma:description="The value of the document ID assigned to this item." ma:indexed="true"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8b671d25-694d-439f-9863-07d436487715}" ma:internalName="TaxCatchAll" ma:showField="CatchAllData" ma:web="5b26b094-24a4-4ccd-b7e3-3edda354eb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c3f57c-7c49-4651-ad41-fce25e67615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_Flow_SignoffStatus" ma:index="23"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documentManagement>
    <_dlc_DocIdPersistId xmlns="5b26b094-24a4-4ccd-b7e3-3edda354eb3c" xsi:nil="true"/>
    <_dlc_DocId xmlns="5b26b094-24a4-4ccd-b7e3-3edda354eb3c">GGSAWS-273948688-7167</_dlc_DocId>
    <_dlc_DocIdUrl xmlns="5b26b094-24a4-4ccd-b7e3-3edda354eb3c">
      <Url>https://ggsaus.sharepoint.com/sites/WebShare/_layouts/15/DocIdRedir.aspx?ID=GGSAWS-273948688-7167</Url>
      <Description>GGSAWS-273948688-7167</Description>
    </_dlc_DocIdUrl>
    <SharedWithUsers xmlns="5b26b094-24a4-4ccd-b7e3-3edda354eb3c">
      <UserInfo>
        <DisplayName>Mary Hearn</DisplayName>
        <AccountId>2586</AccountId>
        <AccountType/>
      </UserInfo>
      <UserInfo>
        <DisplayName>Sarah Derby</DisplayName>
        <AccountId>2107</AccountId>
        <AccountType/>
      </UserInfo>
      <UserInfo>
        <DisplayName>Gabrielle Edwards</DisplayName>
        <AccountId>2633</AccountId>
        <AccountType/>
      </UserInfo>
      <UserInfo>
        <DisplayName>Amanda Bowker</DisplayName>
        <AccountId>3433</AccountId>
        <AccountType/>
      </UserInfo>
    </SharedWithUsers>
    <TaxCatchAll xmlns="5b26b094-24a4-4ccd-b7e3-3edda354eb3c" xsi:nil="true"/>
    <_Flow_SignoffStatus xmlns="b1c3f57c-7c49-4651-ad41-fce25e67615e">Signed Off</_Flow_SignoffStatus>
    <lcf76f155ced4ddcb4097134ff3c332f xmlns="b1c3f57c-7c49-4651-ad41-fce25e67615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126B2F9-9E5E-47F6-8BD5-9996CAB193A4}">
  <ds:schemaRefs>
    <ds:schemaRef ds:uri="http://schemas.microsoft.com/sharepoint/v3/contenttype/forms"/>
  </ds:schemaRefs>
</ds:datastoreItem>
</file>

<file path=customXml/itemProps2.xml><?xml version="1.0" encoding="utf-8"?>
<ds:datastoreItem xmlns:ds="http://schemas.openxmlformats.org/officeDocument/2006/customXml" ds:itemID="{F3C20999-4AD3-4B80-B015-7C47CDEF6BEB}">
  <ds:schemaRefs>
    <ds:schemaRef ds:uri="http://schemas.microsoft.com/sharepoint/events"/>
  </ds:schemaRefs>
</ds:datastoreItem>
</file>

<file path=customXml/itemProps3.xml><?xml version="1.0" encoding="utf-8"?>
<ds:datastoreItem xmlns:ds="http://schemas.openxmlformats.org/officeDocument/2006/customXml" ds:itemID="{43A22434-ED62-4D27-B944-24C5039BF8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26b094-24a4-4ccd-b7e3-3edda354eb3c"/>
    <ds:schemaRef ds:uri="b1c3f57c-7c49-4651-ad41-fce25e6761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CCA1584-9CA9-46D4-BE44-1AD376E0FB8E}">
  <ds:schemaRefs>
    <ds:schemaRef ds:uri="http://schemas.microsoft.com/office/infopath/2007/PartnerControls"/>
    <ds:schemaRef ds:uri="5b26b094-24a4-4ccd-b7e3-3edda354eb3c"/>
    <ds:schemaRef ds:uri="http://purl.org/dc/elements/1.1/"/>
    <ds:schemaRef ds:uri="http://schemas.microsoft.com/office/2006/metadata/properties"/>
    <ds:schemaRef ds:uri="http://schemas.microsoft.com/office/2006/documentManagement/types"/>
    <ds:schemaRef ds:uri="http://purl.org/dc/terms/"/>
    <ds:schemaRef ds:uri="b1c3f57c-7c49-4651-ad41-fce25e67615e"/>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GGSA_Curriculum_PPT_Theme</Template>
  <TotalTime>15411</TotalTime>
  <Words>706</Words>
  <Application>Microsoft Office PowerPoint</Application>
  <PresentationFormat>On-screen Show (4:3)</PresentationFormat>
  <Paragraphs>123</Paragraphs>
  <Slides>27</Slides>
  <Notes>2</Notes>
  <HiddenSlides>0</HiddenSlides>
  <MMClips>16</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GGSA_Curriculum_PPT_Theme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CYP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subject>Parenting</dc:subject>
  <dc:creator>Sandra Thibeault</dc:creator>
  <cp:keywords>Parenting</cp:keywords>
  <cp:lastModifiedBy>jane hooper</cp:lastModifiedBy>
  <cp:revision>12</cp:revision>
  <cp:lastPrinted>2017-11-01T05:39:03Z</cp:lastPrinted>
  <dcterms:created xsi:type="dcterms:W3CDTF">2017-09-25T17:46:47Z</dcterms:created>
  <dcterms:modified xsi:type="dcterms:W3CDTF">2023-02-20T04:16:56Z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0x010100CF079873C6E3AB4EACD63ED1E8B5A8E2</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SchoolPrincipals">
    <vt:bool>false</vt:bool>
  </property>
  <property fmtid="{D5CDD505-2E9C-101B-9397-08002B2CF9AE}" pid="13" name="dcBrochureStand">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_dlc_DocIdItemGuid">
    <vt:lpwstr>ff9be883-4ccc-4240-9da9-3d5fb8e4cb8b</vt:lpwstr>
  </property>
  <property fmtid="{D5CDD505-2E9C-101B-9397-08002B2CF9AE}" pid="26" name="MediaServiceImageTags">
    <vt:lpwstr/>
  </property>
  <property fmtid="{D5CDD505-2E9C-101B-9397-08002B2CF9AE}" pid="27" name="xd_ProgID">
    <vt:lpwstr/>
  </property>
  <property fmtid="{D5CDD505-2E9C-101B-9397-08002B2CF9AE}" pid="28" name="ComplianceAssetId">
    <vt:lpwstr/>
  </property>
  <property fmtid="{D5CDD505-2E9C-101B-9397-08002B2CF9AE}" pid="29" name="auditStatus">
    <vt:lpwstr>Publish ready</vt:lpwstr>
  </property>
  <property fmtid="{D5CDD505-2E9C-101B-9397-08002B2CF9AE}" pid="30" name="TemplateUrl">
    <vt:lpwstr/>
  </property>
  <property fmtid="{D5CDD505-2E9C-101B-9397-08002B2CF9AE}" pid="31" name="Sign-off status">
    <vt:lpwstr>Signed Off</vt:lpwstr>
  </property>
  <property fmtid="{D5CDD505-2E9C-101B-9397-08002B2CF9AE}" pid="32" name="_ExtendedDescription">
    <vt:lpwstr/>
  </property>
  <property fmtid="{D5CDD505-2E9C-101B-9397-08002B2CF9AE}" pid="33" name="TriggerFlowInfo">
    <vt:lpwstr/>
  </property>
  <property fmtid="{D5CDD505-2E9C-101B-9397-08002B2CF9AE}" pid="34" name="xd_Signature">
    <vt:lpwstr/>
  </property>
  <property fmtid="{D5CDD505-2E9C-101B-9397-08002B2CF9AE}" pid="35" name="Request">
    <vt:lpwstr>, </vt:lpwstr>
  </property>
  <property fmtid="{D5CDD505-2E9C-101B-9397-08002B2CF9AE}" pid="36" name="ArticulateGUID">
    <vt:lpwstr>3A1FBADB-A0D5-4C4F-9620-F8D92EDF99A6</vt:lpwstr>
  </property>
  <property fmtid="{D5CDD505-2E9C-101B-9397-08002B2CF9AE}" pid="37" name="ArticulatePath">
    <vt:lpwstr>https://ggsaus.sharepoint.com/sites/WebShare/Shared Documents/Curriculum/06 Music/01 Music for Learning F-6/32 Unit 3 - Music in the World  - Indigenous Australian Musicians - Years 5 &amp; 6/MUS Y56 U3 W1 L2  V1 20220617</vt:lpwstr>
  </property>
</Properties>
</file>