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6213" r:id="rId5"/>
  </p:sldMasterIdLst>
  <p:notesMasterIdLst>
    <p:notesMasterId r:id="rId26"/>
  </p:notesMasterIdLst>
  <p:handoutMasterIdLst>
    <p:handoutMasterId r:id="rId27"/>
  </p:handoutMasterIdLst>
  <p:sldIdLst>
    <p:sldId id="256" r:id="rId6"/>
    <p:sldId id="261" r:id="rId7"/>
    <p:sldId id="262" r:id="rId8"/>
    <p:sldId id="285" r:id="rId9"/>
    <p:sldId id="290" r:id="rId10"/>
    <p:sldId id="297" r:id="rId11"/>
    <p:sldId id="298" r:id="rId12"/>
    <p:sldId id="299" r:id="rId13"/>
    <p:sldId id="300" r:id="rId14"/>
    <p:sldId id="301" r:id="rId15"/>
    <p:sldId id="1784" r:id="rId16"/>
    <p:sldId id="1785" r:id="rId17"/>
    <p:sldId id="302" r:id="rId18"/>
    <p:sldId id="305" r:id="rId19"/>
    <p:sldId id="306" r:id="rId20"/>
    <p:sldId id="1782" r:id="rId21"/>
    <p:sldId id="1795" r:id="rId22"/>
    <p:sldId id="275" r:id="rId23"/>
    <p:sldId id="1790" r:id="rId24"/>
    <p:sldId id="1796" r:id="rId25"/>
  </p:sldIdLst>
  <p:sldSz cx="9144000" cy="6858000" type="screen4x3"/>
  <p:notesSz cx="7019925" cy="93059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799" userDrawn="1">
          <p15:clr>
            <a:srgbClr val="A4A3A4"/>
          </p15:clr>
        </p15:guide>
        <p15:guide id="2" pos="272" userDrawn="1">
          <p15:clr>
            <a:srgbClr val="A4A3A4"/>
          </p15:clr>
        </p15:guide>
        <p15:guide id="3" pos="2880" userDrawn="1">
          <p15:clr>
            <a:srgbClr val="A4A3A4"/>
          </p15:clr>
        </p15:guide>
        <p15:guide id="4" pos="5465" userDrawn="1">
          <p15:clr>
            <a:srgbClr val="A4A3A4"/>
          </p15:clr>
        </p15:guide>
        <p15:guide id="5" orient="horz" pos="2137" userDrawn="1">
          <p15:clr>
            <a:srgbClr val="A4A3A4"/>
          </p15:clr>
        </p15:guide>
        <p15:guide id="6" orient="horz" pos="3974" userDrawn="1">
          <p15:clr>
            <a:srgbClr val="A4A3A4"/>
          </p15:clr>
        </p15:guide>
        <p15:guide id="7" orient="horz" pos="25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1" userDrawn="1">
          <p15:clr>
            <a:srgbClr val="A4A3A4"/>
          </p15:clr>
        </p15:guide>
        <p15:guide id="2" pos="2212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7E4161B-A082-DA42-C000-C3936DBB4876}" name="Jane Emperado" initials="" userId="S::jemperado@goodtogreatschools.org.au::f11f2e2c-abe5-457b-8efd-db449d0a0879" providerId="AD"/>
  <p188:author id="{4CF1D125-CDAC-41BA-663D-FA2ED412B9D6}" name="Elizabeth Piaquadio" initials="" userId="S::epiaquadio@goodtogreatschools.org.au::52767243-7565-4b68-b9c1-5d2bede989b0" providerId="AD"/>
  <p188:author id="{C4288552-6D0E-8CC2-62D5-390F7A912CEC}" name="Abbas Kassem" initials="" userId="S::akassem@goodtogreatschools.org.au::b5422da9-d130-411e-8a14-2c174765e2f3" providerId="AD"/>
  <p188:author id="{A858C27E-DE66-476E-F0D9-1C44EA3E7CC1}" name="Chantal Rae" initials="CR" userId="S::crae@goodtogreatschools.org.au::a1db561e-73a2-489d-a119-0f73c1c2f06f" providerId="AD"/>
  <p188:author id="{26C4F881-2B13-5AE9-F8D3-90FABDA57396}" name="Jane Emperado" initials="JE" userId="Jane Emperado" providerId="None"/>
  <p188:author id="{F9EC709B-A35B-5782-C0E0-A56C6394654A}" name="Sara Reynolds" initials="SR" userId="S::sreynolds@goodtogreatschools.org.au::69865588-b2e5-414a-9d2a-0cd2581b20ed" providerId="AD"/>
  <p188:author id="{975C13B1-098B-AE78-A050-04A321074122}" name="Nathan Duff" initials="ND" userId="S::nduff@goodtogreatschools.org.au::5454dd5d-9811-49f6-92ba-8b7b8eb9777a" providerId="AD"/>
  <p188:author id="{F3A441D6-6F02-665D-5AC6-34A1AF2D56A9}" name="Lorraine Sage" initials="LS" userId="S::lsage@goodtogreatschools.org.au::492655dd-2671-48ce-be84-1cb87887afd8" providerId="AD"/>
  <p188:author id="{9B6C35E0-19F5-AC4A-AE69-0037BB855A2A}" name="Duncan Hastie" initials="DH" userId="S::dhastie@goodtogreatschools.org.au::6b9ddfa0-3e8b-4c72-a299-e1e58d399348" providerId="AD"/>
  <p188:author id="{FFFCC8EB-EA02-7F88-3DC0-021BD804575E}" name="Oisin McWeeney" initials="" userId="S::omcweeney@goodtogreatschools.org.au::cd60c34c-3a24-41c8-a31a-5c33fe3d7031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udy Sinnamon" initials="TS" lastIdx="16" clrIdx="0"/>
  <p:cmAuthor id="2" name="ayesha@checkitediting.com.au" initials="a" lastIdx="1" clrIdx="1">
    <p:extLst>
      <p:ext uri="{19B8F6BF-5375-455C-9EA6-DF929625EA0E}">
        <p15:presenceInfo xmlns:p15="http://schemas.microsoft.com/office/powerpoint/2012/main" userId="3ac9f934761b203a" providerId="Windows Live"/>
      </p:ext>
    </p:extLst>
  </p:cmAuthor>
  <p:cmAuthor id="3" name="Nadine Anderson-Conklin" initials="NAC" lastIdx="2" clrIdx="2">
    <p:extLst>
      <p:ext uri="{19B8F6BF-5375-455C-9EA6-DF929625EA0E}">
        <p15:presenceInfo xmlns:p15="http://schemas.microsoft.com/office/powerpoint/2012/main" userId="S::NAnderson@goodtogreatschools.org.au::a935aca9-513a-492d-957e-465cbe939dd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F6F7"/>
    <a:srgbClr val="000000"/>
    <a:srgbClr val="C1E7EA"/>
    <a:srgbClr val="EAC1BE"/>
    <a:srgbClr val="FFEAAB"/>
    <a:srgbClr val="FFEBAB"/>
    <a:srgbClr val="FFFDF5"/>
    <a:srgbClr val="FFFEFA"/>
    <a:srgbClr val="FAFFFF"/>
    <a:srgbClr val="F5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FAF1E4-86A6-43C2-BB84-18721F08CDFB}" v="7" dt="2025-12-10T01:51:22.0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799"/>
        <p:guide pos="272"/>
        <p:guide pos="2880"/>
        <p:guide pos="5465"/>
        <p:guide orient="horz" pos="2137"/>
        <p:guide orient="horz" pos="3974"/>
        <p:guide orient="horz" pos="2568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31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Relationship Id="rId35" Type="http://schemas.microsoft.com/office/2018/10/relationships/authors" Target="authors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ntal Rae" userId="a1db561e-73a2-489d-a119-0f73c1c2f06f" providerId="ADAL" clId="{4F9118FD-BC50-42D7-A6A0-610BB07775FC}"/>
    <pc:docChg chg="modSld">
      <pc:chgData name="Chantal Rae" userId="a1db561e-73a2-489d-a119-0f73c1c2f06f" providerId="ADAL" clId="{4F9118FD-BC50-42D7-A6A0-610BB07775FC}" dt="2025-01-17T02:47:41.369" v="268" actId="14100"/>
      <pc:docMkLst>
        <pc:docMk/>
      </pc:docMkLst>
      <pc:sldChg chg="modSp mod">
        <pc:chgData name="Chantal Rae" userId="a1db561e-73a2-489d-a119-0f73c1c2f06f" providerId="ADAL" clId="{4F9118FD-BC50-42D7-A6A0-610BB07775FC}" dt="2025-01-17T02:42:56.759" v="1" actId="113"/>
        <pc:sldMkLst>
          <pc:docMk/>
          <pc:sldMk cId="1729709310" sldId="262"/>
        </pc:sldMkLst>
        <pc:spChg chg="mod">
          <ac:chgData name="Chantal Rae" userId="a1db561e-73a2-489d-a119-0f73c1c2f06f" providerId="ADAL" clId="{4F9118FD-BC50-42D7-A6A0-610BB07775FC}" dt="2025-01-17T02:42:56.759" v="1" actId="113"/>
          <ac:spMkLst>
            <pc:docMk/>
            <pc:sldMk cId="1729709310" sldId="262"/>
            <ac:spMk id="6" creationId="{8457A06F-07D4-86F6-D48A-0E614A52A445}"/>
          </ac:spMkLst>
        </pc:spChg>
      </pc:sldChg>
      <pc:sldChg chg="addSp modSp">
        <pc:chgData name="Chantal Rae" userId="a1db561e-73a2-489d-a119-0f73c1c2f06f" providerId="ADAL" clId="{4F9118FD-BC50-42D7-A6A0-610BB07775FC}" dt="2025-01-17T02:43:25.316" v="2"/>
        <pc:sldMkLst>
          <pc:docMk/>
          <pc:sldMk cId="3633108255" sldId="290"/>
        </pc:sldMkLst>
        <pc:picChg chg="add mod">
          <ac:chgData name="Chantal Rae" userId="a1db561e-73a2-489d-a119-0f73c1c2f06f" providerId="ADAL" clId="{4F9118FD-BC50-42D7-A6A0-610BB07775FC}" dt="2025-01-17T02:43:25.316" v="2"/>
          <ac:picMkLst>
            <pc:docMk/>
            <pc:sldMk cId="3633108255" sldId="290"/>
            <ac:picMk id="4" creationId="{DB184BD9-BCC3-3A84-99AE-612C9C4C0BFF}"/>
          </ac:picMkLst>
        </pc:picChg>
      </pc:sldChg>
      <pc:sldChg chg="modSp mod">
        <pc:chgData name="Chantal Rae" userId="a1db561e-73a2-489d-a119-0f73c1c2f06f" providerId="ADAL" clId="{4F9118FD-BC50-42D7-A6A0-610BB07775FC}" dt="2025-01-17T02:44:18.644" v="45" actId="20577"/>
        <pc:sldMkLst>
          <pc:docMk/>
          <pc:sldMk cId="3445829193" sldId="299"/>
        </pc:sldMkLst>
        <pc:spChg chg="mod">
          <ac:chgData name="Chantal Rae" userId="a1db561e-73a2-489d-a119-0f73c1c2f06f" providerId="ADAL" clId="{4F9118FD-BC50-42D7-A6A0-610BB07775FC}" dt="2025-01-17T02:44:18.644" v="45" actId="20577"/>
          <ac:spMkLst>
            <pc:docMk/>
            <pc:sldMk cId="3445829193" sldId="299"/>
            <ac:spMk id="4" creationId="{4675DE99-A8BD-E5DF-9A0A-E0FF68AF869A}"/>
          </ac:spMkLst>
        </pc:spChg>
      </pc:sldChg>
      <pc:sldChg chg="modSp mod">
        <pc:chgData name="Chantal Rae" userId="a1db561e-73a2-489d-a119-0f73c1c2f06f" providerId="ADAL" clId="{4F9118FD-BC50-42D7-A6A0-610BB07775FC}" dt="2025-01-17T02:45:05.480" v="94" actId="20577"/>
        <pc:sldMkLst>
          <pc:docMk/>
          <pc:sldMk cId="3161078265" sldId="300"/>
        </pc:sldMkLst>
        <pc:spChg chg="mod">
          <ac:chgData name="Chantal Rae" userId="a1db561e-73a2-489d-a119-0f73c1c2f06f" providerId="ADAL" clId="{4F9118FD-BC50-42D7-A6A0-610BB07775FC}" dt="2025-01-17T02:45:05.480" v="94" actId="20577"/>
          <ac:spMkLst>
            <pc:docMk/>
            <pc:sldMk cId="3161078265" sldId="300"/>
            <ac:spMk id="4" creationId="{4675DE99-A8BD-E5DF-9A0A-E0FF68AF869A}"/>
          </ac:spMkLst>
        </pc:spChg>
      </pc:sldChg>
      <pc:sldChg chg="modSp mod">
        <pc:chgData name="Chantal Rae" userId="a1db561e-73a2-489d-a119-0f73c1c2f06f" providerId="ADAL" clId="{4F9118FD-BC50-42D7-A6A0-610BB07775FC}" dt="2025-01-17T02:45:42.669" v="124" actId="20577"/>
        <pc:sldMkLst>
          <pc:docMk/>
          <pc:sldMk cId="1327022093" sldId="301"/>
        </pc:sldMkLst>
        <pc:spChg chg="mod">
          <ac:chgData name="Chantal Rae" userId="a1db561e-73a2-489d-a119-0f73c1c2f06f" providerId="ADAL" clId="{4F9118FD-BC50-42D7-A6A0-610BB07775FC}" dt="2025-01-17T02:45:42.669" v="124" actId="20577"/>
          <ac:spMkLst>
            <pc:docMk/>
            <pc:sldMk cId="1327022093" sldId="301"/>
            <ac:spMk id="4" creationId="{4675DE99-A8BD-E5DF-9A0A-E0FF68AF869A}"/>
          </ac:spMkLst>
        </pc:spChg>
      </pc:sldChg>
      <pc:sldChg chg="modSp mod">
        <pc:chgData name="Chantal Rae" userId="a1db561e-73a2-489d-a119-0f73c1c2f06f" providerId="ADAL" clId="{4F9118FD-BC50-42D7-A6A0-610BB07775FC}" dt="2025-01-17T02:46:38.374" v="196" actId="20577"/>
        <pc:sldMkLst>
          <pc:docMk/>
          <pc:sldMk cId="1074740429" sldId="1784"/>
        </pc:sldMkLst>
        <pc:spChg chg="mod">
          <ac:chgData name="Chantal Rae" userId="a1db561e-73a2-489d-a119-0f73c1c2f06f" providerId="ADAL" clId="{4F9118FD-BC50-42D7-A6A0-610BB07775FC}" dt="2025-01-17T02:46:38.374" v="196" actId="20577"/>
          <ac:spMkLst>
            <pc:docMk/>
            <pc:sldMk cId="1074740429" sldId="1784"/>
            <ac:spMk id="4" creationId="{4675DE99-A8BD-E5DF-9A0A-E0FF68AF869A}"/>
          </ac:spMkLst>
        </pc:spChg>
      </pc:sldChg>
      <pc:sldChg chg="modSp mod">
        <pc:chgData name="Chantal Rae" userId="a1db561e-73a2-489d-a119-0f73c1c2f06f" providerId="ADAL" clId="{4F9118FD-BC50-42D7-A6A0-610BB07775FC}" dt="2025-01-17T02:47:41.369" v="268" actId="14100"/>
        <pc:sldMkLst>
          <pc:docMk/>
          <pc:sldMk cId="1064727522" sldId="1785"/>
        </pc:sldMkLst>
        <pc:spChg chg="mod">
          <ac:chgData name="Chantal Rae" userId="a1db561e-73a2-489d-a119-0f73c1c2f06f" providerId="ADAL" clId="{4F9118FD-BC50-42D7-A6A0-610BB07775FC}" dt="2025-01-17T02:47:34.164" v="267" actId="20577"/>
          <ac:spMkLst>
            <pc:docMk/>
            <pc:sldMk cId="1064727522" sldId="1785"/>
            <ac:spMk id="4" creationId="{4675DE99-A8BD-E5DF-9A0A-E0FF68AF869A}"/>
          </ac:spMkLst>
        </pc:spChg>
        <pc:picChg chg="mod">
          <ac:chgData name="Chantal Rae" userId="a1db561e-73a2-489d-a119-0f73c1c2f06f" providerId="ADAL" clId="{4F9118FD-BC50-42D7-A6A0-610BB07775FC}" dt="2025-01-17T02:47:41.369" v="268" actId="14100"/>
          <ac:picMkLst>
            <pc:docMk/>
            <pc:sldMk cId="1064727522" sldId="1785"/>
            <ac:picMk id="2" creationId="{26E1A1E4-02FA-8F3C-E659-E368E9981574}"/>
          </ac:picMkLst>
        </pc:picChg>
      </pc:sldChg>
    </pc:docChg>
  </pc:docChgLst>
  <pc:docChgLst>
    <pc:chgData name="Lorraine Sage" userId="492655dd-2671-48ce-be84-1cb87887afd8" providerId="ADAL" clId="{5C0C0F3E-C91E-4542-9FCD-C4F5E165F4E2}"/>
    <pc:docChg chg="undo custSel addSld delSld modSld modMainMaster">
      <pc:chgData name="Lorraine Sage" userId="492655dd-2671-48ce-be84-1cb87887afd8" providerId="ADAL" clId="{5C0C0F3E-C91E-4542-9FCD-C4F5E165F4E2}" dt="2024-09-25T11:28:13.268" v="1549" actId="14826"/>
      <pc:docMkLst>
        <pc:docMk/>
      </pc:docMkLst>
      <pc:sldChg chg="modSp mod modNotesTx">
        <pc:chgData name="Lorraine Sage" userId="492655dd-2671-48ce-be84-1cb87887afd8" providerId="ADAL" clId="{5C0C0F3E-C91E-4542-9FCD-C4F5E165F4E2}" dt="2024-09-24T09:32:13.667" v="34" actId="14826"/>
        <pc:sldMkLst>
          <pc:docMk/>
          <pc:sldMk cId="2585116655" sldId="256"/>
        </pc:sldMkLst>
      </pc:sldChg>
      <pc:sldChg chg="modSp mod modNotesTx">
        <pc:chgData name="Lorraine Sage" userId="492655dd-2671-48ce-be84-1cb87887afd8" providerId="ADAL" clId="{5C0C0F3E-C91E-4542-9FCD-C4F5E165F4E2}" dt="2024-09-24T09:29:47.267" v="6"/>
        <pc:sldMkLst>
          <pc:docMk/>
          <pc:sldMk cId="4221246315" sldId="261"/>
        </pc:sldMkLst>
      </pc:sldChg>
      <pc:sldChg chg="modSp mod modNotesTx">
        <pc:chgData name="Lorraine Sage" userId="492655dd-2671-48ce-be84-1cb87887afd8" providerId="ADAL" clId="{5C0C0F3E-C91E-4542-9FCD-C4F5E165F4E2}" dt="2024-09-24T09:30:39.202" v="28" actId="113"/>
        <pc:sldMkLst>
          <pc:docMk/>
          <pc:sldMk cId="1729709310" sldId="262"/>
        </pc:sldMkLst>
      </pc:sldChg>
      <pc:sldChg chg="modSp mod modNotesTx">
        <pc:chgData name="Lorraine Sage" userId="492655dd-2671-48ce-be84-1cb87887afd8" providerId="ADAL" clId="{5C0C0F3E-C91E-4542-9FCD-C4F5E165F4E2}" dt="2024-09-24T11:51:29.616" v="462" actId="1076"/>
        <pc:sldMkLst>
          <pc:docMk/>
          <pc:sldMk cId="521185421" sldId="275"/>
        </pc:sldMkLst>
      </pc:sldChg>
      <pc:sldChg chg="addSp modSp mod modNotesTx">
        <pc:chgData name="Lorraine Sage" userId="492655dd-2671-48ce-be84-1cb87887afd8" providerId="ADAL" clId="{5C0C0F3E-C91E-4542-9FCD-C4F5E165F4E2}" dt="2024-09-25T10:56:43.364" v="1538" actId="1076"/>
        <pc:sldMkLst>
          <pc:docMk/>
          <pc:sldMk cId="1224502873" sldId="285"/>
        </pc:sldMkLst>
      </pc:sldChg>
      <pc:sldChg chg="modSp mod modNotesTx">
        <pc:chgData name="Lorraine Sage" userId="492655dd-2671-48ce-be84-1cb87887afd8" providerId="ADAL" clId="{5C0C0F3E-C91E-4542-9FCD-C4F5E165F4E2}" dt="2024-09-24T10:30:20.387" v="50" actId="14100"/>
        <pc:sldMkLst>
          <pc:docMk/>
          <pc:sldMk cId="3633108255" sldId="290"/>
        </pc:sldMkLst>
      </pc:sldChg>
      <pc:sldChg chg="addSp delSp modSp mod delAnim modAnim modNotesTx">
        <pc:chgData name="Lorraine Sage" userId="492655dd-2671-48ce-be84-1cb87887afd8" providerId="ADAL" clId="{5C0C0F3E-C91E-4542-9FCD-C4F5E165F4E2}" dt="2024-09-24T10:32:12.929" v="89" actId="20577"/>
        <pc:sldMkLst>
          <pc:docMk/>
          <pc:sldMk cId="117387710" sldId="297"/>
        </pc:sldMkLst>
      </pc:sldChg>
      <pc:sldChg chg="modSp mod modNotesTx">
        <pc:chgData name="Lorraine Sage" userId="492655dd-2671-48ce-be84-1cb87887afd8" providerId="ADAL" clId="{5C0C0F3E-C91E-4542-9FCD-C4F5E165F4E2}" dt="2024-09-24T10:36:35.906" v="104" actId="1076"/>
        <pc:sldMkLst>
          <pc:docMk/>
          <pc:sldMk cId="558348118" sldId="298"/>
        </pc:sldMkLst>
      </pc:sldChg>
      <pc:sldChg chg="modSp mod modNotesTx">
        <pc:chgData name="Lorraine Sage" userId="492655dd-2671-48ce-be84-1cb87887afd8" providerId="ADAL" clId="{5C0C0F3E-C91E-4542-9FCD-C4F5E165F4E2}" dt="2024-09-25T11:28:05.299" v="1548" actId="1076"/>
        <pc:sldMkLst>
          <pc:docMk/>
          <pc:sldMk cId="3445829193" sldId="299"/>
        </pc:sldMkLst>
      </pc:sldChg>
      <pc:sldChg chg="modSp mod modNotesTx">
        <pc:chgData name="Lorraine Sage" userId="492655dd-2671-48ce-be84-1cb87887afd8" providerId="ADAL" clId="{5C0C0F3E-C91E-4542-9FCD-C4F5E165F4E2}" dt="2024-09-25T11:27:08.445" v="1544" actId="1076"/>
        <pc:sldMkLst>
          <pc:docMk/>
          <pc:sldMk cId="3161078265" sldId="300"/>
        </pc:sldMkLst>
      </pc:sldChg>
      <pc:sldChg chg="modSp mod modNotesTx">
        <pc:chgData name="Lorraine Sage" userId="492655dd-2671-48ce-be84-1cb87887afd8" providerId="ADAL" clId="{5C0C0F3E-C91E-4542-9FCD-C4F5E165F4E2}" dt="2024-09-25T11:27:46.116" v="1546" actId="1076"/>
        <pc:sldMkLst>
          <pc:docMk/>
          <pc:sldMk cId="1327022093" sldId="301"/>
        </pc:sldMkLst>
      </pc:sldChg>
      <pc:sldChg chg="addSp delSp modSp mod delAnim modAnim modNotesTx">
        <pc:chgData name="Lorraine Sage" userId="492655dd-2671-48ce-be84-1cb87887afd8" providerId="ADAL" clId="{5C0C0F3E-C91E-4542-9FCD-C4F5E165F4E2}" dt="2024-09-25T10:57:15.979" v="1541" actId="1076"/>
        <pc:sldMkLst>
          <pc:docMk/>
          <pc:sldMk cId="2432143710" sldId="302"/>
        </pc:sldMkLst>
      </pc:sldChg>
      <pc:sldChg chg="modSp add del mod modNotesTx">
        <pc:chgData name="Lorraine Sage" userId="492655dd-2671-48ce-be84-1cb87887afd8" providerId="ADAL" clId="{5C0C0F3E-C91E-4542-9FCD-C4F5E165F4E2}" dt="2024-09-25T10:09:50.402" v="1522" actId="47"/>
        <pc:sldMkLst>
          <pc:docMk/>
          <pc:sldMk cId="3341099163" sldId="303"/>
        </pc:sldMkLst>
      </pc:sldChg>
      <pc:sldChg chg="modSp add del mod modNotesTx">
        <pc:chgData name="Lorraine Sage" userId="492655dd-2671-48ce-be84-1cb87887afd8" providerId="ADAL" clId="{5C0C0F3E-C91E-4542-9FCD-C4F5E165F4E2}" dt="2024-09-25T10:09:52.074" v="1523" actId="47"/>
        <pc:sldMkLst>
          <pc:docMk/>
          <pc:sldMk cId="659355239" sldId="304"/>
        </pc:sldMkLst>
      </pc:sldChg>
      <pc:sldChg chg="modSp add del mod modNotesTx">
        <pc:chgData name="Lorraine Sage" userId="492655dd-2671-48ce-be84-1cb87887afd8" providerId="ADAL" clId="{5C0C0F3E-C91E-4542-9FCD-C4F5E165F4E2}" dt="2024-09-25T10:54:58.404" v="1527" actId="47"/>
        <pc:sldMkLst>
          <pc:docMk/>
          <pc:sldMk cId="1713216147" sldId="305"/>
        </pc:sldMkLst>
      </pc:sldChg>
      <pc:sldChg chg="modSp add del mod modNotesTx">
        <pc:chgData name="Lorraine Sage" userId="492655dd-2671-48ce-be84-1cb87887afd8" providerId="ADAL" clId="{5C0C0F3E-C91E-4542-9FCD-C4F5E165F4E2}" dt="2024-09-25T11:27:29.291" v="1545" actId="20577"/>
        <pc:sldMkLst>
          <pc:docMk/>
          <pc:sldMk cId="342136659" sldId="306"/>
        </pc:sldMkLst>
      </pc:sldChg>
      <pc:sldChg chg="addSp modSp add del mod modNotesTx">
        <pc:chgData name="Lorraine Sage" userId="492655dd-2671-48ce-be84-1cb87887afd8" providerId="ADAL" clId="{5C0C0F3E-C91E-4542-9FCD-C4F5E165F4E2}" dt="2024-09-25T10:55:02.187" v="1528" actId="47"/>
        <pc:sldMkLst>
          <pc:docMk/>
          <pc:sldMk cId="1420020992" sldId="307"/>
        </pc:sldMkLst>
      </pc:sldChg>
      <pc:sldChg chg="addSp modSp mod modNotesTx">
        <pc:chgData name="Lorraine Sage" userId="492655dd-2671-48ce-be84-1cb87887afd8" providerId="ADAL" clId="{5C0C0F3E-C91E-4542-9FCD-C4F5E165F4E2}" dt="2024-09-25T11:28:13.268" v="1549" actId="14826"/>
        <pc:sldMkLst>
          <pc:docMk/>
          <pc:sldMk cId="3598576344" sldId="1782"/>
        </pc:sldMkLst>
      </pc:sldChg>
      <pc:sldChg chg="add del modNotesTx">
        <pc:chgData name="Lorraine Sage" userId="492655dd-2671-48ce-be84-1cb87887afd8" providerId="ADAL" clId="{5C0C0F3E-C91E-4542-9FCD-C4F5E165F4E2}" dt="2024-09-25T10:55:03.291" v="1529" actId="47"/>
        <pc:sldMkLst>
          <pc:docMk/>
          <pc:sldMk cId="3589477728" sldId="1783"/>
        </pc:sldMkLst>
      </pc:sldChg>
      <pc:sldChg chg="modSp mod modNotesTx">
        <pc:chgData name="Lorraine Sage" userId="492655dd-2671-48ce-be84-1cb87887afd8" providerId="ADAL" clId="{5C0C0F3E-C91E-4542-9FCD-C4F5E165F4E2}" dt="2024-09-24T11:48:09.234" v="440" actId="1076"/>
        <pc:sldMkLst>
          <pc:docMk/>
          <pc:sldMk cId="1074740429" sldId="1784"/>
        </pc:sldMkLst>
      </pc:sldChg>
      <pc:sldChg chg="modSp mod modNotesTx">
        <pc:chgData name="Lorraine Sage" userId="492655dd-2671-48ce-be84-1cb87887afd8" providerId="ADAL" clId="{5C0C0F3E-C91E-4542-9FCD-C4F5E165F4E2}" dt="2024-09-24T11:48:32.895" v="443" actId="1076"/>
        <pc:sldMkLst>
          <pc:docMk/>
          <pc:sldMk cId="1064727522" sldId="1785"/>
        </pc:sldMkLst>
      </pc:sldChg>
      <pc:sldChg chg="modSp add del mod modNotesTx">
        <pc:chgData name="Lorraine Sage" userId="492655dd-2671-48ce-be84-1cb87887afd8" providerId="ADAL" clId="{5C0C0F3E-C91E-4542-9FCD-C4F5E165F4E2}" dt="2024-09-25T10:55:03.923" v="1530" actId="47"/>
        <pc:sldMkLst>
          <pc:docMk/>
          <pc:sldMk cId="316210924" sldId="1786"/>
        </pc:sldMkLst>
      </pc:sldChg>
      <pc:sldChg chg="modSp del mod modNotesTx">
        <pc:chgData name="Lorraine Sage" userId="492655dd-2671-48ce-be84-1cb87887afd8" providerId="ADAL" clId="{5C0C0F3E-C91E-4542-9FCD-C4F5E165F4E2}" dt="2024-09-25T10:55:07.056" v="1532" actId="47"/>
        <pc:sldMkLst>
          <pc:docMk/>
          <pc:sldMk cId="3952919947" sldId="1787"/>
        </pc:sldMkLst>
      </pc:sldChg>
      <pc:sldChg chg="modSp add del mod modNotesTx">
        <pc:chgData name="Lorraine Sage" userId="492655dd-2671-48ce-be84-1cb87887afd8" providerId="ADAL" clId="{5C0C0F3E-C91E-4542-9FCD-C4F5E165F4E2}" dt="2024-09-25T10:55:04.617" v="1531" actId="47"/>
        <pc:sldMkLst>
          <pc:docMk/>
          <pc:sldMk cId="3393986584" sldId="1788"/>
        </pc:sldMkLst>
      </pc:sldChg>
      <pc:sldChg chg="modSp del mod modNotesTx">
        <pc:chgData name="Lorraine Sage" userId="492655dd-2671-48ce-be84-1cb87887afd8" providerId="ADAL" clId="{5C0C0F3E-C91E-4542-9FCD-C4F5E165F4E2}" dt="2024-09-25T10:55:10.691" v="1533" actId="47"/>
        <pc:sldMkLst>
          <pc:docMk/>
          <pc:sldMk cId="1673457460" sldId="1789"/>
        </pc:sldMkLst>
      </pc:sldChg>
      <pc:sldChg chg="modSp mod modNotesTx">
        <pc:chgData name="Lorraine Sage" userId="492655dd-2671-48ce-be84-1cb87887afd8" providerId="ADAL" clId="{5C0C0F3E-C91E-4542-9FCD-C4F5E165F4E2}" dt="2024-09-24T11:52:46.299" v="599" actId="20577"/>
        <pc:sldMkLst>
          <pc:docMk/>
          <pc:sldMk cId="2925239108" sldId="1790"/>
        </pc:sldMkLst>
      </pc:sldChg>
      <pc:sldChg chg="modSp add mod modNotesTx">
        <pc:chgData name="Lorraine Sage" userId="492655dd-2671-48ce-be84-1cb87887afd8" providerId="ADAL" clId="{5C0C0F3E-C91E-4542-9FCD-C4F5E165F4E2}" dt="2024-09-25T09:52:31.813" v="1505" actId="14826"/>
        <pc:sldMkLst>
          <pc:docMk/>
          <pc:sldMk cId="805065550" sldId="1795"/>
        </pc:sldMkLst>
      </pc:sldChg>
      <pc:sldMasterChg chg="modSldLayout">
        <pc:chgData name="Lorraine Sage" userId="492655dd-2671-48ce-be84-1cb87887afd8" providerId="ADAL" clId="{5C0C0F3E-C91E-4542-9FCD-C4F5E165F4E2}" dt="2024-09-24T09:29:24.697" v="3" actId="20577"/>
        <pc:sldMasterMkLst>
          <pc:docMk/>
          <pc:sldMasterMk cId="2142349000" sldId="2147486213"/>
        </pc:sldMasterMkLst>
        <pc:sldLayoutChg chg="modSp mod">
          <pc:chgData name="Lorraine Sage" userId="492655dd-2671-48ce-be84-1cb87887afd8" providerId="ADAL" clId="{5C0C0F3E-C91E-4542-9FCD-C4F5E165F4E2}" dt="2024-09-24T09:29:24.697" v="3" actId="20577"/>
          <pc:sldLayoutMkLst>
            <pc:docMk/>
            <pc:sldMasterMk cId="2142349000" sldId="2147486213"/>
            <pc:sldLayoutMk cId="1573683159" sldId="2147486252"/>
          </pc:sldLayoutMkLst>
        </pc:sldLayoutChg>
      </pc:sldMasterChg>
    </pc:docChg>
  </pc:docChgLst>
  <pc:docChgLst>
    <pc:chgData name="Jane Emperado" userId="S::jemperado@goodtogreatschools.org.au::f11f2e2c-abe5-457b-8efd-db449d0a0879" providerId="AD" clId="Web-{8B0ED5DF-8AA1-5D78-84C7-84F6A44D027C}"/>
    <pc:docChg chg="modSld">
      <pc:chgData name="Jane Emperado" userId="S::jemperado@goodtogreatschools.org.au::f11f2e2c-abe5-457b-8efd-db449d0a0879" providerId="AD" clId="Web-{8B0ED5DF-8AA1-5D78-84C7-84F6A44D027C}" dt="2024-09-25T11:10:16.930" v="5" actId="1076"/>
      <pc:docMkLst>
        <pc:docMk/>
      </pc:docMkLst>
      <pc:sldChg chg="modSp">
        <pc:chgData name="Jane Emperado" userId="S::jemperado@goodtogreatschools.org.au::f11f2e2c-abe5-457b-8efd-db449d0a0879" providerId="AD" clId="Web-{8B0ED5DF-8AA1-5D78-84C7-84F6A44D027C}" dt="2024-09-25T11:10:11.164" v="3" actId="1076"/>
        <pc:sldMkLst>
          <pc:docMk/>
          <pc:sldMk cId="1224502873" sldId="285"/>
        </pc:sldMkLst>
      </pc:sldChg>
      <pc:sldChg chg="modSp">
        <pc:chgData name="Jane Emperado" userId="S::jemperado@goodtogreatschools.org.au::f11f2e2c-abe5-457b-8efd-db449d0a0879" providerId="AD" clId="Web-{8B0ED5DF-8AA1-5D78-84C7-84F6A44D027C}" dt="2024-09-25T11:10:16.930" v="5" actId="1076"/>
        <pc:sldMkLst>
          <pc:docMk/>
          <pc:sldMk cId="558348118" sldId="298"/>
        </pc:sldMkLst>
      </pc:sldChg>
    </pc:docChg>
  </pc:docChgLst>
  <pc:docChgLst>
    <pc:chgData name="Chantal Rae" userId="a1db561e-73a2-489d-a119-0f73c1c2f06f" providerId="ADAL" clId="{E6FDF5B5-9F21-4765-8545-84BEE56479B9}"/>
    <pc:docChg chg="custSel modSld sldOrd">
      <pc:chgData name="Chantal Rae" userId="a1db561e-73a2-489d-a119-0f73c1c2f06f" providerId="ADAL" clId="{E6FDF5B5-9F21-4765-8545-84BEE56479B9}" dt="2025-01-16T10:18:57.330" v="116"/>
      <pc:docMkLst>
        <pc:docMk/>
      </pc:docMkLst>
      <pc:sldChg chg="modSp mod">
        <pc:chgData name="Chantal Rae" userId="a1db561e-73a2-489d-a119-0f73c1c2f06f" providerId="ADAL" clId="{E6FDF5B5-9F21-4765-8545-84BEE56479B9}" dt="2025-01-16T10:14:38.898" v="0" actId="207"/>
        <pc:sldMkLst>
          <pc:docMk/>
          <pc:sldMk cId="3633108255" sldId="290"/>
        </pc:sldMkLst>
        <pc:spChg chg="mod">
          <ac:chgData name="Chantal Rae" userId="a1db561e-73a2-489d-a119-0f73c1c2f06f" providerId="ADAL" clId="{E6FDF5B5-9F21-4765-8545-84BEE56479B9}" dt="2025-01-16T10:14:38.898" v="0" actId="207"/>
          <ac:spMkLst>
            <pc:docMk/>
            <pc:sldMk cId="3633108255" sldId="290"/>
            <ac:spMk id="3" creationId="{3BC3DE32-C70F-9A75-CB1B-CDD20318A8AA}"/>
          </ac:spMkLst>
        </pc:spChg>
      </pc:sldChg>
      <pc:sldChg chg="modSp mod">
        <pc:chgData name="Chantal Rae" userId="a1db561e-73a2-489d-a119-0f73c1c2f06f" providerId="ADAL" clId="{E6FDF5B5-9F21-4765-8545-84BEE56479B9}" dt="2025-01-16T10:14:44.338" v="1" actId="207"/>
        <pc:sldMkLst>
          <pc:docMk/>
          <pc:sldMk cId="117387710" sldId="297"/>
        </pc:sldMkLst>
        <pc:spChg chg="mod">
          <ac:chgData name="Chantal Rae" userId="a1db561e-73a2-489d-a119-0f73c1c2f06f" providerId="ADAL" clId="{E6FDF5B5-9F21-4765-8545-84BEE56479B9}" dt="2025-01-16T10:14:44.338" v="1" actId="207"/>
          <ac:spMkLst>
            <pc:docMk/>
            <pc:sldMk cId="117387710" sldId="297"/>
            <ac:spMk id="3" creationId="{775A5306-BD2E-5AE1-A9B1-2FED33F221BD}"/>
          </ac:spMkLst>
        </pc:spChg>
      </pc:sldChg>
      <pc:sldChg chg="modSp mod">
        <pc:chgData name="Chantal Rae" userId="a1db561e-73a2-489d-a119-0f73c1c2f06f" providerId="ADAL" clId="{E6FDF5B5-9F21-4765-8545-84BEE56479B9}" dt="2025-01-16T10:14:49.188" v="2" actId="207"/>
        <pc:sldMkLst>
          <pc:docMk/>
          <pc:sldMk cId="558348118" sldId="298"/>
        </pc:sldMkLst>
        <pc:spChg chg="mod">
          <ac:chgData name="Chantal Rae" userId="a1db561e-73a2-489d-a119-0f73c1c2f06f" providerId="ADAL" clId="{E6FDF5B5-9F21-4765-8545-84BEE56479B9}" dt="2025-01-16T10:14:49.188" v="2" actId="207"/>
          <ac:spMkLst>
            <pc:docMk/>
            <pc:sldMk cId="558348118" sldId="298"/>
            <ac:spMk id="3" creationId="{3BC3DE32-C70F-9A75-CB1B-CDD20318A8AA}"/>
          </ac:spMkLst>
        </pc:spChg>
      </pc:sldChg>
      <pc:sldChg chg="modSp mod">
        <pc:chgData name="Chantal Rae" userId="a1db561e-73a2-489d-a119-0f73c1c2f06f" providerId="ADAL" clId="{E6FDF5B5-9F21-4765-8545-84BEE56479B9}" dt="2025-01-16T10:14:55.085" v="7" actId="207"/>
        <pc:sldMkLst>
          <pc:docMk/>
          <pc:sldMk cId="3445829193" sldId="299"/>
        </pc:sldMkLst>
        <pc:spChg chg="mod">
          <ac:chgData name="Chantal Rae" userId="a1db561e-73a2-489d-a119-0f73c1c2f06f" providerId="ADAL" clId="{E6FDF5B5-9F21-4765-8545-84BEE56479B9}" dt="2025-01-16T10:14:55.085" v="7" actId="207"/>
          <ac:spMkLst>
            <pc:docMk/>
            <pc:sldMk cId="3445829193" sldId="299"/>
            <ac:spMk id="3" creationId="{3BC3DE32-C70F-9A75-CB1B-CDD20318A8AA}"/>
          </ac:spMkLst>
        </pc:spChg>
      </pc:sldChg>
      <pc:sldChg chg="modSp mod">
        <pc:chgData name="Chantal Rae" userId="a1db561e-73a2-489d-a119-0f73c1c2f06f" providerId="ADAL" clId="{E6FDF5B5-9F21-4765-8545-84BEE56479B9}" dt="2025-01-16T10:17:47.018" v="15" actId="20577"/>
        <pc:sldMkLst>
          <pc:docMk/>
          <pc:sldMk cId="3161078265" sldId="300"/>
        </pc:sldMkLst>
        <pc:spChg chg="mod">
          <ac:chgData name="Chantal Rae" userId="a1db561e-73a2-489d-a119-0f73c1c2f06f" providerId="ADAL" clId="{E6FDF5B5-9F21-4765-8545-84BEE56479B9}" dt="2025-01-16T10:17:47.018" v="15" actId="20577"/>
          <ac:spMkLst>
            <pc:docMk/>
            <pc:sldMk cId="3161078265" sldId="300"/>
            <ac:spMk id="3" creationId="{3BC3DE32-C70F-9A75-CB1B-CDD20318A8AA}"/>
          </ac:spMkLst>
        </pc:spChg>
      </pc:sldChg>
      <pc:sldChg chg="modSp mod">
        <pc:chgData name="Chantal Rae" userId="a1db561e-73a2-489d-a119-0f73c1c2f06f" providerId="ADAL" clId="{E6FDF5B5-9F21-4765-8545-84BEE56479B9}" dt="2025-01-16T10:17:59.547" v="28" actId="207"/>
        <pc:sldMkLst>
          <pc:docMk/>
          <pc:sldMk cId="1327022093" sldId="301"/>
        </pc:sldMkLst>
        <pc:spChg chg="mod">
          <ac:chgData name="Chantal Rae" userId="a1db561e-73a2-489d-a119-0f73c1c2f06f" providerId="ADAL" clId="{E6FDF5B5-9F21-4765-8545-84BEE56479B9}" dt="2025-01-16T10:17:59.547" v="28" actId="207"/>
          <ac:spMkLst>
            <pc:docMk/>
            <pc:sldMk cId="1327022093" sldId="301"/>
            <ac:spMk id="3" creationId="{3BC3DE32-C70F-9A75-CB1B-CDD20318A8AA}"/>
          </ac:spMkLst>
        </pc:spChg>
      </pc:sldChg>
      <pc:sldChg chg="modSp mod">
        <pc:chgData name="Chantal Rae" userId="a1db561e-73a2-489d-a119-0f73c1c2f06f" providerId="ADAL" clId="{E6FDF5B5-9F21-4765-8545-84BEE56479B9}" dt="2025-01-16T10:18:40.354" v="111" actId="207"/>
        <pc:sldMkLst>
          <pc:docMk/>
          <pc:sldMk cId="2432143710" sldId="302"/>
        </pc:sldMkLst>
        <pc:spChg chg="mod">
          <ac:chgData name="Chantal Rae" userId="a1db561e-73a2-489d-a119-0f73c1c2f06f" providerId="ADAL" clId="{E6FDF5B5-9F21-4765-8545-84BEE56479B9}" dt="2025-01-16T10:18:40.354" v="111" actId="207"/>
          <ac:spMkLst>
            <pc:docMk/>
            <pc:sldMk cId="2432143710" sldId="302"/>
            <ac:spMk id="3" creationId="{775A5306-BD2E-5AE1-A9B1-2FED33F221BD}"/>
          </ac:spMkLst>
        </pc:spChg>
      </pc:sldChg>
      <pc:sldChg chg="modSp mod">
        <pc:chgData name="Chantal Rae" userId="a1db561e-73a2-489d-a119-0f73c1c2f06f" providerId="ADAL" clId="{E6FDF5B5-9F21-4765-8545-84BEE56479B9}" dt="2025-01-16T10:18:44.354" v="112" actId="207"/>
        <pc:sldMkLst>
          <pc:docMk/>
          <pc:sldMk cId="1713216147" sldId="305"/>
        </pc:sldMkLst>
        <pc:spChg chg="mod">
          <ac:chgData name="Chantal Rae" userId="a1db561e-73a2-489d-a119-0f73c1c2f06f" providerId="ADAL" clId="{E6FDF5B5-9F21-4765-8545-84BEE56479B9}" dt="2025-01-16T10:18:44.354" v="112" actId="207"/>
          <ac:spMkLst>
            <pc:docMk/>
            <pc:sldMk cId="1713216147" sldId="305"/>
            <ac:spMk id="3" creationId="{3BC3DE32-C70F-9A75-CB1B-CDD20318A8AA}"/>
          </ac:spMkLst>
        </pc:spChg>
      </pc:sldChg>
      <pc:sldChg chg="modSp mod">
        <pc:chgData name="Chantal Rae" userId="a1db561e-73a2-489d-a119-0f73c1c2f06f" providerId="ADAL" clId="{E6FDF5B5-9F21-4765-8545-84BEE56479B9}" dt="2025-01-16T10:18:47.675" v="113" actId="207"/>
        <pc:sldMkLst>
          <pc:docMk/>
          <pc:sldMk cId="342136659" sldId="306"/>
        </pc:sldMkLst>
        <pc:spChg chg="mod">
          <ac:chgData name="Chantal Rae" userId="a1db561e-73a2-489d-a119-0f73c1c2f06f" providerId="ADAL" clId="{E6FDF5B5-9F21-4765-8545-84BEE56479B9}" dt="2025-01-16T10:18:47.675" v="113" actId="207"/>
          <ac:spMkLst>
            <pc:docMk/>
            <pc:sldMk cId="342136659" sldId="306"/>
            <ac:spMk id="5" creationId="{C4AB06E0-0AD4-66A8-1531-7BBAFCC52CD8}"/>
          </ac:spMkLst>
        </pc:spChg>
      </pc:sldChg>
      <pc:sldChg chg="modSp mod">
        <pc:chgData name="Chantal Rae" userId="a1db561e-73a2-489d-a119-0f73c1c2f06f" providerId="ADAL" clId="{E6FDF5B5-9F21-4765-8545-84BEE56479B9}" dt="2025-01-16T10:18:51.174" v="114" actId="207"/>
        <pc:sldMkLst>
          <pc:docMk/>
          <pc:sldMk cId="3598576344" sldId="1782"/>
        </pc:sldMkLst>
        <pc:spChg chg="mod">
          <ac:chgData name="Chantal Rae" userId="a1db561e-73a2-489d-a119-0f73c1c2f06f" providerId="ADAL" clId="{E6FDF5B5-9F21-4765-8545-84BEE56479B9}" dt="2025-01-16T10:18:51.174" v="114" actId="207"/>
          <ac:spMkLst>
            <pc:docMk/>
            <pc:sldMk cId="3598576344" sldId="1782"/>
            <ac:spMk id="3" creationId="{0E745C7B-9C0D-2E2A-6951-D696D45149B9}"/>
          </ac:spMkLst>
        </pc:spChg>
      </pc:sldChg>
      <pc:sldChg chg="modSp mod">
        <pc:chgData name="Chantal Rae" userId="a1db561e-73a2-489d-a119-0f73c1c2f06f" providerId="ADAL" clId="{E6FDF5B5-9F21-4765-8545-84BEE56479B9}" dt="2025-01-16T10:18:20.538" v="87" actId="207"/>
        <pc:sldMkLst>
          <pc:docMk/>
          <pc:sldMk cId="1074740429" sldId="1784"/>
        </pc:sldMkLst>
        <pc:spChg chg="mod">
          <ac:chgData name="Chantal Rae" userId="a1db561e-73a2-489d-a119-0f73c1c2f06f" providerId="ADAL" clId="{E6FDF5B5-9F21-4765-8545-84BEE56479B9}" dt="2025-01-16T10:18:20.538" v="87" actId="207"/>
          <ac:spMkLst>
            <pc:docMk/>
            <pc:sldMk cId="1074740429" sldId="1784"/>
            <ac:spMk id="3" creationId="{3BC3DE32-C70F-9A75-CB1B-CDD20318A8AA}"/>
          </ac:spMkLst>
        </pc:spChg>
      </pc:sldChg>
      <pc:sldChg chg="modSp mod">
        <pc:chgData name="Chantal Rae" userId="a1db561e-73a2-489d-a119-0f73c1c2f06f" providerId="ADAL" clId="{E6FDF5B5-9F21-4765-8545-84BEE56479B9}" dt="2025-01-16T10:18:36.270" v="110" actId="313"/>
        <pc:sldMkLst>
          <pc:docMk/>
          <pc:sldMk cId="1064727522" sldId="1785"/>
        </pc:sldMkLst>
        <pc:spChg chg="mod">
          <ac:chgData name="Chantal Rae" userId="a1db561e-73a2-489d-a119-0f73c1c2f06f" providerId="ADAL" clId="{E6FDF5B5-9F21-4765-8545-84BEE56479B9}" dt="2025-01-16T10:18:36.270" v="110" actId="313"/>
          <ac:spMkLst>
            <pc:docMk/>
            <pc:sldMk cId="1064727522" sldId="1785"/>
            <ac:spMk id="3" creationId="{3BC3DE32-C70F-9A75-CB1B-CDD20318A8AA}"/>
          </ac:spMkLst>
        </pc:spChg>
      </pc:sldChg>
      <pc:sldChg chg="ord">
        <pc:chgData name="Chantal Rae" userId="a1db561e-73a2-489d-a119-0f73c1c2f06f" providerId="ADAL" clId="{E6FDF5B5-9F21-4765-8545-84BEE56479B9}" dt="2025-01-16T10:18:57.330" v="116"/>
        <pc:sldMkLst>
          <pc:docMk/>
          <pc:sldMk cId="805065550" sldId="1795"/>
        </pc:sldMkLst>
      </pc:sldChg>
    </pc:docChg>
  </pc:docChgLst>
  <pc:docChgLst>
    <pc:chgData name="Tara Tyrrell" userId="67dc6626-2ece-4dc7-ac5a-9add06ec429c" providerId="ADAL" clId="{33816031-6B63-4047-A20E-38CF85D3C3F7}"/>
    <pc:docChg chg="modSld">
      <pc:chgData name="Tara Tyrrell" userId="67dc6626-2ece-4dc7-ac5a-9add06ec429c" providerId="ADAL" clId="{33816031-6B63-4047-A20E-38CF85D3C3F7}" dt="2024-09-25T04:23:17.078" v="15" actId="20577"/>
      <pc:docMkLst>
        <pc:docMk/>
      </pc:docMkLst>
      <pc:sldChg chg="modSp mod">
        <pc:chgData name="Tara Tyrrell" userId="67dc6626-2ece-4dc7-ac5a-9add06ec429c" providerId="ADAL" clId="{33816031-6B63-4047-A20E-38CF85D3C3F7}" dt="2024-09-25T04:21:38.793" v="2" actId="1076"/>
        <pc:sldMkLst>
          <pc:docMk/>
          <pc:sldMk cId="117387710" sldId="297"/>
        </pc:sldMkLst>
      </pc:sldChg>
      <pc:sldChg chg="modSp mod">
        <pc:chgData name="Tara Tyrrell" userId="67dc6626-2ece-4dc7-ac5a-9add06ec429c" providerId="ADAL" clId="{33816031-6B63-4047-A20E-38CF85D3C3F7}" dt="2024-09-25T04:22:40.623" v="14" actId="1037"/>
        <pc:sldMkLst>
          <pc:docMk/>
          <pc:sldMk cId="2432143710" sldId="302"/>
        </pc:sldMkLst>
      </pc:sldChg>
      <pc:sldChg chg="modSp mod">
        <pc:chgData name="Tara Tyrrell" userId="67dc6626-2ece-4dc7-ac5a-9add06ec429c" providerId="ADAL" clId="{33816031-6B63-4047-A20E-38CF85D3C3F7}" dt="2024-09-25T04:23:17.078" v="15" actId="20577"/>
        <pc:sldMkLst>
          <pc:docMk/>
          <pc:sldMk cId="2925239108" sldId="1790"/>
        </pc:sldMkLst>
      </pc:sldChg>
    </pc:docChg>
  </pc:docChgLst>
  <pc:docChgLst>
    <pc:chgData name="Kaylee Shea" userId="47d78ade-e386-43af-be80-aec909f1e7a7" providerId="ADAL" clId="{6385C93E-3913-3A41-8EFD-537A7DE9AFD8}"/>
    <pc:docChg chg="modSld">
      <pc:chgData name="Kaylee Shea" userId="47d78ade-e386-43af-be80-aec909f1e7a7" providerId="ADAL" clId="{6385C93E-3913-3A41-8EFD-537A7DE9AFD8}" dt="2024-09-24T23:59:44.165" v="1" actId="14100"/>
      <pc:docMkLst>
        <pc:docMk/>
      </pc:docMkLst>
      <pc:sldChg chg="modSp mod">
        <pc:chgData name="Kaylee Shea" userId="47d78ade-e386-43af-be80-aec909f1e7a7" providerId="ADAL" clId="{6385C93E-3913-3A41-8EFD-537A7DE9AFD8}" dt="2024-09-24T23:59:44.165" v="1" actId="14100"/>
        <pc:sldMkLst>
          <pc:docMk/>
          <pc:sldMk cId="558348118" sldId="298"/>
        </pc:sldMkLst>
      </pc:sldChg>
    </pc:docChg>
  </pc:docChgLst>
  <pc:docChgLst>
    <pc:chgData name="Lorraine Sage" userId="S::lsage@goodtogreatschools.org.au::492655dd-2671-48ce-be84-1cb87887afd8" providerId="AD" clId="Web-{E9E7CCC9-001D-C909-5B7A-F6224F482FC8}"/>
    <pc:docChg chg="modSld">
      <pc:chgData name="Lorraine Sage" userId="S::lsage@goodtogreatschools.org.au::492655dd-2671-48ce-be84-1cb87887afd8" providerId="AD" clId="Web-{E9E7CCC9-001D-C909-5B7A-F6224F482FC8}" dt="2024-09-25T07:15:04.114" v="0" actId="1076"/>
      <pc:docMkLst>
        <pc:docMk/>
      </pc:docMkLst>
      <pc:sldChg chg="modSp">
        <pc:chgData name="Lorraine Sage" userId="S::lsage@goodtogreatschools.org.au::492655dd-2671-48ce-be84-1cb87887afd8" providerId="AD" clId="Web-{E9E7CCC9-001D-C909-5B7A-F6224F482FC8}" dt="2024-09-25T07:15:04.114" v="0" actId="1076"/>
        <pc:sldMkLst>
          <pc:docMk/>
          <pc:sldMk cId="659355239" sldId="304"/>
        </pc:sldMkLst>
      </pc:sldChg>
    </pc:docChg>
  </pc:docChgLst>
  <pc:docChgLst>
    <pc:chgData name="Duncan Hastie" userId="6b9ddfa0-3e8b-4c72-a299-e1e58d399348" providerId="ADAL" clId="{A9C339EF-94B5-5A47-900E-70C852BD7CCB}"/>
    <pc:docChg chg="custSel addSld modSld modMainMaster">
      <pc:chgData name="Duncan Hastie" userId="6b9ddfa0-3e8b-4c72-a299-e1e58d399348" providerId="ADAL" clId="{A9C339EF-94B5-5A47-900E-70C852BD7CCB}" dt="2024-09-18T05:24:11.248" v="22" actId="18131"/>
      <pc:docMkLst>
        <pc:docMk/>
      </pc:docMkLst>
      <pc:sldChg chg="addSp delSp modSp new mod modClrScheme chgLayout">
        <pc:chgData name="Duncan Hastie" userId="6b9ddfa0-3e8b-4c72-a299-e1e58d399348" providerId="ADAL" clId="{A9C339EF-94B5-5A47-900E-70C852BD7CCB}" dt="2024-09-18T05:24:11.248" v="22" actId="18131"/>
        <pc:sldMkLst>
          <pc:docMk/>
          <pc:sldMk cId="212429081" sldId="296"/>
        </pc:sldMkLst>
      </pc:sldChg>
      <pc:sldMasterChg chg="modSldLayout">
        <pc:chgData name="Duncan Hastie" userId="6b9ddfa0-3e8b-4c72-a299-e1e58d399348" providerId="ADAL" clId="{A9C339EF-94B5-5A47-900E-70C852BD7CCB}" dt="2024-09-12T09:02:29.902" v="11" actId="14100"/>
        <pc:sldMasterMkLst>
          <pc:docMk/>
          <pc:sldMasterMk cId="2142349000" sldId="2147486213"/>
        </pc:sldMasterMkLst>
        <pc:sldLayoutChg chg="addSp delSp modSp mod">
          <pc:chgData name="Duncan Hastie" userId="6b9ddfa0-3e8b-4c72-a299-e1e58d399348" providerId="ADAL" clId="{A9C339EF-94B5-5A47-900E-70C852BD7CCB}" dt="2024-09-12T09:02:29.902" v="11" actId="14100"/>
          <pc:sldLayoutMkLst>
            <pc:docMk/>
            <pc:sldMasterMk cId="2142349000" sldId="2147486213"/>
            <pc:sldLayoutMk cId="1573683159" sldId="2147486252"/>
          </pc:sldLayoutMkLst>
        </pc:sldLayoutChg>
      </pc:sldMasterChg>
    </pc:docChg>
  </pc:docChgLst>
  <pc:docChgLst>
    <pc:chgData name="Elizabeth Piaquadio" userId="52767243-7565-4b68-b9c1-5d2bede989b0" providerId="ADAL" clId="{CA987873-FA4D-BA45-8C72-776E362BED25}"/>
    <pc:docChg chg="undo custSel modSld modMainMaster">
      <pc:chgData name="Elizabeth Piaquadio" userId="52767243-7565-4b68-b9c1-5d2bede989b0" providerId="ADAL" clId="{CA987873-FA4D-BA45-8C72-776E362BED25}" dt="2024-09-18T04:22:10.712" v="43" actId="478"/>
      <pc:docMkLst>
        <pc:docMk/>
      </pc:docMkLst>
      <pc:sldChg chg="modSp mod">
        <pc:chgData name="Elizabeth Piaquadio" userId="52767243-7565-4b68-b9c1-5d2bede989b0" providerId="ADAL" clId="{CA987873-FA4D-BA45-8C72-776E362BED25}" dt="2024-09-13T01:29:44.092" v="22" actId="20577"/>
        <pc:sldMkLst>
          <pc:docMk/>
          <pc:sldMk cId="2585116655" sldId="256"/>
        </pc:sldMkLst>
      </pc:sldChg>
      <pc:sldChg chg="mod modShow">
        <pc:chgData name="Elizabeth Piaquadio" userId="52767243-7565-4b68-b9c1-5d2bede989b0" providerId="ADAL" clId="{CA987873-FA4D-BA45-8C72-776E362BED25}" dt="2024-09-13T01:29:41.423" v="20" actId="729"/>
        <pc:sldMkLst>
          <pc:docMk/>
          <pc:sldMk cId="2962364362" sldId="257"/>
        </pc:sldMkLst>
      </pc:sldChg>
      <pc:sldChg chg="addSp delSp modSp mod">
        <pc:chgData name="Elizabeth Piaquadio" userId="52767243-7565-4b68-b9c1-5d2bede989b0" providerId="ADAL" clId="{CA987873-FA4D-BA45-8C72-776E362BED25}" dt="2024-09-18T04:21:40.471" v="38" actId="21"/>
        <pc:sldMkLst>
          <pc:docMk/>
          <pc:sldMk cId="1729709310" sldId="262"/>
        </pc:sldMkLst>
      </pc:sldChg>
      <pc:sldChg chg="addSp delSp modSp mod">
        <pc:chgData name="Elizabeth Piaquadio" userId="52767243-7565-4b68-b9c1-5d2bede989b0" providerId="ADAL" clId="{CA987873-FA4D-BA45-8C72-776E362BED25}" dt="2024-09-18T04:22:10.712" v="43" actId="478"/>
        <pc:sldMkLst>
          <pc:docMk/>
          <pc:sldMk cId="3633108255" sldId="290"/>
        </pc:sldMkLst>
      </pc:sldChg>
      <pc:sldMasterChg chg="modSldLayout">
        <pc:chgData name="Elizabeth Piaquadio" userId="52767243-7565-4b68-b9c1-5d2bede989b0" providerId="ADAL" clId="{CA987873-FA4D-BA45-8C72-776E362BED25}" dt="2024-09-18T04:22:02.287" v="39" actId="21"/>
        <pc:sldMasterMkLst>
          <pc:docMk/>
          <pc:sldMasterMk cId="2142349000" sldId="2147486213"/>
        </pc:sldMasterMkLst>
        <pc:sldLayoutChg chg="addSp delSp modSp mod">
          <pc:chgData name="Elizabeth Piaquadio" userId="52767243-7565-4b68-b9c1-5d2bede989b0" providerId="ADAL" clId="{CA987873-FA4D-BA45-8C72-776E362BED25}" dt="2024-09-18T04:22:02.287" v="39" actId="21"/>
          <pc:sldLayoutMkLst>
            <pc:docMk/>
            <pc:sldMasterMk cId="2142349000" sldId="2147486213"/>
            <pc:sldLayoutMk cId="1288723905" sldId="2147486327"/>
          </pc:sldLayoutMkLst>
        </pc:sldLayoutChg>
      </pc:sldMasterChg>
    </pc:docChg>
  </pc:docChgLst>
  <pc:docChgLst>
    <pc:chgData name="Jane Emperado" userId="f11f2e2c-abe5-457b-8efd-db449d0a0879" providerId="ADAL" clId="{BAB2057F-9084-4C25-85B5-1894EF842A98}"/>
    <pc:docChg chg="undo custSel modSld">
      <pc:chgData name="Jane Emperado" userId="f11f2e2c-abe5-457b-8efd-db449d0a0879" providerId="ADAL" clId="{BAB2057F-9084-4C25-85B5-1894EF842A98}" dt="2024-09-24T15:17:24.061" v="17"/>
      <pc:docMkLst>
        <pc:docMk/>
      </pc:docMkLst>
      <pc:sldChg chg="modSp">
        <pc:chgData name="Jane Emperado" userId="f11f2e2c-abe5-457b-8efd-db449d0a0879" providerId="ADAL" clId="{BAB2057F-9084-4C25-85B5-1894EF842A98}" dt="2024-09-24T15:15:08.509" v="6" actId="14826"/>
        <pc:sldMkLst>
          <pc:docMk/>
          <pc:sldMk cId="3445829193" sldId="299"/>
        </pc:sldMkLst>
      </pc:sldChg>
      <pc:sldChg chg="modSp">
        <pc:chgData name="Jane Emperado" userId="f11f2e2c-abe5-457b-8efd-db449d0a0879" providerId="ADAL" clId="{BAB2057F-9084-4C25-85B5-1894EF842A98}" dt="2024-09-24T15:14:15.496" v="3" actId="14826"/>
        <pc:sldMkLst>
          <pc:docMk/>
          <pc:sldMk cId="3341099163" sldId="303"/>
        </pc:sldMkLst>
      </pc:sldChg>
      <pc:sldChg chg="modSp">
        <pc:chgData name="Jane Emperado" userId="f11f2e2c-abe5-457b-8efd-db449d0a0879" providerId="ADAL" clId="{BAB2057F-9084-4C25-85B5-1894EF842A98}" dt="2024-09-24T15:14:04.425" v="2" actId="14826"/>
        <pc:sldMkLst>
          <pc:docMk/>
          <pc:sldMk cId="659355239" sldId="304"/>
        </pc:sldMkLst>
      </pc:sldChg>
      <pc:sldChg chg="modSp">
        <pc:chgData name="Jane Emperado" userId="f11f2e2c-abe5-457b-8efd-db449d0a0879" providerId="ADAL" clId="{BAB2057F-9084-4C25-85B5-1894EF842A98}" dt="2024-09-24T15:13:31.380" v="1" actId="14826"/>
        <pc:sldMkLst>
          <pc:docMk/>
          <pc:sldMk cId="3598576344" sldId="1782"/>
        </pc:sldMkLst>
      </pc:sldChg>
      <pc:sldChg chg="modSp">
        <pc:chgData name="Jane Emperado" userId="f11f2e2c-abe5-457b-8efd-db449d0a0879" providerId="ADAL" clId="{BAB2057F-9084-4C25-85B5-1894EF842A98}" dt="2024-09-24T15:14:41.610" v="5" actId="14826"/>
        <pc:sldMkLst>
          <pc:docMk/>
          <pc:sldMk cId="1074740429" sldId="1784"/>
        </pc:sldMkLst>
      </pc:sldChg>
      <pc:sldChg chg="modSp">
        <pc:chgData name="Jane Emperado" userId="f11f2e2c-abe5-457b-8efd-db449d0a0879" providerId="ADAL" clId="{BAB2057F-9084-4C25-85B5-1894EF842A98}" dt="2024-09-24T15:14:29.196" v="4" actId="14826"/>
        <pc:sldMkLst>
          <pc:docMk/>
          <pc:sldMk cId="1064727522" sldId="1785"/>
        </pc:sldMkLst>
      </pc:sldChg>
    </pc:docChg>
  </pc:docChgLst>
  <pc:docChgLst>
    <pc:chgData name="Bernard Fernando" userId="b283a9a7-e571-4974-a0d3-6db1e4666c62" providerId="ADAL" clId="{413CC565-8473-4E7C-8D27-56D8222FDF3D}"/>
    <pc:docChg chg="modSld">
      <pc:chgData name="Bernard Fernando" userId="b283a9a7-e571-4974-a0d3-6db1e4666c62" providerId="ADAL" clId="{413CC565-8473-4E7C-8D27-56D8222FDF3D}" dt="2024-09-24T07:56:06.342" v="19" actId="6549"/>
      <pc:docMkLst>
        <pc:docMk/>
      </pc:docMkLst>
      <pc:sldChg chg="modNotesTx">
        <pc:chgData name="Bernard Fernando" userId="b283a9a7-e571-4974-a0d3-6db1e4666c62" providerId="ADAL" clId="{413CC565-8473-4E7C-8D27-56D8222FDF3D}" dt="2024-09-24T06:50:36.307" v="0" actId="6549"/>
        <pc:sldMkLst>
          <pc:docMk/>
          <pc:sldMk cId="2585116655" sldId="256"/>
        </pc:sldMkLst>
      </pc:sldChg>
      <pc:sldChg chg="modNotesTx">
        <pc:chgData name="Bernard Fernando" userId="b283a9a7-e571-4974-a0d3-6db1e4666c62" providerId="ADAL" clId="{413CC565-8473-4E7C-8D27-56D8222FDF3D}" dt="2024-09-24T07:25:28.695" v="1" actId="6549"/>
        <pc:sldMkLst>
          <pc:docMk/>
          <pc:sldMk cId="4221246315" sldId="261"/>
        </pc:sldMkLst>
      </pc:sldChg>
      <pc:sldChg chg="modNotesTx">
        <pc:chgData name="Bernard Fernando" userId="b283a9a7-e571-4974-a0d3-6db1e4666c62" providerId="ADAL" clId="{413CC565-8473-4E7C-8D27-56D8222FDF3D}" dt="2024-09-24T07:25:32.903" v="2" actId="6549"/>
        <pc:sldMkLst>
          <pc:docMk/>
          <pc:sldMk cId="1729709310" sldId="262"/>
        </pc:sldMkLst>
      </pc:sldChg>
      <pc:sldChg chg="modNotesTx">
        <pc:chgData name="Bernard Fernando" userId="b283a9a7-e571-4974-a0d3-6db1e4666c62" providerId="ADAL" clId="{413CC565-8473-4E7C-8D27-56D8222FDF3D}" dt="2024-09-24T07:55:15.862" v="17" actId="6549"/>
        <pc:sldMkLst>
          <pc:docMk/>
          <pc:sldMk cId="521185421" sldId="275"/>
        </pc:sldMkLst>
      </pc:sldChg>
      <pc:sldChg chg="modNotesTx">
        <pc:chgData name="Bernard Fernando" userId="b283a9a7-e571-4974-a0d3-6db1e4666c62" providerId="ADAL" clId="{413CC565-8473-4E7C-8D27-56D8222FDF3D}" dt="2024-09-24T07:25:38.454" v="3" actId="6549"/>
        <pc:sldMkLst>
          <pc:docMk/>
          <pc:sldMk cId="1224502873" sldId="285"/>
        </pc:sldMkLst>
      </pc:sldChg>
      <pc:sldChg chg="modNotesTx">
        <pc:chgData name="Bernard Fernando" userId="b283a9a7-e571-4974-a0d3-6db1e4666c62" providerId="ADAL" clId="{413CC565-8473-4E7C-8D27-56D8222FDF3D}" dt="2024-09-24T07:25:48.791" v="4" actId="6549"/>
        <pc:sldMkLst>
          <pc:docMk/>
          <pc:sldMk cId="3633108255" sldId="290"/>
        </pc:sldMkLst>
      </pc:sldChg>
      <pc:sldChg chg="modNotesTx">
        <pc:chgData name="Bernard Fernando" userId="b283a9a7-e571-4974-a0d3-6db1e4666c62" providerId="ADAL" clId="{413CC565-8473-4E7C-8D27-56D8222FDF3D}" dt="2024-09-24T07:26:10.831" v="5" actId="6549"/>
        <pc:sldMkLst>
          <pc:docMk/>
          <pc:sldMk cId="117387710" sldId="297"/>
        </pc:sldMkLst>
      </pc:sldChg>
      <pc:sldChg chg="modNotesTx">
        <pc:chgData name="Bernard Fernando" userId="b283a9a7-e571-4974-a0d3-6db1e4666c62" providerId="ADAL" clId="{413CC565-8473-4E7C-8D27-56D8222FDF3D}" dt="2024-09-24T07:26:17.951" v="6" actId="6549"/>
        <pc:sldMkLst>
          <pc:docMk/>
          <pc:sldMk cId="558348118" sldId="298"/>
        </pc:sldMkLst>
      </pc:sldChg>
      <pc:sldChg chg="modNotesTx">
        <pc:chgData name="Bernard Fernando" userId="b283a9a7-e571-4974-a0d3-6db1e4666c62" providerId="ADAL" clId="{413CC565-8473-4E7C-8D27-56D8222FDF3D}" dt="2024-09-24T07:56:06.342" v="19" actId="6549"/>
        <pc:sldMkLst>
          <pc:docMk/>
          <pc:sldMk cId="3161078265" sldId="300"/>
        </pc:sldMkLst>
      </pc:sldChg>
      <pc:sldChg chg="modNotesTx">
        <pc:chgData name="Bernard Fernando" userId="b283a9a7-e571-4974-a0d3-6db1e4666c62" providerId="ADAL" clId="{413CC565-8473-4E7C-8D27-56D8222FDF3D}" dt="2024-09-24T07:31:52.095" v="7" actId="6549"/>
        <pc:sldMkLst>
          <pc:docMk/>
          <pc:sldMk cId="1327022093" sldId="301"/>
        </pc:sldMkLst>
      </pc:sldChg>
      <pc:sldChg chg="modNotesTx">
        <pc:chgData name="Bernard Fernando" userId="b283a9a7-e571-4974-a0d3-6db1e4666c62" providerId="ADAL" clId="{413CC565-8473-4E7C-8D27-56D8222FDF3D}" dt="2024-09-24T07:50:15.022" v="11" actId="6549"/>
        <pc:sldMkLst>
          <pc:docMk/>
          <pc:sldMk cId="2432143710" sldId="302"/>
        </pc:sldMkLst>
      </pc:sldChg>
      <pc:sldChg chg="modNotesTx">
        <pc:chgData name="Bernard Fernando" userId="b283a9a7-e571-4974-a0d3-6db1e4666c62" providerId="ADAL" clId="{413CC565-8473-4E7C-8D27-56D8222FDF3D}" dt="2024-09-24T07:50:08.135" v="10" actId="6549"/>
        <pc:sldMkLst>
          <pc:docMk/>
          <pc:sldMk cId="3341099163" sldId="303"/>
        </pc:sldMkLst>
      </pc:sldChg>
      <pc:sldChg chg="modNotesTx">
        <pc:chgData name="Bernard Fernando" userId="b283a9a7-e571-4974-a0d3-6db1e4666c62" providerId="ADAL" clId="{413CC565-8473-4E7C-8D27-56D8222FDF3D}" dt="2024-09-24T07:51:35.774" v="12" actId="6549"/>
        <pc:sldMkLst>
          <pc:docMk/>
          <pc:sldMk cId="1713216147" sldId="305"/>
        </pc:sldMkLst>
      </pc:sldChg>
      <pc:sldChg chg="modNotesTx">
        <pc:chgData name="Bernard Fernando" userId="b283a9a7-e571-4974-a0d3-6db1e4666c62" providerId="ADAL" clId="{413CC565-8473-4E7C-8D27-56D8222FDF3D}" dt="2024-09-24T07:51:42.127" v="13" actId="6549"/>
        <pc:sldMkLst>
          <pc:docMk/>
          <pc:sldMk cId="1420020992" sldId="307"/>
        </pc:sldMkLst>
      </pc:sldChg>
      <pc:sldChg chg="modNotesTx">
        <pc:chgData name="Bernard Fernando" userId="b283a9a7-e571-4974-a0d3-6db1e4666c62" providerId="ADAL" clId="{413CC565-8473-4E7C-8D27-56D8222FDF3D}" dt="2024-09-24T07:55:10.271" v="16" actId="6549"/>
        <pc:sldMkLst>
          <pc:docMk/>
          <pc:sldMk cId="3598576344" sldId="1782"/>
        </pc:sldMkLst>
      </pc:sldChg>
      <pc:sldChg chg="modNotesTx">
        <pc:chgData name="Bernard Fernando" userId="b283a9a7-e571-4974-a0d3-6db1e4666c62" providerId="ADAL" clId="{413CC565-8473-4E7C-8D27-56D8222FDF3D}" dt="2024-09-24T07:32:07.999" v="8" actId="6549"/>
        <pc:sldMkLst>
          <pc:docMk/>
          <pc:sldMk cId="1074740429" sldId="1784"/>
        </pc:sldMkLst>
      </pc:sldChg>
      <pc:sldChg chg="modNotesTx">
        <pc:chgData name="Bernard Fernando" userId="b283a9a7-e571-4974-a0d3-6db1e4666c62" providerId="ADAL" clId="{413CC565-8473-4E7C-8D27-56D8222FDF3D}" dt="2024-09-24T07:48:31.198" v="9" actId="6549"/>
        <pc:sldMkLst>
          <pc:docMk/>
          <pc:sldMk cId="1064727522" sldId="1785"/>
        </pc:sldMkLst>
      </pc:sldChg>
      <pc:sldChg chg="modNotesTx">
        <pc:chgData name="Bernard Fernando" userId="b283a9a7-e571-4974-a0d3-6db1e4666c62" providerId="ADAL" clId="{413CC565-8473-4E7C-8D27-56D8222FDF3D}" dt="2024-09-24T07:52:08.326" v="14" actId="6549"/>
        <pc:sldMkLst>
          <pc:docMk/>
          <pc:sldMk cId="316210924" sldId="1786"/>
        </pc:sldMkLst>
      </pc:sldChg>
      <pc:sldChg chg="modNotesTx">
        <pc:chgData name="Bernard Fernando" userId="b283a9a7-e571-4974-a0d3-6db1e4666c62" providerId="ADAL" clId="{413CC565-8473-4E7C-8D27-56D8222FDF3D}" dt="2024-09-24T07:53:18.614" v="15" actId="6549"/>
        <pc:sldMkLst>
          <pc:docMk/>
          <pc:sldMk cId="3952919947" sldId="1787"/>
        </pc:sldMkLst>
      </pc:sldChg>
      <pc:sldChg chg="modNotesTx">
        <pc:chgData name="Bernard Fernando" userId="b283a9a7-e571-4974-a0d3-6db1e4666c62" providerId="ADAL" clId="{413CC565-8473-4E7C-8D27-56D8222FDF3D}" dt="2024-09-24T07:55:39.208" v="18" actId="6549"/>
        <pc:sldMkLst>
          <pc:docMk/>
          <pc:sldMk cId="2925239108" sldId="1790"/>
        </pc:sldMkLst>
      </pc:sldChg>
    </pc:docChg>
  </pc:docChgLst>
  <pc:docChgLst>
    <pc:chgData name="Chantal Rae" userId="a1db561e-73a2-489d-a119-0f73c1c2f06f" providerId="ADAL" clId="{4475D87F-BA10-4434-AB7B-8A3A75EFD9D0}"/>
    <pc:docChg chg="undo custSel addSld delSld modSld modMainMaster">
      <pc:chgData name="Chantal Rae" userId="a1db561e-73a2-489d-a119-0f73c1c2f06f" providerId="ADAL" clId="{4475D87F-BA10-4434-AB7B-8A3A75EFD9D0}" dt="2024-09-18T08:18:34.050" v="2086"/>
      <pc:docMkLst>
        <pc:docMk/>
      </pc:docMkLst>
      <pc:sldChg chg="modSp mod modNotesTx">
        <pc:chgData name="Chantal Rae" userId="a1db561e-73a2-489d-a119-0f73c1c2f06f" providerId="ADAL" clId="{4475D87F-BA10-4434-AB7B-8A3A75EFD9D0}" dt="2024-09-18T04:10:14.853" v="51"/>
        <pc:sldMkLst>
          <pc:docMk/>
          <pc:sldMk cId="2585116655" sldId="256"/>
        </pc:sldMkLst>
      </pc:sldChg>
      <pc:sldChg chg="addSp modSp del mod">
        <pc:chgData name="Chantal Rae" userId="a1db561e-73a2-489d-a119-0f73c1c2f06f" providerId="ADAL" clId="{4475D87F-BA10-4434-AB7B-8A3A75EFD9D0}" dt="2024-09-18T04:10:24.389" v="52" actId="47"/>
        <pc:sldMkLst>
          <pc:docMk/>
          <pc:sldMk cId="2962364362" sldId="257"/>
        </pc:sldMkLst>
      </pc:sldChg>
      <pc:sldChg chg="del">
        <pc:chgData name="Chantal Rae" userId="a1db561e-73a2-489d-a119-0f73c1c2f06f" providerId="ADAL" clId="{4475D87F-BA10-4434-AB7B-8A3A75EFD9D0}" dt="2024-09-18T04:10:25.424" v="53" actId="47"/>
        <pc:sldMkLst>
          <pc:docMk/>
          <pc:sldMk cId="2302989805" sldId="258"/>
        </pc:sldMkLst>
      </pc:sldChg>
      <pc:sldChg chg="del">
        <pc:chgData name="Chantal Rae" userId="a1db561e-73a2-489d-a119-0f73c1c2f06f" providerId="ADAL" clId="{4475D87F-BA10-4434-AB7B-8A3A75EFD9D0}" dt="2024-09-18T04:10:26.744" v="54" actId="47"/>
        <pc:sldMkLst>
          <pc:docMk/>
          <pc:sldMk cId="4286388394" sldId="259"/>
        </pc:sldMkLst>
      </pc:sldChg>
      <pc:sldChg chg="del">
        <pc:chgData name="Chantal Rae" userId="a1db561e-73a2-489d-a119-0f73c1c2f06f" providerId="ADAL" clId="{4475D87F-BA10-4434-AB7B-8A3A75EFD9D0}" dt="2024-09-18T04:10:29.345" v="55" actId="47"/>
        <pc:sldMkLst>
          <pc:docMk/>
          <pc:sldMk cId="3667059378" sldId="260"/>
        </pc:sldMkLst>
      </pc:sldChg>
      <pc:sldChg chg="modSp mod">
        <pc:chgData name="Chantal Rae" userId="a1db561e-73a2-489d-a119-0f73c1c2f06f" providerId="ADAL" clId="{4475D87F-BA10-4434-AB7B-8A3A75EFD9D0}" dt="2024-09-18T04:11:28.398" v="88" actId="20577"/>
        <pc:sldMkLst>
          <pc:docMk/>
          <pc:sldMk cId="4221246315" sldId="261"/>
        </pc:sldMkLst>
      </pc:sldChg>
      <pc:sldChg chg="modSp mod">
        <pc:chgData name="Chantal Rae" userId="a1db561e-73a2-489d-a119-0f73c1c2f06f" providerId="ADAL" clId="{4475D87F-BA10-4434-AB7B-8A3A75EFD9D0}" dt="2024-09-18T04:12:03.581" v="138" actId="20577"/>
        <pc:sldMkLst>
          <pc:docMk/>
          <pc:sldMk cId="1729709310" sldId="262"/>
        </pc:sldMkLst>
      </pc:sldChg>
      <pc:sldChg chg="del">
        <pc:chgData name="Chantal Rae" userId="a1db561e-73a2-489d-a119-0f73c1c2f06f" providerId="ADAL" clId="{4475D87F-BA10-4434-AB7B-8A3A75EFD9D0}" dt="2024-09-18T05:08:03.262" v="1678" actId="47"/>
        <pc:sldMkLst>
          <pc:docMk/>
          <pc:sldMk cId="2203802166" sldId="267"/>
        </pc:sldMkLst>
      </pc:sldChg>
      <pc:sldChg chg="del">
        <pc:chgData name="Chantal Rae" userId="a1db561e-73a2-489d-a119-0f73c1c2f06f" providerId="ADAL" clId="{4475D87F-BA10-4434-AB7B-8A3A75EFD9D0}" dt="2024-09-18T05:08:04.736" v="1679" actId="47"/>
        <pc:sldMkLst>
          <pc:docMk/>
          <pc:sldMk cId="2154154144" sldId="268"/>
        </pc:sldMkLst>
      </pc:sldChg>
      <pc:sldChg chg="del">
        <pc:chgData name="Chantal Rae" userId="a1db561e-73a2-489d-a119-0f73c1c2f06f" providerId="ADAL" clId="{4475D87F-BA10-4434-AB7B-8A3A75EFD9D0}" dt="2024-09-18T05:08:12.232" v="1682" actId="47"/>
        <pc:sldMkLst>
          <pc:docMk/>
          <pc:sldMk cId="3050916536" sldId="272"/>
        </pc:sldMkLst>
      </pc:sldChg>
      <pc:sldChg chg="addSp delSp modSp mod">
        <pc:chgData name="Chantal Rae" userId="a1db561e-73a2-489d-a119-0f73c1c2f06f" providerId="ADAL" clId="{4475D87F-BA10-4434-AB7B-8A3A75EFD9D0}" dt="2024-09-18T08:18:34.050" v="2086"/>
        <pc:sldMkLst>
          <pc:docMk/>
          <pc:sldMk cId="521185421" sldId="275"/>
        </pc:sldMkLst>
      </pc:sldChg>
      <pc:sldChg chg="addSp modSp mod modNotesTx">
        <pc:chgData name="Chantal Rae" userId="a1db561e-73a2-489d-a119-0f73c1c2f06f" providerId="ADAL" clId="{4475D87F-BA10-4434-AB7B-8A3A75EFD9D0}" dt="2024-09-18T05:10:32.119" v="1735"/>
        <pc:sldMkLst>
          <pc:docMk/>
          <pc:sldMk cId="394987177" sldId="276"/>
        </pc:sldMkLst>
      </pc:sldChg>
      <pc:sldChg chg="del">
        <pc:chgData name="Chantal Rae" userId="a1db561e-73a2-489d-a119-0f73c1c2f06f" providerId="ADAL" clId="{4475D87F-BA10-4434-AB7B-8A3A75EFD9D0}" dt="2024-09-18T05:10:38.503" v="1736" actId="47"/>
        <pc:sldMkLst>
          <pc:docMk/>
          <pc:sldMk cId="809941416" sldId="277"/>
        </pc:sldMkLst>
      </pc:sldChg>
      <pc:sldChg chg="del">
        <pc:chgData name="Chantal Rae" userId="a1db561e-73a2-489d-a119-0f73c1c2f06f" providerId="ADAL" clId="{4475D87F-BA10-4434-AB7B-8A3A75EFD9D0}" dt="2024-09-18T05:10:39.706" v="1737" actId="47"/>
        <pc:sldMkLst>
          <pc:docMk/>
          <pc:sldMk cId="4193499157" sldId="279"/>
        </pc:sldMkLst>
      </pc:sldChg>
      <pc:sldChg chg="addSp delSp modSp mod">
        <pc:chgData name="Chantal Rae" userId="a1db561e-73a2-489d-a119-0f73c1c2f06f" providerId="ADAL" clId="{4475D87F-BA10-4434-AB7B-8A3A75EFD9D0}" dt="2024-09-18T07:40:23.702" v="1740" actId="1076"/>
        <pc:sldMkLst>
          <pc:docMk/>
          <pc:sldMk cId="1224502873" sldId="285"/>
        </pc:sldMkLst>
      </pc:sldChg>
      <pc:sldChg chg="addSp delSp modSp mod modNotesTx">
        <pc:chgData name="Chantal Rae" userId="a1db561e-73a2-489d-a119-0f73c1c2f06f" providerId="ADAL" clId="{4475D87F-BA10-4434-AB7B-8A3A75EFD9D0}" dt="2024-09-18T08:15:52.540" v="2052" actId="1076"/>
        <pc:sldMkLst>
          <pc:docMk/>
          <pc:sldMk cId="3633108255" sldId="290"/>
        </pc:sldMkLst>
      </pc:sldChg>
      <pc:sldChg chg="del">
        <pc:chgData name="Chantal Rae" userId="a1db561e-73a2-489d-a119-0f73c1c2f06f" providerId="ADAL" clId="{4475D87F-BA10-4434-AB7B-8A3A75EFD9D0}" dt="2024-09-18T05:05:59.743" v="1592" actId="47"/>
        <pc:sldMkLst>
          <pc:docMk/>
          <pc:sldMk cId="1513152047" sldId="291"/>
        </pc:sldMkLst>
      </pc:sldChg>
      <pc:sldChg chg="del">
        <pc:chgData name="Chantal Rae" userId="a1db561e-73a2-489d-a119-0f73c1c2f06f" providerId="ADAL" clId="{4475D87F-BA10-4434-AB7B-8A3A75EFD9D0}" dt="2024-09-18T05:08:00.822" v="1677" actId="47"/>
        <pc:sldMkLst>
          <pc:docMk/>
          <pc:sldMk cId="2425753151" sldId="292"/>
        </pc:sldMkLst>
      </pc:sldChg>
      <pc:sldChg chg="del">
        <pc:chgData name="Chantal Rae" userId="a1db561e-73a2-489d-a119-0f73c1c2f06f" providerId="ADAL" clId="{4475D87F-BA10-4434-AB7B-8A3A75EFD9D0}" dt="2024-09-18T07:40:55.836" v="1741" actId="47"/>
        <pc:sldMkLst>
          <pc:docMk/>
          <pc:sldMk cId="1323430267" sldId="293"/>
        </pc:sldMkLst>
      </pc:sldChg>
      <pc:sldChg chg="del">
        <pc:chgData name="Chantal Rae" userId="a1db561e-73a2-489d-a119-0f73c1c2f06f" providerId="ADAL" clId="{4475D87F-BA10-4434-AB7B-8A3A75EFD9D0}" dt="2024-09-18T05:08:08.872" v="1680" actId="47"/>
        <pc:sldMkLst>
          <pc:docMk/>
          <pc:sldMk cId="2720037" sldId="294"/>
        </pc:sldMkLst>
      </pc:sldChg>
      <pc:sldChg chg="del">
        <pc:chgData name="Chantal Rae" userId="a1db561e-73a2-489d-a119-0f73c1c2f06f" providerId="ADAL" clId="{4475D87F-BA10-4434-AB7B-8A3A75EFD9D0}" dt="2024-09-18T05:08:10.655" v="1681" actId="47"/>
        <pc:sldMkLst>
          <pc:docMk/>
          <pc:sldMk cId="415345617" sldId="295"/>
        </pc:sldMkLst>
      </pc:sldChg>
      <pc:sldChg chg="addSp delSp modSp mod">
        <pc:chgData name="Chantal Rae" userId="a1db561e-73a2-489d-a119-0f73c1c2f06f" providerId="ADAL" clId="{4475D87F-BA10-4434-AB7B-8A3A75EFD9D0}" dt="2024-09-18T04:26:09.301" v="204" actId="1076"/>
        <pc:sldMkLst>
          <pc:docMk/>
          <pc:sldMk cId="212429081" sldId="296"/>
        </pc:sldMkLst>
      </pc:sldChg>
      <pc:sldChg chg="modSp add mod modNotesTx">
        <pc:chgData name="Chantal Rae" userId="a1db561e-73a2-489d-a119-0f73c1c2f06f" providerId="ADAL" clId="{4475D87F-BA10-4434-AB7B-8A3A75EFD9D0}" dt="2024-09-18T04:49:37.254" v="367" actId="20577"/>
        <pc:sldMkLst>
          <pc:docMk/>
          <pc:sldMk cId="117387710" sldId="297"/>
        </pc:sldMkLst>
      </pc:sldChg>
      <pc:sldChg chg="modSp add del mod">
        <pc:chgData name="Chantal Rae" userId="a1db561e-73a2-489d-a119-0f73c1c2f06f" providerId="ADAL" clId="{4475D87F-BA10-4434-AB7B-8A3A75EFD9D0}" dt="2024-09-18T04:19:04.777" v="171" actId="47"/>
        <pc:sldMkLst>
          <pc:docMk/>
          <pc:sldMk cId="2799744558" sldId="297"/>
        </pc:sldMkLst>
      </pc:sldChg>
      <pc:sldChg chg="addSp modSp add mod modNotesTx">
        <pc:chgData name="Chantal Rae" userId="a1db561e-73a2-489d-a119-0f73c1c2f06f" providerId="ADAL" clId="{4475D87F-BA10-4434-AB7B-8A3A75EFD9D0}" dt="2024-09-18T08:16:10.867" v="2054" actId="255"/>
        <pc:sldMkLst>
          <pc:docMk/>
          <pc:sldMk cId="558348118" sldId="298"/>
        </pc:sldMkLst>
      </pc:sldChg>
      <pc:sldChg chg="addSp delSp modSp add mod delAnim modNotesTx">
        <pc:chgData name="Chantal Rae" userId="a1db561e-73a2-489d-a119-0f73c1c2f06f" providerId="ADAL" clId="{4475D87F-BA10-4434-AB7B-8A3A75EFD9D0}" dt="2024-09-18T08:16:16.411" v="2055"/>
        <pc:sldMkLst>
          <pc:docMk/>
          <pc:sldMk cId="3445829193" sldId="299"/>
        </pc:sldMkLst>
      </pc:sldChg>
      <pc:sldChg chg="addSp modSp add">
        <pc:chgData name="Chantal Rae" userId="a1db561e-73a2-489d-a119-0f73c1c2f06f" providerId="ADAL" clId="{4475D87F-BA10-4434-AB7B-8A3A75EFD9D0}" dt="2024-09-18T08:16:18.683" v="2056"/>
        <pc:sldMkLst>
          <pc:docMk/>
          <pc:sldMk cId="3161078265" sldId="300"/>
        </pc:sldMkLst>
      </pc:sldChg>
      <pc:sldChg chg="addSp modSp add">
        <pc:chgData name="Chantal Rae" userId="a1db561e-73a2-489d-a119-0f73c1c2f06f" providerId="ADAL" clId="{4475D87F-BA10-4434-AB7B-8A3A75EFD9D0}" dt="2024-09-18T08:16:21.569" v="2057"/>
        <pc:sldMkLst>
          <pc:docMk/>
          <pc:sldMk cId="1327022093" sldId="301"/>
        </pc:sldMkLst>
      </pc:sldChg>
      <pc:sldChg chg="add">
        <pc:chgData name="Chantal Rae" userId="a1db561e-73a2-489d-a119-0f73c1c2f06f" providerId="ADAL" clId="{4475D87F-BA10-4434-AB7B-8A3A75EFD9D0}" dt="2024-09-18T04:59:13.408" v="1106"/>
        <pc:sldMkLst>
          <pc:docMk/>
          <pc:sldMk cId="2432143710" sldId="302"/>
        </pc:sldMkLst>
      </pc:sldChg>
      <pc:sldChg chg="addSp delSp modSp add mod modNotesTx">
        <pc:chgData name="Chantal Rae" userId="a1db561e-73a2-489d-a119-0f73c1c2f06f" providerId="ADAL" clId="{4475D87F-BA10-4434-AB7B-8A3A75EFD9D0}" dt="2024-09-18T08:16:30.640" v="2060" actId="1076"/>
        <pc:sldMkLst>
          <pc:docMk/>
          <pc:sldMk cId="3341099163" sldId="303"/>
        </pc:sldMkLst>
      </pc:sldChg>
      <pc:sldChg chg="addSp delSp modSp add mod modNotesTx">
        <pc:chgData name="Chantal Rae" userId="a1db561e-73a2-489d-a119-0f73c1c2f06f" providerId="ADAL" clId="{4475D87F-BA10-4434-AB7B-8A3A75EFD9D0}" dt="2024-09-18T08:16:34.031" v="2061"/>
        <pc:sldMkLst>
          <pc:docMk/>
          <pc:sldMk cId="659355239" sldId="304"/>
        </pc:sldMkLst>
      </pc:sldChg>
      <pc:sldChg chg="addSp modSp add">
        <pc:chgData name="Chantal Rae" userId="a1db561e-73a2-489d-a119-0f73c1c2f06f" providerId="ADAL" clId="{4475D87F-BA10-4434-AB7B-8A3A75EFD9D0}" dt="2024-09-18T08:16:35.690" v="2062"/>
        <pc:sldMkLst>
          <pc:docMk/>
          <pc:sldMk cId="1713216147" sldId="305"/>
        </pc:sldMkLst>
      </pc:sldChg>
      <pc:sldChg chg="addSp modSp add modNotesTx">
        <pc:chgData name="Chantal Rae" userId="a1db561e-73a2-489d-a119-0f73c1c2f06f" providerId="ADAL" clId="{4475D87F-BA10-4434-AB7B-8A3A75EFD9D0}" dt="2024-09-18T08:16:37.825" v="2063"/>
        <pc:sldMkLst>
          <pc:docMk/>
          <pc:sldMk cId="342136659" sldId="306"/>
        </pc:sldMkLst>
      </pc:sldChg>
      <pc:sldChg chg="addSp modSp add">
        <pc:chgData name="Chantal Rae" userId="a1db561e-73a2-489d-a119-0f73c1c2f06f" providerId="ADAL" clId="{4475D87F-BA10-4434-AB7B-8A3A75EFD9D0}" dt="2024-09-18T08:16:40.634" v="2064"/>
        <pc:sldMkLst>
          <pc:docMk/>
          <pc:sldMk cId="1420020992" sldId="307"/>
        </pc:sldMkLst>
      </pc:sldChg>
      <pc:sldChg chg="add del">
        <pc:chgData name="Chantal Rae" userId="a1db561e-73a2-489d-a119-0f73c1c2f06f" providerId="ADAL" clId="{4475D87F-BA10-4434-AB7B-8A3A75EFD9D0}" dt="2024-09-18T05:05:58.322" v="1591" actId="47"/>
        <pc:sldMkLst>
          <pc:docMk/>
          <pc:sldMk cId="2652522113" sldId="308"/>
        </pc:sldMkLst>
      </pc:sldChg>
      <pc:sldChg chg="addSp delSp modSp add mod delAnim modAnim modNotesTx">
        <pc:chgData name="Chantal Rae" userId="a1db561e-73a2-489d-a119-0f73c1c2f06f" providerId="ADAL" clId="{4475D87F-BA10-4434-AB7B-8A3A75EFD9D0}" dt="2024-09-18T08:17:46.239" v="2082"/>
        <pc:sldMkLst>
          <pc:docMk/>
          <pc:sldMk cId="3598576344" sldId="1782"/>
        </pc:sldMkLst>
      </pc:sldChg>
      <pc:sldChg chg="addSp modSp add">
        <pc:chgData name="Chantal Rae" userId="a1db561e-73a2-489d-a119-0f73c1c2f06f" providerId="ADAL" clId="{4475D87F-BA10-4434-AB7B-8A3A75EFD9D0}" dt="2024-09-18T08:16:41.947" v="2065"/>
        <pc:sldMkLst>
          <pc:docMk/>
          <pc:sldMk cId="3589477728" sldId="1783"/>
        </pc:sldMkLst>
      </pc:sldChg>
      <pc:sldMasterChg chg="modSldLayout">
        <pc:chgData name="Chantal Rae" userId="a1db561e-73a2-489d-a119-0f73c1c2f06f" providerId="ADAL" clId="{4475D87F-BA10-4434-AB7B-8A3A75EFD9D0}" dt="2024-09-18T04:25:08.595" v="198" actId="1076"/>
        <pc:sldMasterMkLst>
          <pc:docMk/>
          <pc:sldMasterMk cId="2142349000" sldId="2147486213"/>
        </pc:sldMasterMkLst>
        <pc:sldLayoutChg chg="delSp modSp mod">
          <pc:chgData name="Chantal Rae" userId="a1db561e-73a2-489d-a119-0f73c1c2f06f" providerId="ADAL" clId="{4475D87F-BA10-4434-AB7B-8A3A75EFD9D0}" dt="2024-09-13T01:26:21.208" v="20" actId="478"/>
          <pc:sldLayoutMkLst>
            <pc:docMk/>
            <pc:sldMasterMk cId="2142349000" sldId="2147486213"/>
            <pc:sldLayoutMk cId="519802119" sldId="2147486339"/>
          </pc:sldLayoutMkLst>
        </pc:sldLayoutChg>
        <pc:sldLayoutChg chg="modSp mod">
          <pc:chgData name="Chantal Rae" userId="a1db561e-73a2-489d-a119-0f73c1c2f06f" providerId="ADAL" clId="{4475D87F-BA10-4434-AB7B-8A3A75EFD9D0}" dt="2024-09-18T04:25:08.595" v="198" actId="1076"/>
          <pc:sldLayoutMkLst>
            <pc:docMk/>
            <pc:sldMasterMk cId="2142349000" sldId="2147486213"/>
            <pc:sldLayoutMk cId="742648052" sldId="2147486351"/>
          </pc:sldLayoutMkLst>
        </pc:sldLayoutChg>
      </pc:sldMasterChg>
    </pc:docChg>
  </pc:docChgLst>
  <pc:docChgLst>
    <pc:chgData name="Bernard Fernando" userId="b283a9a7-e571-4974-a0d3-6db1e4666c62" providerId="ADAL" clId="{90B154E5-94EC-41EA-94D8-0A7426154A0F}"/>
    <pc:docChg chg="modMainMaster">
      <pc:chgData name="Bernard Fernando" userId="b283a9a7-e571-4974-a0d3-6db1e4666c62" providerId="ADAL" clId="{90B154E5-94EC-41EA-94D8-0A7426154A0F}" dt="2025-03-05T03:34:33.436" v="5"/>
      <pc:docMkLst>
        <pc:docMk/>
      </pc:docMkLst>
      <pc:sldMasterChg chg="modSldLayout">
        <pc:chgData name="Bernard Fernando" userId="b283a9a7-e571-4974-a0d3-6db1e4666c62" providerId="ADAL" clId="{90B154E5-94EC-41EA-94D8-0A7426154A0F}" dt="2025-03-05T03:34:33.436" v="5"/>
        <pc:sldMasterMkLst>
          <pc:docMk/>
          <pc:sldMasterMk cId="2142349000" sldId="2147486213"/>
        </pc:sldMasterMkLst>
        <pc:sldLayoutChg chg="modSp mod">
          <pc:chgData name="Bernard Fernando" userId="b283a9a7-e571-4974-a0d3-6db1e4666c62" providerId="ADAL" clId="{90B154E5-94EC-41EA-94D8-0A7426154A0F}" dt="2025-03-05T03:33:59.339" v="3"/>
          <pc:sldLayoutMkLst>
            <pc:docMk/>
            <pc:sldMasterMk cId="2142349000" sldId="2147486213"/>
            <pc:sldLayoutMk cId="1573683159" sldId="2147486252"/>
          </pc:sldLayoutMkLst>
          <pc:spChg chg="mod">
            <ac:chgData name="Bernard Fernando" userId="b283a9a7-e571-4974-a0d3-6db1e4666c62" providerId="ADAL" clId="{90B154E5-94EC-41EA-94D8-0A7426154A0F}" dt="2025-03-05T03:33:57.432" v="1"/>
            <ac:spMkLst>
              <pc:docMk/>
              <pc:sldMasterMk cId="2142349000" sldId="2147486213"/>
              <pc:sldLayoutMk cId="1573683159" sldId="2147486252"/>
              <ac:spMk id="2" creationId="{66D7D9A7-0A4C-BDFB-73E3-8348EA7075C6}"/>
            </ac:spMkLst>
          </pc:spChg>
          <pc:spChg chg="mod">
            <ac:chgData name="Bernard Fernando" userId="b283a9a7-e571-4974-a0d3-6db1e4666c62" providerId="ADAL" clId="{90B154E5-94EC-41EA-94D8-0A7426154A0F}" dt="2025-03-05T03:33:59.339" v="3"/>
            <ac:spMkLst>
              <pc:docMk/>
              <pc:sldMasterMk cId="2142349000" sldId="2147486213"/>
              <pc:sldLayoutMk cId="1573683159" sldId="2147486252"/>
              <ac:spMk id="22" creationId="{2844E785-F1D8-B0A7-1E77-F3C5B306AB0C}"/>
            </ac:spMkLst>
          </pc:spChg>
        </pc:sldLayoutChg>
        <pc:sldLayoutChg chg="modSp mod">
          <pc:chgData name="Bernard Fernando" userId="b283a9a7-e571-4974-a0d3-6db1e4666c62" providerId="ADAL" clId="{90B154E5-94EC-41EA-94D8-0A7426154A0F}" dt="2025-03-05T03:34:33.436" v="5"/>
          <pc:sldLayoutMkLst>
            <pc:docMk/>
            <pc:sldMasterMk cId="2142349000" sldId="2147486213"/>
            <pc:sldLayoutMk cId="1646059501" sldId="2147486354"/>
          </pc:sldLayoutMkLst>
          <pc:spChg chg="mod">
            <ac:chgData name="Bernard Fernando" userId="b283a9a7-e571-4974-a0d3-6db1e4666c62" providerId="ADAL" clId="{90B154E5-94EC-41EA-94D8-0A7426154A0F}" dt="2025-03-05T03:34:33.436" v="5"/>
            <ac:spMkLst>
              <pc:docMk/>
              <pc:sldMasterMk cId="2142349000" sldId="2147486213"/>
              <pc:sldLayoutMk cId="1646059501" sldId="2147486354"/>
              <ac:spMk id="4" creationId="{204485DF-7256-1A7A-CAAF-F95F4EAFEADC}"/>
            </ac:spMkLst>
          </pc:spChg>
        </pc:sldLayoutChg>
      </pc:sldMasterChg>
    </pc:docChg>
  </pc:docChgLst>
  <pc:docChgLst>
    <pc:chgData name="Elizabeth Piaquadio" userId="52767243-7565-4b68-b9c1-5d2bede989b0" providerId="ADAL" clId="{63F7A9F0-F295-834A-8FED-1FF9D9DFBE8B}"/>
    <pc:docChg chg="custSel modSld">
      <pc:chgData name="Elizabeth Piaquadio" userId="52767243-7565-4b68-b9c1-5d2bede989b0" providerId="ADAL" clId="{63F7A9F0-F295-834A-8FED-1FF9D9DFBE8B}" dt="2024-12-04T02:59:35.730" v="16" actId="14826"/>
      <pc:docMkLst>
        <pc:docMk/>
      </pc:docMkLst>
      <pc:sldChg chg="addSp delSp modSp mod">
        <pc:chgData name="Elizabeth Piaquadio" userId="52767243-7565-4b68-b9c1-5d2bede989b0" providerId="ADAL" clId="{63F7A9F0-F295-834A-8FED-1FF9D9DFBE8B}" dt="2024-12-04T02:53:45.878" v="8" actId="14826"/>
        <pc:sldMkLst>
          <pc:docMk/>
          <pc:sldMk cId="3161078265" sldId="300"/>
        </pc:sldMkLst>
        <pc:picChg chg="mod">
          <ac:chgData name="Elizabeth Piaquadio" userId="52767243-7565-4b68-b9c1-5d2bede989b0" providerId="ADAL" clId="{63F7A9F0-F295-834A-8FED-1FF9D9DFBE8B}" dt="2024-12-04T02:53:45.878" v="8" actId="14826"/>
          <ac:picMkLst>
            <pc:docMk/>
            <pc:sldMk cId="3161078265" sldId="300"/>
            <ac:picMk id="2" creationId="{5CF481DB-CBCE-623C-661E-4DB4ECA31FB0}"/>
          </ac:picMkLst>
        </pc:picChg>
      </pc:sldChg>
      <pc:sldChg chg="addSp delSp modSp mod">
        <pc:chgData name="Elizabeth Piaquadio" userId="52767243-7565-4b68-b9c1-5d2bede989b0" providerId="ADAL" clId="{63F7A9F0-F295-834A-8FED-1FF9D9DFBE8B}" dt="2024-12-04T02:52:24.995" v="2" actId="14826"/>
        <pc:sldMkLst>
          <pc:docMk/>
          <pc:sldMk cId="1327022093" sldId="301"/>
        </pc:sldMkLst>
        <pc:picChg chg="mod">
          <ac:chgData name="Elizabeth Piaquadio" userId="52767243-7565-4b68-b9c1-5d2bede989b0" providerId="ADAL" clId="{63F7A9F0-F295-834A-8FED-1FF9D9DFBE8B}" dt="2024-12-04T02:52:24.995" v="2" actId="14826"/>
          <ac:picMkLst>
            <pc:docMk/>
            <pc:sldMk cId="1327022093" sldId="301"/>
            <ac:picMk id="2" creationId="{26E1A1E4-02FA-8F3C-E659-E368E9981574}"/>
          </ac:picMkLst>
        </pc:picChg>
      </pc:sldChg>
      <pc:sldChg chg="addSp delSp modSp mod">
        <pc:chgData name="Elizabeth Piaquadio" userId="52767243-7565-4b68-b9c1-5d2bede989b0" providerId="ADAL" clId="{63F7A9F0-F295-834A-8FED-1FF9D9DFBE8B}" dt="2024-12-04T02:53:52.203" v="11" actId="14826"/>
        <pc:sldMkLst>
          <pc:docMk/>
          <pc:sldMk cId="1713216147" sldId="305"/>
        </pc:sldMkLst>
        <pc:picChg chg="mod">
          <ac:chgData name="Elizabeth Piaquadio" userId="52767243-7565-4b68-b9c1-5d2bede989b0" providerId="ADAL" clId="{63F7A9F0-F295-834A-8FED-1FF9D9DFBE8B}" dt="2024-12-04T02:53:52.203" v="11" actId="14826"/>
          <ac:picMkLst>
            <pc:docMk/>
            <pc:sldMk cId="1713216147" sldId="305"/>
            <ac:picMk id="2" creationId="{A8A9B142-AF0C-7C9B-A2EF-9F5D4B678ECA}"/>
          </ac:picMkLst>
        </pc:picChg>
      </pc:sldChg>
      <pc:sldChg chg="addSp delSp modSp mod">
        <pc:chgData name="Elizabeth Piaquadio" userId="52767243-7565-4b68-b9c1-5d2bede989b0" providerId="ADAL" clId="{63F7A9F0-F295-834A-8FED-1FF9D9DFBE8B}" dt="2024-12-04T02:53:55.560" v="12" actId="14826"/>
        <pc:sldMkLst>
          <pc:docMk/>
          <pc:sldMk cId="3598576344" sldId="1782"/>
        </pc:sldMkLst>
        <pc:picChg chg="mod">
          <ac:chgData name="Elizabeth Piaquadio" userId="52767243-7565-4b68-b9c1-5d2bede989b0" providerId="ADAL" clId="{63F7A9F0-F295-834A-8FED-1FF9D9DFBE8B}" dt="2024-12-04T02:53:55.560" v="12" actId="14826"/>
          <ac:picMkLst>
            <pc:docMk/>
            <pc:sldMk cId="3598576344" sldId="1782"/>
            <ac:picMk id="5" creationId="{1DF835CB-B788-E52C-4939-D73F6F3F19A1}"/>
          </ac:picMkLst>
        </pc:picChg>
        <pc:picChg chg="mod">
          <ac:chgData name="Elizabeth Piaquadio" userId="52767243-7565-4b68-b9c1-5d2bede989b0" providerId="ADAL" clId="{63F7A9F0-F295-834A-8FED-1FF9D9DFBE8B}" dt="2024-12-04T02:52:32.537" v="5" actId="14826"/>
          <ac:picMkLst>
            <pc:docMk/>
            <pc:sldMk cId="3598576344" sldId="1782"/>
            <ac:picMk id="6" creationId="{5256BBA2-584B-152A-75DA-636202253CAA}"/>
          </ac:picMkLst>
        </pc:picChg>
      </pc:sldChg>
      <pc:sldChg chg="addSp delSp modSp mod">
        <pc:chgData name="Elizabeth Piaquadio" userId="52767243-7565-4b68-b9c1-5d2bede989b0" providerId="ADAL" clId="{63F7A9F0-F295-834A-8FED-1FF9D9DFBE8B}" dt="2024-12-04T02:59:35.730" v="16" actId="14826"/>
        <pc:sldMkLst>
          <pc:docMk/>
          <pc:sldMk cId="805065550" sldId="1795"/>
        </pc:sldMkLst>
        <pc:picChg chg="mod">
          <ac:chgData name="Elizabeth Piaquadio" userId="52767243-7565-4b68-b9c1-5d2bede989b0" providerId="ADAL" clId="{63F7A9F0-F295-834A-8FED-1FF9D9DFBE8B}" dt="2024-12-04T02:59:35.730" v="16" actId="14826"/>
          <ac:picMkLst>
            <pc:docMk/>
            <pc:sldMk cId="805065550" sldId="1795"/>
            <ac:picMk id="3" creationId="{C581C6AB-AD3D-C5F9-D106-045A6E17DF73}"/>
          </ac:picMkLst>
        </pc:picChg>
      </pc:sldChg>
    </pc:docChg>
  </pc:docChgLst>
  <pc:docChgLst>
    <pc:chgData name="Oisin McWeeney" userId="cd60c34c-3a24-41c8-a31a-5c33fe3d7031" providerId="ADAL" clId="{FC002242-C525-DA44-B24A-6DCC30C84D5C}"/>
    <pc:docChg chg="undo custSel addSld modSld sldOrd">
      <pc:chgData name="Oisin McWeeney" userId="cd60c34c-3a24-41c8-a31a-5c33fe3d7031" providerId="ADAL" clId="{FC002242-C525-DA44-B24A-6DCC30C84D5C}" dt="2024-09-20T01:40:20.280" v="3394" actId="20577"/>
      <pc:docMkLst>
        <pc:docMk/>
      </pc:docMkLst>
      <pc:sldChg chg="addSp delSp modSp mod">
        <pc:chgData name="Oisin McWeeney" userId="cd60c34c-3a24-41c8-a31a-5c33fe3d7031" providerId="ADAL" clId="{FC002242-C525-DA44-B24A-6DCC30C84D5C}" dt="2024-09-20T00:55:03.892" v="3392" actId="20577"/>
        <pc:sldMkLst>
          <pc:docMk/>
          <pc:sldMk cId="2585116655" sldId="256"/>
        </pc:sldMkLst>
      </pc:sldChg>
      <pc:sldChg chg="modSp mod modNotesTx">
        <pc:chgData name="Oisin McWeeney" userId="cd60c34c-3a24-41c8-a31a-5c33fe3d7031" providerId="ADAL" clId="{FC002242-C525-DA44-B24A-6DCC30C84D5C}" dt="2024-09-20T01:40:20.280" v="3394" actId="20577"/>
        <pc:sldMkLst>
          <pc:docMk/>
          <pc:sldMk cId="4221246315" sldId="261"/>
        </pc:sldMkLst>
      </pc:sldChg>
      <pc:sldChg chg="modSp mod modNotesTx">
        <pc:chgData name="Oisin McWeeney" userId="cd60c34c-3a24-41c8-a31a-5c33fe3d7031" providerId="ADAL" clId="{FC002242-C525-DA44-B24A-6DCC30C84D5C}" dt="2024-09-20T00:52:46.089" v="3277" actId="313"/>
        <pc:sldMkLst>
          <pc:docMk/>
          <pc:sldMk cId="1729709310" sldId="262"/>
        </pc:sldMkLst>
      </pc:sldChg>
      <pc:sldChg chg="addSp delSp modSp mod modNotesTx">
        <pc:chgData name="Oisin McWeeney" userId="cd60c34c-3a24-41c8-a31a-5c33fe3d7031" providerId="ADAL" clId="{FC002242-C525-DA44-B24A-6DCC30C84D5C}" dt="2024-09-19T06:36:11.032" v="3101" actId="14100"/>
        <pc:sldMkLst>
          <pc:docMk/>
          <pc:sldMk cId="521185421" sldId="275"/>
        </pc:sldMkLst>
      </pc:sldChg>
      <pc:sldChg chg="modSp mod modNotesTx">
        <pc:chgData name="Oisin McWeeney" userId="cd60c34c-3a24-41c8-a31a-5c33fe3d7031" providerId="ADAL" clId="{FC002242-C525-DA44-B24A-6DCC30C84D5C}" dt="2024-09-19T06:16:01.337" v="2532" actId="20577"/>
        <pc:sldMkLst>
          <pc:docMk/>
          <pc:sldMk cId="394987177" sldId="276"/>
        </pc:sldMkLst>
      </pc:sldChg>
      <pc:sldChg chg="modSp mod">
        <pc:chgData name="Oisin McWeeney" userId="cd60c34c-3a24-41c8-a31a-5c33fe3d7031" providerId="ADAL" clId="{FC002242-C525-DA44-B24A-6DCC30C84D5C}" dt="2024-09-19T06:46:49.330" v="3210" actId="14826"/>
        <pc:sldMkLst>
          <pc:docMk/>
          <pc:sldMk cId="3633108255" sldId="290"/>
        </pc:sldMkLst>
      </pc:sldChg>
      <pc:sldChg chg="modSp mod modAnim modCm modNotesTx">
        <pc:chgData name="Oisin McWeeney" userId="cd60c34c-3a24-41c8-a31a-5c33fe3d7031" providerId="ADAL" clId="{FC002242-C525-DA44-B24A-6DCC30C84D5C}" dt="2024-09-20T00:53:56.033" v="3357" actId="20577"/>
        <pc:sldMkLst>
          <pc:docMk/>
          <pc:sldMk cId="117387710" sldId="297"/>
        </pc:sldMkLst>
      </pc:sldChg>
      <pc:sldChg chg="modSp mod modAnim modNotesTx">
        <pc:chgData name="Oisin McWeeney" userId="cd60c34c-3a24-41c8-a31a-5c33fe3d7031" providerId="ADAL" clId="{FC002242-C525-DA44-B24A-6DCC30C84D5C}" dt="2024-09-19T06:16:41.861" v="2538" actId="20577"/>
        <pc:sldMkLst>
          <pc:docMk/>
          <pc:sldMk cId="3445829193" sldId="299"/>
        </pc:sldMkLst>
      </pc:sldChg>
      <pc:sldChg chg="modSp mod modNotesTx">
        <pc:chgData name="Oisin McWeeney" userId="cd60c34c-3a24-41c8-a31a-5c33fe3d7031" providerId="ADAL" clId="{FC002242-C525-DA44-B24A-6DCC30C84D5C}" dt="2024-09-19T06:27:24.130" v="3052" actId="20577"/>
        <pc:sldMkLst>
          <pc:docMk/>
          <pc:sldMk cId="3161078265" sldId="300"/>
        </pc:sldMkLst>
      </pc:sldChg>
      <pc:sldChg chg="modSp mod modNotesTx">
        <pc:chgData name="Oisin McWeeney" userId="cd60c34c-3a24-41c8-a31a-5c33fe3d7031" providerId="ADAL" clId="{FC002242-C525-DA44-B24A-6DCC30C84D5C}" dt="2024-09-19T06:28:25.959" v="3063" actId="20577"/>
        <pc:sldMkLst>
          <pc:docMk/>
          <pc:sldMk cId="1327022093" sldId="301"/>
        </pc:sldMkLst>
      </pc:sldChg>
      <pc:sldChg chg="modSp mod modNotesTx">
        <pc:chgData name="Oisin McWeeney" userId="cd60c34c-3a24-41c8-a31a-5c33fe3d7031" providerId="ADAL" clId="{FC002242-C525-DA44-B24A-6DCC30C84D5C}" dt="2024-09-19T05:39:45.549" v="1424" actId="20577"/>
        <pc:sldMkLst>
          <pc:docMk/>
          <pc:sldMk cId="2432143710" sldId="302"/>
        </pc:sldMkLst>
      </pc:sldChg>
      <pc:sldChg chg="modSp mod modNotesTx">
        <pc:chgData name="Oisin McWeeney" userId="cd60c34c-3a24-41c8-a31a-5c33fe3d7031" providerId="ADAL" clId="{FC002242-C525-DA44-B24A-6DCC30C84D5C}" dt="2024-09-19T02:55:49.099" v="997" actId="14826"/>
        <pc:sldMkLst>
          <pc:docMk/>
          <pc:sldMk cId="3341099163" sldId="303"/>
        </pc:sldMkLst>
      </pc:sldChg>
      <pc:sldChg chg="modSp mod">
        <pc:chgData name="Oisin McWeeney" userId="cd60c34c-3a24-41c8-a31a-5c33fe3d7031" providerId="ADAL" clId="{FC002242-C525-DA44-B24A-6DCC30C84D5C}" dt="2024-09-19T06:43:36.143" v="3204" actId="14826"/>
        <pc:sldMkLst>
          <pc:docMk/>
          <pc:sldMk cId="659355239" sldId="304"/>
        </pc:sldMkLst>
      </pc:sldChg>
      <pc:sldChg chg="modSp mod modNotesTx">
        <pc:chgData name="Oisin McWeeney" userId="cd60c34c-3a24-41c8-a31a-5c33fe3d7031" providerId="ADAL" clId="{FC002242-C525-DA44-B24A-6DCC30C84D5C}" dt="2024-09-19T06:33:40.162" v="3075" actId="20577"/>
        <pc:sldMkLst>
          <pc:docMk/>
          <pc:sldMk cId="1713216147" sldId="305"/>
        </pc:sldMkLst>
      </pc:sldChg>
      <pc:sldChg chg="modSp mod">
        <pc:chgData name="Oisin McWeeney" userId="cd60c34c-3a24-41c8-a31a-5c33fe3d7031" providerId="ADAL" clId="{FC002242-C525-DA44-B24A-6DCC30C84D5C}" dt="2024-09-19T06:44:01.393" v="3205" actId="14826"/>
        <pc:sldMkLst>
          <pc:docMk/>
          <pc:sldMk cId="342136659" sldId="306"/>
        </pc:sldMkLst>
      </pc:sldChg>
      <pc:sldChg chg="modSp mod modNotesTx">
        <pc:chgData name="Oisin McWeeney" userId="cd60c34c-3a24-41c8-a31a-5c33fe3d7031" providerId="ADAL" clId="{FC002242-C525-DA44-B24A-6DCC30C84D5C}" dt="2024-09-19T06:34:50.798" v="3081" actId="20577"/>
        <pc:sldMkLst>
          <pc:docMk/>
          <pc:sldMk cId="1420020992" sldId="307"/>
        </pc:sldMkLst>
      </pc:sldChg>
      <pc:sldChg chg="delSp modSp mod delAnim modAnim modNotesTx">
        <pc:chgData name="Oisin McWeeney" userId="cd60c34c-3a24-41c8-a31a-5c33fe3d7031" providerId="ADAL" clId="{FC002242-C525-DA44-B24A-6DCC30C84D5C}" dt="2024-09-19T06:08:21.220" v="2252"/>
        <pc:sldMkLst>
          <pc:docMk/>
          <pc:sldMk cId="3598576344" sldId="1782"/>
        </pc:sldMkLst>
      </pc:sldChg>
      <pc:sldChg chg="modSp mod ord">
        <pc:chgData name="Oisin McWeeney" userId="cd60c34c-3a24-41c8-a31a-5c33fe3d7031" providerId="ADAL" clId="{FC002242-C525-DA44-B24A-6DCC30C84D5C}" dt="2024-09-19T06:44:13.980" v="3206" actId="14826"/>
        <pc:sldMkLst>
          <pc:docMk/>
          <pc:sldMk cId="3589477728" sldId="1783"/>
        </pc:sldMkLst>
      </pc:sldChg>
      <pc:sldChg chg="modSp add mod modNotesTx">
        <pc:chgData name="Oisin McWeeney" userId="cd60c34c-3a24-41c8-a31a-5c33fe3d7031" providerId="ADAL" clId="{FC002242-C525-DA44-B24A-6DCC30C84D5C}" dt="2024-09-19T06:32:08.879" v="3064" actId="20577"/>
        <pc:sldMkLst>
          <pc:docMk/>
          <pc:sldMk cId="1074740429" sldId="1784"/>
        </pc:sldMkLst>
      </pc:sldChg>
      <pc:sldChg chg="modSp add mod modNotesTx">
        <pc:chgData name="Oisin McWeeney" userId="cd60c34c-3a24-41c8-a31a-5c33fe3d7031" providerId="ADAL" clId="{FC002242-C525-DA44-B24A-6DCC30C84D5C}" dt="2024-09-19T06:32:30.906" v="3066" actId="20577"/>
        <pc:sldMkLst>
          <pc:docMk/>
          <pc:sldMk cId="1064727522" sldId="1785"/>
        </pc:sldMkLst>
      </pc:sldChg>
      <pc:sldChg chg="modSp add mod modNotesTx">
        <pc:chgData name="Oisin McWeeney" userId="cd60c34c-3a24-41c8-a31a-5c33fe3d7031" providerId="ADAL" clId="{FC002242-C525-DA44-B24A-6DCC30C84D5C}" dt="2024-09-19T06:35:14.409" v="3090" actId="20577"/>
        <pc:sldMkLst>
          <pc:docMk/>
          <pc:sldMk cId="316210924" sldId="1786"/>
        </pc:sldMkLst>
      </pc:sldChg>
      <pc:sldChg chg="modSp add mod modNotesTx">
        <pc:chgData name="Oisin McWeeney" userId="cd60c34c-3a24-41c8-a31a-5c33fe3d7031" providerId="ADAL" clId="{FC002242-C525-DA44-B24A-6DCC30C84D5C}" dt="2024-09-19T06:35:36.515" v="3091" actId="20577"/>
        <pc:sldMkLst>
          <pc:docMk/>
          <pc:sldMk cId="3952919947" sldId="1787"/>
        </pc:sldMkLst>
      </pc:sldChg>
      <pc:sldChg chg="modSp add mod ord">
        <pc:chgData name="Oisin McWeeney" userId="cd60c34c-3a24-41c8-a31a-5c33fe3d7031" providerId="ADAL" clId="{FC002242-C525-DA44-B24A-6DCC30C84D5C}" dt="2024-09-19T06:45:49.893" v="3209" actId="14826"/>
        <pc:sldMkLst>
          <pc:docMk/>
          <pc:sldMk cId="3393986584" sldId="1788"/>
        </pc:sldMkLst>
      </pc:sldChg>
      <pc:sldChg chg="modSp add mod ord">
        <pc:chgData name="Oisin McWeeney" userId="cd60c34c-3a24-41c8-a31a-5c33fe3d7031" providerId="ADAL" clId="{FC002242-C525-DA44-B24A-6DCC30C84D5C}" dt="2024-09-19T06:44:48.635" v="3208" actId="14826"/>
        <pc:sldMkLst>
          <pc:docMk/>
          <pc:sldMk cId="1673457460" sldId="1789"/>
        </pc:sldMkLst>
      </pc:sldChg>
    </pc:docChg>
  </pc:docChgLst>
  <pc:docChgLst>
    <pc:chgData name="Bernard Fernando" userId="b283a9a7-e571-4974-a0d3-6db1e4666c62" providerId="ADAL" clId="{9487AC59-5D44-4C4D-A94F-44D4F0ED4A3D}"/>
    <pc:docChg chg="undo redo custSel addSld delSld modSld">
      <pc:chgData name="Bernard Fernando" userId="b283a9a7-e571-4974-a0d3-6db1e4666c62" providerId="ADAL" clId="{9487AC59-5D44-4C4D-A94F-44D4F0ED4A3D}" dt="2024-12-19T19:52:51.889" v="3" actId="700"/>
      <pc:docMkLst>
        <pc:docMk/>
      </pc:docMkLst>
      <pc:sldChg chg="new add del mod modClrScheme chgLayout">
        <pc:chgData name="Bernard Fernando" userId="b283a9a7-e571-4974-a0d3-6db1e4666c62" providerId="ADAL" clId="{9487AC59-5D44-4C4D-A94F-44D4F0ED4A3D}" dt="2024-12-19T19:52:51.889" v="3" actId="700"/>
        <pc:sldMkLst>
          <pc:docMk/>
          <pc:sldMk cId="3632764889" sldId="1796"/>
        </pc:sldMkLst>
      </pc:sldChg>
    </pc:docChg>
  </pc:docChgLst>
  <pc:docChgLst>
    <pc:chgData name="Chantal Rae" userId="a1db561e-73a2-489d-a119-0f73c1c2f06f" providerId="ADAL" clId="{9405610D-99D2-4366-AFD5-0E1170B5A8BB}"/>
    <pc:docChg chg="modMainMaster">
      <pc:chgData name="Chantal Rae" userId="a1db561e-73a2-489d-a119-0f73c1c2f06f" providerId="ADAL" clId="{9405610D-99D2-4366-AFD5-0E1170B5A8BB}" dt="2025-12-10T01:51:22.077" v="6" actId="20577"/>
      <pc:docMkLst>
        <pc:docMk/>
      </pc:docMkLst>
      <pc:sldMasterChg chg="modSldLayout">
        <pc:chgData name="Chantal Rae" userId="a1db561e-73a2-489d-a119-0f73c1c2f06f" providerId="ADAL" clId="{9405610D-99D2-4366-AFD5-0E1170B5A8BB}" dt="2025-12-10T01:51:22.077" v="6" actId="20577"/>
        <pc:sldMasterMkLst>
          <pc:docMk/>
          <pc:sldMasterMk cId="2142349000" sldId="2147486213"/>
        </pc:sldMasterMkLst>
        <pc:sldLayoutChg chg="modSp mod">
          <pc:chgData name="Chantal Rae" userId="a1db561e-73a2-489d-a119-0f73c1c2f06f" providerId="ADAL" clId="{9405610D-99D2-4366-AFD5-0E1170B5A8BB}" dt="2025-12-10T01:51:22.077" v="6" actId="20577"/>
          <pc:sldLayoutMkLst>
            <pc:docMk/>
            <pc:sldMasterMk cId="2142349000" sldId="2147486213"/>
            <pc:sldLayoutMk cId="1573683159" sldId="2147486252"/>
          </pc:sldLayoutMkLst>
          <pc:spChg chg="mod">
            <ac:chgData name="Chantal Rae" userId="a1db561e-73a2-489d-a119-0f73c1c2f06f" providerId="ADAL" clId="{9405610D-99D2-4366-AFD5-0E1170B5A8BB}" dt="2025-12-10T01:51:22.077" v="6" actId="20577"/>
            <ac:spMkLst>
              <pc:docMk/>
              <pc:sldMasterMk cId="2142349000" sldId="2147486213"/>
              <pc:sldLayoutMk cId="1573683159" sldId="2147486252"/>
              <ac:spMk id="10" creationId="{EF91B4C2-B5E5-9369-7C2D-55A4E5FA26B5}"/>
            </ac:spMkLst>
          </pc:spChg>
        </pc:sldLayoutChg>
      </pc:sldMasterChg>
    </pc:docChg>
  </pc:docChgLst>
  <pc:docChgLst>
    <pc:chgData name="Bernard Fernando" userId="b283a9a7-e571-4974-a0d3-6db1e4666c62" providerId="ADAL" clId="{889C1ADD-7B1F-4682-B6E2-2162FDDB0E8F}"/>
    <pc:docChg chg="custSel modSld">
      <pc:chgData name="Bernard Fernando" userId="b283a9a7-e571-4974-a0d3-6db1e4666c62" providerId="ADAL" clId="{889C1ADD-7B1F-4682-B6E2-2162FDDB0E8F}" dt="2024-09-26T22:34:03.811" v="31" actId="6549"/>
      <pc:docMkLst>
        <pc:docMk/>
      </pc:docMkLst>
      <pc:sldChg chg="modNotesTx">
        <pc:chgData name="Bernard Fernando" userId="b283a9a7-e571-4974-a0d3-6db1e4666c62" providerId="ADAL" clId="{889C1ADD-7B1F-4682-B6E2-2162FDDB0E8F}" dt="2024-09-25T00:18:43.442" v="0" actId="6549"/>
        <pc:sldMkLst>
          <pc:docMk/>
          <pc:sldMk cId="2585116655" sldId="256"/>
        </pc:sldMkLst>
      </pc:sldChg>
      <pc:sldChg chg="modNotesTx">
        <pc:chgData name="Bernard Fernando" userId="b283a9a7-e571-4974-a0d3-6db1e4666c62" providerId="ADAL" clId="{889C1ADD-7B1F-4682-B6E2-2162FDDB0E8F}" dt="2024-09-25T00:19:47.734" v="1" actId="6549"/>
        <pc:sldMkLst>
          <pc:docMk/>
          <pc:sldMk cId="4221246315" sldId="261"/>
        </pc:sldMkLst>
      </pc:sldChg>
      <pc:sldChg chg="modNotesTx">
        <pc:chgData name="Bernard Fernando" userId="b283a9a7-e571-4974-a0d3-6db1e4666c62" providerId="ADAL" clId="{889C1ADD-7B1F-4682-B6E2-2162FDDB0E8F}" dt="2024-09-25T00:20:01.982" v="2" actId="6549"/>
        <pc:sldMkLst>
          <pc:docMk/>
          <pc:sldMk cId="1729709310" sldId="262"/>
        </pc:sldMkLst>
      </pc:sldChg>
      <pc:sldChg chg="modNotesTx">
        <pc:chgData name="Bernard Fernando" userId="b283a9a7-e571-4974-a0d3-6db1e4666c62" providerId="ADAL" clId="{889C1ADD-7B1F-4682-B6E2-2162FDDB0E8F}" dt="2024-09-25T00:29:11.197" v="4" actId="6549"/>
        <pc:sldMkLst>
          <pc:docMk/>
          <pc:sldMk cId="521185421" sldId="275"/>
        </pc:sldMkLst>
      </pc:sldChg>
      <pc:sldChg chg="modNotesTx">
        <pc:chgData name="Bernard Fernando" userId="b283a9a7-e571-4974-a0d3-6db1e4666c62" providerId="ADAL" clId="{889C1ADD-7B1F-4682-B6E2-2162FDDB0E8F}" dt="2024-09-25T00:21:27.933" v="3" actId="6549"/>
        <pc:sldMkLst>
          <pc:docMk/>
          <pc:sldMk cId="1224502873" sldId="285"/>
        </pc:sldMkLst>
      </pc:sldChg>
      <pc:sldChg chg="modNotesTx">
        <pc:chgData name="Bernard Fernando" userId="b283a9a7-e571-4974-a0d3-6db1e4666c62" providerId="ADAL" clId="{889C1ADD-7B1F-4682-B6E2-2162FDDB0E8F}" dt="2024-09-25T00:30:34.518" v="6" actId="6549"/>
        <pc:sldMkLst>
          <pc:docMk/>
          <pc:sldMk cId="3633108255" sldId="290"/>
        </pc:sldMkLst>
      </pc:sldChg>
      <pc:sldChg chg="modNotesTx">
        <pc:chgData name="Bernard Fernando" userId="b283a9a7-e571-4974-a0d3-6db1e4666c62" providerId="ADAL" clId="{889C1ADD-7B1F-4682-B6E2-2162FDDB0E8F}" dt="2024-09-25T00:30:58.893" v="7" actId="6549"/>
        <pc:sldMkLst>
          <pc:docMk/>
          <pc:sldMk cId="117387710" sldId="297"/>
        </pc:sldMkLst>
      </pc:sldChg>
      <pc:sldChg chg="modNotesTx">
        <pc:chgData name="Bernard Fernando" userId="b283a9a7-e571-4974-a0d3-6db1e4666c62" providerId="ADAL" clId="{889C1ADD-7B1F-4682-B6E2-2162FDDB0E8F}" dt="2024-09-25T00:31:13.670" v="8" actId="6549"/>
        <pc:sldMkLst>
          <pc:docMk/>
          <pc:sldMk cId="558348118" sldId="298"/>
        </pc:sldMkLst>
      </pc:sldChg>
      <pc:sldChg chg="delSp modSp mod delAnim modNotesTx">
        <pc:chgData name="Bernard Fernando" userId="b283a9a7-e571-4974-a0d3-6db1e4666c62" providerId="ADAL" clId="{889C1ADD-7B1F-4682-B6E2-2162FDDB0E8F}" dt="2024-09-26T22:29:12.754" v="22" actId="478"/>
        <pc:sldMkLst>
          <pc:docMk/>
          <pc:sldMk cId="3445829193" sldId="299"/>
        </pc:sldMkLst>
      </pc:sldChg>
      <pc:sldChg chg="delSp modSp mod delAnim modNotesTx">
        <pc:chgData name="Bernard Fernando" userId="b283a9a7-e571-4974-a0d3-6db1e4666c62" providerId="ADAL" clId="{889C1ADD-7B1F-4682-B6E2-2162FDDB0E8F}" dt="2024-09-26T22:29:50.179" v="25" actId="478"/>
        <pc:sldMkLst>
          <pc:docMk/>
          <pc:sldMk cId="1327022093" sldId="301"/>
        </pc:sldMkLst>
      </pc:sldChg>
      <pc:sldChg chg="modNotesTx">
        <pc:chgData name="Bernard Fernando" userId="b283a9a7-e571-4974-a0d3-6db1e4666c62" providerId="ADAL" clId="{889C1ADD-7B1F-4682-B6E2-2162FDDB0E8F}" dt="2024-09-25T00:36:29.862" v="15" actId="6549"/>
        <pc:sldMkLst>
          <pc:docMk/>
          <pc:sldMk cId="2432143710" sldId="302"/>
        </pc:sldMkLst>
      </pc:sldChg>
      <pc:sldChg chg="modNotesTx">
        <pc:chgData name="Bernard Fernando" userId="b283a9a7-e571-4974-a0d3-6db1e4666c62" providerId="ADAL" clId="{889C1ADD-7B1F-4682-B6E2-2162FDDB0E8F}" dt="2024-09-25T00:36:23.902" v="14" actId="6549"/>
        <pc:sldMkLst>
          <pc:docMk/>
          <pc:sldMk cId="3341099163" sldId="303"/>
        </pc:sldMkLst>
      </pc:sldChg>
      <pc:sldChg chg="modNotesTx">
        <pc:chgData name="Bernard Fernando" userId="b283a9a7-e571-4974-a0d3-6db1e4666c62" providerId="ADAL" clId="{889C1ADD-7B1F-4682-B6E2-2162FDDB0E8F}" dt="2024-09-25T00:37:48.718" v="16" actId="6549"/>
        <pc:sldMkLst>
          <pc:docMk/>
          <pc:sldMk cId="1713216147" sldId="305"/>
        </pc:sldMkLst>
      </pc:sldChg>
      <pc:sldChg chg="modNotesTx">
        <pc:chgData name="Bernard Fernando" userId="b283a9a7-e571-4974-a0d3-6db1e4666c62" providerId="ADAL" clId="{889C1ADD-7B1F-4682-B6E2-2162FDDB0E8F}" dt="2024-09-26T22:32:36.037" v="30" actId="6549"/>
        <pc:sldMkLst>
          <pc:docMk/>
          <pc:sldMk cId="342136659" sldId="306"/>
        </pc:sldMkLst>
      </pc:sldChg>
      <pc:sldChg chg="modNotesTx">
        <pc:chgData name="Bernard Fernando" userId="b283a9a7-e571-4974-a0d3-6db1e4666c62" providerId="ADAL" clId="{889C1ADD-7B1F-4682-B6E2-2162FDDB0E8F}" dt="2024-09-25T00:38:19.958" v="17" actId="6549"/>
        <pc:sldMkLst>
          <pc:docMk/>
          <pc:sldMk cId="1420020992" sldId="307"/>
        </pc:sldMkLst>
      </pc:sldChg>
      <pc:sldChg chg="modNotesTx">
        <pc:chgData name="Bernard Fernando" userId="b283a9a7-e571-4974-a0d3-6db1e4666c62" providerId="ADAL" clId="{889C1ADD-7B1F-4682-B6E2-2162FDDB0E8F}" dt="2024-09-25T00:40:46.526" v="20" actId="6549"/>
        <pc:sldMkLst>
          <pc:docMk/>
          <pc:sldMk cId="3598576344" sldId="1782"/>
        </pc:sldMkLst>
      </pc:sldChg>
      <pc:sldChg chg="delSp modSp mod delAnim modNotesTx">
        <pc:chgData name="Bernard Fernando" userId="b283a9a7-e571-4974-a0d3-6db1e4666c62" providerId="ADAL" clId="{889C1ADD-7B1F-4682-B6E2-2162FDDB0E8F}" dt="2024-09-26T22:30:11.419" v="27" actId="478"/>
        <pc:sldMkLst>
          <pc:docMk/>
          <pc:sldMk cId="1074740429" sldId="1784"/>
        </pc:sldMkLst>
      </pc:sldChg>
      <pc:sldChg chg="delSp modSp mod delAnim modNotesTx">
        <pc:chgData name="Bernard Fernando" userId="b283a9a7-e571-4974-a0d3-6db1e4666c62" providerId="ADAL" clId="{889C1ADD-7B1F-4682-B6E2-2162FDDB0E8F}" dt="2024-09-26T22:30:27.906" v="29" actId="478"/>
        <pc:sldMkLst>
          <pc:docMk/>
          <pc:sldMk cId="1064727522" sldId="1785"/>
        </pc:sldMkLst>
      </pc:sldChg>
      <pc:sldChg chg="modNotesTx">
        <pc:chgData name="Bernard Fernando" userId="b283a9a7-e571-4974-a0d3-6db1e4666c62" providerId="ADAL" clId="{889C1ADD-7B1F-4682-B6E2-2162FDDB0E8F}" dt="2024-09-25T00:38:50.846" v="18" actId="6549"/>
        <pc:sldMkLst>
          <pc:docMk/>
          <pc:sldMk cId="316210924" sldId="1786"/>
        </pc:sldMkLst>
      </pc:sldChg>
      <pc:sldChg chg="modNotesTx">
        <pc:chgData name="Bernard Fernando" userId="b283a9a7-e571-4974-a0d3-6db1e4666c62" providerId="ADAL" clId="{889C1ADD-7B1F-4682-B6E2-2162FDDB0E8F}" dt="2024-09-25T00:39:16.541" v="19" actId="6549"/>
        <pc:sldMkLst>
          <pc:docMk/>
          <pc:sldMk cId="3952919947" sldId="1787"/>
        </pc:sldMkLst>
      </pc:sldChg>
      <pc:sldChg chg="modNotesTx">
        <pc:chgData name="Bernard Fernando" userId="b283a9a7-e571-4974-a0d3-6db1e4666c62" providerId="ADAL" clId="{889C1ADD-7B1F-4682-B6E2-2162FDDB0E8F}" dt="2024-09-25T00:29:48.062" v="5" actId="6549"/>
        <pc:sldMkLst>
          <pc:docMk/>
          <pc:sldMk cId="2925239108" sldId="1790"/>
        </pc:sldMkLst>
      </pc:sldChg>
      <pc:sldChg chg="modNotesTx">
        <pc:chgData name="Bernard Fernando" userId="b283a9a7-e571-4974-a0d3-6db1e4666c62" providerId="ADAL" clId="{889C1ADD-7B1F-4682-B6E2-2162FDDB0E8F}" dt="2024-09-26T22:34:03.811" v="31" actId="6549"/>
        <pc:sldMkLst>
          <pc:docMk/>
          <pc:sldMk cId="805065550" sldId="1795"/>
        </pc:sldMkLst>
      </pc:sldChg>
    </pc:docChg>
  </pc:docChgLst>
  <pc:docChgLst>
    <pc:chgData name="Tara Tyrell" userId="67dc6626-2ece-4dc7-ac5a-9add06ec429c" providerId="ADAL" clId="{ABF1F77D-789F-4053-89C5-0D55EBE79BB4}"/>
    <pc:docChg chg="undo redo custSel modSld modMainMaster">
      <pc:chgData name="Tara Tyrell" userId="67dc6626-2ece-4dc7-ac5a-9add06ec429c" providerId="ADAL" clId="{ABF1F77D-789F-4053-89C5-0D55EBE79BB4}" dt="2024-09-12T04:34:22.757" v="127" actId="20577"/>
      <pc:docMkLst>
        <pc:docMk/>
      </pc:docMkLst>
      <pc:sldChg chg="modSp mod">
        <pc:chgData name="Tara Tyrell" userId="67dc6626-2ece-4dc7-ac5a-9add06ec429c" providerId="ADAL" clId="{ABF1F77D-789F-4053-89C5-0D55EBE79BB4}" dt="2024-09-12T03:39:33.953" v="96" actId="255"/>
        <pc:sldMkLst>
          <pc:docMk/>
          <pc:sldMk cId="2962364362" sldId="257"/>
        </pc:sldMkLst>
      </pc:sldChg>
      <pc:sldChg chg="modSp mod">
        <pc:chgData name="Tara Tyrell" userId="67dc6626-2ece-4dc7-ac5a-9add06ec429c" providerId="ADAL" clId="{ABF1F77D-789F-4053-89C5-0D55EBE79BB4}" dt="2024-09-12T04:34:22.757" v="127" actId="20577"/>
        <pc:sldMkLst>
          <pc:docMk/>
          <pc:sldMk cId="2302989805" sldId="258"/>
        </pc:sldMkLst>
      </pc:sldChg>
      <pc:sldChg chg="modSp mod">
        <pc:chgData name="Tara Tyrell" userId="67dc6626-2ece-4dc7-ac5a-9add06ec429c" providerId="ADAL" clId="{ABF1F77D-789F-4053-89C5-0D55EBE79BB4}" dt="2024-09-12T03:34:11.484" v="20" actId="255"/>
        <pc:sldMkLst>
          <pc:docMk/>
          <pc:sldMk cId="4286388394" sldId="259"/>
        </pc:sldMkLst>
      </pc:sldChg>
      <pc:sldChg chg="modSp mod">
        <pc:chgData name="Tara Tyrell" userId="67dc6626-2ece-4dc7-ac5a-9add06ec429c" providerId="ADAL" clId="{ABF1F77D-789F-4053-89C5-0D55EBE79BB4}" dt="2024-09-12T03:34:22.209" v="22" actId="255"/>
        <pc:sldMkLst>
          <pc:docMk/>
          <pc:sldMk cId="3667059378" sldId="260"/>
        </pc:sldMkLst>
      </pc:sldChg>
      <pc:sldChg chg="modSp mod">
        <pc:chgData name="Tara Tyrell" userId="67dc6626-2ece-4dc7-ac5a-9add06ec429c" providerId="ADAL" clId="{ABF1F77D-789F-4053-89C5-0D55EBE79BB4}" dt="2024-09-12T03:34:35.894" v="24" actId="255"/>
        <pc:sldMkLst>
          <pc:docMk/>
          <pc:sldMk cId="4221246315" sldId="261"/>
        </pc:sldMkLst>
      </pc:sldChg>
      <pc:sldChg chg="modSp mod">
        <pc:chgData name="Tara Tyrell" userId="67dc6626-2ece-4dc7-ac5a-9add06ec429c" providerId="ADAL" clId="{ABF1F77D-789F-4053-89C5-0D55EBE79BB4}" dt="2024-09-12T03:39:06.074" v="79" actId="255"/>
        <pc:sldMkLst>
          <pc:docMk/>
          <pc:sldMk cId="2203802166" sldId="267"/>
        </pc:sldMkLst>
      </pc:sldChg>
      <pc:sldChg chg="modSp mod">
        <pc:chgData name="Tara Tyrell" userId="67dc6626-2ece-4dc7-ac5a-9add06ec429c" providerId="ADAL" clId="{ABF1F77D-789F-4053-89C5-0D55EBE79BB4}" dt="2024-09-12T03:39:06.709" v="81" actId="255"/>
        <pc:sldMkLst>
          <pc:docMk/>
          <pc:sldMk cId="2154154144" sldId="268"/>
        </pc:sldMkLst>
      </pc:sldChg>
      <pc:sldChg chg="modSp mod">
        <pc:chgData name="Tara Tyrell" userId="67dc6626-2ece-4dc7-ac5a-9add06ec429c" providerId="ADAL" clId="{ABF1F77D-789F-4053-89C5-0D55EBE79BB4}" dt="2024-09-12T03:39:07.305" v="83" actId="255"/>
        <pc:sldMkLst>
          <pc:docMk/>
          <pc:sldMk cId="3050916536" sldId="272"/>
        </pc:sldMkLst>
      </pc:sldChg>
      <pc:sldChg chg="modSp mod">
        <pc:chgData name="Tara Tyrell" userId="67dc6626-2ece-4dc7-ac5a-9add06ec429c" providerId="ADAL" clId="{ABF1F77D-789F-4053-89C5-0D55EBE79BB4}" dt="2024-09-12T03:39:07.901" v="85" actId="255"/>
        <pc:sldMkLst>
          <pc:docMk/>
          <pc:sldMk cId="521185421" sldId="275"/>
        </pc:sldMkLst>
      </pc:sldChg>
      <pc:sldChg chg="modSp mod">
        <pc:chgData name="Tara Tyrell" userId="67dc6626-2ece-4dc7-ac5a-9add06ec429c" providerId="ADAL" clId="{ABF1F77D-789F-4053-89C5-0D55EBE79BB4}" dt="2024-09-12T03:39:09.990" v="90" actId="255"/>
        <pc:sldMkLst>
          <pc:docMk/>
          <pc:sldMk cId="394987177" sldId="276"/>
        </pc:sldMkLst>
      </pc:sldChg>
      <pc:sldChg chg="modSp mod">
        <pc:chgData name="Tara Tyrell" userId="67dc6626-2ece-4dc7-ac5a-9add06ec429c" providerId="ADAL" clId="{ABF1F77D-789F-4053-89C5-0D55EBE79BB4}" dt="2024-09-12T03:39:11.970" v="92" actId="255"/>
        <pc:sldMkLst>
          <pc:docMk/>
          <pc:sldMk cId="809941416" sldId="277"/>
        </pc:sldMkLst>
      </pc:sldChg>
      <pc:sldChg chg="modSp mod">
        <pc:chgData name="Tara Tyrell" userId="67dc6626-2ece-4dc7-ac5a-9add06ec429c" providerId="ADAL" clId="{ABF1F77D-789F-4053-89C5-0D55EBE79BB4}" dt="2024-09-12T03:39:12.932" v="94" actId="255"/>
        <pc:sldMkLst>
          <pc:docMk/>
          <pc:sldMk cId="4193499157" sldId="279"/>
        </pc:sldMkLst>
      </pc:sldChg>
      <pc:sldChg chg="modSp mod">
        <pc:chgData name="Tara Tyrell" userId="67dc6626-2ece-4dc7-ac5a-9add06ec429c" providerId="ADAL" clId="{ABF1F77D-789F-4053-89C5-0D55EBE79BB4}" dt="2024-09-12T03:34:56.274" v="28" actId="255"/>
        <pc:sldMkLst>
          <pc:docMk/>
          <pc:sldMk cId="1224502873" sldId="285"/>
        </pc:sldMkLst>
      </pc:sldChg>
      <pc:sldChg chg="modSp mod">
        <pc:chgData name="Tara Tyrell" userId="67dc6626-2ece-4dc7-ac5a-9add06ec429c" providerId="ADAL" clId="{ABF1F77D-789F-4053-89C5-0D55EBE79BB4}" dt="2024-09-12T03:35:35.287" v="34" actId="255"/>
        <pc:sldMkLst>
          <pc:docMk/>
          <pc:sldMk cId="1513152047" sldId="291"/>
        </pc:sldMkLst>
      </pc:sldChg>
      <pc:sldChg chg="modSp mod">
        <pc:chgData name="Tara Tyrell" userId="67dc6626-2ece-4dc7-ac5a-9add06ec429c" providerId="ADAL" clId="{ABF1F77D-789F-4053-89C5-0D55EBE79BB4}" dt="2024-09-12T03:39:05.414" v="77" actId="255"/>
        <pc:sldMkLst>
          <pc:docMk/>
          <pc:sldMk cId="2425753151" sldId="292"/>
        </pc:sldMkLst>
      </pc:sldChg>
      <pc:sldChg chg="modSp mod">
        <pc:chgData name="Tara Tyrell" userId="67dc6626-2ece-4dc7-ac5a-9add06ec429c" providerId="ADAL" clId="{ABF1F77D-789F-4053-89C5-0D55EBE79BB4}" dt="2024-09-12T03:39:08.776" v="88" actId="255"/>
        <pc:sldMkLst>
          <pc:docMk/>
          <pc:sldMk cId="1323430267" sldId="293"/>
        </pc:sldMkLst>
      </pc:sldChg>
      <pc:sldChg chg="modSp mod">
        <pc:chgData name="Tara Tyrell" userId="67dc6626-2ece-4dc7-ac5a-9add06ec429c" providerId="ADAL" clId="{ABF1F77D-789F-4053-89C5-0D55EBE79BB4}" dt="2024-09-12T03:41:31.839" v="99" actId="14100"/>
        <pc:sldMkLst>
          <pc:docMk/>
          <pc:sldMk cId="2720037" sldId="294"/>
        </pc:sldMkLst>
      </pc:sldChg>
      <pc:sldMasterChg chg="modSp mod modSldLayout">
        <pc:chgData name="Tara Tyrell" userId="67dc6626-2ece-4dc7-ac5a-9add06ec429c" providerId="ADAL" clId="{ABF1F77D-789F-4053-89C5-0D55EBE79BB4}" dt="2024-09-12T04:30:47.947" v="114" actId="207"/>
        <pc:sldMasterMkLst>
          <pc:docMk/>
          <pc:sldMasterMk cId="2142349000" sldId="2147486213"/>
        </pc:sldMasterMkLst>
        <pc:sldLayoutChg chg="modSp mod">
          <pc:chgData name="Tara Tyrell" userId="67dc6626-2ece-4dc7-ac5a-9add06ec429c" providerId="ADAL" clId="{ABF1F77D-789F-4053-89C5-0D55EBE79BB4}" dt="2024-09-12T03:31:46.756" v="1" actId="20577"/>
          <pc:sldLayoutMkLst>
            <pc:docMk/>
            <pc:sldMasterMk cId="2142349000" sldId="2147486213"/>
            <pc:sldLayoutMk cId="1573683159" sldId="2147486252"/>
          </pc:sldLayoutMkLst>
        </pc:sldLayoutChg>
        <pc:sldLayoutChg chg="modSp mod">
          <pc:chgData name="Tara Tyrell" userId="67dc6626-2ece-4dc7-ac5a-9add06ec429c" providerId="ADAL" clId="{ABF1F77D-789F-4053-89C5-0D55EBE79BB4}" dt="2024-09-12T03:32:09.784" v="7" actId="20577"/>
          <pc:sldLayoutMkLst>
            <pc:docMk/>
            <pc:sldMasterMk cId="2142349000" sldId="2147486213"/>
            <pc:sldLayoutMk cId="1757736852" sldId="2147486329"/>
          </pc:sldLayoutMkLst>
        </pc:sldLayoutChg>
        <pc:sldLayoutChg chg="modSp mod">
          <pc:chgData name="Tara Tyrell" userId="67dc6626-2ece-4dc7-ac5a-9add06ec429c" providerId="ADAL" clId="{ABF1F77D-789F-4053-89C5-0D55EBE79BB4}" dt="2024-09-12T03:32:03.169" v="3" actId="20577"/>
          <pc:sldLayoutMkLst>
            <pc:docMk/>
            <pc:sldMasterMk cId="2142349000" sldId="2147486213"/>
            <pc:sldLayoutMk cId="280357843" sldId="2147486331"/>
          </pc:sldLayoutMkLst>
        </pc:sldLayoutChg>
        <pc:sldLayoutChg chg="modSp mod">
          <pc:chgData name="Tara Tyrell" userId="67dc6626-2ece-4dc7-ac5a-9add06ec429c" providerId="ADAL" clId="{ABF1F77D-789F-4053-89C5-0D55EBE79BB4}" dt="2024-09-12T03:32:06.471" v="5" actId="20577"/>
          <pc:sldLayoutMkLst>
            <pc:docMk/>
            <pc:sldMasterMk cId="2142349000" sldId="2147486213"/>
            <pc:sldLayoutMk cId="1425174283" sldId="2147486332"/>
          </pc:sldLayoutMkLst>
        </pc:sldLayoutChg>
        <pc:sldLayoutChg chg="modSp mod">
          <pc:chgData name="Tara Tyrell" userId="67dc6626-2ece-4dc7-ac5a-9add06ec429c" providerId="ADAL" clId="{ABF1F77D-789F-4053-89C5-0D55EBE79BB4}" dt="2024-09-12T03:32:24.585" v="9" actId="20577"/>
          <pc:sldLayoutMkLst>
            <pc:docMk/>
            <pc:sldMasterMk cId="2142349000" sldId="2147486213"/>
            <pc:sldLayoutMk cId="2244177408" sldId="2147486337"/>
          </pc:sldLayoutMkLst>
        </pc:sldLayoutChg>
        <pc:sldLayoutChg chg="modSp mod">
          <pc:chgData name="Tara Tyrell" userId="67dc6626-2ece-4dc7-ac5a-9add06ec429c" providerId="ADAL" clId="{ABF1F77D-789F-4053-89C5-0D55EBE79BB4}" dt="2024-09-12T03:32:38.285" v="13" actId="20577"/>
          <pc:sldLayoutMkLst>
            <pc:docMk/>
            <pc:sldMasterMk cId="2142349000" sldId="2147486213"/>
            <pc:sldLayoutMk cId="3282757240" sldId="2147486343"/>
          </pc:sldLayoutMkLst>
        </pc:sldLayoutChg>
        <pc:sldLayoutChg chg="modSp mod">
          <pc:chgData name="Tara Tyrell" userId="67dc6626-2ece-4dc7-ac5a-9add06ec429c" providerId="ADAL" clId="{ABF1F77D-789F-4053-89C5-0D55EBE79BB4}" dt="2024-09-12T03:42:48.354" v="101" actId="14100"/>
          <pc:sldLayoutMkLst>
            <pc:docMk/>
            <pc:sldMasterMk cId="2142349000" sldId="2147486213"/>
            <pc:sldLayoutMk cId="3320995248" sldId="2147486349"/>
          </pc:sldLayoutMkLst>
        </pc:sldLayoutChg>
      </pc:sldMasterChg>
    </pc:docChg>
  </pc:docChgLst>
  <pc:docChgLst>
    <pc:chgData name="Chantal Rae" userId="a1db561e-73a2-489d-a119-0f73c1c2f06f" providerId="ADAL" clId="{3AABE163-BB8A-41F0-9984-8D8D7ADA37D2}"/>
    <pc:docChg chg="modMainMaster">
      <pc:chgData name="Chantal Rae" userId="a1db561e-73a2-489d-a119-0f73c1c2f06f" providerId="ADAL" clId="{3AABE163-BB8A-41F0-9984-8D8D7ADA37D2}" dt="2025-01-23T10:10:50.457" v="1" actId="20577"/>
      <pc:docMkLst>
        <pc:docMk/>
      </pc:docMkLst>
      <pc:sldMasterChg chg="modSldLayout">
        <pc:chgData name="Chantal Rae" userId="a1db561e-73a2-489d-a119-0f73c1c2f06f" providerId="ADAL" clId="{3AABE163-BB8A-41F0-9984-8D8D7ADA37D2}" dt="2025-01-23T10:10:50.457" v="1" actId="20577"/>
        <pc:sldMasterMkLst>
          <pc:docMk/>
          <pc:sldMasterMk cId="2142349000" sldId="2147486213"/>
        </pc:sldMasterMkLst>
        <pc:sldLayoutChg chg="modSp mod">
          <pc:chgData name="Chantal Rae" userId="a1db561e-73a2-489d-a119-0f73c1c2f06f" providerId="ADAL" clId="{3AABE163-BB8A-41F0-9984-8D8D7ADA37D2}" dt="2025-01-23T10:10:50.457" v="1" actId="20577"/>
          <pc:sldLayoutMkLst>
            <pc:docMk/>
            <pc:sldMasterMk cId="2142349000" sldId="2147486213"/>
            <pc:sldLayoutMk cId="1573683159" sldId="2147486252"/>
          </pc:sldLayoutMkLst>
          <pc:spChg chg="mod">
            <ac:chgData name="Chantal Rae" userId="a1db561e-73a2-489d-a119-0f73c1c2f06f" providerId="ADAL" clId="{3AABE163-BB8A-41F0-9984-8D8D7ADA37D2}" dt="2025-01-23T10:10:50.457" v="1" actId="20577"/>
            <ac:spMkLst>
              <pc:docMk/>
              <pc:sldMasterMk cId="2142349000" sldId="2147486213"/>
              <pc:sldLayoutMk cId="1573683159" sldId="2147486252"/>
              <ac:spMk id="15" creationId="{844DC64F-5389-EA4E-95EE-A08FF97304CA}"/>
            </ac:spMkLst>
          </pc:spChg>
        </pc:sldLayoutChg>
      </pc:sldMasterChg>
    </pc:docChg>
  </pc:docChgLst>
  <pc:docChgLst>
    <pc:chgData name="Tara Tyrrell" userId="67dc6626-2ece-4dc7-ac5a-9add06ec429c" providerId="ADAL" clId="{442622AB-09CD-4DCA-89B3-123DDEECD9BC}"/>
    <pc:docChg chg="undo redo custSel modSld">
      <pc:chgData name="Tara Tyrrell" userId="67dc6626-2ece-4dc7-ac5a-9add06ec429c" providerId="ADAL" clId="{442622AB-09CD-4DCA-89B3-123DDEECD9BC}" dt="2024-09-24T03:57:07.640" v="56" actId="20577"/>
      <pc:docMkLst>
        <pc:docMk/>
      </pc:docMkLst>
      <pc:sldChg chg="modSp mod">
        <pc:chgData name="Tara Tyrrell" userId="67dc6626-2ece-4dc7-ac5a-9add06ec429c" providerId="ADAL" clId="{442622AB-09CD-4DCA-89B3-123DDEECD9BC}" dt="2024-09-24T03:48:03.084" v="0" actId="14100"/>
        <pc:sldMkLst>
          <pc:docMk/>
          <pc:sldMk cId="4221246315" sldId="261"/>
        </pc:sldMkLst>
      </pc:sldChg>
      <pc:sldChg chg="modSp mod">
        <pc:chgData name="Tara Tyrrell" userId="67dc6626-2ece-4dc7-ac5a-9add06ec429c" providerId="ADAL" clId="{442622AB-09CD-4DCA-89B3-123DDEECD9BC}" dt="2024-09-24T03:48:10.003" v="1" actId="14100"/>
        <pc:sldMkLst>
          <pc:docMk/>
          <pc:sldMk cId="1729709310" sldId="262"/>
        </pc:sldMkLst>
      </pc:sldChg>
      <pc:sldChg chg="modSp mod">
        <pc:chgData name="Tara Tyrrell" userId="67dc6626-2ece-4dc7-ac5a-9add06ec429c" providerId="ADAL" clId="{442622AB-09CD-4DCA-89B3-123DDEECD9BC}" dt="2024-09-24T03:56:58.770" v="55" actId="20577"/>
        <pc:sldMkLst>
          <pc:docMk/>
          <pc:sldMk cId="521185421" sldId="275"/>
        </pc:sldMkLst>
      </pc:sldChg>
      <pc:sldChg chg="modSp mod">
        <pc:chgData name="Tara Tyrrell" userId="67dc6626-2ece-4dc7-ac5a-9add06ec429c" providerId="ADAL" clId="{442622AB-09CD-4DCA-89B3-123DDEECD9BC}" dt="2024-09-24T03:48:29.652" v="9" actId="1035"/>
        <pc:sldMkLst>
          <pc:docMk/>
          <pc:sldMk cId="1224502873" sldId="285"/>
        </pc:sldMkLst>
      </pc:sldChg>
      <pc:sldChg chg="modSp mod">
        <pc:chgData name="Tara Tyrrell" userId="67dc6626-2ece-4dc7-ac5a-9add06ec429c" providerId="ADAL" clId="{442622AB-09CD-4DCA-89B3-123DDEECD9BC}" dt="2024-09-24T03:48:36.341" v="15" actId="1035"/>
        <pc:sldMkLst>
          <pc:docMk/>
          <pc:sldMk cId="3633108255" sldId="290"/>
        </pc:sldMkLst>
      </pc:sldChg>
      <pc:sldChg chg="modSp mod">
        <pc:chgData name="Tara Tyrrell" userId="67dc6626-2ece-4dc7-ac5a-9add06ec429c" providerId="ADAL" clId="{442622AB-09CD-4DCA-89B3-123DDEECD9BC}" dt="2024-09-24T03:49:09.576" v="19" actId="1076"/>
        <pc:sldMkLst>
          <pc:docMk/>
          <pc:sldMk cId="117387710" sldId="297"/>
        </pc:sldMkLst>
      </pc:sldChg>
      <pc:sldChg chg="modSp mod">
        <pc:chgData name="Tara Tyrrell" userId="67dc6626-2ece-4dc7-ac5a-9add06ec429c" providerId="ADAL" clId="{442622AB-09CD-4DCA-89B3-123DDEECD9BC}" dt="2024-09-24T03:57:07.640" v="56" actId="20577"/>
        <pc:sldMkLst>
          <pc:docMk/>
          <pc:sldMk cId="558348118" sldId="298"/>
        </pc:sldMkLst>
      </pc:sldChg>
      <pc:sldChg chg="modSp mod">
        <pc:chgData name="Tara Tyrrell" userId="67dc6626-2ece-4dc7-ac5a-9add06ec429c" providerId="ADAL" clId="{442622AB-09CD-4DCA-89B3-123DDEECD9BC}" dt="2024-09-24T03:51:16.406" v="30" actId="1076"/>
        <pc:sldMkLst>
          <pc:docMk/>
          <pc:sldMk cId="2432143710" sldId="302"/>
        </pc:sldMkLst>
      </pc:sldChg>
      <pc:sldChg chg="modSp mod">
        <pc:chgData name="Tara Tyrrell" userId="67dc6626-2ece-4dc7-ac5a-9add06ec429c" providerId="ADAL" clId="{442622AB-09CD-4DCA-89B3-123DDEECD9BC}" dt="2024-09-24T03:56:06.091" v="45" actId="1038"/>
        <pc:sldMkLst>
          <pc:docMk/>
          <pc:sldMk cId="3598576344" sldId="1782"/>
        </pc:sldMkLst>
      </pc:sldChg>
      <pc:sldChg chg="modSp mod">
        <pc:chgData name="Tara Tyrrell" userId="67dc6626-2ece-4dc7-ac5a-9add06ec429c" providerId="ADAL" clId="{442622AB-09CD-4DCA-89B3-123DDEECD9BC}" dt="2024-09-24T03:55:46.388" v="36" actId="20577"/>
        <pc:sldMkLst>
          <pc:docMk/>
          <pc:sldMk cId="316210924" sldId="1786"/>
        </pc:sldMkLst>
      </pc:sldChg>
      <pc:sldChg chg="modSp mod">
        <pc:chgData name="Tara Tyrrell" userId="67dc6626-2ece-4dc7-ac5a-9add06ec429c" providerId="ADAL" clId="{442622AB-09CD-4DCA-89B3-123DDEECD9BC}" dt="2024-09-24T03:55:45.792" v="35" actId="20577"/>
        <pc:sldMkLst>
          <pc:docMk/>
          <pc:sldMk cId="3393986584" sldId="1788"/>
        </pc:sldMkLst>
      </pc:sldChg>
    </pc:docChg>
  </pc:docChgLst>
  <pc:docChgLst>
    <pc:chgData name="Elizabeth Piaquadio" userId="52767243-7565-4b68-b9c1-5d2bede989b0" providerId="ADAL" clId="{786FC83C-5F5A-7940-95CB-D873054B0F2F}"/>
    <pc:docChg chg="custSel modSld">
      <pc:chgData name="Elizabeth Piaquadio" userId="52767243-7565-4b68-b9c1-5d2bede989b0" providerId="ADAL" clId="{786FC83C-5F5A-7940-95CB-D873054B0F2F}" dt="2024-09-27T05:19:41.053" v="110" actId="14826"/>
      <pc:docMkLst>
        <pc:docMk/>
      </pc:docMkLst>
      <pc:sldChg chg="modSp mod">
        <pc:chgData name="Elizabeth Piaquadio" userId="52767243-7565-4b68-b9c1-5d2bede989b0" providerId="ADAL" clId="{786FC83C-5F5A-7940-95CB-D873054B0F2F}" dt="2024-09-27T05:19:41.053" v="110" actId="14826"/>
        <pc:sldMkLst>
          <pc:docMk/>
          <pc:sldMk cId="521185421" sldId="275"/>
        </pc:sldMkLst>
      </pc:sldChg>
      <pc:sldChg chg="modSp mod delCm">
        <pc:chgData name="Elizabeth Piaquadio" userId="52767243-7565-4b68-b9c1-5d2bede989b0" providerId="ADAL" clId="{786FC83C-5F5A-7940-95CB-D873054B0F2F}" dt="2024-09-24T23:17:28.618" v="89" actId="1076"/>
        <pc:sldMkLst>
          <pc:docMk/>
          <pc:sldMk cId="1224502873" sldId="28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Elizabeth Piaquadio" userId="52767243-7565-4b68-b9c1-5d2bede989b0" providerId="ADAL" clId="{786FC83C-5F5A-7940-95CB-D873054B0F2F}" dt="2024-09-24T23:06:35.913" v="1"/>
              <pc2:cmMkLst xmlns:pc2="http://schemas.microsoft.com/office/powerpoint/2019/9/main/command">
                <pc:docMk/>
                <pc:sldMk cId="1224502873" sldId="285"/>
                <pc2:cmMk id="{FDD71601-0CC6-41B0-888F-5DD07E21BE01}"/>
              </pc2:cmMkLst>
            </pc226:cmChg>
          </p:ext>
        </pc:extLst>
      </pc:sldChg>
      <pc:sldChg chg="modSp mod modNotesTx">
        <pc:chgData name="Elizabeth Piaquadio" userId="52767243-7565-4b68-b9c1-5d2bede989b0" providerId="ADAL" clId="{786FC83C-5F5A-7940-95CB-D873054B0F2F}" dt="2024-09-24T23:06:52.547" v="4" actId="20577"/>
        <pc:sldMkLst>
          <pc:docMk/>
          <pc:sldMk cId="117387710" sldId="297"/>
        </pc:sldMkLst>
      </pc:sldChg>
      <pc:sldChg chg="addSp delSp modSp mod">
        <pc:chgData name="Elizabeth Piaquadio" userId="52767243-7565-4b68-b9c1-5d2bede989b0" providerId="ADAL" clId="{786FC83C-5F5A-7940-95CB-D873054B0F2F}" dt="2024-09-27T05:19:34.815" v="109" actId="14826"/>
        <pc:sldMkLst>
          <pc:docMk/>
          <pc:sldMk cId="558348118" sldId="298"/>
        </pc:sldMkLst>
      </pc:sldChg>
      <pc:sldChg chg="addSp delSp modSp mod delCm">
        <pc:chgData name="Elizabeth Piaquadio" userId="52767243-7565-4b68-b9c1-5d2bede989b0" providerId="ADAL" clId="{786FC83C-5F5A-7940-95CB-D873054B0F2F}" dt="2024-09-27T05:18:29.772" v="105" actId="14826"/>
        <pc:sldMkLst>
          <pc:docMk/>
          <pc:sldMk cId="3445829193" sldId="29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Elizabeth Piaquadio" userId="52767243-7565-4b68-b9c1-5d2bede989b0" providerId="ADAL" clId="{786FC83C-5F5A-7940-95CB-D873054B0F2F}" dt="2024-09-24T23:07:27.935" v="7"/>
              <pc2:cmMkLst xmlns:pc2="http://schemas.microsoft.com/office/powerpoint/2019/9/main/command">
                <pc:docMk/>
                <pc:sldMk cId="3445829193" sldId="299"/>
                <pc2:cmMk id="{44DE5794-C331-4902-92FB-CBC4EF58E888}"/>
              </pc2:cmMkLst>
            </pc226:cmChg>
          </p:ext>
        </pc:extLst>
      </pc:sldChg>
      <pc:sldChg chg="modSp mod">
        <pc:chgData name="Elizabeth Piaquadio" userId="52767243-7565-4b68-b9c1-5d2bede989b0" providerId="ADAL" clId="{786FC83C-5F5A-7940-95CB-D873054B0F2F}" dt="2024-09-24T23:17:54.635" v="92" actId="12788"/>
        <pc:sldMkLst>
          <pc:docMk/>
          <pc:sldMk cId="3161078265" sldId="300"/>
        </pc:sldMkLst>
      </pc:sldChg>
      <pc:sldChg chg="addSp delSp modSp mod delAnim delCm">
        <pc:chgData name="Elizabeth Piaquadio" userId="52767243-7565-4b68-b9c1-5d2bede989b0" providerId="ADAL" clId="{786FC83C-5F5A-7940-95CB-D873054B0F2F}" dt="2024-09-24T23:18:05.251" v="94" actId="12788"/>
        <pc:sldMkLst>
          <pc:docMk/>
          <pc:sldMk cId="1327022093" sldId="30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Elizabeth Piaquadio" userId="52767243-7565-4b68-b9c1-5d2bede989b0" providerId="ADAL" clId="{786FC83C-5F5A-7940-95CB-D873054B0F2F}" dt="2024-09-24T23:07:58.011" v="14"/>
              <pc2:cmMkLst xmlns:pc2="http://schemas.microsoft.com/office/powerpoint/2019/9/main/command">
                <pc:docMk/>
                <pc:sldMk cId="1327022093" sldId="301"/>
                <pc2:cmMk id="{4133B538-CD0C-4F95-A767-36466CFF6529}"/>
              </pc2:cmMkLst>
            </pc226:cmChg>
          </p:ext>
        </pc:extLst>
      </pc:sldChg>
      <pc:sldChg chg="modSp mod delCm">
        <pc:chgData name="Elizabeth Piaquadio" userId="52767243-7565-4b68-b9c1-5d2bede989b0" providerId="ADAL" clId="{786FC83C-5F5A-7940-95CB-D873054B0F2F}" dt="2024-09-24T23:09:53.635" v="33" actId="12788"/>
        <pc:sldMkLst>
          <pc:docMk/>
          <pc:sldMk cId="3341099163" sldId="30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Elizabeth Piaquadio" userId="52767243-7565-4b68-b9c1-5d2bede989b0" providerId="ADAL" clId="{786FC83C-5F5A-7940-95CB-D873054B0F2F}" dt="2024-09-24T23:09:49.460" v="32"/>
              <pc2:cmMkLst xmlns:pc2="http://schemas.microsoft.com/office/powerpoint/2019/9/main/command">
                <pc:docMk/>
                <pc:sldMk cId="3341099163" sldId="303"/>
                <pc2:cmMk id="{1AB7B310-171B-4E14-904B-B929045ED019}"/>
              </pc2:cmMkLst>
            </pc226:cmChg>
          </p:ext>
        </pc:extLst>
      </pc:sldChg>
      <pc:sldChg chg="modSp mod addCm delCm">
        <pc:chgData name="Elizabeth Piaquadio" userId="52767243-7565-4b68-b9c1-5d2bede989b0" providerId="ADAL" clId="{786FC83C-5F5A-7940-95CB-D873054B0F2F}" dt="2024-09-24T23:10:24.985" v="37"/>
        <pc:sldMkLst>
          <pc:docMk/>
          <pc:sldMk cId="659355239" sldId="30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Elizabeth Piaquadio" userId="52767243-7565-4b68-b9c1-5d2bede989b0" providerId="ADAL" clId="{786FC83C-5F5A-7940-95CB-D873054B0F2F}" dt="2024-09-24T23:10:24.985" v="37"/>
              <pc2:cmMkLst xmlns:pc2="http://schemas.microsoft.com/office/powerpoint/2019/9/main/command">
                <pc:docMk/>
                <pc:sldMk cId="659355239" sldId="304"/>
                <pc2:cmMk id="{0DCA913E-AF1A-7A42-BE4B-6384B51CD1EF}"/>
              </pc2:cmMkLst>
            </pc226:cmChg>
            <pc226:cmChg xmlns:pc226="http://schemas.microsoft.com/office/powerpoint/2022/06/main/command" chg="del">
              <pc226:chgData name="Elizabeth Piaquadio" userId="52767243-7565-4b68-b9c1-5d2bede989b0" providerId="ADAL" clId="{786FC83C-5F5A-7940-95CB-D873054B0F2F}" dt="2024-09-24T23:10:01.902" v="35"/>
              <pc2:cmMkLst xmlns:pc2="http://schemas.microsoft.com/office/powerpoint/2019/9/main/command">
                <pc:docMk/>
                <pc:sldMk cId="659355239" sldId="304"/>
                <pc2:cmMk id="{E5F237A8-0257-49D5-AC7A-772689D2DA4B}"/>
              </pc2:cmMkLst>
            </pc226:cmChg>
          </p:ext>
        </pc:extLst>
      </pc:sldChg>
      <pc:sldChg chg="modSp mod">
        <pc:chgData name="Elizabeth Piaquadio" userId="52767243-7565-4b68-b9c1-5d2bede989b0" providerId="ADAL" clId="{786FC83C-5F5A-7940-95CB-D873054B0F2F}" dt="2024-09-24T23:10:08.168" v="36" actId="12788"/>
        <pc:sldMkLst>
          <pc:docMk/>
          <pc:sldMk cId="1713216147" sldId="305"/>
        </pc:sldMkLst>
      </pc:sldChg>
      <pc:sldChg chg="addCm">
        <pc:chgData name="Elizabeth Piaquadio" userId="52767243-7565-4b68-b9c1-5d2bede989b0" providerId="ADAL" clId="{786FC83C-5F5A-7940-95CB-D873054B0F2F}" dt="2024-09-24T23:10:29.240" v="38"/>
        <pc:sldMkLst>
          <pc:docMk/>
          <pc:sldMk cId="342136659" sldId="30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Elizabeth Piaquadio" userId="52767243-7565-4b68-b9c1-5d2bede989b0" providerId="ADAL" clId="{786FC83C-5F5A-7940-95CB-D873054B0F2F}" dt="2024-09-24T23:10:29.240" v="38"/>
              <pc2:cmMkLst xmlns:pc2="http://schemas.microsoft.com/office/powerpoint/2019/9/main/command">
                <pc:docMk/>
                <pc:sldMk cId="342136659" sldId="306"/>
                <pc2:cmMk id="{BB420E83-F416-564E-B0EE-69AE2747F1DD}"/>
              </pc2:cmMkLst>
            </pc226:cmChg>
          </p:ext>
        </pc:extLst>
      </pc:sldChg>
      <pc:sldChg chg="modSp mod">
        <pc:chgData name="Elizabeth Piaquadio" userId="52767243-7565-4b68-b9c1-5d2bede989b0" providerId="ADAL" clId="{786FC83C-5F5A-7940-95CB-D873054B0F2F}" dt="2024-09-24T23:15:23.934" v="75" actId="14826"/>
        <pc:sldMkLst>
          <pc:docMk/>
          <pc:sldMk cId="1420020992" sldId="307"/>
        </pc:sldMkLst>
      </pc:sldChg>
      <pc:sldChg chg="addCm">
        <pc:chgData name="Elizabeth Piaquadio" userId="52767243-7565-4b68-b9c1-5d2bede989b0" providerId="ADAL" clId="{786FC83C-5F5A-7940-95CB-D873054B0F2F}" dt="2024-09-24T23:10:33.768" v="39"/>
        <pc:sldMkLst>
          <pc:docMk/>
          <pc:sldMk cId="3589477728" sldId="178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Elizabeth Piaquadio" userId="52767243-7565-4b68-b9c1-5d2bede989b0" providerId="ADAL" clId="{786FC83C-5F5A-7940-95CB-D873054B0F2F}" dt="2024-09-24T23:10:33.768" v="39"/>
              <pc2:cmMkLst xmlns:pc2="http://schemas.microsoft.com/office/powerpoint/2019/9/main/command">
                <pc:docMk/>
                <pc:sldMk cId="3589477728" sldId="1783"/>
                <pc2:cmMk id="{B9982C4E-21B9-7F4E-8505-42DF530DCAF9}"/>
              </pc2:cmMkLst>
            </pc226:cmChg>
          </p:ext>
        </pc:extLst>
      </pc:sldChg>
      <pc:sldChg chg="modSp mod delCm">
        <pc:chgData name="Elizabeth Piaquadio" userId="52767243-7565-4b68-b9c1-5d2bede989b0" providerId="ADAL" clId="{786FC83C-5F5A-7940-95CB-D873054B0F2F}" dt="2024-09-24T23:18:13.674" v="95" actId="12788"/>
        <pc:sldMkLst>
          <pc:docMk/>
          <pc:sldMk cId="1074740429" sldId="178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Elizabeth Piaquadio" userId="52767243-7565-4b68-b9c1-5d2bede989b0" providerId="ADAL" clId="{786FC83C-5F5A-7940-95CB-D873054B0F2F}" dt="2024-09-24T23:08:52.368" v="23"/>
              <pc2:cmMkLst xmlns:pc2="http://schemas.microsoft.com/office/powerpoint/2019/9/main/command">
                <pc:docMk/>
                <pc:sldMk cId="1074740429" sldId="1784"/>
                <pc2:cmMk id="{CED937D7-1EB1-4A84-9675-50BA95699BCD}"/>
              </pc2:cmMkLst>
            </pc226:cmChg>
          </p:ext>
        </pc:extLst>
      </pc:sldChg>
      <pc:sldChg chg="modSp mod delCm">
        <pc:chgData name="Elizabeth Piaquadio" userId="52767243-7565-4b68-b9c1-5d2bede989b0" providerId="ADAL" clId="{786FC83C-5F5A-7940-95CB-D873054B0F2F}" dt="2024-09-24T23:11:59.553" v="61" actId="1076"/>
        <pc:sldMkLst>
          <pc:docMk/>
          <pc:sldMk cId="1064727522" sldId="178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Elizabeth Piaquadio" userId="52767243-7565-4b68-b9c1-5d2bede989b0" providerId="ADAL" clId="{786FC83C-5F5A-7940-95CB-D873054B0F2F}" dt="2024-09-24T23:09:25.248" v="25"/>
              <pc2:cmMkLst xmlns:pc2="http://schemas.microsoft.com/office/powerpoint/2019/9/main/command">
                <pc:docMk/>
                <pc:sldMk cId="1064727522" sldId="1785"/>
                <pc2:cmMk id="{6AE60BC8-E99B-44EA-A255-3223D0090430}"/>
              </pc2:cmMkLst>
            </pc226:cmChg>
          </p:ext>
        </pc:extLst>
      </pc:sldChg>
      <pc:sldChg chg="addCm">
        <pc:chgData name="Elizabeth Piaquadio" userId="52767243-7565-4b68-b9c1-5d2bede989b0" providerId="ADAL" clId="{786FC83C-5F5A-7940-95CB-D873054B0F2F}" dt="2024-09-24T23:10:39.515" v="40"/>
        <pc:sldMkLst>
          <pc:docMk/>
          <pc:sldMk cId="3393986584" sldId="178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Elizabeth Piaquadio" userId="52767243-7565-4b68-b9c1-5d2bede989b0" providerId="ADAL" clId="{786FC83C-5F5A-7940-95CB-D873054B0F2F}" dt="2024-09-24T23:10:39.515" v="40"/>
              <pc2:cmMkLst xmlns:pc2="http://schemas.microsoft.com/office/powerpoint/2019/9/main/command">
                <pc:docMk/>
                <pc:sldMk cId="3393986584" sldId="1788"/>
                <pc2:cmMk id="{4AFA9DA4-D026-9543-94D0-6C1A4D274E45}"/>
              </pc2:cmMkLst>
            </pc226:cmChg>
          </p:ext>
        </pc:extLst>
      </pc:sldChg>
      <pc:sldChg chg="addCm">
        <pc:chgData name="Elizabeth Piaquadio" userId="52767243-7565-4b68-b9c1-5d2bede989b0" providerId="ADAL" clId="{786FC83C-5F5A-7940-95CB-D873054B0F2F}" dt="2024-09-24T23:10:45.735" v="41"/>
        <pc:sldMkLst>
          <pc:docMk/>
          <pc:sldMk cId="1673457460" sldId="178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Elizabeth Piaquadio" userId="52767243-7565-4b68-b9c1-5d2bede989b0" providerId="ADAL" clId="{786FC83C-5F5A-7940-95CB-D873054B0F2F}" dt="2024-09-24T23:10:45.735" v="41"/>
              <pc2:cmMkLst xmlns:pc2="http://schemas.microsoft.com/office/powerpoint/2019/9/main/command">
                <pc:docMk/>
                <pc:sldMk cId="1673457460" sldId="1789"/>
                <pc2:cmMk id="{60DBFE48-8B33-AD48-B6D2-295E7EACBBDE}"/>
              </pc2:cmMkLst>
            </pc226:cmChg>
          </p:ext>
        </pc:extLst>
      </pc:sldChg>
      <pc:sldChg chg="modSp mod">
        <pc:chgData name="Elizabeth Piaquadio" userId="52767243-7565-4b68-b9c1-5d2bede989b0" providerId="ADAL" clId="{786FC83C-5F5A-7940-95CB-D873054B0F2F}" dt="2024-09-24T23:18:43.775" v="100" actId="313"/>
        <pc:sldMkLst>
          <pc:docMk/>
          <pc:sldMk cId="2925239108" sldId="1790"/>
        </pc:sldMkLst>
      </pc:sldChg>
    </pc:docChg>
  </pc:docChgLst>
  <pc:docChgLst>
    <pc:chgData name="Chantal Rae" userId="a1db561e-73a2-489d-a119-0f73c1c2f06f" providerId="ADAL" clId="{698C9321-0353-4F5C-8769-6362BF0291A2}"/>
    <pc:docChg chg="delSld sldOrd">
      <pc:chgData name="Chantal Rae" userId="a1db561e-73a2-489d-a119-0f73c1c2f06f" providerId="ADAL" clId="{698C9321-0353-4F5C-8769-6362BF0291A2}" dt="2024-09-19T09:35:33.558" v="1" actId="47"/>
      <pc:docMkLst>
        <pc:docMk/>
      </pc:docMkLst>
      <pc:sldChg chg="ord">
        <pc:chgData name="Chantal Rae" userId="a1db561e-73a2-489d-a119-0f73c1c2f06f" providerId="ADAL" clId="{698C9321-0353-4F5C-8769-6362BF0291A2}" dt="2024-09-19T09:34:32.419" v="0" actId="20578"/>
        <pc:sldMkLst>
          <pc:docMk/>
          <pc:sldMk cId="2585116655" sldId="256"/>
        </pc:sldMkLst>
      </pc:sldChg>
      <pc:sldChg chg="del">
        <pc:chgData name="Chantal Rae" userId="a1db561e-73a2-489d-a119-0f73c1c2f06f" providerId="ADAL" clId="{698C9321-0353-4F5C-8769-6362BF0291A2}" dt="2024-09-19T09:35:33.558" v="1" actId="47"/>
        <pc:sldMkLst>
          <pc:docMk/>
          <pc:sldMk cId="212429081" sldId="296"/>
        </pc:sldMkLst>
      </pc:sldChg>
    </pc:docChg>
  </pc:docChgLst>
  <pc:docChgLst>
    <pc:chgData name="Elizabeth Piaquadio" userId="52767243-7565-4b68-b9c1-5d2bede989b0" providerId="ADAL" clId="{2F98380D-C6DB-1048-B242-31346AAE646B}"/>
    <pc:docChg chg="undo custSel addSld delSld modSld">
      <pc:chgData name="Elizabeth Piaquadio" userId="52767243-7565-4b68-b9c1-5d2bede989b0" providerId="ADAL" clId="{2F98380D-C6DB-1048-B242-31346AAE646B}" dt="2024-09-24T03:24:03.037" v="478"/>
      <pc:docMkLst>
        <pc:docMk/>
      </pc:docMkLst>
      <pc:sldChg chg="delCm">
        <pc:chgData name="Elizabeth Piaquadio" userId="52767243-7565-4b68-b9c1-5d2bede989b0" providerId="ADAL" clId="{2F98380D-C6DB-1048-B242-31346AAE646B}" dt="2024-09-24T03:24:03.037" v="478"/>
        <pc:sldMkLst>
          <pc:docMk/>
          <pc:sldMk cId="2585116655" sldId="256"/>
        </pc:sldMkLst>
      </pc:sldChg>
      <pc:sldChg chg="addSp delSp modSp mod modNotesTx">
        <pc:chgData name="Elizabeth Piaquadio" userId="52767243-7565-4b68-b9c1-5d2bede989b0" providerId="ADAL" clId="{2F98380D-C6DB-1048-B242-31346AAE646B}" dt="2024-09-24T03:21:11.643" v="332"/>
        <pc:sldMkLst>
          <pc:docMk/>
          <pc:sldMk cId="521185421" sldId="275"/>
        </pc:sldMkLst>
      </pc:sldChg>
      <pc:sldChg chg="modSp del mod modNotesTx">
        <pc:chgData name="Elizabeth Piaquadio" userId="52767243-7565-4b68-b9c1-5d2bede989b0" providerId="ADAL" clId="{2F98380D-C6DB-1048-B242-31346AAE646B}" dt="2024-09-24T03:22:36.118" v="423" actId="2696"/>
        <pc:sldMkLst>
          <pc:docMk/>
          <pc:sldMk cId="394987177" sldId="276"/>
        </pc:sldMkLst>
      </pc:sldChg>
      <pc:sldChg chg="addSp delSp modSp mod modAnim delCm modNotesTx">
        <pc:chgData name="Elizabeth Piaquadio" userId="52767243-7565-4b68-b9c1-5d2bede989b0" providerId="ADAL" clId="{2F98380D-C6DB-1048-B242-31346AAE646B}" dt="2024-09-24T03:10:45.985" v="185" actId="20577"/>
        <pc:sldMkLst>
          <pc:docMk/>
          <pc:sldMk cId="1224502873" sldId="285"/>
        </pc:sldMkLst>
      </pc:sldChg>
      <pc:sldChg chg="addSp delSp modSp mod modAnim modNotesTx">
        <pc:chgData name="Elizabeth Piaquadio" userId="52767243-7565-4b68-b9c1-5d2bede989b0" providerId="ADAL" clId="{2F98380D-C6DB-1048-B242-31346AAE646B}" dt="2024-09-24T02:56:46.889" v="33" actId="2711"/>
        <pc:sldMkLst>
          <pc:docMk/>
          <pc:sldMk cId="3445829193" sldId="299"/>
        </pc:sldMkLst>
      </pc:sldChg>
      <pc:sldChg chg="addSp delSp modSp mod modAnim modNotesTx">
        <pc:chgData name="Elizabeth Piaquadio" userId="52767243-7565-4b68-b9c1-5d2bede989b0" providerId="ADAL" clId="{2F98380D-C6DB-1048-B242-31346AAE646B}" dt="2024-09-24T03:03:41.653" v="162" actId="2711"/>
        <pc:sldMkLst>
          <pc:docMk/>
          <pc:sldMk cId="3161078265" sldId="300"/>
        </pc:sldMkLst>
      </pc:sldChg>
      <pc:sldChg chg="modSp mod">
        <pc:chgData name="Elizabeth Piaquadio" userId="52767243-7565-4b68-b9c1-5d2bede989b0" providerId="ADAL" clId="{2F98380D-C6DB-1048-B242-31346AAE646B}" dt="2024-09-24T03:20:01.510" v="314" actId="14826"/>
        <pc:sldMkLst>
          <pc:docMk/>
          <pc:sldMk cId="1420020992" sldId="307"/>
        </pc:sldMkLst>
      </pc:sldChg>
      <pc:sldChg chg="addSp delSp modSp mod">
        <pc:chgData name="Elizabeth Piaquadio" userId="52767243-7565-4b68-b9c1-5d2bede989b0" providerId="ADAL" clId="{2F98380D-C6DB-1048-B242-31346AAE646B}" dt="2024-09-24T03:19:58.921" v="313" actId="14826"/>
        <pc:sldMkLst>
          <pc:docMk/>
          <pc:sldMk cId="3589477728" sldId="1783"/>
        </pc:sldMkLst>
      </pc:sldChg>
      <pc:sldChg chg="addSp delSp modSp mod modAnim modNotesTx">
        <pc:chgData name="Elizabeth Piaquadio" userId="52767243-7565-4b68-b9c1-5d2bede989b0" providerId="ADAL" clId="{2F98380D-C6DB-1048-B242-31346AAE646B}" dt="2024-09-24T03:17:12.337" v="271" actId="2711"/>
        <pc:sldMkLst>
          <pc:docMk/>
          <pc:sldMk cId="1074740429" sldId="1784"/>
        </pc:sldMkLst>
      </pc:sldChg>
      <pc:sldChg chg="addSp delSp modSp mod modAnim modNotesTx">
        <pc:chgData name="Elizabeth Piaquadio" userId="52767243-7565-4b68-b9c1-5d2bede989b0" providerId="ADAL" clId="{2F98380D-C6DB-1048-B242-31346AAE646B}" dt="2024-09-24T03:19:23.172" v="309" actId="14826"/>
        <pc:sldMkLst>
          <pc:docMk/>
          <pc:sldMk cId="1064727522" sldId="1785"/>
        </pc:sldMkLst>
      </pc:sldChg>
      <pc:sldChg chg="addSp delSp modSp mod">
        <pc:chgData name="Elizabeth Piaquadio" userId="52767243-7565-4b68-b9c1-5d2bede989b0" providerId="ADAL" clId="{2F98380D-C6DB-1048-B242-31346AAE646B}" dt="2024-09-24T03:20:21.974" v="317" actId="14826"/>
        <pc:sldMkLst>
          <pc:docMk/>
          <pc:sldMk cId="316210924" sldId="1786"/>
        </pc:sldMkLst>
      </pc:sldChg>
      <pc:sldChg chg="modSp add mod modNotesTx">
        <pc:chgData name="Elizabeth Piaquadio" userId="52767243-7565-4b68-b9c1-5d2bede989b0" providerId="ADAL" clId="{2F98380D-C6DB-1048-B242-31346AAE646B}" dt="2024-09-24T03:23:12.297" v="437" actId="313"/>
        <pc:sldMkLst>
          <pc:docMk/>
          <pc:sldMk cId="2925239108" sldId="1790"/>
        </pc:sldMkLst>
      </pc:sldChg>
    </pc:docChg>
  </pc:docChgLst>
  <pc:docChgLst>
    <pc:chgData name="Ashli Wasik" userId="S::awasik@goodtogreatschools.org.au::f3a30667-7c28-4983-b5de-a69cd76bfcdd" providerId="AD" clId="Web-{5C8D5C16-D110-8BFF-16A9-4D2149A11108}"/>
    <pc:docChg chg="modSld">
      <pc:chgData name="Ashli Wasik" userId="S::awasik@goodtogreatschools.org.au::f3a30667-7c28-4983-b5de-a69cd76bfcdd" providerId="AD" clId="Web-{5C8D5C16-D110-8BFF-16A9-4D2149A11108}" dt="2025-01-21T17:21:17.240" v="1" actId="20577"/>
      <pc:docMkLst>
        <pc:docMk/>
      </pc:docMkLst>
      <pc:sldChg chg="modSp">
        <pc:chgData name="Ashli Wasik" userId="S::awasik@goodtogreatschools.org.au::f3a30667-7c28-4983-b5de-a69cd76bfcdd" providerId="AD" clId="Web-{5C8D5C16-D110-8BFF-16A9-4D2149A11108}" dt="2025-01-21T17:21:17.240" v="1" actId="20577"/>
        <pc:sldMkLst>
          <pc:docMk/>
          <pc:sldMk cId="1729709310" sldId="262"/>
        </pc:sldMkLst>
        <pc:spChg chg="mod">
          <ac:chgData name="Ashli Wasik" userId="S::awasik@goodtogreatschools.org.au::f3a30667-7c28-4983-b5de-a69cd76bfcdd" providerId="AD" clId="Web-{5C8D5C16-D110-8BFF-16A9-4D2149A11108}" dt="2025-01-21T17:21:17.240" v="1" actId="20577"/>
          <ac:spMkLst>
            <pc:docMk/>
            <pc:sldMk cId="1729709310" sldId="262"/>
            <ac:spMk id="6" creationId="{8457A06F-07D4-86F6-D48A-0E614A52A445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2733" cy="46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5554" y="0"/>
            <a:ext cx="3042733" cy="46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8622"/>
            <a:ext cx="3042733" cy="46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5554" y="8838622"/>
            <a:ext cx="3042733" cy="46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2AB611B-C0BA-4889-84CE-41EED4C78C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3826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384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488429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248141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436513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244207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043341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b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63125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793364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7493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4084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sz="1200" i="0">
              <a:latin typeface="Edu QLD Beginner"/>
            </a:endParaRPr>
          </a:p>
        </p:txBody>
      </p:sp>
    </p:spTree>
    <p:extLst>
      <p:ext uri="{BB962C8B-B14F-4D97-AF65-F5344CB8AC3E}">
        <p14:creationId xmlns:p14="http://schemas.microsoft.com/office/powerpoint/2010/main" val="41554596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401952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539190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6295185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E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511986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008711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495931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sz="1200">
              <a:latin typeface="Edu QLD Beginner"/>
            </a:endParaRPr>
          </a:p>
        </p:txBody>
      </p:sp>
    </p:spTree>
    <p:extLst>
      <p:ext uri="{BB962C8B-B14F-4D97-AF65-F5344CB8AC3E}">
        <p14:creationId xmlns:p14="http://schemas.microsoft.com/office/powerpoint/2010/main" val="7690183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algn="l"/>
            <a:endParaRPr lang="en-US" b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061502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36184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sv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HARACTER DEVELOPMENT">
    <p:bg>
      <p:bgPr>
        <a:solidFill>
          <a:srgbClr val="E7F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66D7D9A7-0A4C-BDFB-73E3-8348EA7075C6}"/>
              </a:ext>
            </a:extLst>
          </p:cNvPr>
          <p:cNvSpPr/>
          <p:nvPr userDrawn="1"/>
        </p:nvSpPr>
        <p:spPr>
          <a:xfrm flipH="1" flipV="1">
            <a:off x="4159357" y="-8669"/>
            <a:ext cx="4994420" cy="1820634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10007 w 10427692"/>
              <a:gd name="connsiteY0" fmla="*/ 2810883 h 2837504"/>
              <a:gd name="connsiteX1" fmla="*/ 4147 w 10427692"/>
              <a:gd name="connsiteY1" fmla="*/ 21387 h 2837504"/>
              <a:gd name="connsiteX2" fmla="*/ 3328076 w 10427692"/>
              <a:gd name="connsiteY2" fmla="*/ 703627 h 2837504"/>
              <a:gd name="connsiteX3" fmla="*/ 5924001 w 10427692"/>
              <a:gd name="connsiteY3" fmla="*/ 544565 h 2837504"/>
              <a:gd name="connsiteX4" fmla="*/ 9292667 w 10427692"/>
              <a:gd name="connsiteY4" fmla="*/ 1929126 h 2837504"/>
              <a:gd name="connsiteX5" fmla="*/ 10427692 w 10427692"/>
              <a:gd name="connsiteY5" fmla="*/ 2837504 h 2837504"/>
              <a:gd name="connsiteX6" fmla="*/ 10007 w 10427692"/>
              <a:gd name="connsiteY6" fmla="*/ 2810883 h 2837504"/>
              <a:gd name="connsiteX0" fmla="*/ 10009 w 10427694"/>
              <a:gd name="connsiteY0" fmla="*/ 2816422 h 2843043"/>
              <a:gd name="connsiteX1" fmla="*/ 4149 w 10427694"/>
              <a:gd name="connsiteY1" fmla="*/ 26926 h 2843043"/>
              <a:gd name="connsiteX2" fmla="*/ 3328078 w 10427694"/>
              <a:gd name="connsiteY2" fmla="*/ 709166 h 2843043"/>
              <a:gd name="connsiteX3" fmla="*/ 6019621 w 10427694"/>
              <a:gd name="connsiteY3" fmla="*/ 1665663 h 2843043"/>
              <a:gd name="connsiteX4" fmla="*/ 9292669 w 10427694"/>
              <a:gd name="connsiteY4" fmla="*/ 1934665 h 2843043"/>
              <a:gd name="connsiteX5" fmla="*/ 10427694 w 10427694"/>
              <a:gd name="connsiteY5" fmla="*/ 2843043 h 2843043"/>
              <a:gd name="connsiteX6" fmla="*/ 10009 w 10427694"/>
              <a:gd name="connsiteY6" fmla="*/ 2816422 h 2843043"/>
              <a:gd name="connsiteX0" fmla="*/ 10009 w 10427694"/>
              <a:gd name="connsiteY0" fmla="*/ 2824706 h 2851327"/>
              <a:gd name="connsiteX1" fmla="*/ 4149 w 10427694"/>
              <a:gd name="connsiteY1" fmla="*/ 35210 h 2851327"/>
              <a:gd name="connsiteX2" fmla="*/ 3328078 w 10427694"/>
              <a:gd name="connsiteY2" fmla="*/ 717450 h 2851327"/>
              <a:gd name="connsiteX3" fmla="*/ 6019621 w 10427694"/>
              <a:gd name="connsiteY3" fmla="*/ 1673947 h 2851327"/>
              <a:gd name="connsiteX4" fmla="*/ 9292669 w 10427694"/>
              <a:gd name="connsiteY4" fmla="*/ 1942949 h 2851327"/>
              <a:gd name="connsiteX5" fmla="*/ 10427694 w 10427694"/>
              <a:gd name="connsiteY5" fmla="*/ 2851327 h 2851327"/>
              <a:gd name="connsiteX6" fmla="*/ 10009 w 10427694"/>
              <a:gd name="connsiteY6" fmla="*/ 2824706 h 2851327"/>
              <a:gd name="connsiteX0" fmla="*/ 0 w 10430948"/>
              <a:gd name="connsiteY0" fmla="*/ 2844626 h 2851327"/>
              <a:gd name="connsiteX1" fmla="*/ 7403 w 10430948"/>
              <a:gd name="connsiteY1" fmla="*/ 35210 h 2851327"/>
              <a:gd name="connsiteX2" fmla="*/ 3331332 w 10430948"/>
              <a:gd name="connsiteY2" fmla="*/ 717450 h 2851327"/>
              <a:gd name="connsiteX3" fmla="*/ 6022875 w 10430948"/>
              <a:gd name="connsiteY3" fmla="*/ 1673947 h 2851327"/>
              <a:gd name="connsiteX4" fmla="*/ 9295923 w 10430948"/>
              <a:gd name="connsiteY4" fmla="*/ 1942949 h 2851327"/>
              <a:gd name="connsiteX5" fmla="*/ 10430948 w 10430948"/>
              <a:gd name="connsiteY5" fmla="*/ 2851327 h 2851327"/>
              <a:gd name="connsiteX6" fmla="*/ 0 w 10430948"/>
              <a:gd name="connsiteY6" fmla="*/ 2844626 h 2851327"/>
              <a:gd name="connsiteX0" fmla="*/ 0 w 10430948"/>
              <a:gd name="connsiteY0" fmla="*/ 2834608 h 2841309"/>
              <a:gd name="connsiteX1" fmla="*/ 7403 w 10430948"/>
              <a:gd name="connsiteY1" fmla="*/ 25192 h 2841309"/>
              <a:gd name="connsiteX2" fmla="*/ 3331332 w 10430948"/>
              <a:gd name="connsiteY2" fmla="*/ 707432 h 2841309"/>
              <a:gd name="connsiteX3" fmla="*/ 6337667 w 10430948"/>
              <a:gd name="connsiteY3" fmla="*/ 1364464 h 2841309"/>
              <a:gd name="connsiteX4" fmla="*/ 9295923 w 10430948"/>
              <a:gd name="connsiteY4" fmla="*/ 1932931 h 2841309"/>
              <a:gd name="connsiteX5" fmla="*/ 10430948 w 10430948"/>
              <a:gd name="connsiteY5" fmla="*/ 2841309 h 2841309"/>
              <a:gd name="connsiteX6" fmla="*/ 0 w 10430948"/>
              <a:gd name="connsiteY6" fmla="*/ 2834608 h 2841309"/>
              <a:gd name="connsiteX0" fmla="*/ 0 w 10430948"/>
              <a:gd name="connsiteY0" fmla="*/ 2834608 h 2841309"/>
              <a:gd name="connsiteX1" fmla="*/ 7403 w 10430948"/>
              <a:gd name="connsiteY1" fmla="*/ 25192 h 2841309"/>
              <a:gd name="connsiteX2" fmla="*/ 3331332 w 10430948"/>
              <a:gd name="connsiteY2" fmla="*/ 707432 h 2841309"/>
              <a:gd name="connsiteX3" fmla="*/ 6337667 w 10430948"/>
              <a:gd name="connsiteY3" fmla="*/ 1364464 h 2841309"/>
              <a:gd name="connsiteX4" fmla="*/ 9526771 w 10430948"/>
              <a:gd name="connsiteY4" fmla="*/ 1854124 h 2841309"/>
              <a:gd name="connsiteX5" fmla="*/ 10430948 w 10430948"/>
              <a:gd name="connsiteY5" fmla="*/ 2841309 h 2841309"/>
              <a:gd name="connsiteX6" fmla="*/ 0 w 10430948"/>
              <a:gd name="connsiteY6" fmla="*/ 2834608 h 2841309"/>
              <a:gd name="connsiteX0" fmla="*/ 0 w 10430948"/>
              <a:gd name="connsiteY0" fmla="*/ 2848662 h 2855363"/>
              <a:gd name="connsiteX1" fmla="*/ 7403 w 10430948"/>
              <a:gd name="connsiteY1" fmla="*/ 39246 h 2855363"/>
              <a:gd name="connsiteX2" fmla="*/ 3876973 w 10430948"/>
              <a:gd name="connsiteY2" fmla="*/ 453542 h 2855363"/>
              <a:gd name="connsiteX3" fmla="*/ 6337667 w 10430948"/>
              <a:gd name="connsiteY3" fmla="*/ 1378518 h 2855363"/>
              <a:gd name="connsiteX4" fmla="*/ 9526771 w 10430948"/>
              <a:gd name="connsiteY4" fmla="*/ 1868178 h 2855363"/>
              <a:gd name="connsiteX5" fmla="*/ 10430948 w 10430948"/>
              <a:gd name="connsiteY5" fmla="*/ 2855363 h 2855363"/>
              <a:gd name="connsiteX6" fmla="*/ 0 w 10430948"/>
              <a:gd name="connsiteY6" fmla="*/ 2848662 h 2855363"/>
              <a:gd name="connsiteX0" fmla="*/ 0 w 10430948"/>
              <a:gd name="connsiteY0" fmla="*/ 2848664 h 2855365"/>
              <a:gd name="connsiteX1" fmla="*/ 7403 w 10430948"/>
              <a:gd name="connsiteY1" fmla="*/ 39248 h 2855365"/>
              <a:gd name="connsiteX2" fmla="*/ 3876973 w 10430948"/>
              <a:gd name="connsiteY2" fmla="*/ 453544 h 2855365"/>
              <a:gd name="connsiteX3" fmla="*/ 6337667 w 10430948"/>
              <a:gd name="connsiteY3" fmla="*/ 1378520 h 2855365"/>
              <a:gd name="connsiteX4" fmla="*/ 9526771 w 10430948"/>
              <a:gd name="connsiteY4" fmla="*/ 1868180 h 2855365"/>
              <a:gd name="connsiteX5" fmla="*/ 10430948 w 10430948"/>
              <a:gd name="connsiteY5" fmla="*/ 2855365 h 2855365"/>
              <a:gd name="connsiteX6" fmla="*/ 0 w 10430948"/>
              <a:gd name="connsiteY6" fmla="*/ 2848664 h 2855365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26771 w 10430948"/>
              <a:gd name="connsiteY4" fmla="*/ 1868577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68742 w 10430948"/>
              <a:gd name="connsiteY4" fmla="*/ 1963145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68742 w 10430948"/>
              <a:gd name="connsiteY4" fmla="*/ 1963145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30948" h="2855762">
                <a:moveTo>
                  <a:pt x="0" y="2849061"/>
                </a:moveTo>
                <a:cubicBezTo>
                  <a:pt x="5201" y="2431325"/>
                  <a:pt x="-6204" y="556842"/>
                  <a:pt x="7403" y="39645"/>
                </a:cubicBezTo>
                <a:cubicBezTo>
                  <a:pt x="1593938" y="-116935"/>
                  <a:pt x="2839417" y="225475"/>
                  <a:pt x="3876973" y="453941"/>
                </a:cubicBezTo>
                <a:cubicBezTo>
                  <a:pt x="4914529" y="682407"/>
                  <a:pt x="4830260" y="1177360"/>
                  <a:pt x="6232736" y="1410440"/>
                </a:cubicBezTo>
                <a:cubicBezTo>
                  <a:pt x="7111266" y="1632914"/>
                  <a:pt x="8573011" y="1485337"/>
                  <a:pt x="9568742" y="1963145"/>
                </a:cubicBezTo>
                <a:cubicBezTo>
                  <a:pt x="10361432" y="2234065"/>
                  <a:pt x="10052606" y="2552969"/>
                  <a:pt x="10430948" y="2855762"/>
                </a:cubicBezTo>
                <a:lnTo>
                  <a:pt x="0" y="2849061"/>
                </a:lnTo>
                <a:close/>
              </a:path>
            </a:pathLst>
          </a:custGeom>
          <a:solidFill>
            <a:srgbClr val="C2E8EA"/>
          </a:solidFill>
          <a:ln w="12490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3" name="Google Shape;9;p2">
            <a:extLst>
              <a:ext uri="{FF2B5EF4-FFF2-40B4-BE49-F238E27FC236}">
                <a16:creationId xmlns:a16="http://schemas.microsoft.com/office/drawing/2014/main" id="{2B53B3D3-1FC8-C948-B682-49DA91791F91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4758189" y="2628811"/>
            <a:ext cx="3974996" cy="80018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en-US"/>
              <a:t>Lesson Name</a:t>
            </a:r>
            <a:endParaRPr/>
          </a:p>
        </p:txBody>
      </p:sp>
      <p:sp>
        <p:nvSpPr>
          <p:cNvPr id="14" name="Google Shape;10;p2">
            <a:extLst>
              <a:ext uri="{FF2B5EF4-FFF2-40B4-BE49-F238E27FC236}">
                <a16:creationId xmlns:a16="http://schemas.microsoft.com/office/drawing/2014/main" id="{E1F70958-0DD4-AD49-BA69-D6C9D469F1F5}"/>
              </a:ext>
            </a:extLst>
          </p:cNvPr>
          <p:cNvSpPr txBox="1">
            <a:spLocks noGrp="1"/>
          </p:cNvSpPr>
          <p:nvPr>
            <p:ph type="subTitle" idx="1" hasCustomPrompt="1"/>
          </p:nvPr>
        </p:nvSpPr>
        <p:spPr>
          <a:xfrm>
            <a:off x="4758187" y="3424258"/>
            <a:ext cx="3974996" cy="6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 b="0" i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Karl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r>
              <a:rPr lang="en-US"/>
              <a:t>Unit 1 Lesson 2</a:t>
            </a:r>
            <a:endParaRPr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4DC64F-5389-EA4E-95EE-A08FF97304CA}"/>
              </a:ext>
            </a:extLst>
          </p:cNvPr>
          <p:cNvSpPr txBox="1"/>
          <p:nvPr userDrawn="1"/>
        </p:nvSpPr>
        <p:spPr>
          <a:xfrm>
            <a:off x="6827520" y="227812"/>
            <a:ext cx="1981865" cy="58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r">
              <a:spcBef>
                <a:spcPts val="672"/>
              </a:spcBef>
            </a:pPr>
            <a:r>
              <a:rPr lang="en-US" sz="3200" i="0">
                <a:solidFill>
                  <a:srgbClr val="000000"/>
                </a:solidFill>
                <a:latin typeface="Calibri"/>
                <a:cs typeface="Calibri"/>
              </a:rPr>
              <a:t>Years </a:t>
            </a:r>
            <a:r>
              <a:rPr lang="en-US" sz="5000" i="0">
                <a:solidFill>
                  <a:srgbClr val="000000"/>
                </a:solidFill>
                <a:latin typeface="Calibri"/>
                <a:cs typeface="Calibri"/>
              </a:rPr>
              <a:t>F-6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4A91735-F5BC-6A48-A677-B0641364540A}"/>
              </a:ext>
            </a:extLst>
          </p:cNvPr>
          <p:cNvSpPr txBox="1"/>
          <p:nvPr userDrawn="1"/>
        </p:nvSpPr>
        <p:spPr>
          <a:xfrm>
            <a:off x="-652007" y="1311965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D9AAFC-6277-3BF5-A8AE-B38BE53D8511}"/>
              </a:ext>
            </a:extLst>
          </p:cNvPr>
          <p:cNvSpPr txBox="1"/>
          <p:nvPr userDrawn="1"/>
        </p:nvSpPr>
        <p:spPr>
          <a:xfrm>
            <a:off x="505236" y="434723"/>
            <a:ext cx="6624984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4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24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B503DA7-F450-86D7-91D5-A67F6E607D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0815" y="-370252"/>
            <a:ext cx="3660472" cy="2587275"/>
          </a:xfrm>
          <a:prstGeom prst="rect">
            <a:avLst/>
          </a:prstGeom>
        </p:spPr>
      </p:pic>
      <p:sp>
        <p:nvSpPr>
          <p:cNvPr id="22" name="Freeform 21">
            <a:extLst>
              <a:ext uri="{FF2B5EF4-FFF2-40B4-BE49-F238E27FC236}">
                <a16:creationId xmlns:a16="http://schemas.microsoft.com/office/drawing/2014/main" id="{2844E785-F1D8-B0A7-1E77-F3C5B306AB0C}"/>
              </a:ext>
            </a:extLst>
          </p:cNvPr>
          <p:cNvSpPr/>
          <p:nvPr userDrawn="1"/>
        </p:nvSpPr>
        <p:spPr>
          <a:xfrm rot="5400000">
            <a:off x="1121919" y="-1151152"/>
            <a:ext cx="6873021" cy="9171140"/>
          </a:xfrm>
          <a:custGeom>
            <a:avLst/>
            <a:gdLst>
              <a:gd name="connsiteX0" fmla="*/ 0 w 6873021"/>
              <a:gd name="connsiteY0" fmla="*/ 9143999 h 9171140"/>
              <a:gd name="connsiteX1" fmla="*/ 3504518 w 6873021"/>
              <a:gd name="connsiteY1" fmla="*/ 6802757 h 9171140"/>
              <a:gd name="connsiteX2" fmla="*/ 4941050 w 6873021"/>
              <a:gd name="connsiteY2" fmla="*/ 2807980 h 9171140"/>
              <a:gd name="connsiteX3" fmla="*/ 5528200 w 6873021"/>
              <a:gd name="connsiteY3" fmla="*/ 23427 h 9171140"/>
              <a:gd name="connsiteX4" fmla="*/ 5557167 w 6873021"/>
              <a:gd name="connsiteY4" fmla="*/ 0 h 9171140"/>
              <a:gd name="connsiteX5" fmla="*/ 6869350 w 6873021"/>
              <a:gd name="connsiteY5" fmla="*/ 0 h 9171140"/>
              <a:gd name="connsiteX6" fmla="*/ 6869568 w 6873021"/>
              <a:gd name="connsiteY6" fmla="*/ 513719 h 9171140"/>
              <a:gd name="connsiteX7" fmla="*/ 6873021 w 6873021"/>
              <a:gd name="connsiteY7" fmla="*/ 9171140 h 9171140"/>
              <a:gd name="connsiteX8" fmla="*/ 1541280 w 6873021"/>
              <a:gd name="connsiteY8" fmla="*/ 9160982 h 9171140"/>
              <a:gd name="connsiteX9" fmla="*/ 0 w 6873021"/>
              <a:gd name="connsiteY9" fmla="*/ 9143999 h 9171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73021" h="9171140">
                <a:moveTo>
                  <a:pt x="0" y="9143999"/>
                </a:moveTo>
                <a:cubicBezTo>
                  <a:pt x="297957" y="9141840"/>
                  <a:pt x="3174795" y="9181758"/>
                  <a:pt x="3504518" y="6802757"/>
                </a:cubicBezTo>
                <a:cubicBezTo>
                  <a:pt x="3718438" y="4886323"/>
                  <a:pt x="4927396" y="4077228"/>
                  <a:pt x="4941050" y="2807980"/>
                </a:cubicBezTo>
                <a:cubicBezTo>
                  <a:pt x="4959610" y="1082628"/>
                  <a:pt x="5194701" y="327593"/>
                  <a:pt x="5528200" y="23427"/>
                </a:cubicBezTo>
                <a:lnTo>
                  <a:pt x="5557167" y="0"/>
                </a:lnTo>
                <a:lnTo>
                  <a:pt x="6869350" y="0"/>
                </a:lnTo>
                <a:lnTo>
                  <a:pt x="6869568" y="513719"/>
                </a:lnTo>
                <a:cubicBezTo>
                  <a:pt x="6870720" y="3263348"/>
                  <a:pt x="6871869" y="6489599"/>
                  <a:pt x="6873021" y="9171140"/>
                </a:cubicBezTo>
                <a:lnTo>
                  <a:pt x="1541280" y="9160982"/>
                </a:lnTo>
                <a:lnTo>
                  <a:pt x="0" y="9143999"/>
                </a:lnTo>
                <a:close/>
              </a:path>
            </a:pathLst>
          </a:custGeom>
          <a:solidFill>
            <a:srgbClr val="C2E8EA"/>
          </a:solidFill>
          <a:ln w="12490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25" name="Picture Placeholder 7">
            <a:extLst>
              <a:ext uri="{FF2B5EF4-FFF2-40B4-BE49-F238E27FC236}">
                <a16:creationId xmlns:a16="http://schemas.microsoft.com/office/drawing/2014/main" id="{2E7E733A-332C-6347-98CA-26C5C94A535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6024" y="1301365"/>
            <a:ext cx="4487201" cy="4995436"/>
          </a:xfrm>
          <a:custGeom>
            <a:avLst/>
            <a:gdLst>
              <a:gd name="connsiteX0" fmla="*/ 0 w 3788809"/>
              <a:gd name="connsiteY0" fmla="*/ 0 h 4661296"/>
              <a:gd name="connsiteX1" fmla="*/ 3788809 w 3788809"/>
              <a:gd name="connsiteY1" fmla="*/ 0 h 4661296"/>
              <a:gd name="connsiteX2" fmla="*/ 3788809 w 3788809"/>
              <a:gd name="connsiteY2" fmla="*/ 4661296 h 4661296"/>
              <a:gd name="connsiteX3" fmla="*/ 0 w 3788809"/>
              <a:gd name="connsiteY3" fmla="*/ 4661296 h 4661296"/>
              <a:gd name="connsiteX4" fmla="*/ 0 w 3788809"/>
              <a:gd name="connsiteY4" fmla="*/ 0 h 4661296"/>
              <a:gd name="connsiteX0" fmla="*/ 0 w 3788809"/>
              <a:gd name="connsiteY0" fmla="*/ 218494 h 4879790"/>
              <a:gd name="connsiteX1" fmla="*/ 3788809 w 3788809"/>
              <a:gd name="connsiteY1" fmla="*/ 218494 h 4879790"/>
              <a:gd name="connsiteX2" fmla="*/ 3788809 w 3788809"/>
              <a:gd name="connsiteY2" fmla="*/ 4879790 h 4879790"/>
              <a:gd name="connsiteX3" fmla="*/ 0 w 3788809"/>
              <a:gd name="connsiteY3" fmla="*/ 4879790 h 4879790"/>
              <a:gd name="connsiteX4" fmla="*/ 0 w 3788809"/>
              <a:gd name="connsiteY4" fmla="*/ 218494 h 4879790"/>
              <a:gd name="connsiteX0" fmla="*/ 0 w 3788809"/>
              <a:gd name="connsiteY0" fmla="*/ 218494 h 4879790"/>
              <a:gd name="connsiteX1" fmla="*/ 3788809 w 3788809"/>
              <a:gd name="connsiteY1" fmla="*/ 218494 h 4879790"/>
              <a:gd name="connsiteX2" fmla="*/ 3788809 w 3788809"/>
              <a:gd name="connsiteY2" fmla="*/ 4879790 h 4879790"/>
              <a:gd name="connsiteX3" fmla="*/ 0 w 3788809"/>
              <a:gd name="connsiteY3" fmla="*/ 4879790 h 4879790"/>
              <a:gd name="connsiteX4" fmla="*/ 0 w 3788809"/>
              <a:gd name="connsiteY4" fmla="*/ 218494 h 4879790"/>
              <a:gd name="connsiteX0" fmla="*/ 58993 w 3788809"/>
              <a:gd name="connsiteY0" fmla="*/ 293148 h 4738135"/>
              <a:gd name="connsiteX1" fmla="*/ 3788809 w 3788809"/>
              <a:gd name="connsiteY1" fmla="*/ 76839 h 4738135"/>
              <a:gd name="connsiteX2" fmla="*/ 3788809 w 3788809"/>
              <a:gd name="connsiteY2" fmla="*/ 4738135 h 4738135"/>
              <a:gd name="connsiteX3" fmla="*/ 0 w 3788809"/>
              <a:gd name="connsiteY3" fmla="*/ 4738135 h 4738135"/>
              <a:gd name="connsiteX4" fmla="*/ 58993 w 3788809"/>
              <a:gd name="connsiteY4" fmla="*/ 293148 h 4738135"/>
              <a:gd name="connsiteX0" fmla="*/ 58993 w 3788809"/>
              <a:gd name="connsiteY0" fmla="*/ 416058 h 4861045"/>
              <a:gd name="connsiteX1" fmla="*/ 3788809 w 3788809"/>
              <a:gd name="connsiteY1" fmla="*/ 199749 h 4861045"/>
              <a:gd name="connsiteX2" fmla="*/ 3788809 w 3788809"/>
              <a:gd name="connsiteY2" fmla="*/ 4861045 h 4861045"/>
              <a:gd name="connsiteX3" fmla="*/ 0 w 3788809"/>
              <a:gd name="connsiteY3" fmla="*/ 4861045 h 4861045"/>
              <a:gd name="connsiteX4" fmla="*/ 58993 w 3788809"/>
              <a:gd name="connsiteY4" fmla="*/ 416058 h 4861045"/>
              <a:gd name="connsiteX0" fmla="*/ 58993 w 3985453"/>
              <a:gd name="connsiteY0" fmla="*/ 416058 h 4861045"/>
              <a:gd name="connsiteX1" fmla="*/ 3788809 w 3985453"/>
              <a:gd name="connsiteY1" fmla="*/ 199749 h 4861045"/>
              <a:gd name="connsiteX2" fmla="*/ 3788809 w 3985453"/>
              <a:gd name="connsiteY2" fmla="*/ 4861045 h 4861045"/>
              <a:gd name="connsiteX3" fmla="*/ 0 w 3985453"/>
              <a:gd name="connsiteY3" fmla="*/ 4861045 h 4861045"/>
              <a:gd name="connsiteX4" fmla="*/ 58993 w 3985453"/>
              <a:gd name="connsiteY4" fmla="*/ 416058 h 4861045"/>
              <a:gd name="connsiteX0" fmla="*/ 58993 w 3989823"/>
              <a:gd name="connsiteY0" fmla="*/ 416058 h 4861045"/>
              <a:gd name="connsiteX1" fmla="*/ 3788809 w 3989823"/>
              <a:gd name="connsiteY1" fmla="*/ 199749 h 4861045"/>
              <a:gd name="connsiteX2" fmla="*/ 3788809 w 3989823"/>
              <a:gd name="connsiteY2" fmla="*/ 4861045 h 4861045"/>
              <a:gd name="connsiteX3" fmla="*/ 0 w 3989823"/>
              <a:gd name="connsiteY3" fmla="*/ 4861045 h 4861045"/>
              <a:gd name="connsiteX4" fmla="*/ 58993 w 3989823"/>
              <a:gd name="connsiteY4" fmla="*/ 416058 h 4861045"/>
              <a:gd name="connsiteX0" fmla="*/ 58993 w 3989823"/>
              <a:gd name="connsiteY0" fmla="*/ 313736 h 4758723"/>
              <a:gd name="connsiteX1" fmla="*/ 3788809 w 3989823"/>
              <a:gd name="connsiteY1" fmla="*/ 97427 h 4758723"/>
              <a:gd name="connsiteX2" fmla="*/ 3788809 w 3989823"/>
              <a:gd name="connsiteY2" fmla="*/ 4758723 h 4758723"/>
              <a:gd name="connsiteX3" fmla="*/ 0 w 3989823"/>
              <a:gd name="connsiteY3" fmla="*/ 4758723 h 4758723"/>
              <a:gd name="connsiteX4" fmla="*/ 58993 w 3989823"/>
              <a:gd name="connsiteY4" fmla="*/ 313736 h 4758723"/>
              <a:gd name="connsiteX0" fmla="*/ 58993 w 4011673"/>
              <a:gd name="connsiteY0" fmla="*/ 313736 h 4758723"/>
              <a:gd name="connsiteX1" fmla="*/ 3788809 w 4011673"/>
              <a:gd name="connsiteY1" fmla="*/ 97427 h 4758723"/>
              <a:gd name="connsiteX2" fmla="*/ 3788809 w 4011673"/>
              <a:gd name="connsiteY2" fmla="*/ 4758723 h 4758723"/>
              <a:gd name="connsiteX3" fmla="*/ 0 w 4011673"/>
              <a:gd name="connsiteY3" fmla="*/ 4758723 h 4758723"/>
              <a:gd name="connsiteX4" fmla="*/ 58993 w 4011673"/>
              <a:gd name="connsiteY4" fmla="*/ 313736 h 4758723"/>
              <a:gd name="connsiteX0" fmla="*/ 58993 w 3937832"/>
              <a:gd name="connsiteY0" fmla="*/ 313736 h 4758723"/>
              <a:gd name="connsiteX1" fmla="*/ 3788809 w 3937832"/>
              <a:gd name="connsiteY1" fmla="*/ 97427 h 4758723"/>
              <a:gd name="connsiteX2" fmla="*/ 3788809 w 3937832"/>
              <a:gd name="connsiteY2" fmla="*/ 4758723 h 4758723"/>
              <a:gd name="connsiteX3" fmla="*/ 0 w 3937832"/>
              <a:gd name="connsiteY3" fmla="*/ 4758723 h 4758723"/>
              <a:gd name="connsiteX4" fmla="*/ 58993 w 3937832"/>
              <a:gd name="connsiteY4" fmla="*/ 313736 h 4758723"/>
              <a:gd name="connsiteX0" fmla="*/ 58993 w 3937832"/>
              <a:gd name="connsiteY0" fmla="*/ 313736 h 4758723"/>
              <a:gd name="connsiteX1" fmla="*/ 3788809 w 3937832"/>
              <a:gd name="connsiteY1" fmla="*/ 97427 h 4758723"/>
              <a:gd name="connsiteX2" fmla="*/ 3788809 w 3937832"/>
              <a:gd name="connsiteY2" fmla="*/ 4758723 h 4758723"/>
              <a:gd name="connsiteX3" fmla="*/ 0 w 3937832"/>
              <a:gd name="connsiteY3" fmla="*/ 4758723 h 4758723"/>
              <a:gd name="connsiteX4" fmla="*/ 58993 w 3937832"/>
              <a:gd name="connsiteY4" fmla="*/ 313736 h 4758723"/>
              <a:gd name="connsiteX0" fmla="*/ 58993 w 3920274"/>
              <a:gd name="connsiteY0" fmla="*/ 313736 h 4758723"/>
              <a:gd name="connsiteX1" fmla="*/ 3788809 w 3920274"/>
              <a:gd name="connsiteY1" fmla="*/ 97427 h 4758723"/>
              <a:gd name="connsiteX2" fmla="*/ 3788809 w 3920274"/>
              <a:gd name="connsiteY2" fmla="*/ 4758723 h 4758723"/>
              <a:gd name="connsiteX3" fmla="*/ 0 w 3920274"/>
              <a:gd name="connsiteY3" fmla="*/ 4758723 h 4758723"/>
              <a:gd name="connsiteX4" fmla="*/ 58993 w 3920274"/>
              <a:gd name="connsiteY4" fmla="*/ 313736 h 4758723"/>
              <a:gd name="connsiteX0" fmla="*/ 4311 w 4524353"/>
              <a:gd name="connsiteY0" fmla="*/ 274173 h 4925637"/>
              <a:gd name="connsiteX1" fmla="*/ 4392888 w 4524353"/>
              <a:gd name="connsiteY1" fmla="*/ 264341 h 4925637"/>
              <a:gd name="connsiteX2" fmla="*/ 4392888 w 4524353"/>
              <a:gd name="connsiteY2" fmla="*/ 4925637 h 4925637"/>
              <a:gd name="connsiteX3" fmla="*/ 604079 w 4524353"/>
              <a:gd name="connsiteY3" fmla="*/ 4925637 h 4925637"/>
              <a:gd name="connsiteX4" fmla="*/ 4311 w 4524353"/>
              <a:gd name="connsiteY4" fmla="*/ 274173 h 4925637"/>
              <a:gd name="connsiteX0" fmla="*/ 4720 w 4393297"/>
              <a:gd name="connsiteY0" fmla="*/ 334693 h 4986157"/>
              <a:gd name="connsiteX1" fmla="*/ 4196652 w 4393297"/>
              <a:gd name="connsiteY1" fmla="*/ 29893 h 4986157"/>
              <a:gd name="connsiteX2" fmla="*/ 4393297 w 4393297"/>
              <a:gd name="connsiteY2" fmla="*/ 4986157 h 4986157"/>
              <a:gd name="connsiteX3" fmla="*/ 604488 w 4393297"/>
              <a:gd name="connsiteY3" fmla="*/ 4986157 h 4986157"/>
              <a:gd name="connsiteX4" fmla="*/ 4720 w 4393297"/>
              <a:gd name="connsiteY4" fmla="*/ 334693 h 4986157"/>
              <a:gd name="connsiteX0" fmla="*/ 0 w 4388577"/>
              <a:gd name="connsiteY0" fmla="*/ 321575 h 4973039"/>
              <a:gd name="connsiteX1" fmla="*/ 4191932 w 4388577"/>
              <a:gd name="connsiteY1" fmla="*/ 16775 h 4973039"/>
              <a:gd name="connsiteX2" fmla="*/ 4388577 w 4388577"/>
              <a:gd name="connsiteY2" fmla="*/ 4973039 h 4973039"/>
              <a:gd name="connsiteX3" fmla="*/ 599768 w 4388577"/>
              <a:gd name="connsiteY3" fmla="*/ 4973039 h 4973039"/>
              <a:gd name="connsiteX4" fmla="*/ 0 w 4388577"/>
              <a:gd name="connsiteY4" fmla="*/ 321575 h 4973039"/>
              <a:gd name="connsiteX0" fmla="*/ 0 w 4388577"/>
              <a:gd name="connsiteY0" fmla="*/ 6943 h 4973039"/>
              <a:gd name="connsiteX1" fmla="*/ 4191932 w 4388577"/>
              <a:gd name="connsiteY1" fmla="*/ 16775 h 4973039"/>
              <a:gd name="connsiteX2" fmla="*/ 4388577 w 4388577"/>
              <a:gd name="connsiteY2" fmla="*/ 4973039 h 4973039"/>
              <a:gd name="connsiteX3" fmla="*/ 599768 w 4388577"/>
              <a:gd name="connsiteY3" fmla="*/ 4973039 h 4973039"/>
              <a:gd name="connsiteX4" fmla="*/ 0 w 4388577"/>
              <a:gd name="connsiteY4" fmla="*/ 6943 h 4973039"/>
              <a:gd name="connsiteX0" fmla="*/ 19664 w 4408241"/>
              <a:gd name="connsiteY0" fmla="*/ 6943 h 4973039"/>
              <a:gd name="connsiteX1" fmla="*/ 4211596 w 4408241"/>
              <a:gd name="connsiteY1" fmla="*/ 16775 h 4973039"/>
              <a:gd name="connsiteX2" fmla="*/ 4408241 w 4408241"/>
              <a:gd name="connsiteY2" fmla="*/ 4973039 h 4973039"/>
              <a:gd name="connsiteX3" fmla="*/ 0 w 4408241"/>
              <a:gd name="connsiteY3" fmla="*/ 4914045 h 4973039"/>
              <a:gd name="connsiteX4" fmla="*/ 19664 w 4408241"/>
              <a:gd name="connsiteY4" fmla="*/ 6943 h 4973039"/>
              <a:gd name="connsiteX0" fmla="*/ 35871 w 4424448"/>
              <a:gd name="connsiteY0" fmla="*/ 6943 h 4973039"/>
              <a:gd name="connsiteX1" fmla="*/ 4227803 w 4424448"/>
              <a:gd name="connsiteY1" fmla="*/ 16775 h 4973039"/>
              <a:gd name="connsiteX2" fmla="*/ 4424448 w 4424448"/>
              <a:gd name="connsiteY2" fmla="*/ 4973039 h 4973039"/>
              <a:gd name="connsiteX3" fmla="*/ 16207 w 4424448"/>
              <a:gd name="connsiteY3" fmla="*/ 4914045 h 4973039"/>
              <a:gd name="connsiteX4" fmla="*/ 35871 w 4424448"/>
              <a:gd name="connsiteY4" fmla="*/ 6943 h 4973039"/>
              <a:gd name="connsiteX0" fmla="*/ 54064 w 4442641"/>
              <a:gd name="connsiteY0" fmla="*/ 6943 h 4973039"/>
              <a:gd name="connsiteX1" fmla="*/ 4245996 w 4442641"/>
              <a:gd name="connsiteY1" fmla="*/ 16775 h 4973039"/>
              <a:gd name="connsiteX2" fmla="*/ 4442641 w 4442641"/>
              <a:gd name="connsiteY2" fmla="*/ 4973039 h 4973039"/>
              <a:gd name="connsiteX3" fmla="*/ 34400 w 4442641"/>
              <a:gd name="connsiteY3" fmla="*/ 4914045 h 4973039"/>
              <a:gd name="connsiteX4" fmla="*/ 54064 w 4442641"/>
              <a:gd name="connsiteY4" fmla="*/ 6943 h 4973039"/>
              <a:gd name="connsiteX0" fmla="*/ 34706 w 4423283"/>
              <a:gd name="connsiteY0" fmla="*/ 6943 h 4973039"/>
              <a:gd name="connsiteX1" fmla="*/ 4226638 w 4423283"/>
              <a:gd name="connsiteY1" fmla="*/ 16775 h 4973039"/>
              <a:gd name="connsiteX2" fmla="*/ 4423283 w 4423283"/>
              <a:gd name="connsiteY2" fmla="*/ 4973039 h 4973039"/>
              <a:gd name="connsiteX3" fmla="*/ 15042 w 4423283"/>
              <a:gd name="connsiteY3" fmla="*/ 4914045 h 4973039"/>
              <a:gd name="connsiteX4" fmla="*/ 34706 w 4423283"/>
              <a:gd name="connsiteY4" fmla="*/ 6943 h 4973039"/>
              <a:gd name="connsiteX0" fmla="*/ 52393 w 4440970"/>
              <a:gd name="connsiteY0" fmla="*/ 6943 h 4973039"/>
              <a:gd name="connsiteX1" fmla="*/ 4244325 w 4440970"/>
              <a:gd name="connsiteY1" fmla="*/ 16775 h 4973039"/>
              <a:gd name="connsiteX2" fmla="*/ 4440970 w 4440970"/>
              <a:gd name="connsiteY2" fmla="*/ 4973039 h 4973039"/>
              <a:gd name="connsiteX3" fmla="*/ 32729 w 4440970"/>
              <a:gd name="connsiteY3" fmla="*/ 4914045 h 4973039"/>
              <a:gd name="connsiteX4" fmla="*/ 52393 w 4440970"/>
              <a:gd name="connsiteY4" fmla="*/ 6943 h 4973039"/>
              <a:gd name="connsiteX0" fmla="*/ 52393 w 4421306"/>
              <a:gd name="connsiteY0" fmla="*/ 7995 h 4915097"/>
              <a:gd name="connsiteX1" fmla="*/ 4244325 w 4421306"/>
              <a:gd name="connsiteY1" fmla="*/ 17827 h 4915097"/>
              <a:gd name="connsiteX2" fmla="*/ 4421306 w 4421306"/>
              <a:gd name="connsiteY2" fmla="*/ 4679123 h 4915097"/>
              <a:gd name="connsiteX3" fmla="*/ 32729 w 4421306"/>
              <a:gd name="connsiteY3" fmla="*/ 4915097 h 4915097"/>
              <a:gd name="connsiteX4" fmla="*/ 52393 w 4421306"/>
              <a:gd name="connsiteY4" fmla="*/ 7995 h 4915097"/>
              <a:gd name="connsiteX0" fmla="*/ 52393 w 4436619"/>
              <a:gd name="connsiteY0" fmla="*/ 7995 h 4981537"/>
              <a:gd name="connsiteX1" fmla="*/ 4244325 w 4436619"/>
              <a:gd name="connsiteY1" fmla="*/ 17827 h 4981537"/>
              <a:gd name="connsiteX2" fmla="*/ 4421306 w 4436619"/>
              <a:gd name="connsiteY2" fmla="*/ 4679123 h 4981537"/>
              <a:gd name="connsiteX3" fmla="*/ 32729 w 4436619"/>
              <a:gd name="connsiteY3" fmla="*/ 4915097 h 4981537"/>
              <a:gd name="connsiteX4" fmla="*/ 52393 w 4436619"/>
              <a:gd name="connsiteY4" fmla="*/ 7995 h 4981537"/>
              <a:gd name="connsiteX0" fmla="*/ 52393 w 4358106"/>
              <a:gd name="connsiteY0" fmla="*/ 8978 h 4916094"/>
              <a:gd name="connsiteX1" fmla="*/ 4244325 w 4358106"/>
              <a:gd name="connsiteY1" fmla="*/ 18810 h 4916094"/>
              <a:gd name="connsiteX2" fmla="*/ 4028015 w 4358106"/>
              <a:gd name="connsiteY2" fmla="*/ 4434300 h 4916094"/>
              <a:gd name="connsiteX3" fmla="*/ 32729 w 4358106"/>
              <a:gd name="connsiteY3" fmla="*/ 4916080 h 4916094"/>
              <a:gd name="connsiteX4" fmla="*/ 52393 w 4358106"/>
              <a:gd name="connsiteY4" fmla="*/ 8978 h 4916094"/>
              <a:gd name="connsiteX0" fmla="*/ 52393 w 4431411"/>
              <a:gd name="connsiteY0" fmla="*/ 11375 h 4918491"/>
              <a:gd name="connsiteX1" fmla="*/ 4244325 w 4431411"/>
              <a:gd name="connsiteY1" fmla="*/ 21207 h 4918491"/>
              <a:gd name="connsiteX2" fmla="*/ 4028015 w 4431411"/>
              <a:gd name="connsiteY2" fmla="*/ 4436697 h 4918491"/>
              <a:gd name="connsiteX3" fmla="*/ 32729 w 4431411"/>
              <a:gd name="connsiteY3" fmla="*/ 4918477 h 4918491"/>
              <a:gd name="connsiteX4" fmla="*/ 52393 w 4431411"/>
              <a:gd name="connsiteY4" fmla="*/ 11375 h 4918491"/>
              <a:gd name="connsiteX0" fmla="*/ 52393 w 4393991"/>
              <a:gd name="connsiteY0" fmla="*/ 12540 h 4919642"/>
              <a:gd name="connsiteX1" fmla="*/ 4244325 w 4393991"/>
              <a:gd name="connsiteY1" fmla="*/ 22372 h 4919642"/>
              <a:gd name="connsiteX2" fmla="*/ 3772376 w 4393991"/>
              <a:gd name="connsiteY2" fmla="*/ 4231385 h 4919642"/>
              <a:gd name="connsiteX3" fmla="*/ 32729 w 4393991"/>
              <a:gd name="connsiteY3" fmla="*/ 4919642 h 4919642"/>
              <a:gd name="connsiteX4" fmla="*/ 52393 w 4393991"/>
              <a:gd name="connsiteY4" fmla="*/ 12540 h 4919642"/>
              <a:gd name="connsiteX0" fmla="*/ 52393 w 4393991"/>
              <a:gd name="connsiteY0" fmla="*/ 12540 h 5024551"/>
              <a:gd name="connsiteX1" fmla="*/ 4244325 w 4393991"/>
              <a:gd name="connsiteY1" fmla="*/ 22372 h 5024551"/>
              <a:gd name="connsiteX2" fmla="*/ 3772376 w 4393991"/>
              <a:gd name="connsiteY2" fmla="*/ 4231385 h 5024551"/>
              <a:gd name="connsiteX3" fmla="*/ 32729 w 4393991"/>
              <a:gd name="connsiteY3" fmla="*/ 4919642 h 5024551"/>
              <a:gd name="connsiteX4" fmla="*/ 52393 w 4393991"/>
              <a:gd name="connsiteY4" fmla="*/ 12540 h 5024551"/>
              <a:gd name="connsiteX0" fmla="*/ 52393 w 4368930"/>
              <a:gd name="connsiteY0" fmla="*/ 13646 h 4961165"/>
              <a:gd name="connsiteX1" fmla="*/ 4244325 w 4368930"/>
              <a:gd name="connsiteY1" fmla="*/ 23478 h 4961165"/>
              <a:gd name="connsiteX2" fmla="*/ 3516737 w 4368930"/>
              <a:gd name="connsiteY2" fmla="*/ 4055510 h 4961165"/>
              <a:gd name="connsiteX3" fmla="*/ 32729 w 4368930"/>
              <a:gd name="connsiteY3" fmla="*/ 4920748 h 4961165"/>
              <a:gd name="connsiteX4" fmla="*/ 52393 w 4368930"/>
              <a:gd name="connsiteY4" fmla="*/ 13646 h 4961165"/>
              <a:gd name="connsiteX0" fmla="*/ 52393 w 4492684"/>
              <a:gd name="connsiteY0" fmla="*/ 12791 h 4960310"/>
              <a:gd name="connsiteX1" fmla="*/ 4244325 w 4492684"/>
              <a:gd name="connsiteY1" fmla="*/ 22623 h 4960310"/>
              <a:gd name="connsiteX2" fmla="*/ 3516737 w 4492684"/>
              <a:gd name="connsiteY2" fmla="*/ 4054655 h 4960310"/>
              <a:gd name="connsiteX3" fmla="*/ 32729 w 4492684"/>
              <a:gd name="connsiteY3" fmla="*/ 4919893 h 4960310"/>
              <a:gd name="connsiteX4" fmla="*/ 52393 w 4492684"/>
              <a:gd name="connsiteY4" fmla="*/ 12791 h 4960310"/>
              <a:gd name="connsiteX0" fmla="*/ 52393 w 4505824"/>
              <a:gd name="connsiteY0" fmla="*/ 12038 h 5003517"/>
              <a:gd name="connsiteX1" fmla="*/ 4244325 w 4505824"/>
              <a:gd name="connsiteY1" fmla="*/ 21870 h 5003517"/>
              <a:gd name="connsiteX2" fmla="*/ 3565898 w 4505824"/>
              <a:gd name="connsiteY2" fmla="*/ 4181721 h 5003517"/>
              <a:gd name="connsiteX3" fmla="*/ 32729 w 4505824"/>
              <a:gd name="connsiteY3" fmla="*/ 4919140 h 5003517"/>
              <a:gd name="connsiteX4" fmla="*/ 52393 w 4505824"/>
              <a:gd name="connsiteY4" fmla="*/ 12038 h 5003517"/>
              <a:gd name="connsiteX0" fmla="*/ 52393 w 4601871"/>
              <a:gd name="connsiteY0" fmla="*/ 0 h 4991479"/>
              <a:gd name="connsiteX1" fmla="*/ 4244325 w 4601871"/>
              <a:gd name="connsiteY1" fmla="*/ 9832 h 4991479"/>
              <a:gd name="connsiteX2" fmla="*/ 3565898 w 4601871"/>
              <a:gd name="connsiteY2" fmla="*/ 4169683 h 4991479"/>
              <a:gd name="connsiteX3" fmla="*/ 32729 w 4601871"/>
              <a:gd name="connsiteY3" fmla="*/ 4907102 h 4991479"/>
              <a:gd name="connsiteX4" fmla="*/ 52393 w 4601871"/>
              <a:gd name="connsiteY4" fmla="*/ 0 h 4991479"/>
              <a:gd name="connsiteX0" fmla="*/ 52393 w 3975770"/>
              <a:gd name="connsiteY0" fmla="*/ 0 h 4991479"/>
              <a:gd name="connsiteX1" fmla="*/ 2867809 w 3975770"/>
              <a:gd name="connsiteY1" fmla="*/ 235974 h 4991479"/>
              <a:gd name="connsiteX2" fmla="*/ 3565898 w 3975770"/>
              <a:gd name="connsiteY2" fmla="*/ 4169683 h 4991479"/>
              <a:gd name="connsiteX3" fmla="*/ 32729 w 3975770"/>
              <a:gd name="connsiteY3" fmla="*/ 4907102 h 4991479"/>
              <a:gd name="connsiteX4" fmla="*/ 52393 w 3975770"/>
              <a:gd name="connsiteY4" fmla="*/ 0 h 4991479"/>
              <a:gd name="connsiteX0" fmla="*/ 52393 w 4372772"/>
              <a:gd name="connsiteY0" fmla="*/ 0 h 4991479"/>
              <a:gd name="connsiteX1" fmla="*/ 2867809 w 4372772"/>
              <a:gd name="connsiteY1" fmla="*/ 235974 h 4991479"/>
              <a:gd name="connsiteX2" fmla="*/ 3565898 w 4372772"/>
              <a:gd name="connsiteY2" fmla="*/ 4169683 h 4991479"/>
              <a:gd name="connsiteX3" fmla="*/ 32729 w 4372772"/>
              <a:gd name="connsiteY3" fmla="*/ 4907102 h 4991479"/>
              <a:gd name="connsiteX4" fmla="*/ 52393 w 4372772"/>
              <a:gd name="connsiteY4" fmla="*/ 0 h 4991479"/>
              <a:gd name="connsiteX0" fmla="*/ 52393 w 4429911"/>
              <a:gd name="connsiteY0" fmla="*/ 0 h 4991479"/>
              <a:gd name="connsiteX1" fmla="*/ 2985796 w 4429911"/>
              <a:gd name="connsiteY1" fmla="*/ 216309 h 4991479"/>
              <a:gd name="connsiteX2" fmla="*/ 3565898 w 4429911"/>
              <a:gd name="connsiteY2" fmla="*/ 4169683 h 4991479"/>
              <a:gd name="connsiteX3" fmla="*/ 32729 w 4429911"/>
              <a:gd name="connsiteY3" fmla="*/ 4907102 h 4991479"/>
              <a:gd name="connsiteX4" fmla="*/ 52393 w 4429911"/>
              <a:gd name="connsiteY4" fmla="*/ 0 h 4991479"/>
              <a:gd name="connsiteX0" fmla="*/ 52393 w 4470749"/>
              <a:gd name="connsiteY0" fmla="*/ 0 h 4991479"/>
              <a:gd name="connsiteX1" fmla="*/ 2985796 w 4470749"/>
              <a:gd name="connsiteY1" fmla="*/ 216309 h 4991479"/>
              <a:gd name="connsiteX2" fmla="*/ 3565898 w 4470749"/>
              <a:gd name="connsiteY2" fmla="*/ 4169683 h 4991479"/>
              <a:gd name="connsiteX3" fmla="*/ 32729 w 4470749"/>
              <a:gd name="connsiteY3" fmla="*/ 4907102 h 4991479"/>
              <a:gd name="connsiteX4" fmla="*/ 52393 w 4470749"/>
              <a:gd name="connsiteY4" fmla="*/ 0 h 4991479"/>
              <a:gd name="connsiteX0" fmla="*/ 52393 w 4470749"/>
              <a:gd name="connsiteY0" fmla="*/ 0 h 4991479"/>
              <a:gd name="connsiteX1" fmla="*/ 2985796 w 4470749"/>
              <a:gd name="connsiteY1" fmla="*/ 216309 h 4991479"/>
              <a:gd name="connsiteX2" fmla="*/ 3565898 w 4470749"/>
              <a:gd name="connsiteY2" fmla="*/ 4169683 h 4991479"/>
              <a:gd name="connsiteX3" fmla="*/ 32729 w 4470749"/>
              <a:gd name="connsiteY3" fmla="*/ 4907102 h 4991479"/>
              <a:gd name="connsiteX4" fmla="*/ 52393 w 4470749"/>
              <a:gd name="connsiteY4" fmla="*/ 0 h 4991479"/>
              <a:gd name="connsiteX0" fmla="*/ 52393 w 4467123"/>
              <a:gd name="connsiteY0" fmla="*/ 0 h 4991479"/>
              <a:gd name="connsiteX1" fmla="*/ 2985796 w 4467123"/>
              <a:gd name="connsiteY1" fmla="*/ 216309 h 4991479"/>
              <a:gd name="connsiteX2" fmla="*/ 3565898 w 4467123"/>
              <a:gd name="connsiteY2" fmla="*/ 4169683 h 4991479"/>
              <a:gd name="connsiteX3" fmla="*/ 32729 w 4467123"/>
              <a:gd name="connsiteY3" fmla="*/ 4907102 h 4991479"/>
              <a:gd name="connsiteX4" fmla="*/ 52393 w 4467123"/>
              <a:gd name="connsiteY4" fmla="*/ 0 h 4991479"/>
              <a:gd name="connsiteX0" fmla="*/ 52393 w 4506179"/>
              <a:gd name="connsiteY0" fmla="*/ 0 h 4995436"/>
              <a:gd name="connsiteX1" fmla="*/ 2985796 w 4506179"/>
              <a:gd name="connsiteY1" fmla="*/ 216309 h 4995436"/>
              <a:gd name="connsiteX2" fmla="*/ 3644556 w 4506179"/>
              <a:gd name="connsiteY2" fmla="*/ 4179516 h 4995436"/>
              <a:gd name="connsiteX3" fmla="*/ 32729 w 4506179"/>
              <a:gd name="connsiteY3" fmla="*/ 4907102 h 4995436"/>
              <a:gd name="connsiteX4" fmla="*/ 52393 w 4506179"/>
              <a:gd name="connsiteY4" fmla="*/ 0 h 4995436"/>
              <a:gd name="connsiteX0" fmla="*/ 24671 w 4478457"/>
              <a:gd name="connsiteY0" fmla="*/ 0 h 4995436"/>
              <a:gd name="connsiteX1" fmla="*/ 2958074 w 4478457"/>
              <a:gd name="connsiteY1" fmla="*/ 216309 h 4995436"/>
              <a:gd name="connsiteX2" fmla="*/ 3616834 w 4478457"/>
              <a:gd name="connsiteY2" fmla="*/ 4179516 h 4995436"/>
              <a:gd name="connsiteX3" fmla="*/ 5007 w 4478457"/>
              <a:gd name="connsiteY3" fmla="*/ 4907102 h 4995436"/>
              <a:gd name="connsiteX4" fmla="*/ 24671 w 4478457"/>
              <a:gd name="connsiteY4" fmla="*/ 0 h 4995436"/>
              <a:gd name="connsiteX0" fmla="*/ 19256 w 4493362"/>
              <a:gd name="connsiteY0" fmla="*/ 0 h 4995436"/>
              <a:gd name="connsiteX1" fmla="*/ 2972979 w 4493362"/>
              <a:gd name="connsiteY1" fmla="*/ 216309 h 4995436"/>
              <a:gd name="connsiteX2" fmla="*/ 3631739 w 4493362"/>
              <a:gd name="connsiteY2" fmla="*/ 4179516 h 4995436"/>
              <a:gd name="connsiteX3" fmla="*/ 19912 w 4493362"/>
              <a:gd name="connsiteY3" fmla="*/ 4907102 h 4995436"/>
              <a:gd name="connsiteX4" fmla="*/ 19256 w 4493362"/>
              <a:gd name="connsiteY4" fmla="*/ 0 h 4995436"/>
              <a:gd name="connsiteX0" fmla="*/ 0 w 4474106"/>
              <a:gd name="connsiteY0" fmla="*/ 0 h 4995436"/>
              <a:gd name="connsiteX1" fmla="*/ 2953723 w 4474106"/>
              <a:gd name="connsiteY1" fmla="*/ 216309 h 4995436"/>
              <a:gd name="connsiteX2" fmla="*/ 3612483 w 4474106"/>
              <a:gd name="connsiteY2" fmla="*/ 4179516 h 4995436"/>
              <a:gd name="connsiteX3" fmla="*/ 656 w 4474106"/>
              <a:gd name="connsiteY3" fmla="*/ 4907102 h 4995436"/>
              <a:gd name="connsiteX4" fmla="*/ 0 w 4474106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7201" h="4995436">
                <a:moveTo>
                  <a:pt x="13095" y="0"/>
                </a:moveTo>
                <a:cubicBezTo>
                  <a:pt x="587774" y="127820"/>
                  <a:pt x="799315" y="334296"/>
                  <a:pt x="2966818" y="216309"/>
                </a:cubicBezTo>
                <a:cubicBezTo>
                  <a:pt x="5188907" y="-206210"/>
                  <a:pt x="4579309" y="3038706"/>
                  <a:pt x="3625578" y="4179516"/>
                </a:cubicBezTo>
                <a:cubicBezTo>
                  <a:pt x="2706771" y="5369219"/>
                  <a:pt x="1262936" y="4907102"/>
                  <a:pt x="0" y="4907102"/>
                </a:cubicBezTo>
                <a:cubicBezTo>
                  <a:pt x="5250" y="3771274"/>
                  <a:pt x="7858" y="2137227"/>
                  <a:pt x="13095" y="0"/>
                </a:cubicBezTo>
                <a:close/>
              </a:path>
            </a:pathLst>
          </a:custGeom>
          <a:noFill/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91B4C2-B5E5-9369-7C2D-55A4E5FA26B5}"/>
              </a:ext>
            </a:extLst>
          </p:cNvPr>
          <p:cNvSpPr txBox="1"/>
          <p:nvPr userDrawn="1"/>
        </p:nvSpPr>
        <p:spPr>
          <a:xfrm>
            <a:off x="7149310" y="6257695"/>
            <a:ext cx="1583873" cy="58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r">
              <a:spcBef>
                <a:spcPts val="672"/>
              </a:spcBef>
            </a:pPr>
            <a:r>
              <a:rPr lang="en-US" sz="1600" i="0">
                <a:solidFill>
                  <a:schemeClr val="accent1"/>
                </a:solidFill>
                <a:latin typeface="Calibri"/>
                <a:cs typeface="Calibri"/>
              </a:rPr>
              <a:t>Part B Version 1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C820A005-8E0D-23D3-1C7C-9B5C5E69A0B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 flipH="1">
            <a:off x="-966461" y="4520722"/>
            <a:ext cx="3290534" cy="16983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2F5BB4-50FC-B37E-7EB7-1AF680A5C1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alphaModFix amt="71000"/>
          </a:blip>
          <a:srcRect l="29810" t="-1" b="-7389"/>
          <a:stretch/>
        </p:blipFill>
        <p:spPr>
          <a:xfrm rot="16200000">
            <a:off x="3609060" y="3737077"/>
            <a:ext cx="2423493" cy="3831966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4084FF47-D5E6-37CA-9D1B-F5CFD7D27EB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r="64406"/>
          <a:stretch/>
        </p:blipFill>
        <p:spPr>
          <a:xfrm rot="5400000" flipH="1">
            <a:off x="5237421" y="-1312705"/>
            <a:ext cx="822146" cy="342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83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CD5C82A-BD62-529F-F9B7-DF7C218EF168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6999" y="-258243"/>
            <a:ext cx="1476118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266C0-F79A-09AF-E1DC-C4EAC2B9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6200000">
            <a:off x="4920041" y="4726713"/>
            <a:ext cx="1656735" cy="2619588"/>
          </a:xfrm>
          <a:prstGeom prst="rect">
            <a:avLst/>
          </a:prstGeom>
        </p:spPr>
      </p:pic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77C3B25B-748D-857C-5972-3F546B9842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72949" y="385853"/>
            <a:ext cx="2053695" cy="536575"/>
          </a:xfrm>
        </p:spPr>
        <p:txBody>
          <a:bodyPr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976D45-9966-C63E-F593-748F13206570}"/>
              </a:ext>
            </a:extLst>
          </p:cNvPr>
          <p:cNvSpPr txBox="1"/>
          <p:nvPr userDrawn="1"/>
        </p:nvSpPr>
        <p:spPr>
          <a:xfrm>
            <a:off x="325712" y="379712"/>
            <a:ext cx="1679551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EA7647-A2E6-3A5C-B58F-6AF86A067856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D59DBB77-355B-276B-8AF1-51D3EDBD8C8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4251742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65BDA051-310C-5043-9CA8-CD76480D6F15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7000" y="-268075"/>
            <a:ext cx="1523140" cy="2587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75B083-86A9-98A7-AC0C-BD71BA66EA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8875" y="2373880"/>
            <a:ext cx="2032000" cy="1901686"/>
          </a:xfrm>
          <a:prstGeom prst="rect">
            <a:avLst/>
          </a:prstGeom>
        </p:spPr>
      </p:pic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2ED0A349-2160-3A03-F637-127283C064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10140" y="385853"/>
            <a:ext cx="2053695" cy="536575"/>
          </a:xfrm>
        </p:spPr>
        <p:txBody>
          <a:bodyPr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3D25DB-8215-57C2-427D-F3ED8574700B}"/>
              </a:ext>
            </a:extLst>
          </p:cNvPr>
          <p:cNvSpPr txBox="1"/>
          <p:nvPr userDrawn="1"/>
        </p:nvSpPr>
        <p:spPr>
          <a:xfrm>
            <a:off x="325712" y="379712"/>
            <a:ext cx="1817807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D9F61A-F1B3-4574-781F-7EB2B8580B75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48DD1AD1-3420-E63F-BEBC-7094C7C79BF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7577368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 Talk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62B0183D-3717-4630-1747-83E501B19E03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FFE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8176" y="-268075"/>
            <a:ext cx="2533179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266C0-F79A-09AF-E1DC-C4EAC2B9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-7615" t="25205" b="-7389"/>
          <a:stretch/>
        </p:blipFill>
        <p:spPr>
          <a:xfrm rot="10800000">
            <a:off x="5991500" y="4745649"/>
            <a:ext cx="2685140" cy="21192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752FA2-2F19-8CA3-1D8A-1880DBEC9C31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Partner Talk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3F2F8225-EEBF-D956-740E-DCC20AA3F9E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7679856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le Pla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48BE4692-15BE-9AC6-A0B2-AC0385852320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7168" y="-268075"/>
            <a:ext cx="1815426" cy="258727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D0AD5734-5B1D-248F-8963-0A18D154F28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 flipH="1" flipV="1">
            <a:off x="6802420" y="3890418"/>
            <a:ext cx="3290534" cy="16983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6D3D6A0-0827-CBF4-29AF-16A7F3CD86CA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Role Play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6BF2D667-DD23-70C1-670D-F3056597EC5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964115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ipbook 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FCCFA06-A578-B348-4EB2-5E3901EBC0B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36513" y="1788143"/>
            <a:ext cx="9180513" cy="495011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front cover picture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0CFA5B6-37D3-510B-EEEA-973517EBDA72}"/>
              </a:ext>
            </a:extLst>
          </p:cNvPr>
          <p:cNvCxnSpPr>
            <a:cxnSpLocks/>
          </p:cNvCxnSpPr>
          <p:nvPr userDrawn="1"/>
        </p:nvCxnSpPr>
        <p:spPr>
          <a:xfrm>
            <a:off x="-36434" y="1724249"/>
            <a:ext cx="9180434" cy="0"/>
          </a:xfrm>
          <a:prstGeom prst="line">
            <a:avLst/>
          </a:prstGeom>
          <a:ln w="127000" cmpd="sng">
            <a:solidFill>
              <a:schemeClr val="bg1">
                <a:alpha val="7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D571643-3ED5-66BA-8418-42B7AD79B9A7}"/>
              </a:ext>
            </a:extLst>
          </p:cNvPr>
          <p:cNvCxnSpPr>
            <a:cxnSpLocks/>
          </p:cNvCxnSpPr>
          <p:nvPr userDrawn="1"/>
        </p:nvCxnSpPr>
        <p:spPr>
          <a:xfrm>
            <a:off x="-36434" y="6795967"/>
            <a:ext cx="9180434" cy="0"/>
          </a:xfrm>
          <a:prstGeom prst="line">
            <a:avLst/>
          </a:prstGeom>
          <a:ln w="127000" cmpd="sng">
            <a:solidFill>
              <a:schemeClr val="bg1">
                <a:alpha val="7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38ECAD06-BDDA-8A8F-7A47-D9E024A6CD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20625" y="1660355"/>
            <a:ext cx="205276" cy="5365919"/>
          </a:xfrm>
          <a:gradFill>
            <a:gsLst>
              <a:gs pos="62000">
                <a:schemeClr val="tx1">
                  <a:alpha val="40023"/>
                </a:schemeClr>
              </a:gs>
              <a:gs pos="0">
                <a:schemeClr val="bg1">
                  <a:alpha val="0"/>
                </a:schemeClr>
              </a:gs>
            </a:gsLst>
            <a:lin ang="0" scaled="0"/>
          </a:gradFill>
        </p:spPr>
        <p:txBody>
          <a:bodyPr/>
          <a:lstStyle>
            <a:lvl2pPr marL="457200" indent="0">
              <a:buNone/>
              <a:defRPr/>
            </a:lvl2pPr>
          </a:lstStyle>
          <a:p>
            <a:pPr lvl="1"/>
            <a:r>
              <a:rPr lang="en-US"/>
              <a:t>  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EBDCE2E-C476-5181-540F-75079054AC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6572" y="336851"/>
            <a:ext cx="8522788" cy="935037"/>
          </a:xfrm>
          <a:effectLst>
            <a:outerShdw dist="127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  <a:sp3d extrusionH="82550">
              <a:bevelT w="38100" h="38100" prst="slope"/>
              <a:extrusionClr>
                <a:schemeClr val="tx1"/>
              </a:extrusionClr>
            </a:sp3d>
          </a:bodyPr>
          <a:lstStyle>
            <a:lvl1pPr marL="0" indent="0" algn="ctr">
              <a:buNone/>
              <a:defRPr sz="4400" b="0" i="0">
                <a:solidFill>
                  <a:srgbClr val="000000"/>
                </a:solidFill>
                <a:latin typeface="Copperplate" panose="02000504000000020004" pitchFamily="2" charset="77"/>
              </a:defRPr>
            </a:lvl1pPr>
          </a:lstStyle>
          <a:p>
            <a:pPr lvl="0"/>
            <a:r>
              <a:rPr lang="en-GB"/>
              <a:t>INSERT BOOK TITLE HERE</a:t>
            </a:r>
            <a:endParaRPr lang="en-US"/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B6A1D7C6-C576-59C2-B3E5-70626C1B43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76325" y="1032846"/>
            <a:ext cx="7112969" cy="328910"/>
          </a:xfrm>
        </p:spPr>
        <p:txBody>
          <a:bodyPr>
            <a:noAutofit/>
          </a:bodyPr>
          <a:lstStyle>
            <a:lvl1pPr marL="0" indent="0" algn="ctr">
              <a:buNone/>
              <a:defRPr sz="2000" b="0" i="0">
                <a:solidFill>
                  <a:schemeClr val="accent1"/>
                </a:solidFill>
                <a:latin typeface="American Typewriter" panose="02090604020004020304" pitchFamily="18" charset="77"/>
              </a:defRPr>
            </a:lvl1pPr>
          </a:lstStyle>
          <a:p>
            <a:pPr lvl="0"/>
            <a:r>
              <a:rPr lang="en-GB"/>
              <a:t>Insert Author name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9952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white surface with black dots&#10;&#10;Description automatically generated">
            <a:extLst>
              <a:ext uri="{FF2B5EF4-FFF2-40B4-BE49-F238E27FC236}">
                <a16:creationId xmlns:a16="http://schemas.microsoft.com/office/drawing/2014/main" id="{2D71EB40-9AB3-32C6-4AEA-D78982EC20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10398C-8441-67E1-14E0-E13F9C844E5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700336"/>
            <a:ext cx="9144000" cy="2157663"/>
          </a:xfrm>
        </p:spPr>
        <p:txBody>
          <a:bodyPr lIns="576000" tIns="576000" rIns="576000" bIns="576000" anchor="ctr">
            <a:norm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0155144-3925-92AF-5192-29B972A4628D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0" y="0"/>
            <a:ext cx="9144000" cy="4700335"/>
          </a:xfrm>
        </p:spPr>
        <p:txBody>
          <a:bodyPr/>
          <a:lstStyle/>
          <a:p>
            <a:r>
              <a:rPr lang="en-US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627144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cabular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699211AB-B620-B046-FD8A-E59A15DFD78A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9655" y="-268075"/>
            <a:ext cx="2326703" cy="25872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02C88A-0EC0-EBC1-9A01-53DEF8D863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0800000">
            <a:off x="7402676" y="3262345"/>
            <a:ext cx="1751338" cy="2769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0C35A7-9038-9DD6-18FB-5D65ECAD0461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Vocabulary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BCBF4A-2CEE-A304-F3F3-812F04F34178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92F65849-D975-E82B-CDB7-F2A318F34DD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3568479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FU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A9863587-F78D-8BD8-3ACA-F8DADC9BBA66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2823" y="-258243"/>
            <a:ext cx="935343" cy="2587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180F21-5745-6579-1324-3C7A52CE82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 rot="5400000">
            <a:off x="3245900" y="4896095"/>
            <a:ext cx="2032000" cy="1901686"/>
          </a:xfrm>
          <a:prstGeom prst="rect">
            <a:avLst/>
          </a:prstGeom>
        </p:spPr>
      </p:pic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FF05299F-6AA0-B0AD-6CB0-390A8FF060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32175" y="385853"/>
            <a:ext cx="2053695" cy="536575"/>
          </a:xfrm>
        </p:spPr>
        <p:txBody>
          <a:bodyPr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632983-ED5B-7547-9FC8-B776AC78767E}"/>
              </a:ext>
            </a:extLst>
          </p:cNvPr>
          <p:cNvSpPr txBox="1"/>
          <p:nvPr userDrawn="1"/>
        </p:nvSpPr>
        <p:spPr>
          <a:xfrm>
            <a:off x="4188542" y="66859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3A4515-9A6A-1929-8026-91FBD0132661}"/>
              </a:ext>
            </a:extLst>
          </p:cNvPr>
          <p:cNvSpPr txBox="1"/>
          <p:nvPr userDrawn="1"/>
        </p:nvSpPr>
        <p:spPr>
          <a:xfrm>
            <a:off x="325712" y="379712"/>
            <a:ext cx="1166204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CFU: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3A9FC4B1-0841-67B8-07C4-01790B41F41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2441774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vis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FFA6D9B9-583C-0D6F-9624-897A57A85EC7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5209" y="-258243"/>
            <a:ext cx="1345772" cy="258727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763CF9D-D82C-F4AF-2F0C-B05914874C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262"/>
          <a:stretch/>
        </p:blipFill>
        <p:spPr>
          <a:xfrm>
            <a:off x="7860881" y="3415038"/>
            <a:ext cx="1279899" cy="31284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5BA3D6-C092-80EA-1821-E37E5F6446B3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Revise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78B28C5C-A47B-B984-6A85-0B9746F5F59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7417927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lect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B00C79C9-3A92-6364-7762-8E2E3C2AEE5F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15" y="-258243"/>
            <a:ext cx="1476117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ADE29B-E038-17D8-0E8A-D5E3BFDF60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0800000">
            <a:off x="7396870" y="4095703"/>
            <a:ext cx="1751338" cy="27691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EB2073B-CF95-D3A7-2A5C-BE2FF6376B45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FD4275-3A3E-74CD-5AB1-B706A3F93187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C24BA83-9536-7782-676E-00182618D02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5198021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it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8">
            <a:extLst>
              <a:ext uri="{FF2B5EF4-FFF2-40B4-BE49-F238E27FC236}">
                <a16:creationId xmlns:a16="http://schemas.microsoft.com/office/drawing/2014/main" id="{3F15EAB0-243D-D46F-695D-B68271EB618C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F60BEC6-D703-2F4E-A00A-B30526DB4EA4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49D61DC-AB40-4F45-81B0-4CB3E62A074F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722BDB-66DB-7A25-FB14-CE67B8BDF7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1000"/>
          </a:blip>
          <a:srcRect l="34178" t="-1" b="-7389"/>
          <a:stretch/>
        </p:blipFill>
        <p:spPr>
          <a:xfrm rot="10800000">
            <a:off x="7504038" y="3774309"/>
            <a:ext cx="1642365" cy="2769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7DC71E0-5244-F357-A028-DDF3622B9DEB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B8216A5-C1B2-34AD-4F5C-11C0840F084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389DBE34-E2C1-E025-878F-D50C9E2560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7167" y="-268075"/>
            <a:ext cx="1264821" cy="25872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F05A65-0C38-FB1F-447B-4E4839E35BDD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Recite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8D438F-D358-5AFD-07EF-78AE4B2330A2}"/>
              </a:ext>
            </a:extLst>
          </p:cNvPr>
          <p:cNvSpPr txBox="1"/>
          <p:nvPr userDrawn="1"/>
        </p:nvSpPr>
        <p:spPr>
          <a:xfrm>
            <a:off x="7798981" y="-26581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067B70D2-FBA2-5189-28E4-A604FF7286C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1912393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nect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4398448-B232-94AC-D7CD-98932000B97A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8984" y="-258242"/>
            <a:ext cx="1698340" cy="25872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A7DD61-36C5-D7F1-5918-FFB7326C6B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2000" y="4222096"/>
            <a:ext cx="2032000" cy="1901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150CFA-E9FE-D6CA-C0F2-AD14E24AB321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Connect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8356BC4-8EE6-CBBB-ED4B-2FD01F6AFEA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9731001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437D203E-A244-4492-7869-8AD0FCE0EE29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16" y="-258243"/>
            <a:ext cx="1509884" cy="25872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F69F72-4BD6-38D2-698A-8ACC554012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5655" y="1397505"/>
            <a:ext cx="2032000" cy="1901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2E8D64-F6AF-4563-EC15-5261560EE64A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Closure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19DA86D6-2CB5-1908-746A-9A570D07E9B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090515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Templat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B6205904-4091-20B6-63FC-3C0047939F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712" y="385853"/>
            <a:ext cx="5665788" cy="536575"/>
          </a:xfrm>
        </p:spPr>
        <p:txBody>
          <a:bodyPr/>
          <a:lstStyle>
            <a:lvl1pPr>
              <a:defRPr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Insert Text Here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7310" y="-270818"/>
            <a:ext cx="3293806" cy="2587275"/>
          </a:xfrm>
          <a:prstGeom prst="rect">
            <a:avLst/>
          </a:prstGeom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id="{E6C21153-272A-AC41-F532-CAB67ED7E30E}"/>
              </a:ext>
            </a:extLst>
          </p:cNvPr>
          <p:cNvSpPr/>
          <p:nvPr userDrawn="1"/>
        </p:nvSpPr>
        <p:spPr>
          <a:xfrm rot="16200000" flipH="1">
            <a:off x="5077195" y="2542655"/>
            <a:ext cx="6641598" cy="1533392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405206">
                <a:moveTo>
                  <a:pt x="0" y="2378585"/>
                </a:moveTo>
                <a:cubicBezTo>
                  <a:pt x="5201" y="1960849"/>
                  <a:pt x="-3530" y="1253714"/>
                  <a:pt x="10077" y="736517"/>
                </a:cubicBezTo>
                <a:cubicBezTo>
                  <a:pt x="1596612" y="579937"/>
                  <a:pt x="1776311" y="630354"/>
                  <a:pt x="3318069" y="271329"/>
                </a:cubicBezTo>
                <a:cubicBezTo>
                  <a:pt x="4281756" y="46918"/>
                  <a:pt x="4511518" y="-120813"/>
                  <a:pt x="5913994" y="112267"/>
                </a:cubicBezTo>
                <a:cubicBezTo>
                  <a:pt x="6792524" y="334741"/>
                  <a:pt x="6985785" y="987498"/>
                  <a:pt x="9282660" y="1496828"/>
                </a:cubicBezTo>
                <a:cubicBezTo>
                  <a:pt x="10075350" y="1767748"/>
                  <a:pt x="10039343" y="2102413"/>
                  <a:pt x="10417685" y="2405206"/>
                </a:cubicBezTo>
                <a:lnTo>
                  <a:pt x="0" y="2378585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F69F72-4BD6-38D2-698A-8ACC554012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5655" y="1397505"/>
            <a:ext cx="2032000" cy="1901686"/>
          </a:xfrm>
          <a:prstGeom prst="rect">
            <a:avLst/>
          </a:prstGeom>
        </p:spPr>
      </p:pic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C07EBD3E-46A0-985A-A1F0-25C8CB58E3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2827572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rames - DELETE ONCE USED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1915242-EC13-F51E-5CD5-C7135201232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2157" y="2464725"/>
            <a:ext cx="4180858" cy="3099160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/>
              <a:t>Click to insert picture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1686945D-4AF2-543B-01E8-FE5302DE6D7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594320" y="2380875"/>
            <a:ext cx="3040020" cy="2924655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/>
              <a:t>Click to insert picture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288576-7A32-53DA-E8E3-C2E2E45C66AE}"/>
              </a:ext>
            </a:extLst>
          </p:cNvPr>
          <p:cNvSpPr txBox="1"/>
          <p:nvPr userDrawn="1"/>
        </p:nvSpPr>
        <p:spPr>
          <a:xfrm>
            <a:off x="452176" y="331596"/>
            <a:ext cx="7998488" cy="5153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800" i="0">
                <a:solidFill>
                  <a:srgbClr val="000000"/>
                </a:solidFill>
                <a:latin typeface="Calibri"/>
                <a:cs typeface="Calibri"/>
              </a:rPr>
              <a:t>Image frames 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Right click on yellow &gt; change picture &gt; from file – choose your image to input.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Copy and paste this image and place on to the slide of your choosing.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Rotate and scale until you achieve size position and orientation that your happy with.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NOTE: make sure you scale the image so the frame is full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3606CF-C854-FB94-010B-1B3E7B6668AA}"/>
              </a:ext>
            </a:extLst>
          </p:cNvPr>
          <p:cNvSpPr txBox="1"/>
          <p:nvPr userDrawn="1"/>
        </p:nvSpPr>
        <p:spPr>
          <a:xfrm>
            <a:off x="452176" y="5922185"/>
            <a:ext cx="7998488" cy="5153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Once you have inputted all your images -</a:t>
            </a:r>
            <a:b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2000" i="0">
                <a:solidFill>
                  <a:srgbClr val="FF0000"/>
                </a:solidFill>
                <a:latin typeface="Calibri"/>
                <a:cs typeface="Calibri"/>
              </a:rPr>
              <a:t>PLEASE DELETE THIS SIDE BEFORE SIGN OFF</a:t>
            </a:r>
          </a:p>
        </p:txBody>
      </p:sp>
    </p:spTree>
    <p:extLst>
      <p:ext uri="{BB962C8B-B14F-4D97-AF65-F5344CB8AC3E}">
        <p14:creationId xmlns:p14="http://schemas.microsoft.com/office/powerpoint/2010/main" val="698294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5465">
          <p15:clr>
            <a:srgbClr val="FBAE40"/>
          </p15:clr>
        </p15:guide>
        <p15:guide id="4" pos="272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nect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4398448-B232-94AC-D7CD-98932000B97A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2343" y="-326020"/>
            <a:ext cx="3931920" cy="26902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A7DD61-36C5-D7F1-5918-FFB7326C6B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2000" y="4222096"/>
            <a:ext cx="2032000" cy="1901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150CFA-E9FE-D6CA-C0F2-AD14E24AB321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 Workbook</a:t>
            </a:r>
          </a:p>
        </p:txBody>
      </p:sp>
    </p:spTree>
    <p:extLst>
      <p:ext uri="{BB962C8B-B14F-4D97-AF65-F5344CB8AC3E}">
        <p14:creationId xmlns:p14="http://schemas.microsoft.com/office/powerpoint/2010/main" val="42826791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5465">
          <p15:clr>
            <a:srgbClr val="FBAE40"/>
          </p15:clr>
        </p15:guide>
        <p15:guide id="4" pos="272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ck Cover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8" name="Picture 7" descr="A black background with yellow and blue rectangles&#10;&#10;Description automatically generated">
            <a:extLst>
              <a:ext uri="{FF2B5EF4-FFF2-40B4-BE49-F238E27FC236}">
                <a16:creationId xmlns:a16="http://schemas.microsoft.com/office/drawing/2014/main" id="{D3DC7D44-DDDB-B39E-837D-A726CA953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042" y="411873"/>
            <a:ext cx="3089916" cy="11402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4485DF-7256-1A7A-CAAF-F95F4EAFEADC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C2E8EA"/>
          </a:solidFill>
          <a:ln w="12490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endParaRPr lang="en-AU" sz="110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0595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all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D46D36ED-9B3B-C586-A570-D6561E210B15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C2E8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EC2BF57-ED34-263F-B573-103659B55E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5991500" y="5317520"/>
            <a:ext cx="3290534" cy="169834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6831" y="-268075"/>
            <a:ext cx="1176329" cy="25872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6640DCE-C613-5343-9E4E-31DE53B1DFF7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A12FD3-1DBC-8317-0F72-9F08E76CCC8A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Recall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31003B2-0602-9444-8C22-22E94529F75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0144895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l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60D37B34-1135-22BB-B3D1-BBC5FB6EAEB2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F60BEC6-D703-2F4E-A00A-B30526DB4EA4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49D61DC-AB40-4F45-81B0-4CB3E62A074F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DC71E0-5244-F357-A028-DDF3622B9DEB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B8216A5-C1B2-34AD-4F5C-11C0840F08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A660BE0E-6BD7-3964-DC4C-13557F2EFF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544" y="-257915"/>
            <a:ext cx="1176329" cy="2587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A9977A-65FC-809A-E5C2-5B9AB01B8F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21832" y="1957448"/>
            <a:ext cx="2032000" cy="19016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6C26B8-FBF4-4CE7-05F8-CC3EAD3B3D6F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1EF786-B201-3C53-A283-F7DDC4A81DFE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DA59B3BE-6ED1-D647-F358-0735CCDB38C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074696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rm-up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7840" y="-268075"/>
            <a:ext cx="1953078" cy="2587275"/>
          </a:xfrm>
          <a:prstGeom prst="rect">
            <a:avLst/>
          </a:prstGeom>
        </p:spPr>
      </p:pic>
      <p:sp>
        <p:nvSpPr>
          <p:cNvPr id="27" name="Freeform 26">
            <a:extLst>
              <a:ext uri="{FF2B5EF4-FFF2-40B4-BE49-F238E27FC236}">
                <a16:creationId xmlns:a16="http://schemas.microsoft.com/office/drawing/2014/main" id="{4122A216-5C47-8A18-3810-727E102EDB18}"/>
              </a:ext>
            </a:extLst>
          </p:cNvPr>
          <p:cNvSpPr/>
          <p:nvPr userDrawn="1"/>
        </p:nvSpPr>
        <p:spPr>
          <a:xfrm>
            <a:off x="9058597" y="6870186"/>
            <a:ext cx="89012" cy="7007"/>
          </a:xfrm>
          <a:custGeom>
            <a:avLst/>
            <a:gdLst>
              <a:gd name="connsiteX0" fmla="*/ 0 w 89012"/>
              <a:gd name="connsiteY0" fmla="*/ 0 h 7007"/>
              <a:gd name="connsiteX1" fmla="*/ 85403 w 89012"/>
              <a:gd name="connsiteY1" fmla="*/ 105 h 7007"/>
              <a:gd name="connsiteX2" fmla="*/ 19435 w 89012"/>
              <a:gd name="connsiteY2" fmla="*/ 2804 h 7007"/>
              <a:gd name="connsiteX3" fmla="*/ 0 w 89012"/>
              <a:gd name="connsiteY3" fmla="*/ 0 h 7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012" h="7007">
                <a:moveTo>
                  <a:pt x="0" y="0"/>
                </a:moveTo>
                <a:lnTo>
                  <a:pt x="85403" y="105"/>
                </a:lnTo>
                <a:cubicBezTo>
                  <a:pt x="98762" y="7725"/>
                  <a:pt x="74656" y="9630"/>
                  <a:pt x="19435" y="2804"/>
                </a:cubicBezTo>
                <a:lnTo>
                  <a:pt x="0" y="0"/>
                </a:ln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DB735568-5282-68A1-EC0A-512009122F7A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68C74FE-81BF-12A5-EB0D-171BED3D70A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262"/>
          <a:stretch/>
        </p:blipFill>
        <p:spPr>
          <a:xfrm rot="5400000">
            <a:off x="3159471" y="4653829"/>
            <a:ext cx="1279899" cy="312844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B47DDC1-79AE-FE98-6388-F2DCB26B7848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Warm-Up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763C7570-D059-D112-5BE1-4424F62BE41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42402235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EBF5752C-92F9-54DF-FB42-D0C4B7D0F69A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712" y="-257439"/>
            <a:ext cx="2031736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266C0-F79A-09AF-E1DC-C4EAC2B9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6200000">
            <a:off x="6447392" y="4597744"/>
            <a:ext cx="1751338" cy="2769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ED4FD7-DD28-FB12-4092-D7CADBE32CE3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84E99C-6C02-1BEC-BC32-7587DF139265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Objective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BABA788-1014-4ADE-4367-E66CC0A9595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4170180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cess Criteria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C55DF77C-0D7D-9851-1238-D95E61E59DCB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0890" y="-258243"/>
            <a:ext cx="3263782" cy="2587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0D73D9-FEA9-B2BE-728F-13335E3F8D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0800000">
            <a:off x="7392662" y="4102578"/>
            <a:ext cx="1751338" cy="2769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4B6A5D2-AE0B-C9DA-09D7-5E073D78C568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Success Criteria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21788D-0C1E-E8A1-74A4-C29D47F68D39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A07FC8B-E424-C196-1B7E-42A15E17111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2887239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ating Prior Knowledg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A6FCC9DC-7674-AE9E-A646-F1E42E1748E6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5281" y="-268075"/>
            <a:ext cx="5744410" cy="258727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EC75011-0563-C38D-7E37-C4BA642858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1656"/>
          <a:stretch/>
        </p:blipFill>
        <p:spPr>
          <a:xfrm flipH="1">
            <a:off x="3790333" y="5869588"/>
            <a:ext cx="3290534" cy="9908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253C57D-C22C-5D8C-7965-85E6F2A9BC56}"/>
              </a:ext>
            </a:extLst>
          </p:cNvPr>
          <p:cNvSpPr txBox="1"/>
          <p:nvPr userDrawn="1"/>
        </p:nvSpPr>
        <p:spPr>
          <a:xfrm>
            <a:off x="2773680" y="62992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547FC7-2D6A-9B29-7BA2-5399F8C57E2F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Activating Prior Knowledge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FD4914E1-347A-D6F3-3FCF-BF5C3331B01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1524404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5B5C6CD8-4FEA-EB9F-DD88-2E445C617828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8677" y="-258243"/>
            <a:ext cx="1048510" cy="258727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96FA925C-4818-9C9E-745D-A32DC6B0E0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262"/>
          <a:stretch/>
        </p:blipFill>
        <p:spPr>
          <a:xfrm>
            <a:off x="7676772" y="2054746"/>
            <a:ext cx="1470884" cy="3595266"/>
          </a:xfrm>
          <a:prstGeom prst="rect">
            <a:avLst/>
          </a:prstGeom>
        </p:spPr>
      </p:pic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E25D797E-A471-30A3-4F68-5B8B8877B10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97428" y="385853"/>
            <a:ext cx="2053695" cy="536575"/>
          </a:xfrm>
        </p:spPr>
        <p:txBody>
          <a:bodyPr anchor="t"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145D46-BF62-057D-F9CB-14929562ADBD}"/>
              </a:ext>
            </a:extLst>
          </p:cNvPr>
          <p:cNvSpPr txBox="1"/>
          <p:nvPr userDrawn="1"/>
        </p:nvSpPr>
        <p:spPr>
          <a:xfrm>
            <a:off x="325712" y="379712"/>
            <a:ext cx="1071716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D8DB06B3-C593-B4B9-D511-E9EBD0F7E8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803578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24908E4-D301-1C48-AF67-0D3C99D46846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49A69A14-A880-0B40-AF10-4E44A50A3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5E958E-A9DD-5D4B-B3A7-C76D79B4B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234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52" r:id="rId1"/>
    <p:sldLayoutId id="2147486238" r:id="rId2"/>
    <p:sldLayoutId id="2147486289" r:id="rId3"/>
    <p:sldLayoutId id="2147486324" r:id="rId4"/>
    <p:sldLayoutId id="2147486325" r:id="rId5"/>
    <p:sldLayoutId id="2147486326" r:id="rId6"/>
    <p:sldLayoutId id="2147486327" r:id="rId7"/>
    <p:sldLayoutId id="2147486328" r:id="rId8"/>
    <p:sldLayoutId id="2147486331" r:id="rId9"/>
    <p:sldLayoutId id="2147486332" r:id="rId10"/>
    <p:sldLayoutId id="2147486329" r:id="rId11"/>
    <p:sldLayoutId id="2147486330" r:id="rId12"/>
    <p:sldLayoutId id="2147486334" r:id="rId13"/>
    <p:sldLayoutId id="2147486349" r:id="rId14"/>
    <p:sldLayoutId id="2147486350" r:id="rId15"/>
    <p:sldLayoutId id="2147486336" r:id="rId16"/>
    <p:sldLayoutId id="2147486337" r:id="rId17"/>
    <p:sldLayoutId id="2147486338" r:id="rId18"/>
    <p:sldLayoutId id="2147486339" r:id="rId19"/>
    <p:sldLayoutId id="2147486340" r:id="rId20"/>
    <p:sldLayoutId id="2147486342" r:id="rId21"/>
    <p:sldLayoutId id="2147486343" r:id="rId22"/>
    <p:sldLayoutId id="2147486352" r:id="rId23"/>
    <p:sldLayoutId id="2147486353" r:id="rId24"/>
    <p:sldLayoutId id="2147486354" r:id="rId25"/>
  </p:sldLayoutIdLst>
  <p:hf hdr="0" ftr="0" dt="0"/>
  <p:txStyles>
    <p:titleStyle>
      <a:lvl1pPr marL="1588" indent="0" algn="l" rtl="0" eaLnBrk="1" fontAlgn="base" hangingPunct="1">
        <a:spcBef>
          <a:spcPct val="0"/>
        </a:spcBef>
        <a:spcAft>
          <a:spcPct val="0"/>
        </a:spcAft>
        <a:defRPr lang="en-AU" sz="3600" b="1" kern="1200" dirty="0">
          <a:solidFill>
            <a:schemeClr val="accent1"/>
          </a:solidFill>
          <a:latin typeface="Calibri"/>
          <a:ea typeface="+mn-ea"/>
          <a:cs typeface="Calibri"/>
        </a:defRPr>
      </a:lvl1pPr>
      <a:lvl2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2pPr>
      <a:lvl3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3pPr>
      <a:lvl4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4pPr>
      <a:lvl5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100" kern="1200">
          <a:solidFill>
            <a:srgbClr val="000000"/>
          </a:solidFill>
          <a:latin typeface="Calibri"/>
          <a:ea typeface="+mn-ea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rgbClr val="000000"/>
          </a:solidFill>
          <a:latin typeface="Calibri"/>
          <a:ea typeface="+mn-ea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rgbClr val="000000"/>
          </a:solidFill>
          <a:latin typeface="Calibri"/>
          <a:ea typeface="+mn-ea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rgbClr val="000000"/>
          </a:solidFill>
          <a:latin typeface="Calibri"/>
          <a:ea typeface="+mn-ea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100" kern="1200">
          <a:solidFill>
            <a:srgbClr val="000000"/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0.png"/><Relationship Id="rId5" Type="http://schemas.openxmlformats.org/officeDocument/2006/relationships/image" Target="../media/image27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jpe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B83EA-0C42-648A-9F71-44076DA63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58189" y="2628811"/>
            <a:ext cx="3974996" cy="800189"/>
          </a:xfrm>
        </p:spPr>
        <p:txBody>
          <a:bodyPr/>
          <a:lstStyle/>
          <a:p>
            <a:r>
              <a:rPr lang="en-US"/>
              <a:t>Classroom Rules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FD202C-233A-EED6-8B06-26087B3044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Get Ready for School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75D3ED6-1743-7D47-2A05-9F9BAF057FD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0" r="14070"/>
          <a:stretch/>
        </p:blipFill>
        <p:spPr/>
      </p:pic>
    </p:spTree>
    <p:extLst>
      <p:ext uri="{BB962C8B-B14F-4D97-AF65-F5344CB8AC3E}">
        <p14:creationId xmlns:p14="http://schemas.microsoft.com/office/powerpoint/2010/main" val="2585116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3DE32-C70F-9A75-CB1B-CDD20318A8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97427" y="385853"/>
            <a:ext cx="6804463" cy="536575"/>
          </a:xfrm>
        </p:spPr>
        <p:txBody>
          <a:bodyPr>
            <a:noAutofit/>
          </a:bodyPr>
          <a:lstStyle/>
          <a:p>
            <a:r>
              <a:rPr lang="en-US">
                <a:solidFill>
                  <a:srgbClr val="000000"/>
                </a:solidFill>
              </a:rPr>
              <a:t>Pack Your School Bag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4675DE99-A8BD-E5DF-9A0A-E0FF68AF869A}"/>
              </a:ext>
            </a:extLst>
          </p:cNvPr>
          <p:cNvSpPr txBox="1">
            <a:spLocks/>
          </p:cNvSpPr>
          <p:nvPr/>
        </p:nvSpPr>
        <p:spPr>
          <a:xfrm>
            <a:off x="325712" y="1225088"/>
            <a:ext cx="7624762" cy="89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0">
                <a:latin typeface="+mj-lt"/>
              </a:rPr>
              <a:t>Pack everything you need for school. </a:t>
            </a:r>
          </a:p>
        </p:txBody>
      </p:sp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26E1A1E4-02FA-8F3C-E659-E368E99815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" b="3590"/>
          <a:stretch/>
        </p:blipFill>
        <p:spPr>
          <a:xfrm>
            <a:off x="1444366" y="1662410"/>
            <a:ext cx="6255268" cy="4636865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270220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3DE32-C70F-9A75-CB1B-CDD20318A8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97427" y="385853"/>
            <a:ext cx="6804463" cy="536575"/>
          </a:xfrm>
        </p:spPr>
        <p:txBody>
          <a:bodyPr>
            <a:noAutofit/>
          </a:bodyPr>
          <a:lstStyle/>
          <a:p>
            <a:r>
              <a:rPr lang="en-US">
                <a:solidFill>
                  <a:srgbClr val="000000"/>
                </a:solidFill>
              </a:rPr>
              <a:t>Be at School Before the Bell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4675DE99-A8BD-E5DF-9A0A-E0FF68AF869A}"/>
              </a:ext>
            </a:extLst>
          </p:cNvPr>
          <p:cNvSpPr txBox="1">
            <a:spLocks/>
          </p:cNvSpPr>
          <p:nvPr/>
        </p:nvSpPr>
        <p:spPr>
          <a:xfrm>
            <a:off x="325712" y="1225088"/>
            <a:ext cx="7624762" cy="89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0">
                <a:latin typeface="+mj-lt"/>
              </a:rPr>
              <a:t>Arriving at school before the bell helps us feel relaxed and ready.</a:t>
            </a:r>
          </a:p>
        </p:txBody>
      </p:sp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26E1A1E4-02FA-8F3C-E659-E368E99815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0" b="3670"/>
          <a:stretch/>
        </p:blipFill>
        <p:spPr>
          <a:xfrm>
            <a:off x="1444366" y="1662410"/>
            <a:ext cx="6255268" cy="4636865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747404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3DE32-C70F-9A75-CB1B-CDD20318A8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97427" y="385853"/>
            <a:ext cx="6804463" cy="536575"/>
          </a:xfrm>
        </p:spPr>
        <p:txBody>
          <a:bodyPr>
            <a:noAutofit/>
          </a:bodyPr>
          <a:lstStyle/>
          <a:p>
            <a:r>
              <a:rPr lang="en-US">
                <a:solidFill>
                  <a:srgbClr val="000000"/>
                </a:solidFill>
              </a:rPr>
              <a:t>Come to School Every School Day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4675DE99-A8BD-E5DF-9A0A-E0FF68AF869A}"/>
              </a:ext>
            </a:extLst>
          </p:cNvPr>
          <p:cNvSpPr txBox="1">
            <a:spLocks/>
          </p:cNvSpPr>
          <p:nvPr/>
        </p:nvSpPr>
        <p:spPr>
          <a:xfrm>
            <a:off x="325712" y="1225088"/>
            <a:ext cx="7624762" cy="89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0">
                <a:latin typeface="+mj-lt"/>
              </a:rPr>
              <a:t>Coming to school show you care about your education and are responsible.</a:t>
            </a:r>
          </a:p>
        </p:txBody>
      </p:sp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26E1A1E4-02FA-8F3C-E659-E368E99815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0" b="3670"/>
          <a:stretch/>
        </p:blipFill>
        <p:spPr>
          <a:xfrm>
            <a:off x="1444944" y="1904147"/>
            <a:ext cx="6014635" cy="4458490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647275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C29C32A-04DC-2D70-FA2A-C5BC95A9A9A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25712" y="1225087"/>
            <a:ext cx="8492576" cy="2840727"/>
          </a:xfrm>
        </p:spPr>
        <p:txBody>
          <a:bodyPr>
            <a:noAutofit/>
          </a:bodyPr>
          <a:lstStyle/>
          <a:p>
            <a:r>
              <a:rPr lang="en-GB" sz="2400" kern="10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Eating breakfast before school gives y</a:t>
            </a:r>
            <a:r>
              <a:rPr lang="en-GB" sz="2400" kern="10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our brain the nutrients it needs to work well.</a:t>
            </a:r>
            <a:endParaRPr lang="en-AU" sz="2400" i="0">
              <a:solidFill>
                <a:srgbClr val="000000"/>
              </a:solidFill>
              <a:effectLst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5A5306-BD2E-5AE1-A9B1-2FED33F221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32175" y="385853"/>
            <a:ext cx="6195296" cy="536575"/>
          </a:xfrm>
        </p:spPr>
        <p:txBody>
          <a:bodyPr>
            <a:noAutofit/>
          </a:bodyPr>
          <a:lstStyle/>
          <a:p>
            <a:r>
              <a:rPr lang="en-US">
                <a:solidFill>
                  <a:srgbClr val="000000"/>
                </a:solidFill>
              </a:rPr>
              <a:t>Thumbs Up or Thumbs Down</a:t>
            </a:r>
          </a:p>
        </p:txBody>
      </p:sp>
      <p:pic>
        <p:nvPicPr>
          <p:cNvPr id="8" name="Graphic 10" descr="Thumbs up sign with solid fill">
            <a:extLst>
              <a:ext uri="{FF2B5EF4-FFF2-40B4-BE49-F238E27FC236}">
                <a16:creationId xmlns:a16="http://schemas.microsoft.com/office/drawing/2014/main" id="{7895B43F-8123-03B3-3C4E-F2C194BA82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693997" y="2776994"/>
            <a:ext cx="670718" cy="670718"/>
          </a:xfrm>
          <a:prstGeom prst="rect">
            <a:avLst/>
          </a:prstGeom>
        </p:spPr>
      </p:pic>
      <p:pic>
        <p:nvPicPr>
          <p:cNvPr id="9" name="Graphic 13" descr="Thumbs Down with solid fill">
            <a:extLst>
              <a:ext uri="{FF2B5EF4-FFF2-40B4-BE49-F238E27FC236}">
                <a16:creationId xmlns:a16="http://schemas.microsoft.com/office/drawing/2014/main" id="{2722FDCC-9E9E-9FC9-C1FF-E044A3D4B5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074395" y="2829227"/>
            <a:ext cx="704892" cy="704892"/>
          </a:xfrm>
          <a:prstGeom prst="rect">
            <a:avLst/>
          </a:prstGeom>
        </p:spPr>
      </p:pic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A0B7A00D-63ED-8E14-A635-8E85185CE4C2}"/>
              </a:ext>
            </a:extLst>
          </p:cNvPr>
          <p:cNvSpPr txBox="1">
            <a:spLocks/>
          </p:cNvSpPr>
          <p:nvPr/>
        </p:nvSpPr>
        <p:spPr>
          <a:xfrm>
            <a:off x="2493186" y="2920181"/>
            <a:ext cx="740536" cy="5003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0">
                <a:latin typeface="+mj-lt"/>
              </a:rPr>
              <a:t>yes</a:t>
            </a:r>
            <a:endParaRPr lang="en-AU" sz="2400" i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9ED99C1B-25F5-73DF-0F62-58AAAB1671A3}"/>
              </a:ext>
            </a:extLst>
          </p:cNvPr>
          <p:cNvSpPr txBox="1">
            <a:spLocks/>
          </p:cNvSpPr>
          <p:nvPr/>
        </p:nvSpPr>
        <p:spPr>
          <a:xfrm>
            <a:off x="6943402" y="2920181"/>
            <a:ext cx="836888" cy="5229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0">
                <a:latin typeface="+mj-lt"/>
              </a:rPr>
              <a:t>no</a:t>
            </a:r>
            <a:endParaRPr lang="en-AU" sz="2400" i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143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3DE32-C70F-9A75-CB1B-CDD20318A8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97427" y="385853"/>
            <a:ext cx="6804463" cy="536575"/>
          </a:xfrm>
        </p:spPr>
        <p:txBody>
          <a:bodyPr>
            <a:noAutofit/>
          </a:bodyPr>
          <a:lstStyle/>
          <a:p>
            <a:r>
              <a:rPr lang="en-US">
                <a:solidFill>
                  <a:srgbClr val="000000"/>
                </a:solidFill>
              </a:rPr>
              <a:t>Wear Your Uniform</a:t>
            </a:r>
          </a:p>
        </p:txBody>
      </p:sp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A8A9B142-AF0C-7C9B-A2EF-9F5D4B678E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" b="3590"/>
          <a:stretch/>
        </p:blipFill>
        <p:spPr>
          <a:xfrm>
            <a:off x="1169769" y="1255732"/>
            <a:ext cx="6804462" cy="5043968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132161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AB06E0-0AD4-66A8-1531-7BBAFCC52C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82185" y="468981"/>
            <a:ext cx="6245815" cy="536575"/>
          </a:xfrm>
        </p:spPr>
        <p:txBody>
          <a:bodyPr>
            <a:normAutofit fontScale="92500" lnSpcReduction="20000"/>
          </a:bodyPr>
          <a:lstStyle/>
          <a:p>
            <a:r>
              <a:rPr lang="en-US" sz="3900">
                <a:solidFill>
                  <a:srgbClr val="000000"/>
                </a:solidFill>
              </a:rPr>
              <a:t>Wear Your Uniform</a:t>
            </a:r>
          </a:p>
          <a:p>
            <a:endParaRPr lang="en-AU"/>
          </a:p>
        </p:txBody>
      </p:sp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E1A16396-2F59-0F10-58B3-077523B5F0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0" b="3670"/>
          <a:stretch/>
        </p:blipFill>
        <p:spPr>
          <a:xfrm>
            <a:off x="1169769" y="1221442"/>
            <a:ext cx="6804462" cy="5043968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21366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745C7B-9C0D-2E2A-6951-D696D45149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910140" y="385853"/>
            <a:ext cx="5265575" cy="536575"/>
          </a:xfrm>
        </p:spPr>
        <p:txBody>
          <a:bodyPr>
            <a:noAutofit/>
          </a:bodyPr>
          <a:lstStyle/>
          <a:p>
            <a:r>
              <a:rPr lang="en-US">
                <a:solidFill>
                  <a:srgbClr val="000000"/>
                </a:solidFill>
              </a:rPr>
              <a:t>Get Ready for School</a:t>
            </a:r>
          </a:p>
        </p:txBody>
      </p:sp>
      <p:pic>
        <p:nvPicPr>
          <p:cNvPr id="2" name="Picture Placeholder 8">
            <a:extLst>
              <a:ext uri="{FF2B5EF4-FFF2-40B4-BE49-F238E27FC236}">
                <a16:creationId xmlns:a16="http://schemas.microsoft.com/office/drawing/2014/main" id="{5E92D419-69E1-BFAC-D45F-E76D3A534A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2" r="8522"/>
          <a:stretch/>
        </p:blipFill>
        <p:spPr>
          <a:xfrm>
            <a:off x="451090" y="1458010"/>
            <a:ext cx="2437737" cy="2345228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</p:pic>
      <p:pic>
        <p:nvPicPr>
          <p:cNvPr id="5" name="Picture Placeholder 8">
            <a:extLst>
              <a:ext uri="{FF2B5EF4-FFF2-40B4-BE49-F238E27FC236}">
                <a16:creationId xmlns:a16="http://schemas.microsoft.com/office/drawing/2014/main" id="{1DF835CB-B788-E52C-4939-D73F6F3F19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4" r="8494"/>
          <a:stretch/>
        </p:blipFill>
        <p:spPr>
          <a:xfrm>
            <a:off x="3235776" y="1356410"/>
            <a:ext cx="2437737" cy="2345228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</p:pic>
      <p:pic>
        <p:nvPicPr>
          <p:cNvPr id="6" name="Picture Placeholder 8">
            <a:extLst>
              <a:ext uri="{FF2B5EF4-FFF2-40B4-BE49-F238E27FC236}">
                <a16:creationId xmlns:a16="http://schemas.microsoft.com/office/drawing/2014/main" id="{5256BBA2-584B-152A-75DA-636202253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4" r="8494"/>
          <a:stretch/>
        </p:blipFill>
        <p:spPr>
          <a:xfrm>
            <a:off x="6020463" y="1356410"/>
            <a:ext cx="2437737" cy="2345228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</p:pic>
      <p:pic>
        <p:nvPicPr>
          <p:cNvPr id="8" name="Picture Placeholder 8">
            <a:extLst>
              <a:ext uri="{FF2B5EF4-FFF2-40B4-BE49-F238E27FC236}">
                <a16:creationId xmlns:a16="http://schemas.microsoft.com/office/drawing/2014/main" id="{28F54923-EA9B-E3ED-4AD2-700D8F9D11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9" r="11599"/>
          <a:stretch/>
        </p:blipFill>
        <p:spPr>
          <a:xfrm>
            <a:off x="1797713" y="3803238"/>
            <a:ext cx="2437737" cy="2345228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</p:pic>
      <p:pic>
        <p:nvPicPr>
          <p:cNvPr id="10" name="Picture Placeholder 8">
            <a:extLst>
              <a:ext uri="{FF2B5EF4-FFF2-40B4-BE49-F238E27FC236}">
                <a16:creationId xmlns:a16="http://schemas.microsoft.com/office/drawing/2014/main" id="{F2C14EF6-576D-AC2D-013D-A90AEF0AE4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3" r="11443"/>
          <a:stretch/>
        </p:blipFill>
        <p:spPr>
          <a:xfrm>
            <a:off x="4737978" y="3803238"/>
            <a:ext cx="2437737" cy="2345228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98576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6">
            <a:extLst>
              <a:ext uri="{FF2B5EF4-FFF2-40B4-BE49-F238E27FC236}">
                <a16:creationId xmlns:a16="http://schemas.microsoft.com/office/drawing/2014/main" id="{C581C6AB-AD3D-C5F9-D106-045A6E17DF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0" b="3620"/>
          <a:stretch/>
        </p:blipFill>
        <p:spPr>
          <a:xfrm>
            <a:off x="708293" y="1142166"/>
            <a:ext cx="6868164" cy="5091189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0506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15646045-2432-3FE1-8D10-7A203044EC51}"/>
              </a:ext>
            </a:extLst>
          </p:cNvPr>
          <p:cNvSpPr txBox="1">
            <a:spLocks/>
          </p:cNvSpPr>
          <p:nvPr/>
        </p:nvSpPr>
        <p:spPr>
          <a:xfrm>
            <a:off x="325712" y="1184447"/>
            <a:ext cx="7624762" cy="1749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2400" i="0">
                <a:solidFill>
                  <a:srgbClr val="000000"/>
                </a:solidFill>
                <a:effectLst/>
                <a:latin typeface="+mj-lt"/>
                <a:ea typeface="MS Mincho" panose="02020609040205080304" pitchFamily="49" charset="-128"/>
                <a:cs typeface="Segoe UI" panose="020B0502040204020203" pitchFamily="34" charset="0"/>
              </a:rPr>
              <a:t>Our ‘Get Ready for School’ </a:t>
            </a:r>
            <a:r>
              <a:rPr lang="en-AU" sz="2400" i="0">
                <a:latin typeface="+mj-lt"/>
                <a:ea typeface="MS Mincho" panose="02020609040205080304" pitchFamily="49" charset="-128"/>
                <a:cs typeface="Segoe UI" panose="020B0502040204020203" pitchFamily="34" charset="0"/>
              </a:rPr>
              <a:t>r</a:t>
            </a:r>
            <a:r>
              <a:rPr lang="en-AU" sz="2400" i="0">
                <a:solidFill>
                  <a:srgbClr val="000000"/>
                </a:solidFill>
                <a:effectLst/>
                <a:latin typeface="+mj-lt"/>
                <a:ea typeface="MS Mincho" panose="02020609040205080304" pitchFamily="49" charset="-128"/>
                <a:cs typeface="Segoe UI" panose="020B0502040204020203" pitchFamily="34" charset="0"/>
              </a:rPr>
              <a:t>ules make sure we're prepared and ready to learn every day.</a:t>
            </a:r>
            <a:endParaRPr lang="en-US" sz="2400" i="0">
              <a:latin typeface="+mj-lt"/>
            </a:endParaRPr>
          </a:p>
          <a:p>
            <a:endParaRPr lang="en-US" sz="4800" i="0">
              <a:latin typeface="Edu QLD Beginner"/>
            </a:endParaRPr>
          </a:p>
        </p:txBody>
      </p:sp>
      <p:pic>
        <p:nvPicPr>
          <p:cNvPr id="5" name="Picture Placeholder 6">
            <a:extLst>
              <a:ext uri="{FF2B5EF4-FFF2-40B4-BE49-F238E27FC236}">
                <a16:creationId xmlns:a16="http://schemas.microsoft.com/office/drawing/2014/main" id="{C6E05859-703C-D1BB-9D47-BFC27F13BD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" b="3590"/>
          <a:stretch/>
        </p:blipFill>
        <p:spPr>
          <a:xfrm>
            <a:off x="1632686" y="2058958"/>
            <a:ext cx="5878628" cy="4357671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211854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6FF8A8-560D-E606-ABBD-64B33631710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25712" y="1225087"/>
            <a:ext cx="7624762" cy="2829677"/>
          </a:xfrm>
        </p:spPr>
        <p:txBody>
          <a:bodyPr>
            <a:noAutofit/>
          </a:bodyPr>
          <a:lstStyle/>
          <a:p>
            <a:r>
              <a:rPr lang="en-US" sz="2400">
                <a:latin typeface="+mj-lt"/>
              </a:rPr>
              <a:t>How well did you: </a:t>
            </a:r>
          </a:p>
          <a:p>
            <a:pPr marL="685800" indent="-6858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400" b="1">
                <a:latin typeface="+mj-lt"/>
              </a:rPr>
              <a:t>demonstrate</a:t>
            </a:r>
            <a:r>
              <a:rPr lang="en-US" sz="2400">
                <a:latin typeface="+mj-lt"/>
              </a:rPr>
              <a:t> the classroom rules, ‘Get Ready for School?’</a:t>
            </a:r>
          </a:p>
          <a:p>
            <a:endParaRPr lang="en-US" sz="4800">
              <a:latin typeface="Edu QLD Beginner"/>
            </a:endParaRPr>
          </a:p>
        </p:txBody>
      </p:sp>
      <p:pic>
        <p:nvPicPr>
          <p:cNvPr id="2" name="Picture 1" descr="A hand with a thumb up&#10;&#10;Description automatically generated">
            <a:extLst>
              <a:ext uri="{FF2B5EF4-FFF2-40B4-BE49-F238E27FC236}">
                <a16:creationId xmlns:a16="http://schemas.microsoft.com/office/drawing/2014/main" id="{5EFF8908-FAD0-99EF-75C3-AA4E7D28F4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315" y="4542570"/>
            <a:ext cx="3047370" cy="109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239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EA2AD7-6B81-0A6D-0D43-7E6C5A68980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25712" y="1225087"/>
            <a:ext cx="8349976" cy="1951746"/>
          </a:xfrm>
        </p:spPr>
        <p:txBody>
          <a:bodyPr>
            <a:noAutofit/>
          </a:bodyPr>
          <a:lstStyle/>
          <a:p>
            <a:r>
              <a:rPr lang="en-US" sz="2400">
                <a:latin typeface="+mj-lt"/>
              </a:rPr>
              <a:t>In this lesson, you will learn the classroom rules, ‘Get Ready for School’.</a:t>
            </a:r>
          </a:p>
        </p:txBody>
      </p:sp>
    </p:spTree>
    <p:extLst>
      <p:ext uri="{BB962C8B-B14F-4D97-AF65-F5344CB8AC3E}">
        <p14:creationId xmlns:p14="http://schemas.microsoft.com/office/powerpoint/2010/main" val="42212463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27648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457A06F-07D4-86F6-D48A-0E614A52A44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25712" y="1225087"/>
            <a:ext cx="8349976" cy="278130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>
                <a:latin typeface="+mj-lt"/>
              </a:rPr>
              <a:t>You will be successful when you can </a:t>
            </a:r>
            <a:r>
              <a:rPr lang="en-US" sz="2400" b="1">
                <a:solidFill>
                  <a:schemeClr val="accent1"/>
                </a:solidFill>
                <a:latin typeface="+mj-lt"/>
              </a:rPr>
              <a:t>demonstrate</a:t>
            </a:r>
            <a:r>
              <a:rPr lang="en-US" sz="2400">
                <a:latin typeface="+mj-lt"/>
              </a:rPr>
              <a:t> the classroom rules, ‘Get Ready for School’.</a:t>
            </a:r>
            <a:endParaRPr kumimoji="0" lang="en-AU" sz="240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97093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6" descr="A yellow rectangular object with black text&#10;&#10;Description automatically generated">
            <a:extLst>
              <a:ext uri="{FF2B5EF4-FFF2-40B4-BE49-F238E27FC236}">
                <a16:creationId xmlns:a16="http://schemas.microsoft.com/office/drawing/2014/main" id="{450EF231-11A8-842E-6994-A970C14615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8" b="18721"/>
          <a:stretch/>
        </p:blipFill>
        <p:spPr>
          <a:xfrm>
            <a:off x="1214479" y="1191153"/>
            <a:ext cx="6868164" cy="5091189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pic>
        <p:nvPicPr>
          <p:cNvPr id="2" name="Picture Placeholder 4">
            <a:extLst>
              <a:ext uri="{FF2B5EF4-FFF2-40B4-BE49-F238E27FC236}">
                <a16:creationId xmlns:a16="http://schemas.microsoft.com/office/drawing/2014/main" id="{678A0DC4-6F46-B049-7B87-9412BD0872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113" r="5113"/>
          <a:stretch/>
        </p:blipFill>
        <p:spPr>
          <a:xfrm>
            <a:off x="1021483" y="1146096"/>
            <a:ext cx="7101034" cy="5262422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pic>
        <p:nvPicPr>
          <p:cNvPr id="4" name="Picture Placeholder 4">
            <a:extLst>
              <a:ext uri="{FF2B5EF4-FFF2-40B4-BE49-F238E27FC236}">
                <a16:creationId xmlns:a16="http://schemas.microsoft.com/office/drawing/2014/main" id="{3D66EA96-B4C3-B243-372E-BEA1DFEB55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5" r="5065"/>
          <a:stretch/>
        </p:blipFill>
        <p:spPr>
          <a:xfrm>
            <a:off x="828487" y="1191153"/>
            <a:ext cx="7101034" cy="5262422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24502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0D5C431-D563-828B-A774-1E0373F231E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25712" y="1225087"/>
            <a:ext cx="8259488" cy="1749022"/>
          </a:xfrm>
        </p:spPr>
        <p:txBody>
          <a:bodyPr>
            <a:noAutofit/>
          </a:bodyPr>
          <a:lstStyle/>
          <a:p>
            <a:r>
              <a:rPr lang="en-US" sz="2400">
                <a:latin typeface="+mj-lt"/>
              </a:rPr>
              <a:t>Rules tell us what we need to do.</a:t>
            </a:r>
          </a:p>
          <a:p>
            <a:endParaRPr lang="en-US" sz="4800">
              <a:latin typeface="Edu QLD Beginner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3DE32-C70F-9A75-CB1B-CDD20318A8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97428" y="385853"/>
            <a:ext cx="4901772" cy="536575"/>
          </a:xfrm>
        </p:spPr>
        <p:txBody>
          <a:bodyPr>
            <a:noAutofit/>
          </a:bodyPr>
          <a:lstStyle/>
          <a:p>
            <a:r>
              <a:rPr lang="en-US">
                <a:solidFill>
                  <a:srgbClr val="000000"/>
                </a:solidFill>
              </a:rPr>
              <a:t>What Are Rules?</a:t>
            </a:r>
          </a:p>
          <a:p>
            <a:endParaRPr lang="en-US"/>
          </a:p>
        </p:txBody>
      </p:sp>
      <p:pic>
        <p:nvPicPr>
          <p:cNvPr id="4" name="Picture Placeholder 6">
            <a:extLst>
              <a:ext uri="{FF2B5EF4-FFF2-40B4-BE49-F238E27FC236}">
                <a16:creationId xmlns:a16="http://schemas.microsoft.com/office/drawing/2014/main" id="{DB184BD9-BCC3-3A84-99AE-612C9C4C0B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0" b="3670"/>
          <a:stretch/>
        </p:blipFill>
        <p:spPr>
          <a:xfrm>
            <a:off x="1444944" y="1726629"/>
            <a:ext cx="6254112" cy="4636008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33108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C29C32A-04DC-2D70-FA2A-C5BC95A9A9A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25712" y="1225087"/>
            <a:ext cx="8349976" cy="1106633"/>
          </a:xfrm>
        </p:spPr>
        <p:txBody>
          <a:bodyPr>
            <a:noAutofit/>
          </a:bodyPr>
          <a:lstStyle/>
          <a:p>
            <a:r>
              <a:rPr lang="en-US" sz="2400">
                <a:latin typeface="+mj-lt"/>
              </a:rPr>
              <a:t>Rules</a:t>
            </a:r>
            <a:r>
              <a:rPr lang="en-NZ" sz="1400">
                <a:latin typeface="+mj-lt"/>
              </a:rPr>
              <a:t> </a:t>
            </a:r>
            <a:r>
              <a:rPr lang="en-NZ" sz="2400"/>
              <a:t>help us work well with others, be respectful, share and solve problems together. </a:t>
            </a:r>
            <a:endParaRPr lang="en-AU" sz="2400" i="0">
              <a:solidFill>
                <a:srgbClr val="000000"/>
              </a:solidFill>
              <a:effectLst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5A5306-BD2E-5AE1-A9B1-2FED33F221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32175" y="385853"/>
            <a:ext cx="6195296" cy="536575"/>
          </a:xfrm>
        </p:spPr>
        <p:txBody>
          <a:bodyPr>
            <a:noAutofit/>
          </a:bodyPr>
          <a:lstStyle/>
          <a:p>
            <a:r>
              <a:rPr lang="en-US">
                <a:solidFill>
                  <a:srgbClr val="000000"/>
                </a:solidFill>
              </a:rPr>
              <a:t>Thumbs Up or Thumbs Down</a:t>
            </a:r>
          </a:p>
        </p:txBody>
      </p:sp>
      <p:pic>
        <p:nvPicPr>
          <p:cNvPr id="8" name="Graphic 10" descr="Thumbs up sign with solid fill">
            <a:extLst>
              <a:ext uri="{FF2B5EF4-FFF2-40B4-BE49-F238E27FC236}">
                <a16:creationId xmlns:a16="http://schemas.microsoft.com/office/drawing/2014/main" id="{76A401A5-3D16-BEC3-2234-0EE2DFAB9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762091" y="2758282"/>
            <a:ext cx="670718" cy="670718"/>
          </a:xfrm>
          <a:prstGeom prst="rect">
            <a:avLst/>
          </a:prstGeom>
        </p:spPr>
      </p:pic>
      <p:pic>
        <p:nvPicPr>
          <p:cNvPr id="9" name="Graphic 13" descr="Thumbs Down with solid fill">
            <a:extLst>
              <a:ext uri="{FF2B5EF4-FFF2-40B4-BE49-F238E27FC236}">
                <a16:creationId xmlns:a16="http://schemas.microsoft.com/office/drawing/2014/main" id="{2CAAB446-FAA1-46AE-0E3E-186159E73C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006301" y="2901469"/>
            <a:ext cx="704892" cy="704892"/>
          </a:xfrm>
          <a:prstGeom prst="rect">
            <a:avLst/>
          </a:prstGeom>
        </p:spPr>
      </p:pic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C584BBE6-F987-7CA7-7871-1F9DF4372C17}"/>
              </a:ext>
            </a:extLst>
          </p:cNvPr>
          <p:cNvSpPr txBox="1">
            <a:spLocks/>
          </p:cNvSpPr>
          <p:nvPr/>
        </p:nvSpPr>
        <p:spPr>
          <a:xfrm>
            <a:off x="2561280" y="2901469"/>
            <a:ext cx="740536" cy="5003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0">
                <a:latin typeface="+mj-lt"/>
              </a:rPr>
              <a:t>yes</a:t>
            </a:r>
            <a:endParaRPr lang="en-AU" sz="2400" i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E7D5063E-6A4C-7AFC-3501-C43916035BB8}"/>
              </a:ext>
            </a:extLst>
          </p:cNvPr>
          <p:cNvSpPr txBox="1">
            <a:spLocks/>
          </p:cNvSpPr>
          <p:nvPr/>
        </p:nvSpPr>
        <p:spPr>
          <a:xfrm>
            <a:off x="6839664" y="2937365"/>
            <a:ext cx="836888" cy="5229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0">
                <a:latin typeface="+mj-lt"/>
              </a:rPr>
              <a:t>no</a:t>
            </a:r>
            <a:endParaRPr lang="en-AU" sz="2400" i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87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0D5C431-D563-828B-A774-1E0373F231E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25712" y="1174287"/>
            <a:ext cx="7903888" cy="1749022"/>
          </a:xfrm>
        </p:spPr>
        <p:txBody>
          <a:bodyPr>
            <a:noAutofit/>
          </a:bodyPr>
          <a:lstStyle/>
          <a:p>
            <a:r>
              <a:rPr lang="en-AU" sz="240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Our ‘Get Ready for School’ </a:t>
            </a:r>
            <a:r>
              <a:rPr lang="en-AU" sz="2400"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r</a:t>
            </a:r>
            <a:r>
              <a:rPr lang="en-AU" sz="240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ules make sure we're prepared and ready to learn every day.</a:t>
            </a:r>
            <a:endParaRPr lang="en-US" sz="2400">
              <a:latin typeface="+mj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3DE32-C70F-9A75-CB1B-CDD20318A8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97428" y="385853"/>
            <a:ext cx="4901772" cy="536575"/>
          </a:xfrm>
        </p:spPr>
        <p:txBody>
          <a:bodyPr>
            <a:noAutofit/>
          </a:bodyPr>
          <a:lstStyle/>
          <a:p>
            <a:r>
              <a:rPr lang="en-US">
                <a:solidFill>
                  <a:srgbClr val="000000"/>
                </a:solidFill>
              </a:rPr>
              <a:t>Get Ready for School</a:t>
            </a:r>
          </a:p>
          <a:p>
            <a:endParaRPr lang="en-US"/>
          </a:p>
        </p:txBody>
      </p:sp>
      <p:pic>
        <p:nvPicPr>
          <p:cNvPr id="4" name="Picture Placeholder 6">
            <a:extLst>
              <a:ext uri="{FF2B5EF4-FFF2-40B4-BE49-F238E27FC236}">
                <a16:creationId xmlns:a16="http://schemas.microsoft.com/office/drawing/2014/main" id="{8CDD54FF-079C-8C27-CC67-E50AEDC4DA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" b="3590"/>
          <a:stretch/>
        </p:blipFill>
        <p:spPr>
          <a:xfrm>
            <a:off x="1649831" y="2048797"/>
            <a:ext cx="5847040" cy="4334256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583481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3DE32-C70F-9A75-CB1B-CDD20318A8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97427" y="385853"/>
            <a:ext cx="6804463" cy="536575"/>
          </a:xfrm>
        </p:spPr>
        <p:txBody>
          <a:bodyPr>
            <a:noAutofit/>
          </a:bodyPr>
          <a:lstStyle/>
          <a:p>
            <a:r>
              <a:rPr lang="en-US">
                <a:solidFill>
                  <a:srgbClr val="000000"/>
                </a:solidFill>
              </a:rPr>
              <a:t>Eat Breakfast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4675DE99-A8BD-E5DF-9A0A-E0FF68AF869A}"/>
              </a:ext>
            </a:extLst>
          </p:cNvPr>
          <p:cNvSpPr txBox="1">
            <a:spLocks/>
          </p:cNvSpPr>
          <p:nvPr/>
        </p:nvSpPr>
        <p:spPr>
          <a:xfrm>
            <a:off x="325712" y="1225088"/>
            <a:ext cx="7624762" cy="89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0">
                <a:latin typeface="+mj-lt"/>
              </a:rPr>
              <a:t>A good breakfast helps your brain work well.</a:t>
            </a:r>
          </a:p>
        </p:txBody>
      </p:sp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B8D2D40C-0E8B-F02A-D873-BCB011198F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9" b="3559"/>
          <a:stretch/>
        </p:blipFill>
        <p:spPr>
          <a:xfrm>
            <a:off x="1397427" y="1836139"/>
            <a:ext cx="6254112" cy="4636008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458291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3DE32-C70F-9A75-CB1B-CDD20318A8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97427" y="385853"/>
            <a:ext cx="6804463" cy="536575"/>
          </a:xfrm>
        </p:spPr>
        <p:txBody>
          <a:bodyPr>
            <a:noAutofit/>
          </a:bodyPr>
          <a:lstStyle/>
          <a:p>
            <a:r>
              <a:rPr lang="en-US">
                <a:solidFill>
                  <a:srgbClr val="000000"/>
                </a:solidFill>
              </a:rPr>
              <a:t>Wear a Uniform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4675DE99-A8BD-E5DF-9A0A-E0FF68AF869A}"/>
              </a:ext>
            </a:extLst>
          </p:cNvPr>
          <p:cNvSpPr txBox="1">
            <a:spLocks/>
          </p:cNvSpPr>
          <p:nvPr/>
        </p:nvSpPr>
        <p:spPr>
          <a:xfrm>
            <a:off x="325712" y="1225088"/>
            <a:ext cx="7624762" cy="89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0">
                <a:latin typeface="+mj-lt"/>
              </a:rPr>
              <a:t>Wearing our uniform makes us feel like we belong to our school.</a:t>
            </a:r>
          </a:p>
        </p:txBody>
      </p:sp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5CF481DB-CBCE-623C-661E-4DB4ECA31F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" b="3590"/>
          <a:stretch/>
        </p:blipFill>
        <p:spPr>
          <a:xfrm>
            <a:off x="1444366" y="1662410"/>
            <a:ext cx="6255268" cy="4636865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61078265"/>
      </p:ext>
    </p:extLst>
  </p:cSld>
  <p:clrMapOvr>
    <a:masterClrMapping/>
  </p:clrMapOvr>
</p:sld>
</file>

<file path=ppt/theme/theme1.xml><?xml version="1.0" encoding="utf-8"?>
<a:theme xmlns:a="http://schemas.openxmlformats.org/drawingml/2006/main" name="GGSA_CharacterDev_PPT_Theme">
  <a:themeElements>
    <a:clrScheme name="GGSA">
      <a:dk1>
        <a:srgbClr val="717171"/>
      </a:dk1>
      <a:lt1>
        <a:srgbClr val="FFFFFF"/>
      </a:lt1>
      <a:dk2>
        <a:srgbClr val="0092A3"/>
      </a:dk2>
      <a:lt2>
        <a:srgbClr val="FEFAF2"/>
      </a:lt2>
      <a:accent1>
        <a:srgbClr val="177F99"/>
      </a:accent1>
      <a:accent2>
        <a:srgbClr val="7FC7CF"/>
      </a:accent2>
      <a:accent3>
        <a:srgbClr val="D9EEEB"/>
      </a:accent3>
      <a:accent4>
        <a:srgbClr val="F89D29"/>
      </a:accent4>
      <a:accent5>
        <a:srgbClr val="FDB619"/>
      </a:accent5>
      <a:accent6>
        <a:srgbClr val="FFE8B3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2">
              <a:lumMod val="75000"/>
            </a:schemeClr>
          </a:solidFill>
        </a:ln>
      </a:spPr>
      <a:bodyPr anchor="ctr"/>
      <a:lstStyle>
        <a:defPPr algn="r">
          <a:defRPr sz="11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rtlCol="0">
        <a:noAutofit/>
      </a:bodyPr>
      <a:lstStyle>
        <a:defPPr>
          <a:spcBef>
            <a:spcPts val="672"/>
          </a:spcBef>
          <a:defRPr sz="2800" i="0" dirty="0" smtClean="0">
            <a:solidFill>
              <a:schemeClr val="tx1"/>
            </a:solidFill>
            <a:latin typeface="Calibri"/>
            <a:cs typeface="Calibri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HADEV Y4-5 Lesson Template V3 20240419" id="{A58A2304-82A1-614A-A59A-248C8DBCCD86}" vid="{9F2DC27F-1A0B-D946-99EB-CDA5B157DAA9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>
  <documentManagement>
    <TaxCatchAll xmlns="f315eb64-a02b-4bd5-a84c-38ab918c4ccd" xsi:nil="true"/>
    <lcf76f155ced4ddcb4097134ff3c332f xmlns="d63ea73a-d7e6-4e3a-bf41-d78273581467">
      <Terms xmlns="http://schemas.microsoft.com/office/infopath/2007/PartnerControls"/>
    </lcf76f155ced4ddcb4097134ff3c332f>
    <MediaLengthInSeconds xmlns="d63ea73a-d7e6-4e3a-bf41-d78273581467" xsi:nil="true"/>
    <SharedWithUsers xmlns="f315eb64-a02b-4bd5-a84c-38ab918c4ccd">
      <UserInfo>
        <DisplayName>Thom Butler</DisplayName>
        <AccountId>736</AccountId>
        <AccountType/>
      </UserInfo>
    </SharedWithUsers>
    <_dlc_DocId xmlns="f315eb64-a02b-4bd5-a84c-38ab918c4ccd">3KN27SNVY5CS-90160594-428475</_dlc_DocId>
    <_dlc_DocIdUrl xmlns="f315eb64-a02b-4bd5-a84c-38ab918c4ccd">
      <Url>https://ggsaus.sharepoint.com/sites/Curriculum/_layouts/15/DocIdRedir.aspx?ID=3KN27SNVY5CS-90160594-428475</Url>
      <Description>3KN27SNVY5CS-90160594-428475</Description>
    </_dlc_DocIdUrl>
    <_Flow_SignoffStatus xmlns="d63ea73a-d7e6-4e3a-bf41-d78273581467" xsi:nil="true"/>
    <_Revision xmlns="http://schemas.microsoft.com/sharepoint/v3/fields" xsi:nil="true"/>
    <Review_x0020_History xmlns="d63ea73a-d7e6-4e3a-bf41-d78273581467" xsi:nil="true"/>
    <_dlc_DocIdPersistId xmlns="f315eb64-a02b-4bd5-a84c-38ab918c4ccd">false</_dlc_DocIdPersistId>
  </documentManagement>
</p:properti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EF7453D4541F4C94DB1D6331E0719E" ma:contentTypeVersion="19" ma:contentTypeDescription="Create a new document." ma:contentTypeScope="" ma:versionID="75d6702c9f5728392c2dadcda2f3fa4b">
  <xsd:schema xmlns:xsd="http://www.w3.org/2001/XMLSchema" xmlns:xs="http://www.w3.org/2001/XMLSchema" xmlns:p="http://schemas.microsoft.com/office/2006/metadata/properties" xmlns:ns2="d63ea73a-d7e6-4e3a-bf41-d78273581467" xmlns:ns3="f315eb64-a02b-4bd5-a84c-38ab918c4ccd" xmlns:ns4="http://schemas.microsoft.com/sharepoint/v3/fields" targetNamespace="http://schemas.microsoft.com/office/2006/metadata/properties" ma:root="true" ma:fieldsID="017a7b61f5537d81e6fce13e7e2da94e" ns2:_="" ns3:_="" ns4:_="">
    <xsd:import namespace="d63ea73a-d7e6-4e3a-bf41-d78273581467"/>
    <xsd:import namespace="f315eb64-a02b-4bd5-a84c-38ab918c4ccd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_Flow_SignoffStatus" minOccurs="0"/>
                <xsd:element ref="ns3:SharedWithUsers" minOccurs="0"/>
                <xsd:element ref="ns3:SharedWithDetails" minOccurs="0"/>
                <xsd:element ref="ns4:_Revision" minOccurs="0"/>
                <xsd:element ref="ns2:Review_x0020_History" minOccurs="0"/>
                <xsd:element ref="ns2:MediaServiceObjectDetectorVersions" minOccurs="0"/>
                <xsd:element ref="ns3:_dlc_DocId" minOccurs="0"/>
                <xsd:element ref="ns3:_dlc_DocIdUrl" minOccurs="0"/>
                <xsd:element ref="ns3:_dlc_DocIdPersistId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3ea73a-d7e6-4e3a-bf41-d782735814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3a52850-eb8e-4fa7-a03f-de41acfdcd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_Flow_SignoffStatus" ma:index="19" nillable="true" ma:displayName="Sign-off status" ma:internalName="Sign_x002d_off_x0020_status">
      <xsd:simpleType>
        <xsd:restriction base="dms:Text"/>
      </xsd:simpleType>
    </xsd:element>
    <xsd:element name="Review_x0020_History" ma:index="23" nillable="true" ma:displayName="Review History" ma:description="Provides a link to view all previous audits on the file in the Document Management system" ma:internalName="Review_x0020_History">
      <xsd:simpleType>
        <xsd:restriction base="dms:Text">
          <xsd:maxLength value="255"/>
        </xsd:restriction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5eb64-a02b-4bd5-a84c-38ab918c4cc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20cdfe1-95c5-49e3-a8d4-f4154b7228ba}" ma:internalName="TaxCatchAll" ma:showField="CatchAllData" ma:web="f315eb64-a02b-4bd5-a84c-38ab918c4c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5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Revision" ma:index="22" nillable="true" ma:displayName="Revision" ma:internalName="_Revi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126B2F9-9E5E-47F6-8BD5-9996CAB193A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CCA1584-9CA9-46D4-BE44-1AD376E0FB8E}">
  <ds:schemaRefs>
    <ds:schemaRef ds:uri="d63ea73a-d7e6-4e3a-bf41-d78273581467"/>
    <ds:schemaRef ds:uri="f315eb64-a02b-4bd5-a84c-38ab918c4cc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/field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B5A8FAF-581A-4C97-9ADF-CC73324A2D10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1478EF59-B1A5-4454-9759-5FCC9E0DDC78}">
  <ds:schemaRefs>
    <ds:schemaRef ds:uri="d63ea73a-d7e6-4e3a-bf41-d78273581467"/>
    <ds:schemaRef ds:uri="f315eb64-a02b-4bd5-a84c-38ab918c4cc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/field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CHADEV Year 4 Lesson Template V3 20240419</Template>
  <Application>Microsoft Office PowerPoint</Application>
  <PresentationFormat>On-screen Show (4:3)</PresentationFormat>
  <Slides>20</Slides>
  <Notes>19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GGSA_CharacterDev_PPT_Theme</vt:lpstr>
      <vt:lpstr>Classroom Rules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44</dc:title>
  <dc:subject>Parenting</dc:subject>
  <dc:creator>Mahmoud Diaa</dc:creator>
  <cp:keywords>Parenting</cp:keywords>
  <cp:revision>1</cp:revision>
  <cp:lastPrinted>2021-04-07T01:54:21Z</cp:lastPrinted>
  <dcterms:created xsi:type="dcterms:W3CDTF">2024-04-29T10:07:44Z</dcterms:created>
  <dcterms:modified xsi:type="dcterms:W3CDTF">2025-12-10T01:51:28Z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0x01010023EF7453D4541F4C94DB1D6331E0719E</vt:lpwstr>
  </property>
  <property fmtid="{D5CDD505-2E9C-101B-9397-08002B2CF9AE}" pid="3" name="Order">
    <vt:r8>6578600</vt:r8>
  </property>
  <property fmtid="{D5CDD505-2E9C-101B-9397-08002B2CF9AE}" pid="4" name="dcProductDevelopment">
    <vt:bool>false</vt:bool>
  </property>
  <property fmtid="{D5CDD505-2E9C-101B-9397-08002B2CF9AE}" pid="5" name="dcInternalEvaluationLibrary">
    <vt:bool>false</vt:bool>
  </property>
  <property fmtid="{D5CDD505-2E9C-101B-9397-08002B2CF9AE}" pid="6" name="dcMarketingServices">
    <vt:bool>false</vt:bool>
  </property>
  <property fmtid="{D5CDD505-2E9C-101B-9397-08002B2CF9AE}" pid="7" name="dcIntranet">
    <vt:bool>false</vt:bool>
  </property>
  <property fmtid="{D5CDD505-2E9C-101B-9397-08002B2CF9AE}" pid="8" name="dcExternalEvaluationLibrary">
    <vt:bool>false</vt:bool>
  </property>
  <property fmtid="{D5CDD505-2E9C-101B-9397-08002B2CF9AE}" pid="9" name="dcSchoolsAllStaff">
    <vt:bool>false</vt:bool>
  </property>
  <property fmtid="{D5CDD505-2E9C-101B-9397-08002B2CF9AE}" pid="10" name="dcDirectors">
    <vt:bool>false</vt:bool>
  </property>
  <property fmtid="{D5CDD505-2E9C-101B-9397-08002B2CF9AE}" pid="11" name="dcGreatTeachingPortal">
    <vt:bool>false</vt:bool>
  </property>
  <property fmtid="{D5CDD505-2E9C-101B-9397-08002B2CF9AE}" pid="12" name="dcBrochureStand">
    <vt:bool>false</vt:bool>
  </property>
  <property fmtid="{D5CDD505-2E9C-101B-9397-08002B2CF9AE}" pid="13" name="dcSchoolPrincipals">
    <vt:bool>false</vt:bool>
  </property>
  <property fmtid="{D5CDD505-2E9C-101B-9397-08002B2CF9AE}" pid="14" name="dcWebsite">
    <vt:bool>false</vt:bool>
  </property>
  <property fmtid="{D5CDD505-2E9C-101B-9397-08002B2CF9AE}" pid="15" name="dcDigitalDatabase">
    <vt:bool>false</vt:bool>
  </property>
  <property fmtid="{D5CDD505-2E9C-101B-9397-08002B2CF9AE}" pid="16" name="dcProductFolders">
    <vt:bool>false</vt:bool>
  </property>
  <property fmtid="{D5CDD505-2E9C-101B-9397-08002B2CF9AE}" pid="17" name="dcCEOSocialMedia">
    <vt:bool>false</vt:bool>
  </property>
  <property fmtid="{D5CDD505-2E9C-101B-9397-08002B2CF9AE}" pid="18" name="dcBusinessServices">
    <vt:bool>false</vt:bool>
  </property>
  <property fmtid="{D5CDD505-2E9C-101B-9397-08002B2CF9AE}" pid="19" name="dcInfoHub">
    <vt:bool>false</vt:bool>
  </property>
  <property fmtid="{D5CDD505-2E9C-101B-9397-08002B2CF9AE}" pid="20" name="dcManagement">
    <vt:bool>false</vt:bool>
  </property>
  <property fmtid="{D5CDD505-2E9C-101B-9397-08002B2CF9AE}" pid="21" name="dcSchoolPartnerships">
    <vt:bool>false</vt:bool>
  </property>
  <property fmtid="{D5CDD505-2E9C-101B-9397-08002B2CF9AE}" pid="22" name="dcCurriculumResourceLibrary">
    <vt:bool>false</vt:bool>
  </property>
  <property fmtid="{D5CDD505-2E9C-101B-9397-08002B2CF9AE}" pid="23" name="dcAllGGSAStaff">
    <vt:bool>false</vt:bool>
  </property>
  <property fmtid="{D5CDD505-2E9C-101B-9397-08002B2CF9AE}" pid="24" name="dcSocialMedia">
    <vt:bool>false</vt:bool>
  </property>
  <property fmtid="{D5CDD505-2E9C-101B-9397-08002B2CF9AE}" pid="25" name="MediaServiceImageTags">
    <vt:lpwstr/>
  </property>
  <property fmtid="{D5CDD505-2E9C-101B-9397-08002B2CF9AE}" pid="26" name="xd_ProgID">
    <vt:lpwstr/>
  </property>
  <property fmtid="{D5CDD505-2E9C-101B-9397-08002B2CF9AE}" pid="27" name="_dlc_DocId">
    <vt:lpwstr>GGSAPD-1028343255-299314</vt:lpwstr>
  </property>
  <property fmtid="{D5CDD505-2E9C-101B-9397-08002B2CF9AE}" pid="28" name="_ColorHex">
    <vt:lpwstr/>
  </property>
  <property fmtid="{D5CDD505-2E9C-101B-9397-08002B2CF9AE}" pid="29" name="_Emoji">
    <vt:lpwstr/>
  </property>
  <property fmtid="{D5CDD505-2E9C-101B-9397-08002B2CF9AE}" pid="30" name="auditStatus">
    <vt:lpwstr>Created</vt:lpwstr>
  </property>
  <property fmtid="{D5CDD505-2E9C-101B-9397-08002B2CF9AE}" pid="31" name="ComplianceAssetId">
    <vt:lpwstr/>
  </property>
  <property fmtid="{D5CDD505-2E9C-101B-9397-08002B2CF9AE}" pid="32" name="TemplateUrl">
    <vt:lpwstr/>
  </property>
  <property fmtid="{D5CDD505-2E9C-101B-9397-08002B2CF9AE}" pid="33" name="Request">
    <vt:lpwstr>, </vt:lpwstr>
  </property>
  <property fmtid="{D5CDD505-2E9C-101B-9397-08002B2CF9AE}" pid="34" name="_ColorTag">
    <vt:lpwstr/>
  </property>
  <property fmtid="{D5CDD505-2E9C-101B-9397-08002B2CF9AE}" pid="35" name="_ExtendedDescription">
    <vt:lpwstr/>
  </property>
  <property fmtid="{D5CDD505-2E9C-101B-9397-08002B2CF9AE}" pid="36" name="TriggerFlowInfo">
    <vt:lpwstr/>
  </property>
  <property fmtid="{D5CDD505-2E9C-101B-9397-08002B2CF9AE}" pid="37" name="_dlc_DocIdUrl">
    <vt:lpwstr>https://ggsaus.sharepoint.com/sites/ProductDevelopment/_layouts/15/DocIdRedir.aspx?ID=GGSAPD-1028343255-299314, GGSAPD-1028343255-299314</vt:lpwstr>
  </property>
  <property fmtid="{D5CDD505-2E9C-101B-9397-08002B2CF9AE}" pid="38" name="xd_Signature">
    <vt:bool>false</vt:bool>
  </property>
  <property fmtid="{D5CDD505-2E9C-101B-9397-08002B2CF9AE}" pid="39" name="SharedWithUsers">
    <vt:lpwstr>5571;#Vanessa Leonhardt;#5694;#Jacqui Castorina</vt:lpwstr>
  </property>
  <property fmtid="{D5CDD505-2E9C-101B-9397-08002B2CF9AE}" pid="40" name="_dlc_DocIdItemGuid">
    <vt:lpwstr>ccd17037-52b9-41cd-908d-4e352c64c85b</vt:lpwstr>
  </property>
</Properties>
</file>