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</p:sldMasterIdLst>
  <p:notesMasterIdLst>
    <p:notesMasterId r:id="rId27"/>
  </p:notesMasterIdLst>
  <p:handoutMasterIdLst>
    <p:handoutMasterId r:id="rId28"/>
  </p:handoutMasterIdLst>
  <p:sldIdLst>
    <p:sldId id="256" r:id="rId6"/>
    <p:sldId id="261" r:id="rId7"/>
    <p:sldId id="262" r:id="rId8"/>
    <p:sldId id="285" r:id="rId9"/>
    <p:sldId id="290" r:id="rId10"/>
    <p:sldId id="1795" r:id="rId11"/>
    <p:sldId id="298" r:id="rId12"/>
    <p:sldId id="299" r:id="rId13"/>
    <p:sldId id="1784" r:id="rId14"/>
    <p:sldId id="1797" r:id="rId15"/>
    <p:sldId id="303" r:id="rId16"/>
    <p:sldId id="304" r:id="rId17"/>
    <p:sldId id="305" r:id="rId18"/>
    <p:sldId id="306" r:id="rId19"/>
    <p:sldId id="307" r:id="rId20"/>
    <p:sldId id="1783" r:id="rId21"/>
    <p:sldId id="1782" r:id="rId22"/>
    <p:sldId id="1789" r:id="rId23"/>
    <p:sldId id="1794" r:id="rId24"/>
    <p:sldId id="276" r:id="rId25"/>
    <p:sldId id="1798" r:id="rId26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EE9518-CDB8-4E74-ACD0-699C6BE2CB76}" name="Katherine Cronin" initials="KC" userId="S::kcronin@goodtogreatschools.org.au::fe2cf3bb-779c-4ec6-80cf-f8af9586072d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7"/>
    <a:srgbClr val="000000"/>
    <a:srgbClr val="C1E7EA"/>
    <a:srgbClr val="EAC1BE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65" autoAdjust="0"/>
    <p:restoredTop sz="63467" autoAdjust="0"/>
  </p:normalViewPr>
  <p:slideViewPr>
    <p:cSldViewPr snapToGrid="0">
      <p:cViewPr varScale="1">
        <p:scale>
          <a:sx n="86" d="100"/>
          <a:sy n="86" d="100"/>
        </p:scale>
        <p:origin x="2292" y="96"/>
      </p:cViewPr>
      <p:guideLst>
        <p:guide orient="horz" pos="799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iaquadio" userId="52767243-7565-4b68-b9c1-5d2bede989b0" providerId="ADAL" clId="{39F4CEB9-CA06-8B45-B66A-2A760860C7CA}"/>
    <pc:docChg chg="undo custSel modSld">
      <pc:chgData name="Elizabeth Piaquadio" userId="52767243-7565-4b68-b9c1-5d2bede989b0" providerId="ADAL" clId="{39F4CEB9-CA06-8B45-B66A-2A760860C7CA}" dt="2025-01-15T08:17:59.185" v="14" actId="207"/>
      <pc:docMkLst>
        <pc:docMk/>
      </pc:docMkLst>
      <pc:sldChg chg="modSp mod">
        <pc:chgData name="Elizabeth Piaquadio" userId="52767243-7565-4b68-b9c1-5d2bede989b0" providerId="ADAL" clId="{39F4CEB9-CA06-8B45-B66A-2A760860C7CA}" dt="2025-01-15T08:04:29.982" v="1" actId="207"/>
        <pc:sldMkLst>
          <pc:docMk/>
          <pc:sldMk cId="1729709310" sldId="262"/>
        </pc:sldMkLst>
      </pc:sldChg>
      <pc:sldChg chg="modSp mod">
        <pc:chgData name="Elizabeth Piaquadio" userId="52767243-7565-4b68-b9c1-5d2bede989b0" providerId="ADAL" clId="{39F4CEB9-CA06-8B45-B66A-2A760860C7CA}" dt="2025-01-15T08:08:04.128" v="3" actId="207"/>
        <pc:sldMkLst>
          <pc:docMk/>
          <pc:sldMk cId="558348118" sldId="298"/>
        </pc:sldMkLst>
      </pc:sldChg>
      <pc:sldChg chg="modSp mod">
        <pc:chgData name="Elizabeth Piaquadio" userId="52767243-7565-4b68-b9c1-5d2bede989b0" providerId="ADAL" clId="{39F4CEB9-CA06-8B45-B66A-2A760860C7CA}" dt="2025-01-15T08:08:07.225" v="4" actId="207"/>
        <pc:sldMkLst>
          <pc:docMk/>
          <pc:sldMk cId="3445829193" sldId="299"/>
        </pc:sldMkLst>
      </pc:sldChg>
      <pc:sldChg chg="modSp mod">
        <pc:chgData name="Elizabeth Piaquadio" userId="52767243-7565-4b68-b9c1-5d2bede989b0" providerId="ADAL" clId="{39F4CEB9-CA06-8B45-B66A-2A760860C7CA}" dt="2025-01-15T08:16:44.303" v="7" actId="207"/>
        <pc:sldMkLst>
          <pc:docMk/>
          <pc:sldMk cId="3341099163" sldId="303"/>
        </pc:sldMkLst>
      </pc:sldChg>
      <pc:sldChg chg="modSp mod">
        <pc:chgData name="Elizabeth Piaquadio" userId="52767243-7565-4b68-b9c1-5d2bede989b0" providerId="ADAL" clId="{39F4CEB9-CA06-8B45-B66A-2A760860C7CA}" dt="2025-01-15T08:16:48.335" v="8" actId="207"/>
        <pc:sldMkLst>
          <pc:docMk/>
          <pc:sldMk cId="659355239" sldId="304"/>
        </pc:sldMkLst>
      </pc:sldChg>
      <pc:sldChg chg="modSp mod">
        <pc:chgData name="Elizabeth Piaquadio" userId="52767243-7565-4b68-b9c1-5d2bede989b0" providerId="ADAL" clId="{39F4CEB9-CA06-8B45-B66A-2A760860C7CA}" dt="2025-01-15T08:17:28.819" v="9" actId="207"/>
        <pc:sldMkLst>
          <pc:docMk/>
          <pc:sldMk cId="1713216147" sldId="305"/>
        </pc:sldMkLst>
      </pc:sldChg>
      <pc:sldChg chg="modSp mod">
        <pc:chgData name="Elizabeth Piaquadio" userId="52767243-7565-4b68-b9c1-5d2bede989b0" providerId="ADAL" clId="{39F4CEB9-CA06-8B45-B66A-2A760860C7CA}" dt="2025-01-15T08:17:34.742" v="12" actId="207"/>
        <pc:sldMkLst>
          <pc:docMk/>
          <pc:sldMk cId="342136659" sldId="306"/>
        </pc:sldMkLst>
      </pc:sldChg>
      <pc:sldChg chg="modSp mod">
        <pc:chgData name="Elizabeth Piaquadio" userId="52767243-7565-4b68-b9c1-5d2bede989b0" providerId="ADAL" clId="{39F4CEB9-CA06-8B45-B66A-2A760860C7CA}" dt="2025-01-15T08:17:59.185" v="14" actId="207"/>
        <pc:sldMkLst>
          <pc:docMk/>
          <pc:sldMk cId="3598576344" sldId="1782"/>
        </pc:sldMkLst>
      </pc:sldChg>
      <pc:sldChg chg="modSp mod">
        <pc:chgData name="Elizabeth Piaquadio" userId="52767243-7565-4b68-b9c1-5d2bede989b0" providerId="ADAL" clId="{39F4CEB9-CA06-8B45-B66A-2A760860C7CA}" dt="2025-01-15T08:17:55.023" v="13" actId="207"/>
        <pc:sldMkLst>
          <pc:docMk/>
          <pc:sldMk cId="3589477728" sldId="1783"/>
        </pc:sldMkLst>
      </pc:sldChg>
      <pc:sldChg chg="modSp mod">
        <pc:chgData name="Elizabeth Piaquadio" userId="52767243-7565-4b68-b9c1-5d2bede989b0" providerId="ADAL" clId="{39F4CEB9-CA06-8B45-B66A-2A760860C7CA}" dt="2025-01-15T08:16:34.884" v="5" actId="207"/>
        <pc:sldMkLst>
          <pc:docMk/>
          <pc:sldMk cId="2888996292" sldId="1784"/>
        </pc:sldMkLst>
      </pc:sldChg>
      <pc:sldChg chg="modSp mod">
        <pc:chgData name="Elizabeth Piaquadio" userId="52767243-7565-4b68-b9c1-5d2bede989b0" providerId="ADAL" clId="{39F4CEB9-CA06-8B45-B66A-2A760860C7CA}" dt="2025-01-15T08:08:00.288" v="2" actId="207"/>
        <pc:sldMkLst>
          <pc:docMk/>
          <pc:sldMk cId="3198941441" sldId="1795"/>
        </pc:sldMkLst>
      </pc:sldChg>
      <pc:sldChg chg="modSp mod">
        <pc:chgData name="Elizabeth Piaquadio" userId="52767243-7565-4b68-b9c1-5d2bede989b0" providerId="ADAL" clId="{39F4CEB9-CA06-8B45-B66A-2A760860C7CA}" dt="2025-01-15T08:16:39.404" v="6" actId="207"/>
        <pc:sldMkLst>
          <pc:docMk/>
          <pc:sldMk cId="4171496080" sldId="1797"/>
        </pc:sldMkLst>
      </pc:sldChg>
    </pc:docChg>
  </pc:docChgLst>
  <pc:docChgLst>
    <pc:chgData name="Tara Tyrrell" userId="67dc6626-2ece-4dc7-ac5a-9add06ec429c" providerId="ADAL" clId="{29B966BB-6968-4B37-9E69-098A62EF0286}"/>
    <pc:docChg chg="undo redo custSel modSld">
      <pc:chgData name="Tara Tyrrell" userId="67dc6626-2ece-4dc7-ac5a-9add06ec429c" providerId="ADAL" clId="{29B966BB-6968-4B37-9E69-098A62EF0286}" dt="2024-09-25T05:23:54.651" v="158" actId="20577"/>
      <pc:docMkLst>
        <pc:docMk/>
      </pc:docMkLst>
      <pc:sldChg chg="modSp mod">
        <pc:chgData name="Tara Tyrrell" userId="67dc6626-2ece-4dc7-ac5a-9add06ec429c" providerId="ADAL" clId="{29B966BB-6968-4B37-9E69-098A62EF0286}" dt="2024-09-25T05:23:54.651" v="158" actId="20577"/>
        <pc:sldMkLst>
          <pc:docMk/>
          <pc:sldMk cId="2585116655" sldId="256"/>
        </pc:sldMkLst>
      </pc:sldChg>
      <pc:sldChg chg="modSp mod">
        <pc:chgData name="Tara Tyrrell" userId="67dc6626-2ece-4dc7-ac5a-9add06ec429c" providerId="ADAL" clId="{29B966BB-6968-4B37-9E69-098A62EF0286}" dt="2024-09-25T05:05:17.685" v="0" actId="14100"/>
        <pc:sldMkLst>
          <pc:docMk/>
          <pc:sldMk cId="4221246315" sldId="261"/>
        </pc:sldMkLst>
      </pc:sldChg>
      <pc:sldChg chg="modSp mod">
        <pc:chgData name="Tara Tyrrell" userId="67dc6626-2ece-4dc7-ac5a-9add06ec429c" providerId="ADAL" clId="{29B966BB-6968-4B37-9E69-098A62EF0286}" dt="2024-09-25T05:05:53.582" v="3" actId="14100"/>
        <pc:sldMkLst>
          <pc:docMk/>
          <pc:sldMk cId="1729709310" sldId="262"/>
        </pc:sldMkLst>
      </pc:sldChg>
      <pc:sldChg chg="modSp mod">
        <pc:chgData name="Tara Tyrrell" userId="67dc6626-2ece-4dc7-ac5a-9add06ec429c" providerId="ADAL" clId="{29B966BB-6968-4B37-9E69-098A62EF0286}" dt="2024-09-25T05:15:10.262" v="140" actId="20577"/>
        <pc:sldMkLst>
          <pc:docMk/>
          <pc:sldMk cId="394987177" sldId="276"/>
        </pc:sldMkLst>
      </pc:sldChg>
      <pc:sldChg chg="modSp mod">
        <pc:chgData name="Tara Tyrrell" userId="67dc6626-2ece-4dc7-ac5a-9add06ec429c" providerId="ADAL" clId="{29B966BB-6968-4B37-9E69-098A62EF0286}" dt="2024-09-25T05:06:16.038" v="10" actId="1038"/>
        <pc:sldMkLst>
          <pc:docMk/>
          <pc:sldMk cId="3633108255" sldId="290"/>
        </pc:sldMkLst>
      </pc:sldChg>
      <pc:sldChg chg="modSp mod">
        <pc:chgData name="Tara Tyrrell" userId="67dc6626-2ece-4dc7-ac5a-9add06ec429c" providerId="ADAL" clId="{29B966BB-6968-4B37-9E69-098A62EF0286}" dt="2024-09-25T05:11:33.039" v="93" actId="6549"/>
        <pc:sldMkLst>
          <pc:docMk/>
          <pc:sldMk cId="558348118" sldId="298"/>
        </pc:sldMkLst>
      </pc:sldChg>
      <pc:sldChg chg="modSp mod">
        <pc:chgData name="Tara Tyrrell" userId="67dc6626-2ece-4dc7-ac5a-9add06ec429c" providerId="ADAL" clId="{29B966BB-6968-4B37-9E69-098A62EF0286}" dt="2024-09-25T05:13:45.568" v="101" actId="20577"/>
        <pc:sldMkLst>
          <pc:docMk/>
          <pc:sldMk cId="3445829193" sldId="299"/>
        </pc:sldMkLst>
      </pc:sldChg>
      <pc:sldChg chg="modSp mod">
        <pc:chgData name="Tara Tyrrell" userId="67dc6626-2ece-4dc7-ac5a-9add06ec429c" providerId="ADAL" clId="{29B966BB-6968-4B37-9E69-098A62EF0286}" dt="2024-09-25T05:14:45.804" v="131" actId="6549"/>
        <pc:sldMkLst>
          <pc:docMk/>
          <pc:sldMk cId="1713216147" sldId="305"/>
        </pc:sldMkLst>
      </pc:sldChg>
      <pc:sldChg chg="modSp mod">
        <pc:chgData name="Tara Tyrrell" userId="67dc6626-2ece-4dc7-ac5a-9add06ec429c" providerId="ADAL" clId="{29B966BB-6968-4B37-9E69-098A62EF0286}" dt="2024-09-25T05:14:58.417" v="139" actId="1038"/>
        <pc:sldMkLst>
          <pc:docMk/>
          <pc:sldMk cId="3598576344" sldId="1782"/>
        </pc:sldMkLst>
      </pc:sldChg>
      <pc:sldChg chg="modSp mod">
        <pc:chgData name="Tara Tyrrell" userId="67dc6626-2ece-4dc7-ac5a-9add06ec429c" providerId="ADAL" clId="{29B966BB-6968-4B37-9E69-098A62EF0286}" dt="2024-09-25T05:13:35.180" v="100" actId="20577"/>
        <pc:sldMkLst>
          <pc:docMk/>
          <pc:sldMk cId="2888996292" sldId="1784"/>
        </pc:sldMkLst>
      </pc:sldChg>
      <pc:sldChg chg="modSp mod">
        <pc:chgData name="Tara Tyrrell" userId="67dc6626-2ece-4dc7-ac5a-9add06ec429c" providerId="ADAL" clId="{29B966BB-6968-4B37-9E69-098A62EF0286}" dt="2024-09-25T05:22:10.233" v="157" actId="20577"/>
        <pc:sldMkLst>
          <pc:docMk/>
          <pc:sldMk cId="3198941441" sldId="1795"/>
        </pc:sldMkLst>
      </pc:sldChg>
      <pc:sldChg chg="modSp mod">
        <pc:chgData name="Tara Tyrrell" userId="67dc6626-2ece-4dc7-ac5a-9add06ec429c" providerId="ADAL" clId="{29B966BB-6968-4B37-9E69-098A62EF0286}" dt="2024-09-25T05:14:32.466" v="130" actId="1037"/>
        <pc:sldMkLst>
          <pc:docMk/>
          <pc:sldMk cId="4171496080" sldId="1797"/>
        </pc:sldMkLst>
      </pc:sldChg>
    </pc:docChg>
  </pc:docChgLst>
  <pc:docChgLst>
    <pc:chgData name="Katherine Cronin" userId="fe2cf3bb-779c-4ec6-80cf-f8af9586072d" providerId="ADAL" clId="{3038FCC2-551C-4B45-8BA4-045BB0E246A5}"/>
    <pc:docChg chg="undo custSel addSld delSld modSld modMainMaster">
      <pc:chgData name="Katherine Cronin" userId="fe2cf3bb-779c-4ec6-80cf-f8af9586072d" providerId="ADAL" clId="{3038FCC2-551C-4B45-8BA4-045BB0E246A5}" dt="2024-09-24T23:00:40.827" v="1237" actId="14100"/>
      <pc:docMkLst>
        <pc:docMk/>
      </pc:docMkLst>
      <pc:sldChg chg="modSp mod">
        <pc:chgData name="Katherine Cronin" userId="fe2cf3bb-779c-4ec6-80cf-f8af9586072d" providerId="ADAL" clId="{3038FCC2-551C-4B45-8BA4-045BB0E246A5}" dt="2024-09-24T13:52:49.020" v="37" actId="14100"/>
        <pc:sldMkLst>
          <pc:docMk/>
          <pc:sldMk cId="2585116655" sldId="256"/>
        </pc:sldMkLst>
      </pc:sldChg>
      <pc:sldChg chg="modSp mod">
        <pc:chgData name="Katherine Cronin" userId="fe2cf3bb-779c-4ec6-80cf-f8af9586072d" providerId="ADAL" clId="{3038FCC2-551C-4B45-8BA4-045BB0E246A5}" dt="2024-09-24T13:53:18.269" v="38" actId="255"/>
        <pc:sldMkLst>
          <pc:docMk/>
          <pc:sldMk cId="4221246315" sldId="261"/>
        </pc:sldMkLst>
      </pc:sldChg>
      <pc:sldChg chg="modSp mod modCm modNotesTx">
        <pc:chgData name="Katherine Cronin" userId="fe2cf3bb-779c-4ec6-80cf-f8af9586072d" providerId="ADAL" clId="{3038FCC2-551C-4B45-8BA4-045BB0E246A5}" dt="2024-09-24T14:19:38.188" v="515"/>
        <pc:sldMkLst>
          <pc:docMk/>
          <pc:sldMk cId="1729709310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therine Cronin" userId="fe2cf3bb-779c-4ec6-80cf-f8af9586072d" providerId="ADAL" clId="{3038FCC2-551C-4B45-8BA4-045BB0E246A5}" dt="2024-09-24T13:57:16.337" v="171" actId="20577"/>
              <pc2:cmMkLst xmlns:pc2="http://schemas.microsoft.com/office/powerpoint/2019/9/main/command">
                <pc:docMk/>
                <pc:sldMk cId="1729709310" sldId="262"/>
                <pc2:cmMk id="{81D7F795-ACDB-415A-8D45-E92DBCDB2F11}"/>
              </pc2:cmMkLst>
            </pc226:cmChg>
          </p:ext>
        </pc:extLst>
      </pc:sldChg>
      <pc:sldChg chg="modSp mod modCm modNotesTx">
        <pc:chgData name="Katherine Cronin" userId="fe2cf3bb-779c-4ec6-80cf-f8af9586072d" providerId="ADAL" clId="{3038FCC2-551C-4B45-8BA4-045BB0E246A5}" dt="2024-09-24T14:42:02.695" v="926" actId="20577"/>
        <pc:sldMkLst>
          <pc:docMk/>
          <pc:sldMk cId="394987177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therine Cronin" userId="fe2cf3bb-779c-4ec6-80cf-f8af9586072d" providerId="ADAL" clId="{3038FCC2-551C-4B45-8BA4-045BB0E246A5}" dt="2024-09-24T14:40:37.869" v="842" actId="20577"/>
              <pc2:cmMkLst xmlns:pc2="http://schemas.microsoft.com/office/powerpoint/2019/9/main/command">
                <pc:docMk/>
                <pc:sldMk cId="394987177" sldId="276"/>
                <pc2:cmMk id="{50A293FC-B684-4467-9BA2-087D90CE3E71}"/>
              </pc2:cmMkLst>
            </pc226:cmChg>
          </p:ext>
        </pc:extLst>
      </pc:sldChg>
      <pc:sldChg chg="addSp delSp modSp mod modAnim modNotesTx">
        <pc:chgData name="Katherine Cronin" userId="fe2cf3bb-779c-4ec6-80cf-f8af9586072d" providerId="ADAL" clId="{3038FCC2-551C-4B45-8BA4-045BB0E246A5}" dt="2024-09-24T14:19:54.087" v="537" actId="20577"/>
        <pc:sldMkLst>
          <pc:docMk/>
          <pc:sldMk cId="1224502873" sldId="285"/>
        </pc:sldMkLst>
      </pc:sldChg>
      <pc:sldChg chg="modSp mod modAnim modCm modNotesTx">
        <pc:chgData name="Katherine Cronin" userId="fe2cf3bb-779c-4ec6-80cf-f8af9586072d" providerId="ADAL" clId="{3038FCC2-551C-4B45-8BA4-045BB0E246A5}" dt="2024-09-24T23:00:40.827" v="1237" actId="14100"/>
        <pc:sldMkLst>
          <pc:docMk/>
          <pc:sldMk cId="3633108255" sldId="2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therine Cronin" userId="fe2cf3bb-779c-4ec6-80cf-f8af9586072d" providerId="ADAL" clId="{3038FCC2-551C-4B45-8BA4-045BB0E246A5}" dt="2024-09-24T23:00:31.617" v="1235" actId="20577"/>
              <pc2:cmMkLst xmlns:pc2="http://schemas.microsoft.com/office/powerpoint/2019/9/main/command">
                <pc:docMk/>
                <pc:sldMk cId="3633108255" sldId="290"/>
                <pc2:cmMk id="{F75B6C7B-92FF-49FD-842C-EC708F1277EA}"/>
              </pc2:cmMkLst>
            </pc226:cmChg>
          </p:ext>
        </pc:extLst>
      </pc:sldChg>
      <pc:sldChg chg="del modNotesTx">
        <pc:chgData name="Katherine Cronin" userId="fe2cf3bb-779c-4ec6-80cf-f8af9586072d" providerId="ADAL" clId="{3038FCC2-551C-4B45-8BA4-045BB0E246A5}" dt="2024-09-24T22:57:17.534" v="1085" actId="2696"/>
        <pc:sldMkLst>
          <pc:docMk/>
          <pc:sldMk cId="117387710" sldId="297"/>
        </pc:sldMkLst>
      </pc:sldChg>
      <pc:sldChg chg="modSp mod modNotesTx">
        <pc:chgData name="Katherine Cronin" userId="fe2cf3bb-779c-4ec6-80cf-f8af9586072d" providerId="ADAL" clId="{3038FCC2-551C-4B45-8BA4-045BB0E246A5}" dt="2024-09-24T14:20:42.956" v="569" actId="20577"/>
        <pc:sldMkLst>
          <pc:docMk/>
          <pc:sldMk cId="558348118" sldId="298"/>
        </pc:sldMkLst>
      </pc:sldChg>
      <pc:sldChg chg="modSp mod modNotesTx">
        <pc:chgData name="Katherine Cronin" userId="fe2cf3bb-779c-4ec6-80cf-f8af9586072d" providerId="ADAL" clId="{3038FCC2-551C-4B45-8BA4-045BB0E246A5}" dt="2024-09-24T14:23:15.021" v="615" actId="20577"/>
        <pc:sldMkLst>
          <pc:docMk/>
          <pc:sldMk cId="3445829193" sldId="299"/>
        </pc:sldMkLst>
      </pc:sldChg>
      <pc:sldChg chg="modSp del mod modCm modNotesTx">
        <pc:chgData name="Katherine Cronin" userId="fe2cf3bb-779c-4ec6-80cf-f8af9586072d" providerId="ADAL" clId="{3038FCC2-551C-4B45-8BA4-045BB0E246A5}" dt="2024-09-24T22:59:07.254" v="1162" actId="2696"/>
        <pc:sldMkLst>
          <pc:docMk/>
          <pc:sldMk cId="2432143710" sldId="3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therine Cronin" userId="fe2cf3bb-779c-4ec6-80cf-f8af9586072d" providerId="ADAL" clId="{3038FCC2-551C-4B45-8BA4-045BB0E246A5}" dt="2024-09-24T14:28:30.708" v="661"/>
              <pc2:cmMkLst xmlns:pc2="http://schemas.microsoft.com/office/powerpoint/2019/9/main/command">
                <pc:docMk/>
                <pc:sldMk cId="2432143710" sldId="302"/>
                <pc2:cmMk id="{2EBE298A-E631-4C79-9A99-320E3C1730E6}"/>
              </pc2:cmMkLst>
            </pc226:cmChg>
          </p:ext>
        </pc:extLst>
      </pc:sldChg>
      <pc:sldChg chg="modSp mod modNotesTx">
        <pc:chgData name="Katherine Cronin" userId="fe2cf3bb-779c-4ec6-80cf-f8af9586072d" providerId="ADAL" clId="{3038FCC2-551C-4B45-8BA4-045BB0E246A5}" dt="2024-09-24T14:30:31.579" v="684" actId="20577"/>
        <pc:sldMkLst>
          <pc:docMk/>
          <pc:sldMk cId="3341099163" sldId="303"/>
        </pc:sldMkLst>
      </pc:sldChg>
      <pc:sldChg chg="modNotesTx">
        <pc:chgData name="Katherine Cronin" userId="fe2cf3bb-779c-4ec6-80cf-f8af9586072d" providerId="ADAL" clId="{3038FCC2-551C-4B45-8BA4-045BB0E246A5}" dt="2024-09-24T14:33:24.869" v="717" actId="313"/>
        <pc:sldMkLst>
          <pc:docMk/>
          <pc:sldMk cId="659355239" sldId="304"/>
        </pc:sldMkLst>
      </pc:sldChg>
      <pc:sldChg chg="modNotesTx">
        <pc:chgData name="Katherine Cronin" userId="fe2cf3bb-779c-4ec6-80cf-f8af9586072d" providerId="ADAL" clId="{3038FCC2-551C-4B45-8BA4-045BB0E246A5}" dt="2024-09-24T14:34:22.953" v="737" actId="20577"/>
        <pc:sldMkLst>
          <pc:docMk/>
          <pc:sldMk cId="1713216147" sldId="305"/>
        </pc:sldMkLst>
      </pc:sldChg>
      <pc:sldChg chg="modNotesTx">
        <pc:chgData name="Katherine Cronin" userId="fe2cf3bb-779c-4ec6-80cf-f8af9586072d" providerId="ADAL" clId="{3038FCC2-551C-4B45-8BA4-045BB0E246A5}" dt="2024-09-24T14:35:03.935" v="755" actId="313"/>
        <pc:sldMkLst>
          <pc:docMk/>
          <pc:sldMk cId="342136659" sldId="306"/>
        </pc:sldMkLst>
      </pc:sldChg>
      <pc:sldChg chg="modSp modNotesTx">
        <pc:chgData name="Katherine Cronin" userId="fe2cf3bb-779c-4ec6-80cf-f8af9586072d" providerId="ADAL" clId="{3038FCC2-551C-4B45-8BA4-045BB0E246A5}" dt="2024-09-24T14:37:48.909" v="764" actId="14826"/>
        <pc:sldMkLst>
          <pc:docMk/>
          <pc:sldMk cId="1420020992" sldId="307"/>
        </pc:sldMkLst>
      </pc:sldChg>
      <pc:sldChg chg="modNotesTx">
        <pc:chgData name="Katherine Cronin" userId="fe2cf3bb-779c-4ec6-80cf-f8af9586072d" providerId="ADAL" clId="{3038FCC2-551C-4B45-8BA4-045BB0E246A5}" dt="2024-09-24T14:38:47.883" v="782" actId="20577"/>
        <pc:sldMkLst>
          <pc:docMk/>
          <pc:sldMk cId="3589477728" sldId="1783"/>
        </pc:sldMkLst>
      </pc:sldChg>
      <pc:sldChg chg="modSp mod modNotesTx">
        <pc:chgData name="Katherine Cronin" userId="fe2cf3bb-779c-4ec6-80cf-f8af9586072d" providerId="ADAL" clId="{3038FCC2-551C-4B45-8BA4-045BB0E246A5}" dt="2024-09-24T14:27:41.645" v="647" actId="20577"/>
        <pc:sldMkLst>
          <pc:docMk/>
          <pc:sldMk cId="2888996292" sldId="1784"/>
        </pc:sldMkLst>
      </pc:sldChg>
      <pc:sldChg chg="addSp delSp modSp mod modAnim modCm modNotesTx">
        <pc:chgData name="Katherine Cronin" userId="fe2cf3bb-779c-4ec6-80cf-f8af9586072d" providerId="ADAL" clId="{3038FCC2-551C-4B45-8BA4-045BB0E246A5}" dt="2024-09-24T14:50:50.690" v="1084" actId="14826"/>
        <pc:sldMkLst>
          <pc:docMk/>
          <pc:sldMk cId="3484182977" sldId="17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therine Cronin" userId="fe2cf3bb-779c-4ec6-80cf-f8af9586072d" providerId="ADAL" clId="{3038FCC2-551C-4B45-8BA4-045BB0E246A5}" dt="2024-09-24T14:47:17.327" v="930" actId="20577"/>
              <pc2:cmMkLst xmlns:pc2="http://schemas.microsoft.com/office/powerpoint/2019/9/main/command">
                <pc:docMk/>
                <pc:sldMk cId="3484182977" sldId="1794"/>
                <pc2:cmMk id="{7E477584-05D1-4409-8A6A-F20BD5F076B2}"/>
              </pc2:cmMkLst>
            </pc226:cmChg>
          </p:ext>
        </pc:extLst>
      </pc:sldChg>
      <pc:sldChg chg="modSp mod">
        <pc:chgData name="Katherine Cronin" userId="fe2cf3bb-779c-4ec6-80cf-f8af9586072d" providerId="ADAL" clId="{3038FCC2-551C-4B45-8BA4-045BB0E246A5}" dt="2024-09-24T22:58:09.960" v="1090" actId="1076"/>
        <pc:sldMkLst>
          <pc:docMk/>
          <pc:sldMk cId="3497284766" sldId="1796"/>
        </pc:sldMkLst>
      </pc:sldChg>
      <pc:sldChg chg="modSp add mod modNotesTx">
        <pc:chgData name="Katherine Cronin" userId="fe2cf3bb-779c-4ec6-80cf-f8af9586072d" providerId="ADAL" clId="{3038FCC2-551C-4B45-8BA4-045BB0E246A5}" dt="2024-09-24T22:59:27.811" v="1233" actId="20577"/>
        <pc:sldMkLst>
          <pc:docMk/>
          <pc:sldMk cId="4171496080" sldId="1797"/>
        </pc:sldMkLst>
      </pc:sldChg>
      <pc:sldMasterChg chg="modSldLayout">
        <pc:chgData name="Katherine Cronin" userId="fe2cf3bb-779c-4ec6-80cf-f8af9586072d" providerId="ADAL" clId="{3038FCC2-551C-4B45-8BA4-045BB0E246A5}" dt="2024-09-24T13:51:01.808" v="1" actId="20577"/>
        <pc:sldMasterMkLst>
          <pc:docMk/>
          <pc:sldMasterMk cId="2142349000" sldId="2147486213"/>
        </pc:sldMasterMkLst>
        <pc:sldLayoutChg chg="modSp mod">
          <pc:chgData name="Katherine Cronin" userId="fe2cf3bb-779c-4ec6-80cf-f8af9586072d" providerId="ADAL" clId="{3038FCC2-551C-4B45-8BA4-045BB0E246A5}" dt="2024-09-24T13:51:01.808" v="1" actId="20577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Chantal Rae" userId="a1db561e-73a2-489d-a119-0f73c1c2f06f" providerId="ADAL" clId="{226DAA39-1B4D-4D1D-992F-EDB1C58AEFFB}"/>
    <pc:docChg chg="custSel modSld">
      <pc:chgData name="Chantal Rae" userId="a1db561e-73a2-489d-a119-0f73c1c2f06f" providerId="ADAL" clId="{226DAA39-1B4D-4D1D-992F-EDB1C58AEFFB}" dt="2024-12-04T00:41:08.905" v="91" actId="20577"/>
      <pc:docMkLst>
        <pc:docMk/>
      </pc:docMkLst>
      <pc:sldChg chg="modNotesTx">
        <pc:chgData name="Chantal Rae" userId="a1db561e-73a2-489d-a119-0f73c1c2f06f" providerId="ADAL" clId="{226DAA39-1B4D-4D1D-992F-EDB1C58AEFFB}" dt="2024-12-04T00:41:08.905" v="91" actId="20577"/>
        <pc:sldMkLst>
          <pc:docMk/>
          <pc:sldMk cId="4221246315" sldId="261"/>
        </pc:sldMkLst>
      </pc:sldChg>
    </pc:docChg>
  </pc:docChgLst>
  <pc:docChgLst>
    <pc:chgData name="Katherine Cronin" userId="S::kcronin@goodtogreatschools.org.au::fe2cf3bb-779c-4ec6-80cf-f8af9586072d" providerId="AD" clId="Web-{D6FBC22B-851D-A581-DF37-801B390AADD1}"/>
    <pc:docChg chg="mod modSld">
      <pc:chgData name="Katherine Cronin" userId="S::kcronin@goodtogreatschools.org.au::fe2cf3bb-779c-4ec6-80cf-f8af9586072d" providerId="AD" clId="Web-{D6FBC22B-851D-A581-DF37-801B390AADD1}" dt="2024-09-24T13:49:27.347" v="11"/>
      <pc:docMkLst>
        <pc:docMk/>
      </pc:docMkLst>
      <pc:sldChg chg="modSp addAnim">
        <pc:chgData name="Katherine Cronin" userId="S::kcronin@goodtogreatschools.org.au::fe2cf3bb-779c-4ec6-80cf-f8af9586072d" providerId="AD" clId="Web-{D6FBC22B-851D-A581-DF37-801B390AADD1}" dt="2024-09-24T13:49:27.347" v="11"/>
        <pc:sldMkLst>
          <pc:docMk/>
          <pc:sldMk cId="3633108255" sldId="290"/>
        </pc:sldMkLst>
      </pc:sldChg>
      <pc:sldChg chg="modSp modCm">
        <pc:chgData name="Katherine Cronin" userId="S::kcronin@goodtogreatschools.org.au::fe2cf3bb-779c-4ec6-80cf-f8af9586072d" providerId="AD" clId="Web-{D6FBC22B-851D-A581-DF37-801B390AADD1}" dt="2024-09-24T13:48:06.532" v="9" actId="20577"/>
        <pc:sldMkLst>
          <pc:docMk/>
          <pc:sldMk cId="117387710" sldId="2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therine Cronin" userId="S::kcronin@goodtogreatschools.org.au::fe2cf3bb-779c-4ec6-80cf-f8af9586072d" providerId="AD" clId="Web-{D6FBC22B-851D-A581-DF37-801B390AADD1}" dt="2024-09-24T13:47:57.923" v="8" actId="20577"/>
              <pc2:cmMkLst xmlns:pc2="http://schemas.microsoft.com/office/powerpoint/2019/9/main/command">
                <pc:docMk/>
                <pc:sldMk cId="117387710" sldId="297"/>
                <pc2:cmMk id="{5A086740-1041-4FDB-A51E-851C81600A95}"/>
              </pc2:cmMkLst>
            </pc226:cmChg>
          </p:ext>
        </pc:extLst>
      </pc:sldChg>
    </pc:docChg>
  </pc:docChgLst>
  <pc:docChgLst>
    <pc:chgData name="Elizabeth Piaquadio" userId="52767243-7565-4b68-b9c1-5d2bede989b0" providerId="ADAL" clId="{6B29F0AB-A5B3-3147-8FE0-C228E815DC93}"/>
    <pc:docChg chg="modSld">
      <pc:chgData name="Elizabeth Piaquadio" userId="52767243-7565-4b68-b9c1-5d2bede989b0" providerId="ADAL" clId="{6B29F0AB-A5B3-3147-8FE0-C228E815DC93}" dt="2024-09-24T09:11:54.464" v="4"/>
      <pc:docMkLst>
        <pc:docMk/>
      </pc:docMkLst>
      <pc:sldChg chg="modSp mod">
        <pc:chgData name="Elizabeth Piaquadio" userId="52767243-7565-4b68-b9c1-5d2bede989b0" providerId="ADAL" clId="{6B29F0AB-A5B3-3147-8FE0-C228E815DC93}" dt="2024-09-24T09:10:32.351" v="1" actId="120"/>
        <pc:sldMkLst>
          <pc:docMk/>
          <pc:sldMk cId="3633108255" sldId="290"/>
        </pc:sldMkLst>
      </pc:sldChg>
      <pc:sldChg chg="addCm">
        <pc:chgData name="Elizabeth Piaquadio" userId="52767243-7565-4b68-b9c1-5d2bede989b0" providerId="ADAL" clId="{6B29F0AB-A5B3-3147-8FE0-C228E815DC93}" dt="2024-09-24T09:11:54.464" v="4"/>
        <pc:sldMkLst>
          <pc:docMk/>
          <pc:sldMk cId="117387710" sldId="2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6B29F0AB-A5B3-3147-8FE0-C228E815DC93}" dt="2024-09-24T09:11:02.692" v="2"/>
              <pc2:cmMkLst xmlns:pc2="http://schemas.microsoft.com/office/powerpoint/2019/9/main/command">
                <pc:docMk/>
                <pc:sldMk cId="117387710" sldId="297"/>
                <pc2:cmMk id="{C765E36B-BEA0-E249-BA89-4F0E908D1F8A}"/>
              </pc2:cmMkLst>
            </pc226:cmChg>
            <pc226:cmChg xmlns:pc226="http://schemas.microsoft.com/office/powerpoint/2022/06/main/command" chg="add">
              <pc226:chgData name="Elizabeth Piaquadio" userId="52767243-7565-4b68-b9c1-5d2bede989b0" providerId="ADAL" clId="{6B29F0AB-A5B3-3147-8FE0-C228E815DC93}" dt="2024-09-24T09:11:54.464" v="4"/>
              <pc2:cmMkLst xmlns:pc2="http://schemas.microsoft.com/office/powerpoint/2019/9/main/command">
                <pc:docMk/>
                <pc:sldMk cId="117387710" sldId="297"/>
                <pc2:cmMk id="{305F8AD0-063C-CF49-ACF5-C6606EE5D5F6}"/>
              </pc2:cmMkLst>
            </pc226:cmChg>
          </p:ext>
        </pc:extLst>
      </pc:sldChg>
      <pc:sldChg chg="addCm">
        <pc:chgData name="Elizabeth Piaquadio" userId="52767243-7565-4b68-b9c1-5d2bede989b0" providerId="ADAL" clId="{6B29F0AB-A5B3-3147-8FE0-C228E815DC93}" dt="2024-09-24T09:11:48.440" v="3"/>
        <pc:sldMkLst>
          <pc:docMk/>
          <pc:sldMk cId="2432143710" sldId="3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6B29F0AB-A5B3-3147-8FE0-C228E815DC93}" dt="2024-09-24T09:11:48.440" v="3"/>
              <pc2:cmMkLst xmlns:pc2="http://schemas.microsoft.com/office/powerpoint/2019/9/main/command">
                <pc:docMk/>
                <pc:sldMk cId="2432143710" sldId="302"/>
                <pc2:cmMk id="{964B2FD6-A090-934D-98DF-8B4050895636}"/>
              </pc2:cmMkLst>
            </pc226:cmChg>
          </p:ext>
        </pc:extLst>
      </pc:sldChg>
    </pc:docChg>
  </pc:docChgLst>
  <pc:docChgLst>
    <pc:chgData name="Chantal Rae" userId="a1db561e-73a2-489d-a119-0f73c1c2f06f" providerId="ADAL" clId="{C4685AB1-3C54-453B-9C84-EC5045BFDA3A}"/>
    <pc:docChg chg="addSld modSld sldOrd">
      <pc:chgData name="Chantal Rae" userId="a1db561e-73a2-489d-a119-0f73c1c2f06f" providerId="ADAL" clId="{C4685AB1-3C54-453B-9C84-EC5045BFDA3A}" dt="2025-01-15T04:01:53.159" v="2"/>
      <pc:docMkLst>
        <pc:docMk/>
      </pc:docMkLst>
      <pc:sldChg chg="ord">
        <pc:chgData name="Chantal Rae" userId="a1db561e-73a2-489d-a119-0f73c1c2f06f" providerId="ADAL" clId="{C4685AB1-3C54-453B-9C84-EC5045BFDA3A}" dt="2025-01-15T04:00:37.797" v="0" actId="20578"/>
        <pc:sldMkLst>
          <pc:docMk/>
          <pc:sldMk cId="4221246315" sldId="261"/>
        </pc:sldMkLst>
      </pc:sldChg>
      <pc:sldChg chg="modSp mod">
        <pc:chgData name="Chantal Rae" userId="a1db561e-73a2-489d-a119-0f73c1c2f06f" providerId="ADAL" clId="{C4685AB1-3C54-453B-9C84-EC5045BFDA3A}" dt="2025-01-15T04:00:47.975" v="1" actId="207"/>
        <pc:sldMkLst>
          <pc:docMk/>
          <pc:sldMk cId="3633108255" sldId="290"/>
        </pc:sldMkLst>
      </pc:sldChg>
      <pc:sldChg chg="add">
        <pc:chgData name="Chantal Rae" userId="a1db561e-73a2-489d-a119-0f73c1c2f06f" providerId="ADAL" clId="{C4685AB1-3C54-453B-9C84-EC5045BFDA3A}" dt="2025-01-15T04:01:53.159" v="2"/>
        <pc:sldMkLst>
          <pc:docMk/>
          <pc:sldMk cId="2469684438" sldId="1789"/>
        </pc:sldMkLst>
      </pc:sldChg>
    </pc:docChg>
  </pc:docChgLst>
  <pc:docChgLst>
    <pc:chgData name="Bernard Fernando" userId="b283a9a7-e571-4974-a0d3-6db1e4666c62" providerId="ADAL" clId="{1E7DD8EC-51A2-44F2-94AA-C20372AB32B0}"/>
    <pc:docChg chg="undo custSel addSld modSld modMainMaster">
      <pc:chgData name="Bernard Fernando" userId="b283a9a7-e571-4974-a0d3-6db1e4666c62" providerId="ADAL" clId="{1E7DD8EC-51A2-44F2-94AA-C20372AB32B0}" dt="2024-12-19T20:24:02.816" v="3" actId="700"/>
      <pc:docMkLst>
        <pc:docMk/>
      </pc:docMkLst>
      <pc:sldChg chg="delSp new mod modClrScheme chgLayout">
        <pc:chgData name="Bernard Fernando" userId="b283a9a7-e571-4974-a0d3-6db1e4666c62" providerId="ADAL" clId="{1E7DD8EC-51A2-44F2-94AA-C20372AB32B0}" dt="2024-12-19T20:24:02.816" v="3" actId="700"/>
        <pc:sldMkLst>
          <pc:docMk/>
          <pc:sldMk cId="3385037461" sldId="1798"/>
        </pc:sldMkLst>
      </pc:sldChg>
      <pc:sldMasterChg chg="modSldLayout">
        <pc:chgData name="Bernard Fernando" userId="b283a9a7-e571-4974-a0d3-6db1e4666c62" providerId="ADAL" clId="{1E7DD8EC-51A2-44F2-94AA-C20372AB32B0}" dt="2024-12-19T20:23:48.071" v="1" actId="22"/>
        <pc:sldMasterMkLst>
          <pc:docMk/>
          <pc:sldMasterMk cId="2142349000" sldId="2147486213"/>
        </pc:sldMasterMkLst>
        <pc:sldLayoutChg chg="addSp delSp mod">
          <pc:chgData name="Bernard Fernando" userId="b283a9a7-e571-4974-a0d3-6db1e4666c62" providerId="ADAL" clId="{1E7DD8EC-51A2-44F2-94AA-C20372AB32B0}" dt="2024-12-19T20:23:48.071" v="1" actId="22"/>
          <pc:sldLayoutMkLst>
            <pc:docMk/>
            <pc:sldMasterMk cId="2142349000" sldId="2147486213"/>
            <pc:sldLayoutMk cId="69829442" sldId="2147486352"/>
          </pc:sldLayoutMkLst>
        </pc:sldLayoutChg>
      </pc:sldMasterChg>
    </pc:docChg>
  </pc:docChgLst>
  <pc:docChgLst>
    <pc:chgData name="Bernard Fernando" userId="b283a9a7-e571-4974-a0d3-6db1e4666c62" providerId="ADAL" clId="{9FBD4973-A184-4191-87AD-73F275E9C491}"/>
    <pc:docChg chg="undo redo custSel modSld">
      <pc:chgData name="Bernard Fernando" userId="b283a9a7-e571-4974-a0d3-6db1e4666c62" providerId="ADAL" clId="{9FBD4973-A184-4191-87AD-73F275E9C491}" dt="2024-09-26T09:40:01.073" v="19" actId="6549"/>
      <pc:docMkLst>
        <pc:docMk/>
      </pc:docMkLst>
      <pc:sldChg chg="modNotesTx">
        <pc:chgData name="Bernard Fernando" userId="b283a9a7-e571-4974-a0d3-6db1e4666c62" providerId="ADAL" clId="{9FBD4973-A184-4191-87AD-73F275E9C491}" dt="2024-09-26T08:23:00.780" v="0" actId="6549"/>
        <pc:sldMkLst>
          <pc:docMk/>
          <pc:sldMk cId="4221246315" sldId="261"/>
        </pc:sldMkLst>
      </pc:sldChg>
      <pc:sldChg chg="modNotesTx">
        <pc:chgData name="Bernard Fernando" userId="b283a9a7-e571-4974-a0d3-6db1e4666c62" providerId="ADAL" clId="{9FBD4973-A184-4191-87AD-73F275E9C491}" dt="2024-09-26T08:23:05.563" v="1" actId="6549"/>
        <pc:sldMkLst>
          <pc:docMk/>
          <pc:sldMk cId="1729709310" sldId="262"/>
        </pc:sldMkLst>
      </pc:sldChg>
      <pc:sldChg chg="modNotesTx">
        <pc:chgData name="Bernard Fernando" userId="b283a9a7-e571-4974-a0d3-6db1e4666c62" providerId="ADAL" clId="{9FBD4973-A184-4191-87AD-73F275E9C491}" dt="2024-09-26T09:40:01.073" v="19" actId="6549"/>
        <pc:sldMkLst>
          <pc:docMk/>
          <pc:sldMk cId="394987177" sldId="276"/>
        </pc:sldMkLst>
      </pc:sldChg>
      <pc:sldChg chg="modNotesTx">
        <pc:chgData name="Bernard Fernando" userId="b283a9a7-e571-4974-a0d3-6db1e4666c62" providerId="ADAL" clId="{9FBD4973-A184-4191-87AD-73F275E9C491}" dt="2024-09-26T08:23:08.874" v="2" actId="6549"/>
        <pc:sldMkLst>
          <pc:docMk/>
          <pc:sldMk cId="1224502873" sldId="285"/>
        </pc:sldMkLst>
      </pc:sldChg>
      <pc:sldChg chg="modNotesTx">
        <pc:chgData name="Bernard Fernando" userId="b283a9a7-e571-4974-a0d3-6db1e4666c62" providerId="ADAL" clId="{9FBD4973-A184-4191-87AD-73F275E9C491}" dt="2024-09-26T08:23:19.611" v="3" actId="6549"/>
        <pc:sldMkLst>
          <pc:docMk/>
          <pc:sldMk cId="3633108255" sldId="290"/>
        </pc:sldMkLst>
      </pc:sldChg>
      <pc:sldChg chg="modNotesTx">
        <pc:chgData name="Bernard Fernando" userId="b283a9a7-e571-4974-a0d3-6db1e4666c62" providerId="ADAL" clId="{9FBD4973-A184-4191-87AD-73F275E9C491}" dt="2024-09-26T08:23:39.859" v="5" actId="6549"/>
        <pc:sldMkLst>
          <pc:docMk/>
          <pc:sldMk cId="558348118" sldId="298"/>
        </pc:sldMkLst>
      </pc:sldChg>
      <pc:sldChg chg="modNotesTx">
        <pc:chgData name="Bernard Fernando" userId="b283a9a7-e571-4974-a0d3-6db1e4666c62" providerId="ADAL" clId="{9FBD4973-A184-4191-87AD-73F275E9C491}" dt="2024-09-26T08:23:49.067" v="6" actId="6549"/>
        <pc:sldMkLst>
          <pc:docMk/>
          <pc:sldMk cId="3445829193" sldId="299"/>
        </pc:sldMkLst>
      </pc:sldChg>
      <pc:sldChg chg="modNotesTx">
        <pc:chgData name="Bernard Fernando" userId="b283a9a7-e571-4974-a0d3-6db1e4666c62" providerId="ADAL" clId="{9FBD4973-A184-4191-87AD-73F275E9C491}" dt="2024-09-26T08:24:21.307" v="9" actId="6549"/>
        <pc:sldMkLst>
          <pc:docMk/>
          <pc:sldMk cId="3341099163" sldId="303"/>
        </pc:sldMkLst>
      </pc:sldChg>
      <pc:sldChg chg="modNotesTx">
        <pc:chgData name="Bernard Fernando" userId="b283a9a7-e571-4974-a0d3-6db1e4666c62" providerId="ADAL" clId="{9FBD4973-A184-4191-87AD-73F275E9C491}" dt="2024-09-26T08:24:32.603" v="10" actId="6549"/>
        <pc:sldMkLst>
          <pc:docMk/>
          <pc:sldMk cId="659355239" sldId="304"/>
        </pc:sldMkLst>
      </pc:sldChg>
      <pc:sldChg chg="modNotesTx">
        <pc:chgData name="Bernard Fernando" userId="b283a9a7-e571-4974-a0d3-6db1e4666c62" providerId="ADAL" clId="{9FBD4973-A184-4191-87AD-73F275E9C491}" dt="2024-09-26T08:25:07.019" v="11" actId="6549"/>
        <pc:sldMkLst>
          <pc:docMk/>
          <pc:sldMk cId="1713216147" sldId="305"/>
        </pc:sldMkLst>
      </pc:sldChg>
      <pc:sldChg chg="modNotesTx">
        <pc:chgData name="Bernard Fernando" userId="b283a9a7-e571-4974-a0d3-6db1e4666c62" providerId="ADAL" clId="{9FBD4973-A184-4191-87AD-73F275E9C491}" dt="2024-09-26T08:45:24.770" v="12" actId="6549"/>
        <pc:sldMkLst>
          <pc:docMk/>
          <pc:sldMk cId="342136659" sldId="306"/>
        </pc:sldMkLst>
      </pc:sldChg>
      <pc:sldChg chg="modNotesTx">
        <pc:chgData name="Bernard Fernando" userId="b283a9a7-e571-4974-a0d3-6db1e4666c62" providerId="ADAL" clId="{9FBD4973-A184-4191-87AD-73F275E9C491}" dt="2024-09-26T08:45:30.626" v="13" actId="6549"/>
        <pc:sldMkLst>
          <pc:docMk/>
          <pc:sldMk cId="1420020992" sldId="307"/>
        </pc:sldMkLst>
      </pc:sldChg>
      <pc:sldChg chg="modNotesTx">
        <pc:chgData name="Bernard Fernando" userId="b283a9a7-e571-4974-a0d3-6db1e4666c62" providerId="ADAL" clId="{9FBD4973-A184-4191-87AD-73F275E9C491}" dt="2024-09-26T08:45:54.218" v="15" actId="6549"/>
        <pc:sldMkLst>
          <pc:docMk/>
          <pc:sldMk cId="3598576344" sldId="1782"/>
        </pc:sldMkLst>
      </pc:sldChg>
      <pc:sldChg chg="modNotesTx">
        <pc:chgData name="Bernard Fernando" userId="b283a9a7-e571-4974-a0d3-6db1e4666c62" providerId="ADAL" clId="{9FBD4973-A184-4191-87AD-73F275E9C491}" dt="2024-09-26T08:45:47.570" v="14" actId="6549"/>
        <pc:sldMkLst>
          <pc:docMk/>
          <pc:sldMk cId="3589477728" sldId="1783"/>
        </pc:sldMkLst>
      </pc:sldChg>
      <pc:sldChg chg="modNotesTx">
        <pc:chgData name="Bernard Fernando" userId="b283a9a7-e571-4974-a0d3-6db1e4666c62" providerId="ADAL" clId="{9FBD4973-A184-4191-87AD-73F275E9C491}" dt="2024-09-26T08:24:10.587" v="7" actId="6549"/>
        <pc:sldMkLst>
          <pc:docMk/>
          <pc:sldMk cId="2888996292" sldId="1784"/>
        </pc:sldMkLst>
      </pc:sldChg>
      <pc:sldChg chg="modNotesTx">
        <pc:chgData name="Bernard Fernando" userId="b283a9a7-e571-4974-a0d3-6db1e4666c62" providerId="ADAL" clId="{9FBD4973-A184-4191-87AD-73F275E9C491}" dt="2024-09-26T08:45:59.425" v="16" actId="6549"/>
        <pc:sldMkLst>
          <pc:docMk/>
          <pc:sldMk cId="3484182977" sldId="1794"/>
        </pc:sldMkLst>
      </pc:sldChg>
      <pc:sldChg chg="modNotesTx">
        <pc:chgData name="Bernard Fernando" userId="b283a9a7-e571-4974-a0d3-6db1e4666c62" providerId="ADAL" clId="{9FBD4973-A184-4191-87AD-73F275E9C491}" dt="2024-09-26T08:23:28.347" v="4" actId="6549"/>
        <pc:sldMkLst>
          <pc:docMk/>
          <pc:sldMk cId="3198941441" sldId="1795"/>
        </pc:sldMkLst>
      </pc:sldChg>
      <pc:sldChg chg="modNotesTx">
        <pc:chgData name="Bernard Fernando" userId="b283a9a7-e571-4974-a0d3-6db1e4666c62" providerId="ADAL" clId="{9FBD4973-A184-4191-87AD-73F275E9C491}" dt="2024-09-26T08:24:14.931" v="8" actId="6549"/>
        <pc:sldMkLst>
          <pc:docMk/>
          <pc:sldMk cId="4171496080" sldId="1797"/>
        </pc:sldMkLst>
      </pc:sldChg>
    </pc:docChg>
  </pc:docChgLst>
  <pc:docChgLst>
    <pc:chgData name="Chantal Rae" userId="a1db561e-73a2-489d-a119-0f73c1c2f06f" providerId="ADAL" clId="{8A75C1BB-69E9-4EEF-BFD8-DCBE2F4E6D94}"/>
    <pc:docChg chg="undo custSel modSld">
      <pc:chgData name="Chantal Rae" userId="a1db561e-73a2-489d-a119-0f73c1c2f06f" providerId="ADAL" clId="{8A75C1BB-69E9-4EEF-BFD8-DCBE2F4E6D94}" dt="2024-09-24T03:35:33.589" v="12" actId="1076"/>
      <pc:docMkLst>
        <pc:docMk/>
      </pc:docMkLst>
      <pc:sldChg chg="modNotesTx">
        <pc:chgData name="Chantal Rae" userId="a1db561e-73a2-489d-a119-0f73c1c2f06f" providerId="ADAL" clId="{8A75C1BB-69E9-4EEF-BFD8-DCBE2F4E6D94}" dt="2024-09-24T03:18:32.972" v="0" actId="20577"/>
        <pc:sldMkLst>
          <pc:docMk/>
          <pc:sldMk cId="2585116655" sldId="256"/>
        </pc:sldMkLst>
      </pc:sldChg>
      <pc:sldChg chg="modSp mod">
        <pc:chgData name="Chantal Rae" userId="a1db561e-73a2-489d-a119-0f73c1c2f06f" providerId="ADAL" clId="{8A75C1BB-69E9-4EEF-BFD8-DCBE2F4E6D94}" dt="2024-09-24T03:19:31.792" v="3" actId="14100"/>
        <pc:sldMkLst>
          <pc:docMk/>
          <pc:sldMk cId="1729709310" sldId="262"/>
        </pc:sldMkLst>
      </pc:sldChg>
      <pc:sldChg chg="modSp mod">
        <pc:chgData name="Chantal Rae" userId="a1db561e-73a2-489d-a119-0f73c1c2f06f" providerId="ADAL" clId="{8A75C1BB-69E9-4EEF-BFD8-DCBE2F4E6D94}" dt="2024-09-24T03:25:35.062" v="6" actId="1076"/>
        <pc:sldMkLst>
          <pc:docMk/>
          <pc:sldMk cId="558348118" sldId="298"/>
        </pc:sldMkLst>
      </pc:sldChg>
      <pc:sldChg chg="modSp mod">
        <pc:chgData name="Chantal Rae" userId="a1db561e-73a2-489d-a119-0f73c1c2f06f" providerId="ADAL" clId="{8A75C1BB-69E9-4EEF-BFD8-DCBE2F4E6D94}" dt="2024-09-24T03:29:28.584" v="10" actId="1076"/>
        <pc:sldMkLst>
          <pc:docMk/>
          <pc:sldMk cId="3445829193" sldId="299"/>
        </pc:sldMkLst>
      </pc:sldChg>
      <pc:sldChg chg="modNotesTx">
        <pc:chgData name="Chantal Rae" userId="a1db561e-73a2-489d-a119-0f73c1c2f06f" providerId="ADAL" clId="{8A75C1BB-69E9-4EEF-BFD8-DCBE2F4E6D94}" dt="2024-09-24T03:31:29.555" v="11" actId="20577"/>
        <pc:sldMkLst>
          <pc:docMk/>
          <pc:sldMk cId="3341099163" sldId="303"/>
        </pc:sldMkLst>
      </pc:sldChg>
      <pc:sldChg chg="modSp mod">
        <pc:chgData name="Chantal Rae" userId="a1db561e-73a2-489d-a119-0f73c1c2f06f" providerId="ADAL" clId="{8A75C1BB-69E9-4EEF-BFD8-DCBE2F4E6D94}" dt="2024-09-24T03:35:33.589" v="12" actId="1076"/>
        <pc:sldMkLst>
          <pc:docMk/>
          <pc:sldMk cId="3598576344" sldId="1782"/>
        </pc:sldMkLst>
      </pc:sldChg>
    </pc:docChg>
  </pc:docChgLst>
  <pc:docChgLst>
    <pc:chgData name="Bernard Fernando" userId="S::bfernando@goodtogreatschools.org.au::b283a9a7-e571-4974-a0d3-6db1e4666c62" providerId="AD" clId="Web-{5644BD29-6043-4C9B-74BB-7A67D85EFA4A}"/>
    <pc:docChg chg="modSld">
      <pc:chgData name="Bernard Fernando" userId="S::bfernando@goodtogreatschools.org.au::b283a9a7-e571-4974-a0d3-6db1e4666c62" providerId="AD" clId="Web-{5644BD29-6043-4C9B-74BB-7A67D85EFA4A}" dt="2024-09-26T08:21:44.902" v="0"/>
      <pc:docMkLst>
        <pc:docMk/>
      </pc:docMkLst>
      <pc:sldChg chg="modNotes">
        <pc:chgData name="Bernard Fernando" userId="S::bfernando@goodtogreatschools.org.au::b283a9a7-e571-4974-a0d3-6db1e4666c62" providerId="AD" clId="Web-{5644BD29-6043-4C9B-74BB-7A67D85EFA4A}" dt="2024-09-26T08:21:44.902" v="0"/>
        <pc:sldMkLst>
          <pc:docMk/>
          <pc:sldMk cId="2585116655" sldId="256"/>
        </pc:sldMkLst>
      </pc:sldChg>
    </pc:docChg>
  </pc:docChgLst>
  <pc:docChgLst>
    <pc:chgData name="Katherine Cronin" userId="fe2cf3bb-779c-4ec6-80cf-f8af9586072d" providerId="ADAL" clId="{7C5E6450-238F-E646-8BB0-F1DF0AE87B12}"/>
    <pc:docChg chg="undo redo custSel addSld delSld modSld">
      <pc:chgData name="Katherine Cronin" userId="fe2cf3bb-779c-4ec6-80cf-f8af9586072d" providerId="ADAL" clId="{7C5E6450-238F-E646-8BB0-F1DF0AE87B12}" dt="2024-09-21T15:49:22.151" v="12373" actId="20577"/>
      <pc:docMkLst>
        <pc:docMk/>
      </pc:docMkLst>
      <pc:sldChg chg="addSp delSp modSp mod">
        <pc:chgData name="Katherine Cronin" userId="fe2cf3bb-779c-4ec6-80cf-f8af9586072d" providerId="ADAL" clId="{7C5E6450-238F-E646-8BB0-F1DF0AE87B12}" dt="2024-09-20T19:12:38.564" v="6434" actId="26606"/>
        <pc:sldMkLst>
          <pc:docMk/>
          <pc:sldMk cId="2585116655" sldId="256"/>
        </pc:sldMkLst>
      </pc:sldChg>
      <pc:sldChg chg="modSp mod modNotesTx">
        <pc:chgData name="Katherine Cronin" userId="fe2cf3bb-779c-4ec6-80cf-f8af9586072d" providerId="ADAL" clId="{7C5E6450-238F-E646-8BB0-F1DF0AE87B12}" dt="2024-09-19T23:32:04.558" v="177" actId="113"/>
        <pc:sldMkLst>
          <pc:docMk/>
          <pc:sldMk cId="4221246315" sldId="261"/>
        </pc:sldMkLst>
      </pc:sldChg>
      <pc:sldChg chg="modSp mod modNotesTx">
        <pc:chgData name="Katherine Cronin" userId="fe2cf3bb-779c-4ec6-80cf-f8af9586072d" providerId="ADAL" clId="{7C5E6450-238F-E646-8BB0-F1DF0AE87B12}" dt="2024-09-19T23:31:49.649" v="176" actId="113"/>
        <pc:sldMkLst>
          <pc:docMk/>
          <pc:sldMk cId="1729709310" sldId="262"/>
        </pc:sldMkLst>
      </pc:sldChg>
      <pc:sldChg chg="modSp del mod">
        <pc:chgData name="Katherine Cronin" userId="fe2cf3bb-779c-4ec6-80cf-f8af9586072d" providerId="ADAL" clId="{7C5E6450-238F-E646-8BB0-F1DF0AE87B12}" dt="2024-09-21T15:46:25.289" v="12259" actId="2696"/>
        <pc:sldMkLst>
          <pc:docMk/>
          <pc:sldMk cId="521185421" sldId="275"/>
        </pc:sldMkLst>
      </pc:sldChg>
      <pc:sldChg chg="modSp mod modNotesTx">
        <pc:chgData name="Katherine Cronin" userId="fe2cf3bb-779c-4ec6-80cf-f8af9586072d" providerId="ADAL" clId="{7C5E6450-238F-E646-8BB0-F1DF0AE87B12}" dt="2024-09-21T15:49:22.151" v="12373" actId="20577"/>
        <pc:sldMkLst>
          <pc:docMk/>
          <pc:sldMk cId="394987177" sldId="276"/>
        </pc:sldMkLst>
      </pc:sldChg>
      <pc:sldChg chg="modSp modNotesTx">
        <pc:chgData name="Katherine Cronin" userId="fe2cf3bb-779c-4ec6-80cf-f8af9586072d" providerId="ADAL" clId="{7C5E6450-238F-E646-8BB0-F1DF0AE87B12}" dt="2024-09-20T14:17:15.153" v="1126" actId="20577"/>
        <pc:sldMkLst>
          <pc:docMk/>
          <pc:sldMk cId="1224502873" sldId="285"/>
        </pc:sldMkLst>
      </pc:sldChg>
      <pc:sldChg chg="addSp modSp mod modNotesTx">
        <pc:chgData name="Katherine Cronin" userId="fe2cf3bb-779c-4ec6-80cf-f8af9586072d" providerId="ADAL" clId="{7C5E6450-238F-E646-8BB0-F1DF0AE87B12}" dt="2024-09-20T15:01:20.699" v="3633" actId="1076"/>
        <pc:sldMkLst>
          <pc:docMk/>
          <pc:sldMk cId="3633108255" sldId="290"/>
        </pc:sldMkLst>
      </pc:sldChg>
      <pc:sldChg chg="del">
        <pc:chgData name="Katherine Cronin" userId="fe2cf3bb-779c-4ec6-80cf-f8af9586072d" providerId="ADAL" clId="{7C5E6450-238F-E646-8BB0-F1DF0AE87B12}" dt="2024-09-21T14:58:59.178" v="10423" actId="2696"/>
        <pc:sldMkLst>
          <pc:docMk/>
          <pc:sldMk cId="212429081" sldId="296"/>
        </pc:sldMkLst>
      </pc:sldChg>
      <pc:sldChg chg="modSp mod modNotesTx">
        <pc:chgData name="Katherine Cronin" userId="fe2cf3bb-779c-4ec6-80cf-f8af9586072d" providerId="ADAL" clId="{7C5E6450-238F-E646-8BB0-F1DF0AE87B12}" dt="2024-09-20T14:36:09.181" v="2065" actId="20577"/>
        <pc:sldMkLst>
          <pc:docMk/>
          <pc:sldMk cId="117387710" sldId="297"/>
        </pc:sldMkLst>
      </pc:sldChg>
      <pc:sldChg chg="addSp delSp modSp mod modAnim modNotesTx">
        <pc:chgData name="Katherine Cronin" userId="fe2cf3bb-779c-4ec6-80cf-f8af9586072d" providerId="ADAL" clId="{7C5E6450-238F-E646-8BB0-F1DF0AE87B12}" dt="2024-09-20T15:01:22.268" v="3634" actId="14100"/>
        <pc:sldMkLst>
          <pc:docMk/>
          <pc:sldMk cId="558348118" sldId="298"/>
        </pc:sldMkLst>
      </pc:sldChg>
      <pc:sldChg chg="addSp modSp mod modAnim modNotesTx">
        <pc:chgData name="Katherine Cronin" userId="fe2cf3bb-779c-4ec6-80cf-f8af9586072d" providerId="ADAL" clId="{7C5E6450-238F-E646-8BB0-F1DF0AE87B12}" dt="2024-09-20T15:22:16.556" v="5175" actId="14100"/>
        <pc:sldMkLst>
          <pc:docMk/>
          <pc:sldMk cId="3445829193" sldId="299"/>
        </pc:sldMkLst>
      </pc:sldChg>
      <pc:sldChg chg="del">
        <pc:chgData name="Katherine Cronin" userId="fe2cf3bb-779c-4ec6-80cf-f8af9586072d" providerId="ADAL" clId="{7C5E6450-238F-E646-8BB0-F1DF0AE87B12}" dt="2024-09-20T19:25:02.901" v="6598" actId="2696"/>
        <pc:sldMkLst>
          <pc:docMk/>
          <pc:sldMk cId="3161078265" sldId="300"/>
        </pc:sldMkLst>
      </pc:sldChg>
      <pc:sldChg chg="del">
        <pc:chgData name="Katherine Cronin" userId="fe2cf3bb-779c-4ec6-80cf-f8af9586072d" providerId="ADAL" clId="{7C5E6450-238F-E646-8BB0-F1DF0AE87B12}" dt="2024-09-20T19:25:03.401" v="6599" actId="2696"/>
        <pc:sldMkLst>
          <pc:docMk/>
          <pc:sldMk cId="1327022093" sldId="301"/>
        </pc:sldMkLst>
      </pc:sldChg>
      <pc:sldChg chg="modSp mod modNotesTx">
        <pc:chgData name="Katherine Cronin" userId="fe2cf3bb-779c-4ec6-80cf-f8af9586072d" providerId="ADAL" clId="{7C5E6450-238F-E646-8BB0-F1DF0AE87B12}" dt="2024-09-20T19:30:28.563" v="6768" actId="20577"/>
        <pc:sldMkLst>
          <pc:docMk/>
          <pc:sldMk cId="2432143710" sldId="302"/>
        </pc:sldMkLst>
      </pc:sldChg>
      <pc:sldChg chg="addSp modSp mod modAnim modNotesTx">
        <pc:chgData name="Katherine Cronin" userId="fe2cf3bb-779c-4ec6-80cf-f8af9586072d" providerId="ADAL" clId="{7C5E6450-238F-E646-8BB0-F1DF0AE87B12}" dt="2024-09-20T21:03:46.125" v="9605" actId="20577"/>
        <pc:sldMkLst>
          <pc:docMk/>
          <pc:sldMk cId="3341099163" sldId="303"/>
        </pc:sldMkLst>
      </pc:sldChg>
      <pc:sldChg chg="modSp mod modNotesTx">
        <pc:chgData name="Katherine Cronin" userId="fe2cf3bb-779c-4ec6-80cf-f8af9586072d" providerId="ADAL" clId="{7C5E6450-238F-E646-8BB0-F1DF0AE87B12}" dt="2024-09-20T21:03:58.600" v="9607" actId="20577"/>
        <pc:sldMkLst>
          <pc:docMk/>
          <pc:sldMk cId="659355239" sldId="304"/>
        </pc:sldMkLst>
      </pc:sldChg>
      <pc:sldChg chg="modSp mod modNotesTx">
        <pc:chgData name="Katherine Cronin" userId="fe2cf3bb-779c-4ec6-80cf-f8af9586072d" providerId="ADAL" clId="{7C5E6450-238F-E646-8BB0-F1DF0AE87B12}" dt="2024-09-20T21:03:35.403" v="9602" actId="20577"/>
        <pc:sldMkLst>
          <pc:docMk/>
          <pc:sldMk cId="1713216147" sldId="305"/>
        </pc:sldMkLst>
      </pc:sldChg>
      <pc:sldChg chg="modSp mod modNotesTx">
        <pc:chgData name="Katherine Cronin" userId="fe2cf3bb-779c-4ec6-80cf-f8af9586072d" providerId="ADAL" clId="{7C5E6450-238F-E646-8BB0-F1DF0AE87B12}" dt="2024-09-20T21:13:49.696" v="10408" actId="20577"/>
        <pc:sldMkLst>
          <pc:docMk/>
          <pc:sldMk cId="342136659" sldId="306"/>
        </pc:sldMkLst>
      </pc:sldChg>
      <pc:sldChg chg="modSp mod modNotesTx">
        <pc:chgData name="Katherine Cronin" userId="fe2cf3bb-779c-4ec6-80cf-f8af9586072d" providerId="ADAL" clId="{7C5E6450-238F-E646-8BB0-F1DF0AE87B12}" dt="2024-09-21T15:11:38.374" v="11105" actId="20577"/>
        <pc:sldMkLst>
          <pc:docMk/>
          <pc:sldMk cId="1420020992" sldId="307"/>
        </pc:sldMkLst>
      </pc:sldChg>
      <pc:sldChg chg="delSp modSp mod delAnim modAnim modNotesTx">
        <pc:chgData name="Katherine Cronin" userId="fe2cf3bb-779c-4ec6-80cf-f8af9586072d" providerId="ADAL" clId="{7C5E6450-238F-E646-8BB0-F1DF0AE87B12}" dt="2024-09-21T15:18:02.710" v="11208"/>
        <pc:sldMkLst>
          <pc:docMk/>
          <pc:sldMk cId="3598576344" sldId="1782"/>
        </pc:sldMkLst>
      </pc:sldChg>
      <pc:sldChg chg="modSp mod modNotesTx">
        <pc:chgData name="Katherine Cronin" userId="fe2cf3bb-779c-4ec6-80cf-f8af9586072d" providerId="ADAL" clId="{7C5E6450-238F-E646-8BB0-F1DF0AE87B12}" dt="2024-09-21T15:41:25.845" v="12168" actId="20577"/>
        <pc:sldMkLst>
          <pc:docMk/>
          <pc:sldMk cId="3589477728" sldId="1783"/>
        </pc:sldMkLst>
      </pc:sldChg>
      <pc:sldChg chg="modSp add mod modNotesTx">
        <pc:chgData name="Katherine Cronin" userId="fe2cf3bb-779c-4ec6-80cf-f8af9586072d" providerId="ADAL" clId="{7C5E6450-238F-E646-8BB0-F1DF0AE87B12}" dt="2024-09-20T19:17:31.935" v="6597" actId="33524"/>
        <pc:sldMkLst>
          <pc:docMk/>
          <pc:sldMk cId="2888996292" sldId="1784"/>
        </pc:sldMkLst>
      </pc:sldChg>
      <pc:sldChg chg="add">
        <pc:chgData name="Katherine Cronin" userId="fe2cf3bb-779c-4ec6-80cf-f8af9586072d" providerId="ADAL" clId="{7C5E6450-238F-E646-8BB0-F1DF0AE87B12}" dt="2024-09-21T15:46:23.380" v="12258"/>
        <pc:sldMkLst>
          <pc:docMk/>
          <pc:sldMk cId="3484182977" sldId="1794"/>
        </pc:sldMkLst>
      </pc:sldChg>
    </pc:docChg>
  </pc:docChgLst>
  <pc:docChgLst>
    <pc:chgData name="Chantal Rae" userId="a1db561e-73a2-489d-a119-0f73c1c2f06f" providerId="ADAL" clId="{9405610D-99D2-4366-AFD5-0E1170B5A8BB}"/>
    <pc:docChg chg="modMainMaster">
      <pc:chgData name="Chantal Rae" userId="a1db561e-73a2-489d-a119-0f73c1c2f06f" providerId="ADAL" clId="{9405610D-99D2-4366-AFD5-0E1170B5A8BB}" dt="2025-12-10T01:53:45.327" v="6" actId="20577"/>
      <pc:docMkLst>
        <pc:docMk/>
      </pc:docMkLst>
      <pc:sldMasterChg chg="modSldLayout">
        <pc:chgData name="Chantal Rae" userId="a1db561e-73a2-489d-a119-0f73c1c2f06f" providerId="ADAL" clId="{9405610D-99D2-4366-AFD5-0E1170B5A8BB}" dt="2025-12-10T01:53:45.327" v="6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9405610D-99D2-4366-AFD5-0E1170B5A8BB}" dt="2025-12-10T01:53:45.327" v="6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Chantal Rae" userId="a1db561e-73a2-489d-a119-0f73c1c2f06f" providerId="ADAL" clId="{9405610D-99D2-4366-AFD5-0E1170B5A8BB}" dt="2025-12-10T01:53:45.327" v="6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</pc:sldLayoutChg>
      </pc:sldMasterChg>
    </pc:docChg>
  </pc:docChgLst>
  <pc:docChgLst>
    <pc:chgData name="Katherine Cronin" userId="S::kcronin@goodtogreatschools.org.au::fe2cf3bb-779c-4ec6-80cf-f8af9586072d" providerId="AD" clId="Web-{F3E0C07B-1CA2-6F29-41A7-DA4D2A77C95D}"/>
    <pc:docChg chg="modSld">
      <pc:chgData name="Katherine Cronin" userId="S::kcronin@goodtogreatschools.org.au::fe2cf3bb-779c-4ec6-80cf-f8af9586072d" providerId="AD" clId="Web-{F3E0C07B-1CA2-6F29-41A7-DA4D2A77C95D}" dt="2024-09-24T22:56:03.045" v="13" actId="14100"/>
      <pc:docMkLst>
        <pc:docMk/>
      </pc:docMkLst>
      <pc:sldChg chg="modSp">
        <pc:chgData name="Katherine Cronin" userId="S::kcronin@goodtogreatschools.org.au::fe2cf3bb-779c-4ec6-80cf-f8af9586072d" providerId="AD" clId="Web-{F3E0C07B-1CA2-6F29-41A7-DA4D2A77C95D}" dt="2024-09-24T22:54:57.575" v="3" actId="1076"/>
        <pc:sldMkLst>
          <pc:docMk/>
          <pc:sldMk cId="558348118" sldId="298"/>
        </pc:sldMkLst>
      </pc:sldChg>
      <pc:sldChg chg="modSp">
        <pc:chgData name="Katherine Cronin" userId="S::kcronin@goodtogreatschools.org.au::fe2cf3bb-779c-4ec6-80cf-f8af9586072d" providerId="AD" clId="Web-{F3E0C07B-1CA2-6F29-41A7-DA4D2A77C95D}" dt="2024-09-24T22:56:03.045" v="13" actId="14100"/>
        <pc:sldMkLst>
          <pc:docMk/>
          <pc:sldMk cId="3497284766" sldId="1796"/>
        </pc:sldMkLst>
      </pc:sldChg>
    </pc:docChg>
  </pc:docChgLst>
  <pc:docChgLst>
    <pc:chgData name="Bernard Fernando" userId="b283a9a7-e571-4974-a0d3-6db1e4666c62" providerId="ADAL" clId="{28C4E1B6-536B-407D-9BDA-0BD130859D24}"/>
    <pc:docChg chg="modMainMaster">
      <pc:chgData name="Bernard Fernando" userId="b283a9a7-e571-4974-a0d3-6db1e4666c62" providerId="ADAL" clId="{28C4E1B6-536B-407D-9BDA-0BD130859D24}" dt="2025-03-05T03:35:49.395" v="5"/>
      <pc:docMkLst>
        <pc:docMk/>
      </pc:docMkLst>
      <pc:sldMasterChg chg="modSldLayout">
        <pc:chgData name="Bernard Fernando" userId="b283a9a7-e571-4974-a0d3-6db1e4666c62" providerId="ADAL" clId="{28C4E1B6-536B-407D-9BDA-0BD130859D24}" dt="2025-03-05T03:35:49.395" v="5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28C4E1B6-536B-407D-9BDA-0BD130859D24}" dt="2025-03-05T03:35:44.677" v="3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Bernard Fernando" userId="b283a9a7-e571-4974-a0d3-6db1e4666c62" providerId="ADAL" clId="{28C4E1B6-536B-407D-9BDA-0BD130859D24}" dt="2025-03-05T03:35:49.395" v="5"/>
          <pc:sldLayoutMkLst>
            <pc:docMk/>
            <pc:sldMasterMk cId="2142349000" sldId="2147486213"/>
            <pc:sldLayoutMk cId="1621818041" sldId="2147486353"/>
          </pc:sldLayoutMkLst>
        </pc:sldLayoutChg>
      </pc:sldMasterChg>
    </pc:docChg>
  </pc:docChgLst>
  <pc:docChgLst>
    <pc:chgData name="Elizabeth Piaquadio" userId="52767243-7565-4b68-b9c1-5d2bede989b0" providerId="ADAL" clId="{3C8453A7-1832-224D-86C1-126686D8E770}"/>
    <pc:docChg chg="undo custSel addSld delSld modSld">
      <pc:chgData name="Elizabeth Piaquadio" userId="52767243-7565-4b68-b9c1-5d2bede989b0" providerId="ADAL" clId="{3C8453A7-1832-224D-86C1-126686D8E770}" dt="2024-09-25T00:00:30.105" v="388" actId="12788"/>
      <pc:docMkLst>
        <pc:docMk/>
      </pc:docMkLst>
      <pc:sldChg chg="delCm">
        <pc:chgData name="Elizabeth Piaquadio" userId="52767243-7565-4b68-b9c1-5d2bede989b0" providerId="ADAL" clId="{3C8453A7-1832-224D-86C1-126686D8E770}" dt="2024-09-24T23:41:01.874" v="66"/>
        <pc:sldMkLst>
          <pc:docMk/>
          <pc:sldMk cId="2585116655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40:59.852" v="65"/>
              <pc2:cmMkLst xmlns:pc2="http://schemas.microsoft.com/office/powerpoint/2019/9/main/command">
                <pc:docMk/>
                <pc:sldMk cId="2585116655" sldId="256"/>
                <pc2:cmMk id="{A633095B-5921-4837-87B1-677CC9CF2C79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41:01.874" v="66"/>
              <pc2:cmMkLst xmlns:pc2="http://schemas.microsoft.com/office/powerpoint/2019/9/main/command">
                <pc:docMk/>
                <pc:sldMk cId="2585116655" sldId="256"/>
                <pc2:cmMk id="{090AFB99-1421-4C85-8B0F-2F9663B41A9D}"/>
              </pc2:cmMkLst>
            </pc226:cmChg>
          </p:ext>
        </pc:extLst>
      </pc:sldChg>
      <pc:sldChg chg="modSp mod delCm">
        <pc:chgData name="Elizabeth Piaquadio" userId="52767243-7565-4b68-b9c1-5d2bede989b0" providerId="ADAL" clId="{3C8453A7-1832-224D-86C1-126686D8E770}" dt="2024-09-24T23:58:41.928" v="368"/>
        <pc:sldMkLst>
          <pc:docMk/>
          <pc:sldMk cId="4221246315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8:41.928" v="368"/>
              <pc2:cmMkLst xmlns:pc2="http://schemas.microsoft.com/office/powerpoint/2019/9/main/command">
                <pc:docMk/>
                <pc:sldMk cId="4221246315" sldId="261"/>
                <pc2:cmMk id="{10B45B0B-6A78-4854-B459-E31FCC872B66}"/>
              </pc2:cmMkLst>
            </pc226:cmChg>
          </p:ext>
        </pc:extLst>
      </pc:sldChg>
      <pc:sldChg chg="delCm modNotesTx">
        <pc:chgData name="Elizabeth Piaquadio" userId="52767243-7565-4b68-b9c1-5d2bede989b0" providerId="ADAL" clId="{3C8453A7-1832-224D-86C1-126686D8E770}" dt="2024-09-24T23:46:57.851" v="69"/>
        <pc:sldMkLst>
          <pc:docMk/>
          <pc:sldMk cId="1729709310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46:57.851" v="69"/>
              <pc2:cmMkLst xmlns:pc2="http://schemas.microsoft.com/office/powerpoint/2019/9/main/command">
                <pc:docMk/>
                <pc:sldMk cId="1729709310" sldId="262"/>
                <pc2:cmMk id="{81D7F795-ACDB-415A-8D45-E92DBCDB2F11}"/>
              </pc2:cmMkLst>
            </pc226:cmChg>
          </p:ext>
        </pc:extLst>
      </pc:sldChg>
      <pc:sldChg chg="modSp mod delCm modCm">
        <pc:chgData name="Elizabeth Piaquadio" userId="52767243-7565-4b68-b9c1-5d2bede989b0" providerId="ADAL" clId="{3C8453A7-1832-224D-86C1-126686D8E770}" dt="2024-09-24T23:58:58.027" v="370"/>
        <pc:sldMkLst>
          <pc:docMk/>
          <pc:sldMk cId="394987177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8:58.027" v="370"/>
              <pc2:cmMkLst xmlns:pc2="http://schemas.microsoft.com/office/powerpoint/2019/9/main/command">
                <pc:docMk/>
                <pc:sldMk cId="394987177" sldId="276"/>
                <pc2:cmMk id="{30573E9C-E3EB-4C14-811D-F53EA6E9F508}"/>
              </pc2:cmMkLst>
            </pc226:cmChg>
            <pc226:cmChg xmlns:pc226="http://schemas.microsoft.com/office/powerpoint/2022/06/main/command" chg="del mod">
              <pc226:chgData name="Elizabeth Piaquadio" userId="52767243-7565-4b68-b9c1-5d2bede989b0" providerId="ADAL" clId="{3C8453A7-1832-224D-86C1-126686D8E770}" dt="2024-09-24T23:58:55.526" v="369"/>
              <pc2:cmMkLst xmlns:pc2="http://schemas.microsoft.com/office/powerpoint/2019/9/main/command">
                <pc:docMk/>
                <pc:sldMk cId="394987177" sldId="276"/>
                <pc2:cmMk id="{50A293FC-B684-4467-9BA2-087D90CE3E71}"/>
              </pc2:cmMkLst>
            </pc226:cmChg>
          </p:ext>
        </pc:extLst>
      </pc:sldChg>
      <pc:sldChg chg="delCm modNotesTx">
        <pc:chgData name="Elizabeth Piaquadio" userId="52767243-7565-4b68-b9c1-5d2bede989b0" providerId="ADAL" clId="{3C8453A7-1832-224D-86C1-126686D8E770}" dt="2024-09-24T23:47:27.900" v="81" actId="20577"/>
        <pc:sldMkLst>
          <pc:docMk/>
          <pc:sldMk cId="1224502873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47:05.511" v="70"/>
              <pc2:cmMkLst xmlns:pc2="http://schemas.microsoft.com/office/powerpoint/2019/9/main/command">
                <pc:docMk/>
                <pc:sldMk cId="1224502873" sldId="285"/>
                <pc2:cmMk id="{7C99C3AD-86A2-4A2F-99DE-C07841EAC174}"/>
              </pc2:cmMkLst>
            </pc226:cmChg>
          </p:ext>
        </pc:extLst>
      </pc:sldChg>
      <pc:sldChg chg="addSp delSp modSp mod modAnim delCm modNotesTx">
        <pc:chgData name="Elizabeth Piaquadio" userId="52767243-7565-4b68-b9c1-5d2bede989b0" providerId="ADAL" clId="{3C8453A7-1832-224D-86C1-126686D8E770}" dt="2024-09-24T23:50:15.909" v="233"/>
        <pc:sldMkLst>
          <pc:docMk/>
          <pc:sldMk cId="3633108255" sldId="2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47:35.612" v="82"/>
              <pc2:cmMkLst xmlns:pc2="http://schemas.microsoft.com/office/powerpoint/2019/9/main/command">
                <pc:docMk/>
                <pc:sldMk cId="3633108255" sldId="290"/>
                <pc2:cmMk id="{F75B6C7B-92FF-49FD-842C-EC708F1277EA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47:41.023" v="83"/>
              <pc2:cmMkLst xmlns:pc2="http://schemas.microsoft.com/office/powerpoint/2019/9/main/command">
                <pc:docMk/>
                <pc:sldMk cId="3633108255" sldId="290"/>
                <pc2:cmMk id="{F7E38A87-EDE7-46C9-88EF-BD8255547E2B}"/>
              </pc2:cmMkLst>
            </pc226:cmChg>
          </p:ext>
        </pc:extLst>
      </pc:sldChg>
      <pc:sldChg chg="addCm">
        <pc:chgData name="Elizabeth Piaquadio" userId="52767243-7565-4b68-b9c1-5d2bede989b0" providerId="ADAL" clId="{3C8453A7-1832-224D-86C1-126686D8E770}" dt="2024-09-24T21:20:52.810" v="25"/>
        <pc:sldMkLst>
          <pc:docMk/>
          <pc:sldMk cId="117387710" sldId="2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3C8453A7-1832-224D-86C1-126686D8E770}" dt="2024-09-24T21:20:52.810" v="25"/>
              <pc2:cmMkLst xmlns:pc2="http://schemas.microsoft.com/office/powerpoint/2019/9/main/command">
                <pc:docMk/>
                <pc:sldMk cId="117387710" sldId="297"/>
                <pc2:cmMk id="{A5FC3D82-FB6B-EB4A-8C4B-2D934EA94793}"/>
              </pc2:cmMkLst>
            </pc226:cmChg>
          </p:ext>
        </pc:extLst>
      </pc:sldChg>
      <pc:sldChg chg="modSp mod addCm delCm modCm modNotesTx">
        <pc:chgData name="Elizabeth Piaquadio" userId="52767243-7565-4b68-b9c1-5d2bede989b0" providerId="ADAL" clId="{3C8453A7-1832-224D-86C1-126686D8E770}" dt="2024-09-25T00:00:30.105" v="388" actId="12788"/>
        <pc:sldMkLst>
          <pc:docMk/>
          <pc:sldMk cId="558348118" sldId="29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1:49.476" v="252"/>
              <pc2:cmMkLst xmlns:pc2="http://schemas.microsoft.com/office/powerpoint/2019/9/main/command">
                <pc:docMk/>
                <pc:sldMk cId="558348118" sldId="298"/>
                <pc2:cmMk id="{D4D7D126-8422-47E2-9F50-B53E2FBFA6A8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1:54.201" v="254"/>
              <pc2:cmMkLst xmlns:pc2="http://schemas.microsoft.com/office/powerpoint/2019/9/main/command">
                <pc:docMk/>
                <pc:sldMk cId="558348118" sldId="298"/>
                <pc2:cmMk id="{49702A27-3152-416B-ABCA-B29B5BC68ED7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1:51.952" v="253"/>
              <pc2:cmMkLst xmlns:pc2="http://schemas.microsoft.com/office/powerpoint/2019/9/main/command">
                <pc:docMk/>
                <pc:sldMk cId="558348118" sldId="298"/>
                <pc2:cmMk id="{DFA29C34-ABE7-45FB-8FC8-B5E8245AD671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1:47.840" v="251"/>
              <pc2:cmMkLst xmlns:pc2="http://schemas.microsoft.com/office/powerpoint/2019/9/main/command">
                <pc:docMk/>
                <pc:sldMk cId="558348118" sldId="298"/>
                <pc2:cmMk id="{8123EF79-72DB-4BAA-B2A4-DB8A2A8BCF12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1:56.152" v="255"/>
              <pc2:cmMkLst xmlns:pc2="http://schemas.microsoft.com/office/powerpoint/2019/9/main/command">
                <pc:docMk/>
                <pc:sldMk cId="558348118" sldId="298"/>
                <pc2:cmMk id="{F4654AA1-F60E-4301-B5C7-4418382BF701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1:58.728" v="256"/>
              <pc2:cmMkLst xmlns:pc2="http://schemas.microsoft.com/office/powerpoint/2019/9/main/command">
                <pc:docMk/>
                <pc:sldMk cId="558348118" sldId="298"/>
                <pc2:cmMk id="{C64B24D3-50B4-4164-88CD-9A4793B57782}"/>
              </pc2:cmMkLst>
            </pc226:cmChg>
            <pc226:cmChg xmlns:pc226="http://schemas.microsoft.com/office/powerpoint/2022/06/main/command" chg="add del">
              <pc226:chgData name="Elizabeth Piaquadio" userId="52767243-7565-4b68-b9c1-5d2bede989b0" providerId="ADAL" clId="{3C8453A7-1832-224D-86C1-126686D8E770}" dt="2024-09-24T23:52:02.464" v="257"/>
              <pc2:cmMkLst xmlns:pc2="http://schemas.microsoft.com/office/powerpoint/2019/9/main/command">
                <pc:docMk/>
                <pc:sldMk cId="558348118" sldId="298"/>
                <pc2:cmMk id="{CE81B1D4-8625-9444-9E1C-36B279115717}"/>
              </pc2:cmMkLst>
              <pc226:cmRplyChg chg="add">
                <pc226:chgData name="Elizabeth Piaquadio" userId="52767243-7565-4b68-b9c1-5d2bede989b0" providerId="ADAL" clId="{3C8453A7-1832-224D-86C1-126686D8E770}" dt="2024-09-24T21:21:57.190" v="38"/>
                <pc2:cmRplyMkLst xmlns:pc2="http://schemas.microsoft.com/office/powerpoint/2019/9/main/command">
                  <pc:docMk/>
                  <pc:sldMk cId="558348118" sldId="298"/>
                  <pc2:cmMk id="{CE81B1D4-8625-9444-9E1C-36B279115717}"/>
                  <pc2:cmRplyMk id="{03B8B83E-F391-BC46-92EB-6FEABFED4243}"/>
                </pc2:cmRplyMkLst>
              </pc226:cmRplyChg>
            </pc226:cmChg>
          </p:ext>
        </pc:extLst>
      </pc:sldChg>
      <pc:sldChg chg="modSp mod delCm modNotesTx">
        <pc:chgData name="Elizabeth Piaquadio" userId="52767243-7565-4b68-b9c1-5d2bede989b0" providerId="ADAL" clId="{3C8453A7-1832-224D-86C1-126686D8E770}" dt="2024-09-25T00:00:23.941" v="387" actId="12788"/>
        <pc:sldMkLst>
          <pc:docMk/>
          <pc:sldMk cId="3445829193" sldId="2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2:34.711" v="267"/>
              <pc2:cmMkLst xmlns:pc2="http://schemas.microsoft.com/office/powerpoint/2019/9/main/command">
                <pc:docMk/>
                <pc:sldMk cId="3445829193" sldId="299"/>
                <pc2:cmMk id="{B00AAC78-87B0-479F-811B-64C3337B3DDC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2:31.734" v="266"/>
              <pc2:cmMkLst xmlns:pc2="http://schemas.microsoft.com/office/powerpoint/2019/9/main/command">
                <pc:docMk/>
                <pc:sldMk cId="3445829193" sldId="299"/>
                <pc2:cmMk id="{CC59C2CC-5F43-44E0-86E1-AC21B6325393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2:38.043" v="268"/>
              <pc2:cmMkLst xmlns:pc2="http://schemas.microsoft.com/office/powerpoint/2019/9/main/command">
                <pc:docMk/>
                <pc:sldMk cId="3445829193" sldId="299"/>
                <pc2:cmMk id="{6CAB8AE2-A3B4-405A-A768-DB428A87DABE}"/>
              </pc2:cmMkLst>
            </pc226:cmChg>
          </p:ext>
        </pc:extLst>
      </pc:sldChg>
      <pc:sldChg chg="addCm">
        <pc:chgData name="Elizabeth Piaquadio" userId="52767243-7565-4b68-b9c1-5d2bede989b0" providerId="ADAL" clId="{3C8453A7-1832-224D-86C1-126686D8E770}" dt="2024-09-24T21:23:47.732" v="63"/>
        <pc:sldMkLst>
          <pc:docMk/>
          <pc:sldMk cId="2432143710" sldId="3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lizabeth Piaquadio" userId="52767243-7565-4b68-b9c1-5d2bede989b0" providerId="ADAL" clId="{3C8453A7-1832-224D-86C1-126686D8E770}" dt="2024-09-24T21:23:47.732" v="63"/>
              <pc2:cmMkLst xmlns:pc2="http://schemas.microsoft.com/office/powerpoint/2019/9/main/command">
                <pc:docMk/>
                <pc:sldMk cId="2432143710" sldId="302"/>
                <pc2:cmMk id="{721A6D95-AA3A-9A44-81FC-02785952DB55}"/>
              </pc2:cmMkLst>
            </pc226:cmChg>
          </p:ext>
        </pc:extLst>
      </pc:sldChg>
      <pc:sldChg chg="delCm modCm">
        <pc:chgData name="Elizabeth Piaquadio" userId="52767243-7565-4b68-b9c1-5d2bede989b0" providerId="ADAL" clId="{3C8453A7-1832-224D-86C1-126686D8E770}" dt="2024-09-24T23:53:26.413" v="279"/>
        <pc:sldMkLst>
          <pc:docMk/>
          <pc:sldMk cId="3341099163" sldId="30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3:26.413" v="279"/>
              <pc2:cmMkLst xmlns:pc2="http://schemas.microsoft.com/office/powerpoint/2019/9/main/command">
                <pc:docMk/>
                <pc:sldMk cId="3341099163" sldId="303"/>
                <pc2:cmMk id="{0B255F79-71BA-4664-B41E-06D0DB4236D8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3:21.751" v="277"/>
              <pc2:cmMkLst xmlns:pc2="http://schemas.microsoft.com/office/powerpoint/2019/9/main/command">
                <pc:docMk/>
                <pc:sldMk cId="3341099163" sldId="303"/>
                <pc2:cmMk id="{DC822E84-B6C2-4934-B78F-5E6345E49E26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3:23.862" v="278"/>
              <pc2:cmMkLst xmlns:pc2="http://schemas.microsoft.com/office/powerpoint/2019/9/main/command">
                <pc:docMk/>
                <pc:sldMk cId="3341099163" sldId="303"/>
                <pc2:cmMk id="{A44023DF-4F2D-4F3F-8655-F311A106C843}"/>
              </pc2:cmMkLst>
              <pc226:cmRplyChg chg="add">
                <pc226:chgData name="Elizabeth Piaquadio" userId="52767243-7565-4b68-b9c1-5d2bede989b0" providerId="ADAL" clId="{3C8453A7-1832-224D-86C1-126686D8E770}" dt="2024-09-24T21:24:19.433" v="64"/>
                <pc2:cmRplyMkLst xmlns:pc2="http://schemas.microsoft.com/office/powerpoint/2019/9/main/command">
                  <pc:docMk/>
                  <pc:sldMk cId="3341099163" sldId="303"/>
                  <pc2:cmMk id="{A44023DF-4F2D-4F3F-8655-F311A106C843}"/>
                  <pc2:cmRplyMk id="{4248AD53-6FF7-D449-88FC-3BDD3A3CB682}"/>
                </pc2:cmRplyMkLst>
              </pc226:cmRplyChg>
            </pc226:cmChg>
          </p:ext>
        </pc:extLst>
      </pc:sldChg>
      <pc:sldChg chg="delCm">
        <pc:chgData name="Elizabeth Piaquadio" userId="52767243-7565-4b68-b9c1-5d2bede989b0" providerId="ADAL" clId="{3C8453A7-1832-224D-86C1-126686D8E770}" dt="2024-09-24T23:53:51.431" v="282"/>
        <pc:sldMkLst>
          <pc:docMk/>
          <pc:sldMk cId="659355239" sldId="3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3:47.514" v="281"/>
              <pc2:cmMkLst xmlns:pc2="http://schemas.microsoft.com/office/powerpoint/2019/9/main/command">
                <pc:docMk/>
                <pc:sldMk cId="659355239" sldId="304"/>
                <pc2:cmMk id="{4AE87439-9F8B-474A-92DB-039B5AC6E04B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3:42.876" v="280"/>
              <pc2:cmMkLst xmlns:pc2="http://schemas.microsoft.com/office/powerpoint/2019/9/main/command">
                <pc:docMk/>
                <pc:sldMk cId="659355239" sldId="304"/>
                <pc2:cmMk id="{D89A1F3F-2ED4-440C-A0E1-9AAA3D01218B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3:51.431" v="282"/>
              <pc2:cmMkLst xmlns:pc2="http://schemas.microsoft.com/office/powerpoint/2019/9/main/command">
                <pc:docMk/>
                <pc:sldMk cId="659355239" sldId="304"/>
                <pc2:cmMk id="{D111CC76-C347-4EB2-B6C2-A3068EC185CE}"/>
              </pc2:cmMkLst>
            </pc226:cmChg>
          </p:ext>
        </pc:extLst>
      </pc:sldChg>
      <pc:sldChg chg="delCm">
        <pc:chgData name="Elizabeth Piaquadio" userId="52767243-7565-4b68-b9c1-5d2bede989b0" providerId="ADAL" clId="{3C8453A7-1832-224D-86C1-126686D8E770}" dt="2024-09-24T23:55:07.349" v="284"/>
        <pc:sldMkLst>
          <pc:docMk/>
          <pc:sldMk cId="1713216147" sldId="3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5:05.197" v="283"/>
              <pc2:cmMkLst xmlns:pc2="http://schemas.microsoft.com/office/powerpoint/2019/9/main/command">
                <pc:docMk/>
                <pc:sldMk cId="1713216147" sldId="305"/>
                <pc2:cmMk id="{AC229735-1CD6-41E0-9F4A-721FAC7AA56B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5:07.349" v="284"/>
              <pc2:cmMkLst xmlns:pc2="http://schemas.microsoft.com/office/powerpoint/2019/9/main/command">
                <pc:docMk/>
                <pc:sldMk cId="1713216147" sldId="305"/>
                <pc2:cmMk id="{724A94DE-AEB8-4F7B-A8A6-F3EBEB4564A2}"/>
              </pc2:cmMkLst>
            </pc226:cmChg>
          </p:ext>
        </pc:extLst>
      </pc:sldChg>
      <pc:sldChg chg="modNotesTx">
        <pc:chgData name="Elizabeth Piaquadio" userId="52767243-7565-4b68-b9c1-5d2bede989b0" providerId="ADAL" clId="{3C8453A7-1832-224D-86C1-126686D8E770}" dt="2024-09-24T23:55:35.847" v="294" actId="20577"/>
        <pc:sldMkLst>
          <pc:docMk/>
          <pc:sldMk cId="342136659" sldId="306"/>
        </pc:sldMkLst>
      </pc:sldChg>
      <pc:sldChg chg="delCm">
        <pc:chgData name="Elizabeth Piaquadio" userId="52767243-7565-4b68-b9c1-5d2bede989b0" providerId="ADAL" clId="{3C8453A7-1832-224D-86C1-126686D8E770}" dt="2024-09-24T23:55:19.396" v="287"/>
        <pc:sldMkLst>
          <pc:docMk/>
          <pc:sldMk cId="1420020992" sldId="3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5:19.396" v="287"/>
              <pc2:cmMkLst xmlns:pc2="http://schemas.microsoft.com/office/powerpoint/2019/9/main/command">
                <pc:docMk/>
                <pc:sldMk cId="1420020992" sldId="307"/>
                <pc2:cmMk id="{3AC10A77-BC3F-409D-9444-711FB6AF1589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5:15.996" v="285"/>
              <pc2:cmMkLst xmlns:pc2="http://schemas.microsoft.com/office/powerpoint/2019/9/main/command">
                <pc:docMk/>
                <pc:sldMk cId="1420020992" sldId="307"/>
                <pc2:cmMk id="{9B7116B6-8A33-45B5-87B5-87BA254F837D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5:17.440" v="286"/>
              <pc2:cmMkLst xmlns:pc2="http://schemas.microsoft.com/office/powerpoint/2019/9/main/command">
                <pc:docMk/>
                <pc:sldMk cId="1420020992" sldId="307"/>
                <pc2:cmMk id="{F88E1FCD-1F4C-4E9E-AE8F-1A3FFBD979A3}"/>
              </pc2:cmMkLst>
            </pc226:cmChg>
          </p:ext>
        </pc:extLst>
      </pc:sldChg>
      <pc:sldChg chg="addSp delSp modSp mod">
        <pc:chgData name="Elizabeth Piaquadio" userId="52767243-7565-4b68-b9c1-5d2bede989b0" providerId="ADAL" clId="{3C8453A7-1832-224D-86C1-126686D8E770}" dt="2024-09-24T23:56:14.130" v="299" actId="14826"/>
        <pc:sldMkLst>
          <pc:docMk/>
          <pc:sldMk cId="3598576344" sldId="1782"/>
        </pc:sldMkLst>
      </pc:sldChg>
      <pc:sldChg chg="delCm modNotesTx">
        <pc:chgData name="Elizabeth Piaquadio" userId="52767243-7565-4b68-b9c1-5d2bede989b0" providerId="ADAL" clId="{3C8453A7-1832-224D-86C1-126686D8E770}" dt="2024-09-24T23:55:30.339" v="291" actId="20577"/>
        <pc:sldMkLst>
          <pc:docMk/>
          <pc:sldMk cId="3589477728" sldId="17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5:26.825" v="288"/>
              <pc2:cmMkLst xmlns:pc2="http://schemas.microsoft.com/office/powerpoint/2019/9/main/command">
                <pc:docMk/>
                <pc:sldMk cId="3589477728" sldId="1783"/>
                <pc2:cmMk id="{591925EF-886A-492B-AF94-7B2A2BD7E18B}"/>
              </pc2:cmMkLst>
            </pc226:cmChg>
          </p:ext>
        </pc:extLst>
      </pc:sldChg>
      <pc:sldChg chg="modSp mod modNotesTx">
        <pc:chgData name="Elizabeth Piaquadio" userId="52767243-7565-4b68-b9c1-5d2bede989b0" providerId="ADAL" clId="{3C8453A7-1832-224D-86C1-126686D8E770}" dt="2024-09-25T00:00:04.153" v="383" actId="12789"/>
        <pc:sldMkLst>
          <pc:docMk/>
          <pc:sldMk cId="2888996292" sldId="1784"/>
        </pc:sldMkLst>
      </pc:sldChg>
      <pc:sldChg chg="addSp delSp modSp mod delAnim modAnim delCm modNotesTx">
        <pc:chgData name="Elizabeth Piaquadio" userId="52767243-7565-4b68-b9c1-5d2bede989b0" providerId="ADAL" clId="{3C8453A7-1832-224D-86C1-126686D8E770}" dt="2024-09-24T23:57:31.593" v="363"/>
        <pc:sldMkLst>
          <pc:docMk/>
          <pc:sldMk cId="3484182977" sldId="17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3:56:28.741" v="300"/>
              <pc2:cmMkLst xmlns:pc2="http://schemas.microsoft.com/office/powerpoint/2019/9/main/command">
                <pc:docMk/>
                <pc:sldMk cId="3484182977" sldId="1794"/>
                <pc2:cmMk id="{7E477584-05D1-4409-8A6A-F20BD5F076B2}"/>
              </pc2:cmMkLst>
            </pc226:cmChg>
          </p:ext>
        </pc:extLst>
      </pc:sldChg>
      <pc:sldChg chg="modSp add mod modNotesTx">
        <pc:chgData name="Elizabeth Piaquadio" userId="52767243-7565-4b68-b9c1-5d2bede989b0" providerId="ADAL" clId="{3C8453A7-1832-224D-86C1-126686D8E770}" dt="2024-09-24T21:20:36.955" v="24" actId="20577"/>
        <pc:sldMkLst>
          <pc:docMk/>
          <pc:sldMk cId="3198941441" sldId="1795"/>
        </pc:sldMkLst>
      </pc:sldChg>
      <pc:sldChg chg="addSp delSp modSp add del mod delAnim modAnim addCm delCm modCm">
        <pc:chgData name="Elizabeth Piaquadio" userId="52767243-7565-4b68-b9c1-5d2bede989b0" providerId="ADAL" clId="{3C8453A7-1832-224D-86C1-126686D8E770}" dt="2024-09-24T23:52:08.010" v="258" actId="2696"/>
        <pc:sldMkLst>
          <pc:docMk/>
          <pc:sldMk cId="3497284766" sldId="17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lizabeth Piaquadio" userId="52767243-7565-4b68-b9c1-5d2bede989b0" providerId="ADAL" clId="{3C8453A7-1832-224D-86C1-126686D8E770}" dt="2024-09-24T21:22:06.664" v="39"/>
              <pc2:cmMkLst xmlns:pc2="http://schemas.microsoft.com/office/powerpoint/2019/9/main/command">
                <pc:docMk/>
                <pc:sldMk cId="3497284766" sldId="1796"/>
                <pc2:cmMk id="{7298DF2D-1F15-4B45-8FC0-EE6CF4AA7346}"/>
              </pc2:cmMkLst>
            </pc226:cmChg>
            <pc226:cmChg xmlns:pc226="http://schemas.microsoft.com/office/powerpoint/2022/06/main/command" chg="del mod">
              <pc226:chgData name="Elizabeth Piaquadio" userId="52767243-7565-4b68-b9c1-5d2bede989b0" providerId="ADAL" clId="{3C8453A7-1832-224D-86C1-126686D8E770}" dt="2024-09-24T21:22:19.130" v="45"/>
              <pc2:cmMkLst xmlns:pc2="http://schemas.microsoft.com/office/powerpoint/2019/9/main/command">
                <pc:docMk/>
                <pc:sldMk cId="3497284766" sldId="1796"/>
                <pc2:cmMk id="{494BA93F-776C-4A4E-9339-082C84DA8D34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1:22:10.510" v="41"/>
              <pc2:cmMkLst xmlns:pc2="http://schemas.microsoft.com/office/powerpoint/2019/9/main/command">
                <pc:docMk/>
                <pc:sldMk cId="3497284766" sldId="1796"/>
                <pc2:cmMk id="{5962A35D-698B-6742-8808-B27990D0FED1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1:22:17.050" v="44"/>
              <pc2:cmMkLst xmlns:pc2="http://schemas.microsoft.com/office/powerpoint/2019/9/main/command">
                <pc:docMk/>
                <pc:sldMk cId="3497284766" sldId="1796"/>
                <pc2:cmMk id="{157E3660-4137-A84A-8A1A-A93405FCB463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1:22:12.479" v="42"/>
              <pc2:cmMkLst xmlns:pc2="http://schemas.microsoft.com/office/powerpoint/2019/9/main/command">
                <pc:docMk/>
                <pc:sldMk cId="3497284766" sldId="1796"/>
                <pc2:cmMk id="{B6EE0074-DC3A-9C42-9CBA-AD2E14E64256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1:22:15.215" v="43"/>
              <pc2:cmMkLst xmlns:pc2="http://schemas.microsoft.com/office/powerpoint/2019/9/main/command">
                <pc:docMk/>
                <pc:sldMk cId="3497284766" sldId="1796"/>
                <pc2:cmMk id="{42430C8F-7DCD-C74F-889A-5A307B0E6E9E}"/>
              </pc2:cmMkLst>
            </pc226:cmChg>
            <pc226:cmChg xmlns:pc226="http://schemas.microsoft.com/office/powerpoint/2022/06/main/command" chg="add">
              <pc226:chgData name="Elizabeth Piaquadio" userId="52767243-7565-4b68-b9c1-5d2bede989b0" providerId="ADAL" clId="{3C8453A7-1832-224D-86C1-126686D8E770}" dt="2024-09-24T21:23:03.491" v="61"/>
              <pc2:cmMkLst xmlns:pc2="http://schemas.microsoft.com/office/powerpoint/2019/9/main/command">
                <pc:docMk/>
                <pc:sldMk cId="3497284766" sldId="1796"/>
                <pc2:cmMk id="{1F9BB49C-E1C8-8A49-A42B-63DBB8949C1B}"/>
              </pc2:cmMkLst>
            </pc226:cmChg>
            <pc226:cmChg xmlns:pc226="http://schemas.microsoft.com/office/powerpoint/2022/06/main/command" chg="del">
              <pc226:chgData name="Elizabeth Piaquadio" userId="52767243-7565-4b68-b9c1-5d2bede989b0" providerId="ADAL" clId="{3C8453A7-1832-224D-86C1-126686D8E770}" dt="2024-09-24T21:22:08.476" v="40"/>
              <pc2:cmMkLst xmlns:pc2="http://schemas.microsoft.com/office/powerpoint/2019/9/main/command">
                <pc:docMk/>
                <pc:sldMk cId="3497284766" sldId="1796"/>
                <pc2:cmMk id="{75BEAAA5-076E-8A4B-97CA-F213E2F41145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GB" spc="-10" dirty="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43EA2-F596-8EFB-EB42-0348DB25B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29009F-F789-D3FF-0A95-F8B1F6361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CE5B7-13C9-DB13-092F-13922862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144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4714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849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312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9336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592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5037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49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77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1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86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92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5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08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901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15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249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E7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F-6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43472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5" y="-370252"/>
            <a:ext cx="366047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on to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size position and orientation that your 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18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343" y="-326020"/>
            <a:ext cx="3931920" cy="2690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Workbook</a:t>
            </a:r>
          </a:p>
        </p:txBody>
      </p:sp>
    </p:spTree>
    <p:extLst>
      <p:ext uri="{BB962C8B-B14F-4D97-AF65-F5344CB8AC3E}">
        <p14:creationId xmlns:p14="http://schemas.microsoft.com/office/powerpoint/2010/main" val="2558096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39" r:id="rId19"/>
    <p:sldLayoutId id="2147486340" r:id="rId20"/>
    <p:sldLayoutId id="2147486342" r:id="rId21"/>
    <p:sldLayoutId id="2147486343" r:id="rId22"/>
    <p:sldLayoutId id="2147486352" r:id="rId23"/>
    <p:sldLayoutId id="2147486353" r:id="rId24"/>
    <p:sldLayoutId id="2147486354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 wrap="square" anchor="b">
            <a:normAutofit/>
          </a:bodyPr>
          <a:lstStyle/>
          <a:p>
            <a:pPr marL="1270"/>
            <a:r>
              <a:rPr lang="en-US"/>
              <a:t>School Motto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50CDCD3-7D07-5738-1F2F-FECFD829B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6" y="3424258"/>
            <a:ext cx="4222527" cy="691500"/>
          </a:xfrm>
        </p:spPr>
        <p:txBody>
          <a:bodyPr/>
          <a:lstStyle/>
          <a:p>
            <a:r>
              <a:rPr lang="en-US" sz="2400" dirty="0"/>
              <a:t>Get Ready. Work Hard. </a:t>
            </a:r>
          </a:p>
          <a:p>
            <a:r>
              <a:rPr lang="en-US" sz="2400" dirty="0"/>
              <a:t>Be Good.</a:t>
            </a:r>
          </a:p>
        </p:txBody>
      </p:sp>
      <p:pic>
        <p:nvPicPr>
          <p:cNvPr id="6" name="Picture Placeholder 5" descr="A teacher teaching a class&#10;&#10;Description automatically generated">
            <a:extLst>
              <a:ext uri="{FF2B5EF4-FFF2-40B4-BE49-F238E27FC236}">
                <a16:creationId xmlns:a16="http://schemas.microsoft.com/office/drawing/2014/main" id="{E587EE91-EB8F-7238-5A8A-2195500A09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1" r="8328" b="-3"/>
          <a:stretch/>
        </p:blipFill>
        <p:spPr>
          <a:xfrm>
            <a:off x="0" y="1301365"/>
            <a:ext cx="4487201" cy="4995436"/>
          </a:xfrm>
          <a:noFill/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06500-DD4C-7110-8E75-D22BF0099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5A930D-6FCC-5260-74A4-4C81C7DA9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824524"/>
          </a:xfrm>
        </p:spPr>
        <p:txBody>
          <a:bodyPr>
            <a:noAutofit/>
          </a:bodyPr>
          <a:lstStyle/>
          <a:p>
            <a:r>
              <a:rPr lang="en-US" sz="2400"/>
              <a:t>Working hard will help you learn new things and get better at them.</a:t>
            </a:r>
            <a:endParaRPr lang="en-AU" sz="2400" i="0">
              <a:solidFill>
                <a:srgbClr val="000000"/>
              </a:solidFill>
              <a:effectLst/>
              <a:highlight>
                <a:srgbClr val="FFFF00"/>
              </a:highlight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458B6-1968-5F18-72E0-285DCF79D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Thumbs Up or Thumbs Down</a:t>
            </a:r>
          </a:p>
        </p:txBody>
      </p:sp>
      <p:pic>
        <p:nvPicPr>
          <p:cNvPr id="4" name="Graphic 10" descr="Thumbs up sign with solid fill">
            <a:extLst>
              <a:ext uri="{FF2B5EF4-FFF2-40B4-BE49-F238E27FC236}">
                <a16:creationId xmlns:a16="http://schemas.microsoft.com/office/drawing/2014/main" id="{7B8368C8-AC13-6788-7F2B-9A4996770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89767" y="2721770"/>
            <a:ext cx="670718" cy="670718"/>
          </a:xfrm>
          <a:prstGeom prst="rect">
            <a:avLst/>
          </a:prstGeom>
        </p:spPr>
      </p:pic>
      <p:pic>
        <p:nvPicPr>
          <p:cNvPr id="5" name="Graphic 13" descr="Thumbs Down with solid fill">
            <a:extLst>
              <a:ext uri="{FF2B5EF4-FFF2-40B4-BE49-F238E27FC236}">
                <a16:creationId xmlns:a16="http://schemas.microsoft.com/office/drawing/2014/main" id="{915E6291-D138-5163-0345-82A50AFAA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148143" y="2724108"/>
            <a:ext cx="704892" cy="704892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5486B71-25FC-2894-EE27-6BE6C2E9365D}"/>
              </a:ext>
            </a:extLst>
          </p:cNvPr>
          <p:cNvSpPr txBox="1">
            <a:spLocks/>
          </p:cNvSpPr>
          <p:nvPr/>
        </p:nvSpPr>
        <p:spPr>
          <a:xfrm>
            <a:off x="2388956" y="2806972"/>
            <a:ext cx="740536" cy="500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yes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1660937-0CFE-DF20-0ECA-91216FD2436C}"/>
              </a:ext>
            </a:extLst>
          </p:cNvPr>
          <p:cNvSpPr txBox="1">
            <a:spLocks/>
          </p:cNvSpPr>
          <p:nvPr/>
        </p:nvSpPr>
        <p:spPr>
          <a:xfrm>
            <a:off x="6981506" y="2724108"/>
            <a:ext cx="836888" cy="522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no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9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Get Ready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BBC3325-02E0-4ADB-9641-5D3DC93E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109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68981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Get Ready</a:t>
            </a:r>
          </a:p>
          <a:p>
            <a:endParaRPr lang="en-AU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8C2D638-D62C-2A3C-4E48-ED863B083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9355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Work Hard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8A9B142-AF0C-7C9B-A2EF-9F5D4B678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3216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68981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Work Hard</a:t>
            </a:r>
          </a:p>
          <a:p>
            <a:endParaRPr lang="en-AU" dirty="0">
              <a:solidFill>
                <a:srgbClr val="000000"/>
              </a:solidFill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1A16396-2F59-0F10-58B3-077523B5F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r="12059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136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/>
              <a:t>Be Good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0B4044C6-1367-BDC1-B11F-83511E60F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r="5049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0020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68981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Be Good</a:t>
            </a:r>
          </a:p>
          <a:p>
            <a:endParaRPr lang="en-AU" dirty="0">
              <a:solidFill>
                <a:srgbClr val="000000"/>
              </a:solidFill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3BB288E-F1E1-73BD-78C6-F2D156F98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4930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9477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85853"/>
            <a:ext cx="5265575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School Motto</a:t>
            </a:r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5E92D419-69E1-BFAC-D45F-E76D3A53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r="15334"/>
          <a:stretch/>
        </p:blipFill>
        <p:spPr>
          <a:xfrm>
            <a:off x="447704" y="238087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1DF835CB-B788-E52C-4939-D73F6F3F1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r="11021"/>
          <a:stretch/>
        </p:blipFill>
        <p:spPr>
          <a:xfrm>
            <a:off x="3262870" y="238087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5256BBA2-584B-152A-75DA-636202253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11409"/>
          <a:stretch/>
        </p:blipFill>
        <p:spPr>
          <a:xfrm>
            <a:off x="6037397" y="238087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5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8ACA4214-6632-EF4F-DFC5-EE712EDDA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b="3625"/>
          <a:stretch/>
        </p:blipFill>
        <p:spPr>
          <a:xfrm>
            <a:off x="1214479" y="1191151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96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0C404-6DA2-441C-F166-DC047D33B966}"/>
              </a:ext>
            </a:extLst>
          </p:cNvPr>
          <p:cNvSpPr txBox="1"/>
          <p:nvPr/>
        </p:nvSpPr>
        <p:spPr>
          <a:xfrm>
            <a:off x="1948721" y="229349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EAC65C-F8F8-F267-9F6F-8E09FDF1037A}"/>
              </a:ext>
            </a:extLst>
          </p:cNvPr>
          <p:cNvSpPr/>
          <p:nvPr/>
        </p:nvSpPr>
        <p:spPr>
          <a:xfrm>
            <a:off x="1552070" y="1318554"/>
            <a:ext cx="603985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i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Get Ready.</a:t>
            </a:r>
          </a:p>
          <a:p>
            <a:pPr algn="ctr"/>
            <a:r>
              <a:rPr lang="en-US" sz="9600" i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Work Hard.</a:t>
            </a:r>
          </a:p>
          <a:p>
            <a:pPr algn="ctr"/>
            <a:r>
              <a:rPr lang="en-US" sz="9600" i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Be Good.</a:t>
            </a:r>
          </a:p>
        </p:txBody>
      </p:sp>
    </p:spTree>
    <p:extLst>
      <p:ext uri="{BB962C8B-B14F-4D97-AF65-F5344CB8AC3E}">
        <p14:creationId xmlns:p14="http://schemas.microsoft.com/office/powerpoint/2010/main" val="348418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178208" cy="258079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In this lesson, you will learn what our 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school motto </a:t>
            </a:r>
            <a:r>
              <a:rPr lang="en-US" sz="2400" dirty="0">
                <a:latin typeface="+mn-lt"/>
              </a:rPr>
              <a:t>is, and why it’s important. </a:t>
            </a:r>
          </a:p>
        </p:txBody>
      </p:sp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F8A8-560D-E606-ABBD-64B3363171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82967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How well did you: 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1"/>
                </a:solidFill>
                <a:latin typeface="+mj-lt"/>
              </a:rPr>
              <a:t>recognise</a:t>
            </a:r>
            <a:r>
              <a:rPr lang="en-US" sz="2400" dirty="0">
                <a:latin typeface="+mj-lt"/>
              </a:rPr>
              <a:t> the school motto and abide by its values?</a:t>
            </a:r>
            <a:endParaRPr lang="en-US" sz="4800" dirty="0">
              <a:latin typeface="Edu QLD Beginner"/>
            </a:endParaRPr>
          </a:p>
        </p:txBody>
      </p:sp>
      <p:pic>
        <p:nvPicPr>
          <p:cNvPr id="2" name="Picture 1" descr="A hand with a thumb up&#10;&#10;Description automatically generated">
            <a:extLst>
              <a:ext uri="{FF2B5EF4-FFF2-40B4-BE49-F238E27FC236}">
                <a16:creationId xmlns:a16="http://schemas.microsoft.com/office/drawing/2014/main" id="{5EFF8908-FAD0-99EF-75C3-AA4E7D28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15" y="4542570"/>
            <a:ext cx="3047370" cy="10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037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8"/>
            <a:ext cx="8229008" cy="102172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You will be successful when you can </a:t>
            </a:r>
            <a:r>
              <a:rPr lang="en-US" sz="2400" b="1" dirty="0" err="1">
                <a:solidFill>
                  <a:schemeClr val="accent1"/>
                </a:solidFill>
                <a:latin typeface="+mj-lt"/>
              </a:rPr>
              <a:t>recognise</a:t>
            </a:r>
            <a:r>
              <a:rPr lang="en-US" sz="2400" dirty="0">
                <a:latin typeface="+mj-lt"/>
              </a:rPr>
              <a:t> the school motto and abide by its values.</a:t>
            </a:r>
          </a:p>
        </p:txBody>
      </p:sp>
    </p:spTree>
    <p:extLst>
      <p:ext uri="{BB962C8B-B14F-4D97-AF65-F5344CB8AC3E}">
        <p14:creationId xmlns:p14="http://schemas.microsoft.com/office/powerpoint/2010/main" val="172970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F41B2FA2-533E-443A-0C3C-4F620891F7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90" b="3590"/>
          <a:stretch/>
        </p:blipFill>
        <p:spPr>
          <a:xfrm>
            <a:off x="1015815" y="1223809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015815" y="1223808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0AAFA1B4-F415-4457-16FE-8D40DA874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015815" y="1223807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240501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What Is Our School Motto?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59A60B-0A63-3982-6982-AA8FE415B5EB}"/>
              </a:ext>
            </a:extLst>
          </p:cNvPr>
          <p:cNvSpPr txBox="1"/>
          <p:nvPr/>
        </p:nvSpPr>
        <p:spPr>
          <a:xfrm>
            <a:off x="1948721" y="229349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83B383B-56BD-3BD7-A11E-190D9E4FF586}"/>
              </a:ext>
            </a:extLst>
          </p:cNvPr>
          <p:cNvSpPr txBox="1">
            <a:spLocks/>
          </p:cNvSpPr>
          <p:nvPr/>
        </p:nvSpPr>
        <p:spPr>
          <a:xfrm>
            <a:off x="385501" y="1235429"/>
            <a:ext cx="7624762" cy="2237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A motto is a special message that tells us how to behave.</a:t>
            </a:r>
            <a:endParaRPr lang="en-US" sz="4800" i="0" dirty="0">
              <a:latin typeface="Edu QLD Beginne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DE5068-3DF8-8925-046D-A78C82125065}"/>
              </a:ext>
            </a:extLst>
          </p:cNvPr>
          <p:cNvSpPr/>
          <p:nvPr/>
        </p:nvSpPr>
        <p:spPr>
          <a:xfrm>
            <a:off x="1497747" y="2136702"/>
            <a:ext cx="603985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i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Get Ready.</a:t>
            </a:r>
          </a:p>
          <a:p>
            <a:pPr algn="ctr"/>
            <a:r>
              <a:rPr lang="en-US" sz="8000" i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Work Hard.</a:t>
            </a:r>
          </a:p>
          <a:p>
            <a:pPr algn="ctr"/>
            <a:r>
              <a:rPr lang="en-US" sz="8000" i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 Good.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F55601-C2C0-76E2-D26E-35A5FCC94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r="5116"/>
          <a:stretch/>
        </p:blipFill>
        <p:spPr>
          <a:xfrm>
            <a:off x="1204857" y="1729871"/>
            <a:ext cx="6204610" cy="459931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605049"/>
          </a:xfrm>
        </p:spPr>
        <p:txBody>
          <a:bodyPr>
            <a:noAutofit/>
          </a:bodyPr>
          <a:lstStyle/>
          <a:p>
            <a:r>
              <a:rPr lang="en-US" sz="2400" dirty="0"/>
              <a:t>Our school motto is 'Get Ready. Work Hard. Be Good.’ It helps us know how to act and treat others at school.</a:t>
            </a:r>
            <a:endParaRPr lang="en-AU" sz="240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Thumbs Up or Thumbs Down</a:t>
            </a:r>
          </a:p>
        </p:txBody>
      </p:sp>
      <p:pic>
        <p:nvPicPr>
          <p:cNvPr id="4" name="Graphic 10" descr="Thumbs up sign with solid fill">
            <a:extLst>
              <a:ext uri="{FF2B5EF4-FFF2-40B4-BE49-F238E27FC236}">
                <a16:creationId xmlns:a16="http://schemas.microsoft.com/office/drawing/2014/main" id="{F3B835E3-5436-8D4E-2E79-845D58767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23526" y="2721770"/>
            <a:ext cx="670718" cy="670718"/>
          </a:xfrm>
          <a:prstGeom prst="rect">
            <a:avLst/>
          </a:prstGeom>
        </p:spPr>
      </p:pic>
      <p:pic>
        <p:nvPicPr>
          <p:cNvPr id="5" name="Graphic 13" descr="Thumbs Down with solid fill">
            <a:extLst>
              <a:ext uri="{FF2B5EF4-FFF2-40B4-BE49-F238E27FC236}">
                <a16:creationId xmlns:a16="http://schemas.microsoft.com/office/drawing/2014/main" id="{90D18B37-86EA-06B1-785D-ECFB2F32F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80223" y="2724108"/>
            <a:ext cx="704892" cy="704892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21ECF9-541B-3C9F-9163-7947356EFC37}"/>
              </a:ext>
            </a:extLst>
          </p:cNvPr>
          <p:cNvSpPr txBox="1">
            <a:spLocks/>
          </p:cNvSpPr>
          <p:nvPr/>
        </p:nvSpPr>
        <p:spPr>
          <a:xfrm>
            <a:off x="2622715" y="2806972"/>
            <a:ext cx="740536" cy="500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yes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9F8F7BB-BFE3-DAFF-2E2C-1F427097C5E1}"/>
              </a:ext>
            </a:extLst>
          </p:cNvPr>
          <p:cNvSpPr txBox="1">
            <a:spLocks/>
          </p:cNvSpPr>
          <p:nvPr/>
        </p:nvSpPr>
        <p:spPr>
          <a:xfrm>
            <a:off x="7113586" y="2724108"/>
            <a:ext cx="836888" cy="522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latin typeface="+mj-lt"/>
              </a:rPr>
              <a:t>no</a:t>
            </a:r>
            <a:endParaRPr lang="en-AU" sz="2400" i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9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4381" y="1235429"/>
            <a:ext cx="7624762" cy="223760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Be ready to learn by having everything you need and pay attention to do your best.</a:t>
            </a:r>
          </a:p>
          <a:p>
            <a:endParaRPr lang="en-US" sz="4800" dirty="0">
              <a:latin typeface="Edu QLD Beginn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Get Ready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8CDD54FF-079C-8C27-CC67-E50AEDC4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845" r="6212" b="-845"/>
          <a:stretch/>
        </p:blipFill>
        <p:spPr>
          <a:xfrm>
            <a:off x="1706401" y="2027808"/>
            <a:ext cx="5863372" cy="434636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85294D6A-5999-4352-580A-46D052F77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r="1380"/>
          <a:stretch/>
        </p:blipFill>
        <p:spPr>
          <a:xfrm>
            <a:off x="1706401" y="2027807"/>
            <a:ext cx="5863133" cy="434618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E4106FFD-E9F5-DD91-7D61-8F3AAD43C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r="2839"/>
          <a:stretch/>
        </p:blipFill>
        <p:spPr>
          <a:xfrm>
            <a:off x="1706401" y="2027097"/>
            <a:ext cx="5863132" cy="434618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78D8878-6F70-DC61-8876-14CAC9CA0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" r="10929"/>
          <a:stretch/>
        </p:blipFill>
        <p:spPr>
          <a:xfrm>
            <a:off x="1706879" y="2027452"/>
            <a:ext cx="5862653" cy="434583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0E9236-10D2-D92E-6A3D-E4F0B6678057}"/>
              </a:ext>
            </a:extLst>
          </p:cNvPr>
          <p:cNvSpPr txBox="1"/>
          <p:nvPr/>
        </p:nvSpPr>
        <p:spPr>
          <a:xfrm>
            <a:off x="6580682" y="854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834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Work Hard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Try your best, keep going and don’t give up.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8D2D40C-0E8B-F02A-D873-BCB011198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560648" y="1854410"/>
            <a:ext cx="6022704" cy="446447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A625B440-11F2-A189-4041-560C61AB7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560648" y="1854409"/>
            <a:ext cx="6022704" cy="446447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D393B183-F46D-194D-BFFE-301479D41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r="5005"/>
          <a:stretch/>
        </p:blipFill>
        <p:spPr>
          <a:xfrm>
            <a:off x="1560648" y="1854408"/>
            <a:ext cx="6022704" cy="446447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7AC9A3-E42E-8088-98A4-067A7D196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560648" y="1854407"/>
            <a:ext cx="6022704" cy="446447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033BE-92B7-84C1-DAA3-932359E215B5}"/>
              </a:ext>
            </a:extLst>
          </p:cNvPr>
          <p:cNvSpPr txBox="1"/>
          <p:nvPr/>
        </p:nvSpPr>
        <p:spPr>
          <a:xfrm>
            <a:off x="-914400" y="5546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FE06B-4884-3CC4-174E-7939F6DB9EE9}"/>
              </a:ext>
            </a:extLst>
          </p:cNvPr>
          <p:cNvSpPr txBox="1"/>
          <p:nvPr/>
        </p:nvSpPr>
        <p:spPr>
          <a:xfrm>
            <a:off x="9728616" y="64607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BD60E-DD7E-690A-B050-8B1FEEC7B7E2}"/>
              </a:ext>
            </a:extLst>
          </p:cNvPr>
          <p:cNvSpPr txBox="1"/>
          <p:nvPr/>
        </p:nvSpPr>
        <p:spPr>
          <a:xfrm>
            <a:off x="269823" y="259329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82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Be Good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n-lt"/>
              </a:rPr>
              <a:t>Behave in a way that is kind, respectful and thoughtful towards others. 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8D2D40C-0E8B-F02A-D873-BCB011198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r="4921"/>
          <a:stretch/>
        </p:blipFill>
        <p:spPr>
          <a:xfrm>
            <a:off x="1574468" y="2043590"/>
            <a:ext cx="5995065" cy="444398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A625B440-11F2-A189-4041-560C61AB7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r="1578"/>
          <a:stretch/>
        </p:blipFill>
        <p:spPr>
          <a:xfrm>
            <a:off x="1574468" y="2043590"/>
            <a:ext cx="5995065" cy="444398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D393B183-F46D-194D-BFFE-301479D41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574468" y="2043590"/>
            <a:ext cx="5995065" cy="444398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7AC9A3-E42E-8088-98A4-067A7D196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574468" y="2043590"/>
            <a:ext cx="5995065" cy="444398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033BE-92B7-84C1-DAA3-932359E215B5}"/>
              </a:ext>
            </a:extLst>
          </p:cNvPr>
          <p:cNvSpPr txBox="1"/>
          <p:nvPr/>
        </p:nvSpPr>
        <p:spPr>
          <a:xfrm>
            <a:off x="-914400" y="5546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FE06B-4884-3CC4-174E-7939F6DB9EE9}"/>
              </a:ext>
            </a:extLst>
          </p:cNvPr>
          <p:cNvSpPr txBox="1"/>
          <p:nvPr/>
        </p:nvSpPr>
        <p:spPr>
          <a:xfrm>
            <a:off x="9728616" y="646076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BD60E-DD7E-690A-B050-8B1FEEC7B7E2}"/>
              </a:ext>
            </a:extLst>
          </p:cNvPr>
          <p:cNvSpPr txBox="1"/>
          <p:nvPr/>
        </p:nvSpPr>
        <p:spPr>
          <a:xfrm>
            <a:off x="269823" y="259329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899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3KN27SNVY5CS-90160594-428471</_dlc_DocId>
    <_dlc_DocIdUrl xmlns="f315eb64-a02b-4bd5-a84c-38ab918c4ccd">
      <Url>https://ggsaus.sharepoint.com/sites/Curriculum/_layouts/15/DocIdRedir.aspx?ID=3KN27SNVY5CS-90160594-428471</Url>
      <Description>3KN27SNVY5CS-90160594-428471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sharepoint/v3/fields"/>
    <ds:schemaRef ds:uri="f315eb64-a02b-4bd5-a84c-38ab918c4ccd"/>
    <ds:schemaRef ds:uri="d63ea73a-d7e6-4e3a-bf41-d78273581467"/>
  </ds:schemaRefs>
</ds:datastoreItem>
</file>

<file path=customXml/itemProps4.xml><?xml version="1.0" encoding="utf-8"?>
<ds:datastoreItem xmlns:ds="http://schemas.openxmlformats.org/officeDocument/2006/customXml" ds:itemID="{45B7EA40-C8AF-4C10-85CC-BF8B9B7DD4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102</TotalTime>
  <Words>214</Words>
  <Application>Microsoft Office PowerPoint</Application>
  <PresentationFormat>On-screen Show (4:3)</PresentationFormat>
  <Paragraphs>36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American Typewriter</vt:lpstr>
      <vt:lpstr>Arial</vt:lpstr>
      <vt:lpstr>Calibr</vt:lpstr>
      <vt:lpstr>Calibri</vt:lpstr>
      <vt:lpstr>Copperplate</vt:lpstr>
      <vt:lpstr>Edu QLD Beginner</vt:lpstr>
      <vt:lpstr>Gotham-Book</vt:lpstr>
      <vt:lpstr>GGSA_CharacterDev_PPT_Theme</vt:lpstr>
      <vt:lpstr>School Motto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Chantal Rae</cp:lastModifiedBy>
  <cp:revision>3</cp:revision>
  <cp:lastPrinted>2021-04-07T01:54:21Z</cp:lastPrinted>
  <dcterms:created xsi:type="dcterms:W3CDTF">2024-04-29T10:07:44Z</dcterms:created>
  <dcterms:modified xsi:type="dcterms:W3CDTF">2025-12-10T01:53:54Z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485a3508-4c49-499f-9b26-6e55c3fcab62</vt:lpwstr>
  </property>
</Properties>
</file>