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9"/>
  </p:notesMasterIdLst>
  <p:handoutMasterIdLst>
    <p:handoutMasterId r:id="rId30"/>
  </p:handoutMasterIdLst>
  <p:sldIdLst>
    <p:sldId id="1791" r:id="rId6"/>
    <p:sldId id="261" r:id="rId7"/>
    <p:sldId id="262" r:id="rId8"/>
    <p:sldId id="1784" r:id="rId9"/>
    <p:sldId id="290" r:id="rId10"/>
    <p:sldId id="1785" r:id="rId11"/>
    <p:sldId id="298" r:id="rId12"/>
    <p:sldId id="299" r:id="rId13"/>
    <p:sldId id="300" r:id="rId14"/>
    <p:sldId id="301" r:id="rId15"/>
    <p:sldId id="1786" r:id="rId16"/>
    <p:sldId id="1787" r:id="rId17"/>
    <p:sldId id="1788" r:id="rId18"/>
    <p:sldId id="302" r:id="rId19"/>
    <p:sldId id="303" r:id="rId20"/>
    <p:sldId id="304" r:id="rId21"/>
    <p:sldId id="307" r:id="rId22"/>
    <p:sldId id="1783" r:id="rId23"/>
    <p:sldId id="1782" r:id="rId24"/>
    <p:sldId id="1789" r:id="rId25"/>
    <p:sldId id="275" r:id="rId26"/>
    <p:sldId id="276" r:id="rId27"/>
    <p:sldId id="1790" r:id="rId2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FB560B-5DA1-A4AD-BCDD-AF23AA90A713}" name="Bernard Fernando" initials="BF" userId="S::bfernando@goodtogreatschools.org.au::b283a9a7-e571-4974-a0d3-6db1e4666c62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D9439CCB-4513-C138-E27C-D872B5950B05}" name="Emily Whitehead" initials="EW" userId="S::ewhitehead@goodtogreatschools.org.au::e862c694-d43b-4574-a8cc-ad473988418f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1E7EA"/>
    <a:srgbClr val="EAC1BE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278" y="120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5BC20EBA-FCE6-AD4C-BE6E-737843F9E6A8}"/>
    <pc:docChg chg="undo custSel addSld delSld modSld">
      <pc:chgData name="Elizabeth Piaquadio" userId="52767243-7565-4b68-b9c1-5d2bede989b0" providerId="ADAL" clId="{5BC20EBA-FCE6-AD4C-BE6E-737843F9E6A8}" dt="2024-09-25T07:08:51.363" v="118" actId="14826"/>
      <pc:docMkLst>
        <pc:docMk/>
      </pc:docMkLst>
      <pc:sldChg chg="delCm">
        <pc:chgData name="Elizabeth Piaquadio" userId="52767243-7565-4b68-b9c1-5d2bede989b0" providerId="ADAL" clId="{5BC20EBA-FCE6-AD4C-BE6E-737843F9E6A8}" dt="2024-09-25T06:10:41.532" v="0"/>
        <pc:sldMkLst>
          <pc:docMk/>
          <pc:sldMk cId="2585116655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0:41.532" v="0"/>
              <pc2:cmMkLst xmlns:pc2="http://schemas.microsoft.com/office/powerpoint/2019/9/main/command">
                <pc:docMk/>
                <pc:sldMk cId="2585116655" sldId="256"/>
                <pc2:cmMk id="{92409EA3-29E6-471E-8428-0598746F1A2A}"/>
              </pc2:cmMkLst>
            </pc226:cmChg>
          </p:ext>
        </pc:extLst>
      </pc:sldChg>
      <pc:sldChg chg="modSp mod">
        <pc:chgData name="Elizabeth Piaquadio" userId="52767243-7565-4b68-b9c1-5d2bede989b0" providerId="ADAL" clId="{5BC20EBA-FCE6-AD4C-BE6E-737843F9E6A8}" dt="2024-09-25T06:11:26.406" v="5" actId="20577"/>
        <pc:sldMkLst>
          <pc:docMk/>
          <pc:sldMk cId="1729709310" sldId="262"/>
        </pc:sldMkLst>
      </pc:sldChg>
      <pc:sldChg chg="delSp mod delCm">
        <pc:chgData name="Elizabeth Piaquadio" userId="52767243-7565-4b68-b9c1-5d2bede989b0" providerId="ADAL" clId="{5BC20EBA-FCE6-AD4C-BE6E-737843F9E6A8}" dt="2024-09-25T06:19:01.019" v="17" actId="478"/>
        <pc:sldMkLst>
          <pc:docMk/>
          <pc:sldMk cId="3633108255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9:00.007" v="16"/>
              <pc2:cmMkLst xmlns:pc2="http://schemas.microsoft.com/office/powerpoint/2019/9/main/command">
                <pc:docMk/>
                <pc:sldMk cId="3633108255" sldId="290"/>
                <pc2:cmMk id="{8ED0FA4B-6BB7-41B7-B0A3-7C3ADD1D033B}"/>
              </pc2:cmMkLst>
            </pc226:cmChg>
          </p:ext>
        </pc:extLst>
      </pc:sldChg>
      <pc:sldChg chg="modSp mod">
        <pc:chgData name="Elizabeth Piaquadio" userId="52767243-7565-4b68-b9c1-5d2bede989b0" providerId="ADAL" clId="{5BC20EBA-FCE6-AD4C-BE6E-737843F9E6A8}" dt="2024-09-25T07:05:01.581" v="91" actId="1076"/>
        <pc:sldMkLst>
          <pc:docMk/>
          <pc:sldMk cId="3445829193" sldId="299"/>
        </pc:sldMkLst>
      </pc:sldChg>
      <pc:sldChg chg="modSp mod">
        <pc:chgData name="Elizabeth Piaquadio" userId="52767243-7565-4b68-b9c1-5d2bede989b0" providerId="ADAL" clId="{5BC20EBA-FCE6-AD4C-BE6E-737843F9E6A8}" dt="2024-09-25T07:05:31.836" v="97" actId="1076"/>
        <pc:sldMkLst>
          <pc:docMk/>
          <pc:sldMk cId="3161078265" sldId="300"/>
        </pc:sldMkLst>
      </pc:sldChg>
      <pc:sldChg chg="delCm">
        <pc:chgData name="Elizabeth Piaquadio" userId="52767243-7565-4b68-b9c1-5d2bede989b0" providerId="ADAL" clId="{5BC20EBA-FCE6-AD4C-BE6E-737843F9E6A8}" dt="2024-09-25T06:18:50.518" v="14"/>
        <pc:sldMkLst>
          <pc:docMk/>
          <pc:sldMk cId="1327022093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8:50.518" v="14"/>
              <pc2:cmMkLst xmlns:pc2="http://schemas.microsoft.com/office/powerpoint/2019/9/main/command">
                <pc:docMk/>
                <pc:sldMk cId="1327022093" sldId="301"/>
                <pc2:cmMk id="{10FD7D79-1AD1-46FB-8367-BD36C02F494D}"/>
              </pc2:cmMkLst>
            </pc226:cmChg>
          </p:ext>
        </pc:extLst>
      </pc:sldChg>
      <pc:sldChg chg="modNotesTx">
        <pc:chgData name="Elizabeth Piaquadio" userId="52767243-7565-4b68-b9c1-5d2bede989b0" providerId="ADAL" clId="{5BC20EBA-FCE6-AD4C-BE6E-737843F9E6A8}" dt="2024-09-25T06:18:16.803" v="7" actId="20577"/>
        <pc:sldMkLst>
          <pc:docMk/>
          <pc:sldMk cId="659355239" sldId="304"/>
        </pc:sldMkLst>
      </pc:sldChg>
      <pc:sldChg chg="del">
        <pc:chgData name="Elizabeth Piaquadio" userId="52767243-7565-4b68-b9c1-5d2bede989b0" providerId="ADAL" clId="{5BC20EBA-FCE6-AD4C-BE6E-737843F9E6A8}" dt="2024-09-25T06:22:30.625" v="88" actId="2696"/>
        <pc:sldMkLst>
          <pc:docMk/>
          <pc:sldMk cId="1713216147" sldId="305"/>
        </pc:sldMkLst>
      </pc:sldChg>
      <pc:sldChg chg="del">
        <pc:chgData name="Elizabeth Piaquadio" userId="52767243-7565-4b68-b9c1-5d2bede989b0" providerId="ADAL" clId="{5BC20EBA-FCE6-AD4C-BE6E-737843F9E6A8}" dt="2024-09-25T06:22:30.637" v="89" actId="2696"/>
        <pc:sldMkLst>
          <pc:docMk/>
          <pc:sldMk cId="342136659" sldId="306"/>
        </pc:sldMkLst>
      </pc:sldChg>
      <pc:sldChg chg="delCm">
        <pc:chgData name="Elizabeth Piaquadio" userId="52767243-7565-4b68-b9c1-5d2bede989b0" providerId="ADAL" clId="{5BC20EBA-FCE6-AD4C-BE6E-737843F9E6A8}" dt="2024-09-25T06:18:42.016" v="13"/>
        <pc:sldMkLst>
          <pc:docMk/>
          <pc:sldMk cId="1420020992" sldId="3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8:42.016" v="13"/>
              <pc2:cmMkLst xmlns:pc2="http://schemas.microsoft.com/office/powerpoint/2019/9/main/command">
                <pc:docMk/>
                <pc:sldMk cId="1420020992" sldId="307"/>
                <pc2:cmMk id="{073FD769-455C-4763-92D7-4A8E9B07F99F}"/>
              </pc2:cmMkLst>
            </pc226:cmChg>
          </p:ext>
        </pc:extLst>
      </pc:sldChg>
      <pc:sldChg chg="addSp delSp modSp mod delCm">
        <pc:chgData name="Elizabeth Piaquadio" userId="52767243-7565-4b68-b9c1-5d2bede989b0" providerId="ADAL" clId="{5BC20EBA-FCE6-AD4C-BE6E-737843F9E6A8}" dt="2024-09-25T07:08:51.363" v="118" actId="14826"/>
        <pc:sldMkLst>
          <pc:docMk/>
          <pc:sldMk cId="3598576344" sldId="17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8:36.511" v="12"/>
              <pc2:cmMkLst xmlns:pc2="http://schemas.microsoft.com/office/powerpoint/2019/9/main/command">
                <pc:docMk/>
                <pc:sldMk cId="3598576344" sldId="1782"/>
                <pc2:cmMk id="{2D12A5D3-6E5E-405E-B3D7-01D736644AAF}"/>
              </pc2:cmMkLst>
            </pc226:cmChg>
          </p:ext>
        </pc:extLst>
      </pc:sldChg>
      <pc:sldChg chg="modNotesTx">
        <pc:chgData name="Elizabeth Piaquadio" userId="52767243-7565-4b68-b9c1-5d2bede989b0" providerId="ADAL" clId="{5BC20EBA-FCE6-AD4C-BE6E-737843F9E6A8}" dt="2024-09-25T06:21:20.622" v="79" actId="114"/>
        <pc:sldMkLst>
          <pc:docMk/>
          <pc:sldMk cId="3589477728" sldId="1783"/>
        </pc:sldMkLst>
      </pc:sldChg>
      <pc:sldChg chg="delCm">
        <pc:chgData name="Elizabeth Piaquadio" userId="52767243-7565-4b68-b9c1-5d2bede989b0" providerId="ADAL" clId="{5BC20EBA-FCE6-AD4C-BE6E-737843F9E6A8}" dt="2024-09-25T06:18:55.973" v="15"/>
        <pc:sldMkLst>
          <pc:docMk/>
          <pc:sldMk cId="2456260305" sldId="17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BC20EBA-FCE6-AD4C-BE6E-737843F9E6A8}" dt="2024-09-25T06:18:55.973" v="15"/>
              <pc2:cmMkLst xmlns:pc2="http://schemas.microsoft.com/office/powerpoint/2019/9/main/command">
                <pc:docMk/>
                <pc:sldMk cId="2456260305" sldId="1785"/>
                <pc2:cmMk id="{DC151D6F-58F7-414E-942F-5FFCC78E7CA2}"/>
              </pc2:cmMkLst>
            </pc226:cmChg>
          </p:ext>
        </pc:extLst>
      </pc:sldChg>
      <pc:sldChg chg="modSp mod">
        <pc:chgData name="Elizabeth Piaquadio" userId="52767243-7565-4b68-b9c1-5d2bede989b0" providerId="ADAL" clId="{5BC20EBA-FCE6-AD4C-BE6E-737843F9E6A8}" dt="2024-09-25T07:08:02.671" v="109" actId="1076"/>
        <pc:sldMkLst>
          <pc:docMk/>
          <pc:sldMk cId="1733027525" sldId="1786"/>
        </pc:sldMkLst>
      </pc:sldChg>
      <pc:sldChg chg="delSp mod delAnim">
        <pc:chgData name="Elizabeth Piaquadio" userId="52767243-7565-4b68-b9c1-5d2bede989b0" providerId="ADAL" clId="{5BC20EBA-FCE6-AD4C-BE6E-737843F9E6A8}" dt="2024-09-25T06:16:56.095" v="6" actId="478"/>
        <pc:sldMkLst>
          <pc:docMk/>
          <pc:sldMk cId="3569000982" sldId="1788"/>
        </pc:sldMkLst>
      </pc:sldChg>
      <pc:sldChg chg="del">
        <pc:chgData name="Elizabeth Piaquadio" userId="52767243-7565-4b68-b9c1-5d2bede989b0" providerId="ADAL" clId="{5BC20EBA-FCE6-AD4C-BE6E-737843F9E6A8}" dt="2024-09-25T06:18:32.652" v="8" actId="2696"/>
        <pc:sldMkLst>
          <pc:docMk/>
          <pc:sldMk cId="74012342" sldId="1789"/>
        </pc:sldMkLst>
      </pc:sldChg>
      <pc:sldChg chg="addSp modSp new modAnim modNotesTx">
        <pc:chgData name="Elizabeth Piaquadio" userId="52767243-7565-4b68-b9c1-5d2bede989b0" providerId="ADAL" clId="{5BC20EBA-FCE6-AD4C-BE6E-737843F9E6A8}" dt="2024-09-25T06:22:16.881" v="87" actId="20577"/>
        <pc:sldMkLst>
          <pc:docMk/>
          <pc:sldMk cId="2469684438" sldId="1789"/>
        </pc:sldMkLst>
      </pc:sldChg>
      <pc:sldChg chg="del">
        <pc:chgData name="Elizabeth Piaquadio" userId="52767243-7565-4b68-b9c1-5d2bede989b0" providerId="ADAL" clId="{5BC20EBA-FCE6-AD4C-BE6E-737843F9E6A8}" dt="2024-09-25T06:18:32.659" v="9" actId="2696"/>
        <pc:sldMkLst>
          <pc:docMk/>
          <pc:sldMk cId="2541164965" sldId="1790"/>
        </pc:sldMkLst>
      </pc:sldChg>
      <pc:sldChg chg="del">
        <pc:chgData name="Elizabeth Piaquadio" userId="52767243-7565-4b68-b9c1-5d2bede989b0" providerId="ADAL" clId="{5BC20EBA-FCE6-AD4C-BE6E-737843F9E6A8}" dt="2024-09-25T06:18:32.669" v="10" actId="2696"/>
        <pc:sldMkLst>
          <pc:docMk/>
          <pc:sldMk cId="1027631860" sldId="1791"/>
        </pc:sldMkLst>
      </pc:sldChg>
      <pc:sldChg chg="del">
        <pc:chgData name="Elizabeth Piaquadio" userId="52767243-7565-4b68-b9c1-5d2bede989b0" providerId="ADAL" clId="{5BC20EBA-FCE6-AD4C-BE6E-737843F9E6A8}" dt="2024-09-25T06:18:32.677" v="11" actId="2696"/>
        <pc:sldMkLst>
          <pc:docMk/>
          <pc:sldMk cId="3973552243" sldId="1792"/>
        </pc:sldMkLst>
      </pc:sldChg>
    </pc:docChg>
  </pc:docChgLst>
  <pc:docChgLst>
    <pc:chgData name="Bernard Fernando" userId="b283a9a7-e571-4974-a0d3-6db1e4666c62" providerId="ADAL" clId="{7D4A72AE-B220-46FD-A9E5-A45FF26A3D07}"/>
    <pc:docChg chg="custSel addSld modSld">
      <pc:chgData name="Bernard Fernando" userId="b283a9a7-e571-4974-a0d3-6db1e4666c62" providerId="ADAL" clId="{7D4A72AE-B220-46FD-A9E5-A45FF26A3D07}" dt="2024-12-19T19:37:46.031" v="1" actId="700"/>
      <pc:docMkLst>
        <pc:docMk/>
      </pc:docMkLst>
      <pc:sldChg chg="new mod modClrScheme chgLayout">
        <pc:chgData name="Bernard Fernando" userId="b283a9a7-e571-4974-a0d3-6db1e4666c62" providerId="ADAL" clId="{7D4A72AE-B220-46FD-A9E5-A45FF26A3D07}" dt="2024-12-19T19:37:46.031" v="1" actId="700"/>
        <pc:sldMkLst>
          <pc:docMk/>
          <pc:sldMk cId="708301920" sldId="1790"/>
        </pc:sldMkLst>
      </pc:sldChg>
    </pc:docChg>
  </pc:docChgLst>
  <pc:docChgLst>
    <pc:chgData name="Bernard Fernando" userId="b283a9a7-e571-4974-a0d3-6db1e4666c62" providerId="ADAL" clId="{D25CD493-885B-4307-AC9F-38BE62C5DE5E}"/>
    <pc:docChg chg="undo redo custSel modSld">
      <pc:chgData name="Bernard Fernando" userId="b283a9a7-e571-4974-a0d3-6db1e4666c62" providerId="ADAL" clId="{D25CD493-885B-4307-AC9F-38BE62C5DE5E}" dt="2024-09-26T01:45:51.458" v="12" actId="1076"/>
      <pc:docMkLst>
        <pc:docMk/>
      </pc:docMkLst>
      <pc:sldChg chg="modSp mod">
        <pc:chgData name="Bernard Fernando" userId="b283a9a7-e571-4974-a0d3-6db1e4666c62" providerId="ADAL" clId="{D25CD493-885B-4307-AC9F-38BE62C5DE5E}" dt="2024-09-26T01:41:04.746" v="1" actId="313"/>
        <pc:sldMkLst>
          <pc:docMk/>
          <pc:sldMk cId="2585116655" sldId="256"/>
        </pc:sldMkLst>
      </pc:sldChg>
      <pc:sldChg chg="modSp mod">
        <pc:chgData name="Bernard Fernando" userId="b283a9a7-e571-4974-a0d3-6db1e4666c62" providerId="ADAL" clId="{D25CD493-885B-4307-AC9F-38BE62C5DE5E}" dt="2024-09-26T01:41:11.140" v="2" actId="313"/>
        <pc:sldMkLst>
          <pc:docMk/>
          <pc:sldMk cId="4221246315" sldId="261"/>
        </pc:sldMkLst>
      </pc:sldChg>
      <pc:sldChg chg="modSp mod">
        <pc:chgData name="Bernard Fernando" userId="b283a9a7-e571-4974-a0d3-6db1e4666c62" providerId="ADAL" clId="{D25CD493-885B-4307-AC9F-38BE62C5DE5E}" dt="2024-09-26T01:41:16.539" v="3" actId="313"/>
        <pc:sldMkLst>
          <pc:docMk/>
          <pc:sldMk cId="1729709310" sldId="262"/>
        </pc:sldMkLst>
      </pc:sldChg>
      <pc:sldChg chg="modSp mod">
        <pc:chgData name="Bernard Fernando" userId="b283a9a7-e571-4974-a0d3-6db1e4666c62" providerId="ADAL" clId="{D25CD493-885B-4307-AC9F-38BE62C5DE5E}" dt="2024-09-26T01:45:51.458" v="12" actId="1076"/>
        <pc:sldMkLst>
          <pc:docMk/>
          <pc:sldMk cId="521185421" sldId="275"/>
        </pc:sldMkLst>
      </pc:sldChg>
      <pc:sldChg chg="modSp mod">
        <pc:chgData name="Bernard Fernando" userId="b283a9a7-e571-4974-a0d3-6db1e4666c62" providerId="ADAL" clId="{D25CD493-885B-4307-AC9F-38BE62C5DE5E}" dt="2024-09-26T01:44:38.928" v="11" actId="313"/>
        <pc:sldMkLst>
          <pc:docMk/>
          <pc:sldMk cId="394987177" sldId="276"/>
        </pc:sldMkLst>
      </pc:sldChg>
      <pc:sldChg chg="modSp mod">
        <pc:chgData name="Bernard Fernando" userId="b283a9a7-e571-4974-a0d3-6db1e4666c62" providerId="ADAL" clId="{D25CD493-885B-4307-AC9F-38BE62C5DE5E}" dt="2024-09-26T01:41:42.827" v="6" actId="313"/>
        <pc:sldMkLst>
          <pc:docMk/>
          <pc:sldMk cId="558348118" sldId="298"/>
        </pc:sldMkLst>
      </pc:sldChg>
      <pc:sldChg chg="modSp mod">
        <pc:chgData name="Bernard Fernando" userId="b283a9a7-e571-4974-a0d3-6db1e4666c62" providerId="ADAL" clId="{D25CD493-885B-4307-AC9F-38BE62C5DE5E}" dt="2024-09-26T01:41:53.483" v="7" actId="313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D25CD493-885B-4307-AC9F-38BE62C5DE5E}" dt="2024-09-25T12:11:27.504" v="0" actId="6549"/>
        <pc:sldMkLst>
          <pc:docMk/>
          <pc:sldMk cId="2469684438" sldId="1789"/>
        </pc:sldMkLst>
      </pc:sldChg>
    </pc:docChg>
  </pc:docChgLst>
  <pc:docChgLst>
    <pc:chgData name="Tara Tyrrell" userId="S::ttyrell@goodtogreatschools.org.au::67dc6626-2ece-4dc7-ac5a-9add06ec429c" providerId="AD" clId="Web-{1266E9AF-96E3-2EA5-DADB-9366F2AFFCB6}"/>
    <pc:docChg chg="modSld">
      <pc:chgData name="Tara Tyrrell" userId="S::ttyrell@goodtogreatschools.org.au::67dc6626-2ece-4dc7-ac5a-9add06ec429c" providerId="AD" clId="Web-{1266E9AF-96E3-2EA5-DADB-9366F2AFFCB6}" dt="2025-09-01T07:06:40.898" v="0" actId="20577"/>
      <pc:docMkLst>
        <pc:docMk/>
      </pc:docMkLst>
      <pc:sldChg chg="modSp">
        <pc:chgData name="Tara Tyrrell" userId="S::ttyrell@goodtogreatschools.org.au::67dc6626-2ece-4dc7-ac5a-9add06ec429c" providerId="AD" clId="Web-{1266E9AF-96E3-2EA5-DADB-9366F2AFFCB6}" dt="2025-09-01T07:06:40.898" v="0" actId="20577"/>
        <pc:sldMkLst>
          <pc:docMk/>
          <pc:sldMk cId="4073165067" sldId="1791"/>
        </pc:sldMkLst>
      </pc:sldChg>
    </pc:docChg>
  </pc:docChgLst>
  <pc:docChgLst>
    <pc:chgData name="Bernard Fernando" userId="b283a9a7-e571-4974-a0d3-6db1e4666c62" providerId="ADAL" clId="{A8F7BF5D-7583-406F-A34C-63D0708511CD}"/>
    <pc:docChg chg="modSld">
      <pc:chgData name="Bernard Fernando" userId="b283a9a7-e571-4974-a0d3-6db1e4666c62" providerId="ADAL" clId="{A8F7BF5D-7583-406F-A34C-63D0708511CD}" dt="2024-09-24T03:15:49.402" v="21" actId="6549"/>
      <pc:docMkLst>
        <pc:docMk/>
      </pc:docMkLst>
      <pc:sldChg chg="modNotesTx">
        <pc:chgData name="Bernard Fernando" userId="b283a9a7-e571-4974-a0d3-6db1e4666c62" providerId="ADAL" clId="{A8F7BF5D-7583-406F-A34C-63D0708511CD}" dt="2024-09-24T02:53:57.361" v="3" actId="6549"/>
        <pc:sldMkLst>
          <pc:docMk/>
          <pc:sldMk cId="2585116655" sldId="256"/>
        </pc:sldMkLst>
      </pc:sldChg>
      <pc:sldChg chg="modNotesTx">
        <pc:chgData name="Bernard Fernando" userId="b283a9a7-e571-4974-a0d3-6db1e4666c62" providerId="ADAL" clId="{A8F7BF5D-7583-406F-A34C-63D0708511CD}" dt="2024-09-24T02:52:23.545" v="0" actId="6549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A8F7BF5D-7583-406F-A34C-63D0708511CD}" dt="2024-09-24T02:53:50.665" v="2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A8F7BF5D-7583-406F-A34C-63D0708511CD}" dt="2024-09-24T03:15:31.089" v="20" actId="6549"/>
        <pc:sldMkLst>
          <pc:docMk/>
          <pc:sldMk cId="521185421" sldId="275"/>
        </pc:sldMkLst>
      </pc:sldChg>
      <pc:sldChg chg="modNotesTx">
        <pc:chgData name="Bernard Fernando" userId="b283a9a7-e571-4974-a0d3-6db1e4666c62" providerId="ADAL" clId="{A8F7BF5D-7583-406F-A34C-63D0708511CD}" dt="2024-09-24T03:15:49.402" v="21" actId="6549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A8F7BF5D-7583-406F-A34C-63D0708511CD}" dt="2024-09-24T02:54:14.937" v="4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A8F7BF5D-7583-406F-A34C-63D0708511CD}" dt="2024-09-24T02:55:16.625" v="5" actId="6549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A8F7BF5D-7583-406F-A34C-63D0708511CD}" dt="2024-09-24T02:59:55.434" v="6" actId="6549"/>
        <pc:sldMkLst>
          <pc:docMk/>
          <pc:sldMk cId="3445829193" sldId="299"/>
        </pc:sldMkLst>
      </pc:sldChg>
      <pc:sldChg chg="modNotesTx">
        <pc:chgData name="Bernard Fernando" userId="b283a9a7-e571-4974-a0d3-6db1e4666c62" providerId="ADAL" clId="{A8F7BF5D-7583-406F-A34C-63D0708511CD}" dt="2024-09-24T03:00:31.393" v="7" actId="6549"/>
        <pc:sldMkLst>
          <pc:docMk/>
          <pc:sldMk cId="3161078265" sldId="300"/>
        </pc:sldMkLst>
      </pc:sldChg>
      <pc:sldChg chg="modNotesTx">
        <pc:chgData name="Bernard Fernando" userId="b283a9a7-e571-4974-a0d3-6db1e4666c62" providerId="ADAL" clId="{A8F7BF5D-7583-406F-A34C-63D0708511CD}" dt="2024-09-24T03:01:19.138" v="8" actId="6549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A8F7BF5D-7583-406F-A34C-63D0708511CD}" dt="2024-09-24T03:06:02.994" v="12" actId="6549"/>
        <pc:sldMkLst>
          <pc:docMk/>
          <pc:sldMk cId="2432143710" sldId="302"/>
        </pc:sldMkLst>
      </pc:sldChg>
      <pc:sldChg chg="modNotesTx">
        <pc:chgData name="Bernard Fernando" userId="b283a9a7-e571-4974-a0d3-6db1e4666c62" providerId="ADAL" clId="{A8F7BF5D-7583-406F-A34C-63D0708511CD}" dt="2024-09-24T03:07:27.826" v="15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A8F7BF5D-7583-406F-A34C-63D0708511CD}" dt="2024-09-24T03:10:00.305" v="16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A8F7BF5D-7583-406F-A34C-63D0708511CD}" dt="2024-09-24T03:11:03.650" v="17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A8F7BF5D-7583-406F-A34C-63D0708511CD}" dt="2024-09-24T03:15:22.145" v="19" actId="6549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A8F7BF5D-7583-406F-A34C-63D0708511CD}" dt="2024-09-24T02:53:45.082" v="1" actId="6549"/>
        <pc:sldMkLst>
          <pc:docMk/>
          <pc:sldMk cId="810199733" sldId="1784"/>
        </pc:sldMkLst>
      </pc:sldChg>
      <pc:sldChg chg="modNotesTx">
        <pc:chgData name="Bernard Fernando" userId="b283a9a7-e571-4974-a0d3-6db1e4666c62" providerId="ADAL" clId="{A8F7BF5D-7583-406F-A34C-63D0708511CD}" dt="2024-09-24T03:02:26.874" v="9" actId="6549"/>
        <pc:sldMkLst>
          <pc:docMk/>
          <pc:sldMk cId="1733027525" sldId="1786"/>
        </pc:sldMkLst>
      </pc:sldChg>
      <pc:sldChg chg="modNotesTx">
        <pc:chgData name="Bernard Fernando" userId="b283a9a7-e571-4974-a0d3-6db1e4666c62" providerId="ADAL" clId="{A8F7BF5D-7583-406F-A34C-63D0708511CD}" dt="2024-09-24T03:03:07.930" v="10" actId="6549"/>
        <pc:sldMkLst>
          <pc:docMk/>
          <pc:sldMk cId="3877841200" sldId="1787"/>
        </pc:sldMkLst>
      </pc:sldChg>
      <pc:sldChg chg="modNotesTx">
        <pc:chgData name="Bernard Fernando" userId="b283a9a7-e571-4974-a0d3-6db1e4666c62" providerId="ADAL" clId="{A8F7BF5D-7583-406F-A34C-63D0708511CD}" dt="2024-09-24T03:04:04.434" v="11" actId="6549"/>
        <pc:sldMkLst>
          <pc:docMk/>
          <pc:sldMk cId="3569000982" sldId="1788"/>
        </pc:sldMkLst>
      </pc:sldChg>
      <pc:sldChg chg="modNotesTx">
        <pc:chgData name="Bernard Fernando" userId="b283a9a7-e571-4974-a0d3-6db1e4666c62" providerId="ADAL" clId="{A8F7BF5D-7583-406F-A34C-63D0708511CD}" dt="2024-09-24T03:12:21.146" v="18" actId="6549"/>
        <pc:sldMkLst>
          <pc:docMk/>
          <pc:sldMk cId="1027631860" sldId="1791"/>
        </pc:sldMkLst>
      </pc:sldChg>
    </pc:docChg>
  </pc:docChgLst>
  <pc:docChgLst>
    <pc:chgData name="Elizabeth Piaquadio" userId="52767243-7565-4b68-b9c1-5d2bede989b0" providerId="ADAL" clId="{827CE444-426C-7C4E-9F9E-6988178A929B}"/>
    <pc:docChg chg="undo custSel modSld">
      <pc:chgData name="Elizabeth Piaquadio" userId="52767243-7565-4b68-b9c1-5d2bede989b0" providerId="ADAL" clId="{827CE444-426C-7C4E-9F9E-6988178A929B}" dt="2024-09-22T18:33:04.545" v="307" actId="14826"/>
      <pc:docMkLst>
        <pc:docMk/>
      </pc:docMkLst>
      <pc:sldChg chg="addSp delSp modSp mod modCm">
        <pc:chgData name="Elizabeth Piaquadio" userId="52767243-7565-4b68-b9c1-5d2bede989b0" providerId="ADAL" clId="{827CE444-426C-7C4E-9F9E-6988178A929B}" dt="2024-09-22T18:22:35.734" v="159" actId="14826"/>
        <pc:sldMkLst>
          <pc:docMk/>
          <pc:sldMk cId="2585116655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827CE444-426C-7C4E-9F9E-6988178A929B}" dt="2024-09-19T20:32:50.296" v="19"/>
              <pc2:cmMkLst xmlns:pc2="http://schemas.microsoft.com/office/powerpoint/2019/9/main/command">
                <pc:docMk/>
                <pc:sldMk cId="2585116655" sldId="256"/>
                <pc2:cmMk id="{92409EA3-29E6-471E-8428-0598746F1A2A}"/>
              </pc2:cmMkLst>
            </pc226:cmChg>
          </p:ext>
        </pc:extLst>
      </pc:sldChg>
      <pc:sldChg chg="modSp mod modNotesTx">
        <pc:chgData name="Elizabeth Piaquadio" userId="52767243-7565-4b68-b9c1-5d2bede989b0" providerId="ADAL" clId="{827CE444-426C-7C4E-9F9E-6988178A929B}" dt="2024-09-20T00:05:19.712" v="51"/>
        <pc:sldMkLst>
          <pc:docMk/>
          <pc:sldMk cId="4221246315" sldId="261"/>
        </pc:sldMkLst>
      </pc:sldChg>
      <pc:sldChg chg="modSp mod modNotesTx">
        <pc:chgData name="Elizabeth Piaquadio" userId="52767243-7565-4b68-b9c1-5d2bede989b0" providerId="ADAL" clId="{827CE444-426C-7C4E-9F9E-6988178A929B}" dt="2024-09-20T00:05:32.378" v="60" actId="113"/>
        <pc:sldMkLst>
          <pc:docMk/>
          <pc:sldMk cId="1729709310" sldId="262"/>
        </pc:sldMkLst>
      </pc:sldChg>
      <pc:sldChg chg="addSp delSp modSp mod modNotesTx">
        <pc:chgData name="Elizabeth Piaquadio" userId="52767243-7565-4b68-b9c1-5d2bede989b0" providerId="ADAL" clId="{827CE444-426C-7C4E-9F9E-6988178A929B}" dt="2024-09-22T18:29:35.749" v="295"/>
        <pc:sldMkLst>
          <pc:docMk/>
          <pc:sldMk cId="521185421" sldId="275"/>
        </pc:sldMkLst>
      </pc:sldChg>
      <pc:sldChg chg="modSp mod modNotesTx">
        <pc:chgData name="Elizabeth Piaquadio" userId="52767243-7565-4b68-b9c1-5d2bede989b0" providerId="ADAL" clId="{827CE444-426C-7C4E-9F9E-6988178A929B}" dt="2024-09-20T00:07:18.869" v="155" actId="313"/>
        <pc:sldMkLst>
          <pc:docMk/>
          <pc:sldMk cId="394987177" sldId="276"/>
        </pc:sldMkLst>
      </pc:sldChg>
      <pc:sldChg chg="addSp delSp modSp mod modCm">
        <pc:chgData name="Elizabeth Piaquadio" userId="52767243-7565-4b68-b9c1-5d2bede989b0" providerId="ADAL" clId="{827CE444-426C-7C4E-9F9E-6988178A929B}" dt="2024-09-22T18:22:56.178" v="162" actId="14826"/>
        <pc:sldMkLst>
          <pc:docMk/>
          <pc:sldMk cId="3633108255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827CE444-426C-7C4E-9F9E-6988178A929B}" dt="2024-09-19T20:32:53.832" v="20"/>
              <pc2:cmMkLst xmlns:pc2="http://schemas.microsoft.com/office/powerpoint/2019/9/main/command">
                <pc:docMk/>
                <pc:sldMk cId="3633108255" sldId="290"/>
                <pc2:cmMk id="{8ED0FA4B-6BB7-41B7-B0A3-7C3ADD1D033B}"/>
              </pc2:cmMkLst>
            </pc226:cmChg>
          </p:ext>
        </pc:extLst>
      </pc:sldChg>
      <pc:sldChg chg="addSp delSp modSp mod modNotesTx">
        <pc:chgData name="Elizabeth Piaquadio" userId="52767243-7565-4b68-b9c1-5d2bede989b0" providerId="ADAL" clId="{827CE444-426C-7C4E-9F9E-6988178A929B}" dt="2024-09-22T18:23:29.752" v="165" actId="14826"/>
        <pc:sldMkLst>
          <pc:docMk/>
          <pc:sldMk cId="558348118" sldId="298"/>
        </pc:sldMkLst>
      </pc:sldChg>
      <pc:sldChg chg="addSp delSp modSp mod modCm modNotesTx">
        <pc:chgData name="Elizabeth Piaquadio" userId="52767243-7565-4b68-b9c1-5d2bede989b0" providerId="ADAL" clId="{827CE444-426C-7C4E-9F9E-6988178A929B}" dt="2024-09-22T18:27:33.997" v="290" actId="20577"/>
        <pc:sldMkLst>
          <pc:docMk/>
          <pc:sldMk cId="1327022093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Elizabeth Piaquadio" userId="52767243-7565-4b68-b9c1-5d2bede989b0" providerId="ADAL" clId="{827CE444-426C-7C4E-9F9E-6988178A929B}" dt="2024-09-22T18:25:57.169" v="172"/>
              <pc2:cmMkLst xmlns:pc2="http://schemas.microsoft.com/office/powerpoint/2019/9/main/command">
                <pc:docMk/>
                <pc:sldMk cId="1327022093" sldId="301"/>
                <pc2:cmMk id="{10FD7D79-1AD1-46FB-8367-BD36C02F494D}"/>
              </pc2:cmMkLst>
              <pc226:cmRplyChg chg="add del">
                <pc226:chgData name="Elizabeth Piaquadio" userId="52767243-7565-4b68-b9c1-5d2bede989b0" providerId="ADAL" clId="{827CE444-426C-7C4E-9F9E-6988178A929B}" dt="2024-09-22T18:25:57.169" v="172"/>
                <pc2:cmRplyMkLst xmlns:pc2="http://schemas.microsoft.com/office/powerpoint/2019/9/main/command">
                  <pc:docMk/>
                  <pc:sldMk cId="1327022093" sldId="301"/>
                  <pc2:cmMk id="{10FD7D79-1AD1-46FB-8367-BD36C02F494D}"/>
                  <pc2:cmRplyMk id="{456AE0D9-7A27-134B-BCC8-B1A7C3D61F8B}"/>
                </pc2:cmRplyMkLst>
              </pc226:cmRplyChg>
            </pc226:cmChg>
          </p:ext>
        </pc:extLst>
      </pc:sldChg>
      <pc:sldChg chg="modSp mod">
        <pc:chgData name="Elizabeth Piaquadio" userId="52767243-7565-4b68-b9c1-5d2bede989b0" providerId="ADAL" clId="{827CE444-426C-7C4E-9F9E-6988178A929B}" dt="2024-09-22T18:30:56.343" v="300" actId="14826"/>
        <pc:sldMkLst>
          <pc:docMk/>
          <pc:sldMk cId="3341099163" sldId="303"/>
        </pc:sldMkLst>
      </pc:sldChg>
      <pc:sldChg chg="addSp delSp modSp mod modCm">
        <pc:chgData name="Elizabeth Piaquadio" userId="52767243-7565-4b68-b9c1-5d2bede989b0" providerId="ADAL" clId="{827CE444-426C-7C4E-9F9E-6988178A929B}" dt="2024-09-22T18:28:19.340" v="291" actId="18131"/>
        <pc:sldMkLst>
          <pc:docMk/>
          <pc:sldMk cId="1420020992" sldId="3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827CE444-426C-7C4E-9F9E-6988178A929B}" dt="2024-09-19T20:35:29.471" v="37"/>
              <pc2:cmMkLst xmlns:pc2="http://schemas.microsoft.com/office/powerpoint/2019/9/main/command">
                <pc:docMk/>
                <pc:sldMk cId="1420020992" sldId="307"/>
                <pc2:cmMk id="{073FD769-455C-4763-92D7-4A8E9B07F99F}"/>
              </pc2:cmMkLst>
            </pc226:cmChg>
          </p:ext>
        </pc:extLst>
      </pc:sldChg>
      <pc:sldChg chg="addSp delSp modSp mod modCm modNotesTx">
        <pc:chgData name="Elizabeth Piaquadio" userId="52767243-7565-4b68-b9c1-5d2bede989b0" providerId="ADAL" clId="{827CE444-426C-7C4E-9F9E-6988178A929B}" dt="2024-09-22T18:33:04.545" v="307" actId="14826"/>
        <pc:sldMkLst>
          <pc:docMk/>
          <pc:sldMk cId="3598576344" sldId="17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827CE444-426C-7C4E-9F9E-6988178A929B}" dt="2024-09-20T00:06:10.010" v="77" actId="20577"/>
              <pc2:cmMkLst xmlns:pc2="http://schemas.microsoft.com/office/powerpoint/2019/9/main/command">
                <pc:docMk/>
                <pc:sldMk cId="3598576344" sldId="1782"/>
                <pc2:cmMk id="{2D12A5D3-6E5E-405E-B3D7-01D736644AAF}"/>
              </pc2:cmMkLst>
            </pc226:cmChg>
          </p:ext>
        </pc:extLst>
      </pc:sldChg>
      <pc:sldChg chg="modSp mod modCm modNotesTx">
        <pc:chgData name="Elizabeth Piaquadio" userId="52767243-7565-4b68-b9c1-5d2bede989b0" providerId="ADAL" clId="{827CE444-426C-7C4E-9F9E-6988178A929B}" dt="2024-09-19T20:32:58.264" v="21"/>
        <pc:sldMkLst>
          <pc:docMk/>
          <pc:sldMk cId="2456260305" sldId="17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Elizabeth Piaquadio" userId="52767243-7565-4b68-b9c1-5d2bede989b0" providerId="ADAL" clId="{827CE444-426C-7C4E-9F9E-6988178A929B}" dt="2024-09-19T20:32:58.264" v="21"/>
              <pc2:cmMkLst xmlns:pc2="http://schemas.microsoft.com/office/powerpoint/2019/9/main/command">
                <pc:docMk/>
                <pc:sldMk cId="2456260305" sldId="1785"/>
                <pc2:cmMk id="{DC151D6F-58F7-414E-942F-5FFCC78E7CA2}"/>
              </pc2:cmMkLst>
            </pc226:cmChg>
          </p:ext>
        </pc:extLst>
      </pc:sldChg>
    </pc:docChg>
  </pc:docChgLst>
  <pc:docChgLst>
    <pc:chgData name="Monica Bennett" userId="a878a5d4-89bf-4f61-b999-31e96cd05c98" providerId="ADAL" clId="{C20CECB4-E952-C047-8BAA-0BE875B6813C}"/>
    <pc:docChg chg="undo custSel modSld">
      <pc:chgData name="Monica Bennett" userId="a878a5d4-89bf-4f61-b999-31e96cd05c98" providerId="ADAL" clId="{C20CECB4-E952-C047-8BAA-0BE875B6813C}" dt="2025-01-16T02:12:34.620" v="127" actId="14100"/>
      <pc:docMkLst>
        <pc:docMk/>
      </pc:docMkLst>
      <pc:sldChg chg="addSp modSp mod">
        <pc:chgData name="Monica Bennett" userId="a878a5d4-89bf-4f61-b999-31e96cd05c98" providerId="ADAL" clId="{C20CECB4-E952-C047-8BAA-0BE875B6813C}" dt="2025-01-16T02:12:34.620" v="127" actId="14100"/>
        <pc:sldMkLst>
          <pc:docMk/>
          <pc:sldMk cId="3633108255" sldId="290"/>
        </pc:sldMkLst>
      </pc:sldChg>
      <pc:sldChg chg="modSp mod">
        <pc:chgData name="Monica Bennett" userId="a878a5d4-89bf-4f61-b999-31e96cd05c98" providerId="ADAL" clId="{C20CECB4-E952-C047-8BAA-0BE875B6813C}" dt="2025-01-15T21:37:50.729" v="121" actId="14100"/>
        <pc:sldMkLst>
          <pc:docMk/>
          <pc:sldMk cId="3445829193" sldId="299"/>
        </pc:sldMkLst>
      </pc:sldChg>
      <pc:sldChg chg="modSp mod">
        <pc:chgData name="Monica Bennett" userId="a878a5d4-89bf-4f61-b999-31e96cd05c98" providerId="ADAL" clId="{C20CECB4-E952-C047-8BAA-0BE875B6813C}" dt="2025-01-15T21:38:16.543" v="122" actId="14100"/>
        <pc:sldMkLst>
          <pc:docMk/>
          <pc:sldMk cId="3161078265" sldId="300"/>
        </pc:sldMkLst>
      </pc:sldChg>
      <pc:sldChg chg="modSp mod">
        <pc:chgData name="Monica Bennett" userId="a878a5d4-89bf-4f61-b999-31e96cd05c98" providerId="ADAL" clId="{C20CECB4-E952-C047-8BAA-0BE875B6813C}" dt="2025-01-15T21:38:23.127" v="123" actId="14100"/>
        <pc:sldMkLst>
          <pc:docMk/>
          <pc:sldMk cId="1327022093" sldId="301"/>
        </pc:sldMkLst>
      </pc:sldChg>
      <pc:sldChg chg="modSp mod">
        <pc:chgData name="Monica Bennett" userId="a878a5d4-89bf-4f61-b999-31e96cd05c98" providerId="ADAL" clId="{C20CECB4-E952-C047-8BAA-0BE875B6813C}" dt="2025-01-15T02:24:29.310" v="113" actId="207"/>
        <pc:sldMkLst>
          <pc:docMk/>
          <pc:sldMk cId="2432143710" sldId="302"/>
        </pc:sldMkLst>
      </pc:sldChg>
      <pc:sldChg chg="modSp mod">
        <pc:chgData name="Monica Bennett" userId="a878a5d4-89bf-4f61-b999-31e96cd05c98" providerId="ADAL" clId="{C20CECB4-E952-C047-8BAA-0BE875B6813C}" dt="2025-01-15T02:24:43.166" v="114" actId="207"/>
        <pc:sldMkLst>
          <pc:docMk/>
          <pc:sldMk cId="3341099163" sldId="303"/>
        </pc:sldMkLst>
      </pc:sldChg>
      <pc:sldChg chg="modSp mod">
        <pc:chgData name="Monica Bennett" userId="a878a5d4-89bf-4f61-b999-31e96cd05c98" providerId="ADAL" clId="{C20CECB4-E952-C047-8BAA-0BE875B6813C}" dt="2025-01-15T02:24:49.529" v="117" actId="207"/>
        <pc:sldMkLst>
          <pc:docMk/>
          <pc:sldMk cId="659355239" sldId="304"/>
        </pc:sldMkLst>
      </pc:sldChg>
      <pc:sldChg chg="modSp mod">
        <pc:chgData name="Monica Bennett" userId="a878a5d4-89bf-4f61-b999-31e96cd05c98" providerId="ADAL" clId="{C20CECB4-E952-C047-8BAA-0BE875B6813C}" dt="2025-01-15T02:25:04.096" v="118" actId="207"/>
        <pc:sldMkLst>
          <pc:docMk/>
          <pc:sldMk cId="1420020992" sldId="307"/>
        </pc:sldMkLst>
      </pc:sldChg>
      <pc:sldChg chg="modSp mod">
        <pc:chgData name="Monica Bennett" userId="a878a5d4-89bf-4f61-b999-31e96cd05c98" providerId="ADAL" clId="{C20CECB4-E952-C047-8BAA-0BE875B6813C}" dt="2025-01-15T02:25:15.771" v="120" actId="207"/>
        <pc:sldMkLst>
          <pc:docMk/>
          <pc:sldMk cId="3598576344" sldId="1782"/>
        </pc:sldMkLst>
      </pc:sldChg>
      <pc:sldChg chg="modSp mod">
        <pc:chgData name="Monica Bennett" userId="a878a5d4-89bf-4f61-b999-31e96cd05c98" providerId="ADAL" clId="{C20CECB4-E952-C047-8BAA-0BE875B6813C}" dt="2025-01-15T02:25:08.286" v="119" actId="207"/>
        <pc:sldMkLst>
          <pc:docMk/>
          <pc:sldMk cId="3589477728" sldId="1783"/>
        </pc:sldMkLst>
      </pc:sldChg>
      <pc:sldChg chg="modSp mod">
        <pc:chgData name="Monica Bennett" userId="a878a5d4-89bf-4f61-b999-31e96cd05c98" providerId="ADAL" clId="{C20CECB4-E952-C047-8BAA-0BE875B6813C}" dt="2025-01-15T21:38:45.289" v="124" actId="14100"/>
        <pc:sldMkLst>
          <pc:docMk/>
          <pc:sldMk cId="3877841200" sldId="1787"/>
        </pc:sldMkLst>
      </pc:sldChg>
      <pc:sldChg chg="modSp mod">
        <pc:chgData name="Monica Bennett" userId="a878a5d4-89bf-4f61-b999-31e96cd05c98" providerId="ADAL" clId="{C20CECB4-E952-C047-8BAA-0BE875B6813C}" dt="2025-01-15T02:23:44.145" v="112" actId="14100"/>
        <pc:sldMkLst>
          <pc:docMk/>
          <pc:sldMk cId="3569000982" sldId="1788"/>
        </pc:sldMkLst>
      </pc:sldChg>
    </pc:docChg>
  </pc:docChgLst>
  <pc:docChgLst>
    <pc:chgData name="Tara Tyrrell" userId="S::ttyrell@goodtogreatschools.org.au::67dc6626-2ece-4dc7-ac5a-9add06ec429c" providerId="AD" clId="Web-{18087DD6-8B9D-4343-A993-B52D8AB9E103}"/>
    <pc:docChg chg="modSld">
      <pc:chgData name="Tara Tyrrell" userId="S::ttyrell@goodtogreatschools.org.au::67dc6626-2ece-4dc7-ac5a-9add06ec429c" providerId="AD" clId="Web-{18087DD6-8B9D-4343-A993-B52D8AB9E103}" dt="2024-09-24T04:18:37.784" v="7" actId="20577"/>
      <pc:docMkLst>
        <pc:docMk/>
      </pc:docMkLst>
      <pc:sldChg chg="modSp">
        <pc:chgData name="Tara Tyrrell" userId="S::ttyrell@goodtogreatschools.org.au::67dc6626-2ece-4dc7-ac5a-9add06ec429c" providerId="AD" clId="Web-{18087DD6-8B9D-4343-A993-B52D8AB9E103}" dt="2024-09-24T04:18:28.128" v="4" actId="20577"/>
        <pc:sldMkLst>
          <pc:docMk/>
          <pc:sldMk cId="4221246315" sldId="261"/>
        </pc:sldMkLst>
      </pc:sldChg>
      <pc:sldChg chg="modSp">
        <pc:chgData name="Tara Tyrrell" userId="S::ttyrell@goodtogreatschools.org.au::67dc6626-2ece-4dc7-ac5a-9add06ec429c" providerId="AD" clId="Web-{18087DD6-8B9D-4343-A993-B52D8AB9E103}" dt="2024-09-24T04:18:37.784" v="7" actId="20577"/>
        <pc:sldMkLst>
          <pc:docMk/>
          <pc:sldMk cId="1729709310" sldId="262"/>
        </pc:sldMkLst>
      </pc:sldChg>
    </pc:docChg>
  </pc:docChgLst>
  <pc:docChgLst>
    <pc:chgData name="Bernard Fernando" userId="b283a9a7-e571-4974-a0d3-6db1e4666c62" providerId="ADAL" clId="{44BA8214-4F96-41E1-BDCB-2307DBC85BA2}"/>
    <pc:docChg chg="undo redo custSel addSld delSld modSld modMainMaster">
      <pc:chgData name="Bernard Fernando" userId="b283a9a7-e571-4974-a0d3-6db1e4666c62" providerId="ADAL" clId="{44BA8214-4F96-41E1-BDCB-2307DBC85BA2}" dt="2025-03-04T11:51:19.788" v="6"/>
      <pc:docMkLst>
        <pc:docMk/>
      </pc:docMkLst>
      <pc:sldChg chg="del">
        <pc:chgData name="Bernard Fernando" userId="b283a9a7-e571-4974-a0d3-6db1e4666c62" providerId="ADAL" clId="{44BA8214-4F96-41E1-BDCB-2307DBC85BA2}" dt="2025-03-04T11:50:48.953" v="4" actId="47"/>
        <pc:sldMkLst>
          <pc:docMk/>
          <pc:sldMk cId="2585116655" sldId="256"/>
        </pc:sldMkLst>
      </pc:sldChg>
      <pc:sldChg chg="modSp add mod modClrScheme chgLayout">
        <pc:chgData name="Bernard Fernando" userId="b283a9a7-e571-4974-a0d3-6db1e4666c62" providerId="ADAL" clId="{44BA8214-4F96-41E1-BDCB-2307DBC85BA2}" dt="2025-03-04T11:50:42.990" v="3" actId="700"/>
        <pc:sldMkLst>
          <pc:docMk/>
          <pc:sldMk cId="4073165067" sldId="1791"/>
        </pc:sldMkLst>
      </pc:sldChg>
      <pc:sldMasterChg chg="modSldLayout">
        <pc:chgData name="Bernard Fernando" userId="b283a9a7-e571-4974-a0d3-6db1e4666c62" providerId="ADAL" clId="{44BA8214-4F96-41E1-BDCB-2307DBC85BA2}" dt="2025-03-04T11:51:19.788" v="6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44BA8214-4F96-41E1-BDCB-2307DBC85BA2}" dt="2025-03-04T11:51:19.788" v="6"/>
          <pc:sldLayoutMkLst>
            <pc:docMk/>
            <pc:sldMasterMk cId="2142349000" sldId="2147486213"/>
            <pc:sldLayoutMk cId="955661147" sldId="2147486354"/>
          </pc:sldLayoutMkLst>
        </pc:sldLayoutChg>
      </pc:sldMasterChg>
    </pc:docChg>
  </pc:docChgLst>
  <pc:docChgLst>
    <pc:chgData name="Tara Tyrrell" userId="67dc6626-2ece-4dc7-ac5a-9add06ec429c" providerId="ADAL" clId="{7F37887B-B0FA-4837-B11C-B54615571319}"/>
    <pc:docChg chg="modSld">
      <pc:chgData name="Tara Tyrrell" userId="67dc6626-2ece-4dc7-ac5a-9add06ec429c" providerId="ADAL" clId="{7F37887B-B0FA-4837-B11C-B54615571319}" dt="2024-09-26T05:48:51.666" v="5" actId="20577"/>
      <pc:docMkLst>
        <pc:docMk/>
      </pc:docMkLst>
      <pc:sldChg chg="modSp mod">
        <pc:chgData name="Tara Tyrrell" userId="67dc6626-2ece-4dc7-ac5a-9add06ec429c" providerId="ADAL" clId="{7F37887B-B0FA-4837-B11C-B54615571319}" dt="2024-09-26T05:48:51.666" v="5" actId="20577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7F37887B-B0FA-4837-B11C-B54615571319}" dt="2024-09-26T05:48:08.211" v="4" actId="20577"/>
        <pc:sldMkLst>
          <pc:docMk/>
          <pc:sldMk cId="1733027525" sldId="1786"/>
        </pc:sldMkLst>
      </pc:sldChg>
    </pc:docChg>
  </pc:docChgLst>
  <pc:docChgLst>
    <pc:chgData name="Pavlo Osadchuk" userId="S::posadchuk@goodtogreatschools.org.au::d14a0743-23d9-4b77-80ba-88d275b0991f" providerId="AD" clId="Web-{48189D22-45B3-DAD1-A68D-AFB593DD0222}"/>
    <pc:docChg chg="addSld delSld">
      <pc:chgData name="Pavlo Osadchuk" userId="S::posadchuk@goodtogreatschools.org.au::d14a0743-23d9-4b77-80ba-88d275b0991f" providerId="AD" clId="Web-{48189D22-45B3-DAD1-A68D-AFB593DD0222}" dt="2025-09-02T06:05:17.001" v="1"/>
      <pc:docMkLst>
        <pc:docMk/>
      </pc:docMkLst>
      <pc:sldChg chg="new del">
        <pc:chgData name="Pavlo Osadchuk" userId="S::posadchuk@goodtogreatschools.org.au::d14a0743-23d9-4b77-80ba-88d275b0991f" providerId="AD" clId="Web-{48189D22-45B3-DAD1-A68D-AFB593DD0222}" dt="2025-09-02T06:05:17.001" v="1"/>
        <pc:sldMkLst>
          <pc:docMk/>
          <pc:sldMk cId="492988536" sldId="1792"/>
        </pc:sldMkLst>
      </pc:sldChg>
    </pc:docChg>
  </pc:docChgLst>
  <pc:docChgLst>
    <pc:chgData name="Bernard Fernando" userId="b283a9a7-e571-4974-a0d3-6db1e4666c62" providerId="ADAL" clId="{D1BB55B2-995D-4127-9B4D-BFA96FDBC3D4}"/>
    <pc:docChg chg="undo custSel modSld sldOrd">
      <pc:chgData name="Bernard Fernando" userId="b283a9a7-e571-4974-a0d3-6db1e4666c62" providerId="ADAL" clId="{D1BB55B2-995D-4127-9B4D-BFA96FDBC3D4}" dt="2024-09-26T21:35:38.159" v="18" actId="6549"/>
      <pc:docMkLst>
        <pc:docMk/>
      </pc:docMkLst>
      <pc:sldChg chg="ord">
        <pc:chgData name="Bernard Fernando" userId="b283a9a7-e571-4974-a0d3-6db1e4666c62" providerId="ADAL" clId="{D1BB55B2-995D-4127-9B4D-BFA96FDBC3D4}" dt="2024-09-26T07:40:52.276" v="1"/>
        <pc:sldMkLst>
          <pc:docMk/>
          <pc:sldMk cId="2585116655" sldId="256"/>
        </pc:sldMkLst>
      </pc:sldChg>
      <pc:sldChg chg="delSp modSp mod delAnim">
        <pc:chgData name="Bernard Fernando" userId="b283a9a7-e571-4974-a0d3-6db1e4666c62" providerId="ADAL" clId="{D1BB55B2-995D-4127-9B4D-BFA96FDBC3D4}" dt="2024-09-26T07:41:19.477" v="4" actId="478"/>
        <pc:sldMkLst>
          <pc:docMk/>
          <pc:sldMk cId="3445829193" sldId="299"/>
        </pc:sldMkLst>
      </pc:sldChg>
      <pc:sldChg chg="delSp modSp mod delAnim">
        <pc:chgData name="Bernard Fernando" userId="b283a9a7-e571-4974-a0d3-6db1e4666c62" providerId="ADAL" clId="{D1BB55B2-995D-4127-9B4D-BFA96FDBC3D4}" dt="2024-09-26T07:41:24.445" v="6" actId="478"/>
        <pc:sldMkLst>
          <pc:docMk/>
          <pc:sldMk cId="3161078265" sldId="300"/>
        </pc:sldMkLst>
      </pc:sldChg>
      <pc:sldChg chg="delSp modSp mod delAnim">
        <pc:chgData name="Bernard Fernando" userId="b283a9a7-e571-4974-a0d3-6db1e4666c62" providerId="ADAL" clId="{D1BB55B2-995D-4127-9B4D-BFA96FDBC3D4}" dt="2024-09-26T07:41:42.917" v="8" actId="478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D1BB55B2-995D-4127-9B4D-BFA96FDBC3D4}" dt="2024-09-26T21:35:15.906" v="17" actId="6549"/>
        <pc:sldMkLst>
          <pc:docMk/>
          <pc:sldMk cId="659355239" sldId="304"/>
        </pc:sldMkLst>
      </pc:sldChg>
      <pc:sldChg chg="modNotesTx">
        <pc:chgData name="Bernard Fernando" userId="b283a9a7-e571-4974-a0d3-6db1e4666c62" providerId="ADAL" clId="{D1BB55B2-995D-4127-9B4D-BFA96FDBC3D4}" dt="2024-09-26T21:35:38.159" v="18" actId="6549"/>
        <pc:sldMkLst>
          <pc:docMk/>
          <pc:sldMk cId="3589477728" sldId="1783"/>
        </pc:sldMkLst>
      </pc:sldChg>
      <pc:sldChg chg="delSp modSp mod delAnim">
        <pc:chgData name="Bernard Fernando" userId="b283a9a7-e571-4974-a0d3-6db1e4666c62" providerId="ADAL" clId="{D1BB55B2-995D-4127-9B4D-BFA96FDBC3D4}" dt="2024-09-26T07:42:02.364" v="10" actId="478"/>
        <pc:sldMkLst>
          <pc:docMk/>
          <pc:sldMk cId="1733027525" sldId="1786"/>
        </pc:sldMkLst>
      </pc:sldChg>
      <pc:sldChg chg="delSp modSp mod delAnim">
        <pc:chgData name="Bernard Fernando" userId="b283a9a7-e571-4974-a0d3-6db1e4666c62" providerId="ADAL" clId="{D1BB55B2-995D-4127-9B4D-BFA96FDBC3D4}" dt="2024-09-26T21:34:39.359" v="16" actId="478"/>
        <pc:sldMkLst>
          <pc:docMk/>
          <pc:sldMk cId="3877841200" sldId="1787"/>
        </pc:sldMkLst>
      </pc:sldChg>
      <pc:sldChg chg="modSp mod">
        <pc:chgData name="Bernard Fernando" userId="b283a9a7-e571-4974-a0d3-6db1e4666c62" providerId="ADAL" clId="{D1BB55B2-995D-4127-9B4D-BFA96FDBC3D4}" dt="2024-09-26T07:42:28.470" v="14" actId="1076"/>
        <pc:sldMkLst>
          <pc:docMk/>
          <pc:sldMk cId="3569000982" sldId="1788"/>
        </pc:sldMkLst>
      </pc:sldChg>
    </pc:docChg>
  </pc:docChgLst>
  <pc:docChgLst>
    <pc:chgData name="Chantal Rae" userId="S::crae@goodtogreatschools.org.au::a1db561e-73a2-489d-a119-0f73c1c2f06f" providerId="AD" clId="Web-{6553EA85-B761-2364-7F75-5C3AFBA5C18F}"/>
    <pc:docChg chg="modSld">
      <pc:chgData name="Chantal Rae" userId="S::crae@goodtogreatschools.org.au::a1db561e-73a2-489d-a119-0f73c1c2f06f" providerId="AD" clId="Web-{6553EA85-B761-2364-7F75-5C3AFBA5C18F}" dt="2025-01-14T23:04:32.959" v="15" actId="20577"/>
      <pc:docMkLst>
        <pc:docMk/>
      </pc:docMkLst>
      <pc:sldChg chg="modSp">
        <pc:chgData name="Chantal Rae" userId="S::crae@goodtogreatschools.org.au::a1db561e-73a2-489d-a119-0f73c1c2f06f" providerId="AD" clId="Web-{6553EA85-B761-2364-7F75-5C3AFBA5C18F}" dt="2025-01-14T23:04:32.959" v="15" actId="20577"/>
        <pc:sldMkLst>
          <pc:docMk/>
          <pc:sldMk cId="2585116655" sldId="256"/>
        </pc:sldMkLst>
      </pc:sldChg>
    </pc:docChg>
  </pc:docChgLst>
  <pc:docChgLst>
    <pc:chgData name="Tara Tyrrell" userId="67dc6626-2ece-4dc7-ac5a-9add06ec429c" providerId="ADAL" clId="{3B931D35-828A-4B08-9D94-B574A4AEA8FF}"/>
    <pc:docChg chg="undo custSel modSld">
      <pc:chgData name="Tara Tyrrell" userId="67dc6626-2ece-4dc7-ac5a-9add06ec429c" providerId="ADAL" clId="{3B931D35-828A-4B08-9D94-B574A4AEA8FF}" dt="2024-09-24T04:12:12.776" v="74" actId="313"/>
      <pc:docMkLst>
        <pc:docMk/>
      </pc:docMkLst>
      <pc:sldChg chg="modSp mod">
        <pc:chgData name="Tara Tyrrell" userId="67dc6626-2ece-4dc7-ac5a-9add06ec429c" providerId="ADAL" clId="{3B931D35-828A-4B08-9D94-B574A4AEA8FF}" dt="2024-09-24T04:01:14.737" v="0" actId="14100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3B931D35-828A-4B08-9D94-B574A4AEA8FF}" dt="2024-09-24T04:01:19.764" v="1" actId="14100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3B931D35-828A-4B08-9D94-B574A4AEA8FF}" dt="2024-09-24T04:12:12.776" v="74" actId="313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3B931D35-828A-4B08-9D94-B574A4AEA8FF}" dt="2024-09-24T04:04:35.765" v="8" actId="14100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3B931D35-828A-4B08-9D94-B574A4AEA8FF}" dt="2024-09-24T04:10:01.871" v="41" actId="1035"/>
        <pc:sldMkLst>
          <pc:docMk/>
          <pc:sldMk cId="659355239" sldId="304"/>
        </pc:sldMkLst>
      </pc:sldChg>
      <pc:sldChg chg="modSp mod">
        <pc:chgData name="Tara Tyrrell" userId="67dc6626-2ece-4dc7-ac5a-9add06ec429c" providerId="ADAL" clId="{3B931D35-828A-4B08-9D94-B574A4AEA8FF}" dt="2024-09-24T04:10:17.864" v="50" actId="1035"/>
        <pc:sldMkLst>
          <pc:docMk/>
          <pc:sldMk cId="342136659" sldId="306"/>
        </pc:sldMkLst>
      </pc:sldChg>
      <pc:sldChg chg="modSp mod">
        <pc:chgData name="Tara Tyrrell" userId="67dc6626-2ece-4dc7-ac5a-9add06ec429c" providerId="ADAL" clId="{3B931D35-828A-4B08-9D94-B574A4AEA8FF}" dt="2024-09-24T04:10:34.843" v="59" actId="1035"/>
        <pc:sldMkLst>
          <pc:docMk/>
          <pc:sldMk cId="3589477728" sldId="1783"/>
        </pc:sldMkLst>
      </pc:sldChg>
      <pc:sldChg chg="modSp mod modCm">
        <pc:chgData name="Tara Tyrrell" userId="67dc6626-2ece-4dc7-ac5a-9add06ec429c" providerId="ADAL" clId="{3B931D35-828A-4B08-9D94-B574A4AEA8FF}" dt="2024-09-24T04:04:59.049" v="13" actId="14100"/>
        <pc:sldMkLst>
          <pc:docMk/>
          <pc:sldMk cId="2456260305" sldId="17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ra Tyrrell" userId="67dc6626-2ece-4dc7-ac5a-9add06ec429c" providerId="ADAL" clId="{3B931D35-828A-4B08-9D94-B574A4AEA8FF}" dt="2024-09-24T04:04:44.832" v="11" actId="20577"/>
              <pc2:cmMkLst xmlns:pc2="http://schemas.microsoft.com/office/powerpoint/2019/9/main/command">
                <pc:docMk/>
                <pc:sldMk cId="2456260305" sldId="1785"/>
                <pc2:cmMk id="{DC151D6F-58F7-414E-942F-5FFCC78E7CA2}"/>
              </pc2:cmMkLst>
            </pc226:cmChg>
          </p:ext>
        </pc:extLst>
      </pc:sldChg>
      <pc:sldChg chg="modSp mod">
        <pc:chgData name="Tara Tyrrell" userId="67dc6626-2ece-4dc7-ac5a-9add06ec429c" providerId="ADAL" clId="{3B931D35-828A-4B08-9D94-B574A4AEA8FF}" dt="2024-09-24T04:11:40.863" v="67" actId="1036"/>
        <pc:sldMkLst>
          <pc:docMk/>
          <pc:sldMk cId="74012342" sldId="1789"/>
        </pc:sldMkLst>
      </pc:sldChg>
      <pc:sldChg chg="modSp mod">
        <pc:chgData name="Tara Tyrrell" userId="67dc6626-2ece-4dc7-ac5a-9add06ec429c" providerId="ADAL" clId="{3B931D35-828A-4B08-9D94-B574A4AEA8FF}" dt="2024-09-24T04:11:52.960" v="71" actId="1035"/>
        <pc:sldMkLst>
          <pc:docMk/>
          <pc:sldMk cId="2541164965" sldId="1790"/>
        </pc:sldMkLst>
      </pc:sldChg>
      <pc:sldChg chg="modSp mod">
        <pc:chgData name="Tara Tyrrell" userId="67dc6626-2ece-4dc7-ac5a-9add06ec429c" providerId="ADAL" clId="{3B931D35-828A-4B08-9D94-B574A4AEA8FF}" dt="2024-09-24T04:07:34.321" v="31" actId="1035"/>
        <pc:sldMkLst>
          <pc:docMk/>
          <pc:sldMk cId="3973552243" sldId="1792"/>
        </pc:sldMkLst>
      </pc:sldChg>
    </pc:docChg>
  </pc:docChgLst>
  <pc:docChgLst>
    <pc:chgData name="Chantal Rae" userId="a1db561e-73a2-489d-a119-0f73c1c2f06f" providerId="ADAL" clId="{097416CA-753F-4B00-965E-16394EF495A8}"/>
    <pc:docChg chg="undo custSel modSld sldOrd">
      <pc:chgData name="Chantal Rae" userId="a1db561e-73a2-489d-a119-0f73c1c2f06f" providerId="ADAL" clId="{097416CA-753F-4B00-965E-16394EF495A8}" dt="2025-01-15T01:41:10.821" v="215"/>
      <pc:docMkLst>
        <pc:docMk/>
      </pc:docMkLst>
      <pc:sldChg chg="modSp mod">
        <pc:chgData name="Chantal Rae" userId="a1db561e-73a2-489d-a119-0f73c1c2f06f" providerId="ADAL" clId="{097416CA-753F-4B00-965E-16394EF495A8}" dt="2025-01-15T01:20:43.483" v="14" actId="20577"/>
        <pc:sldMkLst>
          <pc:docMk/>
          <pc:sldMk cId="2585116655" sldId="256"/>
        </pc:sldMkLst>
      </pc:sldChg>
      <pc:sldChg chg="modSp mod">
        <pc:chgData name="Chantal Rae" userId="a1db561e-73a2-489d-a119-0f73c1c2f06f" providerId="ADAL" clId="{097416CA-753F-4B00-965E-16394EF495A8}" dt="2025-01-15T01:22:20.242" v="15" actId="207"/>
        <pc:sldMkLst>
          <pc:docMk/>
          <pc:sldMk cId="3633108255" sldId="290"/>
        </pc:sldMkLst>
      </pc:sldChg>
      <pc:sldChg chg="modSp mod">
        <pc:chgData name="Chantal Rae" userId="a1db561e-73a2-489d-a119-0f73c1c2f06f" providerId="ADAL" clId="{097416CA-753F-4B00-965E-16394EF495A8}" dt="2025-01-15T01:23:55.102" v="17" actId="207"/>
        <pc:sldMkLst>
          <pc:docMk/>
          <pc:sldMk cId="558348118" sldId="298"/>
        </pc:sldMkLst>
      </pc:sldChg>
      <pc:sldChg chg="addSp delSp modSp mod">
        <pc:chgData name="Chantal Rae" userId="a1db561e-73a2-489d-a119-0f73c1c2f06f" providerId="ADAL" clId="{097416CA-753F-4B00-965E-16394EF495A8}" dt="2025-01-15T01:27:05.167" v="79" actId="20577"/>
        <pc:sldMkLst>
          <pc:docMk/>
          <pc:sldMk cId="3445829193" sldId="299"/>
        </pc:sldMkLst>
      </pc:sldChg>
      <pc:sldChg chg="modSp mod">
        <pc:chgData name="Chantal Rae" userId="a1db561e-73a2-489d-a119-0f73c1c2f06f" providerId="ADAL" clId="{097416CA-753F-4B00-965E-16394EF495A8}" dt="2025-01-15T01:28:13.520" v="98" actId="20577"/>
        <pc:sldMkLst>
          <pc:docMk/>
          <pc:sldMk cId="3161078265" sldId="300"/>
        </pc:sldMkLst>
      </pc:sldChg>
      <pc:sldChg chg="modSp mod">
        <pc:chgData name="Chantal Rae" userId="a1db561e-73a2-489d-a119-0f73c1c2f06f" providerId="ADAL" clId="{097416CA-753F-4B00-965E-16394EF495A8}" dt="2025-01-15T01:28:59.043" v="146" actId="14100"/>
        <pc:sldMkLst>
          <pc:docMk/>
          <pc:sldMk cId="1327022093" sldId="301"/>
        </pc:sldMkLst>
      </pc:sldChg>
      <pc:sldChg chg="modSp mod">
        <pc:chgData name="Chantal Rae" userId="a1db561e-73a2-489d-a119-0f73c1c2f06f" providerId="ADAL" clId="{097416CA-753F-4B00-965E-16394EF495A8}" dt="2025-01-15T01:23:34.015" v="16" actId="207"/>
        <pc:sldMkLst>
          <pc:docMk/>
          <pc:sldMk cId="2456260305" sldId="1785"/>
        </pc:sldMkLst>
      </pc:sldChg>
      <pc:sldChg chg="modSp mod">
        <pc:chgData name="Chantal Rae" userId="a1db561e-73a2-489d-a119-0f73c1c2f06f" providerId="ADAL" clId="{097416CA-753F-4B00-965E-16394EF495A8}" dt="2025-01-15T01:31:14.676" v="213" actId="1076"/>
        <pc:sldMkLst>
          <pc:docMk/>
          <pc:sldMk cId="1733027525" sldId="1786"/>
        </pc:sldMkLst>
      </pc:sldChg>
      <pc:sldChg chg="ord">
        <pc:chgData name="Chantal Rae" userId="a1db561e-73a2-489d-a119-0f73c1c2f06f" providerId="ADAL" clId="{097416CA-753F-4B00-965E-16394EF495A8}" dt="2025-01-15T01:41:10.821" v="215"/>
        <pc:sldMkLst>
          <pc:docMk/>
          <pc:sldMk cId="2469684438" sldId="1789"/>
        </pc:sldMkLst>
      </pc:sld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5:20:20.864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5:20:20.864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5:20:20.864" v="6" actId="20577"/>
          <pc:sldLayoutMkLst>
            <pc:docMk/>
            <pc:sldMasterMk cId="2142349000" sldId="2147486213"/>
            <pc:sldLayoutMk cId="2186646741" sldId="2147486355"/>
          </pc:sldLayoutMkLst>
          <pc:spChg chg="mod">
            <ac:chgData name="Chantal Rae" userId="a1db561e-73a2-489d-a119-0f73c1c2f06f" providerId="ADAL" clId="{9405610D-99D2-4366-AFD5-0E1170B5A8BB}" dt="2025-12-10T05:20:20.864" v="6" actId="20577"/>
            <ac:spMkLst>
              <pc:docMk/>
              <pc:sldMasterMk cId="2142349000" sldId="2147486213"/>
              <pc:sldLayoutMk cId="2186646741" sldId="2147486355"/>
              <ac:spMk id="10" creationId="{EF91B4C2-B5E5-9369-7C2D-55A4E5FA26B5}"/>
            </ac:spMkLst>
          </pc:spChg>
        </pc:sldLayoutChg>
      </pc:sldMasterChg>
    </pc:docChg>
  </pc:docChgLst>
  <pc:docChgLst>
    <pc:chgData name="Emily Whitehead" userId="e862c694-d43b-4574-a8cc-ad473988418f" providerId="ADAL" clId="{12C8ED25-6291-4622-9D93-DE5CA020E360}"/>
    <pc:docChg chg="undo redo custSel modSld">
      <pc:chgData name="Emily Whitehead" userId="e862c694-d43b-4574-a8cc-ad473988418f" providerId="ADAL" clId="{12C8ED25-6291-4622-9D93-DE5CA020E360}" dt="2024-09-24T03:48:31.338" v="93" actId="1076"/>
      <pc:docMkLst>
        <pc:docMk/>
      </pc:docMkLst>
      <pc:sldChg chg="modSp mod">
        <pc:chgData name="Emily Whitehead" userId="e862c694-d43b-4574-a8cc-ad473988418f" providerId="ADAL" clId="{12C8ED25-6291-4622-9D93-DE5CA020E360}" dt="2024-09-24T03:40:12.062" v="55" actId="14100"/>
        <pc:sldMkLst>
          <pc:docMk/>
          <pc:sldMk cId="4221246315" sldId="261"/>
        </pc:sldMkLst>
      </pc:sldChg>
      <pc:sldChg chg="modSp mod">
        <pc:chgData name="Emily Whitehead" userId="e862c694-d43b-4574-a8cc-ad473988418f" providerId="ADAL" clId="{12C8ED25-6291-4622-9D93-DE5CA020E360}" dt="2024-09-24T03:40:11.206" v="54" actId="14100"/>
        <pc:sldMkLst>
          <pc:docMk/>
          <pc:sldMk cId="1729709310" sldId="262"/>
        </pc:sldMkLst>
      </pc:sldChg>
      <pc:sldChg chg="modSp mod">
        <pc:chgData name="Emily Whitehead" userId="e862c694-d43b-4574-a8cc-ad473988418f" providerId="ADAL" clId="{12C8ED25-6291-4622-9D93-DE5CA020E360}" dt="2024-09-24T03:36:44.754" v="41" actId="1076"/>
        <pc:sldMkLst>
          <pc:docMk/>
          <pc:sldMk cId="521185421" sldId="275"/>
        </pc:sldMkLst>
      </pc:sldChg>
      <pc:sldChg chg="modSp mod">
        <pc:chgData name="Emily Whitehead" userId="e862c694-d43b-4574-a8cc-ad473988418f" providerId="ADAL" clId="{12C8ED25-6291-4622-9D93-DE5CA020E360}" dt="2024-09-24T03:41:37.790" v="63" actId="14100"/>
        <pc:sldMkLst>
          <pc:docMk/>
          <pc:sldMk cId="394987177" sldId="276"/>
        </pc:sldMkLst>
      </pc:sldChg>
      <pc:sldChg chg="modSp mod">
        <pc:chgData name="Emily Whitehead" userId="e862c694-d43b-4574-a8cc-ad473988418f" providerId="ADAL" clId="{12C8ED25-6291-4622-9D93-DE5CA020E360}" dt="2024-09-24T03:40:40.870" v="60" actId="14100"/>
        <pc:sldMkLst>
          <pc:docMk/>
          <pc:sldMk cId="3633108255" sldId="290"/>
        </pc:sldMkLst>
      </pc:sldChg>
      <pc:sldChg chg="modSp mod">
        <pc:chgData name="Emily Whitehead" userId="e862c694-d43b-4574-a8cc-ad473988418f" providerId="ADAL" clId="{12C8ED25-6291-4622-9D93-DE5CA020E360}" dt="2024-09-24T03:33:00.523" v="14" actId="1076"/>
        <pc:sldMkLst>
          <pc:docMk/>
          <pc:sldMk cId="558348118" sldId="298"/>
        </pc:sldMkLst>
      </pc:sldChg>
      <pc:sldChg chg="modSp mod">
        <pc:chgData name="Emily Whitehead" userId="e862c694-d43b-4574-a8cc-ad473988418f" providerId="ADAL" clId="{12C8ED25-6291-4622-9D93-DE5CA020E360}" dt="2024-09-24T03:48:31.338" v="93" actId="1076"/>
        <pc:sldMkLst>
          <pc:docMk/>
          <pc:sldMk cId="2432143710" sldId="302"/>
        </pc:sldMkLst>
      </pc:sldChg>
      <pc:sldChg chg="modSp mod">
        <pc:chgData name="Emily Whitehead" userId="e862c694-d43b-4574-a8cc-ad473988418f" providerId="ADAL" clId="{12C8ED25-6291-4622-9D93-DE5CA020E360}" dt="2024-09-24T03:34:36.570" v="26" actId="14100"/>
        <pc:sldMkLst>
          <pc:docMk/>
          <pc:sldMk cId="3341099163" sldId="303"/>
        </pc:sldMkLst>
      </pc:sldChg>
      <pc:sldChg chg="modSp mod">
        <pc:chgData name="Emily Whitehead" userId="e862c694-d43b-4574-a8cc-ad473988418f" providerId="ADAL" clId="{12C8ED25-6291-4622-9D93-DE5CA020E360}" dt="2024-09-24T03:34:42.146" v="27" actId="14100"/>
        <pc:sldMkLst>
          <pc:docMk/>
          <pc:sldMk cId="659355239" sldId="304"/>
        </pc:sldMkLst>
      </pc:sldChg>
      <pc:sldChg chg="modSp mod">
        <pc:chgData name="Emily Whitehead" userId="e862c694-d43b-4574-a8cc-ad473988418f" providerId="ADAL" clId="{12C8ED25-6291-4622-9D93-DE5CA020E360}" dt="2024-09-24T03:34:47.546" v="28" actId="14100"/>
        <pc:sldMkLst>
          <pc:docMk/>
          <pc:sldMk cId="1713216147" sldId="305"/>
        </pc:sldMkLst>
      </pc:sldChg>
      <pc:sldChg chg="modSp mod">
        <pc:chgData name="Emily Whitehead" userId="e862c694-d43b-4574-a8cc-ad473988418f" providerId="ADAL" clId="{12C8ED25-6291-4622-9D93-DE5CA020E360}" dt="2024-09-24T03:34:53.810" v="29" actId="14100"/>
        <pc:sldMkLst>
          <pc:docMk/>
          <pc:sldMk cId="342136659" sldId="306"/>
        </pc:sldMkLst>
      </pc:sldChg>
      <pc:sldChg chg="modSp mod">
        <pc:chgData name="Emily Whitehead" userId="e862c694-d43b-4574-a8cc-ad473988418f" providerId="ADAL" clId="{12C8ED25-6291-4622-9D93-DE5CA020E360}" dt="2024-09-24T03:35:05.162" v="30" actId="14100"/>
        <pc:sldMkLst>
          <pc:docMk/>
          <pc:sldMk cId="1420020992" sldId="307"/>
        </pc:sldMkLst>
      </pc:sldChg>
      <pc:sldChg chg="modSp mod">
        <pc:chgData name="Emily Whitehead" userId="e862c694-d43b-4574-a8cc-ad473988418f" providerId="ADAL" clId="{12C8ED25-6291-4622-9D93-DE5CA020E360}" dt="2024-09-24T03:36:24.554" v="40" actId="1076"/>
        <pc:sldMkLst>
          <pc:docMk/>
          <pc:sldMk cId="3598576344" sldId="1782"/>
        </pc:sldMkLst>
      </pc:sldChg>
      <pc:sldChg chg="modSp mod">
        <pc:chgData name="Emily Whitehead" userId="e862c694-d43b-4574-a8cc-ad473988418f" providerId="ADAL" clId="{12C8ED25-6291-4622-9D93-DE5CA020E360}" dt="2024-09-24T03:35:10.554" v="31" actId="14100"/>
        <pc:sldMkLst>
          <pc:docMk/>
          <pc:sldMk cId="3589477728" sldId="1783"/>
        </pc:sldMkLst>
      </pc:sldChg>
      <pc:sldChg chg="modSp mod">
        <pc:chgData name="Emily Whitehead" userId="e862c694-d43b-4574-a8cc-ad473988418f" providerId="ADAL" clId="{12C8ED25-6291-4622-9D93-DE5CA020E360}" dt="2024-09-24T03:32:49.411" v="13" actId="14100"/>
        <pc:sldMkLst>
          <pc:docMk/>
          <pc:sldMk cId="810199733" sldId="1784"/>
        </pc:sldMkLst>
      </pc:sldChg>
      <pc:sldChg chg="modSp mod">
        <pc:chgData name="Emily Whitehead" userId="e862c694-d43b-4574-a8cc-ad473988418f" providerId="ADAL" clId="{12C8ED25-6291-4622-9D93-DE5CA020E360}" dt="2024-09-24T03:47:10.298" v="89" actId="1076"/>
        <pc:sldMkLst>
          <pc:docMk/>
          <pc:sldMk cId="2456260305" sldId="1785"/>
        </pc:sldMkLst>
      </pc:sldChg>
      <pc:sldChg chg="modSp mod">
        <pc:chgData name="Emily Whitehead" userId="e862c694-d43b-4574-a8cc-ad473988418f" providerId="ADAL" clId="{12C8ED25-6291-4622-9D93-DE5CA020E360}" dt="2024-09-24T03:34:10.490" v="25" actId="14100"/>
        <pc:sldMkLst>
          <pc:docMk/>
          <pc:sldMk cId="1733027525" sldId="1786"/>
        </pc:sldMkLst>
      </pc:sldChg>
      <pc:sldChg chg="modSp mod">
        <pc:chgData name="Emily Whitehead" userId="e862c694-d43b-4574-a8cc-ad473988418f" providerId="ADAL" clId="{12C8ED25-6291-4622-9D93-DE5CA020E360}" dt="2024-09-24T03:35:21.282" v="32" actId="14100"/>
        <pc:sldMkLst>
          <pc:docMk/>
          <pc:sldMk cId="74012342" sldId="1789"/>
        </pc:sldMkLst>
      </pc:sldChg>
      <pc:sldChg chg="modSp mod">
        <pc:chgData name="Emily Whitehead" userId="e862c694-d43b-4574-a8cc-ad473988418f" providerId="ADAL" clId="{12C8ED25-6291-4622-9D93-DE5CA020E360}" dt="2024-09-24T03:35:26.810" v="33" actId="14100"/>
        <pc:sldMkLst>
          <pc:docMk/>
          <pc:sldMk cId="2541164965" sldId="1790"/>
        </pc:sldMkLst>
      </pc:sldChg>
      <pc:sldChg chg="modSp mod">
        <pc:chgData name="Emily Whitehead" userId="e862c694-d43b-4574-a8cc-ad473988418f" providerId="ADAL" clId="{12C8ED25-6291-4622-9D93-DE5CA020E360}" dt="2024-09-24T03:35:32.082" v="34" actId="14100"/>
        <pc:sldMkLst>
          <pc:docMk/>
          <pc:sldMk cId="1027631860" sldId="1791"/>
        </pc:sldMkLst>
      </pc:sldChg>
      <pc:sldChg chg="modSp mod">
        <pc:chgData name="Emily Whitehead" userId="e862c694-d43b-4574-a8cc-ad473988418f" providerId="ADAL" clId="{12C8ED25-6291-4622-9D93-DE5CA020E360}" dt="2024-09-24T03:35:43.874" v="36" actId="14100"/>
        <pc:sldMkLst>
          <pc:docMk/>
          <pc:sldMk cId="3973552243" sldId="17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304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9530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352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998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714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849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kumimoji="0" lang="en-AU" sz="12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QLD Beginner GT Yr 1-3" panose="030506020406050601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18833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7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90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285680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10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240656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61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53" r:id="rId19"/>
    <p:sldLayoutId id="2147486339" r:id="rId20"/>
    <p:sldLayoutId id="2147486340" r:id="rId21"/>
    <p:sldLayoutId id="2147486342" r:id="rId22"/>
    <p:sldLayoutId id="2147486343" r:id="rId23"/>
    <p:sldLayoutId id="2147486352" r:id="rId24"/>
    <p:sldLayoutId id="2147486354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Classroom Rules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Unit 1, Week 1</a:t>
            </a:r>
          </a:p>
          <a:p>
            <a:r>
              <a:rPr lang="en-US"/>
              <a:t>Learn Well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C8656313-9941-313C-7E65-5621DBDA8E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r="20019"/>
          <a:stretch/>
        </p:blipFill>
        <p:spPr/>
      </p:pic>
    </p:spTree>
    <p:extLst>
      <p:ext uri="{BB962C8B-B14F-4D97-AF65-F5344CB8AC3E}">
        <p14:creationId xmlns:p14="http://schemas.microsoft.com/office/powerpoint/2010/main" val="407316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Respond on Signal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We all act together at the same time.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3269"/>
          <a:stretch/>
        </p:blipFill>
        <p:spPr>
          <a:xfrm>
            <a:off x="1864894" y="2316121"/>
            <a:ext cx="5373393" cy="398315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Use Your Speaking Voice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431800" y="1225088"/>
            <a:ext cx="8243888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Speak clearly so everyone can hear.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947505" y="2411379"/>
            <a:ext cx="5248989" cy="389093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302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Complete Independent 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Complete tasks on your own.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3608"/>
          <a:stretch/>
        </p:blipFill>
        <p:spPr>
          <a:xfrm>
            <a:off x="1840832" y="2142241"/>
            <a:ext cx="5607962" cy="41570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784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Hand in Completed 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Give your finished assignments to the teacher.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3583"/>
          <a:stretch/>
        </p:blipFill>
        <p:spPr>
          <a:xfrm>
            <a:off x="2574758" y="2686281"/>
            <a:ext cx="4874036" cy="361299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00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 pitchFamily="2" charset="0"/>
              </a:rPr>
              <a:t>Doing independent work means working on a task by yourself without distractions. </a:t>
            </a:r>
            <a:endParaRPr lang="en-AU" sz="4800" i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583" y="4082142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99704" y="4140864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345023" y="4076700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605422" y="4164342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Track the Teacher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BBC3325-02E0-4ADB-9641-5D3DC93E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169769" y="1290360"/>
            <a:ext cx="6711488" cy="497504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09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381429"/>
            <a:ext cx="6245815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Track the Teacher</a:t>
            </a:r>
            <a:endParaRPr lang="en-AU">
              <a:solidFill>
                <a:srgbClr val="000000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C2D638-D62C-2A3C-4E48-ED863B08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3607"/>
          <a:stretch/>
        </p:blipFill>
        <p:spPr>
          <a:xfrm>
            <a:off x="1169769" y="1296816"/>
            <a:ext cx="6702780" cy="496859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35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Respond on Signal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 b="28417"/>
          <a:stretch/>
        </p:blipFill>
        <p:spPr>
          <a:xfrm>
            <a:off x="1169769" y="1290360"/>
            <a:ext cx="6711488" cy="497504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391157"/>
            <a:ext cx="6245815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Respond on Signal</a:t>
            </a:r>
            <a:endParaRPr lang="en-AU">
              <a:solidFill>
                <a:srgbClr val="000000"/>
              </a:solidFill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4812"/>
          <a:stretch/>
        </p:blipFill>
        <p:spPr>
          <a:xfrm>
            <a:off x="1169769" y="1283904"/>
            <a:ext cx="6720197" cy="498150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Learn Well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1536"/>
          <a:stretch/>
        </p:blipFill>
        <p:spPr>
          <a:xfrm>
            <a:off x="431800" y="14072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1536"/>
          <a:stretch/>
        </p:blipFill>
        <p:spPr>
          <a:xfrm>
            <a:off x="3226131" y="14072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1794" r="14877" b="9224"/>
          <a:stretch/>
        </p:blipFill>
        <p:spPr>
          <a:xfrm>
            <a:off x="6020463" y="14072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12889"/>
          <a:stretch/>
        </p:blipFill>
        <p:spPr>
          <a:xfrm>
            <a:off x="431800" y="38540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3226131" y="38540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0BD5A79A-E4F4-6C79-BDF7-155CD13A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r="8422"/>
          <a:stretch/>
        </p:blipFill>
        <p:spPr>
          <a:xfrm>
            <a:off x="6020463" y="38540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19517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Edu QLD Beginner"/>
              </a:rPr>
              <a:t>In this lesson, you will learn the classroom rule, ‘Learn Well’.</a:t>
            </a:r>
            <a:endParaRPr lang="en-US" sz="4800">
              <a:latin typeface="Edu QLD Beginner" pitchFamily="2" charset="0"/>
            </a:endParaRPr>
          </a:p>
          <a:p>
            <a:endParaRPr lang="en-US" sz="480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ACA4214-6632-EF4F-DFC5-EE712EDDA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1214479" y="1191151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6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0580E27-390F-D2A9-7FD1-F9A4512828D9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349976" cy="2237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800" i="0">
                <a:latin typeface="Edu QLD Beginner" pitchFamily="2" charset="0"/>
              </a:rPr>
              <a:t>Our ‘Learn Well’ rules help us learn a lot and feel like we are keeping up.</a:t>
            </a:r>
            <a:endParaRPr lang="en-US" sz="4800" i="0">
              <a:latin typeface="Edu QLD Beginner" pitchFamily="2" charset="0"/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888BAE28-658A-562B-CD38-F4978668D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3062275" y="3036978"/>
            <a:ext cx="4413683" cy="327174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800" b="1">
                <a:latin typeface="Edu QLD Beginner"/>
              </a:rPr>
              <a:t>follow</a:t>
            </a:r>
            <a:r>
              <a:rPr lang="en-US" sz="4800">
                <a:latin typeface="Edu QLD Beginner"/>
              </a:rPr>
              <a:t> the classroom rules, ‘Learn Well’?</a:t>
            </a:r>
          </a:p>
          <a:p>
            <a:endParaRPr lang="en-US" sz="480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5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30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7813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Edu QLD Beginner"/>
              </a:rPr>
              <a:t>You will be successful when you can </a:t>
            </a:r>
            <a:r>
              <a:rPr lang="en-US" sz="4800" b="1">
                <a:solidFill>
                  <a:schemeClr val="accent1"/>
                </a:solidFill>
                <a:latin typeface="Edu QLD Beginner"/>
              </a:rPr>
              <a:t>learn</a:t>
            </a:r>
            <a:r>
              <a:rPr lang="en-US" sz="4800">
                <a:latin typeface="Edu QLD Beginner"/>
              </a:rPr>
              <a:t> the classroom rule, ‘Learn Well’.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28629B30-8A66-15FA-9FF2-CF231B319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5020"/>
          <a:stretch/>
        </p:blipFill>
        <p:spPr>
          <a:xfrm>
            <a:off x="1021484" y="1286166"/>
            <a:ext cx="6772687" cy="501909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19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1" y="1225087"/>
            <a:ext cx="8278357" cy="1749022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/>
              </a:rPr>
              <a:t>Rules tell us what we need to do.</a:t>
            </a:r>
          </a:p>
          <a:p>
            <a:endParaRPr lang="en-US" sz="480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What Are Rules?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89201DD-1D5A-5C12-B187-0DFBDD4C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397428" y="2130677"/>
            <a:ext cx="5509945" cy="40843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4800">
                <a:effectLst/>
                <a:latin typeface="Edu QLD Beginner" pitchFamily="2" charset="0"/>
              </a:rPr>
              <a:t>Following rules helps me learn at school.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7810" y="4096029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94082" y="4154751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392250" y="4097117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599800" y="4096028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086768" cy="2237604"/>
          </a:xfrm>
        </p:spPr>
        <p:txBody>
          <a:bodyPr>
            <a:noAutofit/>
          </a:bodyPr>
          <a:lstStyle/>
          <a:p>
            <a:r>
              <a:rPr lang="en-AU" sz="4800" b="0" i="0">
                <a:effectLst/>
                <a:latin typeface="Edu QLD Beginner" pitchFamily="2" charset="0"/>
              </a:rPr>
              <a:t>Our ‘Learn Well’ rules help us learn a lot and feel like we are keeping up.</a:t>
            </a:r>
            <a:endParaRPr lang="en-US" sz="4800">
              <a:latin typeface="Edu QLD Beginner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Learn Well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957341" y="3036978"/>
            <a:ext cx="4413683" cy="327174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Track the Teacher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Keep your eyes on the teacher.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876926" y="2168996"/>
            <a:ext cx="5571868" cy="413027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Listen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Listening helps us learn.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CF481DB-CBCE-623C-661E-4DB4ECA3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3562"/>
          <a:stretch/>
        </p:blipFill>
        <p:spPr>
          <a:xfrm>
            <a:off x="1876926" y="2168996"/>
            <a:ext cx="5571868" cy="413027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3KN27SNVY5CS-90160594-428449</_dlc_DocId>
    <_dlc_DocIdUrl xmlns="f315eb64-a02b-4bd5-a84c-38ab918c4ccd">
      <Url>https://ggsaus.sharepoint.com/sites/Curriculum/_layouts/15/DocIdRedir.aspx?ID=3KN27SNVY5CS-90160594-428449</Url>
      <Description>3KN27SNVY5CS-90160594-428449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d63ea73a-d7e6-4e3a-bf41-d78273581467"/>
    <ds:schemaRef ds:uri="http://schemas.microsoft.com/office/2006/documentManagement/types"/>
    <ds:schemaRef ds:uri="http://purl.org/dc/terms/"/>
    <ds:schemaRef ds:uri="f315eb64-a02b-4bd5-a84c-38ab918c4ccd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sharepoint/v3/field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F3A230F-61E8-405D-B3DC-27661B3168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216</Words>
  <Application>Microsoft Office PowerPoint</Application>
  <PresentationFormat>On-screen Show (4:3)</PresentationFormat>
  <Paragraphs>37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QLD Beginner GT Yr 1-3</vt:lpstr>
      <vt:lpstr>GGSA_CharacterDev_PPT_Theme</vt:lpstr>
      <vt:lpstr>Classroom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1</cp:revision>
  <cp:lastPrinted>2021-04-07T01:54:21Z</cp:lastPrinted>
  <dcterms:created xsi:type="dcterms:W3CDTF">2024-04-29T10:07:44Z</dcterms:created>
  <dcterms:modified xsi:type="dcterms:W3CDTF">2025-12-10T05:20:27Z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e12d002e-2f26-4bb6-a311-6f1080943a56</vt:lpwstr>
  </property>
</Properties>
</file>