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</p:sldMasterIdLst>
  <p:notesMasterIdLst>
    <p:notesMasterId r:id="rId25"/>
  </p:notesMasterIdLst>
  <p:handoutMasterIdLst>
    <p:handoutMasterId r:id="rId26"/>
  </p:handoutMasterIdLst>
  <p:sldIdLst>
    <p:sldId id="256" r:id="rId6"/>
    <p:sldId id="261" r:id="rId7"/>
    <p:sldId id="262" r:id="rId8"/>
    <p:sldId id="285" r:id="rId9"/>
    <p:sldId id="290" r:id="rId10"/>
    <p:sldId id="1787" r:id="rId11"/>
    <p:sldId id="298" r:id="rId12"/>
    <p:sldId id="299" r:id="rId13"/>
    <p:sldId id="300" r:id="rId14"/>
    <p:sldId id="301" r:id="rId15"/>
    <p:sldId id="1784" r:id="rId16"/>
    <p:sldId id="302" r:id="rId17"/>
    <p:sldId id="307" r:id="rId18"/>
    <p:sldId id="1783" r:id="rId19"/>
    <p:sldId id="1782" r:id="rId20"/>
    <p:sldId id="1790" r:id="rId21"/>
    <p:sldId id="275" r:id="rId22"/>
    <p:sldId id="276" r:id="rId23"/>
    <p:sldId id="1791" r:id="rId24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2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288552-6D0E-8CC2-62D5-390F7A912CEC}" name="Abbas Kassem" initials="" userId="S::akassem@goodtogreatschools.org.au::b5422da9-d130-411e-8a14-2c174765e2f3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6F7"/>
    <a:srgbClr val="C1E7EA"/>
    <a:srgbClr val="EAC1BE"/>
    <a:srgbClr val="000000"/>
    <a:srgbClr val="FFEAAB"/>
    <a:srgbClr val="FFEBAB"/>
    <a:srgbClr val="FFFDF5"/>
    <a:srgbClr val="FFFEFA"/>
    <a:srgbClr val="FAFFFF"/>
    <a:srgbClr val="F5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/>
    <p:restoredTop sz="96120" autoAdjust="0"/>
  </p:normalViewPr>
  <p:slideViewPr>
    <p:cSldViewPr snapToGrid="0">
      <p:cViewPr varScale="1">
        <p:scale>
          <a:sx n="136" d="100"/>
          <a:sy n="136" d="100"/>
        </p:scale>
        <p:origin x="1044" y="126"/>
      </p:cViewPr>
      <p:guideLst>
        <p:guide orient="horz" pos="799"/>
        <p:guide pos="272"/>
        <p:guide pos="2880"/>
        <p:guide pos="5465"/>
        <p:guide orient="horz" pos="2137"/>
        <p:guide orient="horz" pos="3974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31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tal Rae" userId="a1db561e-73a2-489d-a119-0f73c1c2f06f" providerId="ADAL" clId="{4475D87F-BA10-4434-AB7B-8A3A75EFD9D0}"/>
    <pc:docChg chg="undo custSel addSld delSld modSld modMainMaster">
      <pc:chgData name="Chantal Rae" userId="a1db561e-73a2-489d-a119-0f73c1c2f06f" providerId="ADAL" clId="{4475D87F-BA10-4434-AB7B-8A3A75EFD9D0}" dt="2024-09-18T08:18:34.050" v="2086"/>
      <pc:docMkLst>
        <pc:docMk/>
      </pc:docMkLst>
      <pc:sldChg chg="modSp mod modNotesTx">
        <pc:chgData name="Chantal Rae" userId="a1db561e-73a2-489d-a119-0f73c1c2f06f" providerId="ADAL" clId="{4475D87F-BA10-4434-AB7B-8A3A75EFD9D0}" dt="2024-09-18T04:10:14.853" v="51"/>
        <pc:sldMkLst>
          <pc:docMk/>
          <pc:sldMk cId="2585116655" sldId="256"/>
        </pc:sldMkLst>
      </pc:sldChg>
      <pc:sldChg chg="addSp modSp del mod">
        <pc:chgData name="Chantal Rae" userId="a1db561e-73a2-489d-a119-0f73c1c2f06f" providerId="ADAL" clId="{4475D87F-BA10-4434-AB7B-8A3A75EFD9D0}" dt="2024-09-18T04:10:24.389" v="52" actId="47"/>
        <pc:sldMkLst>
          <pc:docMk/>
          <pc:sldMk cId="2962364362" sldId="257"/>
        </pc:sldMkLst>
      </pc:sldChg>
      <pc:sldChg chg="del">
        <pc:chgData name="Chantal Rae" userId="a1db561e-73a2-489d-a119-0f73c1c2f06f" providerId="ADAL" clId="{4475D87F-BA10-4434-AB7B-8A3A75EFD9D0}" dt="2024-09-18T04:10:25.424" v="53" actId="47"/>
        <pc:sldMkLst>
          <pc:docMk/>
          <pc:sldMk cId="2302989805" sldId="258"/>
        </pc:sldMkLst>
      </pc:sldChg>
      <pc:sldChg chg="del">
        <pc:chgData name="Chantal Rae" userId="a1db561e-73a2-489d-a119-0f73c1c2f06f" providerId="ADAL" clId="{4475D87F-BA10-4434-AB7B-8A3A75EFD9D0}" dt="2024-09-18T04:10:26.744" v="54" actId="47"/>
        <pc:sldMkLst>
          <pc:docMk/>
          <pc:sldMk cId="4286388394" sldId="259"/>
        </pc:sldMkLst>
      </pc:sldChg>
      <pc:sldChg chg="del">
        <pc:chgData name="Chantal Rae" userId="a1db561e-73a2-489d-a119-0f73c1c2f06f" providerId="ADAL" clId="{4475D87F-BA10-4434-AB7B-8A3A75EFD9D0}" dt="2024-09-18T04:10:29.345" v="55" actId="47"/>
        <pc:sldMkLst>
          <pc:docMk/>
          <pc:sldMk cId="3667059378" sldId="260"/>
        </pc:sldMkLst>
      </pc:sldChg>
      <pc:sldChg chg="modSp mod">
        <pc:chgData name="Chantal Rae" userId="a1db561e-73a2-489d-a119-0f73c1c2f06f" providerId="ADAL" clId="{4475D87F-BA10-4434-AB7B-8A3A75EFD9D0}" dt="2024-09-18T04:11:28.398" v="88" actId="20577"/>
        <pc:sldMkLst>
          <pc:docMk/>
          <pc:sldMk cId="4221246315" sldId="261"/>
        </pc:sldMkLst>
      </pc:sldChg>
      <pc:sldChg chg="modSp mod">
        <pc:chgData name="Chantal Rae" userId="a1db561e-73a2-489d-a119-0f73c1c2f06f" providerId="ADAL" clId="{4475D87F-BA10-4434-AB7B-8A3A75EFD9D0}" dt="2024-09-18T04:12:03.581" v="138" actId="20577"/>
        <pc:sldMkLst>
          <pc:docMk/>
          <pc:sldMk cId="1729709310" sldId="262"/>
        </pc:sldMkLst>
      </pc:sldChg>
      <pc:sldChg chg="del">
        <pc:chgData name="Chantal Rae" userId="a1db561e-73a2-489d-a119-0f73c1c2f06f" providerId="ADAL" clId="{4475D87F-BA10-4434-AB7B-8A3A75EFD9D0}" dt="2024-09-18T05:08:03.262" v="1678" actId="47"/>
        <pc:sldMkLst>
          <pc:docMk/>
          <pc:sldMk cId="2203802166" sldId="267"/>
        </pc:sldMkLst>
      </pc:sldChg>
      <pc:sldChg chg="del">
        <pc:chgData name="Chantal Rae" userId="a1db561e-73a2-489d-a119-0f73c1c2f06f" providerId="ADAL" clId="{4475D87F-BA10-4434-AB7B-8A3A75EFD9D0}" dt="2024-09-18T05:08:04.736" v="1679" actId="47"/>
        <pc:sldMkLst>
          <pc:docMk/>
          <pc:sldMk cId="2154154144" sldId="268"/>
        </pc:sldMkLst>
      </pc:sldChg>
      <pc:sldChg chg="del">
        <pc:chgData name="Chantal Rae" userId="a1db561e-73a2-489d-a119-0f73c1c2f06f" providerId="ADAL" clId="{4475D87F-BA10-4434-AB7B-8A3A75EFD9D0}" dt="2024-09-18T05:08:12.232" v="1682" actId="47"/>
        <pc:sldMkLst>
          <pc:docMk/>
          <pc:sldMk cId="3050916536" sldId="272"/>
        </pc:sldMkLst>
      </pc:sldChg>
      <pc:sldChg chg="addSp delSp modSp mod">
        <pc:chgData name="Chantal Rae" userId="a1db561e-73a2-489d-a119-0f73c1c2f06f" providerId="ADAL" clId="{4475D87F-BA10-4434-AB7B-8A3A75EFD9D0}" dt="2024-09-18T08:18:34.050" v="2086"/>
        <pc:sldMkLst>
          <pc:docMk/>
          <pc:sldMk cId="521185421" sldId="275"/>
        </pc:sldMkLst>
      </pc:sldChg>
      <pc:sldChg chg="addSp modSp mod modNotesTx">
        <pc:chgData name="Chantal Rae" userId="a1db561e-73a2-489d-a119-0f73c1c2f06f" providerId="ADAL" clId="{4475D87F-BA10-4434-AB7B-8A3A75EFD9D0}" dt="2024-09-18T05:10:32.119" v="1735"/>
        <pc:sldMkLst>
          <pc:docMk/>
          <pc:sldMk cId="394987177" sldId="276"/>
        </pc:sldMkLst>
      </pc:sldChg>
      <pc:sldChg chg="del">
        <pc:chgData name="Chantal Rae" userId="a1db561e-73a2-489d-a119-0f73c1c2f06f" providerId="ADAL" clId="{4475D87F-BA10-4434-AB7B-8A3A75EFD9D0}" dt="2024-09-18T05:10:38.503" v="1736" actId="47"/>
        <pc:sldMkLst>
          <pc:docMk/>
          <pc:sldMk cId="809941416" sldId="277"/>
        </pc:sldMkLst>
      </pc:sldChg>
      <pc:sldChg chg="del">
        <pc:chgData name="Chantal Rae" userId="a1db561e-73a2-489d-a119-0f73c1c2f06f" providerId="ADAL" clId="{4475D87F-BA10-4434-AB7B-8A3A75EFD9D0}" dt="2024-09-18T05:10:39.706" v="1737" actId="47"/>
        <pc:sldMkLst>
          <pc:docMk/>
          <pc:sldMk cId="4193499157" sldId="279"/>
        </pc:sldMkLst>
      </pc:sldChg>
      <pc:sldChg chg="addSp delSp modSp mod">
        <pc:chgData name="Chantal Rae" userId="a1db561e-73a2-489d-a119-0f73c1c2f06f" providerId="ADAL" clId="{4475D87F-BA10-4434-AB7B-8A3A75EFD9D0}" dt="2024-09-18T07:40:23.702" v="1740" actId="1076"/>
        <pc:sldMkLst>
          <pc:docMk/>
          <pc:sldMk cId="1224502873" sldId="285"/>
        </pc:sldMkLst>
      </pc:sldChg>
      <pc:sldChg chg="addSp delSp modSp mod modNotesTx">
        <pc:chgData name="Chantal Rae" userId="a1db561e-73a2-489d-a119-0f73c1c2f06f" providerId="ADAL" clId="{4475D87F-BA10-4434-AB7B-8A3A75EFD9D0}" dt="2024-09-18T08:15:52.540" v="2052" actId="1076"/>
        <pc:sldMkLst>
          <pc:docMk/>
          <pc:sldMk cId="3633108255" sldId="290"/>
        </pc:sldMkLst>
      </pc:sldChg>
      <pc:sldChg chg="del">
        <pc:chgData name="Chantal Rae" userId="a1db561e-73a2-489d-a119-0f73c1c2f06f" providerId="ADAL" clId="{4475D87F-BA10-4434-AB7B-8A3A75EFD9D0}" dt="2024-09-18T05:05:59.743" v="1592" actId="47"/>
        <pc:sldMkLst>
          <pc:docMk/>
          <pc:sldMk cId="1513152047" sldId="291"/>
        </pc:sldMkLst>
      </pc:sldChg>
      <pc:sldChg chg="del">
        <pc:chgData name="Chantal Rae" userId="a1db561e-73a2-489d-a119-0f73c1c2f06f" providerId="ADAL" clId="{4475D87F-BA10-4434-AB7B-8A3A75EFD9D0}" dt="2024-09-18T05:08:00.822" v="1677" actId="47"/>
        <pc:sldMkLst>
          <pc:docMk/>
          <pc:sldMk cId="2425753151" sldId="292"/>
        </pc:sldMkLst>
      </pc:sldChg>
      <pc:sldChg chg="del">
        <pc:chgData name="Chantal Rae" userId="a1db561e-73a2-489d-a119-0f73c1c2f06f" providerId="ADAL" clId="{4475D87F-BA10-4434-AB7B-8A3A75EFD9D0}" dt="2024-09-18T07:40:55.836" v="1741" actId="47"/>
        <pc:sldMkLst>
          <pc:docMk/>
          <pc:sldMk cId="1323430267" sldId="293"/>
        </pc:sldMkLst>
      </pc:sldChg>
      <pc:sldChg chg="del">
        <pc:chgData name="Chantal Rae" userId="a1db561e-73a2-489d-a119-0f73c1c2f06f" providerId="ADAL" clId="{4475D87F-BA10-4434-AB7B-8A3A75EFD9D0}" dt="2024-09-18T05:08:08.872" v="1680" actId="47"/>
        <pc:sldMkLst>
          <pc:docMk/>
          <pc:sldMk cId="2720037" sldId="294"/>
        </pc:sldMkLst>
      </pc:sldChg>
      <pc:sldChg chg="del">
        <pc:chgData name="Chantal Rae" userId="a1db561e-73a2-489d-a119-0f73c1c2f06f" providerId="ADAL" clId="{4475D87F-BA10-4434-AB7B-8A3A75EFD9D0}" dt="2024-09-18T05:08:10.655" v="1681" actId="47"/>
        <pc:sldMkLst>
          <pc:docMk/>
          <pc:sldMk cId="415345617" sldId="295"/>
        </pc:sldMkLst>
      </pc:sldChg>
      <pc:sldChg chg="addSp delSp modSp mod">
        <pc:chgData name="Chantal Rae" userId="a1db561e-73a2-489d-a119-0f73c1c2f06f" providerId="ADAL" clId="{4475D87F-BA10-4434-AB7B-8A3A75EFD9D0}" dt="2024-09-18T04:26:09.301" v="204" actId="1076"/>
        <pc:sldMkLst>
          <pc:docMk/>
          <pc:sldMk cId="212429081" sldId="296"/>
        </pc:sldMkLst>
      </pc:sldChg>
      <pc:sldChg chg="modSp add mod modNotesTx">
        <pc:chgData name="Chantal Rae" userId="a1db561e-73a2-489d-a119-0f73c1c2f06f" providerId="ADAL" clId="{4475D87F-BA10-4434-AB7B-8A3A75EFD9D0}" dt="2024-09-18T04:49:37.254" v="367" actId="20577"/>
        <pc:sldMkLst>
          <pc:docMk/>
          <pc:sldMk cId="117387710" sldId="297"/>
        </pc:sldMkLst>
      </pc:sldChg>
      <pc:sldChg chg="modSp add del mod">
        <pc:chgData name="Chantal Rae" userId="a1db561e-73a2-489d-a119-0f73c1c2f06f" providerId="ADAL" clId="{4475D87F-BA10-4434-AB7B-8A3A75EFD9D0}" dt="2024-09-18T04:19:04.777" v="171" actId="47"/>
        <pc:sldMkLst>
          <pc:docMk/>
          <pc:sldMk cId="2799744558" sldId="297"/>
        </pc:sldMkLst>
      </pc:sldChg>
      <pc:sldChg chg="addSp modSp add mod modNotesTx">
        <pc:chgData name="Chantal Rae" userId="a1db561e-73a2-489d-a119-0f73c1c2f06f" providerId="ADAL" clId="{4475D87F-BA10-4434-AB7B-8A3A75EFD9D0}" dt="2024-09-18T08:16:10.867" v="2054" actId="255"/>
        <pc:sldMkLst>
          <pc:docMk/>
          <pc:sldMk cId="558348118" sldId="298"/>
        </pc:sldMkLst>
      </pc:sldChg>
      <pc:sldChg chg="addSp delSp modSp add mod delAnim modNotesTx">
        <pc:chgData name="Chantal Rae" userId="a1db561e-73a2-489d-a119-0f73c1c2f06f" providerId="ADAL" clId="{4475D87F-BA10-4434-AB7B-8A3A75EFD9D0}" dt="2024-09-18T08:16:16.411" v="2055"/>
        <pc:sldMkLst>
          <pc:docMk/>
          <pc:sldMk cId="3445829193" sldId="299"/>
        </pc:sldMkLst>
      </pc:sldChg>
      <pc:sldChg chg="addSp modSp add">
        <pc:chgData name="Chantal Rae" userId="a1db561e-73a2-489d-a119-0f73c1c2f06f" providerId="ADAL" clId="{4475D87F-BA10-4434-AB7B-8A3A75EFD9D0}" dt="2024-09-18T08:16:18.683" v="2056"/>
        <pc:sldMkLst>
          <pc:docMk/>
          <pc:sldMk cId="3161078265" sldId="300"/>
        </pc:sldMkLst>
      </pc:sldChg>
      <pc:sldChg chg="addSp modSp add">
        <pc:chgData name="Chantal Rae" userId="a1db561e-73a2-489d-a119-0f73c1c2f06f" providerId="ADAL" clId="{4475D87F-BA10-4434-AB7B-8A3A75EFD9D0}" dt="2024-09-18T08:16:21.569" v="2057"/>
        <pc:sldMkLst>
          <pc:docMk/>
          <pc:sldMk cId="1327022093" sldId="301"/>
        </pc:sldMkLst>
      </pc:sldChg>
      <pc:sldChg chg="add">
        <pc:chgData name="Chantal Rae" userId="a1db561e-73a2-489d-a119-0f73c1c2f06f" providerId="ADAL" clId="{4475D87F-BA10-4434-AB7B-8A3A75EFD9D0}" dt="2024-09-18T04:59:13.408" v="1106"/>
        <pc:sldMkLst>
          <pc:docMk/>
          <pc:sldMk cId="2432143710" sldId="302"/>
        </pc:sldMkLst>
      </pc:sldChg>
      <pc:sldChg chg="addSp delSp modSp add mod modNotesTx">
        <pc:chgData name="Chantal Rae" userId="a1db561e-73a2-489d-a119-0f73c1c2f06f" providerId="ADAL" clId="{4475D87F-BA10-4434-AB7B-8A3A75EFD9D0}" dt="2024-09-18T08:16:30.640" v="2060" actId="1076"/>
        <pc:sldMkLst>
          <pc:docMk/>
          <pc:sldMk cId="3341099163" sldId="303"/>
        </pc:sldMkLst>
      </pc:sldChg>
      <pc:sldChg chg="addSp delSp modSp add mod modNotesTx">
        <pc:chgData name="Chantal Rae" userId="a1db561e-73a2-489d-a119-0f73c1c2f06f" providerId="ADAL" clId="{4475D87F-BA10-4434-AB7B-8A3A75EFD9D0}" dt="2024-09-18T08:16:34.031" v="2061"/>
        <pc:sldMkLst>
          <pc:docMk/>
          <pc:sldMk cId="659355239" sldId="304"/>
        </pc:sldMkLst>
      </pc:sldChg>
      <pc:sldChg chg="addSp modSp add">
        <pc:chgData name="Chantal Rae" userId="a1db561e-73a2-489d-a119-0f73c1c2f06f" providerId="ADAL" clId="{4475D87F-BA10-4434-AB7B-8A3A75EFD9D0}" dt="2024-09-18T08:16:35.690" v="2062"/>
        <pc:sldMkLst>
          <pc:docMk/>
          <pc:sldMk cId="1713216147" sldId="305"/>
        </pc:sldMkLst>
      </pc:sldChg>
      <pc:sldChg chg="addSp modSp add modNotesTx">
        <pc:chgData name="Chantal Rae" userId="a1db561e-73a2-489d-a119-0f73c1c2f06f" providerId="ADAL" clId="{4475D87F-BA10-4434-AB7B-8A3A75EFD9D0}" dt="2024-09-18T08:16:37.825" v="2063"/>
        <pc:sldMkLst>
          <pc:docMk/>
          <pc:sldMk cId="342136659" sldId="306"/>
        </pc:sldMkLst>
      </pc:sldChg>
      <pc:sldChg chg="addSp modSp add">
        <pc:chgData name="Chantal Rae" userId="a1db561e-73a2-489d-a119-0f73c1c2f06f" providerId="ADAL" clId="{4475D87F-BA10-4434-AB7B-8A3A75EFD9D0}" dt="2024-09-18T08:16:40.634" v="2064"/>
        <pc:sldMkLst>
          <pc:docMk/>
          <pc:sldMk cId="1420020992" sldId="307"/>
        </pc:sldMkLst>
      </pc:sldChg>
      <pc:sldChg chg="add del">
        <pc:chgData name="Chantal Rae" userId="a1db561e-73a2-489d-a119-0f73c1c2f06f" providerId="ADAL" clId="{4475D87F-BA10-4434-AB7B-8A3A75EFD9D0}" dt="2024-09-18T05:05:58.322" v="1591" actId="47"/>
        <pc:sldMkLst>
          <pc:docMk/>
          <pc:sldMk cId="2652522113" sldId="308"/>
        </pc:sldMkLst>
      </pc:sldChg>
      <pc:sldChg chg="addSp delSp modSp add mod delAnim modAnim modNotesTx">
        <pc:chgData name="Chantal Rae" userId="a1db561e-73a2-489d-a119-0f73c1c2f06f" providerId="ADAL" clId="{4475D87F-BA10-4434-AB7B-8A3A75EFD9D0}" dt="2024-09-18T08:17:46.239" v="2082"/>
        <pc:sldMkLst>
          <pc:docMk/>
          <pc:sldMk cId="3598576344" sldId="1782"/>
        </pc:sldMkLst>
      </pc:sldChg>
      <pc:sldChg chg="addSp modSp add">
        <pc:chgData name="Chantal Rae" userId="a1db561e-73a2-489d-a119-0f73c1c2f06f" providerId="ADAL" clId="{4475D87F-BA10-4434-AB7B-8A3A75EFD9D0}" dt="2024-09-18T08:16:41.947" v="2065"/>
        <pc:sldMkLst>
          <pc:docMk/>
          <pc:sldMk cId="3589477728" sldId="1783"/>
        </pc:sldMkLst>
      </pc:sldChg>
      <pc:sldMasterChg chg="modSldLayout">
        <pc:chgData name="Chantal Rae" userId="a1db561e-73a2-489d-a119-0f73c1c2f06f" providerId="ADAL" clId="{4475D87F-BA10-4434-AB7B-8A3A75EFD9D0}" dt="2024-09-18T04:25:08.595" v="198" actId="1076"/>
        <pc:sldMasterMkLst>
          <pc:docMk/>
          <pc:sldMasterMk cId="2142349000" sldId="2147486213"/>
        </pc:sldMasterMkLst>
        <pc:sldLayoutChg chg="delSp modSp mod">
          <pc:chgData name="Chantal Rae" userId="a1db561e-73a2-489d-a119-0f73c1c2f06f" providerId="ADAL" clId="{4475D87F-BA10-4434-AB7B-8A3A75EFD9D0}" dt="2024-09-13T01:26:21.208" v="20" actId="478"/>
          <pc:sldLayoutMkLst>
            <pc:docMk/>
            <pc:sldMasterMk cId="2142349000" sldId="2147486213"/>
            <pc:sldLayoutMk cId="519802119" sldId="2147486339"/>
          </pc:sldLayoutMkLst>
        </pc:sldLayoutChg>
        <pc:sldLayoutChg chg="modSp mod">
          <pc:chgData name="Chantal Rae" userId="a1db561e-73a2-489d-a119-0f73c1c2f06f" providerId="ADAL" clId="{4475D87F-BA10-4434-AB7B-8A3A75EFD9D0}" dt="2024-09-18T04:25:08.595" v="198" actId="1076"/>
          <pc:sldLayoutMkLst>
            <pc:docMk/>
            <pc:sldMasterMk cId="2142349000" sldId="2147486213"/>
            <pc:sldLayoutMk cId="742648052" sldId="2147486351"/>
          </pc:sldLayoutMkLst>
        </pc:sldLayoutChg>
      </pc:sldMasterChg>
    </pc:docChg>
  </pc:docChgLst>
  <pc:docChgLst>
    <pc:chgData name="Elizabeth Piaquadio" userId="52767243-7565-4b68-b9c1-5d2bede989b0" providerId="ADAL" clId="{70961F52-29F5-5F48-8D8F-DE6B686F47B1}"/>
    <pc:docChg chg="undo custSel modSld">
      <pc:chgData name="Elizabeth Piaquadio" userId="52767243-7565-4b68-b9c1-5d2bede989b0" providerId="ADAL" clId="{70961F52-29F5-5F48-8D8F-DE6B686F47B1}" dt="2024-12-05T00:24:37.194" v="37" actId="18131"/>
      <pc:docMkLst>
        <pc:docMk/>
      </pc:docMkLst>
      <pc:sldChg chg="addSp delSp modSp mod">
        <pc:chgData name="Elizabeth Piaquadio" userId="52767243-7565-4b68-b9c1-5d2bede989b0" providerId="ADAL" clId="{70961F52-29F5-5F48-8D8F-DE6B686F47B1}" dt="2024-12-05T00:24:37.194" v="37" actId="18131"/>
        <pc:sldMkLst>
          <pc:docMk/>
          <pc:sldMk cId="521185421" sldId="275"/>
        </pc:sldMkLst>
      </pc:sldChg>
      <pc:sldChg chg="delSp mod">
        <pc:chgData name="Elizabeth Piaquadio" userId="52767243-7565-4b68-b9c1-5d2bede989b0" providerId="ADAL" clId="{70961F52-29F5-5F48-8D8F-DE6B686F47B1}" dt="2024-12-05T00:18:55.426" v="0" actId="478"/>
        <pc:sldMkLst>
          <pc:docMk/>
          <pc:sldMk cId="3633108255" sldId="290"/>
        </pc:sldMkLst>
      </pc:sldChg>
      <pc:sldChg chg="modSp mod">
        <pc:chgData name="Elizabeth Piaquadio" userId="52767243-7565-4b68-b9c1-5d2bede989b0" providerId="ADAL" clId="{70961F52-29F5-5F48-8D8F-DE6B686F47B1}" dt="2024-12-05T00:19:15.843" v="5" actId="1076"/>
        <pc:sldMkLst>
          <pc:docMk/>
          <pc:sldMk cId="558348118" sldId="298"/>
        </pc:sldMkLst>
      </pc:sldChg>
      <pc:sldChg chg="modSp mod">
        <pc:chgData name="Elizabeth Piaquadio" userId="52767243-7565-4b68-b9c1-5d2bede989b0" providerId="ADAL" clId="{70961F52-29F5-5F48-8D8F-DE6B686F47B1}" dt="2024-12-05T00:19:07.014" v="3" actId="12788"/>
        <pc:sldMkLst>
          <pc:docMk/>
          <pc:sldMk cId="3445829193" sldId="299"/>
        </pc:sldMkLst>
      </pc:sldChg>
      <pc:sldChg chg="modSp mod">
        <pc:chgData name="Elizabeth Piaquadio" userId="52767243-7565-4b68-b9c1-5d2bede989b0" providerId="ADAL" clId="{70961F52-29F5-5F48-8D8F-DE6B686F47B1}" dt="2024-12-05T00:19:11.219" v="4" actId="12788"/>
        <pc:sldMkLst>
          <pc:docMk/>
          <pc:sldMk cId="3161078265" sldId="300"/>
        </pc:sldMkLst>
      </pc:sldChg>
      <pc:sldChg chg="modSp mod">
        <pc:chgData name="Elizabeth Piaquadio" userId="52767243-7565-4b68-b9c1-5d2bede989b0" providerId="ADAL" clId="{70961F52-29F5-5F48-8D8F-DE6B686F47B1}" dt="2024-12-05T00:19:27.038" v="7" actId="12788"/>
        <pc:sldMkLst>
          <pc:docMk/>
          <pc:sldMk cId="1327022093" sldId="301"/>
        </pc:sldMkLst>
      </pc:sldChg>
      <pc:sldChg chg="modSp mod">
        <pc:chgData name="Elizabeth Piaquadio" userId="52767243-7565-4b68-b9c1-5d2bede989b0" providerId="ADAL" clId="{70961F52-29F5-5F48-8D8F-DE6B686F47B1}" dt="2024-12-05T00:20:03.610" v="10" actId="12788"/>
        <pc:sldMkLst>
          <pc:docMk/>
          <pc:sldMk cId="1420020992" sldId="307"/>
        </pc:sldMkLst>
      </pc:sldChg>
      <pc:sldChg chg="addSp delSp modSp mod delAnim modAnim">
        <pc:chgData name="Elizabeth Piaquadio" userId="52767243-7565-4b68-b9c1-5d2bede989b0" providerId="ADAL" clId="{70961F52-29F5-5F48-8D8F-DE6B686F47B1}" dt="2024-12-05T00:21:25.637" v="30" actId="14826"/>
        <pc:sldMkLst>
          <pc:docMk/>
          <pc:sldMk cId="3598576344" sldId="1782"/>
        </pc:sldMkLst>
      </pc:sldChg>
      <pc:sldChg chg="modSp mod">
        <pc:chgData name="Elizabeth Piaquadio" userId="52767243-7565-4b68-b9c1-5d2bede989b0" providerId="ADAL" clId="{70961F52-29F5-5F48-8D8F-DE6B686F47B1}" dt="2024-12-05T00:21:14.759" v="26" actId="1076"/>
        <pc:sldMkLst>
          <pc:docMk/>
          <pc:sldMk cId="3253333694" sldId="1784"/>
        </pc:sldMkLst>
      </pc:sldChg>
      <pc:sldChg chg="modSp mod">
        <pc:chgData name="Elizabeth Piaquadio" userId="52767243-7565-4b68-b9c1-5d2bede989b0" providerId="ADAL" clId="{70961F52-29F5-5F48-8D8F-DE6B686F47B1}" dt="2024-12-05T00:21:31.902" v="31" actId="12788"/>
        <pc:sldMkLst>
          <pc:docMk/>
          <pc:sldMk cId="805065550" sldId="1790"/>
        </pc:sldMkLst>
      </pc:sldChg>
    </pc:docChg>
  </pc:docChgLst>
  <pc:docChgLst>
    <pc:chgData name="Chantal Rae" userId="a1db561e-73a2-489d-a119-0f73c1c2f06f" providerId="ADAL" clId="{9405610D-99D2-4366-AFD5-0E1170B5A8BB}"/>
    <pc:docChg chg="modMainMaster">
      <pc:chgData name="Chantal Rae" userId="a1db561e-73a2-489d-a119-0f73c1c2f06f" providerId="ADAL" clId="{9405610D-99D2-4366-AFD5-0E1170B5A8BB}" dt="2025-12-10T05:57:50.160" v="6" actId="20577"/>
      <pc:docMkLst>
        <pc:docMk/>
      </pc:docMkLst>
      <pc:sldMasterChg chg="modSldLayout">
        <pc:chgData name="Chantal Rae" userId="a1db561e-73a2-489d-a119-0f73c1c2f06f" providerId="ADAL" clId="{9405610D-99D2-4366-AFD5-0E1170B5A8BB}" dt="2025-12-10T05:57:50.160" v="6" actId="20577"/>
        <pc:sldMasterMkLst>
          <pc:docMk/>
          <pc:sldMasterMk cId="2142349000" sldId="2147486213"/>
        </pc:sldMasterMkLst>
        <pc:sldLayoutChg chg="modSp mod">
          <pc:chgData name="Chantal Rae" userId="a1db561e-73a2-489d-a119-0f73c1c2f06f" providerId="ADAL" clId="{9405610D-99D2-4366-AFD5-0E1170B5A8BB}" dt="2025-12-10T05:57:50.160" v="6" actId="20577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Chantal Rae" userId="a1db561e-73a2-489d-a119-0f73c1c2f06f" providerId="ADAL" clId="{9405610D-99D2-4366-AFD5-0E1170B5A8BB}" dt="2025-12-10T05:57:50.160" v="6" actId="20577"/>
            <ac:spMkLst>
              <pc:docMk/>
              <pc:sldMasterMk cId="2142349000" sldId="2147486213"/>
              <pc:sldLayoutMk cId="1573683159" sldId="2147486252"/>
              <ac:spMk id="10" creationId="{EF91B4C2-B5E5-9369-7C2D-55A4E5FA26B5}"/>
            </ac:spMkLst>
          </pc:spChg>
        </pc:sldLayoutChg>
      </pc:sldMasterChg>
    </pc:docChg>
  </pc:docChgLst>
  <pc:docChgLst>
    <pc:chgData name="Elizabeth Piaquadio" userId="52767243-7565-4b68-b9c1-5d2bede989b0" providerId="ADAL" clId="{CF244F50-4054-1F4F-8119-D742920C705B}"/>
    <pc:docChg chg="undo custSel modSld">
      <pc:chgData name="Elizabeth Piaquadio" userId="52767243-7565-4b68-b9c1-5d2bede989b0" providerId="ADAL" clId="{CF244F50-4054-1F4F-8119-D742920C705B}" dt="2024-09-26T01:04:55.689" v="5" actId="12788"/>
      <pc:docMkLst>
        <pc:docMk/>
      </pc:docMkLst>
      <pc:sldChg chg="modSp mod">
        <pc:chgData name="Elizabeth Piaquadio" userId="52767243-7565-4b68-b9c1-5d2bede989b0" providerId="ADAL" clId="{CF244F50-4054-1F4F-8119-D742920C705B}" dt="2024-09-26T01:04:55.689" v="5" actId="12788"/>
        <pc:sldMkLst>
          <pc:docMk/>
          <pc:sldMk cId="521185421" sldId="275"/>
        </pc:sldMkLst>
      </pc:sldChg>
      <pc:sldChg chg="modNotesTx">
        <pc:chgData name="Elizabeth Piaquadio" userId="52767243-7565-4b68-b9c1-5d2bede989b0" providerId="ADAL" clId="{CF244F50-4054-1F4F-8119-D742920C705B}" dt="2024-09-26T00:49:59.331" v="0" actId="20577"/>
        <pc:sldMkLst>
          <pc:docMk/>
          <pc:sldMk cId="3589477728" sldId="1783"/>
        </pc:sldMkLst>
      </pc:sldChg>
      <pc:sldChg chg="addSp delSp modSp mod addAnim delAnim modNotesTx">
        <pc:chgData name="Elizabeth Piaquadio" userId="52767243-7565-4b68-b9c1-5d2bede989b0" providerId="ADAL" clId="{CF244F50-4054-1F4F-8119-D742920C705B}" dt="2024-09-26T00:51:36.473" v="4" actId="21"/>
        <pc:sldMkLst>
          <pc:docMk/>
          <pc:sldMk cId="805065550" sldId="1790"/>
        </pc:sldMkLst>
      </pc:sldChg>
    </pc:docChg>
  </pc:docChgLst>
  <pc:docChgLst>
    <pc:chgData name="Shirley Serban" userId="S::sserban@goodtogreatschools.org.au::7f207fc8-03d1-48c7-9795-2440acc08cbb" providerId="AD" clId="Web-{1C934019-B7CE-2A71-6341-1EC62A222BE7}"/>
    <pc:docChg chg="modSld">
      <pc:chgData name="Shirley Serban" userId="S::sserban@goodtogreatschools.org.au::7f207fc8-03d1-48c7-9795-2440acc08cbb" providerId="AD" clId="Web-{1C934019-B7CE-2A71-6341-1EC62A222BE7}" dt="2025-01-16T01:32:16.133" v="0"/>
      <pc:docMkLst>
        <pc:docMk/>
      </pc:docMkLst>
      <pc:sldChg chg="delAnim">
        <pc:chgData name="Shirley Serban" userId="S::sserban@goodtogreatschools.org.au::7f207fc8-03d1-48c7-9795-2440acc08cbb" providerId="AD" clId="Web-{1C934019-B7CE-2A71-6341-1EC62A222BE7}" dt="2025-01-16T01:32:16.133" v="0"/>
        <pc:sldMkLst>
          <pc:docMk/>
          <pc:sldMk cId="805065550" sldId="1790"/>
        </pc:sldMkLst>
      </pc:sldChg>
    </pc:docChg>
  </pc:docChgLst>
  <pc:docChgLst>
    <pc:chgData name="Jane Emperado" userId="f11f2e2c-abe5-457b-8efd-db449d0a0879" providerId="ADAL" clId="{D4502246-DDB1-4ACB-B038-F4A06B10C354}"/>
    <pc:docChg chg="modSld sldOrd">
      <pc:chgData name="Jane Emperado" userId="f11f2e2c-abe5-457b-8efd-db449d0a0879" providerId="ADAL" clId="{D4502246-DDB1-4ACB-B038-F4A06B10C354}" dt="2024-09-26T04:01:17.448" v="9"/>
      <pc:docMkLst>
        <pc:docMk/>
      </pc:docMkLst>
      <pc:sldChg chg="modSp mod">
        <pc:chgData name="Jane Emperado" userId="f11f2e2c-abe5-457b-8efd-db449d0a0879" providerId="ADAL" clId="{D4502246-DDB1-4ACB-B038-F4A06B10C354}" dt="2024-09-26T03:59:51.495" v="0"/>
        <pc:sldMkLst>
          <pc:docMk/>
          <pc:sldMk cId="2585116655" sldId="256"/>
        </pc:sldMkLst>
      </pc:sldChg>
      <pc:sldChg chg="modSp mod ord">
        <pc:chgData name="Jane Emperado" userId="f11f2e2c-abe5-457b-8efd-db449d0a0879" providerId="ADAL" clId="{D4502246-DDB1-4ACB-B038-F4A06B10C354}" dt="2024-09-26T03:59:57.958" v="3"/>
        <pc:sldMkLst>
          <pc:docMk/>
          <pc:sldMk cId="4221246315" sldId="261"/>
        </pc:sldMkLst>
      </pc:sldChg>
      <pc:sldChg chg="modSp mod">
        <pc:chgData name="Jane Emperado" userId="f11f2e2c-abe5-457b-8efd-db449d0a0879" providerId="ADAL" clId="{D4502246-DDB1-4ACB-B038-F4A06B10C354}" dt="2024-09-26T04:00:03.019" v="4"/>
        <pc:sldMkLst>
          <pc:docMk/>
          <pc:sldMk cId="1729709310" sldId="262"/>
        </pc:sldMkLst>
      </pc:sldChg>
      <pc:sldChg chg="modSp mod">
        <pc:chgData name="Jane Emperado" userId="f11f2e2c-abe5-457b-8efd-db449d0a0879" providerId="ADAL" clId="{D4502246-DDB1-4ACB-B038-F4A06B10C354}" dt="2024-09-26T04:01:01.547" v="8"/>
        <pc:sldMkLst>
          <pc:docMk/>
          <pc:sldMk cId="521185421" sldId="275"/>
        </pc:sldMkLst>
      </pc:sldChg>
      <pc:sldChg chg="modSp mod">
        <pc:chgData name="Jane Emperado" userId="f11f2e2c-abe5-457b-8efd-db449d0a0879" providerId="ADAL" clId="{D4502246-DDB1-4ACB-B038-F4A06B10C354}" dt="2024-09-26T04:01:17.448" v="9"/>
        <pc:sldMkLst>
          <pc:docMk/>
          <pc:sldMk cId="394987177" sldId="276"/>
        </pc:sldMkLst>
      </pc:sldChg>
      <pc:sldChg chg="modSp mod">
        <pc:chgData name="Jane Emperado" userId="f11f2e2c-abe5-457b-8efd-db449d0a0879" providerId="ADAL" clId="{D4502246-DDB1-4ACB-B038-F4A06B10C354}" dt="2024-09-26T04:00:46.537" v="7"/>
        <pc:sldMkLst>
          <pc:docMk/>
          <pc:sldMk cId="558348118" sldId="298"/>
        </pc:sldMkLst>
      </pc:sldChg>
      <pc:sldChg chg="modSp mod">
        <pc:chgData name="Jane Emperado" userId="f11f2e2c-abe5-457b-8efd-db449d0a0879" providerId="ADAL" clId="{D4502246-DDB1-4ACB-B038-F4A06B10C354}" dt="2024-09-26T04:00:33.287" v="6"/>
        <pc:sldMkLst>
          <pc:docMk/>
          <pc:sldMk cId="3598576344" sldId="1782"/>
        </pc:sldMkLst>
      </pc:sldChg>
    </pc:docChg>
  </pc:docChgLst>
  <pc:docChgLst>
    <pc:chgData name="Oisin McWeeney" userId="cd60c34c-3a24-41c8-a31a-5c33fe3d7031" providerId="ADAL" clId="{AEF9FC95-F084-C44D-8B53-45D05FFAEDBA}"/>
    <pc:docChg chg="undo custSel addSld modSld sldOrd">
      <pc:chgData name="Oisin McWeeney" userId="cd60c34c-3a24-41c8-a31a-5c33fe3d7031" providerId="ADAL" clId="{AEF9FC95-F084-C44D-8B53-45D05FFAEDBA}" dt="2024-09-25T03:37:47.857" v="1823" actId="1076"/>
      <pc:docMkLst>
        <pc:docMk/>
      </pc:docMkLst>
      <pc:sldChg chg="addSp delSp modSp mod">
        <pc:chgData name="Oisin McWeeney" userId="cd60c34c-3a24-41c8-a31a-5c33fe3d7031" providerId="ADAL" clId="{AEF9FC95-F084-C44D-8B53-45D05FFAEDBA}" dt="2024-09-25T03:08:45.431" v="1681" actId="27614"/>
        <pc:sldMkLst>
          <pc:docMk/>
          <pc:sldMk cId="2585116655" sldId="256"/>
        </pc:sldMkLst>
      </pc:sldChg>
      <pc:sldChg chg="modSp mod modNotesTx">
        <pc:chgData name="Oisin McWeeney" userId="cd60c34c-3a24-41c8-a31a-5c33fe3d7031" providerId="ADAL" clId="{AEF9FC95-F084-C44D-8B53-45D05FFAEDBA}" dt="2024-09-25T00:42:41.374" v="138" actId="20577"/>
        <pc:sldMkLst>
          <pc:docMk/>
          <pc:sldMk cId="4221246315" sldId="261"/>
        </pc:sldMkLst>
      </pc:sldChg>
      <pc:sldChg chg="modSp mod modNotesTx">
        <pc:chgData name="Oisin McWeeney" userId="cd60c34c-3a24-41c8-a31a-5c33fe3d7031" providerId="ADAL" clId="{AEF9FC95-F084-C44D-8B53-45D05FFAEDBA}" dt="2024-09-25T00:43:03.962" v="161"/>
        <pc:sldMkLst>
          <pc:docMk/>
          <pc:sldMk cId="1729709310" sldId="262"/>
        </pc:sldMkLst>
      </pc:sldChg>
      <pc:sldChg chg="addSp delSp modSp mod modNotesTx">
        <pc:chgData name="Oisin McWeeney" userId="cd60c34c-3a24-41c8-a31a-5c33fe3d7031" providerId="ADAL" clId="{AEF9FC95-F084-C44D-8B53-45D05FFAEDBA}" dt="2024-09-25T03:17:45.134" v="1702"/>
        <pc:sldMkLst>
          <pc:docMk/>
          <pc:sldMk cId="521185421" sldId="275"/>
        </pc:sldMkLst>
      </pc:sldChg>
      <pc:sldChg chg="modSp mod modNotesTx">
        <pc:chgData name="Oisin McWeeney" userId="cd60c34c-3a24-41c8-a31a-5c33fe3d7031" providerId="ADAL" clId="{AEF9FC95-F084-C44D-8B53-45D05FFAEDBA}" dt="2024-09-25T01:38:03.236" v="1573" actId="20577"/>
        <pc:sldMkLst>
          <pc:docMk/>
          <pc:sldMk cId="394987177" sldId="276"/>
        </pc:sldMkLst>
      </pc:sldChg>
      <pc:sldChg chg="addSp modSp mod modAnim modNotesTx">
        <pc:chgData name="Oisin McWeeney" userId="cd60c34c-3a24-41c8-a31a-5c33fe3d7031" providerId="ADAL" clId="{AEF9FC95-F084-C44D-8B53-45D05FFAEDBA}" dt="2024-09-25T03:37:47.857" v="1823" actId="1076"/>
        <pc:sldMkLst>
          <pc:docMk/>
          <pc:sldMk cId="1224502873" sldId="285"/>
        </pc:sldMkLst>
      </pc:sldChg>
      <pc:sldChg chg="modSp">
        <pc:chgData name="Oisin McWeeney" userId="cd60c34c-3a24-41c8-a31a-5c33fe3d7031" providerId="ADAL" clId="{AEF9FC95-F084-C44D-8B53-45D05FFAEDBA}" dt="2024-09-25T03:09:55.646" v="1682" actId="14826"/>
        <pc:sldMkLst>
          <pc:docMk/>
          <pc:sldMk cId="3633108255" sldId="290"/>
        </pc:sldMkLst>
      </pc:sldChg>
      <pc:sldChg chg="addSp delSp modSp mod modNotesTx">
        <pc:chgData name="Oisin McWeeney" userId="cd60c34c-3a24-41c8-a31a-5c33fe3d7031" providerId="ADAL" clId="{AEF9FC95-F084-C44D-8B53-45D05FFAEDBA}" dt="2024-09-25T00:45:26.960" v="365" actId="20577"/>
        <pc:sldMkLst>
          <pc:docMk/>
          <pc:sldMk cId="117387710" sldId="297"/>
        </pc:sldMkLst>
      </pc:sldChg>
      <pc:sldChg chg="modSp mod modNotesTx">
        <pc:chgData name="Oisin McWeeney" userId="cd60c34c-3a24-41c8-a31a-5c33fe3d7031" providerId="ADAL" clId="{AEF9FC95-F084-C44D-8B53-45D05FFAEDBA}" dt="2024-09-25T03:10:20.299" v="1683" actId="14826"/>
        <pc:sldMkLst>
          <pc:docMk/>
          <pc:sldMk cId="558348118" sldId="298"/>
        </pc:sldMkLst>
      </pc:sldChg>
      <pc:sldChg chg="modSp mod modNotesTx">
        <pc:chgData name="Oisin McWeeney" userId="cd60c34c-3a24-41c8-a31a-5c33fe3d7031" providerId="ADAL" clId="{AEF9FC95-F084-C44D-8B53-45D05FFAEDBA}" dt="2024-09-25T03:10:34.625" v="1684" actId="14826"/>
        <pc:sldMkLst>
          <pc:docMk/>
          <pc:sldMk cId="3445829193" sldId="299"/>
        </pc:sldMkLst>
      </pc:sldChg>
      <pc:sldChg chg="modSp mod modNotesTx">
        <pc:chgData name="Oisin McWeeney" userId="cd60c34c-3a24-41c8-a31a-5c33fe3d7031" providerId="ADAL" clId="{AEF9FC95-F084-C44D-8B53-45D05FFAEDBA}" dt="2024-09-25T03:11:30.174" v="1685" actId="14826"/>
        <pc:sldMkLst>
          <pc:docMk/>
          <pc:sldMk cId="3161078265" sldId="300"/>
        </pc:sldMkLst>
      </pc:sldChg>
      <pc:sldChg chg="modSp mod modNotesTx">
        <pc:chgData name="Oisin McWeeney" userId="cd60c34c-3a24-41c8-a31a-5c33fe3d7031" providerId="ADAL" clId="{AEF9FC95-F084-C44D-8B53-45D05FFAEDBA}" dt="2024-09-25T03:11:57.258" v="1686" actId="14826"/>
        <pc:sldMkLst>
          <pc:docMk/>
          <pc:sldMk cId="1327022093" sldId="301"/>
        </pc:sldMkLst>
      </pc:sldChg>
      <pc:sldChg chg="modSp mod modNotesTx">
        <pc:chgData name="Oisin McWeeney" userId="cd60c34c-3a24-41c8-a31a-5c33fe3d7031" providerId="ADAL" clId="{AEF9FC95-F084-C44D-8B53-45D05FFAEDBA}" dt="2024-09-25T01:24:09.164" v="997" actId="20577"/>
        <pc:sldMkLst>
          <pc:docMk/>
          <pc:sldMk cId="2432143710" sldId="302"/>
        </pc:sldMkLst>
      </pc:sldChg>
      <pc:sldChg chg="modSp mod modNotesTx">
        <pc:chgData name="Oisin McWeeney" userId="cd60c34c-3a24-41c8-a31a-5c33fe3d7031" providerId="ADAL" clId="{AEF9FC95-F084-C44D-8B53-45D05FFAEDBA}" dt="2024-09-25T03:12:27.247" v="1688" actId="14826"/>
        <pc:sldMkLst>
          <pc:docMk/>
          <pc:sldMk cId="3341099163" sldId="303"/>
        </pc:sldMkLst>
      </pc:sldChg>
      <pc:sldChg chg="modSp mod">
        <pc:chgData name="Oisin McWeeney" userId="cd60c34c-3a24-41c8-a31a-5c33fe3d7031" providerId="ADAL" clId="{AEF9FC95-F084-C44D-8B53-45D05FFAEDBA}" dt="2024-09-25T03:12:35.996" v="1689" actId="14826"/>
        <pc:sldMkLst>
          <pc:docMk/>
          <pc:sldMk cId="659355239" sldId="304"/>
        </pc:sldMkLst>
      </pc:sldChg>
      <pc:sldChg chg="modSp mod modNotesTx">
        <pc:chgData name="Oisin McWeeney" userId="cd60c34c-3a24-41c8-a31a-5c33fe3d7031" providerId="ADAL" clId="{AEF9FC95-F084-C44D-8B53-45D05FFAEDBA}" dt="2024-09-25T03:12:58.707" v="1690" actId="14826"/>
        <pc:sldMkLst>
          <pc:docMk/>
          <pc:sldMk cId="1713216147" sldId="305"/>
        </pc:sldMkLst>
      </pc:sldChg>
      <pc:sldChg chg="modSp mod">
        <pc:chgData name="Oisin McWeeney" userId="cd60c34c-3a24-41c8-a31a-5c33fe3d7031" providerId="ADAL" clId="{AEF9FC95-F084-C44D-8B53-45D05FFAEDBA}" dt="2024-09-25T03:13:45.824" v="1691" actId="14826"/>
        <pc:sldMkLst>
          <pc:docMk/>
          <pc:sldMk cId="342136659" sldId="306"/>
        </pc:sldMkLst>
      </pc:sldChg>
      <pc:sldChg chg="modSp mod modNotesTx">
        <pc:chgData name="Oisin McWeeney" userId="cd60c34c-3a24-41c8-a31a-5c33fe3d7031" providerId="ADAL" clId="{AEF9FC95-F084-C44D-8B53-45D05FFAEDBA}" dt="2024-09-25T03:14:07.187" v="1692" actId="14826"/>
        <pc:sldMkLst>
          <pc:docMk/>
          <pc:sldMk cId="1420020992" sldId="307"/>
        </pc:sldMkLst>
      </pc:sldChg>
      <pc:sldChg chg="delSp modSp mod delAnim modNotesTx">
        <pc:chgData name="Oisin McWeeney" userId="cd60c34c-3a24-41c8-a31a-5c33fe3d7031" providerId="ADAL" clId="{AEF9FC95-F084-C44D-8B53-45D05FFAEDBA}" dt="2024-09-25T03:17:24.657" v="1700" actId="14826"/>
        <pc:sldMkLst>
          <pc:docMk/>
          <pc:sldMk cId="3598576344" sldId="1782"/>
        </pc:sldMkLst>
      </pc:sldChg>
      <pc:sldChg chg="modSp mod modNotesTx">
        <pc:chgData name="Oisin McWeeney" userId="cd60c34c-3a24-41c8-a31a-5c33fe3d7031" providerId="ADAL" clId="{AEF9FC95-F084-C44D-8B53-45D05FFAEDBA}" dt="2024-09-25T03:15:07.386" v="1694" actId="14826"/>
        <pc:sldMkLst>
          <pc:docMk/>
          <pc:sldMk cId="3589477728" sldId="1783"/>
        </pc:sldMkLst>
      </pc:sldChg>
      <pc:sldChg chg="modSp add mod modNotesTx">
        <pc:chgData name="Oisin McWeeney" userId="cd60c34c-3a24-41c8-a31a-5c33fe3d7031" providerId="ADAL" clId="{AEF9FC95-F084-C44D-8B53-45D05FFAEDBA}" dt="2024-09-25T03:12:13.770" v="1687" actId="14826"/>
        <pc:sldMkLst>
          <pc:docMk/>
          <pc:sldMk cId="3253333694" sldId="1784"/>
        </pc:sldMkLst>
      </pc:sldChg>
      <pc:sldChg chg="modSp add mod ord modNotesTx">
        <pc:chgData name="Oisin McWeeney" userId="cd60c34c-3a24-41c8-a31a-5c33fe3d7031" providerId="ADAL" clId="{AEF9FC95-F084-C44D-8B53-45D05FFAEDBA}" dt="2024-09-25T03:15:25.454" v="1695" actId="14826"/>
        <pc:sldMkLst>
          <pc:docMk/>
          <pc:sldMk cId="2855729966" sldId="1785"/>
        </pc:sldMkLst>
      </pc:sldChg>
      <pc:sldChg chg="modSp add mod">
        <pc:chgData name="Oisin McWeeney" userId="cd60c34c-3a24-41c8-a31a-5c33fe3d7031" providerId="ADAL" clId="{AEF9FC95-F084-C44D-8B53-45D05FFAEDBA}" dt="2024-09-25T03:15:48.206" v="1696" actId="14826"/>
        <pc:sldMkLst>
          <pc:docMk/>
          <pc:sldMk cId="2811368074" sldId="1786"/>
        </pc:sldMkLst>
      </pc:sldChg>
    </pc:docChg>
  </pc:docChgLst>
  <pc:docChgLst>
    <pc:chgData name="Bernard Fernando" userId="b283a9a7-e571-4974-a0d3-6db1e4666c62" providerId="ADAL" clId="{D5798FEF-4935-460B-B75F-32C1391984D4}"/>
    <pc:docChg chg="custSel addSld modSld">
      <pc:chgData name="Bernard Fernando" userId="b283a9a7-e571-4974-a0d3-6db1e4666c62" providerId="ADAL" clId="{D5798FEF-4935-460B-B75F-32C1391984D4}" dt="2024-12-19T19:47:02.576" v="1" actId="700"/>
      <pc:docMkLst>
        <pc:docMk/>
      </pc:docMkLst>
      <pc:sldChg chg="new mod modClrScheme chgLayout">
        <pc:chgData name="Bernard Fernando" userId="b283a9a7-e571-4974-a0d3-6db1e4666c62" providerId="ADAL" clId="{D5798FEF-4935-460B-B75F-32C1391984D4}" dt="2024-12-19T19:47:02.576" v="1" actId="700"/>
        <pc:sldMkLst>
          <pc:docMk/>
          <pc:sldMk cId="2911524548" sldId="1791"/>
        </pc:sldMkLst>
      </pc:sldChg>
    </pc:docChg>
  </pc:docChgLst>
  <pc:docChgLst>
    <pc:chgData name="Elizabeth Piaquadio" userId="52767243-7565-4b68-b9c1-5d2bede989b0" providerId="ADAL" clId="{CA987873-FA4D-BA45-8C72-776E362BED25}"/>
    <pc:docChg chg="undo custSel modSld modMainMaster">
      <pc:chgData name="Elizabeth Piaquadio" userId="52767243-7565-4b68-b9c1-5d2bede989b0" providerId="ADAL" clId="{CA987873-FA4D-BA45-8C72-776E362BED25}" dt="2024-09-18T04:22:10.712" v="43" actId="478"/>
      <pc:docMkLst>
        <pc:docMk/>
      </pc:docMkLst>
      <pc:sldChg chg="modSp mod">
        <pc:chgData name="Elizabeth Piaquadio" userId="52767243-7565-4b68-b9c1-5d2bede989b0" providerId="ADAL" clId="{CA987873-FA4D-BA45-8C72-776E362BED25}" dt="2024-09-13T01:29:44.092" v="22" actId="20577"/>
        <pc:sldMkLst>
          <pc:docMk/>
          <pc:sldMk cId="2585116655" sldId="256"/>
        </pc:sldMkLst>
      </pc:sldChg>
      <pc:sldChg chg="mod modShow">
        <pc:chgData name="Elizabeth Piaquadio" userId="52767243-7565-4b68-b9c1-5d2bede989b0" providerId="ADAL" clId="{CA987873-FA4D-BA45-8C72-776E362BED25}" dt="2024-09-13T01:29:41.423" v="20" actId="729"/>
        <pc:sldMkLst>
          <pc:docMk/>
          <pc:sldMk cId="2962364362" sldId="257"/>
        </pc:sldMkLst>
      </pc:sldChg>
      <pc:sldChg chg="addSp delSp modSp mod">
        <pc:chgData name="Elizabeth Piaquadio" userId="52767243-7565-4b68-b9c1-5d2bede989b0" providerId="ADAL" clId="{CA987873-FA4D-BA45-8C72-776E362BED25}" dt="2024-09-18T04:21:40.471" v="38" actId="21"/>
        <pc:sldMkLst>
          <pc:docMk/>
          <pc:sldMk cId="1729709310" sldId="262"/>
        </pc:sldMkLst>
      </pc:sldChg>
      <pc:sldChg chg="addSp delSp modSp mod">
        <pc:chgData name="Elizabeth Piaquadio" userId="52767243-7565-4b68-b9c1-5d2bede989b0" providerId="ADAL" clId="{CA987873-FA4D-BA45-8C72-776E362BED25}" dt="2024-09-18T04:22:10.712" v="43" actId="478"/>
        <pc:sldMkLst>
          <pc:docMk/>
          <pc:sldMk cId="3633108255" sldId="290"/>
        </pc:sldMkLst>
      </pc:sldChg>
      <pc:sldMasterChg chg="modSldLayout">
        <pc:chgData name="Elizabeth Piaquadio" userId="52767243-7565-4b68-b9c1-5d2bede989b0" providerId="ADAL" clId="{CA987873-FA4D-BA45-8C72-776E362BED25}" dt="2024-09-18T04:22:02.287" v="39" actId="21"/>
        <pc:sldMasterMkLst>
          <pc:docMk/>
          <pc:sldMasterMk cId="2142349000" sldId="2147486213"/>
        </pc:sldMasterMkLst>
        <pc:sldLayoutChg chg="addSp delSp modSp mod">
          <pc:chgData name="Elizabeth Piaquadio" userId="52767243-7565-4b68-b9c1-5d2bede989b0" providerId="ADAL" clId="{CA987873-FA4D-BA45-8C72-776E362BED25}" dt="2024-09-18T04:22:02.287" v="39" actId="21"/>
          <pc:sldLayoutMkLst>
            <pc:docMk/>
            <pc:sldMasterMk cId="2142349000" sldId="2147486213"/>
            <pc:sldLayoutMk cId="1288723905" sldId="2147486327"/>
          </pc:sldLayoutMkLst>
        </pc:sldLayoutChg>
      </pc:sldMasterChg>
    </pc:docChg>
  </pc:docChgLst>
  <pc:docChgLst>
    <pc:chgData name="Shirley Serban" userId="7f207fc8-03d1-48c7-9795-2440acc08cbb" providerId="ADAL" clId="{6E3A20DF-FB16-A04F-8A59-D502D7BA7ADB}"/>
    <pc:docChg chg="custSel modSld sldOrd">
      <pc:chgData name="Shirley Serban" userId="7f207fc8-03d1-48c7-9795-2440acc08cbb" providerId="ADAL" clId="{6E3A20DF-FB16-A04F-8A59-D502D7BA7ADB}" dt="2025-01-15T21:27:07.366" v="356" actId="14826"/>
      <pc:docMkLst>
        <pc:docMk/>
      </pc:docMkLst>
      <pc:sldChg chg="modSp mod">
        <pc:chgData name="Shirley Serban" userId="7f207fc8-03d1-48c7-9795-2440acc08cbb" providerId="ADAL" clId="{6E3A20DF-FB16-A04F-8A59-D502D7BA7ADB}" dt="2025-01-15T02:23:28.058" v="17" actId="14100"/>
        <pc:sldMkLst>
          <pc:docMk/>
          <pc:sldMk cId="2585116655" sldId="256"/>
        </pc:sldMkLst>
      </pc:sldChg>
      <pc:sldChg chg="addSp modSp mod modAnim">
        <pc:chgData name="Shirley Serban" userId="7f207fc8-03d1-48c7-9795-2440acc08cbb" providerId="ADAL" clId="{6E3A20DF-FB16-A04F-8A59-D502D7BA7ADB}" dt="2025-01-15T21:27:07.366" v="356" actId="14826"/>
        <pc:sldMkLst>
          <pc:docMk/>
          <pc:sldMk cId="3633108255" sldId="290"/>
        </pc:sldMkLst>
      </pc:sldChg>
      <pc:sldChg chg="modSp mod">
        <pc:chgData name="Shirley Serban" userId="7f207fc8-03d1-48c7-9795-2440acc08cbb" providerId="ADAL" clId="{6E3A20DF-FB16-A04F-8A59-D502D7BA7ADB}" dt="2025-01-15T02:24:06.038" v="20" actId="207"/>
        <pc:sldMkLst>
          <pc:docMk/>
          <pc:sldMk cId="558348118" sldId="298"/>
        </pc:sldMkLst>
      </pc:sldChg>
      <pc:sldChg chg="modSp mod">
        <pc:chgData name="Shirley Serban" userId="7f207fc8-03d1-48c7-9795-2440acc08cbb" providerId="ADAL" clId="{6E3A20DF-FB16-A04F-8A59-D502D7BA7ADB}" dt="2025-01-15T03:45:17.512" v="138" actId="20577"/>
        <pc:sldMkLst>
          <pc:docMk/>
          <pc:sldMk cId="3445829193" sldId="299"/>
        </pc:sldMkLst>
      </pc:sldChg>
      <pc:sldChg chg="modSp mod">
        <pc:chgData name="Shirley Serban" userId="7f207fc8-03d1-48c7-9795-2440acc08cbb" providerId="ADAL" clId="{6E3A20DF-FB16-A04F-8A59-D502D7BA7ADB}" dt="2025-01-15T03:46:30.937" v="253" actId="1076"/>
        <pc:sldMkLst>
          <pc:docMk/>
          <pc:sldMk cId="3161078265" sldId="300"/>
        </pc:sldMkLst>
      </pc:sldChg>
      <pc:sldChg chg="modSp mod">
        <pc:chgData name="Shirley Serban" userId="7f207fc8-03d1-48c7-9795-2440acc08cbb" providerId="ADAL" clId="{6E3A20DF-FB16-A04F-8A59-D502D7BA7ADB}" dt="2025-01-15T03:47:18.526" v="299" actId="20577"/>
        <pc:sldMkLst>
          <pc:docMk/>
          <pc:sldMk cId="1327022093" sldId="301"/>
        </pc:sldMkLst>
      </pc:sldChg>
      <pc:sldChg chg="modSp mod">
        <pc:chgData name="Shirley Serban" userId="7f207fc8-03d1-48c7-9795-2440acc08cbb" providerId="ADAL" clId="{6E3A20DF-FB16-A04F-8A59-D502D7BA7ADB}" dt="2025-01-15T02:26:15.081" v="72" actId="207"/>
        <pc:sldMkLst>
          <pc:docMk/>
          <pc:sldMk cId="2432143710" sldId="302"/>
        </pc:sldMkLst>
      </pc:sldChg>
      <pc:sldChg chg="modSp mod">
        <pc:chgData name="Shirley Serban" userId="7f207fc8-03d1-48c7-9795-2440acc08cbb" providerId="ADAL" clId="{6E3A20DF-FB16-A04F-8A59-D502D7BA7ADB}" dt="2025-01-15T02:26:19.415" v="73" actId="207"/>
        <pc:sldMkLst>
          <pc:docMk/>
          <pc:sldMk cId="1420020992" sldId="307"/>
        </pc:sldMkLst>
      </pc:sldChg>
      <pc:sldChg chg="modSp mod">
        <pc:chgData name="Shirley Serban" userId="7f207fc8-03d1-48c7-9795-2440acc08cbb" providerId="ADAL" clId="{6E3A20DF-FB16-A04F-8A59-D502D7BA7ADB}" dt="2025-01-15T02:26:28.397" v="75" actId="207"/>
        <pc:sldMkLst>
          <pc:docMk/>
          <pc:sldMk cId="3598576344" sldId="1782"/>
        </pc:sldMkLst>
      </pc:sldChg>
      <pc:sldChg chg="modSp mod">
        <pc:chgData name="Shirley Serban" userId="7f207fc8-03d1-48c7-9795-2440acc08cbb" providerId="ADAL" clId="{6E3A20DF-FB16-A04F-8A59-D502D7BA7ADB}" dt="2025-01-15T02:26:24.680" v="74" actId="207"/>
        <pc:sldMkLst>
          <pc:docMk/>
          <pc:sldMk cId="3589477728" sldId="1783"/>
        </pc:sldMkLst>
      </pc:sldChg>
      <pc:sldChg chg="modSp mod">
        <pc:chgData name="Shirley Serban" userId="7f207fc8-03d1-48c7-9795-2440acc08cbb" providerId="ADAL" clId="{6E3A20DF-FB16-A04F-8A59-D502D7BA7ADB}" dt="2025-01-15T03:48:13.860" v="355" actId="20577"/>
        <pc:sldMkLst>
          <pc:docMk/>
          <pc:sldMk cId="3253333694" sldId="1784"/>
        </pc:sldMkLst>
      </pc:sldChg>
      <pc:sldChg chg="modSp mod">
        <pc:chgData name="Shirley Serban" userId="7f207fc8-03d1-48c7-9795-2440acc08cbb" providerId="ADAL" clId="{6E3A20DF-FB16-A04F-8A59-D502D7BA7ADB}" dt="2025-01-15T02:24:01.849" v="19" actId="207"/>
        <pc:sldMkLst>
          <pc:docMk/>
          <pc:sldMk cId="368736246" sldId="1787"/>
        </pc:sldMkLst>
      </pc:sldChg>
      <pc:sldChg chg="ord">
        <pc:chgData name="Shirley Serban" userId="7f207fc8-03d1-48c7-9795-2440acc08cbb" providerId="ADAL" clId="{6E3A20DF-FB16-A04F-8A59-D502D7BA7ADB}" dt="2025-01-15T02:26:36.890" v="76" actId="20578"/>
        <pc:sldMkLst>
          <pc:docMk/>
          <pc:sldMk cId="805065550" sldId="1790"/>
        </pc:sldMkLst>
      </pc:sldChg>
    </pc:docChg>
  </pc:docChgLst>
  <pc:docChgLst>
    <pc:chgData name="Bernard Fernando" userId="b283a9a7-e571-4974-a0d3-6db1e4666c62" providerId="ADAL" clId="{7732F409-B64E-4A04-9FF7-A15212E68B5A}"/>
    <pc:docChg chg="undo custSel modSld">
      <pc:chgData name="Bernard Fernando" userId="b283a9a7-e571-4974-a0d3-6db1e4666c62" providerId="ADAL" clId="{7732F409-B64E-4A04-9FF7-A15212E68B5A}" dt="2024-09-27T00:30:41.494" v="23" actId="20577"/>
      <pc:docMkLst>
        <pc:docMk/>
      </pc:docMkLst>
      <pc:sldChg chg="modNotesTx">
        <pc:chgData name="Bernard Fernando" userId="b283a9a7-e571-4974-a0d3-6db1e4666c62" providerId="ADAL" clId="{7732F409-B64E-4A04-9FF7-A15212E68B5A}" dt="2024-09-27T00:28:15.318" v="0" actId="6549"/>
        <pc:sldMkLst>
          <pc:docMk/>
          <pc:sldMk cId="1729709310" sldId="262"/>
        </pc:sldMkLst>
      </pc:sldChg>
      <pc:sldChg chg="modNotesTx">
        <pc:chgData name="Bernard Fernando" userId="b283a9a7-e571-4974-a0d3-6db1e4666c62" providerId="ADAL" clId="{7732F409-B64E-4A04-9FF7-A15212E68B5A}" dt="2024-09-27T00:29:52.661" v="5" actId="6549"/>
        <pc:sldMkLst>
          <pc:docMk/>
          <pc:sldMk cId="394987177" sldId="276"/>
        </pc:sldMkLst>
      </pc:sldChg>
      <pc:sldChg chg="modNotesTx">
        <pc:chgData name="Bernard Fernando" userId="b283a9a7-e571-4974-a0d3-6db1e4666c62" providerId="ADAL" clId="{7732F409-B64E-4A04-9FF7-A15212E68B5A}" dt="2024-09-27T00:30:23.669" v="9" actId="20577"/>
        <pc:sldMkLst>
          <pc:docMk/>
          <pc:sldMk cId="3633108255" sldId="290"/>
        </pc:sldMkLst>
      </pc:sldChg>
      <pc:sldChg chg="modNotesTx">
        <pc:chgData name="Bernard Fernando" userId="b283a9a7-e571-4974-a0d3-6db1e4666c62" providerId="ADAL" clId="{7732F409-B64E-4A04-9FF7-A15212E68B5A}" dt="2024-09-27T00:30:29.565" v="14" actId="20577"/>
        <pc:sldMkLst>
          <pc:docMk/>
          <pc:sldMk cId="558348118" sldId="298"/>
        </pc:sldMkLst>
      </pc:sldChg>
      <pc:sldChg chg="modNotesTx">
        <pc:chgData name="Bernard Fernando" userId="b283a9a7-e571-4974-a0d3-6db1e4666c62" providerId="ADAL" clId="{7732F409-B64E-4A04-9FF7-A15212E68B5A}" dt="2024-09-27T00:30:31.325" v="16" actId="20577"/>
        <pc:sldMkLst>
          <pc:docMk/>
          <pc:sldMk cId="3445829193" sldId="299"/>
        </pc:sldMkLst>
      </pc:sldChg>
      <pc:sldChg chg="modNotesTx">
        <pc:chgData name="Bernard Fernando" userId="b283a9a7-e571-4974-a0d3-6db1e4666c62" providerId="ADAL" clId="{7732F409-B64E-4A04-9FF7-A15212E68B5A}" dt="2024-09-27T00:30:34.429" v="19" actId="20577"/>
        <pc:sldMkLst>
          <pc:docMk/>
          <pc:sldMk cId="3161078265" sldId="300"/>
        </pc:sldMkLst>
      </pc:sldChg>
      <pc:sldChg chg="modSp mod modNotesTx">
        <pc:chgData name="Bernard Fernando" userId="b283a9a7-e571-4974-a0d3-6db1e4666c62" providerId="ADAL" clId="{7732F409-B64E-4A04-9FF7-A15212E68B5A}" dt="2024-09-27T00:30:36.693" v="20" actId="20577"/>
        <pc:sldMkLst>
          <pc:docMk/>
          <pc:sldMk cId="1327022093" sldId="301"/>
        </pc:sldMkLst>
      </pc:sldChg>
      <pc:sldChg chg="modNotesTx">
        <pc:chgData name="Bernard Fernando" userId="b283a9a7-e571-4974-a0d3-6db1e4666c62" providerId="ADAL" clId="{7732F409-B64E-4A04-9FF7-A15212E68B5A}" dt="2024-09-27T00:30:41.494" v="23" actId="20577"/>
        <pc:sldMkLst>
          <pc:docMk/>
          <pc:sldMk cId="2432143710" sldId="302"/>
        </pc:sldMkLst>
      </pc:sldChg>
      <pc:sldChg chg="modNotesTx">
        <pc:chgData name="Bernard Fernando" userId="b283a9a7-e571-4974-a0d3-6db1e4666c62" providerId="ADAL" clId="{7732F409-B64E-4A04-9FF7-A15212E68B5A}" dt="2024-09-27T00:30:11.460" v="8" actId="6549"/>
        <pc:sldMkLst>
          <pc:docMk/>
          <pc:sldMk cId="1420020992" sldId="307"/>
        </pc:sldMkLst>
      </pc:sldChg>
      <pc:sldChg chg="modNotesTx">
        <pc:chgData name="Bernard Fernando" userId="b283a9a7-e571-4974-a0d3-6db1e4666c62" providerId="ADAL" clId="{7732F409-B64E-4A04-9FF7-A15212E68B5A}" dt="2024-09-27T00:30:07.140" v="7" actId="6549"/>
        <pc:sldMkLst>
          <pc:docMk/>
          <pc:sldMk cId="3589477728" sldId="1783"/>
        </pc:sldMkLst>
      </pc:sldChg>
      <pc:sldChg chg="modSp mod modNotesTx">
        <pc:chgData name="Bernard Fernando" userId="b283a9a7-e571-4974-a0d3-6db1e4666c62" providerId="ADAL" clId="{7732F409-B64E-4A04-9FF7-A15212E68B5A}" dt="2024-09-27T00:30:38.628" v="21" actId="20577"/>
        <pc:sldMkLst>
          <pc:docMk/>
          <pc:sldMk cId="3253333694" sldId="1784"/>
        </pc:sldMkLst>
      </pc:sldChg>
      <pc:sldChg chg="modNotesTx">
        <pc:chgData name="Bernard Fernando" userId="b283a9a7-e571-4974-a0d3-6db1e4666c62" providerId="ADAL" clId="{7732F409-B64E-4A04-9FF7-A15212E68B5A}" dt="2024-09-27T00:30:27.324" v="12" actId="20577"/>
        <pc:sldMkLst>
          <pc:docMk/>
          <pc:sldMk cId="368736246" sldId="1787"/>
        </pc:sldMkLst>
      </pc:sldChg>
      <pc:sldChg chg="modNotesTx">
        <pc:chgData name="Bernard Fernando" userId="b283a9a7-e571-4974-a0d3-6db1e4666c62" providerId="ADAL" clId="{7732F409-B64E-4A04-9FF7-A15212E68B5A}" dt="2024-09-27T00:29:57.020" v="6" actId="6549"/>
        <pc:sldMkLst>
          <pc:docMk/>
          <pc:sldMk cId="805065550" sldId="1790"/>
        </pc:sldMkLst>
      </pc:sldChg>
    </pc:docChg>
  </pc:docChgLst>
  <pc:docChgLst>
    <pc:chgData name="Bernard Fernando" userId="b283a9a7-e571-4974-a0d3-6db1e4666c62" providerId="ADAL" clId="{6F71FB31-3445-4E89-9EF2-3588F28A26E7}"/>
    <pc:docChg chg="modMainMaster">
      <pc:chgData name="Bernard Fernando" userId="b283a9a7-e571-4974-a0d3-6db1e4666c62" providerId="ADAL" clId="{6F71FB31-3445-4E89-9EF2-3588F28A26E7}" dt="2025-03-04T17:45:59.810" v="2" actId="108"/>
      <pc:docMkLst>
        <pc:docMk/>
      </pc:docMkLst>
      <pc:sldMasterChg chg="modSldLayout">
        <pc:chgData name="Bernard Fernando" userId="b283a9a7-e571-4974-a0d3-6db1e4666c62" providerId="ADAL" clId="{6F71FB31-3445-4E89-9EF2-3588F28A26E7}" dt="2025-03-04T17:45:59.810" v="2" actId="108"/>
        <pc:sldMasterMkLst>
          <pc:docMk/>
          <pc:sldMasterMk cId="2142349000" sldId="2147486213"/>
        </pc:sldMasterMkLst>
        <pc:sldLayoutChg chg="modSp mod">
          <pc:chgData name="Bernard Fernando" userId="b283a9a7-e571-4974-a0d3-6db1e4666c62" providerId="ADAL" clId="{6F71FB31-3445-4E89-9EF2-3588F28A26E7}" dt="2025-03-04T17:45:59.810" v="2" actId="108"/>
          <pc:sldLayoutMkLst>
            <pc:docMk/>
            <pc:sldMasterMk cId="2142349000" sldId="2147486213"/>
            <pc:sldLayoutMk cId="1573683159" sldId="2147486252"/>
          </pc:sldLayoutMkLst>
        </pc:sldLayoutChg>
        <pc:sldLayoutChg chg="modSp mod">
          <pc:chgData name="Bernard Fernando" userId="b283a9a7-e571-4974-a0d3-6db1e4666c62" providerId="ADAL" clId="{6F71FB31-3445-4E89-9EF2-3588F28A26E7}" dt="2025-03-04T17:45:51.962" v="0" actId="108"/>
          <pc:sldLayoutMkLst>
            <pc:docMk/>
            <pc:sldMasterMk cId="2142349000" sldId="2147486213"/>
            <pc:sldLayoutMk cId="3217845690" sldId="2147486354"/>
          </pc:sldLayoutMkLst>
        </pc:sldLayoutChg>
      </pc:sldMasterChg>
    </pc:docChg>
  </pc:docChgLst>
  <pc:docChgLst>
    <pc:chgData name="Lorraine Sage" userId="492655dd-2671-48ce-be84-1cb87887afd8" providerId="ADAL" clId="{A1790480-D4A7-4B3B-97B2-101F36EA6A64}"/>
    <pc:docChg chg="undo custSel addSld delSld modSld modMainMaster">
      <pc:chgData name="Lorraine Sage" userId="492655dd-2671-48ce-be84-1cb87887afd8" providerId="ADAL" clId="{A1790480-D4A7-4B3B-97B2-101F36EA6A64}" dt="2024-09-25T14:05:43.377" v="603" actId="20577"/>
      <pc:docMkLst>
        <pc:docMk/>
      </pc:docMkLst>
      <pc:sldChg chg="modSp mod">
        <pc:chgData name="Lorraine Sage" userId="492655dd-2671-48ce-be84-1cb87887afd8" providerId="ADAL" clId="{A1790480-D4A7-4B3B-97B2-101F36EA6A64}" dt="2024-09-25T12:01:13.683" v="5" actId="14826"/>
        <pc:sldMkLst>
          <pc:docMk/>
          <pc:sldMk cId="2585116655" sldId="256"/>
        </pc:sldMkLst>
      </pc:sldChg>
      <pc:sldChg chg="modSp mod modNotesTx">
        <pc:chgData name="Lorraine Sage" userId="492655dd-2671-48ce-be84-1cb87887afd8" providerId="ADAL" clId="{A1790480-D4A7-4B3B-97B2-101F36EA6A64}" dt="2024-09-25T14:05:39.061" v="602" actId="20577"/>
        <pc:sldMkLst>
          <pc:docMk/>
          <pc:sldMk cId="4221246315" sldId="261"/>
        </pc:sldMkLst>
      </pc:sldChg>
      <pc:sldChg chg="modSp mod modNotesTx">
        <pc:chgData name="Lorraine Sage" userId="492655dd-2671-48ce-be84-1cb87887afd8" providerId="ADAL" clId="{A1790480-D4A7-4B3B-97B2-101F36EA6A64}" dt="2024-09-25T14:05:43.377" v="603" actId="20577"/>
        <pc:sldMkLst>
          <pc:docMk/>
          <pc:sldMk cId="1729709310" sldId="262"/>
        </pc:sldMkLst>
      </pc:sldChg>
      <pc:sldChg chg="modSp mod modNotesTx">
        <pc:chgData name="Lorraine Sage" userId="492655dd-2671-48ce-be84-1cb87887afd8" providerId="ADAL" clId="{A1790480-D4A7-4B3B-97B2-101F36EA6A64}" dt="2024-09-25T13:34:08.401" v="532" actId="1076"/>
        <pc:sldMkLst>
          <pc:docMk/>
          <pc:sldMk cId="521185421" sldId="275"/>
        </pc:sldMkLst>
      </pc:sldChg>
      <pc:sldChg chg="modSp mod modNotesTx">
        <pc:chgData name="Lorraine Sage" userId="492655dd-2671-48ce-be84-1cb87887afd8" providerId="ADAL" clId="{A1790480-D4A7-4B3B-97B2-101F36EA6A64}" dt="2024-09-25T13:33:21.045" v="519" actId="255"/>
        <pc:sldMkLst>
          <pc:docMk/>
          <pc:sldMk cId="394987177" sldId="276"/>
        </pc:sldMkLst>
      </pc:sldChg>
      <pc:sldChg chg="addSp delSp modSp mod delAnim modAnim modNotesTx">
        <pc:chgData name="Lorraine Sage" userId="492655dd-2671-48ce-be84-1cb87887afd8" providerId="ADAL" clId="{A1790480-D4A7-4B3B-97B2-101F36EA6A64}" dt="2024-09-25T13:46:47.944" v="570"/>
        <pc:sldMkLst>
          <pc:docMk/>
          <pc:sldMk cId="1224502873" sldId="285"/>
        </pc:sldMkLst>
      </pc:sldChg>
      <pc:sldChg chg="modSp mod modNotesTx">
        <pc:chgData name="Lorraine Sage" userId="492655dd-2671-48ce-be84-1cb87887afd8" providerId="ADAL" clId="{A1790480-D4A7-4B3B-97B2-101F36EA6A64}" dt="2024-09-25T12:07:30.053" v="77" actId="14100"/>
        <pc:sldMkLst>
          <pc:docMk/>
          <pc:sldMk cId="3633108255" sldId="290"/>
        </pc:sldMkLst>
      </pc:sldChg>
      <pc:sldChg chg="del">
        <pc:chgData name="Lorraine Sage" userId="492655dd-2671-48ce-be84-1cb87887afd8" providerId="ADAL" clId="{A1790480-D4A7-4B3B-97B2-101F36EA6A64}" dt="2024-09-25T12:01:48.184" v="7" actId="2696"/>
        <pc:sldMkLst>
          <pc:docMk/>
          <pc:sldMk cId="212429081" sldId="296"/>
        </pc:sldMkLst>
      </pc:sldChg>
      <pc:sldChg chg="modSp del mod">
        <pc:chgData name="Lorraine Sage" userId="492655dd-2671-48ce-be84-1cb87887afd8" providerId="ADAL" clId="{A1790480-D4A7-4B3B-97B2-101F36EA6A64}" dt="2024-09-25T12:08:08.895" v="81" actId="47"/>
        <pc:sldMkLst>
          <pc:docMk/>
          <pc:sldMk cId="117387710" sldId="297"/>
        </pc:sldMkLst>
      </pc:sldChg>
      <pc:sldChg chg="modSp mod modNotesTx">
        <pc:chgData name="Lorraine Sage" userId="492655dd-2671-48ce-be84-1cb87887afd8" providerId="ADAL" clId="{A1790480-D4A7-4B3B-97B2-101F36EA6A64}" dt="2024-09-25T12:11:52.698" v="103" actId="1076"/>
        <pc:sldMkLst>
          <pc:docMk/>
          <pc:sldMk cId="558348118" sldId="298"/>
        </pc:sldMkLst>
      </pc:sldChg>
      <pc:sldChg chg="modSp mod modNotesTx">
        <pc:chgData name="Lorraine Sage" userId="492655dd-2671-48ce-be84-1cb87887afd8" providerId="ADAL" clId="{A1790480-D4A7-4B3B-97B2-101F36EA6A64}" dt="2024-09-25T13:50:19.643" v="588" actId="1076"/>
        <pc:sldMkLst>
          <pc:docMk/>
          <pc:sldMk cId="3445829193" sldId="299"/>
        </pc:sldMkLst>
      </pc:sldChg>
      <pc:sldChg chg="modSp mod modNotesTx">
        <pc:chgData name="Lorraine Sage" userId="492655dd-2671-48ce-be84-1cb87887afd8" providerId="ADAL" clId="{A1790480-D4A7-4B3B-97B2-101F36EA6A64}" dt="2024-09-25T13:50:23.582" v="589" actId="1076"/>
        <pc:sldMkLst>
          <pc:docMk/>
          <pc:sldMk cId="3161078265" sldId="300"/>
        </pc:sldMkLst>
      </pc:sldChg>
      <pc:sldChg chg="addSp delSp modSp mod modAnim modNotesTx">
        <pc:chgData name="Lorraine Sage" userId="492655dd-2671-48ce-be84-1cb87887afd8" providerId="ADAL" clId="{A1790480-D4A7-4B3B-97B2-101F36EA6A64}" dt="2024-09-25T13:50:33.224" v="592" actId="1076"/>
        <pc:sldMkLst>
          <pc:docMk/>
          <pc:sldMk cId="1327022093" sldId="301"/>
        </pc:sldMkLst>
      </pc:sldChg>
      <pc:sldChg chg="addSp delSp modSp mod addAnim delAnim modAnim modNotesTx">
        <pc:chgData name="Lorraine Sage" userId="492655dd-2671-48ce-be84-1cb87887afd8" providerId="ADAL" clId="{A1790480-D4A7-4B3B-97B2-101F36EA6A64}" dt="2024-09-25T13:15:25.353" v="419" actId="478"/>
        <pc:sldMkLst>
          <pc:docMk/>
          <pc:sldMk cId="2432143710" sldId="302"/>
        </pc:sldMkLst>
      </pc:sldChg>
      <pc:sldChg chg="add del">
        <pc:chgData name="Lorraine Sage" userId="492655dd-2671-48ce-be84-1cb87887afd8" providerId="ADAL" clId="{A1790480-D4A7-4B3B-97B2-101F36EA6A64}" dt="2024-09-25T13:15:27.148" v="420" actId="47"/>
        <pc:sldMkLst>
          <pc:docMk/>
          <pc:sldMk cId="3341099163" sldId="303"/>
        </pc:sldMkLst>
      </pc:sldChg>
      <pc:sldChg chg="del">
        <pc:chgData name="Lorraine Sage" userId="492655dd-2671-48ce-be84-1cb87887afd8" providerId="ADAL" clId="{A1790480-D4A7-4B3B-97B2-101F36EA6A64}" dt="2024-09-25T13:15:29.010" v="421" actId="47"/>
        <pc:sldMkLst>
          <pc:docMk/>
          <pc:sldMk cId="659355239" sldId="304"/>
        </pc:sldMkLst>
      </pc:sldChg>
      <pc:sldChg chg="del">
        <pc:chgData name="Lorraine Sage" userId="492655dd-2671-48ce-be84-1cb87887afd8" providerId="ADAL" clId="{A1790480-D4A7-4B3B-97B2-101F36EA6A64}" dt="2024-09-25T13:15:32.264" v="422" actId="47"/>
        <pc:sldMkLst>
          <pc:docMk/>
          <pc:sldMk cId="1713216147" sldId="305"/>
        </pc:sldMkLst>
      </pc:sldChg>
      <pc:sldChg chg="del">
        <pc:chgData name="Lorraine Sage" userId="492655dd-2671-48ce-be84-1cb87887afd8" providerId="ADAL" clId="{A1790480-D4A7-4B3B-97B2-101F36EA6A64}" dt="2024-09-25T13:15:41.308" v="423" actId="47"/>
        <pc:sldMkLst>
          <pc:docMk/>
          <pc:sldMk cId="342136659" sldId="306"/>
        </pc:sldMkLst>
      </pc:sldChg>
      <pc:sldChg chg="modNotesTx">
        <pc:chgData name="Lorraine Sage" userId="492655dd-2671-48ce-be84-1cb87887afd8" providerId="ADAL" clId="{A1790480-D4A7-4B3B-97B2-101F36EA6A64}" dt="2024-09-25T13:22:09" v="441"/>
        <pc:sldMkLst>
          <pc:docMk/>
          <pc:sldMk cId="1420020992" sldId="307"/>
        </pc:sldMkLst>
      </pc:sldChg>
      <pc:sldChg chg="modSp mod">
        <pc:chgData name="Lorraine Sage" userId="492655dd-2671-48ce-be84-1cb87887afd8" providerId="ADAL" clId="{A1790480-D4A7-4B3B-97B2-101F36EA6A64}" dt="2024-09-25T13:33:43.498" v="529" actId="20577"/>
        <pc:sldMkLst>
          <pc:docMk/>
          <pc:sldMk cId="3598576344" sldId="1782"/>
        </pc:sldMkLst>
      </pc:sldChg>
      <pc:sldChg chg="modNotesTx">
        <pc:chgData name="Lorraine Sage" userId="492655dd-2671-48ce-be84-1cb87887afd8" providerId="ADAL" clId="{A1790480-D4A7-4B3B-97B2-101F36EA6A64}" dt="2024-09-25T13:31:46.598" v="442"/>
        <pc:sldMkLst>
          <pc:docMk/>
          <pc:sldMk cId="3589477728" sldId="1783"/>
        </pc:sldMkLst>
      </pc:sldChg>
      <pc:sldChg chg="addSp delSp modSp add del mod modAnim modNotesTx">
        <pc:chgData name="Lorraine Sage" userId="492655dd-2671-48ce-be84-1cb87887afd8" providerId="ADAL" clId="{A1790480-D4A7-4B3B-97B2-101F36EA6A64}" dt="2024-09-25T13:16:59.966" v="438" actId="1076"/>
        <pc:sldMkLst>
          <pc:docMk/>
          <pc:sldMk cId="3253333694" sldId="1784"/>
        </pc:sldMkLst>
      </pc:sldChg>
      <pc:sldChg chg="del">
        <pc:chgData name="Lorraine Sage" userId="492655dd-2671-48ce-be84-1cb87887afd8" providerId="ADAL" clId="{A1790480-D4A7-4B3B-97B2-101F36EA6A64}" dt="2024-09-25T13:15:44.722" v="424" actId="47"/>
        <pc:sldMkLst>
          <pc:docMk/>
          <pc:sldMk cId="2855729966" sldId="1785"/>
        </pc:sldMkLst>
      </pc:sldChg>
      <pc:sldChg chg="del">
        <pc:chgData name="Lorraine Sage" userId="492655dd-2671-48ce-be84-1cb87887afd8" providerId="ADAL" clId="{A1790480-D4A7-4B3B-97B2-101F36EA6A64}" dt="2024-09-25T13:15:45.893" v="425" actId="47"/>
        <pc:sldMkLst>
          <pc:docMk/>
          <pc:sldMk cId="2811368074" sldId="1786"/>
        </pc:sldMkLst>
      </pc:sldChg>
      <pc:sldChg chg="add">
        <pc:chgData name="Lorraine Sage" userId="492655dd-2671-48ce-be84-1cb87887afd8" providerId="ADAL" clId="{A1790480-D4A7-4B3B-97B2-101F36EA6A64}" dt="2024-09-25T12:08:04.680" v="80"/>
        <pc:sldMkLst>
          <pc:docMk/>
          <pc:sldMk cId="368736246" sldId="1787"/>
        </pc:sldMkLst>
      </pc:sldChg>
      <pc:sldChg chg="modSp add mod modNotesTx">
        <pc:chgData name="Lorraine Sage" userId="492655dd-2671-48ce-be84-1cb87887afd8" providerId="ADAL" clId="{A1790480-D4A7-4B3B-97B2-101F36EA6A64}" dt="2024-09-25T13:50:40.462" v="594" actId="14826"/>
        <pc:sldMkLst>
          <pc:docMk/>
          <pc:sldMk cId="805065550" sldId="1790"/>
        </pc:sldMkLst>
      </pc:sldChg>
      <pc:sldMasterChg chg="modSldLayout">
        <pc:chgData name="Lorraine Sage" userId="492655dd-2671-48ce-be84-1cb87887afd8" providerId="ADAL" clId="{A1790480-D4A7-4B3B-97B2-101F36EA6A64}" dt="2024-09-25T11:57:42.554" v="3" actId="20577"/>
        <pc:sldMasterMkLst>
          <pc:docMk/>
          <pc:sldMasterMk cId="2142349000" sldId="2147486213"/>
        </pc:sldMasterMkLst>
        <pc:sldLayoutChg chg="modSp mod">
          <pc:chgData name="Lorraine Sage" userId="492655dd-2671-48ce-be84-1cb87887afd8" providerId="ADAL" clId="{A1790480-D4A7-4B3B-97B2-101F36EA6A64}" dt="2024-09-25T11:57:42.554" v="3" actId="20577"/>
          <pc:sldLayoutMkLst>
            <pc:docMk/>
            <pc:sldMasterMk cId="2142349000" sldId="2147486213"/>
            <pc:sldLayoutMk cId="1573683159" sldId="2147486252"/>
          </pc:sldLayoutMkLst>
        </pc:sldLayoutChg>
      </pc:sldMasterChg>
    </pc:docChg>
  </pc:docChgLst>
  <pc:docChgLst>
    <pc:chgData name="Chantal Rae" userId="a1db561e-73a2-489d-a119-0f73c1c2f06f" providerId="ADAL" clId="{50F6A12A-2D5C-467B-B7EF-A4584221C7D7}"/>
    <pc:docChg chg="modSld">
      <pc:chgData name="Chantal Rae" userId="a1db561e-73a2-489d-a119-0f73c1c2f06f" providerId="ADAL" clId="{50F6A12A-2D5C-467B-B7EF-A4584221C7D7}" dt="2024-09-23T09:49:52.268" v="0" actId="20577"/>
      <pc:docMkLst>
        <pc:docMk/>
      </pc:docMkLst>
      <pc:sldChg chg="modNotesTx">
        <pc:chgData name="Chantal Rae" userId="a1db561e-73a2-489d-a119-0f73c1c2f06f" providerId="ADAL" clId="{50F6A12A-2D5C-467B-B7EF-A4584221C7D7}" dt="2024-09-23T09:49:52.268" v="0" actId="20577"/>
        <pc:sldMkLst>
          <pc:docMk/>
          <pc:sldMk cId="2585116655" sldId="256"/>
        </pc:sldMkLst>
      </pc:sldChg>
    </pc:docChg>
  </pc:docChgLst>
  <pc:docChgLst>
    <pc:chgData name="Lorraine Sage" userId="492655dd-2671-48ce-be84-1cb87887afd8" providerId="ADAL" clId="{20382BA3-9838-4DB4-A23C-2C44B3BCAD46}"/>
    <pc:docChg chg="modSld">
      <pc:chgData name="Lorraine Sage" userId="492655dd-2671-48ce-be84-1cb87887afd8" providerId="ADAL" clId="{20382BA3-9838-4DB4-A23C-2C44B3BCAD46}" dt="2024-09-26T08:42:22.924" v="1" actId="1076"/>
      <pc:docMkLst>
        <pc:docMk/>
      </pc:docMkLst>
      <pc:sldChg chg="modSp mod">
        <pc:chgData name="Lorraine Sage" userId="492655dd-2671-48ce-be84-1cb87887afd8" providerId="ADAL" clId="{20382BA3-9838-4DB4-A23C-2C44B3BCAD46}" dt="2024-09-26T08:42:22.924" v="1" actId="1076"/>
        <pc:sldMkLst>
          <pc:docMk/>
          <pc:sldMk cId="805065550" sldId="1790"/>
        </pc:sldMkLst>
      </pc:sldChg>
    </pc:docChg>
  </pc:docChgLst>
  <pc:docChgLst>
    <pc:chgData name="Tara Tyrell" userId="67dc6626-2ece-4dc7-ac5a-9add06ec429c" providerId="ADAL" clId="{ABF1F77D-789F-4053-89C5-0D55EBE79BB4}"/>
    <pc:docChg chg="undo redo custSel modSld modMainMaster">
      <pc:chgData name="Tara Tyrell" userId="67dc6626-2ece-4dc7-ac5a-9add06ec429c" providerId="ADAL" clId="{ABF1F77D-789F-4053-89C5-0D55EBE79BB4}" dt="2024-09-12T04:34:22.757" v="127" actId="20577"/>
      <pc:docMkLst>
        <pc:docMk/>
      </pc:docMkLst>
      <pc:sldChg chg="modSp mod">
        <pc:chgData name="Tara Tyrell" userId="67dc6626-2ece-4dc7-ac5a-9add06ec429c" providerId="ADAL" clId="{ABF1F77D-789F-4053-89C5-0D55EBE79BB4}" dt="2024-09-12T03:39:33.953" v="96" actId="255"/>
        <pc:sldMkLst>
          <pc:docMk/>
          <pc:sldMk cId="2962364362" sldId="257"/>
        </pc:sldMkLst>
      </pc:sldChg>
      <pc:sldChg chg="modSp mod">
        <pc:chgData name="Tara Tyrell" userId="67dc6626-2ece-4dc7-ac5a-9add06ec429c" providerId="ADAL" clId="{ABF1F77D-789F-4053-89C5-0D55EBE79BB4}" dt="2024-09-12T04:34:22.757" v="127" actId="20577"/>
        <pc:sldMkLst>
          <pc:docMk/>
          <pc:sldMk cId="2302989805" sldId="258"/>
        </pc:sldMkLst>
      </pc:sldChg>
      <pc:sldChg chg="modSp mod">
        <pc:chgData name="Tara Tyrell" userId="67dc6626-2ece-4dc7-ac5a-9add06ec429c" providerId="ADAL" clId="{ABF1F77D-789F-4053-89C5-0D55EBE79BB4}" dt="2024-09-12T03:34:11.484" v="20" actId="255"/>
        <pc:sldMkLst>
          <pc:docMk/>
          <pc:sldMk cId="4286388394" sldId="259"/>
        </pc:sldMkLst>
      </pc:sldChg>
      <pc:sldChg chg="modSp mod">
        <pc:chgData name="Tara Tyrell" userId="67dc6626-2ece-4dc7-ac5a-9add06ec429c" providerId="ADAL" clId="{ABF1F77D-789F-4053-89C5-0D55EBE79BB4}" dt="2024-09-12T03:34:22.209" v="22" actId="255"/>
        <pc:sldMkLst>
          <pc:docMk/>
          <pc:sldMk cId="3667059378" sldId="260"/>
        </pc:sldMkLst>
      </pc:sldChg>
      <pc:sldChg chg="modSp mod">
        <pc:chgData name="Tara Tyrell" userId="67dc6626-2ece-4dc7-ac5a-9add06ec429c" providerId="ADAL" clId="{ABF1F77D-789F-4053-89C5-0D55EBE79BB4}" dt="2024-09-12T03:34:35.894" v="24" actId="255"/>
        <pc:sldMkLst>
          <pc:docMk/>
          <pc:sldMk cId="4221246315" sldId="261"/>
        </pc:sldMkLst>
      </pc:sldChg>
      <pc:sldChg chg="modSp mod">
        <pc:chgData name="Tara Tyrell" userId="67dc6626-2ece-4dc7-ac5a-9add06ec429c" providerId="ADAL" clId="{ABF1F77D-789F-4053-89C5-0D55EBE79BB4}" dt="2024-09-12T03:34:45.862" v="26" actId="255"/>
        <pc:sldMkLst>
          <pc:docMk/>
          <pc:sldMk cId="1729709310" sldId="262"/>
        </pc:sldMkLst>
      </pc:sldChg>
      <pc:sldChg chg="modSp mod">
        <pc:chgData name="Tara Tyrell" userId="67dc6626-2ece-4dc7-ac5a-9add06ec429c" providerId="ADAL" clId="{ABF1F77D-789F-4053-89C5-0D55EBE79BB4}" dt="2024-09-12T03:39:06.074" v="79" actId="255"/>
        <pc:sldMkLst>
          <pc:docMk/>
          <pc:sldMk cId="2203802166" sldId="267"/>
        </pc:sldMkLst>
      </pc:sldChg>
      <pc:sldChg chg="modSp mod">
        <pc:chgData name="Tara Tyrell" userId="67dc6626-2ece-4dc7-ac5a-9add06ec429c" providerId="ADAL" clId="{ABF1F77D-789F-4053-89C5-0D55EBE79BB4}" dt="2024-09-12T03:39:06.709" v="81" actId="255"/>
        <pc:sldMkLst>
          <pc:docMk/>
          <pc:sldMk cId="2154154144" sldId="268"/>
        </pc:sldMkLst>
      </pc:sldChg>
      <pc:sldChg chg="modSp mod">
        <pc:chgData name="Tara Tyrell" userId="67dc6626-2ece-4dc7-ac5a-9add06ec429c" providerId="ADAL" clId="{ABF1F77D-789F-4053-89C5-0D55EBE79BB4}" dt="2024-09-12T03:39:07.305" v="83" actId="255"/>
        <pc:sldMkLst>
          <pc:docMk/>
          <pc:sldMk cId="3050916536" sldId="272"/>
        </pc:sldMkLst>
      </pc:sldChg>
      <pc:sldChg chg="modSp mod">
        <pc:chgData name="Tara Tyrell" userId="67dc6626-2ece-4dc7-ac5a-9add06ec429c" providerId="ADAL" clId="{ABF1F77D-789F-4053-89C5-0D55EBE79BB4}" dt="2024-09-12T03:39:07.901" v="85" actId="255"/>
        <pc:sldMkLst>
          <pc:docMk/>
          <pc:sldMk cId="521185421" sldId="275"/>
        </pc:sldMkLst>
      </pc:sldChg>
      <pc:sldChg chg="modSp mod">
        <pc:chgData name="Tara Tyrell" userId="67dc6626-2ece-4dc7-ac5a-9add06ec429c" providerId="ADAL" clId="{ABF1F77D-789F-4053-89C5-0D55EBE79BB4}" dt="2024-09-12T03:39:09.990" v="90" actId="255"/>
        <pc:sldMkLst>
          <pc:docMk/>
          <pc:sldMk cId="394987177" sldId="276"/>
        </pc:sldMkLst>
      </pc:sldChg>
      <pc:sldChg chg="modSp mod">
        <pc:chgData name="Tara Tyrell" userId="67dc6626-2ece-4dc7-ac5a-9add06ec429c" providerId="ADAL" clId="{ABF1F77D-789F-4053-89C5-0D55EBE79BB4}" dt="2024-09-12T03:39:11.970" v="92" actId="255"/>
        <pc:sldMkLst>
          <pc:docMk/>
          <pc:sldMk cId="809941416" sldId="277"/>
        </pc:sldMkLst>
      </pc:sldChg>
      <pc:sldChg chg="modSp mod">
        <pc:chgData name="Tara Tyrell" userId="67dc6626-2ece-4dc7-ac5a-9add06ec429c" providerId="ADAL" clId="{ABF1F77D-789F-4053-89C5-0D55EBE79BB4}" dt="2024-09-12T03:39:12.932" v="94" actId="255"/>
        <pc:sldMkLst>
          <pc:docMk/>
          <pc:sldMk cId="4193499157" sldId="279"/>
        </pc:sldMkLst>
      </pc:sldChg>
      <pc:sldChg chg="modSp mod">
        <pc:chgData name="Tara Tyrell" userId="67dc6626-2ece-4dc7-ac5a-9add06ec429c" providerId="ADAL" clId="{ABF1F77D-789F-4053-89C5-0D55EBE79BB4}" dt="2024-09-12T03:34:56.274" v="28" actId="255"/>
        <pc:sldMkLst>
          <pc:docMk/>
          <pc:sldMk cId="1224502873" sldId="285"/>
        </pc:sldMkLst>
      </pc:sldChg>
      <pc:sldChg chg="modSp mod">
        <pc:chgData name="Tara Tyrell" userId="67dc6626-2ece-4dc7-ac5a-9add06ec429c" providerId="ADAL" clId="{ABF1F77D-789F-4053-89C5-0D55EBE79BB4}" dt="2024-09-12T03:35:19.757" v="31" actId="255"/>
        <pc:sldMkLst>
          <pc:docMk/>
          <pc:sldMk cId="3633108255" sldId="290"/>
        </pc:sldMkLst>
      </pc:sldChg>
      <pc:sldChg chg="modSp mod">
        <pc:chgData name="Tara Tyrell" userId="67dc6626-2ece-4dc7-ac5a-9add06ec429c" providerId="ADAL" clId="{ABF1F77D-789F-4053-89C5-0D55EBE79BB4}" dt="2024-09-12T03:35:35.287" v="34" actId="255"/>
        <pc:sldMkLst>
          <pc:docMk/>
          <pc:sldMk cId="1513152047" sldId="291"/>
        </pc:sldMkLst>
      </pc:sldChg>
      <pc:sldChg chg="modSp mod">
        <pc:chgData name="Tara Tyrell" userId="67dc6626-2ece-4dc7-ac5a-9add06ec429c" providerId="ADAL" clId="{ABF1F77D-789F-4053-89C5-0D55EBE79BB4}" dt="2024-09-12T03:39:05.414" v="77" actId="255"/>
        <pc:sldMkLst>
          <pc:docMk/>
          <pc:sldMk cId="2425753151" sldId="292"/>
        </pc:sldMkLst>
      </pc:sldChg>
      <pc:sldChg chg="modSp mod">
        <pc:chgData name="Tara Tyrell" userId="67dc6626-2ece-4dc7-ac5a-9add06ec429c" providerId="ADAL" clId="{ABF1F77D-789F-4053-89C5-0D55EBE79BB4}" dt="2024-09-12T03:39:08.776" v="88" actId="255"/>
        <pc:sldMkLst>
          <pc:docMk/>
          <pc:sldMk cId="1323430267" sldId="293"/>
        </pc:sldMkLst>
      </pc:sldChg>
      <pc:sldChg chg="modSp mod">
        <pc:chgData name="Tara Tyrell" userId="67dc6626-2ece-4dc7-ac5a-9add06ec429c" providerId="ADAL" clId="{ABF1F77D-789F-4053-89C5-0D55EBE79BB4}" dt="2024-09-12T03:41:31.839" v="99" actId="14100"/>
        <pc:sldMkLst>
          <pc:docMk/>
          <pc:sldMk cId="2720037" sldId="294"/>
        </pc:sldMkLst>
      </pc:sldChg>
      <pc:sldMasterChg chg="modSp mod modSldLayout">
        <pc:chgData name="Tara Tyrell" userId="67dc6626-2ece-4dc7-ac5a-9add06ec429c" providerId="ADAL" clId="{ABF1F77D-789F-4053-89C5-0D55EBE79BB4}" dt="2024-09-12T04:30:47.947" v="114" actId="207"/>
        <pc:sldMasterMkLst>
          <pc:docMk/>
          <pc:sldMasterMk cId="2142349000" sldId="2147486213"/>
        </pc:sldMasterMkLst>
        <pc:sldLayoutChg chg="modSp mod">
          <pc:chgData name="Tara Tyrell" userId="67dc6626-2ece-4dc7-ac5a-9add06ec429c" providerId="ADAL" clId="{ABF1F77D-789F-4053-89C5-0D55EBE79BB4}" dt="2024-09-12T03:31:46.756" v="1" actId="20577"/>
          <pc:sldLayoutMkLst>
            <pc:docMk/>
            <pc:sldMasterMk cId="2142349000" sldId="2147486213"/>
            <pc:sldLayoutMk cId="1573683159" sldId="2147486252"/>
          </pc:sldLayoutMkLst>
        </pc:sldLayoutChg>
        <pc:sldLayoutChg chg="modSp mod">
          <pc:chgData name="Tara Tyrell" userId="67dc6626-2ece-4dc7-ac5a-9add06ec429c" providerId="ADAL" clId="{ABF1F77D-789F-4053-89C5-0D55EBE79BB4}" dt="2024-09-12T03:32:09.784" v="7" actId="20577"/>
          <pc:sldLayoutMkLst>
            <pc:docMk/>
            <pc:sldMasterMk cId="2142349000" sldId="2147486213"/>
            <pc:sldLayoutMk cId="1757736852" sldId="2147486329"/>
          </pc:sldLayoutMkLst>
        </pc:sldLayoutChg>
        <pc:sldLayoutChg chg="modSp mod">
          <pc:chgData name="Tara Tyrell" userId="67dc6626-2ece-4dc7-ac5a-9add06ec429c" providerId="ADAL" clId="{ABF1F77D-789F-4053-89C5-0D55EBE79BB4}" dt="2024-09-12T03:32:03.169" v="3" actId="20577"/>
          <pc:sldLayoutMkLst>
            <pc:docMk/>
            <pc:sldMasterMk cId="2142349000" sldId="2147486213"/>
            <pc:sldLayoutMk cId="280357843" sldId="2147486331"/>
          </pc:sldLayoutMkLst>
        </pc:sldLayoutChg>
        <pc:sldLayoutChg chg="modSp mod">
          <pc:chgData name="Tara Tyrell" userId="67dc6626-2ece-4dc7-ac5a-9add06ec429c" providerId="ADAL" clId="{ABF1F77D-789F-4053-89C5-0D55EBE79BB4}" dt="2024-09-12T03:32:06.471" v="5" actId="20577"/>
          <pc:sldLayoutMkLst>
            <pc:docMk/>
            <pc:sldMasterMk cId="2142349000" sldId="2147486213"/>
            <pc:sldLayoutMk cId="1425174283" sldId="2147486332"/>
          </pc:sldLayoutMkLst>
        </pc:sldLayoutChg>
        <pc:sldLayoutChg chg="modSp mod">
          <pc:chgData name="Tara Tyrell" userId="67dc6626-2ece-4dc7-ac5a-9add06ec429c" providerId="ADAL" clId="{ABF1F77D-789F-4053-89C5-0D55EBE79BB4}" dt="2024-09-12T03:32:24.585" v="9" actId="20577"/>
          <pc:sldLayoutMkLst>
            <pc:docMk/>
            <pc:sldMasterMk cId="2142349000" sldId="2147486213"/>
            <pc:sldLayoutMk cId="2244177408" sldId="2147486337"/>
          </pc:sldLayoutMkLst>
        </pc:sldLayoutChg>
        <pc:sldLayoutChg chg="modSp mod">
          <pc:chgData name="Tara Tyrell" userId="67dc6626-2ece-4dc7-ac5a-9add06ec429c" providerId="ADAL" clId="{ABF1F77D-789F-4053-89C5-0D55EBE79BB4}" dt="2024-09-12T03:32:38.285" v="13" actId="20577"/>
          <pc:sldLayoutMkLst>
            <pc:docMk/>
            <pc:sldMasterMk cId="2142349000" sldId="2147486213"/>
            <pc:sldLayoutMk cId="3282757240" sldId="2147486343"/>
          </pc:sldLayoutMkLst>
        </pc:sldLayoutChg>
        <pc:sldLayoutChg chg="modSp mod">
          <pc:chgData name="Tara Tyrell" userId="67dc6626-2ece-4dc7-ac5a-9add06ec429c" providerId="ADAL" clId="{ABF1F77D-789F-4053-89C5-0D55EBE79BB4}" dt="2024-09-12T03:42:48.354" v="101" actId="14100"/>
          <pc:sldLayoutMkLst>
            <pc:docMk/>
            <pc:sldMasterMk cId="2142349000" sldId="2147486213"/>
            <pc:sldLayoutMk cId="3320995248" sldId="2147486349"/>
          </pc:sldLayoutMkLst>
        </pc:sldLayoutChg>
      </pc:sldMasterChg>
    </pc:docChg>
  </pc:docChgLst>
  <pc:docChgLst>
    <pc:chgData name="Rachel Bloss" userId="10c372fd-1b92-4190-89a9-d29a86e5fb8b" providerId="ADAL" clId="{AB5B6975-7DE8-4453-96FE-6E1A4A85850B}"/>
    <pc:docChg chg="modSld">
      <pc:chgData name="Rachel Bloss" userId="10c372fd-1b92-4190-89a9-d29a86e5fb8b" providerId="ADAL" clId="{AB5B6975-7DE8-4453-96FE-6E1A4A85850B}" dt="2024-09-19T03:48:02.380" v="1" actId="20577"/>
      <pc:docMkLst>
        <pc:docMk/>
      </pc:docMkLst>
      <pc:sldChg chg="modNotesTx">
        <pc:chgData name="Rachel Bloss" userId="10c372fd-1b92-4190-89a9-d29a86e5fb8b" providerId="ADAL" clId="{AB5B6975-7DE8-4453-96FE-6E1A4A85850B}" dt="2024-09-19T03:48:02.380" v="1" actId="20577"/>
        <pc:sldMkLst>
          <pc:docMk/>
          <pc:sldMk cId="3589477728" sldId="1783"/>
        </pc:sldMkLst>
      </pc:sldChg>
    </pc:docChg>
  </pc:docChgLst>
  <pc:docChgLst>
    <pc:chgData name="Jane Emperado" userId="f11f2e2c-abe5-457b-8efd-db449d0a0879" providerId="ADAL" clId="{0EEFC233-98C1-47F3-88E4-292405ABFC8C}"/>
    <pc:docChg chg="modSld">
      <pc:chgData name="Jane Emperado" userId="f11f2e2c-abe5-457b-8efd-db449d0a0879" providerId="ADAL" clId="{0EEFC233-98C1-47F3-88E4-292405ABFC8C}" dt="2024-09-26T03:35:07.040" v="6" actId="6549"/>
      <pc:docMkLst>
        <pc:docMk/>
      </pc:docMkLst>
      <pc:sldChg chg="modNotesTx">
        <pc:chgData name="Jane Emperado" userId="f11f2e2c-abe5-457b-8efd-db449d0a0879" providerId="ADAL" clId="{0EEFC233-98C1-47F3-88E4-292405ABFC8C}" dt="2024-09-26T03:21:27.899" v="0" actId="6549"/>
        <pc:sldMkLst>
          <pc:docMk/>
          <pc:sldMk cId="2585116655" sldId="256"/>
        </pc:sldMkLst>
      </pc:sldChg>
      <pc:sldChg chg="modNotesTx">
        <pc:chgData name="Jane Emperado" userId="f11f2e2c-abe5-457b-8efd-db449d0a0879" providerId="ADAL" clId="{0EEFC233-98C1-47F3-88E4-292405ABFC8C}" dt="2024-09-26T03:21:42.659" v="1" actId="6549"/>
        <pc:sldMkLst>
          <pc:docMk/>
          <pc:sldMk cId="4221246315" sldId="261"/>
        </pc:sldMkLst>
      </pc:sldChg>
      <pc:sldChg chg="modNotesTx">
        <pc:chgData name="Jane Emperado" userId="f11f2e2c-abe5-457b-8efd-db449d0a0879" providerId="ADAL" clId="{0EEFC233-98C1-47F3-88E4-292405ABFC8C}" dt="2024-09-26T03:21:54.258" v="2" actId="6549"/>
        <pc:sldMkLst>
          <pc:docMk/>
          <pc:sldMk cId="1729709310" sldId="262"/>
        </pc:sldMkLst>
      </pc:sldChg>
      <pc:sldChg chg="modNotesTx">
        <pc:chgData name="Jane Emperado" userId="f11f2e2c-abe5-457b-8efd-db449d0a0879" providerId="ADAL" clId="{0EEFC233-98C1-47F3-88E4-292405ABFC8C}" dt="2024-09-26T03:31:31.633" v="4" actId="20577"/>
        <pc:sldMkLst>
          <pc:docMk/>
          <pc:sldMk cId="521185421" sldId="275"/>
        </pc:sldMkLst>
      </pc:sldChg>
      <pc:sldChg chg="modNotesTx">
        <pc:chgData name="Jane Emperado" userId="f11f2e2c-abe5-457b-8efd-db449d0a0879" providerId="ADAL" clId="{0EEFC233-98C1-47F3-88E4-292405ABFC8C}" dt="2024-09-26T03:31:37.970" v="5" actId="6549"/>
        <pc:sldMkLst>
          <pc:docMk/>
          <pc:sldMk cId="394987177" sldId="276"/>
        </pc:sldMkLst>
      </pc:sldChg>
      <pc:sldChg chg="modNotesTx">
        <pc:chgData name="Jane Emperado" userId="f11f2e2c-abe5-457b-8efd-db449d0a0879" providerId="ADAL" clId="{0EEFC233-98C1-47F3-88E4-292405ABFC8C}" dt="2024-09-26T03:35:07.040" v="6" actId="6549"/>
        <pc:sldMkLst>
          <pc:docMk/>
          <pc:sldMk cId="1224502873" sldId="285"/>
        </pc:sldMkLst>
      </pc:sldChg>
      <pc:sldChg chg="modNotesTx">
        <pc:chgData name="Jane Emperado" userId="f11f2e2c-abe5-457b-8efd-db449d0a0879" providerId="ADAL" clId="{0EEFC233-98C1-47F3-88E4-292405ABFC8C}" dt="2024-09-26T03:30:22.402" v="3" actId="6549"/>
        <pc:sldMkLst>
          <pc:docMk/>
          <pc:sldMk cId="3598576344" sldId="1782"/>
        </pc:sldMkLst>
      </pc:sldChg>
    </pc:docChg>
  </pc:docChgLst>
  <pc:docChgLst>
    <pc:chgData name="Duncan Hastie" userId="6b9ddfa0-3e8b-4c72-a299-e1e58d399348" providerId="ADAL" clId="{A9C339EF-94B5-5A47-900E-70C852BD7CCB}"/>
    <pc:docChg chg="custSel addSld modSld modMainMaster">
      <pc:chgData name="Duncan Hastie" userId="6b9ddfa0-3e8b-4c72-a299-e1e58d399348" providerId="ADAL" clId="{A9C339EF-94B5-5A47-900E-70C852BD7CCB}" dt="2024-09-18T05:24:11.248" v="22" actId="18131"/>
      <pc:docMkLst>
        <pc:docMk/>
      </pc:docMkLst>
      <pc:sldChg chg="addSp delSp modSp new mod modClrScheme chgLayout">
        <pc:chgData name="Duncan Hastie" userId="6b9ddfa0-3e8b-4c72-a299-e1e58d399348" providerId="ADAL" clId="{A9C339EF-94B5-5A47-900E-70C852BD7CCB}" dt="2024-09-18T05:24:11.248" v="22" actId="18131"/>
        <pc:sldMkLst>
          <pc:docMk/>
          <pc:sldMk cId="212429081" sldId="296"/>
        </pc:sldMkLst>
      </pc:sldChg>
      <pc:sldMasterChg chg="modSldLayout">
        <pc:chgData name="Duncan Hastie" userId="6b9ddfa0-3e8b-4c72-a299-e1e58d399348" providerId="ADAL" clId="{A9C339EF-94B5-5A47-900E-70C852BD7CCB}" dt="2024-09-12T09:02:29.902" v="11" actId="14100"/>
        <pc:sldMasterMkLst>
          <pc:docMk/>
          <pc:sldMasterMk cId="2142349000" sldId="2147486213"/>
        </pc:sldMasterMkLst>
        <pc:sldLayoutChg chg="addSp delSp modSp mod">
          <pc:chgData name="Duncan Hastie" userId="6b9ddfa0-3e8b-4c72-a299-e1e58d399348" providerId="ADAL" clId="{A9C339EF-94B5-5A47-900E-70C852BD7CCB}" dt="2024-09-12T09:02:29.902" v="11" actId="14100"/>
          <pc:sldLayoutMkLst>
            <pc:docMk/>
            <pc:sldMasterMk cId="2142349000" sldId="2147486213"/>
            <pc:sldLayoutMk cId="1573683159" sldId="214748625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8842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814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775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334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3592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5037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749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408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956769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0195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803687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917073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769523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0871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9593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Edu QLD Beginner Medium"/>
            </a:endParaRPr>
          </a:p>
        </p:txBody>
      </p:sp>
    </p:spTree>
    <p:extLst>
      <p:ext uri="{BB962C8B-B14F-4D97-AF65-F5344CB8AC3E}">
        <p14:creationId xmlns:p14="http://schemas.microsoft.com/office/powerpoint/2010/main" val="769018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150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184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E7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6D7D9A7-0A4C-BDFB-73E3-8348EA7075C6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27520" y="227812"/>
            <a:ext cx="1981865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 dirty="0">
                <a:solidFill>
                  <a:srgbClr val="000000"/>
                </a:solidFill>
                <a:latin typeface="Calibri"/>
                <a:cs typeface="Calibri"/>
              </a:rPr>
              <a:t>Years </a:t>
            </a:r>
            <a:r>
              <a:rPr lang="en-US" sz="5000" i="0" dirty="0">
                <a:solidFill>
                  <a:srgbClr val="000000"/>
                </a:solidFill>
                <a:latin typeface="Calibri"/>
                <a:cs typeface="Calibri"/>
              </a:rPr>
              <a:t>3-6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9AAFC-6277-3BF5-A8AE-B38BE53D8511}"/>
              </a:ext>
            </a:extLst>
          </p:cNvPr>
          <p:cNvSpPr txBox="1"/>
          <p:nvPr userDrawn="1"/>
        </p:nvSpPr>
        <p:spPr>
          <a:xfrm>
            <a:off x="505236" y="43472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503DA7-F450-86D7-91D5-A67F6E607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815" y="-370252"/>
            <a:ext cx="3660472" cy="2587275"/>
          </a:xfrm>
          <a:prstGeom prst="rect">
            <a:avLst/>
          </a:prstGeo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 dirty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9712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59DBB77-355B-276B-8AF1-51D3EDBD8C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8DD1AD1-3420-E63F-BEBC-7094C7C79B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F2F8225-EEBF-D956-740E-DCC20AA3F9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BF2D667-DD23-70C1-670D-F3056597EC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pboo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FCCFA06-A578-B348-4EB2-5E3901EBC0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3" y="1788143"/>
            <a:ext cx="9180513" cy="49501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front cover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CFA5B6-37D3-510B-EEEA-973517EBDA72}"/>
              </a:ext>
            </a:extLst>
          </p:cNvPr>
          <p:cNvCxnSpPr>
            <a:cxnSpLocks/>
          </p:cNvCxnSpPr>
          <p:nvPr userDrawn="1"/>
        </p:nvCxnSpPr>
        <p:spPr>
          <a:xfrm>
            <a:off x="-36434" y="1724249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571643-3ED5-66BA-8418-42B7AD79B9A7}"/>
              </a:ext>
            </a:extLst>
          </p:cNvPr>
          <p:cNvCxnSpPr>
            <a:cxnSpLocks/>
          </p:cNvCxnSpPr>
          <p:nvPr userDrawn="1"/>
        </p:nvCxnSpPr>
        <p:spPr>
          <a:xfrm>
            <a:off x="-36434" y="6795967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38ECAD06-BDDA-8A8F-7A47-D9E024A6C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20625" y="1660355"/>
            <a:ext cx="205276" cy="5365919"/>
          </a:xfrm>
          <a:gradFill>
            <a:gsLst>
              <a:gs pos="62000">
                <a:schemeClr val="tx1">
                  <a:alpha val="40023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r>
              <a:rPr lang="en-US"/>
              <a:t>  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EBDCE2E-C476-5181-540F-75079054A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572" y="336851"/>
            <a:ext cx="8522788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44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6A1D7C6-C576-59C2-B3E5-70626C1B4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6325" y="1032846"/>
            <a:ext cx="7112969" cy="32891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95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surface with black dots&#10;&#10;Description automatically generated">
            <a:extLst>
              <a:ext uri="{FF2B5EF4-FFF2-40B4-BE49-F238E27FC236}">
                <a16:creationId xmlns:a16="http://schemas.microsoft.com/office/drawing/2014/main" id="{2D71EB40-9AB3-32C6-4AEA-D78982EC2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0398C-8441-67E1-14E0-E13F9C844E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700336"/>
            <a:ext cx="9144000" cy="2157663"/>
          </a:xfrm>
        </p:spPr>
        <p:txBody>
          <a:bodyPr lIns="576000" tIns="576000" rIns="576000" bIns="576000" anchor="ctr">
            <a:norm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0155144-3925-92AF-5192-29B972A4628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9144000" cy="4700335"/>
          </a:xfrm>
        </p:spPr>
        <p:txBody>
          <a:bodyPr/>
          <a:lstStyle/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2714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2F65849-D975-E82B-CDB7-F2A318F34D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A9FC4B1-0841-67B8-07C4-01790B41F4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8B28C5C-A47B-B984-6A85-0B9746F5F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C24BA83-9536-7782-676E-00182618D0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DC71E0-5244-F357-A028-DDF3622B9DEB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8216A5-C1B2-34AD-4F5C-11C0840F08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67B70D2-FBA2-5189-28E4-A604FF7286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8356BC4-8EE6-CBBB-ED4B-2FD01F6AFE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9DA86D6-2CB5-1908-746A-9A570D07E9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07EBD3E-46A0-985A-A1F0-25C8CB58E3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on to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size position and orientation that your 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69829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343" y="-326020"/>
            <a:ext cx="3931920" cy="2690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Workbook</a:t>
            </a:r>
          </a:p>
        </p:txBody>
      </p:sp>
    </p:spTree>
    <p:extLst>
      <p:ext uri="{BB962C8B-B14F-4D97-AF65-F5344CB8AC3E}">
        <p14:creationId xmlns:p14="http://schemas.microsoft.com/office/powerpoint/2010/main" val="1086993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8456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31003B2-0602-9444-8C22-22E94529F7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DC71E0-5244-F357-A028-DDF3622B9DEB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8216A5-C1B2-34AD-4F5C-11C0840F0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9B3BE-6ED1-D647-F358-0735CCDB38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63C7570-D059-D112-5BE1-4424F62BE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ABA788-1014-4ADE-4367-E66CC0A959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A07FC8B-E424-C196-1B7E-42A15E1711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D4914E1-347A-D6F3-3FCF-BF5C3331B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7971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8DB06B3-C593-B4B9-D511-E9EBD0F7E8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4908E4-D301-1C48-AF67-0D3C99D4684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29" r:id="rId11"/>
    <p:sldLayoutId id="2147486330" r:id="rId12"/>
    <p:sldLayoutId id="2147486334" r:id="rId13"/>
    <p:sldLayoutId id="2147486349" r:id="rId14"/>
    <p:sldLayoutId id="2147486350" r:id="rId15"/>
    <p:sldLayoutId id="2147486336" r:id="rId16"/>
    <p:sldLayoutId id="2147486337" r:id="rId17"/>
    <p:sldLayoutId id="2147486338" r:id="rId18"/>
    <p:sldLayoutId id="2147486339" r:id="rId19"/>
    <p:sldLayoutId id="2147486340" r:id="rId20"/>
    <p:sldLayoutId id="2147486342" r:id="rId21"/>
    <p:sldLayoutId id="2147486343" r:id="rId22"/>
    <p:sldLayoutId id="2147486352" r:id="rId23"/>
    <p:sldLayoutId id="2147486353" r:id="rId24"/>
    <p:sldLayoutId id="2147486354" r:id="rId2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rgbClr val="000000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000000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rgbClr val="000000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83EA-0C42-648A-9F71-44076DA638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Classroom Rules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D202C-233A-EED6-8B06-26087B304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6" y="3424258"/>
            <a:ext cx="4126321" cy="691500"/>
          </a:xfrm>
        </p:spPr>
        <p:txBody>
          <a:bodyPr/>
          <a:lstStyle/>
          <a:p>
            <a:r>
              <a:rPr lang="en-US" dirty="0"/>
              <a:t>Unit 1, Week 2</a:t>
            </a:r>
          </a:p>
          <a:p>
            <a:r>
              <a:rPr lang="en-US" dirty="0" err="1"/>
              <a:t>Apologise</a:t>
            </a:r>
            <a:r>
              <a:rPr lang="en-US" dirty="0"/>
              <a:t> When Wrong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592DFB7-E924-D1A8-96A3-F96CCFE6F3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r="14070"/>
          <a:stretch/>
        </p:blipFill>
        <p:spPr/>
      </p:pic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Understand the Consequences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876178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latin typeface="+mj-lt"/>
              </a:rPr>
              <a:t>Understanding consequences helps us think before we speak or act.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26E1A1E4-02FA-8F3C-E659-E368E9981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438915" y="1670106"/>
            <a:ext cx="6266170" cy="464494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64B88E6-5BFC-E4C1-0110-B28342C38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 b="3670"/>
          <a:stretch/>
        </p:blipFill>
        <p:spPr>
          <a:xfrm>
            <a:off x="1438915" y="1670105"/>
            <a:ext cx="6266170" cy="464494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702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Make Reparations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876178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latin typeface="+mj-lt"/>
              </a:rPr>
              <a:t>Making reparations means taking action to fix </a:t>
            </a:r>
            <a:r>
              <a:rPr lang="en-US" sz="2400" i="0">
                <a:latin typeface="+mj-lt"/>
              </a:rPr>
              <a:t>a wrong </a:t>
            </a:r>
            <a:r>
              <a:rPr lang="en-US" sz="2400" i="0" dirty="0">
                <a:latin typeface="+mj-lt"/>
              </a:rPr>
              <a:t>you’ve done.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26E1A1E4-02FA-8F3C-E659-E368E9981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 b="3670"/>
          <a:stretch/>
        </p:blipFill>
        <p:spPr>
          <a:xfrm>
            <a:off x="1408435" y="1689976"/>
            <a:ext cx="6327130" cy="469013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1192E3A-4169-CA7C-1579-745094399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 b="3670"/>
          <a:stretch/>
        </p:blipFill>
        <p:spPr>
          <a:xfrm>
            <a:off x="1408435" y="1689976"/>
            <a:ext cx="6327130" cy="469013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5333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29C32A-04DC-2D70-FA2A-C5BC95A9A9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908513"/>
          </a:xfrm>
        </p:spPr>
        <p:txBody>
          <a:bodyPr>
            <a:noAutofit/>
          </a:bodyPr>
          <a:lstStyle/>
          <a:p>
            <a:r>
              <a:rPr lang="en-GB" sz="24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</a:t>
            </a:r>
            <a:r>
              <a:rPr lang="en-GB" sz="2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eflecting on our behaviour shows we care about being a better person and want to be the best version of ourselves.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A5306-BD2E-5AE1-A9B1-2FED33F221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Thumbs Up or Thumbs Down</a:t>
            </a:r>
          </a:p>
        </p:txBody>
      </p:sp>
      <p:pic>
        <p:nvPicPr>
          <p:cNvPr id="8" name="Graphic 10" descr="Thumbs up sign with solid fill">
            <a:extLst>
              <a:ext uri="{FF2B5EF4-FFF2-40B4-BE49-F238E27FC236}">
                <a16:creationId xmlns:a16="http://schemas.microsoft.com/office/drawing/2014/main" id="{CC526704-7C43-8267-E04B-3765B8970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68312" y="2465535"/>
            <a:ext cx="670718" cy="670718"/>
          </a:xfrm>
          <a:prstGeom prst="rect">
            <a:avLst/>
          </a:prstGeom>
        </p:spPr>
      </p:pic>
      <p:pic>
        <p:nvPicPr>
          <p:cNvPr id="9" name="Graphic 13" descr="Thumbs Down with solid fill">
            <a:extLst>
              <a:ext uri="{FF2B5EF4-FFF2-40B4-BE49-F238E27FC236}">
                <a16:creationId xmlns:a16="http://schemas.microsoft.com/office/drawing/2014/main" id="{99786B37-9C15-2924-DE91-625EB7714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34138" y="3360922"/>
            <a:ext cx="704892" cy="704892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1A73FE1E-C631-1158-8476-5559011D0640}"/>
              </a:ext>
            </a:extLst>
          </p:cNvPr>
          <p:cNvSpPr txBox="1">
            <a:spLocks/>
          </p:cNvSpPr>
          <p:nvPr/>
        </p:nvSpPr>
        <p:spPr>
          <a:xfrm>
            <a:off x="1267501" y="2608722"/>
            <a:ext cx="740536" cy="500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latin typeface="+mj-lt"/>
              </a:rPr>
              <a:t>yes</a:t>
            </a:r>
            <a:endParaRPr lang="en-AU" sz="2400" i="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08A48629-B3AD-7FEC-D189-59DAEBC00339}"/>
              </a:ext>
            </a:extLst>
          </p:cNvPr>
          <p:cNvSpPr txBox="1">
            <a:spLocks/>
          </p:cNvSpPr>
          <p:nvPr/>
        </p:nvSpPr>
        <p:spPr>
          <a:xfrm>
            <a:off x="1267501" y="3396818"/>
            <a:ext cx="836888" cy="522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latin typeface="+mj-lt"/>
              </a:rPr>
              <a:t>no</a:t>
            </a:r>
            <a:endParaRPr lang="en-AU" sz="2400" i="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4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Understand the Consequences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0B4044C6-1367-BDC1-B11F-83511E60F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169769" y="1221442"/>
            <a:ext cx="6804462" cy="504396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0020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AB06E0-0AD4-66A8-1531-7BBAFCC52C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2185" y="468981"/>
            <a:ext cx="6245815" cy="536575"/>
          </a:xfrm>
        </p:spPr>
        <p:txBody>
          <a:bodyPr>
            <a:normAutofit fontScale="92500" lnSpcReduction="20000"/>
          </a:bodyPr>
          <a:lstStyle/>
          <a:p>
            <a:r>
              <a:rPr lang="en-US" sz="3900" dirty="0">
                <a:solidFill>
                  <a:schemeClr val="accent6">
                    <a:lumMod val="10000"/>
                  </a:schemeClr>
                </a:solidFill>
              </a:rPr>
              <a:t>Understand the Consequences</a:t>
            </a:r>
          </a:p>
          <a:p>
            <a:endParaRPr lang="en-AU" dirty="0"/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33BB288E-F1E1-73BD-78C6-F2D156F98F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90" b="3590"/>
          <a:stretch/>
        </p:blipFill>
        <p:spPr>
          <a:xfrm>
            <a:off x="1169769" y="1221442"/>
            <a:ext cx="6804462" cy="504396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9477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45C7B-9C0D-2E2A-6951-D696D4514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10140" y="385853"/>
            <a:ext cx="5265575" cy="536575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accent6">
                    <a:lumMod val="10000"/>
                  </a:schemeClr>
                </a:solidFill>
              </a:rPr>
              <a:t>Apologise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 When Wrong</a:t>
            </a:r>
          </a:p>
        </p:txBody>
      </p:sp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5E92D419-69E1-BFAC-D45F-E76D3A534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4" r="11494"/>
          <a:stretch/>
        </p:blipFill>
        <p:spPr>
          <a:xfrm>
            <a:off x="1910139" y="1323898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1DF835CB-B788-E52C-4939-D73F6F3F1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4" r="11494"/>
          <a:stretch/>
        </p:blipFill>
        <p:spPr>
          <a:xfrm>
            <a:off x="4964937" y="1323898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28F54923-EA9B-E3ED-4AD2-700D8F9D1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11409"/>
          <a:stretch/>
        </p:blipFill>
        <p:spPr>
          <a:xfrm>
            <a:off x="1910140" y="3803238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F2C14EF6-576D-AC2D-013D-A90AEF0AE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r="11386"/>
          <a:stretch/>
        </p:blipFill>
        <p:spPr>
          <a:xfrm>
            <a:off x="4964938" y="3803238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985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C581C6AB-AD3D-C5F9-D106-045A6E17D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1137918" y="1183731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5065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27C71-028B-C6A9-8E49-A03634841C5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093074" cy="2395568"/>
          </a:xfrm>
        </p:spPr>
        <p:txBody>
          <a:bodyPr>
            <a:noAutofit/>
          </a:bodyPr>
          <a:lstStyle/>
          <a:p>
            <a:r>
              <a:rPr lang="en-AU" sz="2400" dirty="0">
                <a:solidFill>
                  <a:srgbClr val="000000"/>
                </a:solidFill>
                <a:effectLst/>
                <a:latin typeface="+mj-lt"/>
                <a:ea typeface="MS Mincho" panose="02020609040205080304" pitchFamily="49" charset="-128"/>
                <a:cs typeface="Segoe UI" panose="020B0502040204020203" pitchFamily="34" charset="0"/>
              </a:rPr>
              <a:t>Our ‘Apologise When Wrong’ rules help us reflect on our actions, take responsibility, and repair any harm caused. </a:t>
            </a:r>
            <a:endParaRPr lang="en-US" sz="2400" dirty="0">
              <a:latin typeface="+mj-lt"/>
            </a:endParaRPr>
          </a:p>
          <a:p>
            <a:endParaRPr lang="en-US" sz="4800" dirty="0">
              <a:latin typeface="Edu QLD Beginner Medium"/>
            </a:endParaRP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672877A6-C9EA-1C82-D9EA-19D5D1D534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" b="6849"/>
          <a:stretch/>
        </p:blipFill>
        <p:spPr>
          <a:xfrm>
            <a:off x="1780628" y="2113562"/>
            <a:ext cx="5582745" cy="413834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1185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FF8A8-560D-E606-ABBD-64B33631710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2829677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</a:rPr>
              <a:t>How well did you: </a:t>
            </a:r>
          </a:p>
          <a:p>
            <a:pPr marL="685800" indent="-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</a:rPr>
              <a:t>demonstrate</a:t>
            </a:r>
            <a:r>
              <a:rPr lang="en-US" sz="2400" dirty="0">
                <a:latin typeface="+mj-lt"/>
              </a:rPr>
              <a:t> the classroom rule, ‘</a:t>
            </a:r>
            <a:r>
              <a:rPr lang="en-US" sz="2400" dirty="0" err="1">
                <a:latin typeface="+mj-lt"/>
              </a:rPr>
              <a:t>Apologise</a:t>
            </a:r>
            <a:r>
              <a:rPr lang="en-US" sz="2400" dirty="0">
                <a:latin typeface="+mj-lt"/>
              </a:rPr>
              <a:t> When Wrong’?</a:t>
            </a:r>
          </a:p>
          <a:p>
            <a:endParaRPr lang="en-US" sz="4800" dirty="0">
              <a:latin typeface="Edu QLD Beginner Medium"/>
            </a:endParaRPr>
          </a:p>
        </p:txBody>
      </p:sp>
      <p:pic>
        <p:nvPicPr>
          <p:cNvPr id="2" name="Picture 1" descr="A hand with a thumb up&#10;&#10;Description automatically generated">
            <a:extLst>
              <a:ext uri="{FF2B5EF4-FFF2-40B4-BE49-F238E27FC236}">
                <a16:creationId xmlns:a16="http://schemas.microsoft.com/office/drawing/2014/main" id="{5EFF8908-FAD0-99EF-75C3-AA4E7D28F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15" y="4542570"/>
            <a:ext cx="3047370" cy="109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7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524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1951746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</a:rPr>
              <a:t>In this lesson, you will learn the classroom rule, ‘</a:t>
            </a:r>
            <a:r>
              <a:rPr lang="en-US" sz="2400" dirty="0" err="1">
                <a:latin typeface="+mj-lt"/>
              </a:rPr>
              <a:t>Apologise</a:t>
            </a:r>
            <a:r>
              <a:rPr lang="en-US" sz="2400" dirty="0">
                <a:latin typeface="+mj-lt"/>
              </a:rPr>
              <a:t> When Wrong’.</a:t>
            </a:r>
          </a:p>
          <a:p>
            <a:endParaRPr lang="en-US" sz="4800" dirty="0">
              <a:latin typeface="Edu QLD Beginner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57A06F-07D4-86F6-D48A-0E614A52A4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2781305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</a:rPr>
              <a:t>You will be successful when you can </a:t>
            </a:r>
            <a:r>
              <a:rPr lang="en-US" sz="2400" b="1" dirty="0">
                <a:solidFill>
                  <a:schemeClr val="accent1"/>
                </a:solidFill>
                <a:latin typeface="+mj-lt"/>
              </a:rPr>
              <a:t>demonstrate</a:t>
            </a:r>
            <a:r>
              <a:rPr lang="en-US" sz="2400" dirty="0">
                <a:latin typeface="+mj-lt"/>
              </a:rPr>
              <a:t> the classroom rule, ‘</a:t>
            </a:r>
            <a:r>
              <a:rPr lang="en-US" sz="2400" dirty="0" err="1">
                <a:latin typeface="+mj-lt"/>
              </a:rPr>
              <a:t>Apologise</a:t>
            </a:r>
            <a:r>
              <a:rPr lang="en-US" sz="2400" dirty="0">
                <a:latin typeface="+mj-lt"/>
              </a:rPr>
              <a:t> When Wrong’.</a:t>
            </a:r>
          </a:p>
        </p:txBody>
      </p:sp>
    </p:spTree>
    <p:extLst>
      <p:ext uri="{BB962C8B-B14F-4D97-AF65-F5344CB8AC3E}">
        <p14:creationId xmlns:p14="http://schemas.microsoft.com/office/powerpoint/2010/main" val="1729709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006E3453-029B-C877-5F12-8EC29B05C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 b="3670"/>
          <a:stretch/>
        </p:blipFill>
        <p:spPr>
          <a:xfrm>
            <a:off x="920969" y="1179864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C35FCEE0-62B9-E0A7-5695-B7A73A581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 b="3670"/>
          <a:stretch/>
        </p:blipFill>
        <p:spPr>
          <a:xfrm>
            <a:off x="920969" y="1179864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D5C431-D563-828B-A774-1E0373F231E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259488" cy="174902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</a:rPr>
              <a:t>Rules tell us what we need to do.</a:t>
            </a:r>
          </a:p>
          <a:p>
            <a:endParaRPr lang="en-US" sz="4800" dirty="0">
              <a:latin typeface="Edu QLD Beginner Medium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85853"/>
            <a:ext cx="4901772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What Are Rules?</a:t>
            </a:r>
          </a:p>
          <a:p>
            <a:endParaRPr lang="en-US" dirty="0"/>
          </a:p>
        </p:txBody>
      </p:sp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489E9ECB-7436-6CC7-69C4-E55CD9341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" r="5104"/>
          <a:stretch/>
        </p:blipFill>
        <p:spPr>
          <a:xfrm>
            <a:off x="1293502" y="1665251"/>
            <a:ext cx="6333426" cy="469356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310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29C32A-04DC-2D70-FA2A-C5BC95A9A9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349976" cy="2840727"/>
          </a:xfrm>
        </p:spPr>
        <p:txBody>
          <a:bodyPr>
            <a:noAutofit/>
          </a:bodyPr>
          <a:lstStyle/>
          <a:p>
            <a:r>
              <a:rPr lang="en-US" sz="2400" i="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When we demonstrate </a:t>
            </a:r>
            <a:r>
              <a:rPr lang="en-US" sz="24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i="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ules, </a:t>
            </a:r>
            <a:r>
              <a:rPr lang="en-NZ" sz="2400" dirty="0">
                <a:latin typeface="+mj-lt"/>
              </a:rPr>
              <a:t>school is a positive and supportive place for everyone.</a:t>
            </a:r>
            <a:endParaRPr lang="en-AU" sz="2400" dirty="0">
              <a:latin typeface="+mj-lt"/>
            </a:endParaRPr>
          </a:p>
          <a:p>
            <a:endParaRPr lang="en-AU" sz="4800" i="0" dirty="0">
              <a:solidFill>
                <a:srgbClr val="000000"/>
              </a:solidFill>
              <a:effectLst/>
              <a:latin typeface="Edu QLD Beginner Medium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A5306-BD2E-5AE1-A9B1-2FED33F221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Thumbs Up or Thumbs Down</a:t>
            </a:r>
          </a:p>
        </p:txBody>
      </p:sp>
      <p:pic>
        <p:nvPicPr>
          <p:cNvPr id="8" name="Graphic 10" descr="Thumbs up sign with solid fill">
            <a:extLst>
              <a:ext uri="{FF2B5EF4-FFF2-40B4-BE49-F238E27FC236}">
                <a16:creationId xmlns:a16="http://schemas.microsoft.com/office/drawing/2014/main" id="{82A4EE69-DFC5-8B66-1CC1-8DC8643BA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68312" y="2465535"/>
            <a:ext cx="670718" cy="670718"/>
          </a:xfrm>
          <a:prstGeom prst="rect">
            <a:avLst/>
          </a:prstGeom>
        </p:spPr>
      </p:pic>
      <p:pic>
        <p:nvPicPr>
          <p:cNvPr id="9" name="Graphic 13" descr="Thumbs Down with solid fill">
            <a:extLst>
              <a:ext uri="{FF2B5EF4-FFF2-40B4-BE49-F238E27FC236}">
                <a16:creationId xmlns:a16="http://schemas.microsoft.com/office/drawing/2014/main" id="{17EA0645-19FF-335C-ADE5-88634B216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34138" y="3360922"/>
            <a:ext cx="704892" cy="704892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2A7B954E-DB25-E51A-7E51-5315BF8BCF63}"/>
              </a:ext>
            </a:extLst>
          </p:cNvPr>
          <p:cNvSpPr txBox="1">
            <a:spLocks/>
          </p:cNvSpPr>
          <p:nvPr/>
        </p:nvSpPr>
        <p:spPr>
          <a:xfrm>
            <a:off x="1267501" y="2608722"/>
            <a:ext cx="740536" cy="500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latin typeface="+mj-lt"/>
              </a:rPr>
              <a:t>yes</a:t>
            </a:r>
            <a:endParaRPr lang="en-AU" sz="2400" i="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BC6C021-E8FE-A18F-9354-3FBA837F40F5}"/>
              </a:ext>
            </a:extLst>
          </p:cNvPr>
          <p:cNvSpPr txBox="1">
            <a:spLocks/>
          </p:cNvSpPr>
          <p:nvPr/>
        </p:nvSpPr>
        <p:spPr>
          <a:xfrm>
            <a:off x="1267501" y="3396818"/>
            <a:ext cx="836888" cy="522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latin typeface="+mj-lt"/>
              </a:rPr>
              <a:t>no</a:t>
            </a:r>
            <a:endParaRPr lang="en-AU" sz="2400" i="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3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D5C431-D563-828B-A774-1E0373F231E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1" y="1225087"/>
            <a:ext cx="8014247" cy="1749022"/>
          </a:xfrm>
        </p:spPr>
        <p:txBody>
          <a:bodyPr>
            <a:noAutofit/>
          </a:bodyPr>
          <a:lstStyle/>
          <a:p>
            <a:r>
              <a:rPr lang="en-A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Our ‘Apologise When Wrong’ rules help us reflect on our actions, take responsibility, and repair any harm caused. </a:t>
            </a:r>
            <a:endParaRPr lang="en-US" sz="2400" dirty="0">
              <a:latin typeface="Edu QLD Beginner Medium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85853"/>
            <a:ext cx="4901772" cy="536575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accent6">
                    <a:lumMod val="10000"/>
                  </a:schemeClr>
                </a:solidFill>
              </a:rPr>
              <a:t>Apologise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 When Wrong</a:t>
            </a:r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8CDD54FF-079C-8C27-CC67-E50AEDC4D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r="4143"/>
          <a:stretch/>
        </p:blipFill>
        <p:spPr>
          <a:xfrm>
            <a:off x="1690849" y="2099598"/>
            <a:ext cx="5762301" cy="427144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8348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Identify Emotions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latin typeface="+mj-lt"/>
              </a:rPr>
              <a:t>Knowing what we feel helps us understand ourselves better.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B8D2D40C-0E8B-F02A-D873-BCB011198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" b="2558"/>
          <a:stretch/>
        </p:blipFill>
        <p:spPr>
          <a:xfrm>
            <a:off x="1444366" y="1670108"/>
            <a:ext cx="6255268" cy="463686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5829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Reflect on </a:t>
            </a:r>
            <a:r>
              <a:rPr lang="en-US" dirty="0" err="1">
                <a:solidFill>
                  <a:schemeClr val="accent6">
                    <a:lumMod val="10000"/>
                  </a:schemeClr>
                </a:solidFill>
              </a:rPr>
              <a:t>Behaviour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latin typeface="+mj-lt"/>
              </a:rPr>
              <a:t>Reflecting on our </a:t>
            </a:r>
            <a:r>
              <a:rPr lang="en-US" sz="2400" i="0" dirty="0" err="1">
                <a:latin typeface="+mj-lt"/>
              </a:rPr>
              <a:t>behaviour</a:t>
            </a:r>
            <a:r>
              <a:rPr lang="en-US" sz="2400" i="0" dirty="0">
                <a:latin typeface="+mj-lt"/>
              </a:rPr>
              <a:t> helps us see our mistakes and find ways to improve next time.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5CF481DB-CBCE-623C-661E-4DB4ECA31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 b="3670"/>
          <a:stretch/>
        </p:blipFill>
        <p:spPr>
          <a:xfrm>
            <a:off x="1684395" y="2010839"/>
            <a:ext cx="5775209" cy="428101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61078265"/>
      </p:ext>
    </p:extLst>
  </p:cSld>
  <p:clrMapOvr>
    <a:masterClrMapping/>
  </p:clrMapOvr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3KN27SNVY5CS-90160594-428462</_dlc_DocId>
    <_dlc_DocIdUrl xmlns="f315eb64-a02b-4bd5-a84c-38ab918c4ccd">
      <Url>https://ggsaus.sharepoint.com/sites/Curriculum/_layouts/15/DocIdRedir.aspx?ID=3KN27SNVY5CS-90160594-428462</Url>
      <Description>3KN27SNVY5CS-90160594-428462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75d6702c9f5728392c2dadcda2f3fa4b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017a7b61f5537d81e6fce13e7e2da94e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CA1584-9CA9-46D4-BE44-1AD376E0FB8E}">
  <ds:schemaRefs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f315eb64-a02b-4bd5-a84c-38ab918c4ccd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sharepoint/v3/fields"/>
    <ds:schemaRef ds:uri="d63ea73a-d7e6-4e3a-bf41-d78273581467"/>
  </ds:schemaRefs>
</ds:datastoreItem>
</file>

<file path=customXml/itemProps2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466328C-7F72-4477-9A81-1B4C38AC6B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381</TotalTime>
  <Words>240</Words>
  <Application>Microsoft Office PowerPoint</Application>
  <PresentationFormat>On-screen Show (4:3)</PresentationFormat>
  <Paragraphs>31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American Typewriter</vt:lpstr>
      <vt:lpstr>Aptos</vt:lpstr>
      <vt:lpstr>Arial</vt:lpstr>
      <vt:lpstr>Calibr</vt:lpstr>
      <vt:lpstr>Calibri</vt:lpstr>
      <vt:lpstr>Copperplate</vt:lpstr>
      <vt:lpstr>Edu QLD Beginner Medium</vt:lpstr>
      <vt:lpstr>Gotham-Book</vt:lpstr>
      <vt:lpstr>GGSA_CharacterDev_PPT_Theme</vt:lpstr>
      <vt:lpstr>Classroom 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Chantal Rae</cp:lastModifiedBy>
  <cp:revision>2</cp:revision>
  <cp:lastPrinted>2021-04-07T01:54:21Z</cp:lastPrinted>
  <dcterms:created xsi:type="dcterms:W3CDTF">2024-04-29T10:07:44Z</dcterms:created>
  <dcterms:modified xsi:type="dcterms:W3CDTF">2025-12-10T05:58:00Z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9577f2f3-7a5e-4af4-b125-4615d474a919</vt:lpwstr>
  </property>
</Properties>
</file>