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5"/>
  </p:notesMasterIdLst>
  <p:handoutMasterIdLst>
    <p:handoutMasterId r:id="rId26"/>
  </p:handoutMasterIdLst>
  <p:sldIdLst>
    <p:sldId id="256" r:id="rId6"/>
    <p:sldId id="261" r:id="rId7"/>
    <p:sldId id="262" r:id="rId8"/>
    <p:sldId id="285" r:id="rId9"/>
    <p:sldId id="290" r:id="rId10"/>
    <p:sldId id="297" r:id="rId11"/>
    <p:sldId id="298" r:id="rId12"/>
    <p:sldId id="299" r:id="rId13"/>
    <p:sldId id="300" r:id="rId14"/>
    <p:sldId id="301" r:id="rId15"/>
    <p:sldId id="1784" r:id="rId16"/>
    <p:sldId id="302" r:id="rId17"/>
    <p:sldId id="307" r:id="rId18"/>
    <p:sldId id="1783" r:id="rId19"/>
    <p:sldId id="1782" r:id="rId20"/>
    <p:sldId id="1785" r:id="rId21"/>
    <p:sldId id="275" r:id="rId22"/>
    <p:sldId id="276" r:id="rId23"/>
    <p:sldId id="1786" r:id="rId24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C1E7EA"/>
    <a:srgbClr val="000000"/>
    <a:srgbClr val="EAC1BE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4" autoAdjust="0"/>
    <p:restoredTop sz="82378" autoAdjust="0"/>
  </p:normalViewPr>
  <p:slideViewPr>
    <p:cSldViewPr snapToGrid="0">
      <p:cViewPr varScale="1">
        <p:scale>
          <a:sx n="112" d="100"/>
          <a:sy n="112" d="100"/>
        </p:scale>
        <p:origin x="2058" y="108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Fernando" userId="b283a9a7-e571-4974-a0d3-6db1e4666c62" providerId="ADAL" clId="{EE0B9E4A-644E-471C-B6D7-95D20C4B7B79}"/>
    <pc:docChg chg="custSel addSld modSld">
      <pc:chgData name="Bernard Fernando" userId="b283a9a7-e571-4974-a0d3-6db1e4666c62" providerId="ADAL" clId="{EE0B9E4A-644E-471C-B6D7-95D20C4B7B79}" dt="2024-12-19T19:32:05.024" v="1" actId="700"/>
      <pc:docMkLst>
        <pc:docMk/>
      </pc:docMkLst>
      <pc:sldChg chg="new mod modClrScheme chgLayout">
        <pc:chgData name="Bernard Fernando" userId="b283a9a7-e571-4974-a0d3-6db1e4666c62" providerId="ADAL" clId="{EE0B9E4A-644E-471C-B6D7-95D20C4B7B79}" dt="2024-12-19T19:32:05.024" v="1" actId="700"/>
        <pc:sldMkLst>
          <pc:docMk/>
          <pc:sldMk cId="4153987498" sldId="1786"/>
        </pc:sldMkLst>
      </pc:sldChg>
    </pc:docChg>
  </pc:docChgLst>
  <pc:docChgLst>
    <pc:chgData name="Bernard Fernando" userId="b283a9a7-e571-4974-a0d3-6db1e4666c62" providerId="ADAL" clId="{40EC5090-CCD0-4DC6-ADD3-D23B00D03B4F}"/>
    <pc:docChg chg="custSel modSld">
      <pc:chgData name="Bernard Fernando" userId="b283a9a7-e571-4974-a0d3-6db1e4666c62" providerId="ADAL" clId="{40EC5090-CCD0-4DC6-ADD3-D23B00D03B4F}" dt="2024-09-26T04:47:35.875" v="28" actId="6549"/>
      <pc:docMkLst>
        <pc:docMk/>
      </pc:docMkLst>
      <pc:sldChg chg="modSp mod modNotesTx">
        <pc:chgData name="Bernard Fernando" userId="b283a9a7-e571-4974-a0d3-6db1e4666c62" providerId="ADAL" clId="{40EC5090-CCD0-4DC6-ADD3-D23B00D03B4F}" dt="2024-09-26T03:27:04.615" v="16" actId="6549"/>
        <pc:sldMkLst>
          <pc:docMk/>
          <pc:sldMk cId="2585116655" sldId="256"/>
        </pc:sldMkLst>
      </pc:sldChg>
      <pc:sldChg chg="modSp mod modNotesTx">
        <pc:chgData name="Bernard Fernando" userId="b283a9a7-e571-4974-a0d3-6db1e4666c62" providerId="ADAL" clId="{40EC5090-CCD0-4DC6-ADD3-D23B00D03B4F}" dt="2024-09-26T03:27:19.294" v="17" actId="6549"/>
        <pc:sldMkLst>
          <pc:docMk/>
          <pc:sldMk cId="4221246315" sldId="261"/>
        </pc:sldMkLst>
      </pc:sldChg>
      <pc:sldChg chg="modSp mod modNotesTx">
        <pc:chgData name="Bernard Fernando" userId="b283a9a7-e571-4974-a0d3-6db1e4666c62" providerId="ADAL" clId="{40EC5090-CCD0-4DC6-ADD3-D23B00D03B4F}" dt="2024-09-26T03:27:35.630" v="18" actId="6549"/>
        <pc:sldMkLst>
          <pc:docMk/>
          <pc:sldMk cId="1729709310" sldId="262"/>
        </pc:sldMkLst>
      </pc:sldChg>
      <pc:sldChg chg="modSp mod modNotesTx">
        <pc:chgData name="Bernard Fernando" userId="b283a9a7-e571-4974-a0d3-6db1e4666c62" providerId="ADAL" clId="{40EC5090-CCD0-4DC6-ADD3-D23B00D03B4F}" dt="2024-09-26T04:47:35.875" v="28" actId="6549"/>
        <pc:sldMkLst>
          <pc:docMk/>
          <pc:sldMk cId="521185421" sldId="275"/>
        </pc:sldMkLst>
      </pc:sldChg>
      <pc:sldChg chg="modSp mod modNotesTx">
        <pc:chgData name="Bernard Fernando" userId="b283a9a7-e571-4974-a0d3-6db1e4666c62" providerId="ADAL" clId="{40EC5090-CCD0-4DC6-ADD3-D23B00D03B4F}" dt="2024-09-26T03:31:37.503" v="20" actId="6549"/>
        <pc:sldMkLst>
          <pc:docMk/>
          <pc:sldMk cId="394987177" sldId="276"/>
        </pc:sldMkLst>
      </pc:sldChg>
      <pc:sldChg chg="modNotesTx">
        <pc:chgData name="Bernard Fernando" userId="b283a9a7-e571-4974-a0d3-6db1e4666c62" providerId="ADAL" clId="{40EC5090-CCD0-4DC6-ADD3-D23B00D03B4F}" dt="2024-09-26T03:28:37.847" v="19" actId="6549"/>
        <pc:sldMkLst>
          <pc:docMk/>
          <pc:sldMk cId="1224502873" sldId="285"/>
        </pc:sldMkLst>
      </pc:sldChg>
      <pc:sldChg chg="modSp mod modNotesTx">
        <pc:chgData name="Bernard Fernando" userId="b283a9a7-e571-4974-a0d3-6db1e4666c62" providerId="ADAL" clId="{40EC5090-CCD0-4DC6-ADD3-D23B00D03B4F}" dt="2024-09-26T04:21:49.251" v="26" actId="14100"/>
        <pc:sldMkLst>
          <pc:docMk/>
          <pc:sldMk cId="558348118" sldId="298"/>
        </pc:sldMkLst>
      </pc:sldChg>
      <pc:sldChg chg="modNotesTx">
        <pc:chgData name="Bernard Fernando" userId="b283a9a7-e571-4974-a0d3-6db1e4666c62" providerId="ADAL" clId="{40EC5090-CCD0-4DC6-ADD3-D23B00D03B4F}" dt="2024-09-26T04:47:11.676" v="27" actId="6549"/>
        <pc:sldMkLst>
          <pc:docMk/>
          <pc:sldMk cId="3598576344" sldId="1782"/>
        </pc:sldMkLst>
      </pc:sldChg>
      <pc:sldChg chg="modNotesTx">
        <pc:chgData name="Bernard Fernando" userId="b283a9a7-e571-4974-a0d3-6db1e4666c62" providerId="ADAL" clId="{40EC5090-CCD0-4DC6-ADD3-D23B00D03B4F}" dt="2024-09-26T03:50:23.910" v="25" actId="6549"/>
        <pc:sldMkLst>
          <pc:docMk/>
          <pc:sldMk cId="3589477728" sldId="1783"/>
        </pc:sldMkLst>
      </pc:sldChg>
      <pc:sldChg chg="modNotesTx">
        <pc:chgData name="Bernard Fernando" userId="b283a9a7-e571-4974-a0d3-6db1e4666c62" providerId="ADAL" clId="{40EC5090-CCD0-4DC6-ADD3-D23B00D03B4F}" dt="2024-09-26T03:31:41.222" v="21" actId="6549"/>
        <pc:sldMkLst>
          <pc:docMk/>
          <pc:sldMk cId="408342759" sldId="1785"/>
        </pc:sldMkLst>
      </pc:sldChg>
    </pc:docChg>
  </pc:docChgLst>
  <pc:docChgLst>
    <pc:chgData name="Elizabeth Piaquadio" userId="52767243-7565-4b68-b9c1-5d2bede989b0" providerId="ADAL" clId="{3C78DFFF-6E18-E545-AB2E-2639EF328CD4}"/>
    <pc:docChg chg="custSel addSld delSld modSld">
      <pc:chgData name="Elizabeth Piaquadio" userId="52767243-7565-4b68-b9c1-5d2bede989b0" providerId="ADAL" clId="{3C78DFFF-6E18-E545-AB2E-2639EF328CD4}" dt="2024-09-26T04:19:02.094" v="55"/>
      <pc:docMkLst>
        <pc:docMk/>
      </pc:docMkLst>
      <pc:sldChg chg="modSp mod">
        <pc:chgData name="Elizabeth Piaquadio" userId="52767243-7565-4b68-b9c1-5d2bede989b0" providerId="ADAL" clId="{3C78DFFF-6E18-E545-AB2E-2639EF328CD4}" dt="2024-09-26T04:18:13.552" v="32" actId="2711"/>
        <pc:sldMkLst>
          <pc:docMk/>
          <pc:sldMk cId="2585116655" sldId="256"/>
        </pc:sldMkLst>
      </pc:sldChg>
      <pc:sldChg chg="modSp mod modNotesTx">
        <pc:chgData name="Elizabeth Piaquadio" userId="52767243-7565-4b68-b9c1-5d2bede989b0" providerId="ADAL" clId="{3C78DFFF-6E18-E545-AB2E-2639EF328CD4}" dt="2024-09-26T04:18:07.829" v="30"/>
        <pc:sldMkLst>
          <pc:docMk/>
          <pc:sldMk cId="1729709310" sldId="262"/>
        </pc:sldMkLst>
      </pc:sldChg>
      <pc:sldChg chg="modSp mod modNotesTx">
        <pc:chgData name="Elizabeth Piaquadio" userId="52767243-7565-4b68-b9c1-5d2bede989b0" providerId="ADAL" clId="{3C78DFFF-6E18-E545-AB2E-2639EF328CD4}" dt="2024-09-26T04:19:02.094" v="55"/>
        <pc:sldMkLst>
          <pc:docMk/>
          <pc:sldMk cId="521185421" sldId="275"/>
        </pc:sldMkLst>
      </pc:sldChg>
      <pc:sldChg chg="del">
        <pc:chgData name="Elizabeth Piaquadio" userId="52767243-7565-4b68-b9c1-5d2bede989b0" providerId="ADAL" clId="{3C78DFFF-6E18-E545-AB2E-2639EF328CD4}" dt="2024-09-26T00:48:09.085" v="0" actId="2696"/>
        <pc:sldMkLst>
          <pc:docMk/>
          <pc:sldMk cId="212429081" sldId="296"/>
        </pc:sldMkLst>
      </pc:sldChg>
      <pc:sldChg chg="modSp mod">
        <pc:chgData name="Elizabeth Piaquadio" userId="52767243-7565-4b68-b9c1-5d2bede989b0" providerId="ADAL" clId="{3C78DFFF-6E18-E545-AB2E-2639EF328CD4}" dt="2024-09-26T00:48:24.501" v="2" actId="1076"/>
        <pc:sldMkLst>
          <pc:docMk/>
          <pc:sldMk cId="558348118" sldId="298"/>
        </pc:sldMkLst>
      </pc:sldChg>
      <pc:sldChg chg="del">
        <pc:chgData name="Elizabeth Piaquadio" userId="52767243-7565-4b68-b9c1-5d2bede989b0" providerId="ADAL" clId="{3C78DFFF-6E18-E545-AB2E-2639EF328CD4}" dt="2024-09-26T00:50:11.066" v="3" actId="2696"/>
        <pc:sldMkLst>
          <pc:docMk/>
          <pc:sldMk cId="3341099163" sldId="303"/>
        </pc:sldMkLst>
      </pc:sldChg>
      <pc:sldChg chg="del">
        <pc:chgData name="Elizabeth Piaquadio" userId="52767243-7565-4b68-b9c1-5d2bede989b0" providerId="ADAL" clId="{3C78DFFF-6E18-E545-AB2E-2639EF328CD4}" dt="2024-09-26T00:50:11.079" v="4" actId="2696"/>
        <pc:sldMkLst>
          <pc:docMk/>
          <pc:sldMk cId="659355239" sldId="304"/>
        </pc:sldMkLst>
      </pc:sldChg>
      <pc:sldChg chg="del">
        <pc:chgData name="Elizabeth Piaquadio" userId="52767243-7565-4b68-b9c1-5d2bede989b0" providerId="ADAL" clId="{3C78DFFF-6E18-E545-AB2E-2639EF328CD4}" dt="2024-09-26T00:50:11.091" v="5" actId="2696"/>
        <pc:sldMkLst>
          <pc:docMk/>
          <pc:sldMk cId="1713216147" sldId="305"/>
        </pc:sldMkLst>
      </pc:sldChg>
      <pc:sldChg chg="del">
        <pc:chgData name="Elizabeth Piaquadio" userId="52767243-7565-4b68-b9c1-5d2bede989b0" providerId="ADAL" clId="{3C78DFFF-6E18-E545-AB2E-2639EF328CD4}" dt="2024-09-26T00:50:11.104" v="6" actId="2696"/>
        <pc:sldMkLst>
          <pc:docMk/>
          <pc:sldMk cId="342136659" sldId="306"/>
        </pc:sldMkLst>
      </pc:sldChg>
      <pc:sldChg chg="modSp mod modNotesTx">
        <pc:chgData name="Elizabeth Piaquadio" userId="52767243-7565-4b68-b9c1-5d2bede989b0" providerId="ADAL" clId="{3C78DFFF-6E18-E545-AB2E-2639EF328CD4}" dt="2024-09-26T04:18:40.516" v="53" actId="20577"/>
        <pc:sldMkLst>
          <pc:docMk/>
          <pc:sldMk cId="3598576344" sldId="1782"/>
        </pc:sldMkLst>
      </pc:sldChg>
      <pc:sldChg chg="modNotesTx">
        <pc:chgData name="Elizabeth Piaquadio" userId="52767243-7565-4b68-b9c1-5d2bede989b0" providerId="ADAL" clId="{3C78DFFF-6E18-E545-AB2E-2639EF328CD4}" dt="2024-09-26T00:50:22.499" v="9"/>
        <pc:sldMkLst>
          <pc:docMk/>
          <pc:sldMk cId="3589477728" sldId="1783"/>
        </pc:sldMkLst>
      </pc:sldChg>
      <pc:sldChg chg="addSp delSp modSp new mod modClrScheme modAnim chgLayout modNotesTx">
        <pc:chgData name="Elizabeth Piaquadio" userId="52767243-7565-4b68-b9c1-5d2bede989b0" providerId="ADAL" clId="{3C78DFFF-6E18-E545-AB2E-2639EF328CD4}" dt="2024-09-26T00:51:47.858" v="16" actId="14826"/>
        <pc:sldMkLst>
          <pc:docMk/>
          <pc:sldMk cId="408342759" sldId="1785"/>
        </pc:sldMkLst>
      </pc:sldChg>
      <pc:sldChg chg="del">
        <pc:chgData name="Elizabeth Piaquadio" userId="52767243-7565-4b68-b9c1-5d2bede989b0" providerId="ADAL" clId="{3C78DFFF-6E18-E545-AB2E-2639EF328CD4}" dt="2024-09-26T00:50:11.106" v="7" actId="2696"/>
        <pc:sldMkLst>
          <pc:docMk/>
          <pc:sldMk cId="2855729966" sldId="1785"/>
        </pc:sldMkLst>
      </pc:sldChg>
      <pc:sldChg chg="del">
        <pc:chgData name="Elizabeth Piaquadio" userId="52767243-7565-4b68-b9c1-5d2bede989b0" providerId="ADAL" clId="{3C78DFFF-6E18-E545-AB2E-2639EF328CD4}" dt="2024-09-26T00:50:11.107" v="8" actId="2696"/>
        <pc:sldMkLst>
          <pc:docMk/>
          <pc:sldMk cId="2811368074" sldId="1786"/>
        </pc:sldMkLst>
      </pc:sldChg>
    </pc:docChg>
  </pc:docChgLst>
  <pc:docChgLst>
    <pc:chgData name="Chantal Rae" userId="a1db561e-73a2-489d-a119-0f73c1c2f06f" providerId="ADAL" clId="{50F6A12A-2D5C-467B-B7EF-A4584221C7D7}"/>
    <pc:docChg chg="modSld">
      <pc:chgData name="Chantal Rae" userId="a1db561e-73a2-489d-a119-0f73c1c2f06f" providerId="ADAL" clId="{50F6A12A-2D5C-467B-B7EF-A4584221C7D7}" dt="2024-09-23T09:49:52.268" v="0" actId="20577"/>
      <pc:docMkLst>
        <pc:docMk/>
      </pc:docMkLst>
      <pc:sldChg chg="modNotesTx">
        <pc:chgData name="Chantal Rae" userId="a1db561e-73a2-489d-a119-0f73c1c2f06f" providerId="ADAL" clId="{50F6A12A-2D5C-467B-B7EF-A4584221C7D7}" dt="2024-09-23T09:49:52.268" v="0" actId="20577"/>
        <pc:sldMkLst>
          <pc:docMk/>
          <pc:sldMk cId="2585116655" sldId="256"/>
        </pc:sldMkLst>
      </pc:sldChg>
    </pc:docChg>
  </pc:docChgLst>
  <pc:docChgLst>
    <pc:chgData name="Elizabeth Piaquadio" userId="52767243-7565-4b68-b9c1-5d2bede989b0" providerId="ADAL" clId="{9385E7AB-0B84-A847-98D5-12DD6DAB1446}"/>
    <pc:docChg chg="modSld">
      <pc:chgData name="Elizabeth Piaquadio" userId="52767243-7565-4b68-b9c1-5d2bede989b0" providerId="ADAL" clId="{9385E7AB-0B84-A847-98D5-12DD6DAB1446}" dt="2025-07-01T21:18:29.693" v="2" actId="12788"/>
      <pc:docMkLst>
        <pc:docMk/>
      </pc:docMkLst>
      <pc:sldChg chg="modSp mod">
        <pc:chgData name="Elizabeth Piaquadio" userId="52767243-7565-4b68-b9c1-5d2bede989b0" providerId="ADAL" clId="{9385E7AB-0B84-A847-98D5-12DD6DAB1446}" dt="2025-07-01T21:18:29.693" v="2" actId="12788"/>
        <pc:sldMkLst>
          <pc:docMk/>
          <pc:sldMk cId="521185421" sldId="275"/>
        </pc:sldMkLst>
      </pc:sldChg>
      <pc:sldChg chg="modSp mod">
        <pc:chgData name="Elizabeth Piaquadio" userId="52767243-7565-4b68-b9c1-5d2bede989b0" providerId="ADAL" clId="{9385E7AB-0B84-A847-98D5-12DD6DAB1446}" dt="2025-07-01T21:18:07.880" v="1" actId="12788"/>
        <pc:sldMkLst>
          <pc:docMk/>
          <pc:sldMk cId="3161078265" sldId="300"/>
        </pc:sldMkLst>
      </pc:sldChg>
      <pc:sldChg chg="modSp mod">
        <pc:chgData name="Elizabeth Piaquadio" userId="52767243-7565-4b68-b9c1-5d2bede989b0" providerId="ADAL" clId="{9385E7AB-0B84-A847-98D5-12DD6DAB1446}" dt="2025-07-01T21:18:01.054" v="0" actId="12788"/>
        <pc:sldMkLst>
          <pc:docMk/>
          <pc:sldMk cId="1327022093" sldId="301"/>
        </pc:sldMkLst>
      </pc:sldChg>
    </pc:docChg>
  </pc:docChgLst>
  <pc:docChgLst>
    <pc:chgData name="Bernard Fernando" userId="b283a9a7-e571-4974-a0d3-6db1e4666c62" providerId="ADAL" clId="{8C09905E-4FE1-4DD8-8039-CC5B4150C8BF}"/>
    <pc:docChg chg="modMainMaster">
      <pc:chgData name="Bernard Fernando" userId="b283a9a7-e571-4974-a0d3-6db1e4666c62" providerId="ADAL" clId="{8C09905E-4FE1-4DD8-8039-CC5B4150C8BF}" dt="2025-03-04T12:01:01.494" v="6"/>
      <pc:docMkLst>
        <pc:docMk/>
      </pc:docMkLst>
      <pc:sldMasterChg chg="modSldLayout">
        <pc:chgData name="Bernard Fernando" userId="b283a9a7-e571-4974-a0d3-6db1e4666c62" providerId="ADAL" clId="{8C09905E-4FE1-4DD8-8039-CC5B4150C8BF}" dt="2025-03-04T12:01:01.494" v="6"/>
        <pc:sldMasterMkLst>
          <pc:docMk/>
          <pc:sldMasterMk cId="2142349000" sldId="2147486213"/>
        </pc:sldMasterMkLst>
        <pc:sldLayoutChg chg="modSp mod setBg">
          <pc:chgData name="Bernard Fernando" userId="b283a9a7-e571-4974-a0d3-6db1e4666c62" providerId="ADAL" clId="{8C09905E-4FE1-4DD8-8039-CC5B4150C8BF}" dt="2025-03-04T12:01:01.494" v="6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Bernard Fernando" userId="b283a9a7-e571-4974-a0d3-6db1e4666c62" providerId="ADAL" clId="{8C09905E-4FE1-4DD8-8039-CC5B4150C8BF}" dt="2025-03-04T12:00:49.067" v="5"/>
          <pc:sldLayoutMkLst>
            <pc:docMk/>
            <pc:sldMasterMk cId="2142349000" sldId="2147486213"/>
            <pc:sldLayoutMk cId="473130163" sldId="2147486354"/>
          </pc:sldLayoutMkLst>
        </pc:sldLayoutChg>
      </pc:sldMasterChg>
    </pc:docChg>
  </pc:docChgLst>
  <pc:docChgLst>
    <pc:chgData name="Rachel Bloss" userId="10c372fd-1b92-4190-89a9-d29a86e5fb8b" providerId="ADAL" clId="{AB5B6975-7DE8-4453-96FE-6E1A4A85850B}"/>
    <pc:docChg chg="modSld">
      <pc:chgData name="Rachel Bloss" userId="10c372fd-1b92-4190-89a9-d29a86e5fb8b" providerId="ADAL" clId="{AB5B6975-7DE8-4453-96FE-6E1A4A85850B}" dt="2024-09-19T03:48:02.380" v="1" actId="20577"/>
      <pc:docMkLst>
        <pc:docMk/>
      </pc:docMkLst>
      <pc:sldChg chg="modNotesTx">
        <pc:chgData name="Rachel Bloss" userId="10c372fd-1b92-4190-89a9-d29a86e5fb8b" providerId="ADAL" clId="{AB5B6975-7DE8-4453-96FE-6E1A4A85850B}" dt="2024-09-19T03:48:02.380" v="1" actId="20577"/>
        <pc:sldMkLst>
          <pc:docMk/>
          <pc:sldMk cId="3589477728" sldId="1783"/>
        </pc:sldMkLst>
      </pc:sldChg>
    </pc:docChg>
  </pc:docChgLst>
  <pc:docChgLst>
    <pc:chgData name="Oisin McWeeney" userId="cd60c34c-3a24-41c8-a31a-5c33fe3d7031" providerId="ADAL" clId="{AEF9FC95-F084-C44D-8B53-45D05FFAEDBA}"/>
    <pc:docChg chg="undo custSel addSld modSld sldOrd">
      <pc:chgData name="Oisin McWeeney" userId="cd60c34c-3a24-41c8-a31a-5c33fe3d7031" providerId="ADAL" clId="{AEF9FC95-F084-C44D-8B53-45D05FFAEDBA}" dt="2024-09-25T03:37:47.857" v="1823" actId="1076"/>
      <pc:docMkLst>
        <pc:docMk/>
      </pc:docMkLst>
      <pc:sldChg chg="addSp delSp modSp mod">
        <pc:chgData name="Oisin McWeeney" userId="cd60c34c-3a24-41c8-a31a-5c33fe3d7031" providerId="ADAL" clId="{AEF9FC95-F084-C44D-8B53-45D05FFAEDBA}" dt="2024-09-25T03:08:45.431" v="1681" actId="27614"/>
        <pc:sldMkLst>
          <pc:docMk/>
          <pc:sldMk cId="2585116655" sldId="256"/>
        </pc:sldMkLst>
      </pc:sldChg>
      <pc:sldChg chg="modSp mod modNotesTx">
        <pc:chgData name="Oisin McWeeney" userId="cd60c34c-3a24-41c8-a31a-5c33fe3d7031" providerId="ADAL" clId="{AEF9FC95-F084-C44D-8B53-45D05FFAEDBA}" dt="2024-09-25T00:42:41.374" v="138" actId="20577"/>
        <pc:sldMkLst>
          <pc:docMk/>
          <pc:sldMk cId="4221246315" sldId="261"/>
        </pc:sldMkLst>
      </pc:sldChg>
      <pc:sldChg chg="modSp mod modNotesTx">
        <pc:chgData name="Oisin McWeeney" userId="cd60c34c-3a24-41c8-a31a-5c33fe3d7031" providerId="ADAL" clId="{AEF9FC95-F084-C44D-8B53-45D05FFAEDBA}" dt="2024-09-25T00:43:03.962" v="161"/>
        <pc:sldMkLst>
          <pc:docMk/>
          <pc:sldMk cId="1729709310" sldId="262"/>
        </pc:sldMkLst>
      </pc:sldChg>
      <pc:sldChg chg="addSp delSp modSp mod modNotesTx">
        <pc:chgData name="Oisin McWeeney" userId="cd60c34c-3a24-41c8-a31a-5c33fe3d7031" providerId="ADAL" clId="{AEF9FC95-F084-C44D-8B53-45D05FFAEDBA}" dt="2024-09-25T03:17:45.134" v="1702"/>
        <pc:sldMkLst>
          <pc:docMk/>
          <pc:sldMk cId="521185421" sldId="275"/>
        </pc:sldMkLst>
      </pc:sldChg>
      <pc:sldChg chg="modSp mod modNotesTx">
        <pc:chgData name="Oisin McWeeney" userId="cd60c34c-3a24-41c8-a31a-5c33fe3d7031" providerId="ADAL" clId="{AEF9FC95-F084-C44D-8B53-45D05FFAEDBA}" dt="2024-09-25T01:38:03.236" v="1573" actId="20577"/>
        <pc:sldMkLst>
          <pc:docMk/>
          <pc:sldMk cId="394987177" sldId="276"/>
        </pc:sldMkLst>
      </pc:sldChg>
      <pc:sldChg chg="addSp modSp mod modAnim modNotesTx">
        <pc:chgData name="Oisin McWeeney" userId="cd60c34c-3a24-41c8-a31a-5c33fe3d7031" providerId="ADAL" clId="{AEF9FC95-F084-C44D-8B53-45D05FFAEDBA}" dt="2024-09-25T03:37:47.857" v="1823" actId="1076"/>
        <pc:sldMkLst>
          <pc:docMk/>
          <pc:sldMk cId="1224502873" sldId="285"/>
        </pc:sldMkLst>
      </pc:sldChg>
      <pc:sldChg chg="modSp">
        <pc:chgData name="Oisin McWeeney" userId="cd60c34c-3a24-41c8-a31a-5c33fe3d7031" providerId="ADAL" clId="{AEF9FC95-F084-C44D-8B53-45D05FFAEDBA}" dt="2024-09-25T03:09:55.646" v="1682" actId="14826"/>
        <pc:sldMkLst>
          <pc:docMk/>
          <pc:sldMk cId="3633108255" sldId="290"/>
        </pc:sldMkLst>
      </pc:sldChg>
      <pc:sldChg chg="addSp delSp modSp mod modNotesTx">
        <pc:chgData name="Oisin McWeeney" userId="cd60c34c-3a24-41c8-a31a-5c33fe3d7031" providerId="ADAL" clId="{AEF9FC95-F084-C44D-8B53-45D05FFAEDBA}" dt="2024-09-25T00:45:26.960" v="365" actId="20577"/>
        <pc:sldMkLst>
          <pc:docMk/>
          <pc:sldMk cId="117387710" sldId="297"/>
        </pc:sldMkLst>
      </pc:sldChg>
      <pc:sldChg chg="modSp mod modNotesTx">
        <pc:chgData name="Oisin McWeeney" userId="cd60c34c-3a24-41c8-a31a-5c33fe3d7031" providerId="ADAL" clId="{AEF9FC95-F084-C44D-8B53-45D05FFAEDBA}" dt="2024-09-25T03:10:20.299" v="1683" actId="14826"/>
        <pc:sldMkLst>
          <pc:docMk/>
          <pc:sldMk cId="558348118" sldId="298"/>
        </pc:sldMkLst>
      </pc:sldChg>
      <pc:sldChg chg="modSp mod modNotesTx">
        <pc:chgData name="Oisin McWeeney" userId="cd60c34c-3a24-41c8-a31a-5c33fe3d7031" providerId="ADAL" clId="{AEF9FC95-F084-C44D-8B53-45D05FFAEDBA}" dt="2024-09-25T03:10:34.625" v="1684" actId="14826"/>
        <pc:sldMkLst>
          <pc:docMk/>
          <pc:sldMk cId="3445829193" sldId="299"/>
        </pc:sldMkLst>
      </pc:sldChg>
      <pc:sldChg chg="modSp mod modNotesTx">
        <pc:chgData name="Oisin McWeeney" userId="cd60c34c-3a24-41c8-a31a-5c33fe3d7031" providerId="ADAL" clId="{AEF9FC95-F084-C44D-8B53-45D05FFAEDBA}" dt="2024-09-25T03:11:30.174" v="1685" actId="14826"/>
        <pc:sldMkLst>
          <pc:docMk/>
          <pc:sldMk cId="3161078265" sldId="300"/>
        </pc:sldMkLst>
      </pc:sldChg>
      <pc:sldChg chg="modSp mod modNotesTx">
        <pc:chgData name="Oisin McWeeney" userId="cd60c34c-3a24-41c8-a31a-5c33fe3d7031" providerId="ADAL" clId="{AEF9FC95-F084-C44D-8B53-45D05FFAEDBA}" dt="2024-09-25T03:11:57.258" v="1686" actId="14826"/>
        <pc:sldMkLst>
          <pc:docMk/>
          <pc:sldMk cId="1327022093" sldId="301"/>
        </pc:sldMkLst>
      </pc:sldChg>
      <pc:sldChg chg="modSp mod modNotesTx">
        <pc:chgData name="Oisin McWeeney" userId="cd60c34c-3a24-41c8-a31a-5c33fe3d7031" providerId="ADAL" clId="{AEF9FC95-F084-C44D-8B53-45D05FFAEDBA}" dt="2024-09-25T01:24:09.164" v="997" actId="20577"/>
        <pc:sldMkLst>
          <pc:docMk/>
          <pc:sldMk cId="2432143710" sldId="302"/>
        </pc:sldMkLst>
      </pc:sldChg>
      <pc:sldChg chg="modSp mod modNotesTx">
        <pc:chgData name="Oisin McWeeney" userId="cd60c34c-3a24-41c8-a31a-5c33fe3d7031" providerId="ADAL" clId="{AEF9FC95-F084-C44D-8B53-45D05FFAEDBA}" dt="2024-09-25T03:12:27.247" v="1688" actId="14826"/>
        <pc:sldMkLst>
          <pc:docMk/>
          <pc:sldMk cId="3341099163" sldId="303"/>
        </pc:sldMkLst>
      </pc:sldChg>
      <pc:sldChg chg="modSp mod">
        <pc:chgData name="Oisin McWeeney" userId="cd60c34c-3a24-41c8-a31a-5c33fe3d7031" providerId="ADAL" clId="{AEF9FC95-F084-C44D-8B53-45D05FFAEDBA}" dt="2024-09-25T03:12:35.996" v="1689" actId="14826"/>
        <pc:sldMkLst>
          <pc:docMk/>
          <pc:sldMk cId="659355239" sldId="304"/>
        </pc:sldMkLst>
      </pc:sldChg>
      <pc:sldChg chg="modSp mod modNotesTx">
        <pc:chgData name="Oisin McWeeney" userId="cd60c34c-3a24-41c8-a31a-5c33fe3d7031" providerId="ADAL" clId="{AEF9FC95-F084-C44D-8B53-45D05FFAEDBA}" dt="2024-09-25T03:12:58.707" v="1690" actId="14826"/>
        <pc:sldMkLst>
          <pc:docMk/>
          <pc:sldMk cId="1713216147" sldId="305"/>
        </pc:sldMkLst>
      </pc:sldChg>
      <pc:sldChg chg="modSp mod">
        <pc:chgData name="Oisin McWeeney" userId="cd60c34c-3a24-41c8-a31a-5c33fe3d7031" providerId="ADAL" clId="{AEF9FC95-F084-C44D-8B53-45D05FFAEDBA}" dt="2024-09-25T03:13:45.824" v="1691" actId="14826"/>
        <pc:sldMkLst>
          <pc:docMk/>
          <pc:sldMk cId="342136659" sldId="306"/>
        </pc:sldMkLst>
      </pc:sldChg>
      <pc:sldChg chg="modSp mod modNotesTx">
        <pc:chgData name="Oisin McWeeney" userId="cd60c34c-3a24-41c8-a31a-5c33fe3d7031" providerId="ADAL" clId="{AEF9FC95-F084-C44D-8B53-45D05FFAEDBA}" dt="2024-09-25T03:14:07.187" v="1692" actId="14826"/>
        <pc:sldMkLst>
          <pc:docMk/>
          <pc:sldMk cId="1420020992" sldId="307"/>
        </pc:sldMkLst>
      </pc:sldChg>
      <pc:sldChg chg="delSp modSp mod delAnim modNotesTx">
        <pc:chgData name="Oisin McWeeney" userId="cd60c34c-3a24-41c8-a31a-5c33fe3d7031" providerId="ADAL" clId="{AEF9FC95-F084-C44D-8B53-45D05FFAEDBA}" dt="2024-09-25T03:17:24.657" v="1700" actId="14826"/>
        <pc:sldMkLst>
          <pc:docMk/>
          <pc:sldMk cId="3598576344" sldId="1782"/>
        </pc:sldMkLst>
      </pc:sldChg>
      <pc:sldChg chg="modSp mod modNotesTx">
        <pc:chgData name="Oisin McWeeney" userId="cd60c34c-3a24-41c8-a31a-5c33fe3d7031" providerId="ADAL" clId="{AEF9FC95-F084-C44D-8B53-45D05FFAEDBA}" dt="2024-09-25T03:15:07.386" v="1694" actId="14826"/>
        <pc:sldMkLst>
          <pc:docMk/>
          <pc:sldMk cId="3589477728" sldId="1783"/>
        </pc:sldMkLst>
      </pc:sldChg>
      <pc:sldChg chg="modSp add mod modNotesTx">
        <pc:chgData name="Oisin McWeeney" userId="cd60c34c-3a24-41c8-a31a-5c33fe3d7031" providerId="ADAL" clId="{AEF9FC95-F084-C44D-8B53-45D05FFAEDBA}" dt="2024-09-25T03:12:13.770" v="1687" actId="14826"/>
        <pc:sldMkLst>
          <pc:docMk/>
          <pc:sldMk cId="3253333694" sldId="1784"/>
        </pc:sldMkLst>
      </pc:sldChg>
      <pc:sldChg chg="modSp add mod ord modNotesTx">
        <pc:chgData name="Oisin McWeeney" userId="cd60c34c-3a24-41c8-a31a-5c33fe3d7031" providerId="ADAL" clId="{AEF9FC95-F084-C44D-8B53-45D05FFAEDBA}" dt="2024-09-25T03:15:25.454" v="1695" actId="14826"/>
        <pc:sldMkLst>
          <pc:docMk/>
          <pc:sldMk cId="2855729966" sldId="1785"/>
        </pc:sldMkLst>
      </pc:sldChg>
      <pc:sldChg chg="modSp add mod">
        <pc:chgData name="Oisin McWeeney" userId="cd60c34c-3a24-41c8-a31a-5c33fe3d7031" providerId="ADAL" clId="{AEF9FC95-F084-C44D-8B53-45D05FFAEDBA}" dt="2024-09-25T03:15:48.206" v="1696" actId="14826"/>
        <pc:sldMkLst>
          <pc:docMk/>
          <pc:sldMk cId="2811368074" sldId="1786"/>
        </pc:sldMkLst>
      </pc:sldChg>
    </pc:docChg>
  </pc:docChgLst>
  <pc:docChgLst>
    <pc:chgData name="Elizabeth Piaquadio" userId="52767243-7565-4b68-b9c1-5d2bede989b0" providerId="ADAL" clId="{CA987873-FA4D-BA45-8C72-776E362BED25}"/>
    <pc:docChg chg="undo custSel modSld modMainMaster">
      <pc:chgData name="Elizabeth Piaquadio" userId="52767243-7565-4b68-b9c1-5d2bede989b0" providerId="ADAL" clId="{CA987873-FA4D-BA45-8C72-776E362BED25}" dt="2024-09-18T04:22:10.712" v="43" actId="478"/>
      <pc:docMkLst>
        <pc:docMk/>
      </pc:docMkLst>
      <pc:sldChg chg="modSp mod">
        <pc:chgData name="Elizabeth Piaquadio" userId="52767243-7565-4b68-b9c1-5d2bede989b0" providerId="ADAL" clId="{CA987873-FA4D-BA45-8C72-776E362BED25}" dt="2024-09-13T01:29:44.092" v="22" actId="20577"/>
        <pc:sldMkLst>
          <pc:docMk/>
          <pc:sldMk cId="2585116655" sldId="256"/>
        </pc:sldMkLst>
      </pc:sldChg>
      <pc:sldChg chg="mod modShow">
        <pc:chgData name="Elizabeth Piaquadio" userId="52767243-7565-4b68-b9c1-5d2bede989b0" providerId="ADAL" clId="{CA987873-FA4D-BA45-8C72-776E362BED25}" dt="2024-09-13T01:29:41.423" v="20" actId="729"/>
        <pc:sldMkLst>
          <pc:docMk/>
          <pc:sldMk cId="2962364362" sldId="257"/>
        </pc:sldMkLst>
      </pc:sldChg>
      <pc:sldChg chg="addSp delSp modSp mod">
        <pc:chgData name="Elizabeth Piaquadio" userId="52767243-7565-4b68-b9c1-5d2bede989b0" providerId="ADAL" clId="{CA987873-FA4D-BA45-8C72-776E362BED25}" dt="2024-09-18T04:21:40.471" v="38" actId="21"/>
        <pc:sldMkLst>
          <pc:docMk/>
          <pc:sldMk cId="1729709310" sldId="262"/>
        </pc:sldMkLst>
      </pc:sldChg>
      <pc:sldChg chg="addSp delSp modSp mod">
        <pc:chgData name="Elizabeth Piaquadio" userId="52767243-7565-4b68-b9c1-5d2bede989b0" providerId="ADAL" clId="{CA987873-FA4D-BA45-8C72-776E362BED25}" dt="2024-09-18T04:22:10.712" v="43" actId="478"/>
        <pc:sldMkLst>
          <pc:docMk/>
          <pc:sldMk cId="3633108255" sldId="290"/>
        </pc:sldMkLst>
      </pc:sldChg>
      <pc:sldMasterChg chg="modSldLayout">
        <pc:chgData name="Elizabeth Piaquadio" userId="52767243-7565-4b68-b9c1-5d2bede989b0" providerId="ADAL" clId="{CA987873-FA4D-BA45-8C72-776E362BED25}" dt="2024-09-18T04:22:02.287" v="39" actId="21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CA987873-FA4D-BA45-8C72-776E362BED25}" dt="2024-09-18T04:22:02.287" v="39" actId="21"/>
          <pc:sldLayoutMkLst>
            <pc:docMk/>
            <pc:sldMasterMk cId="2142349000" sldId="2147486213"/>
            <pc:sldLayoutMk cId="1288723905" sldId="2147486327"/>
          </pc:sldLayoutMkLst>
        </pc:sldLayoutChg>
      </pc:sldMasterChg>
    </pc:docChg>
  </pc:docChgLst>
  <pc:docChgLst>
    <pc:chgData name="Chantal Rae" userId="a1db561e-73a2-489d-a119-0f73c1c2f06f" providerId="ADAL" clId="{4475D87F-BA10-4434-AB7B-8A3A75EFD9D0}"/>
    <pc:docChg chg="undo custSel addSld delSld modSld modMainMaster">
      <pc:chgData name="Chantal Rae" userId="a1db561e-73a2-489d-a119-0f73c1c2f06f" providerId="ADAL" clId="{4475D87F-BA10-4434-AB7B-8A3A75EFD9D0}" dt="2024-09-18T08:18:34.050" v="2086"/>
      <pc:docMkLst>
        <pc:docMk/>
      </pc:docMkLst>
      <pc:sldChg chg="modSp mod modNotesTx">
        <pc:chgData name="Chantal Rae" userId="a1db561e-73a2-489d-a119-0f73c1c2f06f" providerId="ADAL" clId="{4475D87F-BA10-4434-AB7B-8A3A75EFD9D0}" dt="2024-09-18T04:10:14.853" v="51"/>
        <pc:sldMkLst>
          <pc:docMk/>
          <pc:sldMk cId="2585116655" sldId="256"/>
        </pc:sldMkLst>
      </pc:sldChg>
      <pc:sldChg chg="addSp modSp del mod">
        <pc:chgData name="Chantal Rae" userId="a1db561e-73a2-489d-a119-0f73c1c2f06f" providerId="ADAL" clId="{4475D87F-BA10-4434-AB7B-8A3A75EFD9D0}" dt="2024-09-18T04:10:24.389" v="52" actId="47"/>
        <pc:sldMkLst>
          <pc:docMk/>
          <pc:sldMk cId="2962364362" sldId="257"/>
        </pc:sldMkLst>
      </pc:sldChg>
      <pc:sldChg chg="del">
        <pc:chgData name="Chantal Rae" userId="a1db561e-73a2-489d-a119-0f73c1c2f06f" providerId="ADAL" clId="{4475D87F-BA10-4434-AB7B-8A3A75EFD9D0}" dt="2024-09-18T04:10:25.424" v="53" actId="47"/>
        <pc:sldMkLst>
          <pc:docMk/>
          <pc:sldMk cId="2302989805" sldId="258"/>
        </pc:sldMkLst>
      </pc:sldChg>
      <pc:sldChg chg="del">
        <pc:chgData name="Chantal Rae" userId="a1db561e-73a2-489d-a119-0f73c1c2f06f" providerId="ADAL" clId="{4475D87F-BA10-4434-AB7B-8A3A75EFD9D0}" dt="2024-09-18T04:10:26.744" v="54" actId="47"/>
        <pc:sldMkLst>
          <pc:docMk/>
          <pc:sldMk cId="4286388394" sldId="259"/>
        </pc:sldMkLst>
      </pc:sldChg>
      <pc:sldChg chg="del">
        <pc:chgData name="Chantal Rae" userId="a1db561e-73a2-489d-a119-0f73c1c2f06f" providerId="ADAL" clId="{4475D87F-BA10-4434-AB7B-8A3A75EFD9D0}" dt="2024-09-18T04:10:29.345" v="55" actId="47"/>
        <pc:sldMkLst>
          <pc:docMk/>
          <pc:sldMk cId="3667059378" sldId="260"/>
        </pc:sldMkLst>
      </pc:sldChg>
      <pc:sldChg chg="modSp mod">
        <pc:chgData name="Chantal Rae" userId="a1db561e-73a2-489d-a119-0f73c1c2f06f" providerId="ADAL" clId="{4475D87F-BA10-4434-AB7B-8A3A75EFD9D0}" dt="2024-09-18T04:11:28.398" v="88" actId="20577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4475D87F-BA10-4434-AB7B-8A3A75EFD9D0}" dt="2024-09-18T04:12:03.581" v="138" actId="20577"/>
        <pc:sldMkLst>
          <pc:docMk/>
          <pc:sldMk cId="1729709310" sldId="262"/>
        </pc:sldMkLst>
      </pc:sldChg>
      <pc:sldChg chg="del">
        <pc:chgData name="Chantal Rae" userId="a1db561e-73a2-489d-a119-0f73c1c2f06f" providerId="ADAL" clId="{4475D87F-BA10-4434-AB7B-8A3A75EFD9D0}" dt="2024-09-18T05:08:03.262" v="1678" actId="47"/>
        <pc:sldMkLst>
          <pc:docMk/>
          <pc:sldMk cId="2203802166" sldId="267"/>
        </pc:sldMkLst>
      </pc:sldChg>
      <pc:sldChg chg="del">
        <pc:chgData name="Chantal Rae" userId="a1db561e-73a2-489d-a119-0f73c1c2f06f" providerId="ADAL" clId="{4475D87F-BA10-4434-AB7B-8A3A75EFD9D0}" dt="2024-09-18T05:08:04.736" v="1679" actId="47"/>
        <pc:sldMkLst>
          <pc:docMk/>
          <pc:sldMk cId="2154154144" sldId="268"/>
        </pc:sldMkLst>
      </pc:sldChg>
      <pc:sldChg chg="del">
        <pc:chgData name="Chantal Rae" userId="a1db561e-73a2-489d-a119-0f73c1c2f06f" providerId="ADAL" clId="{4475D87F-BA10-4434-AB7B-8A3A75EFD9D0}" dt="2024-09-18T05:08:12.232" v="1682" actId="47"/>
        <pc:sldMkLst>
          <pc:docMk/>
          <pc:sldMk cId="3050916536" sldId="272"/>
        </pc:sldMkLst>
      </pc:sldChg>
      <pc:sldChg chg="addSp delSp modSp mod">
        <pc:chgData name="Chantal Rae" userId="a1db561e-73a2-489d-a119-0f73c1c2f06f" providerId="ADAL" clId="{4475D87F-BA10-4434-AB7B-8A3A75EFD9D0}" dt="2024-09-18T08:18:34.050" v="2086"/>
        <pc:sldMkLst>
          <pc:docMk/>
          <pc:sldMk cId="521185421" sldId="275"/>
        </pc:sldMkLst>
      </pc:sldChg>
      <pc:sldChg chg="addSp modSp mod modNotesTx">
        <pc:chgData name="Chantal Rae" userId="a1db561e-73a2-489d-a119-0f73c1c2f06f" providerId="ADAL" clId="{4475D87F-BA10-4434-AB7B-8A3A75EFD9D0}" dt="2024-09-18T05:10:32.119" v="1735"/>
        <pc:sldMkLst>
          <pc:docMk/>
          <pc:sldMk cId="394987177" sldId="276"/>
        </pc:sldMkLst>
      </pc:sldChg>
      <pc:sldChg chg="del">
        <pc:chgData name="Chantal Rae" userId="a1db561e-73a2-489d-a119-0f73c1c2f06f" providerId="ADAL" clId="{4475D87F-BA10-4434-AB7B-8A3A75EFD9D0}" dt="2024-09-18T05:10:38.503" v="1736" actId="47"/>
        <pc:sldMkLst>
          <pc:docMk/>
          <pc:sldMk cId="809941416" sldId="277"/>
        </pc:sldMkLst>
      </pc:sldChg>
      <pc:sldChg chg="del">
        <pc:chgData name="Chantal Rae" userId="a1db561e-73a2-489d-a119-0f73c1c2f06f" providerId="ADAL" clId="{4475D87F-BA10-4434-AB7B-8A3A75EFD9D0}" dt="2024-09-18T05:10:39.706" v="1737" actId="47"/>
        <pc:sldMkLst>
          <pc:docMk/>
          <pc:sldMk cId="4193499157" sldId="279"/>
        </pc:sldMkLst>
      </pc:sldChg>
      <pc:sldChg chg="addSp delSp modSp mod">
        <pc:chgData name="Chantal Rae" userId="a1db561e-73a2-489d-a119-0f73c1c2f06f" providerId="ADAL" clId="{4475D87F-BA10-4434-AB7B-8A3A75EFD9D0}" dt="2024-09-18T07:40:23.702" v="1740" actId="1076"/>
        <pc:sldMkLst>
          <pc:docMk/>
          <pc:sldMk cId="1224502873" sldId="285"/>
        </pc:sldMkLst>
      </pc:sldChg>
      <pc:sldChg chg="addSp delSp modSp mod modNotesTx">
        <pc:chgData name="Chantal Rae" userId="a1db561e-73a2-489d-a119-0f73c1c2f06f" providerId="ADAL" clId="{4475D87F-BA10-4434-AB7B-8A3A75EFD9D0}" dt="2024-09-18T08:15:52.540" v="2052" actId="1076"/>
        <pc:sldMkLst>
          <pc:docMk/>
          <pc:sldMk cId="3633108255" sldId="290"/>
        </pc:sldMkLst>
      </pc:sldChg>
      <pc:sldChg chg="del">
        <pc:chgData name="Chantal Rae" userId="a1db561e-73a2-489d-a119-0f73c1c2f06f" providerId="ADAL" clId="{4475D87F-BA10-4434-AB7B-8A3A75EFD9D0}" dt="2024-09-18T05:05:59.743" v="1592" actId="47"/>
        <pc:sldMkLst>
          <pc:docMk/>
          <pc:sldMk cId="1513152047" sldId="291"/>
        </pc:sldMkLst>
      </pc:sldChg>
      <pc:sldChg chg="del">
        <pc:chgData name="Chantal Rae" userId="a1db561e-73a2-489d-a119-0f73c1c2f06f" providerId="ADAL" clId="{4475D87F-BA10-4434-AB7B-8A3A75EFD9D0}" dt="2024-09-18T05:08:00.822" v="1677" actId="47"/>
        <pc:sldMkLst>
          <pc:docMk/>
          <pc:sldMk cId="2425753151" sldId="292"/>
        </pc:sldMkLst>
      </pc:sldChg>
      <pc:sldChg chg="del">
        <pc:chgData name="Chantal Rae" userId="a1db561e-73a2-489d-a119-0f73c1c2f06f" providerId="ADAL" clId="{4475D87F-BA10-4434-AB7B-8A3A75EFD9D0}" dt="2024-09-18T07:40:55.836" v="1741" actId="47"/>
        <pc:sldMkLst>
          <pc:docMk/>
          <pc:sldMk cId="1323430267" sldId="293"/>
        </pc:sldMkLst>
      </pc:sldChg>
      <pc:sldChg chg="del">
        <pc:chgData name="Chantal Rae" userId="a1db561e-73a2-489d-a119-0f73c1c2f06f" providerId="ADAL" clId="{4475D87F-BA10-4434-AB7B-8A3A75EFD9D0}" dt="2024-09-18T05:08:08.872" v="1680" actId="47"/>
        <pc:sldMkLst>
          <pc:docMk/>
          <pc:sldMk cId="2720037" sldId="294"/>
        </pc:sldMkLst>
      </pc:sldChg>
      <pc:sldChg chg="del">
        <pc:chgData name="Chantal Rae" userId="a1db561e-73a2-489d-a119-0f73c1c2f06f" providerId="ADAL" clId="{4475D87F-BA10-4434-AB7B-8A3A75EFD9D0}" dt="2024-09-18T05:08:10.655" v="1681" actId="47"/>
        <pc:sldMkLst>
          <pc:docMk/>
          <pc:sldMk cId="415345617" sldId="295"/>
        </pc:sldMkLst>
      </pc:sldChg>
      <pc:sldChg chg="addSp delSp modSp mod">
        <pc:chgData name="Chantal Rae" userId="a1db561e-73a2-489d-a119-0f73c1c2f06f" providerId="ADAL" clId="{4475D87F-BA10-4434-AB7B-8A3A75EFD9D0}" dt="2024-09-18T04:26:09.301" v="204" actId="1076"/>
        <pc:sldMkLst>
          <pc:docMk/>
          <pc:sldMk cId="212429081" sldId="296"/>
        </pc:sldMkLst>
      </pc:sldChg>
      <pc:sldChg chg="modSp add mod modNotesTx">
        <pc:chgData name="Chantal Rae" userId="a1db561e-73a2-489d-a119-0f73c1c2f06f" providerId="ADAL" clId="{4475D87F-BA10-4434-AB7B-8A3A75EFD9D0}" dt="2024-09-18T04:49:37.254" v="367" actId="20577"/>
        <pc:sldMkLst>
          <pc:docMk/>
          <pc:sldMk cId="117387710" sldId="297"/>
        </pc:sldMkLst>
      </pc:sldChg>
      <pc:sldChg chg="modSp add del mod">
        <pc:chgData name="Chantal Rae" userId="a1db561e-73a2-489d-a119-0f73c1c2f06f" providerId="ADAL" clId="{4475D87F-BA10-4434-AB7B-8A3A75EFD9D0}" dt="2024-09-18T04:19:04.777" v="171" actId="47"/>
        <pc:sldMkLst>
          <pc:docMk/>
          <pc:sldMk cId="2799744558" sldId="297"/>
        </pc:sldMkLst>
      </pc:sldChg>
      <pc:sldChg chg="addSp modSp add mod modNotesTx">
        <pc:chgData name="Chantal Rae" userId="a1db561e-73a2-489d-a119-0f73c1c2f06f" providerId="ADAL" clId="{4475D87F-BA10-4434-AB7B-8A3A75EFD9D0}" dt="2024-09-18T08:16:10.867" v="2054" actId="255"/>
        <pc:sldMkLst>
          <pc:docMk/>
          <pc:sldMk cId="558348118" sldId="298"/>
        </pc:sldMkLst>
      </pc:sldChg>
      <pc:sldChg chg="addSp delSp modSp add mod delAnim modNotesTx">
        <pc:chgData name="Chantal Rae" userId="a1db561e-73a2-489d-a119-0f73c1c2f06f" providerId="ADAL" clId="{4475D87F-BA10-4434-AB7B-8A3A75EFD9D0}" dt="2024-09-18T08:16:16.411" v="2055"/>
        <pc:sldMkLst>
          <pc:docMk/>
          <pc:sldMk cId="3445829193" sldId="299"/>
        </pc:sldMkLst>
      </pc:sldChg>
      <pc:sldChg chg="addSp modSp add">
        <pc:chgData name="Chantal Rae" userId="a1db561e-73a2-489d-a119-0f73c1c2f06f" providerId="ADAL" clId="{4475D87F-BA10-4434-AB7B-8A3A75EFD9D0}" dt="2024-09-18T08:16:18.683" v="2056"/>
        <pc:sldMkLst>
          <pc:docMk/>
          <pc:sldMk cId="3161078265" sldId="300"/>
        </pc:sldMkLst>
      </pc:sldChg>
      <pc:sldChg chg="addSp modSp add">
        <pc:chgData name="Chantal Rae" userId="a1db561e-73a2-489d-a119-0f73c1c2f06f" providerId="ADAL" clId="{4475D87F-BA10-4434-AB7B-8A3A75EFD9D0}" dt="2024-09-18T08:16:21.569" v="2057"/>
        <pc:sldMkLst>
          <pc:docMk/>
          <pc:sldMk cId="1327022093" sldId="301"/>
        </pc:sldMkLst>
      </pc:sldChg>
      <pc:sldChg chg="add">
        <pc:chgData name="Chantal Rae" userId="a1db561e-73a2-489d-a119-0f73c1c2f06f" providerId="ADAL" clId="{4475D87F-BA10-4434-AB7B-8A3A75EFD9D0}" dt="2024-09-18T04:59:13.408" v="1106"/>
        <pc:sldMkLst>
          <pc:docMk/>
          <pc:sldMk cId="2432143710" sldId="302"/>
        </pc:sldMkLst>
      </pc:sldChg>
      <pc:sldChg chg="addSp delSp modSp add mod modNotesTx">
        <pc:chgData name="Chantal Rae" userId="a1db561e-73a2-489d-a119-0f73c1c2f06f" providerId="ADAL" clId="{4475D87F-BA10-4434-AB7B-8A3A75EFD9D0}" dt="2024-09-18T08:16:30.640" v="2060" actId="1076"/>
        <pc:sldMkLst>
          <pc:docMk/>
          <pc:sldMk cId="3341099163" sldId="303"/>
        </pc:sldMkLst>
      </pc:sldChg>
      <pc:sldChg chg="addSp delSp modSp add mod modNotesTx">
        <pc:chgData name="Chantal Rae" userId="a1db561e-73a2-489d-a119-0f73c1c2f06f" providerId="ADAL" clId="{4475D87F-BA10-4434-AB7B-8A3A75EFD9D0}" dt="2024-09-18T08:16:34.031" v="2061"/>
        <pc:sldMkLst>
          <pc:docMk/>
          <pc:sldMk cId="659355239" sldId="304"/>
        </pc:sldMkLst>
      </pc:sldChg>
      <pc:sldChg chg="addSp modSp add">
        <pc:chgData name="Chantal Rae" userId="a1db561e-73a2-489d-a119-0f73c1c2f06f" providerId="ADAL" clId="{4475D87F-BA10-4434-AB7B-8A3A75EFD9D0}" dt="2024-09-18T08:16:35.690" v="2062"/>
        <pc:sldMkLst>
          <pc:docMk/>
          <pc:sldMk cId="1713216147" sldId="305"/>
        </pc:sldMkLst>
      </pc:sldChg>
      <pc:sldChg chg="addSp modSp add modNotesTx">
        <pc:chgData name="Chantal Rae" userId="a1db561e-73a2-489d-a119-0f73c1c2f06f" providerId="ADAL" clId="{4475D87F-BA10-4434-AB7B-8A3A75EFD9D0}" dt="2024-09-18T08:16:37.825" v="2063"/>
        <pc:sldMkLst>
          <pc:docMk/>
          <pc:sldMk cId="342136659" sldId="306"/>
        </pc:sldMkLst>
      </pc:sldChg>
      <pc:sldChg chg="addSp modSp add">
        <pc:chgData name="Chantal Rae" userId="a1db561e-73a2-489d-a119-0f73c1c2f06f" providerId="ADAL" clId="{4475D87F-BA10-4434-AB7B-8A3A75EFD9D0}" dt="2024-09-18T08:16:40.634" v="2064"/>
        <pc:sldMkLst>
          <pc:docMk/>
          <pc:sldMk cId="1420020992" sldId="307"/>
        </pc:sldMkLst>
      </pc:sldChg>
      <pc:sldChg chg="add del">
        <pc:chgData name="Chantal Rae" userId="a1db561e-73a2-489d-a119-0f73c1c2f06f" providerId="ADAL" clId="{4475D87F-BA10-4434-AB7B-8A3A75EFD9D0}" dt="2024-09-18T05:05:58.322" v="1591" actId="47"/>
        <pc:sldMkLst>
          <pc:docMk/>
          <pc:sldMk cId="2652522113" sldId="308"/>
        </pc:sldMkLst>
      </pc:sldChg>
      <pc:sldChg chg="addSp delSp modSp add mod delAnim modAnim modNotesTx">
        <pc:chgData name="Chantal Rae" userId="a1db561e-73a2-489d-a119-0f73c1c2f06f" providerId="ADAL" clId="{4475D87F-BA10-4434-AB7B-8A3A75EFD9D0}" dt="2024-09-18T08:17:46.239" v="2082"/>
        <pc:sldMkLst>
          <pc:docMk/>
          <pc:sldMk cId="3598576344" sldId="1782"/>
        </pc:sldMkLst>
      </pc:sldChg>
      <pc:sldChg chg="addSp modSp add">
        <pc:chgData name="Chantal Rae" userId="a1db561e-73a2-489d-a119-0f73c1c2f06f" providerId="ADAL" clId="{4475D87F-BA10-4434-AB7B-8A3A75EFD9D0}" dt="2024-09-18T08:16:41.947" v="2065"/>
        <pc:sldMkLst>
          <pc:docMk/>
          <pc:sldMk cId="3589477728" sldId="1783"/>
        </pc:sldMkLst>
      </pc:sldChg>
      <pc:sldMasterChg chg="modSldLayout">
        <pc:chgData name="Chantal Rae" userId="a1db561e-73a2-489d-a119-0f73c1c2f06f" providerId="ADAL" clId="{4475D87F-BA10-4434-AB7B-8A3A75EFD9D0}" dt="2024-09-18T04:25:08.595" v="198" actId="1076"/>
        <pc:sldMasterMkLst>
          <pc:docMk/>
          <pc:sldMasterMk cId="2142349000" sldId="2147486213"/>
        </pc:sldMasterMkLst>
        <pc:sldLayoutChg chg="delSp modSp mod">
          <pc:chgData name="Chantal Rae" userId="a1db561e-73a2-489d-a119-0f73c1c2f06f" providerId="ADAL" clId="{4475D87F-BA10-4434-AB7B-8A3A75EFD9D0}" dt="2024-09-13T01:26:21.208" v="20" actId="478"/>
          <pc:sldLayoutMkLst>
            <pc:docMk/>
            <pc:sldMasterMk cId="2142349000" sldId="2147486213"/>
            <pc:sldLayoutMk cId="519802119" sldId="2147486339"/>
          </pc:sldLayoutMkLst>
        </pc:sldLayoutChg>
        <pc:sldLayoutChg chg="modSp mod">
          <pc:chgData name="Chantal Rae" userId="a1db561e-73a2-489d-a119-0f73c1c2f06f" providerId="ADAL" clId="{4475D87F-BA10-4434-AB7B-8A3A75EFD9D0}" dt="2024-09-18T04:25:08.595" v="198" actId="1076"/>
          <pc:sldLayoutMkLst>
            <pc:docMk/>
            <pc:sldMasterMk cId="2142349000" sldId="2147486213"/>
            <pc:sldLayoutMk cId="742648052" sldId="2147486351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5:20:53.416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5:20:53.416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5:20:53.416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5:20:53.416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Duncan Hastie" userId="6b9ddfa0-3e8b-4c72-a299-e1e58d399348" providerId="ADAL" clId="{A9C339EF-94B5-5A47-900E-70C852BD7CCB}"/>
    <pc:docChg chg="custSel addSld modSld modMainMaster">
      <pc:chgData name="Duncan Hastie" userId="6b9ddfa0-3e8b-4c72-a299-e1e58d399348" providerId="ADAL" clId="{A9C339EF-94B5-5A47-900E-70C852BD7CCB}" dt="2024-09-18T05:24:11.248" v="22" actId="18131"/>
      <pc:docMkLst>
        <pc:docMk/>
      </pc:docMkLst>
      <pc:sldChg chg="addSp delSp modSp new mod modClrScheme chgLayout">
        <pc:chgData name="Duncan Hastie" userId="6b9ddfa0-3e8b-4c72-a299-e1e58d399348" providerId="ADAL" clId="{A9C339EF-94B5-5A47-900E-70C852BD7CCB}" dt="2024-09-18T05:24:11.248" v="22" actId="18131"/>
        <pc:sldMkLst>
          <pc:docMk/>
          <pc:sldMk cId="212429081" sldId="296"/>
        </pc:sldMkLst>
      </pc:sldChg>
      <pc:sldMasterChg chg="modSldLayout">
        <pc:chgData name="Duncan Hastie" userId="6b9ddfa0-3e8b-4c72-a299-e1e58d399348" providerId="ADAL" clId="{A9C339EF-94B5-5A47-900E-70C852BD7CCB}" dt="2024-09-12T09:02:29.902" v="11" actId="14100"/>
        <pc:sldMasterMkLst>
          <pc:docMk/>
          <pc:sldMasterMk cId="2142349000" sldId="2147486213"/>
        </pc:sldMasterMkLst>
        <pc:sldLayoutChg chg="addSp delSp modSp mod">
          <pc:chgData name="Duncan Hastie" userId="6b9ddfa0-3e8b-4c72-a299-e1e58d399348" providerId="ADAL" clId="{A9C339EF-94B5-5A47-900E-70C852BD7CCB}" dt="2024-09-12T09:02:29.902" v="11" actId="14100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Elizabeth Piaquadio" userId="52767243-7565-4b68-b9c1-5d2bede989b0" providerId="ADAL" clId="{58428DE9-6A1B-4A4B-B299-B32CC8E69C40}"/>
    <pc:docChg chg="undo custSel modSld">
      <pc:chgData name="Elizabeth Piaquadio" userId="52767243-7565-4b68-b9c1-5d2bede989b0" providerId="ADAL" clId="{58428DE9-6A1B-4A4B-B299-B32CC8E69C40}" dt="2024-12-05T01:07:06.369" v="27" actId="1035"/>
      <pc:docMkLst>
        <pc:docMk/>
      </pc:docMkLst>
      <pc:sldChg chg="addSp delSp modSp mod">
        <pc:chgData name="Elizabeth Piaquadio" userId="52767243-7565-4b68-b9c1-5d2bede989b0" providerId="ADAL" clId="{58428DE9-6A1B-4A4B-B299-B32CC8E69C40}" dt="2024-12-05T01:05:35.836" v="8" actId="14826"/>
        <pc:sldMkLst>
          <pc:docMk/>
          <pc:sldMk cId="2585116655" sldId="256"/>
        </pc:sldMkLst>
      </pc:sldChg>
      <pc:sldChg chg="addSp delSp mod">
        <pc:chgData name="Elizabeth Piaquadio" userId="52767243-7565-4b68-b9c1-5d2bede989b0" providerId="ADAL" clId="{58428DE9-6A1B-4A4B-B299-B32CC8E69C40}" dt="2024-12-05T01:06:09.111" v="11" actId="478"/>
        <pc:sldMkLst>
          <pc:docMk/>
          <pc:sldMk cId="3633108255" sldId="290"/>
        </pc:sldMkLst>
      </pc:sldChg>
      <pc:sldChg chg="addSp delSp modSp mod">
        <pc:chgData name="Elizabeth Piaquadio" userId="52767243-7565-4b68-b9c1-5d2bede989b0" providerId="ADAL" clId="{58428DE9-6A1B-4A4B-B299-B32CC8E69C40}" dt="2024-12-05T01:07:06.369" v="27" actId="1035"/>
        <pc:sldMkLst>
          <pc:docMk/>
          <pc:sldMk cId="3598576344" sldId="1782"/>
        </pc:sldMkLst>
      </pc:sldChg>
      <pc:sldChg chg="addSp delSp modSp mod">
        <pc:chgData name="Elizabeth Piaquadio" userId="52767243-7565-4b68-b9c1-5d2bede989b0" providerId="ADAL" clId="{58428DE9-6A1B-4A4B-B299-B32CC8E69C40}" dt="2024-12-05T01:06:33.307" v="14" actId="14826"/>
        <pc:sldMkLst>
          <pc:docMk/>
          <pc:sldMk cId="3253333694" sldId="1784"/>
        </pc:sldMkLst>
      </pc:sldChg>
    </pc:docChg>
  </pc:docChgLst>
  <pc:docChgLst>
    <pc:chgData name="Tara Tyrell" userId="67dc6626-2ece-4dc7-ac5a-9add06ec429c" providerId="ADAL" clId="{ABF1F77D-789F-4053-89C5-0D55EBE79BB4}"/>
    <pc:docChg chg="undo redo custSel modSld modMainMaster">
      <pc:chgData name="Tara Tyrell" userId="67dc6626-2ece-4dc7-ac5a-9add06ec429c" providerId="ADAL" clId="{ABF1F77D-789F-4053-89C5-0D55EBE79BB4}" dt="2024-09-12T04:34:22.757" v="127" actId="20577"/>
      <pc:docMkLst>
        <pc:docMk/>
      </pc:docMkLst>
      <pc:sldChg chg="modSp mod">
        <pc:chgData name="Tara Tyrell" userId="67dc6626-2ece-4dc7-ac5a-9add06ec429c" providerId="ADAL" clId="{ABF1F77D-789F-4053-89C5-0D55EBE79BB4}" dt="2024-09-12T03:39:33.953" v="96" actId="255"/>
        <pc:sldMkLst>
          <pc:docMk/>
          <pc:sldMk cId="2962364362" sldId="257"/>
        </pc:sldMkLst>
      </pc:sldChg>
      <pc:sldChg chg="modSp mod">
        <pc:chgData name="Tara Tyrell" userId="67dc6626-2ece-4dc7-ac5a-9add06ec429c" providerId="ADAL" clId="{ABF1F77D-789F-4053-89C5-0D55EBE79BB4}" dt="2024-09-12T04:34:22.757" v="127" actId="20577"/>
        <pc:sldMkLst>
          <pc:docMk/>
          <pc:sldMk cId="2302989805" sldId="258"/>
        </pc:sldMkLst>
      </pc:sldChg>
      <pc:sldChg chg="modSp mod">
        <pc:chgData name="Tara Tyrell" userId="67dc6626-2ece-4dc7-ac5a-9add06ec429c" providerId="ADAL" clId="{ABF1F77D-789F-4053-89C5-0D55EBE79BB4}" dt="2024-09-12T03:34:11.484" v="20" actId="255"/>
        <pc:sldMkLst>
          <pc:docMk/>
          <pc:sldMk cId="4286388394" sldId="259"/>
        </pc:sldMkLst>
      </pc:sldChg>
      <pc:sldChg chg="modSp mod">
        <pc:chgData name="Tara Tyrell" userId="67dc6626-2ece-4dc7-ac5a-9add06ec429c" providerId="ADAL" clId="{ABF1F77D-789F-4053-89C5-0D55EBE79BB4}" dt="2024-09-12T03:34:22.209" v="22" actId="255"/>
        <pc:sldMkLst>
          <pc:docMk/>
          <pc:sldMk cId="3667059378" sldId="260"/>
        </pc:sldMkLst>
      </pc:sldChg>
      <pc:sldChg chg="modSp mod">
        <pc:chgData name="Tara Tyrell" userId="67dc6626-2ece-4dc7-ac5a-9add06ec429c" providerId="ADAL" clId="{ABF1F77D-789F-4053-89C5-0D55EBE79BB4}" dt="2024-09-12T03:34:35.894" v="24" actId="255"/>
        <pc:sldMkLst>
          <pc:docMk/>
          <pc:sldMk cId="4221246315" sldId="261"/>
        </pc:sldMkLst>
      </pc:sldChg>
      <pc:sldChg chg="modSp mod">
        <pc:chgData name="Tara Tyrell" userId="67dc6626-2ece-4dc7-ac5a-9add06ec429c" providerId="ADAL" clId="{ABF1F77D-789F-4053-89C5-0D55EBE79BB4}" dt="2024-09-12T03:34:45.862" v="26" actId="255"/>
        <pc:sldMkLst>
          <pc:docMk/>
          <pc:sldMk cId="1729709310" sldId="262"/>
        </pc:sldMkLst>
      </pc:sldChg>
      <pc:sldChg chg="modSp mod">
        <pc:chgData name="Tara Tyrell" userId="67dc6626-2ece-4dc7-ac5a-9add06ec429c" providerId="ADAL" clId="{ABF1F77D-789F-4053-89C5-0D55EBE79BB4}" dt="2024-09-12T03:39:06.074" v="79" actId="255"/>
        <pc:sldMkLst>
          <pc:docMk/>
          <pc:sldMk cId="2203802166" sldId="267"/>
        </pc:sldMkLst>
      </pc:sldChg>
      <pc:sldChg chg="modSp mod">
        <pc:chgData name="Tara Tyrell" userId="67dc6626-2ece-4dc7-ac5a-9add06ec429c" providerId="ADAL" clId="{ABF1F77D-789F-4053-89C5-0D55EBE79BB4}" dt="2024-09-12T03:39:06.709" v="81" actId="255"/>
        <pc:sldMkLst>
          <pc:docMk/>
          <pc:sldMk cId="2154154144" sldId="268"/>
        </pc:sldMkLst>
      </pc:sldChg>
      <pc:sldChg chg="modSp mod">
        <pc:chgData name="Tara Tyrell" userId="67dc6626-2ece-4dc7-ac5a-9add06ec429c" providerId="ADAL" clId="{ABF1F77D-789F-4053-89C5-0D55EBE79BB4}" dt="2024-09-12T03:39:07.305" v="83" actId="255"/>
        <pc:sldMkLst>
          <pc:docMk/>
          <pc:sldMk cId="3050916536" sldId="272"/>
        </pc:sldMkLst>
      </pc:sldChg>
      <pc:sldChg chg="modSp mod">
        <pc:chgData name="Tara Tyrell" userId="67dc6626-2ece-4dc7-ac5a-9add06ec429c" providerId="ADAL" clId="{ABF1F77D-789F-4053-89C5-0D55EBE79BB4}" dt="2024-09-12T03:39:07.901" v="85" actId="255"/>
        <pc:sldMkLst>
          <pc:docMk/>
          <pc:sldMk cId="521185421" sldId="275"/>
        </pc:sldMkLst>
      </pc:sldChg>
      <pc:sldChg chg="modSp mod">
        <pc:chgData name="Tara Tyrell" userId="67dc6626-2ece-4dc7-ac5a-9add06ec429c" providerId="ADAL" clId="{ABF1F77D-789F-4053-89C5-0D55EBE79BB4}" dt="2024-09-12T03:39:09.990" v="90" actId="255"/>
        <pc:sldMkLst>
          <pc:docMk/>
          <pc:sldMk cId="394987177" sldId="276"/>
        </pc:sldMkLst>
      </pc:sldChg>
      <pc:sldChg chg="modSp mod">
        <pc:chgData name="Tara Tyrell" userId="67dc6626-2ece-4dc7-ac5a-9add06ec429c" providerId="ADAL" clId="{ABF1F77D-789F-4053-89C5-0D55EBE79BB4}" dt="2024-09-12T03:39:11.970" v="92" actId="255"/>
        <pc:sldMkLst>
          <pc:docMk/>
          <pc:sldMk cId="809941416" sldId="277"/>
        </pc:sldMkLst>
      </pc:sldChg>
      <pc:sldChg chg="modSp mod">
        <pc:chgData name="Tara Tyrell" userId="67dc6626-2ece-4dc7-ac5a-9add06ec429c" providerId="ADAL" clId="{ABF1F77D-789F-4053-89C5-0D55EBE79BB4}" dt="2024-09-12T03:39:12.932" v="94" actId="255"/>
        <pc:sldMkLst>
          <pc:docMk/>
          <pc:sldMk cId="4193499157" sldId="279"/>
        </pc:sldMkLst>
      </pc:sldChg>
      <pc:sldChg chg="modSp mod">
        <pc:chgData name="Tara Tyrell" userId="67dc6626-2ece-4dc7-ac5a-9add06ec429c" providerId="ADAL" clId="{ABF1F77D-789F-4053-89C5-0D55EBE79BB4}" dt="2024-09-12T03:34:56.274" v="28" actId="255"/>
        <pc:sldMkLst>
          <pc:docMk/>
          <pc:sldMk cId="1224502873" sldId="285"/>
        </pc:sldMkLst>
      </pc:sldChg>
      <pc:sldChg chg="modSp mod">
        <pc:chgData name="Tara Tyrell" userId="67dc6626-2ece-4dc7-ac5a-9add06ec429c" providerId="ADAL" clId="{ABF1F77D-789F-4053-89C5-0D55EBE79BB4}" dt="2024-09-12T03:35:19.757" v="31" actId="255"/>
        <pc:sldMkLst>
          <pc:docMk/>
          <pc:sldMk cId="3633108255" sldId="290"/>
        </pc:sldMkLst>
      </pc:sldChg>
      <pc:sldChg chg="modSp mod">
        <pc:chgData name="Tara Tyrell" userId="67dc6626-2ece-4dc7-ac5a-9add06ec429c" providerId="ADAL" clId="{ABF1F77D-789F-4053-89C5-0D55EBE79BB4}" dt="2024-09-12T03:35:35.287" v="34" actId="255"/>
        <pc:sldMkLst>
          <pc:docMk/>
          <pc:sldMk cId="1513152047" sldId="291"/>
        </pc:sldMkLst>
      </pc:sldChg>
      <pc:sldChg chg="modSp mod">
        <pc:chgData name="Tara Tyrell" userId="67dc6626-2ece-4dc7-ac5a-9add06ec429c" providerId="ADAL" clId="{ABF1F77D-789F-4053-89C5-0D55EBE79BB4}" dt="2024-09-12T03:39:05.414" v="77" actId="255"/>
        <pc:sldMkLst>
          <pc:docMk/>
          <pc:sldMk cId="2425753151" sldId="292"/>
        </pc:sldMkLst>
      </pc:sldChg>
      <pc:sldChg chg="modSp mod">
        <pc:chgData name="Tara Tyrell" userId="67dc6626-2ece-4dc7-ac5a-9add06ec429c" providerId="ADAL" clId="{ABF1F77D-789F-4053-89C5-0D55EBE79BB4}" dt="2024-09-12T03:39:08.776" v="88" actId="255"/>
        <pc:sldMkLst>
          <pc:docMk/>
          <pc:sldMk cId="1323430267" sldId="293"/>
        </pc:sldMkLst>
      </pc:sldChg>
      <pc:sldChg chg="modSp mod">
        <pc:chgData name="Tara Tyrell" userId="67dc6626-2ece-4dc7-ac5a-9add06ec429c" providerId="ADAL" clId="{ABF1F77D-789F-4053-89C5-0D55EBE79BB4}" dt="2024-09-12T03:41:31.839" v="99" actId="14100"/>
        <pc:sldMkLst>
          <pc:docMk/>
          <pc:sldMk cId="2720037" sldId="294"/>
        </pc:sldMkLst>
      </pc:sldChg>
      <pc:sldMasterChg chg="modSp mod modSldLayout">
        <pc:chgData name="Tara Tyrell" userId="67dc6626-2ece-4dc7-ac5a-9add06ec429c" providerId="ADAL" clId="{ABF1F77D-789F-4053-89C5-0D55EBE79BB4}" dt="2024-09-12T04:30:47.947" v="114" actId="207"/>
        <pc:sldMasterMkLst>
          <pc:docMk/>
          <pc:sldMasterMk cId="2142349000" sldId="2147486213"/>
        </pc:sldMasterMkLst>
        <pc:sldLayoutChg chg="modSp mod">
          <pc:chgData name="Tara Tyrell" userId="67dc6626-2ece-4dc7-ac5a-9add06ec429c" providerId="ADAL" clId="{ABF1F77D-789F-4053-89C5-0D55EBE79BB4}" dt="2024-09-12T03:31:46.756" v="1" actId="20577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Tara Tyrell" userId="67dc6626-2ece-4dc7-ac5a-9add06ec429c" providerId="ADAL" clId="{ABF1F77D-789F-4053-89C5-0D55EBE79BB4}" dt="2024-09-12T03:32:09.784" v="7" actId="20577"/>
          <pc:sldLayoutMkLst>
            <pc:docMk/>
            <pc:sldMasterMk cId="2142349000" sldId="2147486213"/>
            <pc:sldLayoutMk cId="1757736852" sldId="2147486329"/>
          </pc:sldLayoutMkLst>
        </pc:sldLayoutChg>
        <pc:sldLayoutChg chg="modSp mod">
          <pc:chgData name="Tara Tyrell" userId="67dc6626-2ece-4dc7-ac5a-9add06ec429c" providerId="ADAL" clId="{ABF1F77D-789F-4053-89C5-0D55EBE79BB4}" dt="2024-09-12T03:32:03.169" v="3" actId="20577"/>
          <pc:sldLayoutMkLst>
            <pc:docMk/>
            <pc:sldMasterMk cId="2142349000" sldId="2147486213"/>
            <pc:sldLayoutMk cId="280357843" sldId="2147486331"/>
          </pc:sldLayoutMkLst>
        </pc:sldLayoutChg>
        <pc:sldLayoutChg chg="modSp mod">
          <pc:chgData name="Tara Tyrell" userId="67dc6626-2ece-4dc7-ac5a-9add06ec429c" providerId="ADAL" clId="{ABF1F77D-789F-4053-89C5-0D55EBE79BB4}" dt="2024-09-12T03:32:06.471" v="5" actId="20577"/>
          <pc:sldLayoutMkLst>
            <pc:docMk/>
            <pc:sldMasterMk cId="2142349000" sldId="2147486213"/>
            <pc:sldLayoutMk cId="1425174283" sldId="2147486332"/>
          </pc:sldLayoutMkLst>
        </pc:sldLayoutChg>
        <pc:sldLayoutChg chg="modSp mod">
          <pc:chgData name="Tara Tyrell" userId="67dc6626-2ece-4dc7-ac5a-9add06ec429c" providerId="ADAL" clId="{ABF1F77D-789F-4053-89C5-0D55EBE79BB4}" dt="2024-09-12T03:32:24.585" v="9" actId="20577"/>
          <pc:sldLayoutMkLst>
            <pc:docMk/>
            <pc:sldMasterMk cId="2142349000" sldId="2147486213"/>
            <pc:sldLayoutMk cId="2244177408" sldId="2147486337"/>
          </pc:sldLayoutMkLst>
        </pc:sldLayoutChg>
        <pc:sldLayoutChg chg="modSp mod">
          <pc:chgData name="Tara Tyrell" userId="67dc6626-2ece-4dc7-ac5a-9add06ec429c" providerId="ADAL" clId="{ABF1F77D-789F-4053-89C5-0D55EBE79BB4}" dt="2024-09-12T03:32:38.285" v="13" actId="20577"/>
          <pc:sldLayoutMkLst>
            <pc:docMk/>
            <pc:sldMasterMk cId="2142349000" sldId="2147486213"/>
            <pc:sldLayoutMk cId="3282757240" sldId="2147486343"/>
          </pc:sldLayoutMkLst>
        </pc:sldLayoutChg>
        <pc:sldLayoutChg chg="modSp mod">
          <pc:chgData name="Tara Tyrell" userId="67dc6626-2ece-4dc7-ac5a-9add06ec429c" providerId="ADAL" clId="{ABF1F77D-789F-4053-89C5-0D55EBE79BB4}" dt="2024-09-12T03:42:48.354" v="101" actId="14100"/>
          <pc:sldLayoutMkLst>
            <pc:docMk/>
            <pc:sldMasterMk cId="2142349000" sldId="2147486213"/>
            <pc:sldLayoutMk cId="3320995248" sldId="2147486349"/>
          </pc:sldLayoutMkLst>
        </pc:sldLayoutChg>
      </pc:sldMasterChg>
    </pc:docChg>
  </pc:docChgLst>
  <pc:docChgLst>
    <pc:chgData name="Monica Bennett" userId="a878a5d4-89bf-4f61-b999-31e96cd05c98" providerId="ADAL" clId="{0F81890E-2AAE-694E-AC6F-87B9FBEAC1E6}"/>
    <pc:docChg chg="custSel modSld sldOrd">
      <pc:chgData name="Monica Bennett" userId="a878a5d4-89bf-4f61-b999-31e96cd05c98" providerId="ADAL" clId="{0F81890E-2AAE-694E-AC6F-87B9FBEAC1E6}" dt="2025-01-16T02:13:51.550" v="344" actId="478"/>
      <pc:docMkLst>
        <pc:docMk/>
      </pc:docMkLst>
      <pc:sldChg chg="modSp mod">
        <pc:chgData name="Monica Bennett" userId="a878a5d4-89bf-4f61-b999-31e96cd05c98" providerId="ADAL" clId="{0F81890E-2AAE-694E-AC6F-87B9FBEAC1E6}" dt="2025-01-16T01:20:10.697" v="338" actId="14100"/>
        <pc:sldMkLst>
          <pc:docMk/>
          <pc:sldMk cId="2585116655" sldId="256"/>
        </pc:sldMkLst>
      </pc:sldChg>
      <pc:sldChg chg="addSp modSp mod">
        <pc:chgData name="Monica Bennett" userId="a878a5d4-89bf-4f61-b999-31e96cd05c98" providerId="ADAL" clId="{0F81890E-2AAE-694E-AC6F-87B9FBEAC1E6}" dt="2025-01-16T02:13:26.005" v="340" actId="1076"/>
        <pc:sldMkLst>
          <pc:docMk/>
          <pc:sldMk cId="3633108255" sldId="290"/>
        </pc:sldMkLst>
      </pc:sldChg>
      <pc:sldChg chg="modSp mod">
        <pc:chgData name="Monica Bennett" userId="a878a5d4-89bf-4f61-b999-31e96cd05c98" providerId="ADAL" clId="{0F81890E-2AAE-694E-AC6F-87B9FBEAC1E6}" dt="2025-01-15T02:01:57.082" v="16" actId="207"/>
        <pc:sldMkLst>
          <pc:docMk/>
          <pc:sldMk cId="117387710" sldId="297"/>
        </pc:sldMkLst>
      </pc:sldChg>
      <pc:sldChg chg="modSp mod">
        <pc:chgData name="Monica Bennett" userId="a878a5d4-89bf-4f61-b999-31e96cd05c98" providerId="ADAL" clId="{0F81890E-2AAE-694E-AC6F-87B9FBEAC1E6}" dt="2025-01-15T02:13:12.704" v="28" actId="20577"/>
        <pc:sldMkLst>
          <pc:docMk/>
          <pc:sldMk cId="558348118" sldId="298"/>
        </pc:sldMkLst>
      </pc:sldChg>
      <pc:sldChg chg="modSp mod">
        <pc:chgData name="Monica Bennett" userId="a878a5d4-89bf-4f61-b999-31e96cd05c98" providerId="ADAL" clId="{0F81890E-2AAE-694E-AC6F-87B9FBEAC1E6}" dt="2025-01-15T02:26:42.097" v="155" actId="14100"/>
        <pc:sldMkLst>
          <pc:docMk/>
          <pc:sldMk cId="3445829193" sldId="299"/>
        </pc:sldMkLst>
      </pc:sldChg>
      <pc:sldChg chg="modSp mod">
        <pc:chgData name="Monica Bennett" userId="a878a5d4-89bf-4f61-b999-31e96cd05c98" providerId="ADAL" clId="{0F81890E-2AAE-694E-AC6F-87B9FBEAC1E6}" dt="2025-01-15T02:27:23.134" v="194" actId="20577"/>
        <pc:sldMkLst>
          <pc:docMk/>
          <pc:sldMk cId="3161078265" sldId="300"/>
        </pc:sldMkLst>
      </pc:sldChg>
      <pc:sldChg chg="modSp mod">
        <pc:chgData name="Monica Bennett" userId="a878a5d4-89bf-4f61-b999-31e96cd05c98" providerId="ADAL" clId="{0F81890E-2AAE-694E-AC6F-87B9FBEAC1E6}" dt="2025-01-15T02:28:56.463" v="276" actId="20577"/>
        <pc:sldMkLst>
          <pc:docMk/>
          <pc:sldMk cId="1327022093" sldId="301"/>
        </pc:sldMkLst>
      </pc:sldChg>
      <pc:sldChg chg="modSp mod">
        <pc:chgData name="Monica Bennett" userId="a878a5d4-89bf-4f61-b999-31e96cd05c98" providerId="ADAL" clId="{0F81890E-2AAE-694E-AC6F-87B9FBEAC1E6}" dt="2025-01-15T02:29:51.576" v="322" actId="207"/>
        <pc:sldMkLst>
          <pc:docMk/>
          <pc:sldMk cId="2432143710" sldId="302"/>
        </pc:sldMkLst>
      </pc:sldChg>
      <pc:sldChg chg="modSp mod">
        <pc:chgData name="Monica Bennett" userId="a878a5d4-89bf-4f61-b999-31e96cd05c98" providerId="ADAL" clId="{0F81890E-2AAE-694E-AC6F-87B9FBEAC1E6}" dt="2025-01-15T02:34:36.368" v="323" actId="207"/>
        <pc:sldMkLst>
          <pc:docMk/>
          <pc:sldMk cId="1420020992" sldId="307"/>
        </pc:sldMkLst>
      </pc:sldChg>
      <pc:sldChg chg="modSp mod">
        <pc:chgData name="Monica Bennett" userId="a878a5d4-89bf-4f61-b999-31e96cd05c98" providerId="ADAL" clId="{0F81890E-2AAE-694E-AC6F-87B9FBEAC1E6}" dt="2025-01-15T02:35:16.714" v="336" actId="207"/>
        <pc:sldMkLst>
          <pc:docMk/>
          <pc:sldMk cId="3598576344" sldId="1782"/>
        </pc:sldMkLst>
      </pc:sldChg>
      <pc:sldChg chg="modSp mod">
        <pc:chgData name="Monica Bennett" userId="a878a5d4-89bf-4f61-b999-31e96cd05c98" providerId="ADAL" clId="{0F81890E-2AAE-694E-AC6F-87B9FBEAC1E6}" dt="2025-01-15T02:34:43.037" v="324" actId="207"/>
        <pc:sldMkLst>
          <pc:docMk/>
          <pc:sldMk cId="3589477728" sldId="1783"/>
        </pc:sldMkLst>
      </pc:sldChg>
      <pc:sldChg chg="addSp delSp modSp mod">
        <pc:chgData name="Monica Bennett" userId="a878a5d4-89bf-4f61-b999-31e96cd05c98" providerId="ADAL" clId="{0F81890E-2AAE-694E-AC6F-87B9FBEAC1E6}" dt="2025-01-16T02:13:51.550" v="344" actId="478"/>
        <pc:sldMkLst>
          <pc:docMk/>
          <pc:sldMk cId="3253333694" sldId="1784"/>
        </pc:sldMkLst>
      </pc:sldChg>
      <pc:sldChg chg="ord">
        <pc:chgData name="Monica Bennett" userId="a878a5d4-89bf-4f61-b999-31e96cd05c98" providerId="ADAL" clId="{0F81890E-2AAE-694E-AC6F-87B9FBEAC1E6}" dt="2025-01-15T02:35:45.507" v="337" actId="20578"/>
        <pc:sldMkLst>
          <pc:docMk/>
          <pc:sldMk cId="408342759" sldId="1785"/>
        </pc:sldMkLst>
      </pc:sldChg>
    </pc:docChg>
  </pc:docChgLst>
  <pc:docChgLst>
    <pc:chgData name="Tara Tyrrell" userId="67dc6626-2ece-4dc7-ac5a-9add06ec429c" providerId="ADAL" clId="{4B9ABBF5-9728-4B92-B420-01B5CFB7DCD9}"/>
    <pc:docChg chg="modSld">
      <pc:chgData name="Tara Tyrrell" userId="67dc6626-2ece-4dc7-ac5a-9add06ec429c" providerId="ADAL" clId="{4B9ABBF5-9728-4B92-B420-01B5CFB7DCD9}" dt="2024-09-26T04:27:24.853" v="135" actId="20577"/>
      <pc:docMkLst>
        <pc:docMk/>
      </pc:docMkLst>
      <pc:sldChg chg="modSp mod">
        <pc:chgData name="Tara Tyrrell" userId="67dc6626-2ece-4dc7-ac5a-9add06ec429c" providerId="ADAL" clId="{4B9ABBF5-9728-4B92-B420-01B5CFB7DCD9}" dt="2024-09-26T04:19:43.498" v="18" actId="20577"/>
        <pc:sldMkLst>
          <pc:docMk/>
          <pc:sldMk cId="2585116655" sldId="256"/>
        </pc:sldMkLst>
      </pc:sldChg>
      <pc:sldChg chg="modSp mod">
        <pc:chgData name="Tara Tyrrell" userId="67dc6626-2ece-4dc7-ac5a-9add06ec429c" providerId="ADAL" clId="{4B9ABBF5-9728-4B92-B420-01B5CFB7DCD9}" dt="2024-09-26T04:19:49.908" v="29" actId="20577"/>
        <pc:sldMkLst>
          <pc:docMk/>
          <pc:sldMk cId="4221246315" sldId="261"/>
        </pc:sldMkLst>
      </pc:sldChg>
      <pc:sldChg chg="modSp mod">
        <pc:chgData name="Tara Tyrrell" userId="67dc6626-2ece-4dc7-ac5a-9add06ec429c" providerId="ADAL" clId="{4B9ABBF5-9728-4B92-B420-01B5CFB7DCD9}" dt="2024-09-26T04:19:57.962" v="40" actId="20577"/>
        <pc:sldMkLst>
          <pc:docMk/>
          <pc:sldMk cId="1729709310" sldId="262"/>
        </pc:sldMkLst>
      </pc:sldChg>
      <pc:sldChg chg="modSp mod">
        <pc:chgData name="Tara Tyrrell" userId="67dc6626-2ece-4dc7-ac5a-9add06ec429c" providerId="ADAL" clId="{4B9ABBF5-9728-4B92-B420-01B5CFB7DCD9}" dt="2024-09-26T04:27:24.853" v="135" actId="20577"/>
        <pc:sldMkLst>
          <pc:docMk/>
          <pc:sldMk cId="521185421" sldId="275"/>
        </pc:sldMkLst>
      </pc:sldChg>
      <pc:sldChg chg="modSp mod">
        <pc:chgData name="Tara Tyrrell" userId="67dc6626-2ece-4dc7-ac5a-9add06ec429c" providerId="ADAL" clId="{4B9ABBF5-9728-4B92-B420-01B5CFB7DCD9}" dt="2024-09-26T04:20:19.895" v="43" actId="1076"/>
        <pc:sldMkLst>
          <pc:docMk/>
          <pc:sldMk cId="117387710" sldId="297"/>
        </pc:sldMkLst>
      </pc:sldChg>
      <pc:sldChg chg="modSp mod">
        <pc:chgData name="Tara Tyrrell" userId="67dc6626-2ece-4dc7-ac5a-9add06ec429c" providerId="ADAL" clId="{4B9ABBF5-9728-4B92-B420-01B5CFB7DCD9}" dt="2024-09-26T04:20:59.749" v="72" actId="1038"/>
        <pc:sldMkLst>
          <pc:docMk/>
          <pc:sldMk cId="558348118" sldId="298"/>
        </pc:sldMkLst>
      </pc:sldChg>
      <pc:sldChg chg="modSp mod">
        <pc:chgData name="Tara Tyrrell" userId="67dc6626-2ece-4dc7-ac5a-9add06ec429c" providerId="ADAL" clId="{4B9ABBF5-9728-4B92-B420-01B5CFB7DCD9}" dt="2024-09-26T04:27:02.365" v="124" actId="14100"/>
        <pc:sldMkLst>
          <pc:docMk/>
          <pc:sldMk cId="2432143710" sldId="30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6775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433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592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03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9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95676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803687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91707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76952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15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18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F-2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343" y="-326020"/>
            <a:ext cx="3931920" cy="2690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Workbook</a:t>
            </a:r>
          </a:p>
        </p:txBody>
      </p:sp>
    </p:spTree>
    <p:extLst>
      <p:ext uri="{BB962C8B-B14F-4D97-AF65-F5344CB8AC3E}">
        <p14:creationId xmlns:p14="http://schemas.microsoft.com/office/powerpoint/2010/main" val="2346916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30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53" r:id="rId20"/>
    <p:sldLayoutId id="2147486340" r:id="rId21"/>
    <p:sldLayoutId id="2147486342" r:id="rId22"/>
    <p:sldLayoutId id="2147486343" r:id="rId23"/>
    <p:sldLayoutId id="2147486352" r:id="rId24"/>
    <p:sldLayoutId id="2147486354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Classroom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4274602" cy="69150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Unit 1, Week 2 </a:t>
            </a:r>
            <a:r>
              <a:rPr lang="en-US" sz="3200" dirty="0" err="1">
                <a:latin typeface="+mn-lt"/>
              </a:rPr>
              <a:t>Apologise</a:t>
            </a:r>
            <a:r>
              <a:rPr lang="en-US" dirty="0">
                <a:latin typeface="+mn-lt"/>
              </a:rPr>
              <a:t> When Wrong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592DFB7-E924-D1A8-96A3-F96CCFE6F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14155"/>
          <a:stretch/>
        </p:blipFill>
        <p:spPr/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Understand the Consequences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876178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Think about how our choices affect ourselves and others. 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2182133" y="2756184"/>
            <a:ext cx="4779735" cy="354309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Make Reparations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876178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Take action to fix a problem we caused.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60"/>
          <a:stretch/>
        </p:blipFill>
        <p:spPr>
          <a:xfrm>
            <a:off x="2187146" y="2398954"/>
            <a:ext cx="5261648" cy="390032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98D872AB-73D6-89DC-86E0-60D1BC62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60"/>
          <a:stretch/>
        </p:blipFill>
        <p:spPr>
          <a:xfrm>
            <a:off x="2168834" y="2417788"/>
            <a:ext cx="5261648" cy="390032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3333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4800" i="0" dirty="0">
                <a:effectLst/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When we make reparations, it means we do something to fix the problem we caused.</a:t>
            </a:r>
            <a:endParaRPr lang="en-AU" sz="4800" i="0" dirty="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F3B835E3-5436-8D4E-2E79-845D5876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72192" y="4037307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0D18B37-86EA-06B1-785D-ECFB2F32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10261" y="4215270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21ECF9-541B-3C9F-9163-7947356EFC37}"/>
              </a:ext>
            </a:extLst>
          </p:cNvPr>
          <p:cNvSpPr txBox="1">
            <a:spLocks/>
          </p:cNvSpPr>
          <p:nvPr/>
        </p:nvSpPr>
        <p:spPr>
          <a:xfrm>
            <a:off x="2678850" y="4215270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9F8F7BB-BFE3-DAFF-2E2C-1F427097C5E1}"/>
              </a:ext>
            </a:extLst>
          </p:cNvPr>
          <p:cNvSpPr txBox="1">
            <a:spLocks/>
          </p:cNvSpPr>
          <p:nvPr/>
        </p:nvSpPr>
        <p:spPr>
          <a:xfrm>
            <a:off x="6564966" y="4215270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Understand the Consequences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B4044C6-1367-BDC1-B11F-83511E60F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0020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Understand the Consequences</a:t>
            </a:r>
          </a:p>
          <a:p>
            <a:endParaRPr lang="en-AU" dirty="0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3BB288E-F1E1-73BD-78C6-F2D156F9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90" b="359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47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+mn-lt"/>
              </a:rPr>
              <a:t>Apologise</a:t>
            </a:r>
            <a:r>
              <a:rPr lang="en-US" sz="3600" dirty="0">
                <a:solidFill>
                  <a:srgbClr val="000000"/>
                </a:solidFill>
                <a:latin typeface="+mn-lt"/>
              </a:rPr>
              <a:t> When Wrong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22" r="8422"/>
          <a:stretch/>
        </p:blipFill>
        <p:spPr>
          <a:xfrm>
            <a:off x="1447295" y="117578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4965389" y="117578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28F54923-EA9B-E3ED-4AD2-700D8F9D1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1447295" y="3791949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F2C14EF6-576D-AC2D-013D-A90AEF0AE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r="8521"/>
          <a:stretch/>
        </p:blipFill>
        <p:spPr>
          <a:xfrm>
            <a:off x="4965389" y="3791949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24DECEE-2C4E-1C6B-EAA7-58843CF15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37918" y="122888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093074" cy="2395568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/>
              </a:rPr>
              <a:t>Our ‘</a:t>
            </a:r>
            <a:r>
              <a:rPr lang="en-US" sz="4800" dirty="0" err="1">
                <a:latin typeface="Edu QLD Beginner" pitchFamily="2" charset="0"/>
              </a:rPr>
              <a:t>Apologise</a:t>
            </a:r>
            <a:r>
              <a:rPr lang="en-US" sz="4800" dirty="0">
                <a:latin typeface="Edu QLD Beginner" pitchFamily="2" charset="0"/>
              </a:rPr>
              <a:t> When Wrong</a:t>
            </a:r>
            <a:r>
              <a:rPr lang="en-US" sz="4800" dirty="0">
                <a:latin typeface="Edu QLD Beginner"/>
              </a:rPr>
              <a:t>’ rules help us understand our feelings, fix our mistakes and make everyone feel better.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672877A6-C9EA-1C82-D9EA-19D5D1D53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3167574" y="4271375"/>
            <a:ext cx="2808852" cy="208212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29677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800" b="1" dirty="0">
                <a:latin typeface="Edu QLD Beginner"/>
              </a:rPr>
              <a:t>follow</a:t>
            </a:r>
            <a:r>
              <a:rPr lang="en-US" sz="4800" dirty="0">
                <a:latin typeface="Edu QLD Beginner"/>
              </a:rPr>
              <a:t> the classroom rule, ‘</a:t>
            </a:r>
            <a:r>
              <a:rPr lang="en-US" sz="4800" dirty="0" err="1">
                <a:latin typeface="Edu QLD Beginner"/>
              </a:rPr>
              <a:t>Apologise</a:t>
            </a:r>
            <a:r>
              <a:rPr lang="en-US" sz="4800" dirty="0">
                <a:latin typeface="Edu QLD Beginner"/>
              </a:rPr>
              <a:t> When Wrong’?</a:t>
            </a:r>
          </a:p>
          <a:p>
            <a:endParaRPr lang="en-US" sz="4800" dirty="0">
              <a:latin typeface="Edu QLD Beginner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5" y="4542570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98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95174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In this lesson, you will learn the classroom rule, ‘</a:t>
            </a:r>
            <a:r>
              <a:rPr lang="en-US" sz="4800" dirty="0" err="1">
                <a:latin typeface="Edu QLD Beginner" pitchFamily="2" charset="0"/>
              </a:rPr>
              <a:t>Apologise</a:t>
            </a:r>
            <a:r>
              <a:rPr lang="en-US" sz="4800" dirty="0">
                <a:latin typeface="Edu QLD Beginner" pitchFamily="2" charset="0"/>
              </a:rPr>
              <a:t> When Wrong’.</a:t>
            </a:r>
          </a:p>
          <a:p>
            <a:endParaRPr lang="en-US" sz="48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781305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You will be successful when you can </a:t>
            </a:r>
            <a:r>
              <a:rPr lang="en-US" sz="4800" b="1" dirty="0">
                <a:solidFill>
                  <a:schemeClr val="accent1"/>
                </a:solidFill>
                <a:latin typeface="Edu QLD Beginner" pitchFamily="2" charset="0"/>
              </a:rPr>
              <a:t>follow</a:t>
            </a:r>
            <a:r>
              <a:rPr lang="en-US" sz="4800" dirty="0">
                <a:latin typeface="Edu QLD Beginner" pitchFamily="2" charset="0"/>
              </a:rPr>
              <a:t> the classroom rule, ‘</a:t>
            </a:r>
            <a:r>
              <a:rPr lang="en-US" sz="4800" dirty="0" err="1">
                <a:latin typeface="Edu QLD Beginner" pitchFamily="2" charset="0"/>
              </a:rPr>
              <a:t>Apologise</a:t>
            </a:r>
            <a:r>
              <a:rPr lang="en-US" sz="4800" dirty="0">
                <a:latin typeface="Edu QLD Beginner" pitchFamily="2" charset="0"/>
              </a:rPr>
              <a:t> When Wrong’.</a:t>
            </a:r>
            <a:endParaRPr lang="en-US" sz="48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4F5B51D5-C0B1-210E-1847-745F6E37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90" b="3590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006E3453-029B-C877-5F12-8EC29B05CC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90" b="3590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259488" cy="174902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/>
              </a:rPr>
              <a:t>Rules tell us what we need to do.</a:t>
            </a:r>
          </a:p>
          <a:p>
            <a:endParaRPr lang="en-US" sz="4800" dirty="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Are Rules?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154DDA8C-1F7D-82A1-A9D0-EF607B1E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90" b="3590"/>
          <a:stretch/>
        </p:blipFill>
        <p:spPr>
          <a:xfrm>
            <a:off x="1213293" y="2099598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F3B835E3-5436-8D4E-2E79-845D5876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32175" y="3859343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0D18B37-86EA-06B1-785D-ECFB2F32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54101" y="4037306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21ECF9-541B-3C9F-9163-7947356EFC37}"/>
              </a:ext>
            </a:extLst>
          </p:cNvPr>
          <p:cNvSpPr txBox="1">
            <a:spLocks/>
          </p:cNvSpPr>
          <p:nvPr/>
        </p:nvSpPr>
        <p:spPr>
          <a:xfrm>
            <a:off x="2638833" y="4037306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9F8F7BB-BFE3-DAFF-2E2C-1F427097C5E1}"/>
              </a:ext>
            </a:extLst>
          </p:cNvPr>
          <p:cNvSpPr txBox="1">
            <a:spLocks/>
          </p:cNvSpPr>
          <p:nvPr/>
        </p:nvSpPr>
        <p:spPr>
          <a:xfrm>
            <a:off x="6808806" y="4037306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523EA48-B804-4339-DDD8-E4A1723BA67C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259488" cy="1749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When we follow the rules, school is a happy place for everyone.</a:t>
            </a:r>
          </a:p>
          <a:p>
            <a:endParaRPr lang="en-US" sz="4800" i="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1" y="1225087"/>
            <a:ext cx="8014247" cy="174902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/>
              </a:rPr>
              <a:t>Our ‘</a:t>
            </a:r>
            <a:r>
              <a:rPr lang="en-US" sz="4800" dirty="0" err="1">
                <a:latin typeface="Edu QLD Beginner"/>
              </a:rPr>
              <a:t>Apologise</a:t>
            </a:r>
            <a:r>
              <a:rPr lang="en-US" sz="4800" dirty="0">
                <a:latin typeface="Edu QLD Beginner"/>
              </a:rPr>
              <a:t> When Wrong’ rules help us understand our feelings, fix our mistakes and make everyone feel better.</a:t>
            </a:r>
          </a:p>
          <a:p>
            <a:endParaRPr lang="en-US" sz="4800" dirty="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Apologise</a:t>
            </a:r>
            <a:r>
              <a:rPr lang="en-US" dirty="0">
                <a:solidFill>
                  <a:srgbClr val="000000"/>
                </a:solidFill>
              </a:rPr>
              <a:t> When Wrong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2926079" y="4138433"/>
            <a:ext cx="2960783" cy="219475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Identify Emotions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Take time to notice how we feel inside.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70" b="3670"/>
          <a:stretch/>
        </p:blipFill>
        <p:spPr>
          <a:xfrm>
            <a:off x="2026508" y="2279877"/>
            <a:ext cx="5422286" cy="401939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82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Reflect on </a:t>
            </a:r>
            <a:r>
              <a:rPr lang="en-US" dirty="0" err="1">
                <a:solidFill>
                  <a:srgbClr val="000000"/>
                </a:solidFill>
              </a:rPr>
              <a:t>Behaviour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/>
              </a:rPr>
              <a:t>Think about our actions.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CF481DB-CBCE-623C-661E-4DB4ECA3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078265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3KN27SNVY5CS-90160594-428450</_dlc_DocId>
    <_dlc_DocIdUrl xmlns="f315eb64-a02b-4bd5-a84c-38ab918c4ccd">
      <Url>https://ggsaus.sharepoint.com/sites/Curriculum/_layouts/15/DocIdRedir.aspx?ID=3KN27SNVY5CS-90160594-428450</Url>
      <Description>3KN27SNVY5CS-90160594-428450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E2CFCB-9D81-48AA-949C-D827A5F928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f315eb64-a02b-4bd5-a84c-38ab918c4ccd"/>
    <ds:schemaRef ds:uri="http://purl.org/dc/dcmitype/"/>
    <ds:schemaRef ds:uri="http://schemas.microsoft.com/sharepoint/v3/fields"/>
    <ds:schemaRef ds:uri="d63ea73a-d7e6-4e3a-bf41-d7827358146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318</TotalTime>
  <Words>215</Words>
  <Application>Microsoft Office PowerPoint</Application>
  <PresentationFormat>On-screen Show (4:3)</PresentationFormat>
  <Paragraphs>30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GGSA_CharacterDev_PPT_Theme</vt:lpstr>
      <vt:lpstr>Classroom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6</cp:revision>
  <cp:lastPrinted>2021-04-07T01:54:21Z</cp:lastPrinted>
  <dcterms:created xsi:type="dcterms:W3CDTF">2024-04-29T10:07:44Z</dcterms:created>
  <dcterms:modified xsi:type="dcterms:W3CDTF">2025-12-10T05:21:00Z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110cef78-084b-4107-86cd-10bb37189cdc</vt:lpwstr>
  </property>
</Properties>
</file>