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13" r:id="rId5"/>
  </p:sldMasterIdLst>
  <p:notesMasterIdLst>
    <p:notesMasterId r:id="rId25"/>
  </p:notesMasterIdLst>
  <p:handoutMasterIdLst>
    <p:handoutMasterId r:id="rId26"/>
  </p:handoutMasterIdLst>
  <p:sldIdLst>
    <p:sldId id="256" r:id="rId6"/>
    <p:sldId id="261" r:id="rId7"/>
    <p:sldId id="262" r:id="rId8"/>
    <p:sldId id="285" r:id="rId9"/>
    <p:sldId id="290" r:id="rId10"/>
    <p:sldId id="297" r:id="rId11"/>
    <p:sldId id="298" r:id="rId12"/>
    <p:sldId id="300" r:id="rId13"/>
    <p:sldId id="299" r:id="rId14"/>
    <p:sldId id="301" r:id="rId15"/>
    <p:sldId id="1784" r:id="rId16"/>
    <p:sldId id="1785" r:id="rId17"/>
    <p:sldId id="302" r:id="rId18"/>
    <p:sldId id="303" r:id="rId19"/>
    <p:sldId id="304" r:id="rId20"/>
    <p:sldId id="1782" r:id="rId21"/>
    <p:sldId id="275" r:id="rId22"/>
    <p:sldId id="276" r:id="rId23"/>
    <p:sldId id="1791" r:id="rId24"/>
  </p:sldIdLst>
  <p:sldSz cx="9144000" cy="6858000" type="screen4x3"/>
  <p:notesSz cx="7019925" cy="93059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orient="horz" pos="2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E4161B-A082-DA42-C000-C3936DBB4876}" name="Jane Emperado" initials="" userId="S::jemperado@goodtogreatschools.org.au::f11f2e2c-abe5-457b-8efd-db449d0a0879" providerId="AD"/>
  <p188:author id="{4CF1D125-CDAC-41BA-663D-FA2ED412B9D6}" name="Elizabeth Piaquadio" initials="" userId="S::epiaquadio@goodtogreatschools.org.au::52767243-7565-4b68-b9c1-5d2bede989b0" providerId="AD"/>
  <p188:author id="{C4288552-6D0E-8CC2-62D5-390F7A912CEC}" name="Abbas Kassem" initials="" userId="S::akassem@goodtogreatschools.org.au::b5422da9-d130-411e-8a14-2c174765e2f3" providerId="AD"/>
  <p188:author id="{A858C27E-DE66-476E-F0D9-1C44EA3E7CC1}" name="Chantal Rae" initials="CR" userId="S::crae@goodtogreatschools.org.au::a1db561e-73a2-489d-a119-0f73c1c2f06f" providerId="AD"/>
  <p188:author id="{F9EC709B-A35B-5782-C0E0-A56C6394654A}" name="Sara Reynolds" initials="SR" userId="S::sreynolds@goodtogreatschools.org.au::69865588-b2e5-414a-9d2a-0cd2581b20ed" providerId="AD"/>
  <p188:author id="{975C13B1-098B-AE78-A050-04A321074122}" name="Nathan Duff" initials="ND" userId="S::nduff@goodtogreatschools.org.au::5454dd5d-9811-49f6-92ba-8b7b8eb9777a" providerId="AD"/>
  <p188:author id="{F3A441D6-6F02-665D-5AC6-34A1AF2D56A9}" name="Lorraine Sage" initials="LS" userId="S::lsage@goodtogreatschools.org.au::492655dd-2671-48ce-be84-1cb87887afd8" providerId="AD"/>
  <p188:author id="{9B6C35E0-19F5-AC4A-AE69-0037BB855A2A}" name="Duncan Hastie" initials="DH" userId="S::dhastie@goodtogreatschools.org.au::6b9ddfa0-3e8b-4c72-a299-e1e58d399348" providerId="AD"/>
  <p188:author id="{FFFCC8EB-EA02-7F88-3DC0-021BD804575E}" name="Oisin McWeeney" initials="" userId="S::omcweeney@goodtogreatschools.org.au::cd60c34c-3a24-41c8-a31a-5c33fe3d703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F6F7"/>
    <a:srgbClr val="000000"/>
    <a:srgbClr val="C1E7EA"/>
    <a:srgbClr val="EAC1BE"/>
    <a:srgbClr val="FFEAAB"/>
    <a:srgbClr val="FFEBAB"/>
    <a:srgbClr val="FFFDF5"/>
    <a:srgbClr val="FFFEFA"/>
    <a:srgbClr val="FAFFFF"/>
    <a:srgbClr val="F5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9" autoAdjust="0"/>
    <p:restoredTop sz="87347" autoAdjust="0"/>
  </p:normalViewPr>
  <p:slideViewPr>
    <p:cSldViewPr snapToGrid="0">
      <p:cViewPr varScale="1">
        <p:scale>
          <a:sx n="126" d="100"/>
          <a:sy n="126" d="100"/>
        </p:scale>
        <p:origin x="300" y="132"/>
      </p:cViewPr>
      <p:guideLst>
        <p:guide orient="horz" pos="799"/>
        <p:guide pos="272"/>
        <p:guide pos="2880"/>
        <p:guide pos="5465"/>
        <p:guide orient="horz" pos="2137"/>
        <p:guide orient="horz" pos="3974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e Emperado" userId="f11f2e2c-abe5-457b-8efd-db449d0a0879" providerId="ADAL" clId="{DA6AB1FD-61D8-42E4-ACFB-A26E3EA95686}"/>
    <pc:docChg chg="undo custSel modSld">
      <pc:chgData name="Jane Emperado" userId="f11f2e2c-abe5-457b-8efd-db449d0a0879" providerId="ADAL" clId="{DA6AB1FD-61D8-42E4-ACFB-A26E3EA95686}" dt="2024-09-25T11:08:38.039" v="28" actId="1076"/>
      <pc:docMkLst>
        <pc:docMk/>
      </pc:docMkLst>
      <pc:sldChg chg="modSp mod">
        <pc:chgData name="Jane Emperado" userId="f11f2e2c-abe5-457b-8efd-db449d0a0879" providerId="ADAL" clId="{DA6AB1FD-61D8-42E4-ACFB-A26E3EA95686}" dt="2024-09-25T11:01:40.151" v="19" actId="1076"/>
        <pc:sldMkLst>
          <pc:docMk/>
          <pc:sldMk cId="3341099163" sldId="303"/>
        </pc:sldMkLst>
      </pc:sldChg>
      <pc:sldChg chg="modSp mod">
        <pc:chgData name="Jane Emperado" userId="f11f2e2c-abe5-457b-8efd-db449d0a0879" providerId="ADAL" clId="{DA6AB1FD-61D8-42E4-ACFB-A26E3EA95686}" dt="2024-09-25T11:01:38.560" v="17" actId="1076"/>
        <pc:sldMkLst>
          <pc:docMk/>
          <pc:sldMk cId="659355239" sldId="304"/>
        </pc:sldMkLst>
      </pc:sldChg>
      <pc:sldChg chg="modSp mod">
        <pc:chgData name="Jane Emperado" userId="f11f2e2c-abe5-457b-8efd-db449d0a0879" providerId="ADAL" clId="{DA6AB1FD-61D8-42E4-ACFB-A26E3EA95686}" dt="2024-09-25T11:08:38.039" v="28" actId="1076"/>
        <pc:sldMkLst>
          <pc:docMk/>
          <pc:sldMk cId="1507383247" sldId="1784"/>
        </pc:sldMkLst>
      </pc:sldChg>
    </pc:docChg>
  </pc:docChgLst>
  <pc:docChgLst>
    <pc:chgData name="Elizabeth Piaquadio" userId="52767243-7565-4b68-b9c1-5d2bede989b0" providerId="ADAL" clId="{AC7EED90-3DEA-104C-8BB3-CA6F810747F5}"/>
    <pc:docChg chg="custSel modSld">
      <pc:chgData name="Elizabeth Piaquadio" userId="52767243-7565-4b68-b9c1-5d2bede989b0" providerId="ADAL" clId="{AC7EED90-3DEA-104C-8BB3-CA6F810747F5}" dt="2024-09-25T23:49:21.634" v="20"/>
      <pc:docMkLst>
        <pc:docMk/>
      </pc:docMkLst>
      <pc:sldChg chg="modSp mod">
        <pc:chgData name="Elizabeth Piaquadio" userId="52767243-7565-4b68-b9c1-5d2bede989b0" providerId="ADAL" clId="{AC7EED90-3DEA-104C-8BB3-CA6F810747F5}" dt="2024-09-25T23:49:08.672" v="18" actId="12788"/>
        <pc:sldMkLst>
          <pc:docMk/>
          <pc:sldMk cId="521185421" sldId="275"/>
        </pc:sldMkLst>
      </pc:sldChg>
      <pc:sldChg chg="modSp mod">
        <pc:chgData name="Elizabeth Piaquadio" userId="52767243-7565-4b68-b9c1-5d2bede989b0" providerId="ADAL" clId="{AC7EED90-3DEA-104C-8BB3-CA6F810747F5}" dt="2024-09-25T23:49:03.046" v="17" actId="12788"/>
        <pc:sldMkLst>
          <pc:docMk/>
          <pc:sldMk cId="558348118" sldId="298"/>
        </pc:sldMkLst>
      </pc:sldChg>
      <pc:sldChg chg="addSp delSp modSp mod">
        <pc:chgData name="Elizabeth Piaquadio" userId="52767243-7565-4b68-b9c1-5d2bede989b0" providerId="ADAL" clId="{AC7EED90-3DEA-104C-8BB3-CA6F810747F5}" dt="2024-09-25T23:48:04.211" v="6" actId="1076"/>
        <pc:sldMkLst>
          <pc:docMk/>
          <pc:sldMk cId="1327022093" sldId="301"/>
        </pc:sldMkLst>
      </pc:sldChg>
      <pc:sldChg chg="modSp mod">
        <pc:chgData name="Elizabeth Piaquadio" userId="52767243-7565-4b68-b9c1-5d2bede989b0" providerId="ADAL" clId="{AC7EED90-3DEA-104C-8BB3-CA6F810747F5}" dt="2024-09-25T23:48:15.360" v="8" actId="14826"/>
        <pc:sldMkLst>
          <pc:docMk/>
          <pc:sldMk cId="3598576344" sldId="1782"/>
        </pc:sldMkLst>
      </pc:sldChg>
      <pc:sldChg chg="addSp delSp modSp mod delAnim modAnim">
        <pc:chgData name="Elizabeth Piaquadio" userId="52767243-7565-4b68-b9c1-5d2bede989b0" providerId="ADAL" clId="{AC7EED90-3DEA-104C-8BB3-CA6F810747F5}" dt="2024-09-25T23:48:44.312" v="16" actId="1076"/>
        <pc:sldMkLst>
          <pc:docMk/>
          <pc:sldMk cId="467464156" sldId="1785"/>
        </pc:sldMkLst>
      </pc:sldChg>
      <pc:sldChg chg="modSp mod modNotesTx">
        <pc:chgData name="Elizabeth Piaquadio" userId="52767243-7565-4b68-b9c1-5d2bede989b0" providerId="ADAL" clId="{AC7EED90-3DEA-104C-8BB3-CA6F810747F5}" dt="2024-09-25T23:49:21.634" v="20"/>
        <pc:sldMkLst>
          <pc:docMk/>
          <pc:sldMk cId="805065550" sldId="1790"/>
        </pc:sldMkLst>
      </pc:sldChg>
    </pc:docChg>
  </pc:docChgLst>
  <pc:docChgLst>
    <pc:chgData name="Oisin McWeeney" userId="S::omcweeney@goodtogreatschools.org.au::cd60c34c-3a24-41c8-a31a-5c33fe3d7031" providerId="AD" clId="Web-{5A85E42E-F201-7FAA-5DC7-684A0B6EC7B1}"/>
    <pc:docChg chg="modSld">
      <pc:chgData name="Oisin McWeeney" userId="S::omcweeney@goodtogreatschools.org.au::cd60c34c-3a24-41c8-a31a-5c33fe3d7031" providerId="AD" clId="Web-{5A85E42E-F201-7FAA-5DC7-684A0B6EC7B1}" dt="2024-09-24T01:56:06.811" v="4" actId="1076"/>
      <pc:docMkLst>
        <pc:docMk/>
      </pc:docMkLst>
      <pc:sldChg chg="modSp">
        <pc:chgData name="Oisin McWeeney" userId="S::omcweeney@goodtogreatschools.org.au::cd60c34c-3a24-41c8-a31a-5c33fe3d7031" providerId="AD" clId="Web-{5A85E42E-F201-7FAA-5DC7-684A0B6EC7B1}" dt="2024-09-24T01:55:55.388" v="2" actId="1076"/>
        <pc:sldMkLst>
          <pc:docMk/>
          <pc:sldMk cId="3445829193" sldId="299"/>
        </pc:sldMkLst>
      </pc:sldChg>
      <pc:sldChg chg="modSp">
        <pc:chgData name="Oisin McWeeney" userId="S::omcweeney@goodtogreatschools.org.au::cd60c34c-3a24-41c8-a31a-5c33fe3d7031" providerId="AD" clId="Web-{5A85E42E-F201-7FAA-5DC7-684A0B6EC7B1}" dt="2024-09-24T01:55:59.498" v="3" actId="1076"/>
        <pc:sldMkLst>
          <pc:docMk/>
          <pc:sldMk cId="3161078265" sldId="300"/>
        </pc:sldMkLst>
      </pc:sldChg>
      <pc:sldChg chg="modSp">
        <pc:chgData name="Oisin McWeeney" userId="S::omcweeney@goodtogreatschools.org.au::cd60c34c-3a24-41c8-a31a-5c33fe3d7031" providerId="AD" clId="Web-{5A85E42E-F201-7FAA-5DC7-684A0B6EC7B1}" dt="2024-09-24T01:56:06.811" v="4" actId="1076"/>
        <pc:sldMkLst>
          <pc:docMk/>
          <pc:sldMk cId="467464156" sldId="1785"/>
        </pc:sldMkLst>
      </pc:sldChg>
    </pc:docChg>
  </pc:docChgLst>
  <pc:docChgLst>
    <pc:chgData name="Lorraine Sage" userId="492655dd-2671-48ce-be84-1cb87887afd8" providerId="ADAL" clId="{600EFFD8-B083-4109-8724-9DDFF34017F6}"/>
    <pc:docChg chg="undo custSel addSld delSld modSld modMainMaster">
      <pc:chgData name="Lorraine Sage" userId="492655dd-2671-48ce-be84-1cb87887afd8" providerId="ADAL" clId="{600EFFD8-B083-4109-8724-9DDFF34017F6}" dt="2024-09-25T10:05:25.767" v="417"/>
      <pc:docMkLst>
        <pc:docMk/>
      </pc:docMkLst>
      <pc:sldChg chg="modSp mod modNotesTx">
        <pc:chgData name="Lorraine Sage" userId="492655dd-2671-48ce-be84-1cb87887afd8" providerId="ADAL" clId="{600EFFD8-B083-4109-8724-9DDFF34017F6}" dt="2024-09-24T13:51:16.686" v="388" actId="14826"/>
        <pc:sldMkLst>
          <pc:docMk/>
          <pc:sldMk cId="2585116655" sldId="256"/>
        </pc:sldMkLst>
      </pc:sldChg>
      <pc:sldChg chg="modSp mod modNotesTx">
        <pc:chgData name="Lorraine Sage" userId="492655dd-2671-48ce-be84-1cb87887afd8" providerId="ADAL" clId="{600EFFD8-B083-4109-8724-9DDFF34017F6}" dt="2024-09-24T12:26:44.626" v="6"/>
        <pc:sldMkLst>
          <pc:docMk/>
          <pc:sldMk cId="4221246315" sldId="261"/>
        </pc:sldMkLst>
      </pc:sldChg>
      <pc:sldChg chg="modSp mod modNotesTx">
        <pc:chgData name="Lorraine Sage" userId="492655dd-2671-48ce-be84-1cb87887afd8" providerId="ADAL" clId="{600EFFD8-B083-4109-8724-9DDFF34017F6}" dt="2024-09-24T13:49:41.619" v="371" actId="113"/>
        <pc:sldMkLst>
          <pc:docMk/>
          <pc:sldMk cId="1729709310" sldId="262"/>
        </pc:sldMkLst>
      </pc:sldChg>
      <pc:sldChg chg="modSp mod modNotesTx">
        <pc:chgData name="Lorraine Sage" userId="492655dd-2671-48ce-be84-1cb87887afd8" providerId="ADAL" clId="{600EFFD8-B083-4109-8724-9DDFF34017F6}" dt="2024-09-24T13:33:40.178" v="268"/>
        <pc:sldMkLst>
          <pc:docMk/>
          <pc:sldMk cId="521185421" sldId="275"/>
        </pc:sldMkLst>
      </pc:sldChg>
      <pc:sldChg chg="modSp mod modNotesTx">
        <pc:chgData name="Lorraine Sage" userId="492655dd-2671-48ce-be84-1cb87887afd8" providerId="ADAL" clId="{600EFFD8-B083-4109-8724-9DDFF34017F6}" dt="2024-09-24T13:34:56.065" v="353" actId="20577"/>
        <pc:sldMkLst>
          <pc:docMk/>
          <pc:sldMk cId="394987177" sldId="276"/>
        </pc:sldMkLst>
      </pc:sldChg>
      <pc:sldChg chg="addSp delSp modSp mod delAnim modNotesTx">
        <pc:chgData name="Lorraine Sage" userId="492655dd-2671-48ce-be84-1cb87887afd8" providerId="ADAL" clId="{600EFFD8-B083-4109-8724-9DDFF34017F6}" dt="2024-09-24T13:50:09.083" v="381" actId="1076"/>
        <pc:sldMkLst>
          <pc:docMk/>
          <pc:sldMk cId="1224502873" sldId="285"/>
        </pc:sldMkLst>
      </pc:sldChg>
      <pc:sldChg chg="modSp mod modNotesTx">
        <pc:chgData name="Lorraine Sage" userId="492655dd-2671-48ce-be84-1cb87887afd8" providerId="ADAL" clId="{600EFFD8-B083-4109-8724-9DDFF34017F6}" dt="2024-09-24T12:29:03.278" v="29" actId="14100"/>
        <pc:sldMkLst>
          <pc:docMk/>
          <pc:sldMk cId="3633108255" sldId="290"/>
        </pc:sldMkLst>
      </pc:sldChg>
      <pc:sldChg chg="addSp delSp modSp mod delAnim modAnim modNotesTx">
        <pc:chgData name="Lorraine Sage" userId="492655dd-2671-48ce-be84-1cb87887afd8" providerId="ADAL" clId="{600EFFD8-B083-4109-8724-9DDFF34017F6}" dt="2024-09-24T13:32:36.020" v="260" actId="1076"/>
        <pc:sldMkLst>
          <pc:docMk/>
          <pc:sldMk cId="117387710" sldId="297"/>
        </pc:sldMkLst>
      </pc:sldChg>
      <pc:sldChg chg="modSp mod modNotesTx">
        <pc:chgData name="Lorraine Sage" userId="492655dd-2671-48ce-be84-1cb87887afd8" providerId="ADAL" clId="{600EFFD8-B083-4109-8724-9DDFF34017F6}" dt="2024-09-24T12:45:33.401" v="99" actId="14100"/>
        <pc:sldMkLst>
          <pc:docMk/>
          <pc:sldMk cId="558348118" sldId="298"/>
        </pc:sldMkLst>
      </pc:sldChg>
      <pc:sldChg chg="modSp mod modNotesTx">
        <pc:chgData name="Lorraine Sage" userId="492655dd-2671-48ce-be84-1cb87887afd8" providerId="ADAL" clId="{600EFFD8-B083-4109-8724-9DDFF34017F6}" dt="2024-09-25T09:45:30.674" v="407" actId="1076"/>
        <pc:sldMkLst>
          <pc:docMk/>
          <pc:sldMk cId="3445829193" sldId="299"/>
        </pc:sldMkLst>
      </pc:sldChg>
      <pc:sldChg chg="modSp mod modNotesTx">
        <pc:chgData name="Lorraine Sage" userId="492655dd-2671-48ce-be84-1cb87887afd8" providerId="ADAL" clId="{600EFFD8-B083-4109-8724-9DDFF34017F6}" dt="2024-09-24T12:56:48.402" v="138"/>
        <pc:sldMkLst>
          <pc:docMk/>
          <pc:sldMk cId="3161078265" sldId="300"/>
        </pc:sldMkLst>
      </pc:sldChg>
      <pc:sldChg chg="modSp mod modNotesTx">
        <pc:chgData name="Lorraine Sage" userId="492655dd-2671-48ce-be84-1cb87887afd8" providerId="ADAL" clId="{600EFFD8-B083-4109-8724-9DDFF34017F6}" dt="2024-09-24T13:50:49.603" v="386" actId="1076"/>
        <pc:sldMkLst>
          <pc:docMk/>
          <pc:sldMk cId="1327022093" sldId="301"/>
        </pc:sldMkLst>
      </pc:sldChg>
      <pc:sldChg chg="addSp delSp modSp mod delAnim modAnim modNotesTx">
        <pc:chgData name="Lorraine Sage" userId="492655dd-2671-48ce-be84-1cb87887afd8" providerId="ADAL" clId="{600EFFD8-B083-4109-8724-9DDFF34017F6}" dt="2024-09-24T13:30:08.966" v="253" actId="20577"/>
        <pc:sldMkLst>
          <pc:docMk/>
          <pc:sldMk cId="2432143710" sldId="302"/>
        </pc:sldMkLst>
      </pc:sldChg>
      <pc:sldChg chg="addSp delSp mod modNotesTx">
        <pc:chgData name="Lorraine Sage" userId="492655dd-2671-48ce-be84-1cb87887afd8" providerId="ADAL" clId="{600EFFD8-B083-4109-8724-9DDFF34017F6}" dt="2024-09-24T13:38:15.129" v="357"/>
        <pc:sldMkLst>
          <pc:docMk/>
          <pc:sldMk cId="3341099163" sldId="303"/>
        </pc:sldMkLst>
      </pc:sldChg>
      <pc:sldChg chg="modNotesTx">
        <pc:chgData name="Lorraine Sage" userId="492655dd-2671-48ce-be84-1cb87887afd8" providerId="ADAL" clId="{600EFFD8-B083-4109-8724-9DDFF34017F6}" dt="2024-09-25T10:05:25.767" v="417"/>
        <pc:sldMkLst>
          <pc:docMk/>
          <pc:sldMk cId="659355239" sldId="304"/>
        </pc:sldMkLst>
      </pc:sldChg>
      <pc:sldChg chg="del modNotesTx">
        <pc:chgData name="Lorraine Sage" userId="492655dd-2671-48ce-be84-1cb87887afd8" providerId="ADAL" clId="{600EFFD8-B083-4109-8724-9DDFF34017F6}" dt="2024-09-25T09:58:17.482" v="409" actId="47"/>
        <pc:sldMkLst>
          <pc:docMk/>
          <pc:sldMk cId="1713216147" sldId="305"/>
        </pc:sldMkLst>
      </pc:sldChg>
      <pc:sldChg chg="del">
        <pc:chgData name="Lorraine Sage" userId="492655dd-2671-48ce-be84-1cb87887afd8" providerId="ADAL" clId="{600EFFD8-B083-4109-8724-9DDFF34017F6}" dt="2024-09-25T09:58:19.159" v="410" actId="47"/>
        <pc:sldMkLst>
          <pc:docMk/>
          <pc:sldMk cId="342136659" sldId="306"/>
        </pc:sldMkLst>
      </pc:sldChg>
      <pc:sldChg chg="modSp del mod modNotesTx">
        <pc:chgData name="Lorraine Sage" userId="492655dd-2671-48ce-be84-1cb87887afd8" providerId="ADAL" clId="{600EFFD8-B083-4109-8724-9DDFF34017F6}" dt="2024-09-25T09:58:22.707" v="411" actId="47"/>
        <pc:sldMkLst>
          <pc:docMk/>
          <pc:sldMk cId="1420020992" sldId="307"/>
        </pc:sldMkLst>
      </pc:sldChg>
      <pc:sldChg chg="modSp mod modNotesTx">
        <pc:chgData name="Lorraine Sage" userId="492655dd-2671-48ce-be84-1cb87887afd8" providerId="ADAL" clId="{600EFFD8-B083-4109-8724-9DDFF34017F6}" dt="2024-09-24T13:49:10.296" v="369"/>
        <pc:sldMkLst>
          <pc:docMk/>
          <pc:sldMk cId="3598576344" sldId="1782"/>
        </pc:sldMkLst>
      </pc:sldChg>
      <pc:sldChg chg="del">
        <pc:chgData name="Lorraine Sage" userId="492655dd-2671-48ce-be84-1cb87887afd8" providerId="ADAL" clId="{600EFFD8-B083-4109-8724-9DDFF34017F6}" dt="2024-09-25T09:58:24.708" v="412" actId="47"/>
        <pc:sldMkLst>
          <pc:docMk/>
          <pc:sldMk cId="3589477728" sldId="1783"/>
        </pc:sldMkLst>
      </pc:sldChg>
      <pc:sldChg chg="modSp mod modNotesTx">
        <pc:chgData name="Lorraine Sage" userId="492655dd-2671-48ce-be84-1cb87887afd8" providerId="ADAL" clId="{600EFFD8-B083-4109-8724-9DDFF34017F6}" dt="2024-09-24T13:50:54.379" v="387" actId="1036"/>
        <pc:sldMkLst>
          <pc:docMk/>
          <pc:sldMk cId="1507383247" sldId="1784"/>
        </pc:sldMkLst>
      </pc:sldChg>
      <pc:sldChg chg="modSp mod modNotesTx">
        <pc:chgData name="Lorraine Sage" userId="492655dd-2671-48ce-be84-1cb87887afd8" providerId="ADAL" clId="{600EFFD8-B083-4109-8724-9DDFF34017F6}" dt="2024-09-24T13:46:06.114" v="363" actId="113"/>
        <pc:sldMkLst>
          <pc:docMk/>
          <pc:sldMk cId="467464156" sldId="1785"/>
        </pc:sldMkLst>
      </pc:sldChg>
      <pc:sldChg chg="del modNotesTx">
        <pc:chgData name="Lorraine Sage" userId="492655dd-2671-48ce-be84-1cb87887afd8" providerId="ADAL" clId="{600EFFD8-B083-4109-8724-9DDFF34017F6}" dt="2024-09-25T09:58:28.780" v="413" actId="47"/>
        <pc:sldMkLst>
          <pc:docMk/>
          <pc:sldMk cId="4223446631" sldId="1786"/>
        </pc:sldMkLst>
      </pc:sldChg>
      <pc:sldChg chg="modSp del mod modNotesTx">
        <pc:chgData name="Lorraine Sage" userId="492655dd-2671-48ce-be84-1cb87887afd8" providerId="ADAL" clId="{600EFFD8-B083-4109-8724-9DDFF34017F6}" dt="2024-09-25T09:58:36.978" v="415" actId="47"/>
        <pc:sldMkLst>
          <pc:docMk/>
          <pc:sldMk cId="843521534" sldId="1787"/>
        </pc:sldMkLst>
      </pc:sldChg>
      <pc:sldChg chg="del">
        <pc:chgData name="Lorraine Sage" userId="492655dd-2671-48ce-be84-1cb87887afd8" providerId="ADAL" clId="{600EFFD8-B083-4109-8724-9DDFF34017F6}" dt="2024-09-25T09:58:30.312" v="414" actId="47"/>
        <pc:sldMkLst>
          <pc:docMk/>
          <pc:sldMk cId="686896265" sldId="1788"/>
        </pc:sldMkLst>
      </pc:sldChg>
      <pc:sldChg chg="modSp del mod">
        <pc:chgData name="Lorraine Sage" userId="492655dd-2671-48ce-be84-1cb87887afd8" providerId="ADAL" clId="{600EFFD8-B083-4109-8724-9DDFF34017F6}" dt="2024-09-25T09:58:39.991" v="416" actId="47"/>
        <pc:sldMkLst>
          <pc:docMk/>
          <pc:sldMk cId="1963191727" sldId="1789"/>
        </pc:sldMkLst>
      </pc:sldChg>
      <pc:sldChg chg="modSp add mod modNotesTx">
        <pc:chgData name="Lorraine Sage" userId="492655dd-2671-48ce-be84-1cb87887afd8" providerId="ADAL" clId="{600EFFD8-B083-4109-8724-9DDFF34017F6}" dt="2024-09-25T09:45:43.605" v="408" actId="14826"/>
        <pc:sldMkLst>
          <pc:docMk/>
          <pc:sldMk cId="805065550" sldId="1790"/>
        </pc:sldMkLst>
      </pc:sldChg>
      <pc:sldMasterChg chg="modSldLayout">
        <pc:chgData name="Lorraine Sage" userId="492655dd-2671-48ce-be84-1cb87887afd8" providerId="ADAL" clId="{600EFFD8-B083-4109-8724-9DDFF34017F6}" dt="2024-09-24T12:26:23.708" v="3" actId="20577"/>
        <pc:sldMasterMkLst>
          <pc:docMk/>
          <pc:sldMasterMk cId="2142349000" sldId="2147486213"/>
        </pc:sldMasterMkLst>
        <pc:sldLayoutChg chg="modSp mod">
          <pc:chgData name="Lorraine Sage" userId="492655dd-2671-48ce-be84-1cb87887afd8" providerId="ADAL" clId="{600EFFD8-B083-4109-8724-9DDFF34017F6}" dt="2024-09-24T12:26:23.708" v="3" actId="20577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Jane Emperado" userId="f11f2e2c-abe5-457b-8efd-db449d0a0879" providerId="ADAL" clId="{E3CB5640-6A08-4FD7-B4F5-385DE49227E3}"/>
    <pc:docChg chg="custSel addSld delSld modSld">
      <pc:chgData name="Jane Emperado" userId="f11f2e2c-abe5-457b-8efd-db449d0a0879" providerId="ADAL" clId="{E3CB5640-6A08-4FD7-B4F5-385DE49227E3}" dt="2024-09-26T07:18:17.587" v="28" actId="6549"/>
      <pc:docMkLst>
        <pc:docMk/>
      </pc:docMkLst>
      <pc:sldChg chg="modSp mod modNotesTx">
        <pc:chgData name="Jane Emperado" userId="f11f2e2c-abe5-457b-8efd-db449d0a0879" providerId="ADAL" clId="{E3CB5640-6A08-4FD7-B4F5-385DE49227E3}" dt="2024-09-26T07:15:47.114" v="1"/>
        <pc:sldMkLst>
          <pc:docMk/>
          <pc:sldMk cId="2585116655" sldId="256"/>
        </pc:sldMkLst>
      </pc:sldChg>
      <pc:sldChg chg="modSp mod modNotesTx">
        <pc:chgData name="Jane Emperado" userId="f11f2e2c-abe5-457b-8efd-db449d0a0879" providerId="ADAL" clId="{E3CB5640-6A08-4FD7-B4F5-385DE49227E3}" dt="2024-09-26T07:17:27.155" v="11" actId="6549"/>
        <pc:sldMkLst>
          <pc:docMk/>
          <pc:sldMk cId="4221246315" sldId="261"/>
        </pc:sldMkLst>
      </pc:sldChg>
      <pc:sldChg chg="modSp mod modNotesTx">
        <pc:chgData name="Jane Emperado" userId="f11f2e2c-abe5-457b-8efd-db449d0a0879" providerId="ADAL" clId="{E3CB5640-6A08-4FD7-B4F5-385DE49227E3}" dt="2024-09-26T07:17:29.962" v="12" actId="6549"/>
        <pc:sldMkLst>
          <pc:docMk/>
          <pc:sldMk cId="1729709310" sldId="262"/>
        </pc:sldMkLst>
      </pc:sldChg>
      <pc:sldChg chg="modSp mod modNotesTx">
        <pc:chgData name="Jane Emperado" userId="f11f2e2c-abe5-457b-8efd-db449d0a0879" providerId="ADAL" clId="{E3CB5640-6A08-4FD7-B4F5-385DE49227E3}" dt="2024-09-26T07:18:12.922" v="26" actId="6549"/>
        <pc:sldMkLst>
          <pc:docMk/>
          <pc:sldMk cId="521185421" sldId="275"/>
        </pc:sldMkLst>
      </pc:sldChg>
      <pc:sldChg chg="modSp mod modNotesTx">
        <pc:chgData name="Jane Emperado" userId="f11f2e2c-abe5-457b-8efd-db449d0a0879" providerId="ADAL" clId="{E3CB5640-6A08-4FD7-B4F5-385DE49227E3}" dt="2024-09-26T07:18:15.252" v="27" actId="6549"/>
        <pc:sldMkLst>
          <pc:docMk/>
          <pc:sldMk cId="394987177" sldId="276"/>
        </pc:sldMkLst>
      </pc:sldChg>
      <pc:sldChg chg="modNotesTx">
        <pc:chgData name="Jane Emperado" userId="f11f2e2c-abe5-457b-8efd-db449d0a0879" providerId="ADAL" clId="{E3CB5640-6A08-4FD7-B4F5-385DE49227E3}" dt="2024-09-26T07:17:33.331" v="13" actId="6549"/>
        <pc:sldMkLst>
          <pc:docMk/>
          <pc:sldMk cId="1224502873" sldId="285"/>
        </pc:sldMkLst>
      </pc:sldChg>
      <pc:sldChg chg="modNotesTx">
        <pc:chgData name="Jane Emperado" userId="f11f2e2c-abe5-457b-8efd-db449d0a0879" providerId="ADAL" clId="{E3CB5640-6A08-4FD7-B4F5-385DE49227E3}" dt="2024-09-26T07:17:37.827" v="14" actId="6549"/>
        <pc:sldMkLst>
          <pc:docMk/>
          <pc:sldMk cId="3633108255" sldId="290"/>
        </pc:sldMkLst>
      </pc:sldChg>
      <pc:sldChg chg="modNotesTx">
        <pc:chgData name="Jane Emperado" userId="f11f2e2c-abe5-457b-8efd-db449d0a0879" providerId="ADAL" clId="{E3CB5640-6A08-4FD7-B4F5-385DE49227E3}" dt="2024-09-26T07:17:41.923" v="15" actId="6549"/>
        <pc:sldMkLst>
          <pc:docMk/>
          <pc:sldMk cId="117387710" sldId="297"/>
        </pc:sldMkLst>
      </pc:sldChg>
      <pc:sldChg chg="modSp mod modNotesTx">
        <pc:chgData name="Jane Emperado" userId="f11f2e2c-abe5-457b-8efd-db449d0a0879" providerId="ADAL" clId="{E3CB5640-6A08-4FD7-B4F5-385DE49227E3}" dt="2024-09-26T07:17:44.778" v="16" actId="6549"/>
        <pc:sldMkLst>
          <pc:docMk/>
          <pc:sldMk cId="558348118" sldId="298"/>
        </pc:sldMkLst>
      </pc:sldChg>
      <pc:sldChg chg="modNotesTx">
        <pc:chgData name="Jane Emperado" userId="f11f2e2c-abe5-457b-8efd-db449d0a0879" providerId="ADAL" clId="{E3CB5640-6A08-4FD7-B4F5-385DE49227E3}" dt="2024-09-26T07:17:47.292" v="17" actId="6549"/>
        <pc:sldMkLst>
          <pc:docMk/>
          <pc:sldMk cId="3445829193" sldId="299"/>
        </pc:sldMkLst>
      </pc:sldChg>
      <pc:sldChg chg="modNotesTx">
        <pc:chgData name="Jane Emperado" userId="f11f2e2c-abe5-457b-8efd-db449d0a0879" providerId="ADAL" clId="{E3CB5640-6A08-4FD7-B4F5-385DE49227E3}" dt="2024-09-26T07:17:49.683" v="18" actId="6549"/>
        <pc:sldMkLst>
          <pc:docMk/>
          <pc:sldMk cId="3161078265" sldId="300"/>
        </pc:sldMkLst>
      </pc:sldChg>
      <pc:sldChg chg="modNotesTx">
        <pc:chgData name="Jane Emperado" userId="f11f2e2c-abe5-457b-8efd-db449d0a0879" providerId="ADAL" clId="{E3CB5640-6A08-4FD7-B4F5-385DE49227E3}" dt="2024-09-26T07:17:52.803" v="19" actId="6549"/>
        <pc:sldMkLst>
          <pc:docMk/>
          <pc:sldMk cId="1327022093" sldId="301"/>
        </pc:sldMkLst>
      </pc:sldChg>
      <pc:sldChg chg="modNotesTx">
        <pc:chgData name="Jane Emperado" userId="f11f2e2c-abe5-457b-8efd-db449d0a0879" providerId="ADAL" clId="{E3CB5640-6A08-4FD7-B4F5-385DE49227E3}" dt="2024-09-26T07:18:01.571" v="22" actId="6549"/>
        <pc:sldMkLst>
          <pc:docMk/>
          <pc:sldMk cId="2432143710" sldId="302"/>
        </pc:sldMkLst>
      </pc:sldChg>
      <pc:sldChg chg="modNotesTx">
        <pc:chgData name="Jane Emperado" userId="f11f2e2c-abe5-457b-8efd-db449d0a0879" providerId="ADAL" clId="{E3CB5640-6A08-4FD7-B4F5-385DE49227E3}" dt="2024-09-26T07:18:04.051" v="23" actId="6549"/>
        <pc:sldMkLst>
          <pc:docMk/>
          <pc:sldMk cId="3341099163" sldId="303"/>
        </pc:sldMkLst>
      </pc:sldChg>
      <pc:sldChg chg="modNotesTx">
        <pc:chgData name="Jane Emperado" userId="f11f2e2c-abe5-457b-8efd-db449d0a0879" providerId="ADAL" clId="{E3CB5640-6A08-4FD7-B4F5-385DE49227E3}" dt="2024-09-26T07:18:06.571" v="24" actId="6549"/>
        <pc:sldMkLst>
          <pc:docMk/>
          <pc:sldMk cId="659355239" sldId="304"/>
        </pc:sldMkLst>
      </pc:sldChg>
      <pc:sldChg chg="modSp mod modNotesTx">
        <pc:chgData name="Jane Emperado" userId="f11f2e2c-abe5-457b-8efd-db449d0a0879" providerId="ADAL" clId="{E3CB5640-6A08-4FD7-B4F5-385DE49227E3}" dt="2024-09-26T07:18:10.498" v="25" actId="6549"/>
        <pc:sldMkLst>
          <pc:docMk/>
          <pc:sldMk cId="3598576344" sldId="1782"/>
        </pc:sldMkLst>
      </pc:sldChg>
      <pc:sldChg chg="modNotesTx">
        <pc:chgData name="Jane Emperado" userId="f11f2e2c-abe5-457b-8efd-db449d0a0879" providerId="ADAL" clId="{E3CB5640-6A08-4FD7-B4F5-385DE49227E3}" dt="2024-09-26T07:17:55.811" v="20" actId="6549"/>
        <pc:sldMkLst>
          <pc:docMk/>
          <pc:sldMk cId="1507383247" sldId="1784"/>
        </pc:sldMkLst>
      </pc:sldChg>
      <pc:sldChg chg="modNotesTx">
        <pc:chgData name="Jane Emperado" userId="f11f2e2c-abe5-457b-8efd-db449d0a0879" providerId="ADAL" clId="{E3CB5640-6A08-4FD7-B4F5-385DE49227E3}" dt="2024-09-26T07:17:59.147" v="21" actId="6549"/>
        <pc:sldMkLst>
          <pc:docMk/>
          <pc:sldMk cId="467464156" sldId="1785"/>
        </pc:sldMkLst>
      </pc:sldChg>
      <pc:sldChg chg="modNotesTx">
        <pc:chgData name="Jane Emperado" userId="f11f2e2c-abe5-457b-8efd-db449d0a0879" providerId="ADAL" clId="{E3CB5640-6A08-4FD7-B4F5-385DE49227E3}" dt="2024-09-26T07:18:17.587" v="28" actId="6549"/>
        <pc:sldMkLst>
          <pc:docMk/>
          <pc:sldMk cId="805065550" sldId="1790"/>
        </pc:sldMkLst>
      </pc:sldChg>
      <pc:sldChg chg="add del">
        <pc:chgData name="Jane Emperado" userId="f11f2e2c-abe5-457b-8efd-db449d0a0879" providerId="ADAL" clId="{E3CB5640-6A08-4FD7-B4F5-385DE49227E3}" dt="2024-09-26T07:17:19.121" v="10"/>
        <pc:sldMkLst>
          <pc:docMk/>
          <pc:sldMk cId="1060683702" sldId="1791"/>
        </pc:sldMkLst>
      </pc:sldChg>
    </pc:docChg>
  </pc:docChgLst>
  <pc:docChgLst>
    <pc:chgData name="Elizabeth Piaquadio" userId="52767243-7565-4b68-b9c1-5d2bede989b0" providerId="ADAL" clId="{3E4A4DDB-0326-DF48-B3E5-1FCA08619FA4}"/>
    <pc:docChg chg="undo custSel addSld delSld modSld">
      <pc:chgData name="Elizabeth Piaquadio" userId="52767243-7565-4b68-b9c1-5d2bede989b0" providerId="ADAL" clId="{3E4A4DDB-0326-DF48-B3E5-1FCA08619FA4}" dt="2024-09-24T02:53:17.026" v="548" actId="20577"/>
      <pc:docMkLst>
        <pc:docMk/>
      </pc:docMkLst>
      <pc:sldChg chg="add del">
        <pc:chgData name="Elizabeth Piaquadio" userId="52767243-7565-4b68-b9c1-5d2bede989b0" providerId="ADAL" clId="{3E4A4DDB-0326-DF48-B3E5-1FCA08619FA4}" dt="2024-09-24T02:28:05.267" v="499"/>
        <pc:sldMkLst>
          <pc:docMk/>
          <pc:sldMk cId="0" sldId="263"/>
        </pc:sldMkLst>
      </pc:sldChg>
      <pc:sldChg chg="addSp delSp modSp mod delCm modNotesTx">
        <pc:chgData name="Elizabeth Piaquadio" userId="52767243-7565-4b68-b9c1-5d2bede989b0" providerId="ADAL" clId="{3E4A4DDB-0326-DF48-B3E5-1FCA08619FA4}" dt="2024-09-24T01:42:55.574" v="47" actId="2711"/>
        <pc:sldMkLst>
          <pc:docMk/>
          <pc:sldMk cId="1224502873" sldId="285"/>
        </pc:sldMkLst>
      </pc:sldChg>
      <pc:sldChg chg="addSp delSp mod">
        <pc:chgData name="Elizabeth Piaquadio" userId="52767243-7565-4b68-b9c1-5d2bede989b0" providerId="ADAL" clId="{3E4A4DDB-0326-DF48-B3E5-1FCA08619FA4}" dt="2024-09-24T01:41:06.705" v="1" actId="22"/>
        <pc:sldMkLst>
          <pc:docMk/>
          <pc:sldMk cId="3633108255" sldId="290"/>
        </pc:sldMkLst>
      </pc:sldChg>
      <pc:sldChg chg="addSp delSp modSp mod delAnim modAnim delCm modCm modNotesTx">
        <pc:chgData name="Elizabeth Piaquadio" userId="52767243-7565-4b68-b9c1-5d2bede989b0" providerId="ADAL" clId="{3E4A4DDB-0326-DF48-B3E5-1FCA08619FA4}" dt="2024-09-24T02:12:03.745" v="229"/>
        <pc:sldMkLst>
          <pc:docMk/>
          <pc:sldMk cId="3161078265" sldId="300"/>
        </pc:sldMkLst>
      </pc:sldChg>
      <pc:sldChg chg="addSp delSp modSp mod modAnim modNotesTx">
        <pc:chgData name="Elizabeth Piaquadio" userId="52767243-7565-4b68-b9c1-5d2bede989b0" providerId="ADAL" clId="{3E4A4DDB-0326-DF48-B3E5-1FCA08619FA4}" dt="2024-09-24T02:24:41.764" v="462" actId="1035"/>
        <pc:sldMkLst>
          <pc:docMk/>
          <pc:sldMk cId="1327022093" sldId="301"/>
        </pc:sldMkLst>
      </pc:sldChg>
      <pc:sldChg chg="modNotesTx">
        <pc:chgData name="Elizabeth Piaquadio" userId="52767243-7565-4b68-b9c1-5d2bede989b0" providerId="ADAL" clId="{3E4A4DDB-0326-DF48-B3E5-1FCA08619FA4}" dt="2024-09-24T02:33:01.156" v="534" actId="20577"/>
        <pc:sldMkLst>
          <pc:docMk/>
          <pc:sldMk cId="2432143710" sldId="302"/>
        </pc:sldMkLst>
      </pc:sldChg>
      <pc:sldChg chg="addSp delSp modSp mod">
        <pc:chgData name="Elizabeth Piaquadio" userId="52767243-7565-4b68-b9c1-5d2bede989b0" providerId="ADAL" clId="{3E4A4DDB-0326-DF48-B3E5-1FCA08619FA4}" dt="2024-09-24T02:32:25.331" v="532" actId="14826"/>
        <pc:sldMkLst>
          <pc:docMk/>
          <pc:sldMk cId="659355239" sldId="304"/>
        </pc:sldMkLst>
      </pc:sldChg>
      <pc:sldChg chg="addSp delSp modSp mod delCm">
        <pc:chgData name="Elizabeth Piaquadio" userId="52767243-7565-4b68-b9c1-5d2bede989b0" providerId="ADAL" clId="{3E4A4DDB-0326-DF48-B3E5-1FCA08619FA4}" dt="2024-09-24T02:27:20.755" v="480" actId="14826"/>
        <pc:sldMkLst>
          <pc:docMk/>
          <pc:sldMk cId="1713216147" sldId="305"/>
        </pc:sldMkLst>
      </pc:sldChg>
      <pc:sldChg chg="addSp delSp modSp mod modAnim delCm">
        <pc:chgData name="Elizabeth Piaquadio" userId="52767243-7565-4b68-b9c1-5d2bede989b0" providerId="ADAL" clId="{3E4A4DDB-0326-DF48-B3E5-1FCA08619FA4}" dt="2024-09-24T02:27:53.045" v="497" actId="1076"/>
        <pc:sldMkLst>
          <pc:docMk/>
          <pc:sldMk cId="342136659" sldId="306"/>
        </pc:sldMkLst>
      </pc:sldChg>
      <pc:sldChg chg="modSp mod">
        <pc:chgData name="Elizabeth Piaquadio" userId="52767243-7565-4b68-b9c1-5d2bede989b0" providerId="ADAL" clId="{3E4A4DDB-0326-DF48-B3E5-1FCA08619FA4}" dt="2024-09-24T02:28:11.106" v="500" actId="14826"/>
        <pc:sldMkLst>
          <pc:docMk/>
          <pc:sldMk cId="1420020992" sldId="307"/>
        </pc:sldMkLst>
      </pc:sldChg>
      <pc:sldChg chg="addSp delSp modSp mod delCm">
        <pc:chgData name="Elizabeth Piaquadio" userId="52767243-7565-4b68-b9c1-5d2bede989b0" providerId="ADAL" clId="{3E4A4DDB-0326-DF48-B3E5-1FCA08619FA4}" dt="2024-09-24T02:53:17.026" v="548" actId="20577"/>
        <pc:sldMkLst>
          <pc:docMk/>
          <pc:sldMk cId="3598576344" sldId="1782"/>
        </pc:sldMkLst>
      </pc:sldChg>
      <pc:sldChg chg="modSp mod">
        <pc:chgData name="Elizabeth Piaquadio" userId="52767243-7565-4b68-b9c1-5d2bede989b0" providerId="ADAL" clId="{3E4A4DDB-0326-DF48-B3E5-1FCA08619FA4}" dt="2024-09-24T02:28:19.292" v="501" actId="14826"/>
        <pc:sldMkLst>
          <pc:docMk/>
          <pc:sldMk cId="3589477728" sldId="1783"/>
        </pc:sldMkLst>
      </pc:sldChg>
      <pc:sldChg chg="addSp delSp modSp mod modAnim modNotesTx">
        <pc:chgData name="Elizabeth Piaquadio" userId="52767243-7565-4b68-b9c1-5d2bede989b0" providerId="ADAL" clId="{3E4A4DDB-0326-DF48-B3E5-1FCA08619FA4}" dt="2024-09-24T02:21:17.612" v="417" actId="1076"/>
        <pc:sldMkLst>
          <pc:docMk/>
          <pc:sldMk cId="1507383247" sldId="1784"/>
        </pc:sldMkLst>
      </pc:sldChg>
      <pc:sldChg chg="addSp delSp modSp mod delAnim modAnim modNotesTx">
        <pc:chgData name="Elizabeth Piaquadio" userId="52767243-7565-4b68-b9c1-5d2bede989b0" providerId="ADAL" clId="{3E4A4DDB-0326-DF48-B3E5-1FCA08619FA4}" dt="2024-09-24T02:25:27.569" v="476" actId="552"/>
        <pc:sldMkLst>
          <pc:docMk/>
          <pc:sldMk cId="467464156" sldId="1785"/>
        </pc:sldMkLst>
      </pc:sldChg>
      <pc:sldChg chg="addSp delSp modSp mod">
        <pc:chgData name="Elizabeth Piaquadio" userId="52767243-7565-4b68-b9c1-5d2bede989b0" providerId="ADAL" clId="{3E4A4DDB-0326-DF48-B3E5-1FCA08619FA4}" dt="2024-09-24T02:28:31.045" v="504" actId="14826"/>
        <pc:sldMkLst>
          <pc:docMk/>
          <pc:sldMk cId="4223446631" sldId="1786"/>
        </pc:sldMkLst>
      </pc:sldChg>
      <pc:sldChg chg="addSp delSp modSp mod">
        <pc:chgData name="Elizabeth Piaquadio" userId="52767243-7565-4b68-b9c1-5d2bede989b0" providerId="ADAL" clId="{3E4A4DDB-0326-DF48-B3E5-1FCA08619FA4}" dt="2024-09-24T02:28:39.466" v="507" actId="14826"/>
        <pc:sldMkLst>
          <pc:docMk/>
          <pc:sldMk cId="686896265" sldId="1788"/>
        </pc:sldMkLst>
      </pc:sldChg>
      <pc:sldChg chg="addSp delSp modSp mod">
        <pc:chgData name="Elizabeth Piaquadio" userId="52767243-7565-4b68-b9c1-5d2bede989b0" providerId="ADAL" clId="{3E4A4DDB-0326-DF48-B3E5-1FCA08619FA4}" dt="2024-09-24T02:29:19.902" v="510" actId="14826"/>
        <pc:sldMkLst>
          <pc:docMk/>
          <pc:sldMk cId="1963191727" sldId="1789"/>
        </pc:sldMkLst>
      </pc:sldChg>
    </pc:docChg>
  </pc:docChgLst>
  <pc:docChgLst>
    <pc:chgData name="Chantal Rae" userId="a1db561e-73a2-489d-a119-0f73c1c2f06f" providerId="ADAL" clId="{C335C694-394F-482E-A022-2FFEAE92F984}"/>
    <pc:docChg chg="custSel delSld modSld sldOrd">
      <pc:chgData name="Chantal Rae" userId="a1db561e-73a2-489d-a119-0f73c1c2f06f" providerId="ADAL" clId="{C335C694-394F-482E-A022-2FFEAE92F984}" dt="2024-09-23T05:20:56.257" v="598" actId="20577"/>
      <pc:docMkLst>
        <pc:docMk/>
      </pc:docMkLst>
      <pc:sldChg chg="modSp mod modNotesTx">
        <pc:chgData name="Chantal Rae" userId="a1db561e-73a2-489d-a119-0f73c1c2f06f" providerId="ADAL" clId="{C335C694-394F-482E-A022-2FFEAE92F984}" dt="2024-09-23T05:20:38.993" v="586" actId="20577"/>
        <pc:sldMkLst>
          <pc:docMk/>
          <pc:sldMk cId="521185421" sldId="275"/>
        </pc:sldMkLst>
      </pc:sldChg>
      <pc:sldChg chg="modSp mod modNotesTx">
        <pc:chgData name="Chantal Rae" userId="a1db561e-73a2-489d-a119-0f73c1c2f06f" providerId="ADAL" clId="{C335C694-394F-482E-A022-2FFEAE92F984}" dt="2024-09-23T05:20:56.257" v="598" actId="20577"/>
        <pc:sldMkLst>
          <pc:docMk/>
          <pc:sldMk cId="394987177" sldId="276"/>
        </pc:sldMkLst>
      </pc:sldChg>
      <pc:sldChg chg="modNotesTx">
        <pc:chgData name="Chantal Rae" userId="a1db561e-73a2-489d-a119-0f73c1c2f06f" providerId="ADAL" clId="{C335C694-394F-482E-A022-2FFEAE92F984}" dt="2024-09-23T05:07:05.788" v="9" actId="20577"/>
        <pc:sldMkLst>
          <pc:docMk/>
          <pc:sldMk cId="1224502873" sldId="285"/>
        </pc:sldMkLst>
      </pc:sldChg>
      <pc:sldChg chg="del ord">
        <pc:chgData name="Chantal Rae" userId="a1db561e-73a2-489d-a119-0f73c1c2f06f" providerId="ADAL" clId="{C335C694-394F-482E-A022-2FFEAE92F984}" dt="2024-09-23T05:06:27.835" v="2" actId="47"/>
        <pc:sldMkLst>
          <pc:docMk/>
          <pc:sldMk cId="212429081" sldId="296"/>
        </pc:sldMkLst>
      </pc:sldChg>
      <pc:sldChg chg="modSp mod modNotesTx">
        <pc:chgData name="Chantal Rae" userId="a1db561e-73a2-489d-a119-0f73c1c2f06f" providerId="ADAL" clId="{C335C694-394F-482E-A022-2FFEAE92F984}" dt="2024-09-23T05:08:14.680" v="24" actId="20577"/>
        <pc:sldMkLst>
          <pc:docMk/>
          <pc:sldMk cId="117387710" sldId="297"/>
        </pc:sldMkLst>
      </pc:sldChg>
      <pc:sldChg chg="modNotesTx">
        <pc:chgData name="Chantal Rae" userId="a1db561e-73a2-489d-a119-0f73c1c2f06f" providerId="ADAL" clId="{C335C694-394F-482E-A022-2FFEAE92F984}" dt="2024-09-23T05:09:10.273" v="26" actId="20577"/>
        <pc:sldMkLst>
          <pc:docMk/>
          <pc:sldMk cId="3445829193" sldId="299"/>
        </pc:sldMkLst>
      </pc:sldChg>
      <pc:sldChg chg="modNotesTx">
        <pc:chgData name="Chantal Rae" userId="a1db561e-73a2-489d-a119-0f73c1c2f06f" providerId="ADAL" clId="{C335C694-394F-482E-A022-2FFEAE92F984}" dt="2024-09-23T05:11:21.561" v="149" actId="20577"/>
        <pc:sldMkLst>
          <pc:docMk/>
          <pc:sldMk cId="1327022093" sldId="301"/>
        </pc:sldMkLst>
      </pc:sldChg>
      <pc:sldChg chg="modSp mod modNotesTx">
        <pc:chgData name="Chantal Rae" userId="a1db561e-73a2-489d-a119-0f73c1c2f06f" providerId="ADAL" clId="{C335C694-394F-482E-A022-2FFEAE92F984}" dt="2024-09-23T05:15:28.130" v="497" actId="20577"/>
        <pc:sldMkLst>
          <pc:docMk/>
          <pc:sldMk cId="2432143710" sldId="302"/>
        </pc:sldMkLst>
      </pc:sldChg>
      <pc:sldChg chg="modNotesTx">
        <pc:chgData name="Chantal Rae" userId="a1db561e-73a2-489d-a119-0f73c1c2f06f" providerId="ADAL" clId="{C335C694-394F-482E-A022-2FFEAE92F984}" dt="2024-09-23T05:15:53.025" v="504" actId="20577"/>
        <pc:sldMkLst>
          <pc:docMk/>
          <pc:sldMk cId="3341099163" sldId="303"/>
        </pc:sldMkLst>
      </pc:sldChg>
      <pc:sldChg chg="modNotesTx">
        <pc:chgData name="Chantal Rae" userId="a1db561e-73a2-489d-a119-0f73c1c2f06f" providerId="ADAL" clId="{C335C694-394F-482E-A022-2FFEAE92F984}" dt="2024-09-23T05:11:50.529" v="160" actId="20577"/>
        <pc:sldMkLst>
          <pc:docMk/>
          <pc:sldMk cId="1507383247" sldId="1784"/>
        </pc:sldMkLst>
      </pc:sldChg>
      <pc:sldChg chg="modNotesTx">
        <pc:chgData name="Chantal Rae" userId="a1db561e-73a2-489d-a119-0f73c1c2f06f" providerId="ADAL" clId="{C335C694-394F-482E-A022-2FFEAE92F984}" dt="2024-09-23T05:13:32.693" v="316" actId="20577"/>
        <pc:sldMkLst>
          <pc:docMk/>
          <pc:sldMk cId="467464156" sldId="1785"/>
        </pc:sldMkLst>
      </pc:sldChg>
      <pc:sldChg chg="modNotesTx">
        <pc:chgData name="Chantal Rae" userId="a1db561e-73a2-489d-a119-0f73c1c2f06f" providerId="ADAL" clId="{C335C694-394F-482E-A022-2FFEAE92F984}" dt="2024-09-23T05:19:03.104" v="535" actId="20577"/>
        <pc:sldMkLst>
          <pc:docMk/>
          <pc:sldMk cId="843521534" sldId="1787"/>
        </pc:sldMkLst>
      </pc:sldChg>
    </pc:docChg>
  </pc:docChgLst>
  <pc:docChgLst>
    <pc:chgData name="Elizabeth Piaquadio" userId="52767243-7565-4b68-b9c1-5d2bede989b0" providerId="ADAL" clId="{858657B4-B431-204F-8599-523C079C6BCE}"/>
    <pc:docChg chg="custSel modSld">
      <pc:chgData name="Elizabeth Piaquadio" userId="52767243-7565-4b68-b9c1-5d2bede989b0" providerId="ADAL" clId="{858657B4-B431-204F-8599-523C079C6BCE}" dt="2024-12-04T03:08:32.875" v="7" actId="21"/>
      <pc:docMkLst>
        <pc:docMk/>
      </pc:docMkLst>
      <pc:sldChg chg="modSp mod">
        <pc:chgData name="Elizabeth Piaquadio" userId="52767243-7565-4b68-b9c1-5d2bede989b0" providerId="ADAL" clId="{858657B4-B431-204F-8599-523C079C6BCE}" dt="2024-12-04T03:06:42.334" v="1" actId="552"/>
        <pc:sldMkLst>
          <pc:docMk/>
          <pc:sldMk cId="3445829193" sldId="299"/>
        </pc:sldMkLst>
      </pc:sldChg>
      <pc:sldChg chg="addSp delSp modSp mod">
        <pc:chgData name="Elizabeth Piaquadio" userId="52767243-7565-4b68-b9c1-5d2bede989b0" providerId="ADAL" clId="{858657B4-B431-204F-8599-523C079C6BCE}" dt="2024-12-04T03:08:32.875" v="7" actId="21"/>
        <pc:sldMkLst>
          <pc:docMk/>
          <pc:sldMk cId="3598576344" sldId="1782"/>
        </pc:sldMkLst>
      </pc:sldChg>
      <pc:sldChg chg="addSp delSp modSp mod">
        <pc:chgData name="Elizabeth Piaquadio" userId="52767243-7565-4b68-b9c1-5d2bede989b0" providerId="ADAL" clId="{858657B4-B431-204F-8599-523C079C6BCE}" dt="2024-12-04T03:08:14.677" v="5" actId="14826"/>
        <pc:sldMkLst>
          <pc:docMk/>
          <pc:sldMk cId="1507383247" sldId="1784"/>
        </pc:sldMkLst>
      </pc:sldChg>
    </pc:docChg>
  </pc:docChgLst>
  <pc:docChgLst>
    <pc:chgData name="Bernard Fernando" userId="b283a9a7-e571-4974-a0d3-6db1e4666c62" providerId="ADAL" clId="{EFC234DC-6B2D-4D85-BCFB-7A328606D52D}"/>
    <pc:docChg chg="custSel addSld modSld">
      <pc:chgData name="Bernard Fernando" userId="b283a9a7-e571-4974-a0d3-6db1e4666c62" providerId="ADAL" clId="{EFC234DC-6B2D-4D85-BCFB-7A328606D52D}" dt="2024-12-19T19:50:27.552" v="1" actId="700"/>
      <pc:docMkLst>
        <pc:docMk/>
      </pc:docMkLst>
      <pc:sldChg chg="new mod modClrScheme chgLayout">
        <pc:chgData name="Bernard Fernando" userId="b283a9a7-e571-4974-a0d3-6db1e4666c62" providerId="ADAL" clId="{EFC234DC-6B2D-4D85-BCFB-7A328606D52D}" dt="2024-12-19T19:50:27.552" v="1" actId="700"/>
        <pc:sldMkLst>
          <pc:docMk/>
          <pc:sldMk cId="436694715" sldId="1791"/>
        </pc:sldMkLst>
      </pc:sldChg>
    </pc:docChg>
  </pc:docChgLst>
  <pc:docChgLst>
    <pc:chgData name="Chantal Rae" userId="a1db561e-73a2-489d-a119-0f73c1c2f06f" providerId="ADAL" clId="{4475D87F-BA10-4434-AB7B-8A3A75EFD9D0}"/>
    <pc:docChg chg="undo custSel addSld delSld modSld modMainMaster">
      <pc:chgData name="Chantal Rae" userId="a1db561e-73a2-489d-a119-0f73c1c2f06f" providerId="ADAL" clId="{4475D87F-BA10-4434-AB7B-8A3A75EFD9D0}" dt="2024-09-18T08:18:34.050" v="2086"/>
      <pc:docMkLst>
        <pc:docMk/>
      </pc:docMkLst>
      <pc:sldChg chg="modSp mod modNotesTx">
        <pc:chgData name="Chantal Rae" userId="a1db561e-73a2-489d-a119-0f73c1c2f06f" providerId="ADAL" clId="{4475D87F-BA10-4434-AB7B-8A3A75EFD9D0}" dt="2024-09-18T04:10:14.853" v="51"/>
        <pc:sldMkLst>
          <pc:docMk/>
          <pc:sldMk cId="2585116655" sldId="256"/>
        </pc:sldMkLst>
      </pc:sldChg>
      <pc:sldChg chg="addSp modSp del mod">
        <pc:chgData name="Chantal Rae" userId="a1db561e-73a2-489d-a119-0f73c1c2f06f" providerId="ADAL" clId="{4475D87F-BA10-4434-AB7B-8A3A75EFD9D0}" dt="2024-09-18T04:10:24.389" v="52" actId="47"/>
        <pc:sldMkLst>
          <pc:docMk/>
          <pc:sldMk cId="2962364362" sldId="257"/>
        </pc:sldMkLst>
      </pc:sldChg>
      <pc:sldChg chg="del">
        <pc:chgData name="Chantal Rae" userId="a1db561e-73a2-489d-a119-0f73c1c2f06f" providerId="ADAL" clId="{4475D87F-BA10-4434-AB7B-8A3A75EFD9D0}" dt="2024-09-18T04:10:25.424" v="53" actId="47"/>
        <pc:sldMkLst>
          <pc:docMk/>
          <pc:sldMk cId="2302989805" sldId="258"/>
        </pc:sldMkLst>
      </pc:sldChg>
      <pc:sldChg chg="del">
        <pc:chgData name="Chantal Rae" userId="a1db561e-73a2-489d-a119-0f73c1c2f06f" providerId="ADAL" clId="{4475D87F-BA10-4434-AB7B-8A3A75EFD9D0}" dt="2024-09-18T04:10:26.744" v="54" actId="47"/>
        <pc:sldMkLst>
          <pc:docMk/>
          <pc:sldMk cId="4286388394" sldId="259"/>
        </pc:sldMkLst>
      </pc:sldChg>
      <pc:sldChg chg="del">
        <pc:chgData name="Chantal Rae" userId="a1db561e-73a2-489d-a119-0f73c1c2f06f" providerId="ADAL" clId="{4475D87F-BA10-4434-AB7B-8A3A75EFD9D0}" dt="2024-09-18T04:10:29.345" v="55" actId="47"/>
        <pc:sldMkLst>
          <pc:docMk/>
          <pc:sldMk cId="3667059378" sldId="260"/>
        </pc:sldMkLst>
      </pc:sldChg>
      <pc:sldChg chg="modSp mod">
        <pc:chgData name="Chantal Rae" userId="a1db561e-73a2-489d-a119-0f73c1c2f06f" providerId="ADAL" clId="{4475D87F-BA10-4434-AB7B-8A3A75EFD9D0}" dt="2024-09-18T04:11:28.398" v="88" actId="20577"/>
        <pc:sldMkLst>
          <pc:docMk/>
          <pc:sldMk cId="4221246315" sldId="261"/>
        </pc:sldMkLst>
      </pc:sldChg>
      <pc:sldChg chg="modSp mod">
        <pc:chgData name="Chantal Rae" userId="a1db561e-73a2-489d-a119-0f73c1c2f06f" providerId="ADAL" clId="{4475D87F-BA10-4434-AB7B-8A3A75EFD9D0}" dt="2024-09-18T04:12:03.581" v="138" actId="20577"/>
        <pc:sldMkLst>
          <pc:docMk/>
          <pc:sldMk cId="1729709310" sldId="262"/>
        </pc:sldMkLst>
      </pc:sldChg>
      <pc:sldChg chg="del">
        <pc:chgData name="Chantal Rae" userId="a1db561e-73a2-489d-a119-0f73c1c2f06f" providerId="ADAL" clId="{4475D87F-BA10-4434-AB7B-8A3A75EFD9D0}" dt="2024-09-18T05:08:03.262" v="1678" actId="47"/>
        <pc:sldMkLst>
          <pc:docMk/>
          <pc:sldMk cId="2203802166" sldId="267"/>
        </pc:sldMkLst>
      </pc:sldChg>
      <pc:sldChg chg="del">
        <pc:chgData name="Chantal Rae" userId="a1db561e-73a2-489d-a119-0f73c1c2f06f" providerId="ADAL" clId="{4475D87F-BA10-4434-AB7B-8A3A75EFD9D0}" dt="2024-09-18T05:08:04.736" v="1679" actId="47"/>
        <pc:sldMkLst>
          <pc:docMk/>
          <pc:sldMk cId="2154154144" sldId="268"/>
        </pc:sldMkLst>
      </pc:sldChg>
      <pc:sldChg chg="del">
        <pc:chgData name="Chantal Rae" userId="a1db561e-73a2-489d-a119-0f73c1c2f06f" providerId="ADAL" clId="{4475D87F-BA10-4434-AB7B-8A3A75EFD9D0}" dt="2024-09-18T05:08:12.232" v="1682" actId="47"/>
        <pc:sldMkLst>
          <pc:docMk/>
          <pc:sldMk cId="3050916536" sldId="272"/>
        </pc:sldMkLst>
      </pc:sldChg>
      <pc:sldChg chg="addSp delSp modSp mod">
        <pc:chgData name="Chantal Rae" userId="a1db561e-73a2-489d-a119-0f73c1c2f06f" providerId="ADAL" clId="{4475D87F-BA10-4434-AB7B-8A3A75EFD9D0}" dt="2024-09-18T08:18:34.050" v="2086"/>
        <pc:sldMkLst>
          <pc:docMk/>
          <pc:sldMk cId="521185421" sldId="275"/>
        </pc:sldMkLst>
      </pc:sldChg>
      <pc:sldChg chg="addSp modSp mod modNotesTx">
        <pc:chgData name="Chantal Rae" userId="a1db561e-73a2-489d-a119-0f73c1c2f06f" providerId="ADAL" clId="{4475D87F-BA10-4434-AB7B-8A3A75EFD9D0}" dt="2024-09-18T05:10:32.119" v="1735"/>
        <pc:sldMkLst>
          <pc:docMk/>
          <pc:sldMk cId="394987177" sldId="276"/>
        </pc:sldMkLst>
      </pc:sldChg>
      <pc:sldChg chg="del">
        <pc:chgData name="Chantal Rae" userId="a1db561e-73a2-489d-a119-0f73c1c2f06f" providerId="ADAL" clId="{4475D87F-BA10-4434-AB7B-8A3A75EFD9D0}" dt="2024-09-18T05:10:38.503" v="1736" actId="47"/>
        <pc:sldMkLst>
          <pc:docMk/>
          <pc:sldMk cId="809941416" sldId="277"/>
        </pc:sldMkLst>
      </pc:sldChg>
      <pc:sldChg chg="del">
        <pc:chgData name="Chantal Rae" userId="a1db561e-73a2-489d-a119-0f73c1c2f06f" providerId="ADAL" clId="{4475D87F-BA10-4434-AB7B-8A3A75EFD9D0}" dt="2024-09-18T05:10:39.706" v="1737" actId="47"/>
        <pc:sldMkLst>
          <pc:docMk/>
          <pc:sldMk cId="4193499157" sldId="279"/>
        </pc:sldMkLst>
      </pc:sldChg>
      <pc:sldChg chg="addSp delSp modSp mod">
        <pc:chgData name="Chantal Rae" userId="a1db561e-73a2-489d-a119-0f73c1c2f06f" providerId="ADAL" clId="{4475D87F-BA10-4434-AB7B-8A3A75EFD9D0}" dt="2024-09-18T07:40:23.702" v="1740" actId="1076"/>
        <pc:sldMkLst>
          <pc:docMk/>
          <pc:sldMk cId="1224502873" sldId="285"/>
        </pc:sldMkLst>
      </pc:sldChg>
      <pc:sldChg chg="addSp delSp modSp mod modNotesTx">
        <pc:chgData name="Chantal Rae" userId="a1db561e-73a2-489d-a119-0f73c1c2f06f" providerId="ADAL" clId="{4475D87F-BA10-4434-AB7B-8A3A75EFD9D0}" dt="2024-09-18T08:15:52.540" v="2052" actId="1076"/>
        <pc:sldMkLst>
          <pc:docMk/>
          <pc:sldMk cId="3633108255" sldId="290"/>
        </pc:sldMkLst>
      </pc:sldChg>
      <pc:sldChg chg="del">
        <pc:chgData name="Chantal Rae" userId="a1db561e-73a2-489d-a119-0f73c1c2f06f" providerId="ADAL" clId="{4475D87F-BA10-4434-AB7B-8A3A75EFD9D0}" dt="2024-09-18T05:05:59.743" v="1592" actId="47"/>
        <pc:sldMkLst>
          <pc:docMk/>
          <pc:sldMk cId="1513152047" sldId="291"/>
        </pc:sldMkLst>
      </pc:sldChg>
      <pc:sldChg chg="del">
        <pc:chgData name="Chantal Rae" userId="a1db561e-73a2-489d-a119-0f73c1c2f06f" providerId="ADAL" clId="{4475D87F-BA10-4434-AB7B-8A3A75EFD9D0}" dt="2024-09-18T05:08:00.822" v="1677" actId="47"/>
        <pc:sldMkLst>
          <pc:docMk/>
          <pc:sldMk cId="2425753151" sldId="292"/>
        </pc:sldMkLst>
      </pc:sldChg>
      <pc:sldChg chg="del">
        <pc:chgData name="Chantal Rae" userId="a1db561e-73a2-489d-a119-0f73c1c2f06f" providerId="ADAL" clId="{4475D87F-BA10-4434-AB7B-8A3A75EFD9D0}" dt="2024-09-18T07:40:55.836" v="1741" actId="47"/>
        <pc:sldMkLst>
          <pc:docMk/>
          <pc:sldMk cId="1323430267" sldId="293"/>
        </pc:sldMkLst>
      </pc:sldChg>
      <pc:sldChg chg="del">
        <pc:chgData name="Chantal Rae" userId="a1db561e-73a2-489d-a119-0f73c1c2f06f" providerId="ADAL" clId="{4475D87F-BA10-4434-AB7B-8A3A75EFD9D0}" dt="2024-09-18T05:08:08.872" v="1680" actId="47"/>
        <pc:sldMkLst>
          <pc:docMk/>
          <pc:sldMk cId="2720037" sldId="294"/>
        </pc:sldMkLst>
      </pc:sldChg>
      <pc:sldChg chg="del">
        <pc:chgData name="Chantal Rae" userId="a1db561e-73a2-489d-a119-0f73c1c2f06f" providerId="ADAL" clId="{4475D87F-BA10-4434-AB7B-8A3A75EFD9D0}" dt="2024-09-18T05:08:10.655" v="1681" actId="47"/>
        <pc:sldMkLst>
          <pc:docMk/>
          <pc:sldMk cId="415345617" sldId="295"/>
        </pc:sldMkLst>
      </pc:sldChg>
      <pc:sldChg chg="addSp delSp modSp mod">
        <pc:chgData name="Chantal Rae" userId="a1db561e-73a2-489d-a119-0f73c1c2f06f" providerId="ADAL" clId="{4475D87F-BA10-4434-AB7B-8A3A75EFD9D0}" dt="2024-09-18T04:26:09.301" v="204" actId="1076"/>
        <pc:sldMkLst>
          <pc:docMk/>
          <pc:sldMk cId="212429081" sldId="296"/>
        </pc:sldMkLst>
      </pc:sldChg>
      <pc:sldChg chg="modSp add mod modNotesTx">
        <pc:chgData name="Chantal Rae" userId="a1db561e-73a2-489d-a119-0f73c1c2f06f" providerId="ADAL" clId="{4475D87F-BA10-4434-AB7B-8A3A75EFD9D0}" dt="2024-09-18T04:49:37.254" v="367" actId="20577"/>
        <pc:sldMkLst>
          <pc:docMk/>
          <pc:sldMk cId="117387710" sldId="297"/>
        </pc:sldMkLst>
      </pc:sldChg>
      <pc:sldChg chg="modSp add del mod">
        <pc:chgData name="Chantal Rae" userId="a1db561e-73a2-489d-a119-0f73c1c2f06f" providerId="ADAL" clId="{4475D87F-BA10-4434-AB7B-8A3A75EFD9D0}" dt="2024-09-18T04:19:04.777" v="171" actId="47"/>
        <pc:sldMkLst>
          <pc:docMk/>
          <pc:sldMk cId="2799744558" sldId="297"/>
        </pc:sldMkLst>
      </pc:sldChg>
      <pc:sldChg chg="addSp modSp add mod modNotesTx">
        <pc:chgData name="Chantal Rae" userId="a1db561e-73a2-489d-a119-0f73c1c2f06f" providerId="ADAL" clId="{4475D87F-BA10-4434-AB7B-8A3A75EFD9D0}" dt="2024-09-18T08:16:10.867" v="2054" actId="255"/>
        <pc:sldMkLst>
          <pc:docMk/>
          <pc:sldMk cId="558348118" sldId="298"/>
        </pc:sldMkLst>
      </pc:sldChg>
      <pc:sldChg chg="addSp delSp modSp add mod delAnim modNotesTx">
        <pc:chgData name="Chantal Rae" userId="a1db561e-73a2-489d-a119-0f73c1c2f06f" providerId="ADAL" clId="{4475D87F-BA10-4434-AB7B-8A3A75EFD9D0}" dt="2024-09-18T08:16:16.411" v="2055"/>
        <pc:sldMkLst>
          <pc:docMk/>
          <pc:sldMk cId="3445829193" sldId="299"/>
        </pc:sldMkLst>
      </pc:sldChg>
      <pc:sldChg chg="addSp modSp add">
        <pc:chgData name="Chantal Rae" userId="a1db561e-73a2-489d-a119-0f73c1c2f06f" providerId="ADAL" clId="{4475D87F-BA10-4434-AB7B-8A3A75EFD9D0}" dt="2024-09-18T08:16:18.683" v="2056"/>
        <pc:sldMkLst>
          <pc:docMk/>
          <pc:sldMk cId="3161078265" sldId="300"/>
        </pc:sldMkLst>
      </pc:sldChg>
      <pc:sldChg chg="addSp modSp add">
        <pc:chgData name="Chantal Rae" userId="a1db561e-73a2-489d-a119-0f73c1c2f06f" providerId="ADAL" clId="{4475D87F-BA10-4434-AB7B-8A3A75EFD9D0}" dt="2024-09-18T08:16:21.569" v="2057"/>
        <pc:sldMkLst>
          <pc:docMk/>
          <pc:sldMk cId="1327022093" sldId="301"/>
        </pc:sldMkLst>
      </pc:sldChg>
      <pc:sldChg chg="add">
        <pc:chgData name="Chantal Rae" userId="a1db561e-73a2-489d-a119-0f73c1c2f06f" providerId="ADAL" clId="{4475D87F-BA10-4434-AB7B-8A3A75EFD9D0}" dt="2024-09-18T04:59:13.408" v="1106"/>
        <pc:sldMkLst>
          <pc:docMk/>
          <pc:sldMk cId="2432143710" sldId="302"/>
        </pc:sldMkLst>
      </pc:sldChg>
      <pc:sldChg chg="addSp delSp modSp add mod modNotesTx">
        <pc:chgData name="Chantal Rae" userId="a1db561e-73a2-489d-a119-0f73c1c2f06f" providerId="ADAL" clId="{4475D87F-BA10-4434-AB7B-8A3A75EFD9D0}" dt="2024-09-18T08:16:30.640" v="2060" actId="1076"/>
        <pc:sldMkLst>
          <pc:docMk/>
          <pc:sldMk cId="3341099163" sldId="303"/>
        </pc:sldMkLst>
      </pc:sldChg>
      <pc:sldChg chg="addSp delSp modSp add mod modNotesTx">
        <pc:chgData name="Chantal Rae" userId="a1db561e-73a2-489d-a119-0f73c1c2f06f" providerId="ADAL" clId="{4475D87F-BA10-4434-AB7B-8A3A75EFD9D0}" dt="2024-09-18T08:16:34.031" v="2061"/>
        <pc:sldMkLst>
          <pc:docMk/>
          <pc:sldMk cId="659355239" sldId="304"/>
        </pc:sldMkLst>
      </pc:sldChg>
      <pc:sldChg chg="addSp modSp add">
        <pc:chgData name="Chantal Rae" userId="a1db561e-73a2-489d-a119-0f73c1c2f06f" providerId="ADAL" clId="{4475D87F-BA10-4434-AB7B-8A3A75EFD9D0}" dt="2024-09-18T08:16:35.690" v="2062"/>
        <pc:sldMkLst>
          <pc:docMk/>
          <pc:sldMk cId="1713216147" sldId="305"/>
        </pc:sldMkLst>
      </pc:sldChg>
      <pc:sldChg chg="addSp modSp add modNotesTx">
        <pc:chgData name="Chantal Rae" userId="a1db561e-73a2-489d-a119-0f73c1c2f06f" providerId="ADAL" clId="{4475D87F-BA10-4434-AB7B-8A3A75EFD9D0}" dt="2024-09-18T08:16:37.825" v="2063"/>
        <pc:sldMkLst>
          <pc:docMk/>
          <pc:sldMk cId="342136659" sldId="306"/>
        </pc:sldMkLst>
      </pc:sldChg>
      <pc:sldChg chg="addSp modSp add">
        <pc:chgData name="Chantal Rae" userId="a1db561e-73a2-489d-a119-0f73c1c2f06f" providerId="ADAL" clId="{4475D87F-BA10-4434-AB7B-8A3A75EFD9D0}" dt="2024-09-18T08:16:40.634" v="2064"/>
        <pc:sldMkLst>
          <pc:docMk/>
          <pc:sldMk cId="1420020992" sldId="307"/>
        </pc:sldMkLst>
      </pc:sldChg>
      <pc:sldChg chg="add del">
        <pc:chgData name="Chantal Rae" userId="a1db561e-73a2-489d-a119-0f73c1c2f06f" providerId="ADAL" clId="{4475D87F-BA10-4434-AB7B-8A3A75EFD9D0}" dt="2024-09-18T05:05:58.322" v="1591" actId="47"/>
        <pc:sldMkLst>
          <pc:docMk/>
          <pc:sldMk cId="2652522113" sldId="308"/>
        </pc:sldMkLst>
      </pc:sldChg>
      <pc:sldChg chg="addSp delSp modSp add mod delAnim modAnim modNotesTx">
        <pc:chgData name="Chantal Rae" userId="a1db561e-73a2-489d-a119-0f73c1c2f06f" providerId="ADAL" clId="{4475D87F-BA10-4434-AB7B-8A3A75EFD9D0}" dt="2024-09-18T08:17:46.239" v="2082"/>
        <pc:sldMkLst>
          <pc:docMk/>
          <pc:sldMk cId="3598576344" sldId="1782"/>
        </pc:sldMkLst>
      </pc:sldChg>
      <pc:sldChg chg="addSp modSp add">
        <pc:chgData name="Chantal Rae" userId="a1db561e-73a2-489d-a119-0f73c1c2f06f" providerId="ADAL" clId="{4475D87F-BA10-4434-AB7B-8A3A75EFD9D0}" dt="2024-09-18T08:16:41.947" v="2065"/>
        <pc:sldMkLst>
          <pc:docMk/>
          <pc:sldMk cId="3589477728" sldId="1783"/>
        </pc:sldMkLst>
      </pc:sldChg>
      <pc:sldMasterChg chg="modSldLayout">
        <pc:chgData name="Chantal Rae" userId="a1db561e-73a2-489d-a119-0f73c1c2f06f" providerId="ADAL" clId="{4475D87F-BA10-4434-AB7B-8A3A75EFD9D0}" dt="2024-09-18T04:25:08.595" v="198" actId="1076"/>
        <pc:sldMasterMkLst>
          <pc:docMk/>
          <pc:sldMasterMk cId="2142349000" sldId="2147486213"/>
        </pc:sldMasterMkLst>
        <pc:sldLayoutChg chg="delSp modSp mod">
          <pc:chgData name="Chantal Rae" userId="a1db561e-73a2-489d-a119-0f73c1c2f06f" providerId="ADAL" clId="{4475D87F-BA10-4434-AB7B-8A3A75EFD9D0}" dt="2024-09-13T01:26:21.208" v="20" actId="478"/>
          <pc:sldLayoutMkLst>
            <pc:docMk/>
            <pc:sldMasterMk cId="2142349000" sldId="2147486213"/>
            <pc:sldLayoutMk cId="519802119" sldId="2147486339"/>
          </pc:sldLayoutMkLst>
        </pc:sldLayoutChg>
        <pc:sldLayoutChg chg="modSp mod">
          <pc:chgData name="Chantal Rae" userId="a1db561e-73a2-489d-a119-0f73c1c2f06f" providerId="ADAL" clId="{4475D87F-BA10-4434-AB7B-8A3A75EFD9D0}" dt="2024-09-18T04:25:08.595" v="198" actId="1076"/>
          <pc:sldLayoutMkLst>
            <pc:docMk/>
            <pc:sldMasterMk cId="2142349000" sldId="2147486213"/>
            <pc:sldLayoutMk cId="742648052" sldId="2147486351"/>
          </pc:sldLayoutMkLst>
        </pc:sldLayoutChg>
      </pc:sldMasterChg>
    </pc:docChg>
  </pc:docChgLst>
  <pc:docChgLst>
    <pc:chgData name="Rachel Bloss" userId="10c372fd-1b92-4190-89a9-d29a86e5fb8b" providerId="ADAL" clId="{AB5B6975-7DE8-4453-96FE-6E1A4A85850B}"/>
    <pc:docChg chg="modSld">
      <pc:chgData name="Rachel Bloss" userId="10c372fd-1b92-4190-89a9-d29a86e5fb8b" providerId="ADAL" clId="{AB5B6975-7DE8-4453-96FE-6E1A4A85850B}" dt="2024-09-19T03:48:02.380" v="1" actId="20577"/>
      <pc:docMkLst>
        <pc:docMk/>
      </pc:docMkLst>
      <pc:sldChg chg="modNotesTx">
        <pc:chgData name="Rachel Bloss" userId="10c372fd-1b92-4190-89a9-d29a86e5fb8b" providerId="ADAL" clId="{AB5B6975-7DE8-4453-96FE-6E1A4A85850B}" dt="2024-09-19T03:48:02.380" v="1" actId="20577"/>
        <pc:sldMkLst>
          <pc:docMk/>
          <pc:sldMk cId="3589477728" sldId="1783"/>
        </pc:sldMkLst>
      </pc:sldChg>
    </pc:docChg>
  </pc:docChgLst>
  <pc:docChgLst>
    <pc:chgData name="Tara Tyrrell" userId="67dc6626-2ece-4dc7-ac5a-9add06ec429c" providerId="ADAL" clId="{5BAE8EF6-7E62-4CD1-9D0B-BA8F3E23B001}"/>
    <pc:docChg chg="undo custSel modSld sldOrd">
      <pc:chgData name="Tara Tyrrell" userId="67dc6626-2ece-4dc7-ac5a-9add06ec429c" providerId="ADAL" clId="{5BAE8EF6-7E62-4CD1-9D0B-BA8F3E23B001}" dt="2024-09-26T03:53:56.734" v="42" actId="207"/>
      <pc:docMkLst>
        <pc:docMk/>
      </pc:docMkLst>
      <pc:sldChg chg="modSp mod">
        <pc:chgData name="Tara Tyrrell" userId="67dc6626-2ece-4dc7-ac5a-9add06ec429c" providerId="ADAL" clId="{5BAE8EF6-7E62-4CD1-9D0B-BA8F3E23B001}" dt="2024-09-26T03:53:56.734" v="42" actId="207"/>
        <pc:sldMkLst>
          <pc:docMk/>
          <pc:sldMk cId="394987177" sldId="276"/>
        </pc:sldMkLst>
      </pc:sldChg>
      <pc:sldChg chg="modSp mod">
        <pc:chgData name="Tara Tyrrell" userId="67dc6626-2ece-4dc7-ac5a-9add06ec429c" providerId="ADAL" clId="{5BAE8EF6-7E62-4CD1-9D0B-BA8F3E23B001}" dt="2024-09-26T03:43:50.015" v="1" actId="1076"/>
        <pc:sldMkLst>
          <pc:docMk/>
          <pc:sldMk cId="117387710" sldId="297"/>
        </pc:sldMkLst>
      </pc:sldChg>
      <pc:sldChg chg="modSp mod ord">
        <pc:chgData name="Tara Tyrrell" userId="67dc6626-2ece-4dc7-ac5a-9add06ec429c" providerId="ADAL" clId="{5BAE8EF6-7E62-4CD1-9D0B-BA8F3E23B001}" dt="2024-09-26T03:44:34.381" v="13" actId="1076"/>
        <pc:sldMkLst>
          <pc:docMk/>
          <pc:sldMk cId="558348118" sldId="298"/>
        </pc:sldMkLst>
      </pc:sldChg>
      <pc:sldChg chg="modSp mod">
        <pc:chgData name="Tara Tyrrell" userId="67dc6626-2ece-4dc7-ac5a-9add06ec429c" providerId="ADAL" clId="{5BAE8EF6-7E62-4CD1-9D0B-BA8F3E23B001}" dt="2024-09-26T03:44:43.068" v="18" actId="20577"/>
        <pc:sldMkLst>
          <pc:docMk/>
          <pc:sldMk cId="3445829193" sldId="299"/>
        </pc:sldMkLst>
      </pc:sldChg>
      <pc:sldChg chg="modSp mod">
        <pc:chgData name="Tara Tyrrell" userId="67dc6626-2ece-4dc7-ac5a-9add06ec429c" providerId="ADAL" clId="{5BAE8EF6-7E62-4CD1-9D0B-BA8F3E23B001}" dt="2024-09-26T03:44:47.842" v="23" actId="20577"/>
        <pc:sldMkLst>
          <pc:docMk/>
          <pc:sldMk cId="3161078265" sldId="300"/>
        </pc:sldMkLst>
      </pc:sldChg>
      <pc:sldChg chg="modSp mod">
        <pc:chgData name="Tara Tyrrell" userId="67dc6626-2ece-4dc7-ac5a-9add06ec429c" providerId="ADAL" clId="{5BAE8EF6-7E62-4CD1-9D0B-BA8F3E23B001}" dt="2024-09-26T03:44:56.266" v="28" actId="20577"/>
        <pc:sldMkLst>
          <pc:docMk/>
          <pc:sldMk cId="1327022093" sldId="301"/>
        </pc:sldMkLst>
      </pc:sldChg>
      <pc:sldChg chg="modSp mod">
        <pc:chgData name="Tara Tyrrell" userId="67dc6626-2ece-4dc7-ac5a-9add06ec429c" providerId="ADAL" clId="{5BAE8EF6-7E62-4CD1-9D0B-BA8F3E23B001}" dt="2024-09-26T03:45:27.484" v="31" actId="20577"/>
        <pc:sldMkLst>
          <pc:docMk/>
          <pc:sldMk cId="2432143710" sldId="302"/>
        </pc:sldMkLst>
      </pc:sldChg>
      <pc:sldChg chg="modSp mod">
        <pc:chgData name="Tara Tyrrell" userId="67dc6626-2ece-4dc7-ac5a-9add06ec429c" providerId="ADAL" clId="{5BAE8EF6-7E62-4CD1-9D0B-BA8F3E23B001}" dt="2024-09-26T03:46:03.283" v="36" actId="20577"/>
        <pc:sldMkLst>
          <pc:docMk/>
          <pc:sldMk cId="3341099163" sldId="303"/>
        </pc:sldMkLst>
      </pc:sldChg>
      <pc:sldChg chg="modSp mod">
        <pc:chgData name="Tara Tyrrell" userId="67dc6626-2ece-4dc7-ac5a-9add06ec429c" providerId="ADAL" clId="{5BAE8EF6-7E62-4CD1-9D0B-BA8F3E23B001}" dt="2024-09-26T03:52:42.899" v="41" actId="20577"/>
        <pc:sldMkLst>
          <pc:docMk/>
          <pc:sldMk cId="659355239" sldId="304"/>
        </pc:sldMkLst>
      </pc:sldChg>
    </pc:docChg>
  </pc:docChgLst>
  <pc:docChgLst>
    <pc:chgData name="Oisin McWeeney" userId="cd60c34c-3a24-41c8-a31a-5c33fe3d7031" providerId="ADAL" clId="{6D989EC9-6FE3-AC43-A86D-A2DB12211529}"/>
    <pc:docChg chg="undo custSel modSld">
      <pc:chgData name="Oisin McWeeney" userId="cd60c34c-3a24-41c8-a31a-5c33fe3d7031" providerId="ADAL" clId="{6D989EC9-6FE3-AC43-A86D-A2DB12211529}" dt="2024-09-23T06:24:24.089" v="61" actId="20577"/>
      <pc:docMkLst>
        <pc:docMk/>
      </pc:docMkLst>
      <pc:sldChg chg="addSp modSp mod modAnim modNotesTx">
        <pc:chgData name="Oisin McWeeney" userId="cd60c34c-3a24-41c8-a31a-5c33fe3d7031" providerId="ADAL" clId="{6D989EC9-6FE3-AC43-A86D-A2DB12211529}" dt="2024-09-23T05:23:02.504" v="54" actId="20577"/>
        <pc:sldMkLst>
          <pc:docMk/>
          <pc:sldMk cId="1224502873" sldId="285"/>
        </pc:sldMkLst>
      </pc:sldChg>
      <pc:sldChg chg="addSp delSp modSp mod modCm">
        <pc:chgData name="Oisin McWeeney" userId="cd60c34c-3a24-41c8-a31a-5c33fe3d7031" providerId="ADAL" clId="{6D989EC9-6FE3-AC43-A86D-A2DB12211529}" dt="2024-09-23T05:24:38.011" v="57" actId="478"/>
        <pc:sldMkLst>
          <pc:docMk/>
          <pc:sldMk cId="3161078265" sldId="300"/>
        </pc:sldMkLst>
      </pc:sldChg>
      <pc:sldChg chg="modNotesTx">
        <pc:chgData name="Oisin McWeeney" userId="cd60c34c-3a24-41c8-a31a-5c33fe3d7031" providerId="ADAL" clId="{6D989EC9-6FE3-AC43-A86D-A2DB12211529}" dt="2024-09-23T06:24:24.089" v="61" actId="20577"/>
        <pc:sldMkLst>
          <pc:docMk/>
          <pc:sldMk cId="659355239" sldId="304"/>
        </pc:sldMkLst>
      </pc:sldChg>
    </pc:docChg>
  </pc:docChgLst>
  <pc:docChgLst>
    <pc:chgData name="Oisin McWeeney" userId="S::omcweeney@goodtogreatschools.org.au::cd60c34c-3a24-41c8-a31a-5c33fe3d7031" providerId="AD" clId="Web-{A75DC0BF-AABA-180F-F4BF-6F449217B496}"/>
    <pc:docChg chg="modSld">
      <pc:chgData name="Oisin McWeeney" userId="S::omcweeney@goodtogreatschools.org.au::cd60c34c-3a24-41c8-a31a-5c33fe3d7031" providerId="AD" clId="Web-{A75DC0BF-AABA-180F-F4BF-6F449217B496}" dt="2024-09-20T01:35:41.023" v="32" actId="20577"/>
      <pc:docMkLst>
        <pc:docMk/>
      </pc:docMkLst>
      <pc:sldChg chg="modSp">
        <pc:chgData name="Oisin McWeeney" userId="S::omcweeney@goodtogreatschools.org.au::cd60c34c-3a24-41c8-a31a-5c33fe3d7031" providerId="AD" clId="Web-{A75DC0BF-AABA-180F-F4BF-6F449217B496}" dt="2024-09-20T01:35:41.023" v="32" actId="20577"/>
        <pc:sldMkLst>
          <pc:docMk/>
          <pc:sldMk cId="2585116655" sldId="256"/>
        </pc:sldMkLst>
      </pc:sldChg>
    </pc:docChg>
  </pc:docChgLst>
  <pc:docChgLst>
    <pc:chgData name="Duncan Hastie" userId="6b9ddfa0-3e8b-4c72-a299-e1e58d399348" providerId="ADAL" clId="{A9C339EF-94B5-5A47-900E-70C852BD7CCB}"/>
    <pc:docChg chg="custSel addSld modSld modMainMaster">
      <pc:chgData name="Duncan Hastie" userId="6b9ddfa0-3e8b-4c72-a299-e1e58d399348" providerId="ADAL" clId="{A9C339EF-94B5-5A47-900E-70C852BD7CCB}" dt="2024-09-18T05:24:11.248" v="22" actId="18131"/>
      <pc:docMkLst>
        <pc:docMk/>
      </pc:docMkLst>
      <pc:sldChg chg="addSp delSp modSp new mod modClrScheme chgLayout">
        <pc:chgData name="Duncan Hastie" userId="6b9ddfa0-3e8b-4c72-a299-e1e58d399348" providerId="ADAL" clId="{A9C339EF-94B5-5A47-900E-70C852BD7CCB}" dt="2024-09-18T05:24:11.248" v="22" actId="18131"/>
        <pc:sldMkLst>
          <pc:docMk/>
          <pc:sldMk cId="212429081" sldId="296"/>
        </pc:sldMkLst>
      </pc:sldChg>
      <pc:sldMasterChg chg="modSldLayout">
        <pc:chgData name="Duncan Hastie" userId="6b9ddfa0-3e8b-4c72-a299-e1e58d399348" providerId="ADAL" clId="{A9C339EF-94B5-5A47-900E-70C852BD7CCB}" dt="2024-09-12T09:02:29.902" v="11" actId="14100"/>
        <pc:sldMasterMkLst>
          <pc:docMk/>
          <pc:sldMasterMk cId="2142349000" sldId="2147486213"/>
        </pc:sldMasterMkLst>
        <pc:sldLayoutChg chg="addSp delSp modSp mod">
          <pc:chgData name="Duncan Hastie" userId="6b9ddfa0-3e8b-4c72-a299-e1e58d399348" providerId="ADAL" clId="{A9C339EF-94B5-5A47-900E-70C852BD7CCB}" dt="2024-09-12T09:02:29.902" v="11" actId="14100"/>
          <pc:sldLayoutMkLst>
            <pc:docMk/>
            <pc:sldMasterMk cId="2142349000" sldId="2147486213"/>
            <pc:sldLayoutMk cId="1573683159" sldId="2147486252"/>
          </pc:sldLayoutMkLst>
        </pc:sldLayoutChg>
      </pc:sldMasterChg>
    </pc:docChg>
  </pc:docChgLst>
  <pc:docChgLst>
    <pc:chgData name="Bernard Fernando" userId="b283a9a7-e571-4974-a0d3-6db1e4666c62" providerId="ADAL" clId="{0A79F7CA-DED6-4BFD-B8B2-FBD9300A9936}"/>
    <pc:docChg chg="modMainMaster">
      <pc:chgData name="Bernard Fernando" userId="b283a9a7-e571-4974-a0d3-6db1e4666c62" providerId="ADAL" clId="{0A79F7CA-DED6-4BFD-B8B2-FBD9300A9936}" dt="2025-03-05T19:23:55.010" v="2" actId="108"/>
      <pc:docMkLst>
        <pc:docMk/>
      </pc:docMkLst>
      <pc:sldMasterChg chg="modSldLayout">
        <pc:chgData name="Bernard Fernando" userId="b283a9a7-e571-4974-a0d3-6db1e4666c62" providerId="ADAL" clId="{0A79F7CA-DED6-4BFD-B8B2-FBD9300A9936}" dt="2025-03-05T19:23:55.010" v="2" actId="108"/>
        <pc:sldMasterMkLst>
          <pc:docMk/>
          <pc:sldMasterMk cId="2142349000" sldId="2147486213"/>
        </pc:sldMasterMkLst>
        <pc:sldLayoutChg chg="modSp mod">
          <pc:chgData name="Bernard Fernando" userId="b283a9a7-e571-4974-a0d3-6db1e4666c62" providerId="ADAL" clId="{0A79F7CA-DED6-4BFD-B8B2-FBD9300A9936}" dt="2025-03-05T19:23:34.220" v="1" actId="108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Bernard Fernando" userId="b283a9a7-e571-4974-a0d3-6db1e4666c62" providerId="ADAL" clId="{0A79F7CA-DED6-4BFD-B8B2-FBD9300A9936}" dt="2025-03-05T19:23:55.010" v="2" actId="108"/>
          <pc:sldLayoutMkLst>
            <pc:docMk/>
            <pc:sldMasterMk cId="2142349000" sldId="2147486213"/>
            <pc:sldLayoutMk cId="2165295278" sldId="2147486354"/>
          </pc:sldLayoutMkLst>
        </pc:sldLayoutChg>
      </pc:sldMasterChg>
    </pc:docChg>
  </pc:docChgLst>
  <pc:docChgLst>
    <pc:chgData name="Elizabeth Piaquadio" userId="52767243-7565-4b68-b9c1-5d2bede989b0" providerId="ADAL" clId="{CA987873-FA4D-BA45-8C72-776E362BED25}"/>
    <pc:docChg chg="undo custSel modSld modMainMaster">
      <pc:chgData name="Elizabeth Piaquadio" userId="52767243-7565-4b68-b9c1-5d2bede989b0" providerId="ADAL" clId="{CA987873-FA4D-BA45-8C72-776E362BED25}" dt="2024-09-18T04:22:10.712" v="43" actId="478"/>
      <pc:docMkLst>
        <pc:docMk/>
      </pc:docMkLst>
      <pc:sldChg chg="modSp mod">
        <pc:chgData name="Elizabeth Piaquadio" userId="52767243-7565-4b68-b9c1-5d2bede989b0" providerId="ADAL" clId="{CA987873-FA4D-BA45-8C72-776E362BED25}" dt="2024-09-13T01:29:44.092" v="22" actId="20577"/>
        <pc:sldMkLst>
          <pc:docMk/>
          <pc:sldMk cId="2585116655" sldId="256"/>
        </pc:sldMkLst>
      </pc:sldChg>
      <pc:sldChg chg="mod modShow">
        <pc:chgData name="Elizabeth Piaquadio" userId="52767243-7565-4b68-b9c1-5d2bede989b0" providerId="ADAL" clId="{CA987873-FA4D-BA45-8C72-776E362BED25}" dt="2024-09-13T01:29:41.423" v="20" actId="729"/>
        <pc:sldMkLst>
          <pc:docMk/>
          <pc:sldMk cId="2962364362" sldId="257"/>
        </pc:sldMkLst>
      </pc:sldChg>
      <pc:sldChg chg="addSp delSp modSp mod">
        <pc:chgData name="Elizabeth Piaquadio" userId="52767243-7565-4b68-b9c1-5d2bede989b0" providerId="ADAL" clId="{CA987873-FA4D-BA45-8C72-776E362BED25}" dt="2024-09-18T04:21:40.471" v="38" actId="21"/>
        <pc:sldMkLst>
          <pc:docMk/>
          <pc:sldMk cId="1729709310" sldId="262"/>
        </pc:sldMkLst>
      </pc:sldChg>
      <pc:sldChg chg="addSp delSp modSp mod">
        <pc:chgData name="Elizabeth Piaquadio" userId="52767243-7565-4b68-b9c1-5d2bede989b0" providerId="ADAL" clId="{CA987873-FA4D-BA45-8C72-776E362BED25}" dt="2024-09-18T04:22:10.712" v="43" actId="478"/>
        <pc:sldMkLst>
          <pc:docMk/>
          <pc:sldMk cId="3633108255" sldId="290"/>
        </pc:sldMkLst>
      </pc:sldChg>
      <pc:sldMasterChg chg="modSldLayout">
        <pc:chgData name="Elizabeth Piaquadio" userId="52767243-7565-4b68-b9c1-5d2bede989b0" providerId="ADAL" clId="{CA987873-FA4D-BA45-8C72-776E362BED25}" dt="2024-09-18T04:22:02.287" v="39" actId="21"/>
        <pc:sldMasterMkLst>
          <pc:docMk/>
          <pc:sldMasterMk cId="2142349000" sldId="2147486213"/>
        </pc:sldMasterMkLst>
        <pc:sldLayoutChg chg="addSp delSp modSp mod">
          <pc:chgData name="Elizabeth Piaquadio" userId="52767243-7565-4b68-b9c1-5d2bede989b0" providerId="ADAL" clId="{CA987873-FA4D-BA45-8C72-776E362BED25}" dt="2024-09-18T04:22:02.287" v="39" actId="21"/>
          <pc:sldLayoutMkLst>
            <pc:docMk/>
            <pc:sldMasterMk cId="2142349000" sldId="2147486213"/>
            <pc:sldLayoutMk cId="1288723905" sldId="2147486327"/>
          </pc:sldLayoutMkLst>
        </pc:sldLayoutChg>
      </pc:sldMasterChg>
    </pc:docChg>
  </pc:docChgLst>
  <pc:docChgLst>
    <pc:chgData name="Oisin McWeeney" userId="cd60c34c-3a24-41c8-a31a-5c33fe3d7031" providerId="ADAL" clId="{9ADC0184-6464-D249-BF42-A82D848E35F4}"/>
    <pc:docChg chg="custSel addSld modSld sldOrd">
      <pc:chgData name="Oisin McWeeney" userId="cd60c34c-3a24-41c8-a31a-5c33fe3d7031" providerId="ADAL" clId="{9ADC0184-6464-D249-BF42-A82D848E35F4}" dt="2024-09-21T03:34:10.497" v="1853" actId="20577"/>
      <pc:docMkLst>
        <pc:docMk/>
      </pc:docMkLst>
      <pc:sldChg chg="addSp delSp modSp mod">
        <pc:chgData name="Oisin McWeeney" userId="cd60c34c-3a24-41c8-a31a-5c33fe3d7031" providerId="ADAL" clId="{9ADC0184-6464-D249-BF42-A82D848E35F4}" dt="2024-09-20T02:49:09.158" v="529" actId="27614"/>
        <pc:sldMkLst>
          <pc:docMk/>
          <pc:sldMk cId="2585116655" sldId="256"/>
        </pc:sldMkLst>
      </pc:sldChg>
      <pc:sldChg chg="modSp mod modNotesTx">
        <pc:chgData name="Oisin McWeeney" userId="cd60c34c-3a24-41c8-a31a-5c33fe3d7031" providerId="ADAL" clId="{9ADC0184-6464-D249-BF42-A82D848E35F4}" dt="2024-09-21T03:15:43.541" v="1643" actId="20577"/>
        <pc:sldMkLst>
          <pc:docMk/>
          <pc:sldMk cId="4221246315" sldId="261"/>
        </pc:sldMkLst>
      </pc:sldChg>
      <pc:sldChg chg="modSp mod modNotesTx">
        <pc:chgData name="Oisin McWeeney" userId="cd60c34c-3a24-41c8-a31a-5c33fe3d7031" providerId="ADAL" clId="{9ADC0184-6464-D249-BF42-A82D848E35F4}" dt="2024-09-21T03:16:15.765" v="1728" actId="20577"/>
        <pc:sldMkLst>
          <pc:docMk/>
          <pc:sldMk cId="1729709310" sldId="262"/>
        </pc:sldMkLst>
      </pc:sldChg>
      <pc:sldChg chg="addSp delSp modSp mod modNotesTx">
        <pc:chgData name="Oisin McWeeney" userId="cd60c34c-3a24-41c8-a31a-5c33fe3d7031" providerId="ADAL" clId="{9ADC0184-6464-D249-BF42-A82D848E35F4}" dt="2024-09-20T06:50:37.582" v="1567" actId="20577"/>
        <pc:sldMkLst>
          <pc:docMk/>
          <pc:sldMk cId="521185421" sldId="275"/>
        </pc:sldMkLst>
      </pc:sldChg>
      <pc:sldChg chg="modSp mod modNotesTx">
        <pc:chgData name="Oisin McWeeney" userId="cd60c34c-3a24-41c8-a31a-5c33fe3d7031" providerId="ADAL" clId="{9ADC0184-6464-D249-BF42-A82D848E35F4}" dt="2024-09-20T05:27:08.180" v="898" actId="313"/>
        <pc:sldMkLst>
          <pc:docMk/>
          <pc:sldMk cId="394987177" sldId="276"/>
        </pc:sldMkLst>
      </pc:sldChg>
      <pc:sldChg chg="modSp modNotesTx">
        <pc:chgData name="Oisin McWeeney" userId="cd60c34c-3a24-41c8-a31a-5c33fe3d7031" providerId="ADAL" clId="{9ADC0184-6464-D249-BF42-A82D848E35F4}" dt="2024-09-20T05:16:56.503" v="806" actId="20577"/>
        <pc:sldMkLst>
          <pc:docMk/>
          <pc:sldMk cId="1224502873" sldId="285"/>
        </pc:sldMkLst>
      </pc:sldChg>
      <pc:sldChg chg="modSp">
        <pc:chgData name="Oisin McWeeney" userId="cd60c34c-3a24-41c8-a31a-5c33fe3d7031" providerId="ADAL" clId="{9ADC0184-6464-D249-BF42-A82D848E35F4}" dt="2024-09-20T01:47:03.855" v="156" actId="14826"/>
        <pc:sldMkLst>
          <pc:docMk/>
          <pc:sldMk cId="3633108255" sldId="290"/>
        </pc:sldMkLst>
      </pc:sldChg>
      <pc:sldChg chg="modSp mod modAnim modNotesTx">
        <pc:chgData name="Oisin McWeeney" userId="cd60c34c-3a24-41c8-a31a-5c33fe3d7031" providerId="ADAL" clId="{9ADC0184-6464-D249-BF42-A82D848E35F4}" dt="2024-09-21T03:23:13.956" v="1732" actId="20577"/>
        <pc:sldMkLst>
          <pc:docMk/>
          <pc:sldMk cId="117387710" sldId="297"/>
        </pc:sldMkLst>
      </pc:sldChg>
      <pc:sldChg chg="modSp mod modNotesTx">
        <pc:chgData name="Oisin McWeeney" userId="cd60c34c-3a24-41c8-a31a-5c33fe3d7031" providerId="ADAL" clId="{9ADC0184-6464-D249-BF42-A82D848E35F4}" dt="2024-09-21T03:26:14.263" v="1826" actId="313"/>
        <pc:sldMkLst>
          <pc:docMk/>
          <pc:sldMk cId="558348118" sldId="298"/>
        </pc:sldMkLst>
      </pc:sldChg>
      <pc:sldChg chg="modSp mod modNotesTx">
        <pc:chgData name="Oisin McWeeney" userId="cd60c34c-3a24-41c8-a31a-5c33fe3d7031" providerId="ADAL" clId="{9ADC0184-6464-D249-BF42-A82D848E35F4}" dt="2024-09-20T05:54:38.022" v="899" actId="14826"/>
        <pc:sldMkLst>
          <pc:docMk/>
          <pc:sldMk cId="3445829193" sldId="299"/>
        </pc:sldMkLst>
      </pc:sldChg>
      <pc:sldChg chg="modSp mod modNotesTx">
        <pc:chgData name="Oisin McWeeney" userId="cd60c34c-3a24-41c8-a31a-5c33fe3d7031" providerId="ADAL" clId="{9ADC0184-6464-D249-BF42-A82D848E35F4}" dt="2024-09-21T03:28:51.352" v="1827" actId="14826"/>
        <pc:sldMkLst>
          <pc:docMk/>
          <pc:sldMk cId="3161078265" sldId="300"/>
        </pc:sldMkLst>
      </pc:sldChg>
      <pc:sldChg chg="modSp mod modNotesTx">
        <pc:chgData name="Oisin McWeeney" userId="cd60c34c-3a24-41c8-a31a-5c33fe3d7031" providerId="ADAL" clId="{9ADC0184-6464-D249-BF42-A82D848E35F4}" dt="2024-09-20T02:18:06.330" v="524"/>
        <pc:sldMkLst>
          <pc:docMk/>
          <pc:sldMk cId="1327022093" sldId="301"/>
        </pc:sldMkLst>
      </pc:sldChg>
      <pc:sldChg chg="modSp mod modAnim modNotesTx">
        <pc:chgData name="Oisin McWeeney" userId="cd60c34c-3a24-41c8-a31a-5c33fe3d7031" providerId="ADAL" clId="{9ADC0184-6464-D249-BF42-A82D848E35F4}" dt="2024-09-20T02:53:42.091" v="780" actId="20577"/>
        <pc:sldMkLst>
          <pc:docMk/>
          <pc:sldMk cId="2432143710" sldId="302"/>
        </pc:sldMkLst>
      </pc:sldChg>
      <pc:sldChg chg="modSp mod modNotesTx">
        <pc:chgData name="Oisin McWeeney" userId="cd60c34c-3a24-41c8-a31a-5c33fe3d7031" providerId="ADAL" clId="{9ADC0184-6464-D249-BF42-A82D848E35F4}" dt="2024-09-20T06:29:47.180" v="1115"/>
        <pc:sldMkLst>
          <pc:docMk/>
          <pc:sldMk cId="3341099163" sldId="303"/>
        </pc:sldMkLst>
      </pc:sldChg>
      <pc:sldChg chg="modSp mod modNotesTx">
        <pc:chgData name="Oisin McWeeney" userId="cd60c34c-3a24-41c8-a31a-5c33fe3d7031" providerId="ADAL" clId="{9ADC0184-6464-D249-BF42-A82D848E35F4}" dt="2024-09-21T03:30:10.314" v="1831" actId="14826"/>
        <pc:sldMkLst>
          <pc:docMk/>
          <pc:sldMk cId="659355239" sldId="304"/>
        </pc:sldMkLst>
      </pc:sldChg>
      <pc:sldChg chg="modSp mod modNotesTx">
        <pc:chgData name="Oisin McWeeney" userId="cd60c34c-3a24-41c8-a31a-5c33fe3d7031" providerId="ADAL" clId="{9ADC0184-6464-D249-BF42-A82D848E35F4}" dt="2024-09-21T03:29:09.139" v="1828" actId="14826"/>
        <pc:sldMkLst>
          <pc:docMk/>
          <pc:sldMk cId="1713216147" sldId="305"/>
        </pc:sldMkLst>
      </pc:sldChg>
      <pc:sldChg chg="modSp mod">
        <pc:chgData name="Oisin McWeeney" userId="cd60c34c-3a24-41c8-a31a-5c33fe3d7031" providerId="ADAL" clId="{9ADC0184-6464-D249-BF42-A82D848E35F4}" dt="2024-09-21T03:29:38.930" v="1830" actId="14826"/>
        <pc:sldMkLst>
          <pc:docMk/>
          <pc:sldMk cId="342136659" sldId="306"/>
        </pc:sldMkLst>
      </pc:sldChg>
      <pc:sldChg chg="modSp mod modNotesTx">
        <pc:chgData name="Oisin McWeeney" userId="cd60c34c-3a24-41c8-a31a-5c33fe3d7031" providerId="ADAL" clId="{9ADC0184-6464-D249-BF42-A82D848E35F4}" dt="2024-09-20T06:32:32.634" v="1205" actId="20577"/>
        <pc:sldMkLst>
          <pc:docMk/>
          <pc:sldMk cId="1420020992" sldId="307"/>
        </pc:sldMkLst>
      </pc:sldChg>
      <pc:sldChg chg="delSp modSp mod delAnim modAnim modNotesTx">
        <pc:chgData name="Oisin McWeeney" userId="cd60c34c-3a24-41c8-a31a-5c33fe3d7031" providerId="ADAL" clId="{9ADC0184-6464-D249-BF42-A82D848E35F4}" dt="2024-09-21T03:32:11.108" v="1849"/>
        <pc:sldMkLst>
          <pc:docMk/>
          <pc:sldMk cId="3598576344" sldId="1782"/>
        </pc:sldMkLst>
      </pc:sldChg>
      <pc:sldChg chg="modSp mod">
        <pc:chgData name="Oisin McWeeney" userId="cd60c34c-3a24-41c8-a31a-5c33fe3d7031" providerId="ADAL" clId="{9ADC0184-6464-D249-BF42-A82D848E35F4}" dt="2024-09-20T05:59:52.905" v="1038" actId="20577"/>
        <pc:sldMkLst>
          <pc:docMk/>
          <pc:sldMk cId="3589477728" sldId="1783"/>
        </pc:sldMkLst>
      </pc:sldChg>
      <pc:sldChg chg="modSp add mod modNotesTx">
        <pc:chgData name="Oisin McWeeney" userId="cd60c34c-3a24-41c8-a31a-5c33fe3d7031" providerId="ADAL" clId="{9ADC0184-6464-D249-BF42-A82D848E35F4}" dt="2024-09-20T02:32:26.125" v="526"/>
        <pc:sldMkLst>
          <pc:docMk/>
          <pc:sldMk cId="1507383247" sldId="1784"/>
        </pc:sldMkLst>
      </pc:sldChg>
      <pc:sldChg chg="modSp add mod modNotesTx">
        <pc:chgData name="Oisin McWeeney" userId="cd60c34c-3a24-41c8-a31a-5c33fe3d7031" providerId="ADAL" clId="{9ADC0184-6464-D249-BF42-A82D848E35F4}" dt="2024-09-20T02:33:41.643" v="527"/>
        <pc:sldMkLst>
          <pc:docMk/>
          <pc:sldMk cId="467464156" sldId="1785"/>
        </pc:sldMkLst>
      </pc:sldChg>
      <pc:sldChg chg="modSp add mod ord modNotesTx">
        <pc:chgData name="Oisin McWeeney" userId="cd60c34c-3a24-41c8-a31a-5c33fe3d7031" providerId="ADAL" clId="{9ADC0184-6464-D249-BF42-A82D848E35F4}" dt="2024-09-20T06:41:05.751" v="1262" actId="20577"/>
        <pc:sldMkLst>
          <pc:docMk/>
          <pc:sldMk cId="4223446631" sldId="1786"/>
        </pc:sldMkLst>
      </pc:sldChg>
      <pc:sldChg chg="modSp add mod ord modNotesTx">
        <pc:chgData name="Oisin McWeeney" userId="cd60c34c-3a24-41c8-a31a-5c33fe3d7031" providerId="ADAL" clId="{9ADC0184-6464-D249-BF42-A82D848E35F4}" dt="2024-09-21T03:34:10.497" v="1853" actId="20577"/>
        <pc:sldMkLst>
          <pc:docMk/>
          <pc:sldMk cId="843521534" sldId="1787"/>
        </pc:sldMkLst>
      </pc:sldChg>
      <pc:sldChg chg="modSp add mod">
        <pc:chgData name="Oisin McWeeney" userId="cd60c34c-3a24-41c8-a31a-5c33fe3d7031" providerId="ADAL" clId="{9ADC0184-6464-D249-BF42-A82D848E35F4}" dt="2024-09-20T06:52:16.196" v="1569" actId="14826"/>
        <pc:sldMkLst>
          <pc:docMk/>
          <pc:sldMk cId="686896265" sldId="1788"/>
        </pc:sldMkLst>
      </pc:sldChg>
      <pc:sldChg chg="modSp add mod">
        <pc:chgData name="Oisin McWeeney" userId="cd60c34c-3a24-41c8-a31a-5c33fe3d7031" providerId="ADAL" clId="{9ADC0184-6464-D249-BF42-A82D848E35F4}" dt="2024-09-20T06:52:36.946" v="1571" actId="14826"/>
        <pc:sldMkLst>
          <pc:docMk/>
          <pc:sldMk cId="1963191727" sldId="1789"/>
        </pc:sldMkLst>
      </pc:sldChg>
    </pc:docChg>
  </pc:docChgLst>
  <pc:docChgLst>
    <pc:chgData name="Tara Tyrell" userId="67dc6626-2ece-4dc7-ac5a-9add06ec429c" providerId="ADAL" clId="{ABF1F77D-789F-4053-89C5-0D55EBE79BB4}"/>
    <pc:docChg chg="undo redo custSel modSld modMainMaster">
      <pc:chgData name="Tara Tyrell" userId="67dc6626-2ece-4dc7-ac5a-9add06ec429c" providerId="ADAL" clId="{ABF1F77D-789F-4053-89C5-0D55EBE79BB4}" dt="2024-09-12T04:34:22.757" v="127" actId="20577"/>
      <pc:docMkLst>
        <pc:docMk/>
      </pc:docMkLst>
      <pc:sldChg chg="modSp mod">
        <pc:chgData name="Tara Tyrell" userId="67dc6626-2ece-4dc7-ac5a-9add06ec429c" providerId="ADAL" clId="{ABF1F77D-789F-4053-89C5-0D55EBE79BB4}" dt="2024-09-12T03:39:33.953" v="96" actId="255"/>
        <pc:sldMkLst>
          <pc:docMk/>
          <pc:sldMk cId="2962364362" sldId="257"/>
        </pc:sldMkLst>
      </pc:sldChg>
      <pc:sldChg chg="modSp mod">
        <pc:chgData name="Tara Tyrell" userId="67dc6626-2ece-4dc7-ac5a-9add06ec429c" providerId="ADAL" clId="{ABF1F77D-789F-4053-89C5-0D55EBE79BB4}" dt="2024-09-12T04:34:22.757" v="127" actId="20577"/>
        <pc:sldMkLst>
          <pc:docMk/>
          <pc:sldMk cId="2302989805" sldId="258"/>
        </pc:sldMkLst>
      </pc:sldChg>
      <pc:sldChg chg="modSp mod">
        <pc:chgData name="Tara Tyrell" userId="67dc6626-2ece-4dc7-ac5a-9add06ec429c" providerId="ADAL" clId="{ABF1F77D-789F-4053-89C5-0D55EBE79BB4}" dt="2024-09-12T03:34:11.484" v="20" actId="255"/>
        <pc:sldMkLst>
          <pc:docMk/>
          <pc:sldMk cId="4286388394" sldId="259"/>
        </pc:sldMkLst>
      </pc:sldChg>
      <pc:sldChg chg="modSp mod">
        <pc:chgData name="Tara Tyrell" userId="67dc6626-2ece-4dc7-ac5a-9add06ec429c" providerId="ADAL" clId="{ABF1F77D-789F-4053-89C5-0D55EBE79BB4}" dt="2024-09-12T03:34:22.209" v="22" actId="255"/>
        <pc:sldMkLst>
          <pc:docMk/>
          <pc:sldMk cId="3667059378" sldId="260"/>
        </pc:sldMkLst>
      </pc:sldChg>
      <pc:sldChg chg="modSp mod">
        <pc:chgData name="Tara Tyrell" userId="67dc6626-2ece-4dc7-ac5a-9add06ec429c" providerId="ADAL" clId="{ABF1F77D-789F-4053-89C5-0D55EBE79BB4}" dt="2024-09-12T03:34:35.894" v="24" actId="255"/>
        <pc:sldMkLst>
          <pc:docMk/>
          <pc:sldMk cId="4221246315" sldId="261"/>
        </pc:sldMkLst>
      </pc:sldChg>
      <pc:sldChg chg="modSp mod">
        <pc:chgData name="Tara Tyrell" userId="67dc6626-2ece-4dc7-ac5a-9add06ec429c" providerId="ADAL" clId="{ABF1F77D-789F-4053-89C5-0D55EBE79BB4}" dt="2024-09-12T03:34:45.862" v="26" actId="255"/>
        <pc:sldMkLst>
          <pc:docMk/>
          <pc:sldMk cId="1729709310" sldId="262"/>
        </pc:sldMkLst>
      </pc:sldChg>
      <pc:sldChg chg="modSp mod">
        <pc:chgData name="Tara Tyrell" userId="67dc6626-2ece-4dc7-ac5a-9add06ec429c" providerId="ADAL" clId="{ABF1F77D-789F-4053-89C5-0D55EBE79BB4}" dt="2024-09-12T03:39:06.074" v="79" actId="255"/>
        <pc:sldMkLst>
          <pc:docMk/>
          <pc:sldMk cId="2203802166" sldId="267"/>
        </pc:sldMkLst>
      </pc:sldChg>
      <pc:sldChg chg="modSp mod">
        <pc:chgData name="Tara Tyrell" userId="67dc6626-2ece-4dc7-ac5a-9add06ec429c" providerId="ADAL" clId="{ABF1F77D-789F-4053-89C5-0D55EBE79BB4}" dt="2024-09-12T03:39:06.709" v="81" actId="255"/>
        <pc:sldMkLst>
          <pc:docMk/>
          <pc:sldMk cId="2154154144" sldId="268"/>
        </pc:sldMkLst>
      </pc:sldChg>
      <pc:sldChg chg="modSp mod">
        <pc:chgData name="Tara Tyrell" userId="67dc6626-2ece-4dc7-ac5a-9add06ec429c" providerId="ADAL" clId="{ABF1F77D-789F-4053-89C5-0D55EBE79BB4}" dt="2024-09-12T03:39:07.305" v="83" actId="255"/>
        <pc:sldMkLst>
          <pc:docMk/>
          <pc:sldMk cId="3050916536" sldId="272"/>
        </pc:sldMkLst>
      </pc:sldChg>
      <pc:sldChg chg="modSp mod">
        <pc:chgData name="Tara Tyrell" userId="67dc6626-2ece-4dc7-ac5a-9add06ec429c" providerId="ADAL" clId="{ABF1F77D-789F-4053-89C5-0D55EBE79BB4}" dt="2024-09-12T03:39:07.901" v="85" actId="255"/>
        <pc:sldMkLst>
          <pc:docMk/>
          <pc:sldMk cId="521185421" sldId="275"/>
        </pc:sldMkLst>
      </pc:sldChg>
      <pc:sldChg chg="modSp mod">
        <pc:chgData name="Tara Tyrell" userId="67dc6626-2ece-4dc7-ac5a-9add06ec429c" providerId="ADAL" clId="{ABF1F77D-789F-4053-89C5-0D55EBE79BB4}" dt="2024-09-12T03:39:09.990" v="90" actId="255"/>
        <pc:sldMkLst>
          <pc:docMk/>
          <pc:sldMk cId="394987177" sldId="276"/>
        </pc:sldMkLst>
      </pc:sldChg>
      <pc:sldChg chg="modSp mod">
        <pc:chgData name="Tara Tyrell" userId="67dc6626-2ece-4dc7-ac5a-9add06ec429c" providerId="ADAL" clId="{ABF1F77D-789F-4053-89C5-0D55EBE79BB4}" dt="2024-09-12T03:39:11.970" v="92" actId="255"/>
        <pc:sldMkLst>
          <pc:docMk/>
          <pc:sldMk cId="809941416" sldId="277"/>
        </pc:sldMkLst>
      </pc:sldChg>
      <pc:sldChg chg="modSp mod">
        <pc:chgData name="Tara Tyrell" userId="67dc6626-2ece-4dc7-ac5a-9add06ec429c" providerId="ADAL" clId="{ABF1F77D-789F-4053-89C5-0D55EBE79BB4}" dt="2024-09-12T03:39:12.932" v="94" actId="255"/>
        <pc:sldMkLst>
          <pc:docMk/>
          <pc:sldMk cId="4193499157" sldId="279"/>
        </pc:sldMkLst>
      </pc:sldChg>
      <pc:sldChg chg="modSp mod">
        <pc:chgData name="Tara Tyrell" userId="67dc6626-2ece-4dc7-ac5a-9add06ec429c" providerId="ADAL" clId="{ABF1F77D-789F-4053-89C5-0D55EBE79BB4}" dt="2024-09-12T03:34:56.274" v="28" actId="255"/>
        <pc:sldMkLst>
          <pc:docMk/>
          <pc:sldMk cId="1224502873" sldId="285"/>
        </pc:sldMkLst>
      </pc:sldChg>
      <pc:sldChg chg="modSp mod">
        <pc:chgData name="Tara Tyrell" userId="67dc6626-2ece-4dc7-ac5a-9add06ec429c" providerId="ADAL" clId="{ABF1F77D-789F-4053-89C5-0D55EBE79BB4}" dt="2024-09-12T03:35:19.757" v="31" actId="255"/>
        <pc:sldMkLst>
          <pc:docMk/>
          <pc:sldMk cId="3633108255" sldId="290"/>
        </pc:sldMkLst>
      </pc:sldChg>
      <pc:sldChg chg="modSp mod">
        <pc:chgData name="Tara Tyrell" userId="67dc6626-2ece-4dc7-ac5a-9add06ec429c" providerId="ADAL" clId="{ABF1F77D-789F-4053-89C5-0D55EBE79BB4}" dt="2024-09-12T03:35:35.287" v="34" actId="255"/>
        <pc:sldMkLst>
          <pc:docMk/>
          <pc:sldMk cId="1513152047" sldId="291"/>
        </pc:sldMkLst>
      </pc:sldChg>
      <pc:sldChg chg="modSp mod">
        <pc:chgData name="Tara Tyrell" userId="67dc6626-2ece-4dc7-ac5a-9add06ec429c" providerId="ADAL" clId="{ABF1F77D-789F-4053-89C5-0D55EBE79BB4}" dt="2024-09-12T03:39:05.414" v="77" actId="255"/>
        <pc:sldMkLst>
          <pc:docMk/>
          <pc:sldMk cId="2425753151" sldId="292"/>
        </pc:sldMkLst>
      </pc:sldChg>
      <pc:sldChg chg="modSp mod">
        <pc:chgData name="Tara Tyrell" userId="67dc6626-2ece-4dc7-ac5a-9add06ec429c" providerId="ADAL" clId="{ABF1F77D-789F-4053-89C5-0D55EBE79BB4}" dt="2024-09-12T03:39:08.776" v="88" actId="255"/>
        <pc:sldMkLst>
          <pc:docMk/>
          <pc:sldMk cId="1323430267" sldId="293"/>
        </pc:sldMkLst>
      </pc:sldChg>
      <pc:sldChg chg="modSp mod">
        <pc:chgData name="Tara Tyrell" userId="67dc6626-2ece-4dc7-ac5a-9add06ec429c" providerId="ADAL" clId="{ABF1F77D-789F-4053-89C5-0D55EBE79BB4}" dt="2024-09-12T03:41:31.839" v="99" actId="14100"/>
        <pc:sldMkLst>
          <pc:docMk/>
          <pc:sldMk cId="2720037" sldId="294"/>
        </pc:sldMkLst>
      </pc:sldChg>
      <pc:sldMasterChg chg="modSp mod modSldLayout">
        <pc:chgData name="Tara Tyrell" userId="67dc6626-2ece-4dc7-ac5a-9add06ec429c" providerId="ADAL" clId="{ABF1F77D-789F-4053-89C5-0D55EBE79BB4}" dt="2024-09-12T04:30:47.947" v="114" actId="207"/>
        <pc:sldMasterMkLst>
          <pc:docMk/>
          <pc:sldMasterMk cId="2142349000" sldId="2147486213"/>
        </pc:sldMasterMkLst>
        <pc:sldLayoutChg chg="modSp mod">
          <pc:chgData name="Tara Tyrell" userId="67dc6626-2ece-4dc7-ac5a-9add06ec429c" providerId="ADAL" clId="{ABF1F77D-789F-4053-89C5-0D55EBE79BB4}" dt="2024-09-12T03:31:46.756" v="1" actId="20577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Tara Tyrell" userId="67dc6626-2ece-4dc7-ac5a-9add06ec429c" providerId="ADAL" clId="{ABF1F77D-789F-4053-89C5-0D55EBE79BB4}" dt="2024-09-12T03:32:09.784" v="7" actId="20577"/>
          <pc:sldLayoutMkLst>
            <pc:docMk/>
            <pc:sldMasterMk cId="2142349000" sldId="2147486213"/>
            <pc:sldLayoutMk cId="1757736852" sldId="2147486329"/>
          </pc:sldLayoutMkLst>
        </pc:sldLayoutChg>
        <pc:sldLayoutChg chg="modSp mod">
          <pc:chgData name="Tara Tyrell" userId="67dc6626-2ece-4dc7-ac5a-9add06ec429c" providerId="ADAL" clId="{ABF1F77D-789F-4053-89C5-0D55EBE79BB4}" dt="2024-09-12T03:32:03.169" v="3" actId="20577"/>
          <pc:sldLayoutMkLst>
            <pc:docMk/>
            <pc:sldMasterMk cId="2142349000" sldId="2147486213"/>
            <pc:sldLayoutMk cId="280357843" sldId="2147486331"/>
          </pc:sldLayoutMkLst>
        </pc:sldLayoutChg>
        <pc:sldLayoutChg chg="modSp mod">
          <pc:chgData name="Tara Tyrell" userId="67dc6626-2ece-4dc7-ac5a-9add06ec429c" providerId="ADAL" clId="{ABF1F77D-789F-4053-89C5-0D55EBE79BB4}" dt="2024-09-12T03:32:06.471" v="5" actId="20577"/>
          <pc:sldLayoutMkLst>
            <pc:docMk/>
            <pc:sldMasterMk cId="2142349000" sldId="2147486213"/>
            <pc:sldLayoutMk cId="1425174283" sldId="2147486332"/>
          </pc:sldLayoutMkLst>
        </pc:sldLayoutChg>
        <pc:sldLayoutChg chg="modSp mod">
          <pc:chgData name="Tara Tyrell" userId="67dc6626-2ece-4dc7-ac5a-9add06ec429c" providerId="ADAL" clId="{ABF1F77D-789F-4053-89C5-0D55EBE79BB4}" dt="2024-09-12T03:32:24.585" v="9" actId="20577"/>
          <pc:sldLayoutMkLst>
            <pc:docMk/>
            <pc:sldMasterMk cId="2142349000" sldId="2147486213"/>
            <pc:sldLayoutMk cId="2244177408" sldId="2147486337"/>
          </pc:sldLayoutMkLst>
        </pc:sldLayoutChg>
        <pc:sldLayoutChg chg="modSp mod">
          <pc:chgData name="Tara Tyrell" userId="67dc6626-2ece-4dc7-ac5a-9add06ec429c" providerId="ADAL" clId="{ABF1F77D-789F-4053-89C5-0D55EBE79BB4}" dt="2024-09-12T03:32:38.285" v="13" actId="20577"/>
          <pc:sldLayoutMkLst>
            <pc:docMk/>
            <pc:sldMasterMk cId="2142349000" sldId="2147486213"/>
            <pc:sldLayoutMk cId="3282757240" sldId="2147486343"/>
          </pc:sldLayoutMkLst>
        </pc:sldLayoutChg>
        <pc:sldLayoutChg chg="modSp mod">
          <pc:chgData name="Tara Tyrell" userId="67dc6626-2ece-4dc7-ac5a-9add06ec429c" providerId="ADAL" clId="{ABF1F77D-789F-4053-89C5-0D55EBE79BB4}" dt="2024-09-12T03:42:48.354" v="101" actId="14100"/>
          <pc:sldLayoutMkLst>
            <pc:docMk/>
            <pc:sldMasterMk cId="2142349000" sldId="2147486213"/>
            <pc:sldLayoutMk cId="3320995248" sldId="2147486349"/>
          </pc:sldLayoutMkLst>
        </pc:sldLayoutChg>
      </pc:sldMasterChg>
    </pc:docChg>
  </pc:docChgLst>
  <pc:docChgLst>
    <pc:chgData name="Tara Tyrrell" userId="67dc6626-2ece-4dc7-ac5a-9add06ec429c" providerId="ADAL" clId="{A200B310-3A48-418D-9B19-C1B7599C3CDF}"/>
    <pc:docChg chg="modSld">
      <pc:chgData name="Tara Tyrrell" userId="67dc6626-2ece-4dc7-ac5a-9add06ec429c" providerId="ADAL" clId="{A200B310-3A48-418D-9B19-C1B7599C3CDF}" dt="2024-09-24T03:44:26.052" v="16" actId="14100"/>
      <pc:docMkLst>
        <pc:docMk/>
      </pc:docMkLst>
      <pc:sldChg chg="modSp mod">
        <pc:chgData name="Tara Tyrrell" userId="67dc6626-2ece-4dc7-ac5a-9add06ec429c" providerId="ADAL" clId="{A200B310-3A48-418D-9B19-C1B7599C3CDF}" dt="2024-09-24T03:40:29.108" v="0" actId="14100"/>
        <pc:sldMkLst>
          <pc:docMk/>
          <pc:sldMk cId="4221246315" sldId="261"/>
        </pc:sldMkLst>
      </pc:sldChg>
      <pc:sldChg chg="modSp mod">
        <pc:chgData name="Tara Tyrrell" userId="67dc6626-2ece-4dc7-ac5a-9add06ec429c" providerId="ADAL" clId="{A200B310-3A48-418D-9B19-C1B7599C3CDF}" dt="2024-09-24T03:40:37.805" v="1" actId="14100"/>
        <pc:sldMkLst>
          <pc:docMk/>
          <pc:sldMk cId="1729709310" sldId="262"/>
        </pc:sldMkLst>
      </pc:sldChg>
      <pc:sldChg chg="modSp mod">
        <pc:chgData name="Tara Tyrrell" userId="67dc6626-2ece-4dc7-ac5a-9add06ec429c" providerId="ADAL" clId="{A200B310-3A48-418D-9B19-C1B7599C3CDF}" dt="2024-09-24T03:44:26.052" v="16" actId="14100"/>
        <pc:sldMkLst>
          <pc:docMk/>
          <pc:sldMk cId="117387710" sldId="297"/>
        </pc:sldMkLst>
      </pc:sldChg>
      <pc:sldChg chg="modSp mod">
        <pc:chgData name="Tara Tyrrell" userId="67dc6626-2ece-4dc7-ac5a-9add06ec429c" providerId="ADAL" clId="{A200B310-3A48-418D-9B19-C1B7599C3CDF}" dt="2024-09-24T03:42:08.269" v="6" actId="1076"/>
        <pc:sldMkLst>
          <pc:docMk/>
          <pc:sldMk cId="2432143710" sldId="302"/>
        </pc:sldMkLst>
      </pc:sldChg>
      <pc:sldChg chg="modSp mod">
        <pc:chgData name="Tara Tyrrell" userId="67dc6626-2ece-4dc7-ac5a-9add06ec429c" providerId="ADAL" clId="{A200B310-3A48-418D-9B19-C1B7599C3CDF}" dt="2024-09-24T03:42:49.879" v="15" actId="1038"/>
        <pc:sldMkLst>
          <pc:docMk/>
          <pc:sldMk cId="3598576344" sldId="1782"/>
        </pc:sldMkLst>
      </pc:sldChg>
    </pc:docChg>
  </pc:docChgLst>
  <pc:docChgLst>
    <pc:chgData name="Bernard Fernando" userId="b283a9a7-e571-4974-a0d3-6db1e4666c62" providerId="ADAL" clId="{954F439C-D1AF-4B59-ACD1-39B7EE43976A}"/>
    <pc:docChg chg="undo custSel modSld sldOrd">
      <pc:chgData name="Bernard Fernando" userId="b283a9a7-e571-4974-a0d3-6db1e4666c62" providerId="ADAL" clId="{954F439C-D1AF-4B59-ACD1-39B7EE43976A}" dt="2024-09-24T09:25:49.037" v="25" actId="6549"/>
      <pc:docMkLst>
        <pc:docMk/>
      </pc:docMkLst>
      <pc:sldChg chg="modNotesTx">
        <pc:chgData name="Bernard Fernando" userId="b283a9a7-e571-4974-a0d3-6db1e4666c62" providerId="ADAL" clId="{954F439C-D1AF-4B59-ACD1-39B7EE43976A}" dt="2024-09-24T08:06:10.798" v="2" actId="6549"/>
        <pc:sldMkLst>
          <pc:docMk/>
          <pc:sldMk cId="2585116655" sldId="256"/>
        </pc:sldMkLst>
      </pc:sldChg>
      <pc:sldChg chg="ord modNotesTx">
        <pc:chgData name="Bernard Fernando" userId="b283a9a7-e571-4974-a0d3-6db1e4666c62" providerId="ADAL" clId="{954F439C-D1AF-4B59-ACD1-39B7EE43976A}" dt="2024-09-24T08:06:06.066" v="1" actId="6549"/>
        <pc:sldMkLst>
          <pc:docMk/>
          <pc:sldMk cId="4221246315" sldId="261"/>
        </pc:sldMkLst>
      </pc:sldChg>
      <pc:sldChg chg="modNotesTx">
        <pc:chgData name="Bernard Fernando" userId="b283a9a7-e571-4974-a0d3-6db1e4666c62" providerId="ADAL" clId="{954F439C-D1AF-4B59-ACD1-39B7EE43976A}" dt="2024-09-24T08:06:32.878" v="3" actId="6549"/>
        <pc:sldMkLst>
          <pc:docMk/>
          <pc:sldMk cId="1729709310" sldId="262"/>
        </pc:sldMkLst>
      </pc:sldChg>
      <pc:sldChg chg="modNotesTx">
        <pc:chgData name="Bernard Fernando" userId="b283a9a7-e571-4974-a0d3-6db1e4666c62" providerId="ADAL" clId="{954F439C-D1AF-4B59-ACD1-39B7EE43976A}" dt="2024-09-24T08:12:40.910" v="9" actId="6549"/>
        <pc:sldMkLst>
          <pc:docMk/>
          <pc:sldMk cId="521185421" sldId="275"/>
        </pc:sldMkLst>
      </pc:sldChg>
      <pc:sldChg chg="modNotesTx">
        <pc:chgData name="Bernard Fernando" userId="b283a9a7-e571-4974-a0d3-6db1e4666c62" providerId="ADAL" clId="{954F439C-D1AF-4B59-ACD1-39B7EE43976A}" dt="2024-09-24T08:13:27.126" v="10" actId="6549"/>
        <pc:sldMkLst>
          <pc:docMk/>
          <pc:sldMk cId="394987177" sldId="276"/>
        </pc:sldMkLst>
      </pc:sldChg>
      <pc:sldChg chg="modNotesTx">
        <pc:chgData name="Bernard Fernando" userId="b283a9a7-e571-4974-a0d3-6db1e4666c62" providerId="ADAL" clId="{954F439C-D1AF-4B59-ACD1-39B7EE43976A}" dt="2024-09-24T09:16:40.222" v="11" actId="6549"/>
        <pc:sldMkLst>
          <pc:docMk/>
          <pc:sldMk cId="3633108255" sldId="290"/>
        </pc:sldMkLst>
      </pc:sldChg>
      <pc:sldChg chg="modNotesTx">
        <pc:chgData name="Bernard Fernando" userId="b283a9a7-e571-4974-a0d3-6db1e4666c62" providerId="ADAL" clId="{954F439C-D1AF-4B59-ACD1-39B7EE43976A}" dt="2024-09-24T09:17:42.709" v="12" actId="6549"/>
        <pc:sldMkLst>
          <pc:docMk/>
          <pc:sldMk cId="117387710" sldId="297"/>
        </pc:sldMkLst>
      </pc:sldChg>
      <pc:sldChg chg="modNotesTx">
        <pc:chgData name="Bernard Fernando" userId="b283a9a7-e571-4974-a0d3-6db1e4666c62" providerId="ADAL" clId="{954F439C-D1AF-4B59-ACD1-39B7EE43976A}" dt="2024-09-24T09:17:51.549" v="13" actId="6549"/>
        <pc:sldMkLst>
          <pc:docMk/>
          <pc:sldMk cId="558348118" sldId="298"/>
        </pc:sldMkLst>
      </pc:sldChg>
      <pc:sldChg chg="modNotesTx">
        <pc:chgData name="Bernard Fernando" userId="b283a9a7-e571-4974-a0d3-6db1e4666c62" providerId="ADAL" clId="{954F439C-D1AF-4B59-ACD1-39B7EE43976A}" dt="2024-09-24T09:23:22.173" v="20" actId="6549"/>
        <pc:sldMkLst>
          <pc:docMk/>
          <pc:sldMk cId="3341099163" sldId="303"/>
        </pc:sldMkLst>
      </pc:sldChg>
      <pc:sldChg chg="modNotesTx">
        <pc:chgData name="Bernard Fernando" userId="b283a9a7-e571-4974-a0d3-6db1e4666c62" providerId="ADAL" clId="{954F439C-D1AF-4B59-ACD1-39B7EE43976A}" dt="2024-09-24T09:23:29.933" v="21" actId="6549"/>
        <pc:sldMkLst>
          <pc:docMk/>
          <pc:sldMk cId="1713216147" sldId="305"/>
        </pc:sldMkLst>
      </pc:sldChg>
      <pc:sldChg chg="modNotesTx">
        <pc:chgData name="Bernard Fernando" userId="b283a9a7-e571-4974-a0d3-6db1e4666c62" providerId="ADAL" clId="{954F439C-D1AF-4B59-ACD1-39B7EE43976A}" dt="2024-09-24T09:23:39.533" v="22" actId="6549"/>
        <pc:sldMkLst>
          <pc:docMk/>
          <pc:sldMk cId="1420020992" sldId="307"/>
        </pc:sldMkLst>
      </pc:sldChg>
      <pc:sldChg chg="modNotesTx">
        <pc:chgData name="Bernard Fernando" userId="b283a9a7-e571-4974-a0d3-6db1e4666c62" providerId="ADAL" clId="{954F439C-D1AF-4B59-ACD1-39B7EE43976A}" dt="2024-09-24T09:24:07.221" v="23" actId="6549"/>
        <pc:sldMkLst>
          <pc:docMk/>
          <pc:sldMk cId="4223446631" sldId="1786"/>
        </pc:sldMkLst>
      </pc:sldChg>
      <pc:sldChg chg="modNotesTx">
        <pc:chgData name="Bernard Fernando" userId="b283a9a7-e571-4974-a0d3-6db1e4666c62" providerId="ADAL" clId="{954F439C-D1AF-4B59-ACD1-39B7EE43976A}" dt="2024-09-24T09:24:29.685" v="24" actId="6549"/>
        <pc:sldMkLst>
          <pc:docMk/>
          <pc:sldMk cId="843521534" sldId="1787"/>
        </pc:sldMkLst>
      </pc:sldChg>
    </pc:docChg>
  </pc:docChgLst>
  <pc:docChgLst>
    <pc:chgData name="Bernard Fernando" userId="b283a9a7-e571-4974-a0d3-6db1e4666c62" providerId="ADAL" clId="{9B541E1F-BB81-4BD1-AF15-F0D73BD90BF9}"/>
    <pc:docChg chg="undo custSel modSld">
      <pc:chgData name="Bernard Fernando" userId="b283a9a7-e571-4974-a0d3-6db1e4666c62" providerId="ADAL" clId="{9B541E1F-BB81-4BD1-AF15-F0D73BD90BF9}" dt="2024-09-26T22:51:37.864" v="7" actId="478"/>
      <pc:docMkLst>
        <pc:docMk/>
      </pc:docMkLst>
      <pc:sldChg chg="modSp mod">
        <pc:chgData name="Bernard Fernando" userId="b283a9a7-e571-4974-a0d3-6db1e4666c62" providerId="ADAL" clId="{9B541E1F-BB81-4BD1-AF15-F0D73BD90BF9}" dt="2024-09-26T22:49:20.890" v="0" actId="313"/>
        <pc:sldMkLst>
          <pc:docMk/>
          <pc:sldMk cId="558348118" sldId="298"/>
        </pc:sldMkLst>
      </pc:sldChg>
      <pc:sldChg chg="delSp modSp mod delAnim">
        <pc:chgData name="Bernard Fernando" userId="b283a9a7-e571-4974-a0d3-6db1e4666c62" providerId="ADAL" clId="{9B541E1F-BB81-4BD1-AF15-F0D73BD90BF9}" dt="2024-09-26T22:51:17.060" v="5" actId="478"/>
        <pc:sldMkLst>
          <pc:docMk/>
          <pc:sldMk cId="1507383247" sldId="1784"/>
        </pc:sldMkLst>
      </pc:sldChg>
      <pc:sldChg chg="delSp modSp mod delAnim">
        <pc:chgData name="Bernard Fernando" userId="b283a9a7-e571-4974-a0d3-6db1e4666c62" providerId="ADAL" clId="{9B541E1F-BB81-4BD1-AF15-F0D73BD90BF9}" dt="2024-09-26T22:51:37.864" v="7" actId="478"/>
        <pc:sldMkLst>
          <pc:docMk/>
          <pc:sldMk cId="467464156" sldId="1785"/>
        </pc:sldMkLst>
      </pc:sldChg>
    </pc:docChg>
  </pc:docChgLst>
  <pc:docChgLst>
    <pc:chgData name="Shirley Serban" userId="7f207fc8-03d1-48c7-9795-2440acc08cbb" providerId="ADAL" clId="{D4CC4CA7-4652-B34D-A43A-F3A04C392602}"/>
    <pc:docChg chg="custSel delSld modSld sldOrd">
      <pc:chgData name="Shirley Serban" userId="7f207fc8-03d1-48c7-9795-2440acc08cbb" providerId="ADAL" clId="{D4CC4CA7-4652-B34D-A43A-F3A04C392602}" dt="2025-01-16T01:24:19.904" v="442"/>
      <pc:docMkLst>
        <pc:docMk/>
      </pc:docMkLst>
      <pc:sldChg chg="modSp mod">
        <pc:chgData name="Shirley Serban" userId="7f207fc8-03d1-48c7-9795-2440acc08cbb" providerId="ADAL" clId="{D4CC4CA7-4652-B34D-A43A-F3A04C392602}" dt="2025-01-15T03:16:41.688" v="20" actId="20577"/>
        <pc:sldMkLst>
          <pc:docMk/>
          <pc:sldMk cId="2585116655" sldId="256"/>
        </pc:sldMkLst>
      </pc:sldChg>
      <pc:sldChg chg="modSp mod">
        <pc:chgData name="Shirley Serban" userId="7f207fc8-03d1-48c7-9795-2440acc08cbb" providerId="ADAL" clId="{D4CC4CA7-4652-B34D-A43A-F3A04C392602}" dt="2025-01-15T03:16:47.281" v="26" actId="20577"/>
        <pc:sldMkLst>
          <pc:docMk/>
          <pc:sldMk cId="4221246315" sldId="261"/>
        </pc:sldMkLst>
      </pc:sldChg>
      <pc:sldChg chg="modSp mod">
        <pc:chgData name="Shirley Serban" userId="7f207fc8-03d1-48c7-9795-2440acc08cbb" providerId="ADAL" clId="{D4CC4CA7-4652-B34D-A43A-F3A04C392602}" dt="2025-01-16T01:05:25.011" v="135" actId="1076"/>
        <pc:sldMkLst>
          <pc:docMk/>
          <pc:sldMk cId="1224502873" sldId="285"/>
        </pc:sldMkLst>
      </pc:sldChg>
      <pc:sldChg chg="modSp mod">
        <pc:chgData name="Shirley Serban" userId="7f207fc8-03d1-48c7-9795-2440acc08cbb" providerId="ADAL" clId="{D4CC4CA7-4652-B34D-A43A-F3A04C392602}" dt="2025-01-15T03:17:03.424" v="27" actId="207"/>
        <pc:sldMkLst>
          <pc:docMk/>
          <pc:sldMk cId="3633108255" sldId="290"/>
        </pc:sldMkLst>
      </pc:sldChg>
      <pc:sldChg chg="modSp mod">
        <pc:chgData name="Shirley Serban" userId="7f207fc8-03d1-48c7-9795-2440acc08cbb" providerId="ADAL" clId="{D4CC4CA7-4652-B34D-A43A-F3A04C392602}" dt="2025-01-15T03:17:06.766" v="28" actId="207"/>
        <pc:sldMkLst>
          <pc:docMk/>
          <pc:sldMk cId="117387710" sldId="297"/>
        </pc:sldMkLst>
      </pc:sldChg>
      <pc:sldChg chg="modSp mod">
        <pc:chgData name="Shirley Serban" userId="7f207fc8-03d1-48c7-9795-2440acc08cbb" providerId="ADAL" clId="{D4CC4CA7-4652-B34D-A43A-F3A04C392602}" dt="2025-01-15T03:17:10.345" v="29" actId="207"/>
        <pc:sldMkLst>
          <pc:docMk/>
          <pc:sldMk cId="558348118" sldId="298"/>
        </pc:sldMkLst>
      </pc:sldChg>
      <pc:sldChg chg="modSp mod">
        <pc:chgData name="Shirley Serban" userId="7f207fc8-03d1-48c7-9795-2440acc08cbb" providerId="ADAL" clId="{D4CC4CA7-4652-B34D-A43A-F3A04C392602}" dt="2025-01-16T01:15:37.331" v="230" actId="14826"/>
        <pc:sldMkLst>
          <pc:docMk/>
          <pc:sldMk cId="3445829193" sldId="299"/>
        </pc:sldMkLst>
      </pc:sldChg>
      <pc:sldChg chg="modSp mod ord">
        <pc:chgData name="Shirley Serban" userId="7f207fc8-03d1-48c7-9795-2440acc08cbb" providerId="ADAL" clId="{D4CC4CA7-4652-B34D-A43A-F3A04C392602}" dt="2025-01-16T01:10:37.296" v="172" actId="6549"/>
        <pc:sldMkLst>
          <pc:docMk/>
          <pc:sldMk cId="3161078265" sldId="300"/>
        </pc:sldMkLst>
      </pc:sldChg>
      <pc:sldChg chg="modSp mod">
        <pc:chgData name="Shirley Serban" userId="7f207fc8-03d1-48c7-9795-2440acc08cbb" providerId="ADAL" clId="{D4CC4CA7-4652-B34D-A43A-F3A04C392602}" dt="2025-01-16T01:17:21.264" v="313" actId="1076"/>
        <pc:sldMkLst>
          <pc:docMk/>
          <pc:sldMk cId="1327022093" sldId="301"/>
        </pc:sldMkLst>
      </pc:sldChg>
      <pc:sldChg chg="modSp mod">
        <pc:chgData name="Shirley Serban" userId="7f207fc8-03d1-48c7-9795-2440acc08cbb" providerId="ADAL" clId="{D4CC4CA7-4652-B34D-A43A-F3A04C392602}" dt="2025-01-15T03:18:25.495" v="112" actId="207"/>
        <pc:sldMkLst>
          <pc:docMk/>
          <pc:sldMk cId="2432143710" sldId="302"/>
        </pc:sldMkLst>
      </pc:sldChg>
      <pc:sldChg chg="modSp mod">
        <pc:chgData name="Shirley Serban" userId="7f207fc8-03d1-48c7-9795-2440acc08cbb" providerId="ADAL" clId="{D4CC4CA7-4652-B34D-A43A-F3A04C392602}" dt="2025-01-15T03:18:37.123" v="121" actId="207"/>
        <pc:sldMkLst>
          <pc:docMk/>
          <pc:sldMk cId="3341099163" sldId="303"/>
        </pc:sldMkLst>
      </pc:sldChg>
      <pc:sldChg chg="modSp mod">
        <pc:chgData name="Shirley Serban" userId="7f207fc8-03d1-48c7-9795-2440acc08cbb" providerId="ADAL" clId="{D4CC4CA7-4652-B34D-A43A-F3A04C392602}" dt="2025-01-15T03:18:45.172" v="130" actId="207"/>
        <pc:sldMkLst>
          <pc:docMk/>
          <pc:sldMk cId="659355239" sldId="304"/>
        </pc:sldMkLst>
      </pc:sldChg>
      <pc:sldChg chg="modSp mod modAnim">
        <pc:chgData name="Shirley Serban" userId="7f207fc8-03d1-48c7-9795-2440acc08cbb" providerId="ADAL" clId="{D4CC4CA7-4652-B34D-A43A-F3A04C392602}" dt="2025-01-16T01:24:19.904" v="442"/>
        <pc:sldMkLst>
          <pc:docMk/>
          <pc:sldMk cId="3598576344" sldId="1782"/>
        </pc:sldMkLst>
      </pc:sldChg>
      <pc:sldChg chg="modSp mod">
        <pc:chgData name="Shirley Serban" userId="7f207fc8-03d1-48c7-9795-2440acc08cbb" providerId="ADAL" clId="{D4CC4CA7-4652-B34D-A43A-F3A04C392602}" dt="2025-01-16T01:19:17.964" v="368" actId="20577"/>
        <pc:sldMkLst>
          <pc:docMk/>
          <pc:sldMk cId="1507383247" sldId="1784"/>
        </pc:sldMkLst>
      </pc:sldChg>
      <pc:sldChg chg="modSp mod">
        <pc:chgData name="Shirley Serban" userId="7f207fc8-03d1-48c7-9795-2440acc08cbb" providerId="ADAL" clId="{D4CC4CA7-4652-B34D-A43A-F3A04C392602}" dt="2025-01-16T01:19:53.637" v="438" actId="20577"/>
        <pc:sldMkLst>
          <pc:docMk/>
          <pc:sldMk cId="467464156" sldId="1785"/>
        </pc:sldMkLst>
      </pc:sldChg>
      <pc:sldChg chg="del">
        <pc:chgData name="Shirley Serban" userId="7f207fc8-03d1-48c7-9795-2440acc08cbb" providerId="ADAL" clId="{D4CC4CA7-4652-B34D-A43A-F3A04C392602}" dt="2025-01-15T03:19:04.186" v="132" actId="2696"/>
        <pc:sldMkLst>
          <pc:docMk/>
          <pc:sldMk cId="805065550" sldId="1790"/>
        </pc:sldMkLst>
      </pc:sldChg>
    </pc:docChg>
  </pc:docChgLst>
  <pc:docChgLst>
    <pc:chgData name="Chantal Rae" userId="a1db561e-73a2-489d-a119-0f73c1c2f06f" providerId="ADAL" clId="{9405610D-99D2-4366-AFD5-0E1170B5A8BB}"/>
    <pc:docChg chg="modMainMaster">
      <pc:chgData name="Chantal Rae" userId="a1db561e-73a2-489d-a119-0f73c1c2f06f" providerId="ADAL" clId="{9405610D-99D2-4366-AFD5-0E1170B5A8BB}" dt="2025-12-10T08:58:59.769" v="6" actId="20577"/>
      <pc:docMkLst>
        <pc:docMk/>
      </pc:docMkLst>
      <pc:sldMasterChg chg="modSldLayout">
        <pc:chgData name="Chantal Rae" userId="a1db561e-73a2-489d-a119-0f73c1c2f06f" providerId="ADAL" clId="{9405610D-99D2-4366-AFD5-0E1170B5A8BB}" dt="2025-12-10T08:58:59.769" v="6" actId="2057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9405610D-99D2-4366-AFD5-0E1170B5A8BB}" dt="2025-12-10T08:58:59.769" v="6" actId="20577"/>
          <pc:sldLayoutMkLst>
            <pc:docMk/>
            <pc:sldMasterMk cId="2142349000" sldId="2147486213"/>
            <pc:sldLayoutMk cId="1573683159" sldId="2147486252"/>
          </pc:sldLayoutMkLst>
          <pc:spChg chg="mod">
            <ac:chgData name="Chantal Rae" userId="a1db561e-73a2-489d-a119-0f73c1c2f06f" providerId="ADAL" clId="{9405610D-99D2-4366-AFD5-0E1170B5A8BB}" dt="2025-12-10T08:58:59.769" v="6" actId="20577"/>
            <ac:spMkLst>
              <pc:docMk/>
              <pc:sldMasterMk cId="2142349000" sldId="2147486213"/>
              <pc:sldLayoutMk cId="1573683159" sldId="2147486252"/>
              <ac:spMk id="10" creationId="{EF91B4C2-B5E5-9369-7C2D-55A4E5FA26B5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4884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just" fontAlgn="base"/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814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7961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7558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433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4714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8849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49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9866911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0195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6206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730961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8021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008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593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6901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18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just" fontAlgn="base"/>
            <a:endParaRPr lang="en-US" b="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615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ACTER DEVELOPMENT">
    <p:bg>
      <p:bgPr>
        <a:solidFill>
          <a:srgbClr val="E7F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6D7D9A7-0A4C-BDFB-73E3-8348EA7075C6}"/>
              </a:ext>
            </a:extLst>
          </p:cNvPr>
          <p:cNvSpPr/>
          <p:nvPr userDrawn="1"/>
        </p:nvSpPr>
        <p:spPr>
          <a:xfrm flipH="1" flipV="1">
            <a:off x="4159357" y="-8669"/>
            <a:ext cx="4994420" cy="1820634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10007 w 10427692"/>
              <a:gd name="connsiteY0" fmla="*/ 2810883 h 2837504"/>
              <a:gd name="connsiteX1" fmla="*/ 4147 w 10427692"/>
              <a:gd name="connsiteY1" fmla="*/ 21387 h 2837504"/>
              <a:gd name="connsiteX2" fmla="*/ 3328076 w 10427692"/>
              <a:gd name="connsiteY2" fmla="*/ 703627 h 2837504"/>
              <a:gd name="connsiteX3" fmla="*/ 5924001 w 10427692"/>
              <a:gd name="connsiteY3" fmla="*/ 544565 h 2837504"/>
              <a:gd name="connsiteX4" fmla="*/ 9292667 w 10427692"/>
              <a:gd name="connsiteY4" fmla="*/ 1929126 h 2837504"/>
              <a:gd name="connsiteX5" fmla="*/ 10427692 w 10427692"/>
              <a:gd name="connsiteY5" fmla="*/ 2837504 h 2837504"/>
              <a:gd name="connsiteX6" fmla="*/ 10007 w 10427692"/>
              <a:gd name="connsiteY6" fmla="*/ 2810883 h 2837504"/>
              <a:gd name="connsiteX0" fmla="*/ 10009 w 10427694"/>
              <a:gd name="connsiteY0" fmla="*/ 2816422 h 2843043"/>
              <a:gd name="connsiteX1" fmla="*/ 4149 w 10427694"/>
              <a:gd name="connsiteY1" fmla="*/ 26926 h 2843043"/>
              <a:gd name="connsiteX2" fmla="*/ 3328078 w 10427694"/>
              <a:gd name="connsiteY2" fmla="*/ 709166 h 2843043"/>
              <a:gd name="connsiteX3" fmla="*/ 6019621 w 10427694"/>
              <a:gd name="connsiteY3" fmla="*/ 1665663 h 2843043"/>
              <a:gd name="connsiteX4" fmla="*/ 9292669 w 10427694"/>
              <a:gd name="connsiteY4" fmla="*/ 1934665 h 2843043"/>
              <a:gd name="connsiteX5" fmla="*/ 10427694 w 10427694"/>
              <a:gd name="connsiteY5" fmla="*/ 2843043 h 2843043"/>
              <a:gd name="connsiteX6" fmla="*/ 10009 w 10427694"/>
              <a:gd name="connsiteY6" fmla="*/ 2816422 h 2843043"/>
              <a:gd name="connsiteX0" fmla="*/ 10009 w 10427694"/>
              <a:gd name="connsiteY0" fmla="*/ 2824706 h 2851327"/>
              <a:gd name="connsiteX1" fmla="*/ 4149 w 10427694"/>
              <a:gd name="connsiteY1" fmla="*/ 35210 h 2851327"/>
              <a:gd name="connsiteX2" fmla="*/ 3328078 w 10427694"/>
              <a:gd name="connsiteY2" fmla="*/ 717450 h 2851327"/>
              <a:gd name="connsiteX3" fmla="*/ 6019621 w 10427694"/>
              <a:gd name="connsiteY3" fmla="*/ 1673947 h 2851327"/>
              <a:gd name="connsiteX4" fmla="*/ 9292669 w 10427694"/>
              <a:gd name="connsiteY4" fmla="*/ 1942949 h 2851327"/>
              <a:gd name="connsiteX5" fmla="*/ 10427694 w 10427694"/>
              <a:gd name="connsiteY5" fmla="*/ 2851327 h 2851327"/>
              <a:gd name="connsiteX6" fmla="*/ 10009 w 10427694"/>
              <a:gd name="connsiteY6" fmla="*/ 2824706 h 2851327"/>
              <a:gd name="connsiteX0" fmla="*/ 0 w 10430948"/>
              <a:gd name="connsiteY0" fmla="*/ 2844626 h 2851327"/>
              <a:gd name="connsiteX1" fmla="*/ 7403 w 10430948"/>
              <a:gd name="connsiteY1" fmla="*/ 35210 h 2851327"/>
              <a:gd name="connsiteX2" fmla="*/ 3331332 w 10430948"/>
              <a:gd name="connsiteY2" fmla="*/ 717450 h 2851327"/>
              <a:gd name="connsiteX3" fmla="*/ 6022875 w 10430948"/>
              <a:gd name="connsiteY3" fmla="*/ 1673947 h 2851327"/>
              <a:gd name="connsiteX4" fmla="*/ 9295923 w 10430948"/>
              <a:gd name="connsiteY4" fmla="*/ 1942949 h 2851327"/>
              <a:gd name="connsiteX5" fmla="*/ 10430948 w 10430948"/>
              <a:gd name="connsiteY5" fmla="*/ 2851327 h 2851327"/>
              <a:gd name="connsiteX6" fmla="*/ 0 w 10430948"/>
              <a:gd name="connsiteY6" fmla="*/ 2844626 h 2851327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295923 w 10430948"/>
              <a:gd name="connsiteY4" fmla="*/ 1932931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34608 h 2841309"/>
              <a:gd name="connsiteX1" fmla="*/ 7403 w 10430948"/>
              <a:gd name="connsiteY1" fmla="*/ 25192 h 2841309"/>
              <a:gd name="connsiteX2" fmla="*/ 3331332 w 10430948"/>
              <a:gd name="connsiteY2" fmla="*/ 707432 h 2841309"/>
              <a:gd name="connsiteX3" fmla="*/ 6337667 w 10430948"/>
              <a:gd name="connsiteY3" fmla="*/ 1364464 h 2841309"/>
              <a:gd name="connsiteX4" fmla="*/ 9526771 w 10430948"/>
              <a:gd name="connsiteY4" fmla="*/ 1854124 h 2841309"/>
              <a:gd name="connsiteX5" fmla="*/ 10430948 w 10430948"/>
              <a:gd name="connsiteY5" fmla="*/ 2841309 h 2841309"/>
              <a:gd name="connsiteX6" fmla="*/ 0 w 10430948"/>
              <a:gd name="connsiteY6" fmla="*/ 2834608 h 2841309"/>
              <a:gd name="connsiteX0" fmla="*/ 0 w 10430948"/>
              <a:gd name="connsiteY0" fmla="*/ 2848662 h 2855363"/>
              <a:gd name="connsiteX1" fmla="*/ 7403 w 10430948"/>
              <a:gd name="connsiteY1" fmla="*/ 39246 h 2855363"/>
              <a:gd name="connsiteX2" fmla="*/ 3876973 w 10430948"/>
              <a:gd name="connsiteY2" fmla="*/ 453542 h 2855363"/>
              <a:gd name="connsiteX3" fmla="*/ 6337667 w 10430948"/>
              <a:gd name="connsiteY3" fmla="*/ 1378518 h 2855363"/>
              <a:gd name="connsiteX4" fmla="*/ 9526771 w 10430948"/>
              <a:gd name="connsiteY4" fmla="*/ 1868178 h 2855363"/>
              <a:gd name="connsiteX5" fmla="*/ 10430948 w 10430948"/>
              <a:gd name="connsiteY5" fmla="*/ 2855363 h 2855363"/>
              <a:gd name="connsiteX6" fmla="*/ 0 w 10430948"/>
              <a:gd name="connsiteY6" fmla="*/ 2848662 h 2855363"/>
              <a:gd name="connsiteX0" fmla="*/ 0 w 10430948"/>
              <a:gd name="connsiteY0" fmla="*/ 2848664 h 2855365"/>
              <a:gd name="connsiteX1" fmla="*/ 7403 w 10430948"/>
              <a:gd name="connsiteY1" fmla="*/ 39248 h 2855365"/>
              <a:gd name="connsiteX2" fmla="*/ 3876973 w 10430948"/>
              <a:gd name="connsiteY2" fmla="*/ 453544 h 2855365"/>
              <a:gd name="connsiteX3" fmla="*/ 6337667 w 10430948"/>
              <a:gd name="connsiteY3" fmla="*/ 1378520 h 2855365"/>
              <a:gd name="connsiteX4" fmla="*/ 9526771 w 10430948"/>
              <a:gd name="connsiteY4" fmla="*/ 1868180 h 2855365"/>
              <a:gd name="connsiteX5" fmla="*/ 10430948 w 10430948"/>
              <a:gd name="connsiteY5" fmla="*/ 2855365 h 2855365"/>
              <a:gd name="connsiteX6" fmla="*/ 0 w 10430948"/>
              <a:gd name="connsiteY6" fmla="*/ 2848664 h 2855365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26771 w 10430948"/>
              <a:gd name="connsiteY4" fmla="*/ 1868577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  <a:gd name="connsiteX0" fmla="*/ 0 w 10430948"/>
              <a:gd name="connsiteY0" fmla="*/ 2849061 h 2855762"/>
              <a:gd name="connsiteX1" fmla="*/ 7403 w 10430948"/>
              <a:gd name="connsiteY1" fmla="*/ 39645 h 2855762"/>
              <a:gd name="connsiteX2" fmla="*/ 3876973 w 10430948"/>
              <a:gd name="connsiteY2" fmla="*/ 453941 h 2855762"/>
              <a:gd name="connsiteX3" fmla="*/ 6232736 w 10430948"/>
              <a:gd name="connsiteY3" fmla="*/ 1410440 h 2855762"/>
              <a:gd name="connsiteX4" fmla="*/ 9568742 w 10430948"/>
              <a:gd name="connsiteY4" fmla="*/ 1963145 h 2855762"/>
              <a:gd name="connsiteX5" fmla="*/ 10430948 w 10430948"/>
              <a:gd name="connsiteY5" fmla="*/ 2855762 h 2855762"/>
              <a:gd name="connsiteX6" fmla="*/ 0 w 10430948"/>
              <a:gd name="connsiteY6" fmla="*/ 2849061 h 28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30948" h="2855762">
                <a:moveTo>
                  <a:pt x="0" y="2849061"/>
                </a:moveTo>
                <a:cubicBezTo>
                  <a:pt x="5201" y="2431325"/>
                  <a:pt x="-6204" y="556842"/>
                  <a:pt x="7403" y="39645"/>
                </a:cubicBezTo>
                <a:cubicBezTo>
                  <a:pt x="1593938" y="-116935"/>
                  <a:pt x="2839417" y="225475"/>
                  <a:pt x="3876973" y="453941"/>
                </a:cubicBezTo>
                <a:cubicBezTo>
                  <a:pt x="4914529" y="682407"/>
                  <a:pt x="4830260" y="1177360"/>
                  <a:pt x="6232736" y="1410440"/>
                </a:cubicBezTo>
                <a:cubicBezTo>
                  <a:pt x="7111266" y="1632914"/>
                  <a:pt x="8573011" y="1485337"/>
                  <a:pt x="9568742" y="1963145"/>
                </a:cubicBezTo>
                <a:cubicBezTo>
                  <a:pt x="10361432" y="2234065"/>
                  <a:pt x="10052606" y="2552969"/>
                  <a:pt x="10430948" y="2855762"/>
                </a:cubicBezTo>
                <a:lnTo>
                  <a:pt x="0" y="2849061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3" name="Google Shape;9;p2">
            <a:extLst>
              <a:ext uri="{FF2B5EF4-FFF2-40B4-BE49-F238E27FC236}">
                <a16:creationId xmlns:a16="http://schemas.microsoft.com/office/drawing/2014/main" id="{2B53B3D3-1FC8-C948-B682-49DA91791F91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4758189" y="2628811"/>
            <a:ext cx="3974996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Lesson Name</a:t>
            </a:r>
            <a:endParaRPr/>
          </a:p>
        </p:txBody>
      </p:sp>
      <p:sp>
        <p:nvSpPr>
          <p:cNvPr id="14" name="Google Shape;10;p2">
            <a:extLst>
              <a:ext uri="{FF2B5EF4-FFF2-40B4-BE49-F238E27FC236}">
                <a16:creationId xmlns:a16="http://schemas.microsoft.com/office/drawing/2014/main" id="{E1F70958-0DD4-AD49-BA69-D6C9D469F1F5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4758187" y="3424258"/>
            <a:ext cx="3974996" cy="6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 b="0" i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Karl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r>
              <a:rPr lang="en-US"/>
              <a:t>Unit 1 Lesson 2</a:t>
            </a:r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4DC64F-5389-EA4E-95EE-A08FF97304CA}"/>
              </a:ext>
            </a:extLst>
          </p:cNvPr>
          <p:cNvSpPr txBox="1"/>
          <p:nvPr userDrawn="1"/>
        </p:nvSpPr>
        <p:spPr>
          <a:xfrm>
            <a:off x="6827520" y="227812"/>
            <a:ext cx="1981865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3200" i="0" dirty="0">
                <a:solidFill>
                  <a:srgbClr val="000000"/>
                </a:solidFill>
                <a:latin typeface="Calibri"/>
                <a:cs typeface="Calibri"/>
              </a:rPr>
              <a:t>Years </a:t>
            </a:r>
            <a:r>
              <a:rPr lang="en-US" sz="5000" i="0" dirty="0">
                <a:solidFill>
                  <a:srgbClr val="000000"/>
                </a:solidFill>
                <a:latin typeface="Calibri"/>
                <a:cs typeface="Calibri"/>
              </a:rPr>
              <a:t>3-6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A91735-F5BC-6A48-A677-B0641364540A}"/>
              </a:ext>
            </a:extLst>
          </p:cNvPr>
          <p:cNvSpPr txBox="1"/>
          <p:nvPr userDrawn="1"/>
        </p:nvSpPr>
        <p:spPr>
          <a:xfrm>
            <a:off x="-652007" y="131196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9AAFC-6277-3BF5-A8AE-B38BE53D8511}"/>
              </a:ext>
            </a:extLst>
          </p:cNvPr>
          <p:cNvSpPr txBox="1"/>
          <p:nvPr userDrawn="1"/>
        </p:nvSpPr>
        <p:spPr>
          <a:xfrm>
            <a:off x="505236" y="434723"/>
            <a:ext cx="6624984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4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24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B503DA7-F450-86D7-91D5-A67F6E607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0815" y="-370252"/>
            <a:ext cx="3660472" cy="2587275"/>
          </a:xfrm>
          <a:prstGeom prst="rect">
            <a:avLst/>
          </a:prstGeom>
        </p:spPr>
      </p:pic>
      <p:sp>
        <p:nvSpPr>
          <p:cNvPr id="22" name="Freeform 21">
            <a:extLst>
              <a:ext uri="{FF2B5EF4-FFF2-40B4-BE49-F238E27FC236}">
                <a16:creationId xmlns:a16="http://schemas.microsoft.com/office/drawing/2014/main" id="{2844E785-F1D8-B0A7-1E77-F3C5B306AB0C}"/>
              </a:ext>
            </a:extLst>
          </p:cNvPr>
          <p:cNvSpPr/>
          <p:nvPr userDrawn="1"/>
        </p:nvSpPr>
        <p:spPr>
          <a:xfrm rot="5400000">
            <a:off x="1121919" y="-1151152"/>
            <a:ext cx="6873021" cy="9171140"/>
          </a:xfrm>
          <a:custGeom>
            <a:avLst/>
            <a:gdLst>
              <a:gd name="connsiteX0" fmla="*/ 0 w 6873021"/>
              <a:gd name="connsiteY0" fmla="*/ 9143999 h 9171140"/>
              <a:gd name="connsiteX1" fmla="*/ 3504518 w 6873021"/>
              <a:gd name="connsiteY1" fmla="*/ 6802757 h 9171140"/>
              <a:gd name="connsiteX2" fmla="*/ 4941050 w 6873021"/>
              <a:gd name="connsiteY2" fmla="*/ 2807980 h 9171140"/>
              <a:gd name="connsiteX3" fmla="*/ 5528200 w 6873021"/>
              <a:gd name="connsiteY3" fmla="*/ 23427 h 9171140"/>
              <a:gd name="connsiteX4" fmla="*/ 5557167 w 6873021"/>
              <a:gd name="connsiteY4" fmla="*/ 0 h 9171140"/>
              <a:gd name="connsiteX5" fmla="*/ 6869350 w 6873021"/>
              <a:gd name="connsiteY5" fmla="*/ 0 h 9171140"/>
              <a:gd name="connsiteX6" fmla="*/ 6869568 w 6873021"/>
              <a:gd name="connsiteY6" fmla="*/ 513719 h 9171140"/>
              <a:gd name="connsiteX7" fmla="*/ 6873021 w 6873021"/>
              <a:gd name="connsiteY7" fmla="*/ 9171140 h 9171140"/>
              <a:gd name="connsiteX8" fmla="*/ 1541280 w 6873021"/>
              <a:gd name="connsiteY8" fmla="*/ 9160982 h 9171140"/>
              <a:gd name="connsiteX9" fmla="*/ 0 w 6873021"/>
              <a:gd name="connsiteY9" fmla="*/ 9143999 h 917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73021" h="9171140">
                <a:moveTo>
                  <a:pt x="0" y="9143999"/>
                </a:moveTo>
                <a:cubicBezTo>
                  <a:pt x="297957" y="9141840"/>
                  <a:pt x="3174795" y="9181758"/>
                  <a:pt x="3504518" y="6802757"/>
                </a:cubicBezTo>
                <a:cubicBezTo>
                  <a:pt x="3718438" y="4886323"/>
                  <a:pt x="4927396" y="4077228"/>
                  <a:pt x="4941050" y="2807980"/>
                </a:cubicBezTo>
                <a:cubicBezTo>
                  <a:pt x="4959610" y="1082628"/>
                  <a:pt x="5194701" y="327593"/>
                  <a:pt x="5528200" y="23427"/>
                </a:cubicBezTo>
                <a:lnTo>
                  <a:pt x="5557167" y="0"/>
                </a:lnTo>
                <a:lnTo>
                  <a:pt x="6869350" y="0"/>
                </a:lnTo>
                <a:lnTo>
                  <a:pt x="6869568" y="513719"/>
                </a:lnTo>
                <a:cubicBezTo>
                  <a:pt x="6870720" y="3263348"/>
                  <a:pt x="6871869" y="6489599"/>
                  <a:pt x="6873021" y="9171140"/>
                </a:cubicBezTo>
                <a:lnTo>
                  <a:pt x="1541280" y="9160982"/>
                </a:lnTo>
                <a:lnTo>
                  <a:pt x="0" y="9143999"/>
                </a:lnTo>
                <a:close/>
              </a:path>
            </a:pathLst>
          </a:cu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2E7E733A-332C-6347-98CA-26C5C94A5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024" y="1301365"/>
            <a:ext cx="4487201" cy="4995436"/>
          </a:xfrm>
          <a:custGeom>
            <a:avLst/>
            <a:gdLst>
              <a:gd name="connsiteX0" fmla="*/ 0 w 3788809"/>
              <a:gd name="connsiteY0" fmla="*/ 0 h 4661296"/>
              <a:gd name="connsiteX1" fmla="*/ 3788809 w 3788809"/>
              <a:gd name="connsiteY1" fmla="*/ 0 h 4661296"/>
              <a:gd name="connsiteX2" fmla="*/ 3788809 w 3788809"/>
              <a:gd name="connsiteY2" fmla="*/ 4661296 h 4661296"/>
              <a:gd name="connsiteX3" fmla="*/ 0 w 3788809"/>
              <a:gd name="connsiteY3" fmla="*/ 4661296 h 4661296"/>
              <a:gd name="connsiteX4" fmla="*/ 0 w 3788809"/>
              <a:gd name="connsiteY4" fmla="*/ 0 h 4661296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0 w 3788809"/>
              <a:gd name="connsiteY0" fmla="*/ 218494 h 4879790"/>
              <a:gd name="connsiteX1" fmla="*/ 3788809 w 3788809"/>
              <a:gd name="connsiteY1" fmla="*/ 218494 h 4879790"/>
              <a:gd name="connsiteX2" fmla="*/ 3788809 w 3788809"/>
              <a:gd name="connsiteY2" fmla="*/ 4879790 h 4879790"/>
              <a:gd name="connsiteX3" fmla="*/ 0 w 3788809"/>
              <a:gd name="connsiteY3" fmla="*/ 4879790 h 4879790"/>
              <a:gd name="connsiteX4" fmla="*/ 0 w 3788809"/>
              <a:gd name="connsiteY4" fmla="*/ 218494 h 4879790"/>
              <a:gd name="connsiteX0" fmla="*/ 58993 w 3788809"/>
              <a:gd name="connsiteY0" fmla="*/ 293148 h 4738135"/>
              <a:gd name="connsiteX1" fmla="*/ 3788809 w 3788809"/>
              <a:gd name="connsiteY1" fmla="*/ 76839 h 4738135"/>
              <a:gd name="connsiteX2" fmla="*/ 3788809 w 3788809"/>
              <a:gd name="connsiteY2" fmla="*/ 4738135 h 4738135"/>
              <a:gd name="connsiteX3" fmla="*/ 0 w 3788809"/>
              <a:gd name="connsiteY3" fmla="*/ 4738135 h 4738135"/>
              <a:gd name="connsiteX4" fmla="*/ 58993 w 3788809"/>
              <a:gd name="connsiteY4" fmla="*/ 293148 h 4738135"/>
              <a:gd name="connsiteX0" fmla="*/ 58993 w 3788809"/>
              <a:gd name="connsiteY0" fmla="*/ 416058 h 4861045"/>
              <a:gd name="connsiteX1" fmla="*/ 3788809 w 3788809"/>
              <a:gd name="connsiteY1" fmla="*/ 199749 h 4861045"/>
              <a:gd name="connsiteX2" fmla="*/ 3788809 w 3788809"/>
              <a:gd name="connsiteY2" fmla="*/ 4861045 h 4861045"/>
              <a:gd name="connsiteX3" fmla="*/ 0 w 3788809"/>
              <a:gd name="connsiteY3" fmla="*/ 4861045 h 4861045"/>
              <a:gd name="connsiteX4" fmla="*/ 58993 w 3788809"/>
              <a:gd name="connsiteY4" fmla="*/ 416058 h 4861045"/>
              <a:gd name="connsiteX0" fmla="*/ 58993 w 3985453"/>
              <a:gd name="connsiteY0" fmla="*/ 416058 h 4861045"/>
              <a:gd name="connsiteX1" fmla="*/ 3788809 w 3985453"/>
              <a:gd name="connsiteY1" fmla="*/ 199749 h 4861045"/>
              <a:gd name="connsiteX2" fmla="*/ 3788809 w 3985453"/>
              <a:gd name="connsiteY2" fmla="*/ 4861045 h 4861045"/>
              <a:gd name="connsiteX3" fmla="*/ 0 w 3985453"/>
              <a:gd name="connsiteY3" fmla="*/ 4861045 h 4861045"/>
              <a:gd name="connsiteX4" fmla="*/ 58993 w 3985453"/>
              <a:gd name="connsiteY4" fmla="*/ 416058 h 4861045"/>
              <a:gd name="connsiteX0" fmla="*/ 58993 w 3989823"/>
              <a:gd name="connsiteY0" fmla="*/ 416058 h 4861045"/>
              <a:gd name="connsiteX1" fmla="*/ 3788809 w 3989823"/>
              <a:gd name="connsiteY1" fmla="*/ 199749 h 4861045"/>
              <a:gd name="connsiteX2" fmla="*/ 3788809 w 3989823"/>
              <a:gd name="connsiteY2" fmla="*/ 4861045 h 4861045"/>
              <a:gd name="connsiteX3" fmla="*/ 0 w 3989823"/>
              <a:gd name="connsiteY3" fmla="*/ 4861045 h 4861045"/>
              <a:gd name="connsiteX4" fmla="*/ 58993 w 3989823"/>
              <a:gd name="connsiteY4" fmla="*/ 416058 h 4861045"/>
              <a:gd name="connsiteX0" fmla="*/ 58993 w 3989823"/>
              <a:gd name="connsiteY0" fmla="*/ 313736 h 4758723"/>
              <a:gd name="connsiteX1" fmla="*/ 3788809 w 3989823"/>
              <a:gd name="connsiteY1" fmla="*/ 97427 h 4758723"/>
              <a:gd name="connsiteX2" fmla="*/ 3788809 w 3989823"/>
              <a:gd name="connsiteY2" fmla="*/ 4758723 h 4758723"/>
              <a:gd name="connsiteX3" fmla="*/ 0 w 3989823"/>
              <a:gd name="connsiteY3" fmla="*/ 4758723 h 4758723"/>
              <a:gd name="connsiteX4" fmla="*/ 58993 w 3989823"/>
              <a:gd name="connsiteY4" fmla="*/ 313736 h 4758723"/>
              <a:gd name="connsiteX0" fmla="*/ 58993 w 4011673"/>
              <a:gd name="connsiteY0" fmla="*/ 313736 h 4758723"/>
              <a:gd name="connsiteX1" fmla="*/ 3788809 w 4011673"/>
              <a:gd name="connsiteY1" fmla="*/ 97427 h 4758723"/>
              <a:gd name="connsiteX2" fmla="*/ 3788809 w 4011673"/>
              <a:gd name="connsiteY2" fmla="*/ 4758723 h 4758723"/>
              <a:gd name="connsiteX3" fmla="*/ 0 w 4011673"/>
              <a:gd name="connsiteY3" fmla="*/ 4758723 h 4758723"/>
              <a:gd name="connsiteX4" fmla="*/ 58993 w 4011673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37832"/>
              <a:gd name="connsiteY0" fmla="*/ 313736 h 4758723"/>
              <a:gd name="connsiteX1" fmla="*/ 3788809 w 3937832"/>
              <a:gd name="connsiteY1" fmla="*/ 97427 h 4758723"/>
              <a:gd name="connsiteX2" fmla="*/ 3788809 w 3937832"/>
              <a:gd name="connsiteY2" fmla="*/ 4758723 h 4758723"/>
              <a:gd name="connsiteX3" fmla="*/ 0 w 3937832"/>
              <a:gd name="connsiteY3" fmla="*/ 4758723 h 4758723"/>
              <a:gd name="connsiteX4" fmla="*/ 58993 w 3937832"/>
              <a:gd name="connsiteY4" fmla="*/ 313736 h 4758723"/>
              <a:gd name="connsiteX0" fmla="*/ 58993 w 3920274"/>
              <a:gd name="connsiteY0" fmla="*/ 313736 h 4758723"/>
              <a:gd name="connsiteX1" fmla="*/ 3788809 w 3920274"/>
              <a:gd name="connsiteY1" fmla="*/ 97427 h 4758723"/>
              <a:gd name="connsiteX2" fmla="*/ 3788809 w 3920274"/>
              <a:gd name="connsiteY2" fmla="*/ 4758723 h 4758723"/>
              <a:gd name="connsiteX3" fmla="*/ 0 w 3920274"/>
              <a:gd name="connsiteY3" fmla="*/ 4758723 h 4758723"/>
              <a:gd name="connsiteX4" fmla="*/ 58993 w 3920274"/>
              <a:gd name="connsiteY4" fmla="*/ 313736 h 4758723"/>
              <a:gd name="connsiteX0" fmla="*/ 4311 w 4524353"/>
              <a:gd name="connsiteY0" fmla="*/ 274173 h 4925637"/>
              <a:gd name="connsiteX1" fmla="*/ 4392888 w 4524353"/>
              <a:gd name="connsiteY1" fmla="*/ 264341 h 4925637"/>
              <a:gd name="connsiteX2" fmla="*/ 4392888 w 4524353"/>
              <a:gd name="connsiteY2" fmla="*/ 4925637 h 4925637"/>
              <a:gd name="connsiteX3" fmla="*/ 604079 w 4524353"/>
              <a:gd name="connsiteY3" fmla="*/ 4925637 h 4925637"/>
              <a:gd name="connsiteX4" fmla="*/ 4311 w 4524353"/>
              <a:gd name="connsiteY4" fmla="*/ 274173 h 4925637"/>
              <a:gd name="connsiteX0" fmla="*/ 4720 w 4393297"/>
              <a:gd name="connsiteY0" fmla="*/ 334693 h 4986157"/>
              <a:gd name="connsiteX1" fmla="*/ 4196652 w 4393297"/>
              <a:gd name="connsiteY1" fmla="*/ 29893 h 4986157"/>
              <a:gd name="connsiteX2" fmla="*/ 4393297 w 4393297"/>
              <a:gd name="connsiteY2" fmla="*/ 4986157 h 4986157"/>
              <a:gd name="connsiteX3" fmla="*/ 604488 w 4393297"/>
              <a:gd name="connsiteY3" fmla="*/ 4986157 h 4986157"/>
              <a:gd name="connsiteX4" fmla="*/ 4720 w 4393297"/>
              <a:gd name="connsiteY4" fmla="*/ 334693 h 4986157"/>
              <a:gd name="connsiteX0" fmla="*/ 0 w 4388577"/>
              <a:gd name="connsiteY0" fmla="*/ 321575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321575 h 4973039"/>
              <a:gd name="connsiteX0" fmla="*/ 0 w 4388577"/>
              <a:gd name="connsiteY0" fmla="*/ 6943 h 4973039"/>
              <a:gd name="connsiteX1" fmla="*/ 4191932 w 4388577"/>
              <a:gd name="connsiteY1" fmla="*/ 16775 h 4973039"/>
              <a:gd name="connsiteX2" fmla="*/ 4388577 w 4388577"/>
              <a:gd name="connsiteY2" fmla="*/ 4973039 h 4973039"/>
              <a:gd name="connsiteX3" fmla="*/ 599768 w 4388577"/>
              <a:gd name="connsiteY3" fmla="*/ 4973039 h 4973039"/>
              <a:gd name="connsiteX4" fmla="*/ 0 w 4388577"/>
              <a:gd name="connsiteY4" fmla="*/ 6943 h 4973039"/>
              <a:gd name="connsiteX0" fmla="*/ 19664 w 4408241"/>
              <a:gd name="connsiteY0" fmla="*/ 6943 h 4973039"/>
              <a:gd name="connsiteX1" fmla="*/ 4211596 w 4408241"/>
              <a:gd name="connsiteY1" fmla="*/ 16775 h 4973039"/>
              <a:gd name="connsiteX2" fmla="*/ 4408241 w 4408241"/>
              <a:gd name="connsiteY2" fmla="*/ 4973039 h 4973039"/>
              <a:gd name="connsiteX3" fmla="*/ 0 w 4408241"/>
              <a:gd name="connsiteY3" fmla="*/ 4914045 h 4973039"/>
              <a:gd name="connsiteX4" fmla="*/ 19664 w 4408241"/>
              <a:gd name="connsiteY4" fmla="*/ 6943 h 4973039"/>
              <a:gd name="connsiteX0" fmla="*/ 35871 w 4424448"/>
              <a:gd name="connsiteY0" fmla="*/ 6943 h 4973039"/>
              <a:gd name="connsiteX1" fmla="*/ 4227803 w 4424448"/>
              <a:gd name="connsiteY1" fmla="*/ 16775 h 4973039"/>
              <a:gd name="connsiteX2" fmla="*/ 4424448 w 4424448"/>
              <a:gd name="connsiteY2" fmla="*/ 4973039 h 4973039"/>
              <a:gd name="connsiteX3" fmla="*/ 16207 w 4424448"/>
              <a:gd name="connsiteY3" fmla="*/ 4914045 h 4973039"/>
              <a:gd name="connsiteX4" fmla="*/ 35871 w 4424448"/>
              <a:gd name="connsiteY4" fmla="*/ 6943 h 4973039"/>
              <a:gd name="connsiteX0" fmla="*/ 54064 w 4442641"/>
              <a:gd name="connsiteY0" fmla="*/ 6943 h 4973039"/>
              <a:gd name="connsiteX1" fmla="*/ 4245996 w 4442641"/>
              <a:gd name="connsiteY1" fmla="*/ 16775 h 4973039"/>
              <a:gd name="connsiteX2" fmla="*/ 4442641 w 4442641"/>
              <a:gd name="connsiteY2" fmla="*/ 4973039 h 4973039"/>
              <a:gd name="connsiteX3" fmla="*/ 34400 w 4442641"/>
              <a:gd name="connsiteY3" fmla="*/ 4914045 h 4973039"/>
              <a:gd name="connsiteX4" fmla="*/ 54064 w 4442641"/>
              <a:gd name="connsiteY4" fmla="*/ 6943 h 4973039"/>
              <a:gd name="connsiteX0" fmla="*/ 34706 w 4423283"/>
              <a:gd name="connsiteY0" fmla="*/ 6943 h 4973039"/>
              <a:gd name="connsiteX1" fmla="*/ 4226638 w 4423283"/>
              <a:gd name="connsiteY1" fmla="*/ 16775 h 4973039"/>
              <a:gd name="connsiteX2" fmla="*/ 4423283 w 4423283"/>
              <a:gd name="connsiteY2" fmla="*/ 4973039 h 4973039"/>
              <a:gd name="connsiteX3" fmla="*/ 15042 w 4423283"/>
              <a:gd name="connsiteY3" fmla="*/ 4914045 h 4973039"/>
              <a:gd name="connsiteX4" fmla="*/ 34706 w 4423283"/>
              <a:gd name="connsiteY4" fmla="*/ 6943 h 4973039"/>
              <a:gd name="connsiteX0" fmla="*/ 52393 w 4440970"/>
              <a:gd name="connsiteY0" fmla="*/ 6943 h 4973039"/>
              <a:gd name="connsiteX1" fmla="*/ 4244325 w 4440970"/>
              <a:gd name="connsiteY1" fmla="*/ 16775 h 4973039"/>
              <a:gd name="connsiteX2" fmla="*/ 4440970 w 4440970"/>
              <a:gd name="connsiteY2" fmla="*/ 4973039 h 4973039"/>
              <a:gd name="connsiteX3" fmla="*/ 32729 w 4440970"/>
              <a:gd name="connsiteY3" fmla="*/ 4914045 h 4973039"/>
              <a:gd name="connsiteX4" fmla="*/ 52393 w 4440970"/>
              <a:gd name="connsiteY4" fmla="*/ 6943 h 4973039"/>
              <a:gd name="connsiteX0" fmla="*/ 52393 w 4421306"/>
              <a:gd name="connsiteY0" fmla="*/ 7995 h 4915097"/>
              <a:gd name="connsiteX1" fmla="*/ 4244325 w 4421306"/>
              <a:gd name="connsiteY1" fmla="*/ 17827 h 4915097"/>
              <a:gd name="connsiteX2" fmla="*/ 4421306 w 4421306"/>
              <a:gd name="connsiteY2" fmla="*/ 4679123 h 4915097"/>
              <a:gd name="connsiteX3" fmla="*/ 32729 w 4421306"/>
              <a:gd name="connsiteY3" fmla="*/ 4915097 h 4915097"/>
              <a:gd name="connsiteX4" fmla="*/ 52393 w 4421306"/>
              <a:gd name="connsiteY4" fmla="*/ 7995 h 4915097"/>
              <a:gd name="connsiteX0" fmla="*/ 52393 w 4436619"/>
              <a:gd name="connsiteY0" fmla="*/ 7995 h 4981537"/>
              <a:gd name="connsiteX1" fmla="*/ 4244325 w 4436619"/>
              <a:gd name="connsiteY1" fmla="*/ 17827 h 4981537"/>
              <a:gd name="connsiteX2" fmla="*/ 4421306 w 4436619"/>
              <a:gd name="connsiteY2" fmla="*/ 4679123 h 4981537"/>
              <a:gd name="connsiteX3" fmla="*/ 32729 w 4436619"/>
              <a:gd name="connsiteY3" fmla="*/ 4915097 h 4981537"/>
              <a:gd name="connsiteX4" fmla="*/ 52393 w 4436619"/>
              <a:gd name="connsiteY4" fmla="*/ 7995 h 4981537"/>
              <a:gd name="connsiteX0" fmla="*/ 52393 w 4358106"/>
              <a:gd name="connsiteY0" fmla="*/ 8978 h 4916094"/>
              <a:gd name="connsiteX1" fmla="*/ 4244325 w 4358106"/>
              <a:gd name="connsiteY1" fmla="*/ 18810 h 4916094"/>
              <a:gd name="connsiteX2" fmla="*/ 4028015 w 4358106"/>
              <a:gd name="connsiteY2" fmla="*/ 4434300 h 4916094"/>
              <a:gd name="connsiteX3" fmla="*/ 32729 w 4358106"/>
              <a:gd name="connsiteY3" fmla="*/ 4916080 h 4916094"/>
              <a:gd name="connsiteX4" fmla="*/ 52393 w 4358106"/>
              <a:gd name="connsiteY4" fmla="*/ 8978 h 4916094"/>
              <a:gd name="connsiteX0" fmla="*/ 52393 w 4431411"/>
              <a:gd name="connsiteY0" fmla="*/ 11375 h 4918491"/>
              <a:gd name="connsiteX1" fmla="*/ 4244325 w 4431411"/>
              <a:gd name="connsiteY1" fmla="*/ 21207 h 4918491"/>
              <a:gd name="connsiteX2" fmla="*/ 4028015 w 4431411"/>
              <a:gd name="connsiteY2" fmla="*/ 4436697 h 4918491"/>
              <a:gd name="connsiteX3" fmla="*/ 32729 w 4431411"/>
              <a:gd name="connsiteY3" fmla="*/ 4918477 h 4918491"/>
              <a:gd name="connsiteX4" fmla="*/ 52393 w 4431411"/>
              <a:gd name="connsiteY4" fmla="*/ 11375 h 4918491"/>
              <a:gd name="connsiteX0" fmla="*/ 52393 w 4393991"/>
              <a:gd name="connsiteY0" fmla="*/ 12540 h 4919642"/>
              <a:gd name="connsiteX1" fmla="*/ 4244325 w 4393991"/>
              <a:gd name="connsiteY1" fmla="*/ 22372 h 4919642"/>
              <a:gd name="connsiteX2" fmla="*/ 3772376 w 4393991"/>
              <a:gd name="connsiteY2" fmla="*/ 4231385 h 4919642"/>
              <a:gd name="connsiteX3" fmla="*/ 32729 w 4393991"/>
              <a:gd name="connsiteY3" fmla="*/ 4919642 h 4919642"/>
              <a:gd name="connsiteX4" fmla="*/ 52393 w 4393991"/>
              <a:gd name="connsiteY4" fmla="*/ 12540 h 4919642"/>
              <a:gd name="connsiteX0" fmla="*/ 52393 w 4393991"/>
              <a:gd name="connsiteY0" fmla="*/ 12540 h 5024551"/>
              <a:gd name="connsiteX1" fmla="*/ 4244325 w 4393991"/>
              <a:gd name="connsiteY1" fmla="*/ 22372 h 5024551"/>
              <a:gd name="connsiteX2" fmla="*/ 3772376 w 4393991"/>
              <a:gd name="connsiteY2" fmla="*/ 4231385 h 5024551"/>
              <a:gd name="connsiteX3" fmla="*/ 32729 w 4393991"/>
              <a:gd name="connsiteY3" fmla="*/ 4919642 h 5024551"/>
              <a:gd name="connsiteX4" fmla="*/ 52393 w 4393991"/>
              <a:gd name="connsiteY4" fmla="*/ 12540 h 5024551"/>
              <a:gd name="connsiteX0" fmla="*/ 52393 w 4368930"/>
              <a:gd name="connsiteY0" fmla="*/ 13646 h 4961165"/>
              <a:gd name="connsiteX1" fmla="*/ 4244325 w 4368930"/>
              <a:gd name="connsiteY1" fmla="*/ 23478 h 4961165"/>
              <a:gd name="connsiteX2" fmla="*/ 3516737 w 4368930"/>
              <a:gd name="connsiteY2" fmla="*/ 4055510 h 4961165"/>
              <a:gd name="connsiteX3" fmla="*/ 32729 w 4368930"/>
              <a:gd name="connsiteY3" fmla="*/ 4920748 h 4961165"/>
              <a:gd name="connsiteX4" fmla="*/ 52393 w 4368930"/>
              <a:gd name="connsiteY4" fmla="*/ 13646 h 4961165"/>
              <a:gd name="connsiteX0" fmla="*/ 52393 w 4492684"/>
              <a:gd name="connsiteY0" fmla="*/ 12791 h 4960310"/>
              <a:gd name="connsiteX1" fmla="*/ 4244325 w 4492684"/>
              <a:gd name="connsiteY1" fmla="*/ 22623 h 4960310"/>
              <a:gd name="connsiteX2" fmla="*/ 3516737 w 4492684"/>
              <a:gd name="connsiteY2" fmla="*/ 4054655 h 4960310"/>
              <a:gd name="connsiteX3" fmla="*/ 32729 w 4492684"/>
              <a:gd name="connsiteY3" fmla="*/ 4919893 h 4960310"/>
              <a:gd name="connsiteX4" fmla="*/ 52393 w 4492684"/>
              <a:gd name="connsiteY4" fmla="*/ 12791 h 4960310"/>
              <a:gd name="connsiteX0" fmla="*/ 52393 w 4505824"/>
              <a:gd name="connsiteY0" fmla="*/ 12038 h 5003517"/>
              <a:gd name="connsiteX1" fmla="*/ 4244325 w 4505824"/>
              <a:gd name="connsiteY1" fmla="*/ 21870 h 5003517"/>
              <a:gd name="connsiteX2" fmla="*/ 3565898 w 4505824"/>
              <a:gd name="connsiteY2" fmla="*/ 4181721 h 5003517"/>
              <a:gd name="connsiteX3" fmla="*/ 32729 w 4505824"/>
              <a:gd name="connsiteY3" fmla="*/ 4919140 h 5003517"/>
              <a:gd name="connsiteX4" fmla="*/ 52393 w 4505824"/>
              <a:gd name="connsiteY4" fmla="*/ 12038 h 5003517"/>
              <a:gd name="connsiteX0" fmla="*/ 52393 w 4601871"/>
              <a:gd name="connsiteY0" fmla="*/ 0 h 4991479"/>
              <a:gd name="connsiteX1" fmla="*/ 4244325 w 4601871"/>
              <a:gd name="connsiteY1" fmla="*/ 9832 h 4991479"/>
              <a:gd name="connsiteX2" fmla="*/ 3565898 w 4601871"/>
              <a:gd name="connsiteY2" fmla="*/ 4169683 h 4991479"/>
              <a:gd name="connsiteX3" fmla="*/ 32729 w 4601871"/>
              <a:gd name="connsiteY3" fmla="*/ 4907102 h 4991479"/>
              <a:gd name="connsiteX4" fmla="*/ 52393 w 4601871"/>
              <a:gd name="connsiteY4" fmla="*/ 0 h 4991479"/>
              <a:gd name="connsiteX0" fmla="*/ 52393 w 3975770"/>
              <a:gd name="connsiteY0" fmla="*/ 0 h 4991479"/>
              <a:gd name="connsiteX1" fmla="*/ 2867809 w 3975770"/>
              <a:gd name="connsiteY1" fmla="*/ 235974 h 4991479"/>
              <a:gd name="connsiteX2" fmla="*/ 3565898 w 3975770"/>
              <a:gd name="connsiteY2" fmla="*/ 4169683 h 4991479"/>
              <a:gd name="connsiteX3" fmla="*/ 32729 w 3975770"/>
              <a:gd name="connsiteY3" fmla="*/ 4907102 h 4991479"/>
              <a:gd name="connsiteX4" fmla="*/ 52393 w 3975770"/>
              <a:gd name="connsiteY4" fmla="*/ 0 h 4991479"/>
              <a:gd name="connsiteX0" fmla="*/ 52393 w 4372772"/>
              <a:gd name="connsiteY0" fmla="*/ 0 h 4991479"/>
              <a:gd name="connsiteX1" fmla="*/ 2867809 w 4372772"/>
              <a:gd name="connsiteY1" fmla="*/ 235974 h 4991479"/>
              <a:gd name="connsiteX2" fmla="*/ 3565898 w 4372772"/>
              <a:gd name="connsiteY2" fmla="*/ 4169683 h 4991479"/>
              <a:gd name="connsiteX3" fmla="*/ 32729 w 4372772"/>
              <a:gd name="connsiteY3" fmla="*/ 4907102 h 4991479"/>
              <a:gd name="connsiteX4" fmla="*/ 52393 w 4372772"/>
              <a:gd name="connsiteY4" fmla="*/ 0 h 4991479"/>
              <a:gd name="connsiteX0" fmla="*/ 52393 w 4429911"/>
              <a:gd name="connsiteY0" fmla="*/ 0 h 4991479"/>
              <a:gd name="connsiteX1" fmla="*/ 2985796 w 4429911"/>
              <a:gd name="connsiteY1" fmla="*/ 216309 h 4991479"/>
              <a:gd name="connsiteX2" fmla="*/ 3565898 w 4429911"/>
              <a:gd name="connsiteY2" fmla="*/ 4169683 h 4991479"/>
              <a:gd name="connsiteX3" fmla="*/ 32729 w 4429911"/>
              <a:gd name="connsiteY3" fmla="*/ 4907102 h 4991479"/>
              <a:gd name="connsiteX4" fmla="*/ 52393 w 4429911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70749"/>
              <a:gd name="connsiteY0" fmla="*/ 0 h 4991479"/>
              <a:gd name="connsiteX1" fmla="*/ 2985796 w 4470749"/>
              <a:gd name="connsiteY1" fmla="*/ 216309 h 4991479"/>
              <a:gd name="connsiteX2" fmla="*/ 3565898 w 4470749"/>
              <a:gd name="connsiteY2" fmla="*/ 4169683 h 4991479"/>
              <a:gd name="connsiteX3" fmla="*/ 32729 w 4470749"/>
              <a:gd name="connsiteY3" fmla="*/ 4907102 h 4991479"/>
              <a:gd name="connsiteX4" fmla="*/ 52393 w 4470749"/>
              <a:gd name="connsiteY4" fmla="*/ 0 h 4991479"/>
              <a:gd name="connsiteX0" fmla="*/ 52393 w 4467123"/>
              <a:gd name="connsiteY0" fmla="*/ 0 h 4991479"/>
              <a:gd name="connsiteX1" fmla="*/ 2985796 w 4467123"/>
              <a:gd name="connsiteY1" fmla="*/ 216309 h 4991479"/>
              <a:gd name="connsiteX2" fmla="*/ 3565898 w 4467123"/>
              <a:gd name="connsiteY2" fmla="*/ 4169683 h 4991479"/>
              <a:gd name="connsiteX3" fmla="*/ 32729 w 4467123"/>
              <a:gd name="connsiteY3" fmla="*/ 4907102 h 4991479"/>
              <a:gd name="connsiteX4" fmla="*/ 52393 w 4467123"/>
              <a:gd name="connsiteY4" fmla="*/ 0 h 4991479"/>
              <a:gd name="connsiteX0" fmla="*/ 52393 w 4506179"/>
              <a:gd name="connsiteY0" fmla="*/ 0 h 4995436"/>
              <a:gd name="connsiteX1" fmla="*/ 2985796 w 4506179"/>
              <a:gd name="connsiteY1" fmla="*/ 216309 h 4995436"/>
              <a:gd name="connsiteX2" fmla="*/ 3644556 w 4506179"/>
              <a:gd name="connsiteY2" fmla="*/ 4179516 h 4995436"/>
              <a:gd name="connsiteX3" fmla="*/ 32729 w 4506179"/>
              <a:gd name="connsiteY3" fmla="*/ 4907102 h 4995436"/>
              <a:gd name="connsiteX4" fmla="*/ 52393 w 4506179"/>
              <a:gd name="connsiteY4" fmla="*/ 0 h 4995436"/>
              <a:gd name="connsiteX0" fmla="*/ 24671 w 4478457"/>
              <a:gd name="connsiteY0" fmla="*/ 0 h 4995436"/>
              <a:gd name="connsiteX1" fmla="*/ 2958074 w 4478457"/>
              <a:gd name="connsiteY1" fmla="*/ 216309 h 4995436"/>
              <a:gd name="connsiteX2" fmla="*/ 3616834 w 4478457"/>
              <a:gd name="connsiteY2" fmla="*/ 4179516 h 4995436"/>
              <a:gd name="connsiteX3" fmla="*/ 5007 w 4478457"/>
              <a:gd name="connsiteY3" fmla="*/ 4907102 h 4995436"/>
              <a:gd name="connsiteX4" fmla="*/ 24671 w 4478457"/>
              <a:gd name="connsiteY4" fmla="*/ 0 h 4995436"/>
              <a:gd name="connsiteX0" fmla="*/ 19256 w 4493362"/>
              <a:gd name="connsiteY0" fmla="*/ 0 h 4995436"/>
              <a:gd name="connsiteX1" fmla="*/ 2972979 w 4493362"/>
              <a:gd name="connsiteY1" fmla="*/ 216309 h 4995436"/>
              <a:gd name="connsiteX2" fmla="*/ 3631739 w 4493362"/>
              <a:gd name="connsiteY2" fmla="*/ 4179516 h 4995436"/>
              <a:gd name="connsiteX3" fmla="*/ 19912 w 4493362"/>
              <a:gd name="connsiteY3" fmla="*/ 4907102 h 4995436"/>
              <a:gd name="connsiteX4" fmla="*/ 19256 w 4493362"/>
              <a:gd name="connsiteY4" fmla="*/ 0 h 4995436"/>
              <a:gd name="connsiteX0" fmla="*/ 0 w 4474106"/>
              <a:gd name="connsiteY0" fmla="*/ 0 h 4995436"/>
              <a:gd name="connsiteX1" fmla="*/ 2953723 w 4474106"/>
              <a:gd name="connsiteY1" fmla="*/ 216309 h 4995436"/>
              <a:gd name="connsiteX2" fmla="*/ 3612483 w 4474106"/>
              <a:gd name="connsiteY2" fmla="*/ 4179516 h 4995436"/>
              <a:gd name="connsiteX3" fmla="*/ 656 w 4474106"/>
              <a:gd name="connsiteY3" fmla="*/ 4907102 h 4995436"/>
              <a:gd name="connsiteX4" fmla="*/ 0 w 4474106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  <a:gd name="connsiteX0" fmla="*/ 13095 w 4487201"/>
              <a:gd name="connsiteY0" fmla="*/ 0 h 4995436"/>
              <a:gd name="connsiteX1" fmla="*/ 2966818 w 4487201"/>
              <a:gd name="connsiteY1" fmla="*/ 216309 h 4995436"/>
              <a:gd name="connsiteX2" fmla="*/ 3625578 w 4487201"/>
              <a:gd name="connsiteY2" fmla="*/ 4179516 h 4995436"/>
              <a:gd name="connsiteX3" fmla="*/ 0 w 4487201"/>
              <a:gd name="connsiteY3" fmla="*/ 4907102 h 4995436"/>
              <a:gd name="connsiteX4" fmla="*/ 13095 w 4487201"/>
              <a:gd name="connsiteY4" fmla="*/ 0 h 4995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7201" h="4995436">
                <a:moveTo>
                  <a:pt x="13095" y="0"/>
                </a:moveTo>
                <a:cubicBezTo>
                  <a:pt x="587774" y="127820"/>
                  <a:pt x="799315" y="334296"/>
                  <a:pt x="2966818" y="216309"/>
                </a:cubicBezTo>
                <a:cubicBezTo>
                  <a:pt x="5188907" y="-206210"/>
                  <a:pt x="4579309" y="3038706"/>
                  <a:pt x="3625578" y="4179516"/>
                </a:cubicBezTo>
                <a:cubicBezTo>
                  <a:pt x="2706771" y="5369219"/>
                  <a:pt x="1262936" y="4907102"/>
                  <a:pt x="0" y="4907102"/>
                </a:cubicBezTo>
                <a:cubicBezTo>
                  <a:pt x="5250" y="3771274"/>
                  <a:pt x="7858" y="2137227"/>
                  <a:pt x="13095" y="0"/>
                </a:cubicBezTo>
                <a:close/>
              </a:path>
            </a:pathLst>
          </a:custGeom>
          <a:noFill/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91B4C2-B5E5-9369-7C2D-55A4E5FA26B5}"/>
              </a:ext>
            </a:extLst>
          </p:cNvPr>
          <p:cNvSpPr txBox="1"/>
          <p:nvPr userDrawn="1"/>
        </p:nvSpPr>
        <p:spPr>
          <a:xfrm>
            <a:off x="7149310" y="6257695"/>
            <a:ext cx="1583873" cy="58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r">
              <a:spcBef>
                <a:spcPts val="672"/>
              </a:spcBef>
            </a:pPr>
            <a:r>
              <a:rPr lang="en-US" sz="1600" i="0" dirty="0">
                <a:solidFill>
                  <a:schemeClr val="accent1"/>
                </a:solidFill>
                <a:latin typeface="Calibri"/>
                <a:cs typeface="Calibri"/>
              </a:rPr>
              <a:t>Part B Version 1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820A005-8E0D-23D3-1C7C-9B5C5E69A0B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966461" y="4520722"/>
            <a:ext cx="3290534" cy="16983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F5BB4-50FC-B37E-7EB7-1AF680A5C1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71000"/>
          </a:blip>
          <a:srcRect l="29810" t="-1" b="-7389"/>
          <a:stretch/>
        </p:blipFill>
        <p:spPr>
          <a:xfrm rot="16200000">
            <a:off x="3609060" y="3737077"/>
            <a:ext cx="2423493" cy="383196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4084FF47-D5E6-37CA-9D1B-F5CFD7D27EB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64406"/>
          <a:stretch/>
        </p:blipFill>
        <p:spPr>
          <a:xfrm rot="5400000" flipH="1">
            <a:off x="5237421" y="-1312705"/>
            <a:ext cx="822146" cy="3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83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D5C82A-BD62-529F-F9B7-DF7C218EF168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999" y="-258243"/>
            <a:ext cx="1476118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4920041" y="4726713"/>
            <a:ext cx="1656735" cy="2619588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77C3B25B-748D-857C-5972-3F546B9842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72949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D45-9966-C63E-F593-748F13206570}"/>
              </a:ext>
            </a:extLst>
          </p:cNvPr>
          <p:cNvSpPr txBox="1"/>
          <p:nvPr userDrawn="1"/>
        </p:nvSpPr>
        <p:spPr>
          <a:xfrm>
            <a:off x="325712" y="379712"/>
            <a:ext cx="1679551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A7647-A2E6-3A5C-B58F-6AF86A06785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59DBB77-355B-276B-8AF1-51D3EDBD8C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425174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5BDA051-310C-5043-9CA8-CD76480D6F15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7000" y="-268075"/>
            <a:ext cx="1523140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75B083-86A9-98A7-AC0C-BD71BA66E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8875" y="2373880"/>
            <a:ext cx="2032000" cy="1901686"/>
          </a:xfrm>
          <a:prstGeom prst="rect">
            <a:avLst/>
          </a:prstGeom>
        </p:spPr>
      </p:pic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2ED0A349-2160-3A03-F637-127283C064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0140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D25DB-8215-57C2-427D-F3ED8574700B}"/>
              </a:ext>
            </a:extLst>
          </p:cNvPr>
          <p:cNvSpPr txBox="1"/>
          <p:nvPr userDrawn="1"/>
        </p:nvSpPr>
        <p:spPr>
          <a:xfrm>
            <a:off x="325712" y="379712"/>
            <a:ext cx="1817807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D9F61A-F1B3-4574-781F-7EB2B8580B75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8DD1AD1-3420-E63F-BEBC-7094C7C79B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757736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alk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62B0183D-3717-4630-1747-83E501B19E03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FFEB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176" y="-268075"/>
            <a:ext cx="2533179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-7615" t="25205" b="-7389"/>
          <a:stretch/>
        </p:blipFill>
        <p:spPr>
          <a:xfrm rot="10800000">
            <a:off x="5991500" y="4745649"/>
            <a:ext cx="2685140" cy="2119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752FA2-2F19-8CA3-1D8A-1880DBEC9C3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 Talk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F2F8225-EEBF-D956-740E-DCC20AA3F9E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6798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e Pla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48BE4692-15BE-9AC6-A0B2-AC0385852320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7168" y="-268075"/>
            <a:ext cx="1815426" cy="25872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0AD5734-5B1D-248F-8963-0A18D154F2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 flipV="1">
            <a:off x="6802420" y="3890418"/>
            <a:ext cx="3290534" cy="1698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D3D6A0-0827-CBF4-29AF-16A7F3CD86C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Play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BF2D667-DD23-70C1-670D-F3056597EC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964115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pbook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FCCFA06-A578-B348-4EB2-5E3901EB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6513" y="1788143"/>
            <a:ext cx="9180513" cy="49501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front cover picture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CFA5B6-37D3-510B-EEEA-973517EBDA72}"/>
              </a:ext>
            </a:extLst>
          </p:cNvPr>
          <p:cNvCxnSpPr>
            <a:cxnSpLocks/>
          </p:cNvCxnSpPr>
          <p:nvPr userDrawn="1"/>
        </p:nvCxnSpPr>
        <p:spPr>
          <a:xfrm>
            <a:off x="-36434" y="1724249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571643-3ED5-66BA-8418-42B7AD79B9A7}"/>
              </a:ext>
            </a:extLst>
          </p:cNvPr>
          <p:cNvCxnSpPr>
            <a:cxnSpLocks/>
          </p:cNvCxnSpPr>
          <p:nvPr userDrawn="1"/>
        </p:nvCxnSpPr>
        <p:spPr>
          <a:xfrm>
            <a:off x="-36434" y="6795967"/>
            <a:ext cx="9180434" cy="0"/>
          </a:xfrm>
          <a:prstGeom prst="line">
            <a:avLst/>
          </a:prstGeom>
          <a:ln w="127000" cmpd="sng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38ECAD06-BDDA-8A8F-7A47-D9E024A6CD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20625" y="1660355"/>
            <a:ext cx="205276" cy="5365919"/>
          </a:xfrm>
          <a:gradFill>
            <a:gsLst>
              <a:gs pos="62000">
                <a:schemeClr val="tx1">
                  <a:alpha val="40023"/>
                </a:schemeClr>
              </a:gs>
              <a:gs pos="0">
                <a:schemeClr val="bg1">
                  <a:alpha val="0"/>
                </a:schemeClr>
              </a:gs>
            </a:gsLst>
            <a:lin ang="0" scaled="0"/>
          </a:gradFill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n-US"/>
              <a:t> 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EBDCE2E-C476-5181-540F-75079054A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6572" y="336851"/>
            <a:ext cx="8522788" cy="935037"/>
          </a:xfrm>
          <a:effectLst>
            <a:outerShdw dist="127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  <a:sp3d extrusionH="82550">
              <a:bevelT w="38100" h="38100" prst="slope"/>
              <a:extrusionClr>
                <a:schemeClr val="tx1"/>
              </a:extrusionClr>
            </a:sp3d>
          </a:bodyPr>
          <a:lstStyle>
            <a:lvl1pPr marL="0" indent="0" algn="ctr">
              <a:buNone/>
              <a:defRPr sz="4400" b="0" i="0">
                <a:solidFill>
                  <a:srgbClr val="000000"/>
                </a:solidFill>
                <a:latin typeface="Copperplate" panose="02000504000000020004" pitchFamily="2" charset="77"/>
              </a:defRPr>
            </a:lvl1pPr>
          </a:lstStyle>
          <a:p>
            <a:pPr lvl="0"/>
            <a:r>
              <a:rPr lang="en-GB"/>
              <a:t>INSERT BOOK TITLE HERE</a:t>
            </a:r>
            <a:endParaRPr lang="en-US"/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B6A1D7C6-C576-59C2-B3E5-70626C1B4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76325" y="1032846"/>
            <a:ext cx="7112969" cy="328910"/>
          </a:xfrm>
        </p:spPr>
        <p:txBody>
          <a:bodyPr>
            <a:noAutofit/>
          </a:bodyPr>
          <a:lstStyle>
            <a:lvl1pPr marL="0" indent="0" algn="ctr">
              <a:buNone/>
              <a:defRPr sz="2000" b="0" i="0">
                <a:solidFill>
                  <a:schemeClr val="accent1"/>
                </a:solidFill>
                <a:latin typeface="American Typewriter" panose="02090604020004020304" pitchFamily="18" charset="77"/>
              </a:defRPr>
            </a:lvl1pPr>
          </a:lstStyle>
          <a:p>
            <a:pPr lvl="0"/>
            <a:r>
              <a:rPr lang="en-GB"/>
              <a:t>Insert Author name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95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surface with black dots&#10;&#10;Description automatically generated">
            <a:extLst>
              <a:ext uri="{FF2B5EF4-FFF2-40B4-BE49-F238E27FC236}">
                <a16:creationId xmlns:a16="http://schemas.microsoft.com/office/drawing/2014/main" id="{2D71EB40-9AB3-32C6-4AEA-D78982EC20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0398C-8441-67E1-14E0-E13F9C844E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700336"/>
            <a:ext cx="9144000" cy="2157663"/>
          </a:xfrm>
        </p:spPr>
        <p:txBody>
          <a:bodyPr lIns="576000" tIns="576000" rIns="576000" bIns="576000" anchor="ctr">
            <a:norm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0155144-3925-92AF-5192-29B972A4628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0" y="0"/>
            <a:ext cx="9144000" cy="4700335"/>
          </a:xfrm>
        </p:spPr>
        <p:txBody>
          <a:bodyPr/>
          <a:lstStyle/>
          <a:p>
            <a:r>
              <a:rPr lang="en-US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27144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cabular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9211AB-B620-B046-FD8A-E59A15DFD78A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655" y="-268075"/>
            <a:ext cx="2326703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02C88A-0EC0-EBC1-9A01-53DEF8D86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402676" y="3262345"/>
            <a:ext cx="1751338" cy="2769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C35A7-9038-9DD6-18FB-5D65ECAD046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Vocabulary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CBF4A-2CEE-A304-F3F3-812F04F34178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2F65849-D975-E82B-CDB7-F2A318F34DD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356847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A9863587-F78D-8BD8-3ACA-F8DADC9BBA6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823" y="-258243"/>
            <a:ext cx="935343" cy="2587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180F21-5745-6579-1324-3C7A52CE82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 rot="5400000">
            <a:off x="3245900" y="4896095"/>
            <a:ext cx="2032000" cy="1901686"/>
          </a:xfrm>
          <a:prstGeom prst="rect">
            <a:avLst/>
          </a:prstGeom>
        </p:spPr>
      </p:pic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FF05299F-6AA0-B0AD-6CB0-390A8FF06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2175" y="385853"/>
            <a:ext cx="2053695" cy="536575"/>
          </a:xfrm>
        </p:spPr>
        <p:txBody>
          <a:bodyPr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32983-ED5B-7547-9FC8-B776AC78767E}"/>
              </a:ext>
            </a:extLst>
          </p:cNvPr>
          <p:cNvSpPr txBox="1"/>
          <p:nvPr userDrawn="1"/>
        </p:nvSpPr>
        <p:spPr>
          <a:xfrm>
            <a:off x="4188542" y="66859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3A4515-9A6A-1929-8026-91FBD0132661}"/>
              </a:ext>
            </a:extLst>
          </p:cNvPr>
          <p:cNvSpPr txBox="1"/>
          <p:nvPr userDrawn="1"/>
        </p:nvSpPr>
        <p:spPr>
          <a:xfrm>
            <a:off x="325712" y="379712"/>
            <a:ext cx="1166204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3A9FC4B1-0841-67B8-07C4-01790B41F4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244177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s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FA6D9B9-583C-0D6F-9624-897A57A85EC7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5209" y="-258243"/>
            <a:ext cx="1345772" cy="258727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763CF9D-D82C-F4AF-2F0C-B05914874C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860881" y="3415038"/>
            <a:ext cx="1279899" cy="31284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5BA3D6-C092-80EA-1821-E37E5F6446B3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Revise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8B28C5C-A47B-B984-6A85-0B9746F5F5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41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00C79C9-3A92-6364-7762-8E2E3C2AEE5F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5" y="-258243"/>
            <a:ext cx="1476117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ADE29B-E038-17D8-0E8A-D5E3BFDF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6870" y="4095703"/>
            <a:ext cx="1751338" cy="2769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B2073B-CF95-D3A7-2A5C-BE2FF6376B4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FD4275-3A3E-74CD-5AB1-B706A3F9318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C24BA83-9536-7782-676E-00182618D0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19802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i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F15EAB0-243D-D46F-695D-B68271EB618C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722BDB-66DB-7A25-FB14-CE67B8BDF7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1000"/>
          </a:blip>
          <a:srcRect l="34178" t="-1" b="-7389"/>
          <a:stretch/>
        </p:blipFill>
        <p:spPr>
          <a:xfrm rot="10800000">
            <a:off x="7504038" y="3774309"/>
            <a:ext cx="1642365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389DBE34-E2C1-E025-878F-D50C9E2560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7167" y="-268075"/>
            <a:ext cx="1264821" cy="25872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05A65-0C38-FB1F-447B-4E4839E35BDD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Recite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D438F-D358-5AFD-07EF-78AE4B2330A2}"/>
              </a:ext>
            </a:extLst>
          </p:cNvPr>
          <p:cNvSpPr txBox="1"/>
          <p:nvPr userDrawn="1"/>
        </p:nvSpPr>
        <p:spPr>
          <a:xfrm>
            <a:off x="7798981" y="-2658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067B70D2-FBA2-5189-28E4-A604FF7286C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91239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nect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4398448-B232-94AC-D7CD-98932000B97A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8984" y="-258242"/>
            <a:ext cx="1698340" cy="25872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7DD61-36C5-D7F1-5918-FFB7326C6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2000" y="4222096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150CFA-E9FE-D6CA-C0F2-AD14E24AB321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8356BC4-8EE6-CBBB-ED4B-2FD01F6AFE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7310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437D203E-A244-4492-7869-8AD0FCE0EE29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EAC1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8816" y="-258243"/>
            <a:ext cx="1509884" cy="2587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E8D64-F6AF-4563-EC15-5261560EE64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Closure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9DA86D6-2CB5-1908-746A-9A570D07E9B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090515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 Templat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6205904-4091-20B6-63FC-3C0047939F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712" y="385853"/>
            <a:ext cx="5665788" cy="536575"/>
          </a:xfrm>
        </p:spPr>
        <p:txBody>
          <a:bodyPr/>
          <a:lstStyle>
            <a:lvl1pPr>
              <a:defRPr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Insert Text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310" y="-270818"/>
            <a:ext cx="3293806" cy="258727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6C21153-272A-AC41-F532-CAB67ED7E30E}"/>
              </a:ext>
            </a:extLst>
          </p:cNvPr>
          <p:cNvSpPr/>
          <p:nvPr userDrawn="1"/>
        </p:nvSpPr>
        <p:spPr>
          <a:xfrm rot="16200000" flipH="1">
            <a:off x="5077195" y="2542655"/>
            <a:ext cx="6641598" cy="1533392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405206">
                <a:moveTo>
                  <a:pt x="0" y="2378585"/>
                </a:moveTo>
                <a:cubicBezTo>
                  <a:pt x="5201" y="1960849"/>
                  <a:pt x="-3530" y="1253714"/>
                  <a:pt x="10077" y="736517"/>
                </a:cubicBezTo>
                <a:cubicBezTo>
                  <a:pt x="1596612" y="579937"/>
                  <a:pt x="1776311" y="630354"/>
                  <a:pt x="3318069" y="271329"/>
                </a:cubicBezTo>
                <a:cubicBezTo>
                  <a:pt x="4281756" y="46918"/>
                  <a:pt x="4511518" y="-120813"/>
                  <a:pt x="5913994" y="112267"/>
                </a:cubicBezTo>
                <a:cubicBezTo>
                  <a:pt x="6792524" y="334741"/>
                  <a:pt x="6985785" y="987498"/>
                  <a:pt x="9282660" y="1496828"/>
                </a:cubicBezTo>
                <a:cubicBezTo>
                  <a:pt x="10075350" y="1767748"/>
                  <a:pt x="10039343" y="2102413"/>
                  <a:pt x="10417685" y="2405206"/>
                </a:cubicBezTo>
                <a:lnTo>
                  <a:pt x="0" y="2378585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F69F72-4BD6-38D2-698A-8ACC554012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15655" y="1397505"/>
            <a:ext cx="2032000" cy="1901686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07EBD3E-46A0-985A-A1F0-25C8CB58E3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8275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rames - DELETE ONCE USED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1915242-EC13-F51E-5CD5-C7135201232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2157" y="2464725"/>
            <a:ext cx="4180858" cy="3099160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686945D-4AF2-543B-01E8-FE5302DE6D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94320" y="2380875"/>
            <a:ext cx="3040020" cy="2924655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to insert picture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88576-7A32-53DA-E8E3-C2E2E45C66AE}"/>
              </a:ext>
            </a:extLst>
          </p:cNvPr>
          <p:cNvSpPr txBox="1"/>
          <p:nvPr userDrawn="1"/>
        </p:nvSpPr>
        <p:spPr>
          <a:xfrm>
            <a:off x="452176" y="331596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2800" i="0">
                <a:solidFill>
                  <a:srgbClr val="000000"/>
                </a:solidFill>
                <a:latin typeface="Calibri"/>
                <a:cs typeface="Calibri"/>
              </a:rPr>
              <a:t>Image frames 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Right click on yellow &gt; change picture &gt; from file – choose your image to input.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Copy and paste this image and place on to the slide of your choosing.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Rotate and scale until you achieve size position and orientation that your happy with.</a:t>
            </a:r>
          </a:p>
          <a:p>
            <a:pPr marL="285750" indent="-285750">
              <a:spcBef>
                <a:spcPts val="672"/>
              </a:spcBef>
              <a:buFontTx/>
              <a:buChar char="-"/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NOTE: make sure you scale the image so the frame is full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3606CF-C854-FB94-010B-1B3E7B6668AA}"/>
              </a:ext>
            </a:extLst>
          </p:cNvPr>
          <p:cNvSpPr txBox="1"/>
          <p:nvPr userDrawn="1"/>
        </p:nvSpPr>
        <p:spPr>
          <a:xfrm>
            <a:off x="452176" y="5922185"/>
            <a:ext cx="7998488" cy="5153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  <a:t>Once you have inputted all your images -</a:t>
            </a:r>
            <a:br>
              <a:rPr lang="en-US" sz="1400" i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2000" i="0">
                <a:solidFill>
                  <a:srgbClr val="FF0000"/>
                </a:solidFill>
                <a:latin typeface="Calibri"/>
                <a:cs typeface="Calibri"/>
              </a:rPr>
              <a:t>PLEASE DELETE THIS SIDE BEFORE SIGN OFF</a:t>
            </a:r>
          </a:p>
        </p:txBody>
      </p:sp>
    </p:spTree>
    <p:extLst>
      <p:ext uri="{BB962C8B-B14F-4D97-AF65-F5344CB8AC3E}">
        <p14:creationId xmlns:p14="http://schemas.microsoft.com/office/powerpoint/2010/main" val="698294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65">
          <p15:clr>
            <a:srgbClr val="FBAE40"/>
          </p15:clr>
        </p15:guide>
        <p15:guide id="4" pos="27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C2E8EA"/>
          </a:solidFill>
          <a:ln w="12490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95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all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D46D36ED-9B3B-C586-A570-D6561E210B15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C2E8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EC2BF57-ED34-263F-B573-103659B55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991500" y="5317520"/>
            <a:ext cx="3290534" cy="1698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831" y="-268075"/>
            <a:ext cx="1176329" cy="25872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6640DCE-C613-5343-9E4E-31DE53B1DFF7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A12FD3-1DBC-8317-0F72-9F08E76CCC8A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31003B2-0602-9444-8C22-22E94529F7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14489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ly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60D37B34-1135-22BB-B3D1-BBC5FB6EAEB2}"/>
              </a:ext>
            </a:extLst>
          </p:cNvPr>
          <p:cNvSpPr/>
          <p:nvPr userDrawn="1"/>
        </p:nvSpPr>
        <p:spPr>
          <a:xfrm rot="5400000" flipH="1" flipV="1">
            <a:off x="4946469" y="2657019"/>
            <a:ext cx="6621380" cy="1793344"/>
          </a:xfrm>
          <a:custGeom>
            <a:avLst/>
            <a:gdLst>
              <a:gd name="connsiteX0" fmla="*/ 6621380 w 6621380"/>
              <a:gd name="connsiteY0" fmla="*/ 1793344 h 1793344"/>
              <a:gd name="connsiteX1" fmla="*/ 6432 w 6621380"/>
              <a:gd name="connsiteY1" fmla="*/ 1793344 h 1793344"/>
              <a:gd name="connsiteX2" fmla="*/ 6790 w 6621380"/>
              <a:gd name="connsiteY2" fmla="*/ 1740597 h 1793344"/>
              <a:gd name="connsiteX3" fmla="*/ 2645 w 6621380"/>
              <a:gd name="connsiteY3" fmla="*/ 22448 h 1793344"/>
              <a:gd name="connsiteX4" fmla="*/ 2121753 w 6621380"/>
              <a:gd name="connsiteY4" fmla="*/ 457396 h 1793344"/>
              <a:gd name="connsiteX5" fmla="*/ 3837695 w 6621380"/>
              <a:gd name="connsiteY5" fmla="*/ 1067192 h 1793344"/>
              <a:gd name="connsiteX6" fmla="*/ 5924365 w 6621380"/>
              <a:gd name="connsiteY6" fmla="*/ 1238689 h 1793344"/>
              <a:gd name="connsiteX7" fmla="*/ 6568362 w 6621380"/>
              <a:gd name="connsiteY7" fmla="*/ 1744584 h 1793344"/>
              <a:gd name="connsiteX8" fmla="*/ 6621380 w 6621380"/>
              <a:gd name="connsiteY8" fmla="*/ 1793344 h 179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21380" h="1793344">
                <a:moveTo>
                  <a:pt x="6621380" y="1793344"/>
                </a:moveTo>
                <a:lnTo>
                  <a:pt x="6432" y="1793344"/>
                </a:lnTo>
                <a:lnTo>
                  <a:pt x="6790" y="1740597"/>
                </a:lnTo>
                <a:cubicBezTo>
                  <a:pt x="7826" y="1390054"/>
                  <a:pt x="-5488" y="331568"/>
                  <a:pt x="2645" y="22448"/>
                </a:cubicBezTo>
                <a:cubicBezTo>
                  <a:pt x="1014110" y="-77377"/>
                  <a:pt x="1472418" y="171515"/>
                  <a:pt x="2121753" y="457396"/>
                </a:cubicBezTo>
                <a:cubicBezTo>
                  <a:pt x="2728060" y="724334"/>
                  <a:pt x="2943573" y="918596"/>
                  <a:pt x="3837695" y="1067192"/>
                </a:cubicBezTo>
                <a:cubicBezTo>
                  <a:pt x="4397785" y="1209026"/>
                  <a:pt x="4460036" y="913976"/>
                  <a:pt x="5924365" y="1238689"/>
                </a:cubicBezTo>
                <a:cubicBezTo>
                  <a:pt x="6366559" y="1389818"/>
                  <a:pt x="6404258" y="1572062"/>
                  <a:pt x="6568362" y="1744584"/>
                </a:cubicBezTo>
                <a:lnTo>
                  <a:pt x="6621380" y="1793344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F60BEC6-D703-2F4E-A00A-B30526DB4EA4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49D61DC-AB40-4F45-81B0-4CB3E62A074F}"/>
              </a:ext>
            </a:extLst>
          </p:cNvPr>
          <p:cNvSpPr txBox="1">
            <a:spLocks/>
          </p:cNvSpPr>
          <p:nvPr userDrawn="1"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DC71E0-5244-F357-A028-DDF3622B9DEB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B8216A5-C1B2-34AD-4F5C-11C0840F0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660BE0E-6BD7-3964-DC4C-13557F2E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44" y="-257915"/>
            <a:ext cx="1176329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9977A-65FC-809A-E5C2-5B9AB01B8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9191" t="1" r="19539" b="45741"/>
          <a:stretch/>
        </p:blipFill>
        <p:spPr>
          <a:xfrm>
            <a:off x="7121832" y="1957448"/>
            <a:ext cx="2032000" cy="1901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6C26B8-FBF4-4CE7-05F8-CC3EAD3B3D6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1EF786-B201-3C53-A283-F7DDC4A81DFE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A59B3BE-6ED1-D647-F358-0735CCDB38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074696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m-up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7840" y="-268075"/>
            <a:ext cx="1953078" cy="2587275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4122A216-5C47-8A18-3810-727E102EDB18}"/>
              </a:ext>
            </a:extLst>
          </p:cNvPr>
          <p:cNvSpPr/>
          <p:nvPr userDrawn="1"/>
        </p:nvSpPr>
        <p:spPr>
          <a:xfrm>
            <a:off x="9058597" y="6870186"/>
            <a:ext cx="89012" cy="7007"/>
          </a:xfrm>
          <a:custGeom>
            <a:avLst/>
            <a:gdLst>
              <a:gd name="connsiteX0" fmla="*/ 0 w 89012"/>
              <a:gd name="connsiteY0" fmla="*/ 0 h 7007"/>
              <a:gd name="connsiteX1" fmla="*/ 85403 w 89012"/>
              <a:gd name="connsiteY1" fmla="*/ 105 h 7007"/>
              <a:gd name="connsiteX2" fmla="*/ 19435 w 89012"/>
              <a:gd name="connsiteY2" fmla="*/ 2804 h 7007"/>
              <a:gd name="connsiteX3" fmla="*/ 0 w 89012"/>
              <a:gd name="connsiteY3" fmla="*/ 0 h 7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012" h="7007">
                <a:moveTo>
                  <a:pt x="0" y="0"/>
                </a:moveTo>
                <a:lnTo>
                  <a:pt x="85403" y="105"/>
                </a:lnTo>
                <a:cubicBezTo>
                  <a:pt x="98762" y="7725"/>
                  <a:pt x="74656" y="9630"/>
                  <a:pt x="19435" y="2804"/>
                </a:cubicBezTo>
                <a:lnTo>
                  <a:pt x="0" y="0"/>
                </a:ln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DB735568-5282-68A1-EC0A-512009122F7A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EAC2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68C74FE-81BF-12A5-EB0D-171BED3D70A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 rot="5400000">
            <a:off x="3159471" y="4653829"/>
            <a:ext cx="1279899" cy="312844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B47DDC1-79AE-FE98-6388-F2DCB26B784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Warm-Up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763C7570-D059-D112-5BE1-4424F62BE4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4022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EBF5752C-92F9-54DF-FB42-D0C4B7D0F69A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712" y="-257439"/>
            <a:ext cx="2031736" cy="2587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266C0-F79A-09AF-E1DC-C4EAC2B9F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6200000">
            <a:off x="6447392" y="4597744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ED4FD7-DD28-FB12-4092-D7CADBE32CE3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E99C-6C02-1BEC-BC32-7587DF139265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BABA788-1014-4ADE-4367-E66CC0A959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170180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Criteria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C55DF77C-0D7D-9851-1238-D95E61E59DCB}"/>
              </a:ext>
            </a:extLst>
          </p:cNvPr>
          <p:cNvSpPr/>
          <p:nvPr userDrawn="1"/>
        </p:nvSpPr>
        <p:spPr>
          <a:xfrm flipH="1">
            <a:off x="2502402" y="5366051"/>
            <a:ext cx="6641598" cy="1505036"/>
          </a:xfrm>
          <a:custGeom>
            <a:avLst/>
            <a:gdLst>
              <a:gd name="connsiteX0" fmla="*/ 0 w 9144000"/>
              <a:gd name="connsiteY0" fmla="*/ 0 h 5425440"/>
              <a:gd name="connsiteX1" fmla="*/ 9144000 w 9144000"/>
              <a:gd name="connsiteY1" fmla="*/ 0 h 5425440"/>
              <a:gd name="connsiteX2" fmla="*/ 9144000 w 9144000"/>
              <a:gd name="connsiteY2" fmla="*/ 5425440 h 5425440"/>
              <a:gd name="connsiteX3" fmla="*/ 0 w 9144000"/>
              <a:gd name="connsiteY3" fmla="*/ 5425440 h 5425440"/>
              <a:gd name="connsiteX4" fmla="*/ 0 w 9144000"/>
              <a:gd name="connsiteY4" fmla="*/ 0 h 5425440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9144000 w 9144000"/>
              <a:gd name="connsiteY2" fmla="*/ 22 h 5425462"/>
              <a:gd name="connsiteX3" fmla="*/ 9144000 w 9144000"/>
              <a:gd name="connsiteY3" fmla="*/ 5425462 h 5425462"/>
              <a:gd name="connsiteX4" fmla="*/ 0 w 9144000"/>
              <a:gd name="connsiteY4" fmla="*/ 5425462 h 5425462"/>
              <a:gd name="connsiteX5" fmla="*/ 0 w 9144000"/>
              <a:gd name="connsiteY5" fmla="*/ 22 h 5425462"/>
              <a:gd name="connsiteX0" fmla="*/ 0 w 9144000"/>
              <a:gd name="connsiteY0" fmla="*/ 22 h 5425462"/>
              <a:gd name="connsiteX1" fmla="*/ 1757680 w 9144000"/>
              <a:gd name="connsiteY1" fmla="*/ 375942 h 5425462"/>
              <a:gd name="connsiteX2" fmla="*/ 5110480 w 9144000"/>
              <a:gd name="connsiteY2" fmla="*/ 22 h 5425462"/>
              <a:gd name="connsiteX3" fmla="*/ 9144000 w 9144000"/>
              <a:gd name="connsiteY3" fmla="*/ 22 h 5425462"/>
              <a:gd name="connsiteX4" fmla="*/ 9144000 w 9144000"/>
              <a:gd name="connsiteY4" fmla="*/ 5425462 h 5425462"/>
              <a:gd name="connsiteX5" fmla="*/ 0 w 9144000"/>
              <a:gd name="connsiteY5" fmla="*/ 5425462 h 5425462"/>
              <a:gd name="connsiteX6" fmla="*/ 0 w 914400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0 w 9174480"/>
              <a:gd name="connsiteY0" fmla="*/ 22 h 5425462"/>
              <a:gd name="connsiteX1" fmla="*/ 1757680 w 9174480"/>
              <a:gd name="connsiteY1" fmla="*/ 375942 h 5425462"/>
              <a:gd name="connsiteX2" fmla="*/ 5110480 w 9174480"/>
              <a:gd name="connsiteY2" fmla="*/ 22 h 5425462"/>
              <a:gd name="connsiteX3" fmla="*/ 9174480 w 9174480"/>
              <a:gd name="connsiteY3" fmla="*/ 508022 h 5425462"/>
              <a:gd name="connsiteX4" fmla="*/ 9144000 w 9174480"/>
              <a:gd name="connsiteY4" fmla="*/ 5425462 h 5425462"/>
              <a:gd name="connsiteX5" fmla="*/ 0 w 9174480"/>
              <a:gd name="connsiteY5" fmla="*/ 5425462 h 5425462"/>
              <a:gd name="connsiteX6" fmla="*/ 0 w 9174480"/>
              <a:gd name="connsiteY6" fmla="*/ 22 h 5425462"/>
              <a:gd name="connsiteX0" fmla="*/ 27200 w 9174480"/>
              <a:gd name="connsiteY0" fmla="*/ 5467225 h 5467225"/>
              <a:gd name="connsiteX1" fmla="*/ 1757680 w 9174480"/>
              <a:gd name="connsiteY1" fmla="*/ 375920 h 5467225"/>
              <a:gd name="connsiteX2" fmla="*/ 5110480 w 9174480"/>
              <a:gd name="connsiteY2" fmla="*/ 0 h 5467225"/>
              <a:gd name="connsiteX3" fmla="*/ 9174480 w 9174480"/>
              <a:gd name="connsiteY3" fmla="*/ 508000 h 5467225"/>
              <a:gd name="connsiteX4" fmla="*/ 9144000 w 9174480"/>
              <a:gd name="connsiteY4" fmla="*/ 5425440 h 5467225"/>
              <a:gd name="connsiteX5" fmla="*/ 0 w 9174480"/>
              <a:gd name="connsiteY5" fmla="*/ 5425440 h 5467225"/>
              <a:gd name="connsiteX6" fmla="*/ 27200 w 9174480"/>
              <a:gd name="connsiteY6" fmla="*/ 5467225 h 5467225"/>
              <a:gd name="connsiteX0" fmla="*/ 0 w 10779289"/>
              <a:gd name="connsiteY0" fmla="*/ 5494425 h 5494425"/>
              <a:gd name="connsiteX1" fmla="*/ 3362489 w 10779289"/>
              <a:gd name="connsiteY1" fmla="*/ 375920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5494425 h 5494425"/>
              <a:gd name="connsiteX1" fmla="*/ 3280890 w 10779289"/>
              <a:gd name="connsiteY1" fmla="*/ 2334328 h 5494425"/>
              <a:gd name="connsiteX2" fmla="*/ 6715289 w 10779289"/>
              <a:gd name="connsiteY2" fmla="*/ 0 h 5494425"/>
              <a:gd name="connsiteX3" fmla="*/ 10779289 w 10779289"/>
              <a:gd name="connsiteY3" fmla="*/ 508000 h 5494425"/>
              <a:gd name="connsiteX4" fmla="*/ 10748809 w 10779289"/>
              <a:gd name="connsiteY4" fmla="*/ 5425440 h 5494425"/>
              <a:gd name="connsiteX5" fmla="*/ 1604809 w 10779289"/>
              <a:gd name="connsiteY5" fmla="*/ 5425440 h 5494425"/>
              <a:gd name="connsiteX6" fmla="*/ 0 w 10779289"/>
              <a:gd name="connsiteY6" fmla="*/ 5494425 h 5494425"/>
              <a:gd name="connsiteX0" fmla="*/ 0 w 10779289"/>
              <a:gd name="connsiteY0" fmla="*/ 4997510 h 4997510"/>
              <a:gd name="connsiteX1" fmla="*/ 3280890 w 10779289"/>
              <a:gd name="connsiteY1" fmla="*/ 1837413 h 4997510"/>
              <a:gd name="connsiteX2" fmla="*/ 7476893 w 10779289"/>
              <a:gd name="connsiteY2" fmla="*/ 1651894 h 4997510"/>
              <a:gd name="connsiteX3" fmla="*/ 10779289 w 10779289"/>
              <a:gd name="connsiteY3" fmla="*/ 11085 h 4997510"/>
              <a:gd name="connsiteX4" fmla="*/ 10748809 w 10779289"/>
              <a:gd name="connsiteY4" fmla="*/ 4928525 h 4997510"/>
              <a:gd name="connsiteX5" fmla="*/ 1604809 w 10779289"/>
              <a:gd name="connsiteY5" fmla="*/ 4928525 h 4997510"/>
              <a:gd name="connsiteX6" fmla="*/ 0 w 10779289"/>
              <a:gd name="connsiteY6" fmla="*/ 4997510 h 4997510"/>
              <a:gd name="connsiteX0" fmla="*/ 0 w 10806489"/>
              <a:gd name="connsiteY0" fmla="*/ 3870969 h 3870969"/>
              <a:gd name="connsiteX1" fmla="*/ 3280890 w 10806489"/>
              <a:gd name="connsiteY1" fmla="*/ 710872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969 h 3870969"/>
              <a:gd name="connsiteX1" fmla="*/ 3117688 w 10806489"/>
              <a:gd name="connsiteY1" fmla="*/ 1336474 h 3870969"/>
              <a:gd name="connsiteX2" fmla="*/ 7476893 w 10806489"/>
              <a:gd name="connsiteY2" fmla="*/ 525353 h 3870969"/>
              <a:gd name="connsiteX3" fmla="*/ 10806489 w 10806489"/>
              <a:gd name="connsiteY3" fmla="*/ 26951 h 3870969"/>
              <a:gd name="connsiteX4" fmla="*/ 10748809 w 10806489"/>
              <a:gd name="connsiteY4" fmla="*/ 3801984 h 3870969"/>
              <a:gd name="connsiteX5" fmla="*/ 1604809 w 10806489"/>
              <a:gd name="connsiteY5" fmla="*/ 3801984 h 3870969"/>
              <a:gd name="connsiteX6" fmla="*/ 0 w 10806489"/>
              <a:gd name="connsiteY6" fmla="*/ 3870969 h 3870969"/>
              <a:gd name="connsiteX0" fmla="*/ 0 w 10806489"/>
              <a:gd name="connsiteY0" fmla="*/ 3870081 h 3870081"/>
              <a:gd name="connsiteX1" fmla="*/ 3117688 w 10806489"/>
              <a:gd name="connsiteY1" fmla="*/ 1335586 h 3870081"/>
              <a:gd name="connsiteX2" fmla="*/ 6824091 w 10806489"/>
              <a:gd name="connsiteY2" fmla="*/ 551665 h 3870081"/>
              <a:gd name="connsiteX3" fmla="*/ 10806489 w 10806489"/>
              <a:gd name="connsiteY3" fmla="*/ 26063 h 3870081"/>
              <a:gd name="connsiteX4" fmla="*/ 10748809 w 10806489"/>
              <a:gd name="connsiteY4" fmla="*/ 3801096 h 3870081"/>
              <a:gd name="connsiteX5" fmla="*/ 1604809 w 10806489"/>
              <a:gd name="connsiteY5" fmla="*/ 3801096 h 3870081"/>
              <a:gd name="connsiteX6" fmla="*/ 0 w 10806489"/>
              <a:gd name="connsiteY6" fmla="*/ 3870081 h 3870081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06489"/>
              <a:gd name="connsiteY0" fmla="*/ 3896092 h 3896092"/>
              <a:gd name="connsiteX1" fmla="*/ 3818893 w 10806489"/>
              <a:gd name="connsiteY1" fmla="*/ 2652452 h 3896092"/>
              <a:gd name="connsiteX2" fmla="*/ 6824091 w 10806489"/>
              <a:gd name="connsiteY2" fmla="*/ 577676 h 3896092"/>
              <a:gd name="connsiteX3" fmla="*/ 10806489 w 10806489"/>
              <a:gd name="connsiteY3" fmla="*/ 52074 h 3896092"/>
              <a:gd name="connsiteX4" fmla="*/ 10748809 w 10806489"/>
              <a:gd name="connsiteY4" fmla="*/ 3827107 h 3896092"/>
              <a:gd name="connsiteX5" fmla="*/ 1604809 w 10806489"/>
              <a:gd name="connsiteY5" fmla="*/ 3827107 h 3896092"/>
              <a:gd name="connsiteX6" fmla="*/ 0 w 10806489"/>
              <a:gd name="connsiteY6" fmla="*/ 3896092 h 3896092"/>
              <a:gd name="connsiteX0" fmla="*/ 0 w 10812559"/>
              <a:gd name="connsiteY0" fmla="*/ 3896092 h 3896092"/>
              <a:gd name="connsiteX1" fmla="*/ 3818893 w 10812559"/>
              <a:gd name="connsiteY1" fmla="*/ 2652452 h 3896092"/>
              <a:gd name="connsiteX2" fmla="*/ 6824091 w 10812559"/>
              <a:gd name="connsiteY2" fmla="*/ 577676 h 3896092"/>
              <a:gd name="connsiteX3" fmla="*/ 10806489 w 10812559"/>
              <a:gd name="connsiteY3" fmla="*/ 52074 h 3896092"/>
              <a:gd name="connsiteX4" fmla="*/ 10812559 w 10812559"/>
              <a:gd name="connsiteY4" fmla="*/ 3827108 h 3896092"/>
              <a:gd name="connsiteX5" fmla="*/ 1604809 w 10812559"/>
              <a:gd name="connsiteY5" fmla="*/ 3827107 h 3896092"/>
              <a:gd name="connsiteX6" fmla="*/ 0 w 10812559"/>
              <a:gd name="connsiteY6" fmla="*/ 3896092 h 3896092"/>
              <a:gd name="connsiteX0" fmla="*/ 0 w 10812559"/>
              <a:gd name="connsiteY0" fmla="*/ 3886471 h 3886471"/>
              <a:gd name="connsiteX1" fmla="*/ 1364675 w 10812559"/>
              <a:gd name="connsiteY1" fmla="*/ 1989434 h 3886471"/>
              <a:gd name="connsiteX2" fmla="*/ 6824091 w 10812559"/>
              <a:gd name="connsiteY2" fmla="*/ 568055 h 3886471"/>
              <a:gd name="connsiteX3" fmla="*/ 10806489 w 10812559"/>
              <a:gd name="connsiteY3" fmla="*/ 42453 h 3886471"/>
              <a:gd name="connsiteX4" fmla="*/ 10812559 w 10812559"/>
              <a:gd name="connsiteY4" fmla="*/ 3817487 h 3886471"/>
              <a:gd name="connsiteX5" fmla="*/ 1604809 w 10812559"/>
              <a:gd name="connsiteY5" fmla="*/ 3817486 h 3886471"/>
              <a:gd name="connsiteX6" fmla="*/ 0 w 10812559"/>
              <a:gd name="connsiteY6" fmla="*/ 3886471 h 3886471"/>
              <a:gd name="connsiteX0" fmla="*/ -1 w 10892241"/>
              <a:gd name="connsiteY0" fmla="*/ 3822729 h 3822730"/>
              <a:gd name="connsiteX1" fmla="*/ 1444357 w 10892241"/>
              <a:gd name="connsiteY1" fmla="*/ 1989434 h 3822730"/>
              <a:gd name="connsiteX2" fmla="*/ 6903773 w 10892241"/>
              <a:gd name="connsiteY2" fmla="*/ 568055 h 3822730"/>
              <a:gd name="connsiteX3" fmla="*/ 10886171 w 10892241"/>
              <a:gd name="connsiteY3" fmla="*/ 42453 h 3822730"/>
              <a:gd name="connsiteX4" fmla="*/ 10892241 w 10892241"/>
              <a:gd name="connsiteY4" fmla="*/ 3817487 h 3822730"/>
              <a:gd name="connsiteX5" fmla="*/ 1684491 w 10892241"/>
              <a:gd name="connsiteY5" fmla="*/ 3817486 h 3822730"/>
              <a:gd name="connsiteX6" fmla="*/ -1 w 10892241"/>
              <a:gd name="connsiteY6" fmla="*/ 3822729 h 3822730"/>
              <a:gd name="connsiteX0" fmla="*/ 766627 w 11658869"/>
              <a:gd name="connsiteY0" fmla="*/ 3824359 h 3824358"/>
              <a:gd name="connsiteX1" fmla="*/ 904193 w 11658869"/>
              <a:gd name="connsiteY1" fmla="*/ 2118555 h 3824358"/>
              <a:gd name="connsiteX2" fmla="*/ 7670401 w 11658869"/>
              <a:gd name="connsiteY2" fmla="*/ 569685 h 3824358"/>
              <a:gd name="connsiteX3" fmla="*/ 11652799 w 11658869"/>
              <a:gd name="connsiteY3" fmla="*/ 44083 h 3824358"/>
              <a:gd name="connsiteX4" fmla="*/ 11658869 w 11658869"/>
              <a:gd name="connsiteY4" fmla="*/ 3819117 h 3824358"/>
              <a:gd name="connsiteX5" fmla="*/ 2451119 w 11658869"/>
              <a:gd name="connsiteY5" fmla="*/ 3819116 h 3824358"/>
              <a:gd name="connsiteX6" fmla="*/ 766627 w 11658869"/>
              <a:gd name="connsiteY6" fmla="*/ 3824359 h 3824358"/>
              <a:gd name="connsiteX0" fmla="*/ -1 w 10892241"/>
              <a:gd name="connsiteY0" fmla="*/ 3824359 h 3824360"/>
              <a:gd name="connsiteX1" fmla="*/ 137565 w 10892241"/>
              <a:gd name="connsiteY1" fmla="*/ 2118555 h 3824360"/>
              <a:gd name="connsiteX2" fmla="*/ 6903773 w 10892241"/>
              <a:gd name="connsiteY2" fmla="*/ 569685 h 3824360"/>
              <a:gd name="connsiteX3" fmla="*/ 10886171 w 10892241"/>
              <a:gd name="connsiteY3" fmla="*/ 44083 h 3824360"/>
              <a:gd name="connsiteX4" fmla="*/ 10892241 w 10892241"/>
              <a:gd name="connsiteY4" fmla="*/ 3819117 h 3824360"/>
              <a:gd name="connsiteX5" fmla="*/ 1684491 w 10892241"/>
              <a:gd name="connsiteY5" fmla="*/ 3819116 h 3824360"/>
              <a:gd name="connsiteX6" fmla="*/ -1 w 10892241"/>
              <a:gd name="connsiteY6" fmla="*/ 3824359 h 3824360"/>
              <a:gd name="connsiteX0" fmla="*/ 1 w 10892243"/>
              <a:gd name="connsiteY0" fmla="*/ 3824784 h 3824784"/>
              <a:gd name="connsiteX1" fmla="*/ 89757 w 10892243"/>
              <a:gd name="connsiteY1" fmla="*/ 2150852 h 3824784"/>
              <a:gd name="connsiteX2" fmla="*/ 6903775 w 10892243"/>
              <a:gd name="connsiteY2" fmla="*/ 570110 h 3824784"/>
              <a:gd name="connsiteX3" fmla="*/ 10886173 w 10892243"/>
              <a:gd name="connsiteY3" fmla="*/ 44508 h 3824784"/>
              <a:gd name="connsiteX4" fmla="*/ 10892243 w 10892243"/>
              <a:gd name="connsiteY4" fmla="*/ 3819542 h 3824784"/>
              <a:gd name="connsiteX5" fmla="*/ 1684493 w 10892243"/>
              <a:gd name="connsiteY5" fmla="*/ 3819541 h 3824784"/>
              <a:gd name="connsiteX6" fmla="*/ 1 w 10892243"/>
              <a:gd name="connsiteY6" fmla="*/ 3824784 h 3824784"/>
              <a:gd name="connsiteX0" fmla="*/ -1 w 10892241"/>
              <a:gd name="connsiteY0" fmla="*/ 3824784 h 3824784"/>
              <a:gd name="connsiteX1" fmla="*/ 89755 w 10892241"/>
              <a:gd name="connsiteY1" fmla="*/ 2150852 h 3824784"/>
              <a:gd name="connsiteX2" fmla="*/ 6903773 w 10892241"/>
              <a:gd name="connsiteY2" fmla="*/ 570110 h 3824784"/>
              <a:gd name="connsiteX3" fmla="*/ 10886171 w 10892241"/>
              <a:gd name="connsiteY3" fmla="*/ 44508 h 3824784"/>
              <a:gd name="connsiteX4" fmla="*/ 10892241 w 10892241"/>
              <a:gd name="connsiteY4" fmla="*/ 3819542 h 3824784"/>
              <a:gd name="connsiteX5" fmla="*/ 1684491 w 10892241"/>
              <a:gd name="connsiteY5" fmla="*/ 3819541 h 3824784"/>
              <a:gd name="connsiteX6" fmla="*/ -1 w 10892241"/>
              <a:gd name="connsiteY6" fmla="*/ 3824784 h 3824784"/>
              <a:gd name="connsiteX0" fmla="*/ 1 w 10876308"/>
              <a:gd name="connsiteY0" fmla="*/ 3824788 h 3824789"/>
              <a:gd name="connsiteX1" fmla="*/ 73822 w 10876308"/>
              <a:gd name="connsiteY1" fmla="*/ 2150852 h 3824789"/>
              <a:gd name="connsiteX2" fmla="*/ 6887840 w 10876308"/>
              <a:gd name="connsiteY2" fmla="*/ 570110 h 3824789"/>
              <a:gd name="connsiteX3" fmla="*/ 10870238 w 10876308"/>
              <a:gd name="connsiteY3" fmla="*/ 44508 h 3824789"/>
              <a:gd name="connsiteX4" fmla="*/ 10876308 w 10876308"/>
              <a:gd name="connsiteY4" fmla="*/ 3819542 h 3824789"/>
              <a:gd name="connsiteX5" fmla="*/ 1668558 w 10876308"/>
              <a:gd name="connsiteY5" fmla="*/ 3819541 h 3824789"/>
              <a:gd name="connsiteX6" fmla="*/ 1 w 10876308"/>
              <a:gd name="connsiteY6" fmla="*/ 3824788 h 3824789"/>
              <a:gd name="connsiteX0" fmla="*/ 32581 w 10908888"/>
              <a:gd name="connsiteY0" fmla="*/ 3824788 h 3824787"/>
              <a:gd name="connsiteX1" fmla="*/ 106402 w 10908888"/>
              <a:gd name="connsiteY1" fmla="*/ 2150852 h 3824787"/>
              <a:gd name="connsiteX2" fmla="*/ 6920420 w 10908888"/>
              <a:gd name="connsiteY2" fmla="*/ 570110 h 3824787"/>
              <a:gd name="connsiteX3" fmla="*/ 10902818 w 10908888"/>
              <a:gd name="connsiteY3" fmla="*/ 44508 h 3824787"/>
              <a:gd name="connsiteX4" fmla="*/ 10908888 w 10908888"/>
              <a:gd name="connsiteY4" fmla="*/ 3819542 h 3824787"/>
              <a:gd name="connsiteX5" fmla="*/ 1701138 w 10908888"/>
              <a:gd name="connsiteY5" fmla="*/ 3819541 h 3824787"/>
              <a:gd name="connsiteX6" fmla="*/ 32581 w 10908888"/>
              <a:gd name="connsiteY6" fmla="*/ 3824788 h 3824787"/>
              <a:gd name="connsiteX0" fmla="*/ 21948 w 10898255"/>
              <a:gd name="connsiteY0" fmla="*/ 3824788 h 3824789"/>
              <a:gd name="connsiteX1" fmla="*/ 111706 w 10898255"/>
              <a:gd name="connsiteY1" fmla="*/ 2150852 h 3824789"/>
              <a:gd name="connsiteX2" fmla="*/ 6909787 w 10898255"/>
              <a:gd name="connsiteY2" fmla="*/ 570110 h 3824789"/>
              <a:gd name="connsiteX3" fmla="*/ 10892185 w 10898255"/>
              <a:gd name="connsiteY3" fmla="*/ 44508 h 3824789"/>
              <a:gd name="connsiteX4" fmla="*/ 10898255 w 10898255"/>
              <a:gd name="connsiteY4" fmla="*/ 3819542 h 3824789"/>
              <a:gd name="connsiteX5" fmla="*/ 1690505 w 10898255"/>
              <a:gd name="connsiteY5" fmla="*/ 3819541 h 3824789"/>
              <a:gd name="connsiteX6" fmla="*/ 21948 w 10898255"/>
              <a:gd name="connsiteY6" fmla="*/ 3824788 h 3824789"/>
              <a:gd name="connsiteX0" fmla="*/ -1 w 10876306"/>
              <a:gd name="connsiteY0" fmla="*/ 3824788 h 3824787"/>
              <a:gd name="connsiteX1" fmla="*/ 89757 w 10876306"/>
              <a:gd name="connsiteY1" fmla="*/ 2150852 h 3824787"/>
              <a:gd name="connsiteX2" fmla="*/ 6887838 w 10876306"/>
              <a:gd name="connsiteY2" fmla="*/ 570110 h 3824787"/>
              <a:gd name="connsiteX3" fmla="*/ 10870236 w 10876306"/>
              <a:gd name="connsiteY3" fmla="*/ 44508 h 3824787"/>
              <a:gd name="connsiteX4" fmla="*/ 10876306 w 10876306"/>
              <a:gd name="connsiteY4" fmla="*/ 3819542 h 3824787"/>
              <a:gd name="connsiteX5" fmla="*/ 1668556 w 10876306"/>
              <a:gd name="connsiteY5" fmla="*/ 3819541 h 3824787"/>
              <a:gd name="connsiteX6" fmla="*/ -1 w 10876306"/>
              <a:gd name="connsiteY6" fmla="*/ 3824788 h 3824787"/>
              <a:gd name="connsiteX0" fmla="*/ 1 w 10876308"/>
              <a:gd name="connsiteY0" fmla="*/ 3824576 h 3824577"/>
              <a:gd name="connsiteX1" fmla="*/ 41950 w 10876308"/>
              <a:gd name="connsiteY1" fmla="*/ 2134703 h 3824577"/>
              <a:gd name="connsiteX2" fmla="*/ 6887840 w 10876308"/>
              <a:gd name="connsiteY2" fmla="*/ 569898 h 3824577"/>
              <a:gd name="connsiteX3" fmla="*/ 10870238 w 10876308"/>
              <a:gd name="connsiteY3" fmla="*/ 44296 h 3824577"/>
              <a:gd name="connsiteX4" fmla="*/ 10876308 w 10876308"/>
              <a:gd name="connsiteY4" fmla="*/ 3819330 h 3824577"/>
              <a:gd name="connsiteX5" fmla="*/ 1668558 w 10876308"/>
              <a:gd name="connsiteY5" fmla="*/ 3819329 h 3824577"/>
              <a:gd name="connsiteX6" fmla="*/ 1 w 10876308"/>
              <a:gd name="connsiteY6" fmla="*/ 3824576 h 3824577"/>
              <a:gd name="connsiteX0" fmla="*/ -1 w 10876306"/>
              <a:gd name="connsiteY0" fmla="*/ 3824576 h 3824575"/>
              <a:gd name="connsiteX1" fmla="*/ 41948 w 10876306"/>
              <a:gd name="connsiteY1" fmla="*/ 2134703 h 3824575"/>
              <a:gd name="connsiteX2" fmla="*/ 6887838 w 10876306"/>
              <a:gd name="connsiteY2" fmla="*/ 569898 h 3824575"/>
              <a:gd name="connsiteX3" fmla="*/ 10870236 w 10876306"/>
              <a:gd name="connsiteY3" fmla="*/ 44296 h 3824575"/>
              <a:gd name="connsiteX4" fmla="*/ 10876306 w 10876306"/>
              <a:gd name="connsiteY4" fmla="*/ 3819330 h 3824575"/>
              <a:gd name="connsiteX5" fmla="*/ 1668556 w 10876306"/>
              <a:gd name="connsiteY5" fmla="*/ 3819329 h 3824575"/>
              <a:gd name="connsiteX6" fmla="*/ -1 w 10876306"/>
              <a:gd name="connsiteY6" fmla="*/ 3824576 h 3824575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76771 h 3819330"/>
              <a:gd name="connsiteX1" fmla="*/ 10077 w 10844435"/>
              <a:gd name="connsiteY1" fmla="*/ 2134703 h 3819330"/>
              <a:gd name="connsiteX2" fmla="*/ 6855967 w 10844435"/>
              <a:gd name="connsiteY2" fmla="*/ 569898 h 3819330"/>
              <a:gd name="connsiteX3" fmla="*/ 10838365 w 10844435"/>
              <a:gd name="connsiteY3" fmla="*/ 44296 h 3819330"/>
              <a:gd name="connsiteX4" fmla="*/ 10844435 w 10844435"/>
              <a:gd name="connsiteY4" fmla="*/ 3819330 h 3819330"/>
              <a:gd name="connsiteX5" fmla="*/ 1636685 w 10844435"/>
              <a:gd name="connsiteY5" fmla="*/ 3819329 h 3819330"/>
              <a:gd name="connsiteX6" fmla="*/ 0 w 10844435"/>
              <a:gd name="connsiteY6" fmla="*/ 3776771 h 3819330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1636685 w 10844435"/>
              <a:gd name="connsiteY5" fmla="*/ 3788764 h 3788765"/>
              <a:gd name="connsiteX6" fmla="*/ 0 w 10844435"/>
              <a:gd name="connsiteY6" fmla="*/ 3746206 h 3788765"/>
              <a:gd name="connsiteX0" fmla="*/ 0 w 10844435"/>
              <a:gd name="connsiteY0" fmla="*/ 3746206 h 3788765"/>
              <a:gd name="connsiteX1" fmla="*/ 10077 w 10844435"/>
              <a:gd name="connsiteY1" fmla="*/ 2104138 h 3788765"/>
              <a:gd name="connsiteX2" fmla="*/ 3318069 w 10844435"/>
              <a:gd name="connsiteY2" fmla="*/ 1638950 h 3788765"/>
              <a:gd name="connsiteX3" fmla="*/ 10838365 w 10844435"/>
              <a:gd name="connsiteY3" fmla="*/ 13731 h 3788765"/>
              <a:gd name="connsiteX4" fmla="*/ 10844435 w 10844435"/>
              <a:gd name="connsiteY4" fmla="*/ 3788765 h 3788765"/>
              <a:gd name="connsiteX5" fmla="*/ 9668671 w 10844435"/>
              <a:gd name="connsiteY5" fmla="*/ 3788763 h 3788765"/>
              <a:gd name="connsiteX6" fmla="*/ 0 w 10844435"/>
              <a:gd name="connsiteY6" fmla="*/ 3746206 h 3788765"/>
              <a:gd name="connsiteX0" fmla="*/ 0 w 10838366"/>
              <a:gd name="connsiteY0" fmla="*/ 3746206 h 3788763"/>
              <a:gd name="connsiteX1" fmla="*/ 10077 w 10838366"/>
              <a:gd name="connsiteY1" fmla="*/ 2104138 h 3788763"/>
              <a:gd name="connsiteX2" fmla="*/ 3318069 w 10838366"/>
              <a:gd name="connsiteY2" fmla="*/ 1638950 h 3788763"/>
              <a:gd name="connsiteX3" fmla="*/ 10838365 w 10838366"/>
              <a:gd name="connsiteY3" fmla="*/ 13731 h 3788763"/>
              <a:gd name="connsiteX4" fmla="*/ 9282660 w 10838366"/>
              <a:gd name="connsiteY4" fmla="*/ 2864449 h 3788763"/>
              <a:gd name="connsiteX5" fmla="*/ 9668671 w 10838366"/>
              <a:gd name="connsiteY5" fmla="*/ 3788763 h 3788763"/>
              <a:gd name="connsiteX6" fmla="*/ 0 w 10838366"/>
              <a:gd name="connsiteY6" fmla="*/ 3746206 h 3788763"/>
              <a:gd name="connsiteX0" fmla="*/ 0 w 10838366"/>
              <a:gd name="connsiteY0" fmla="*/ 3746206 h 3772827"/>
              <a:gd name="connsiteX1" fmla="*/ 10077 w 10838366"/>
              <a:gd name="connsiteY1" fmla="*/ 2104138 h 3772827"/>
              <a:gd name="connsiteX2" fmla="*/ 3318069 w 10838366"/>
              <a:gd name="connsiteY2" fmla="*/ 1638950 h 3772827"/>
              <a:gd name="connsiteX3" fmla="*/ 10838365 w 10838366"/>
              <a:gd name="connsiteY3" fmla="*/ 13731 h 3772827"/>
              <a:gd name="connsiteX4" fmla="*/ 9282660 w 10838366"/>
              <a:gd name="connsiteY4" fmla="*/ 2864449 h 3772827"/>
              <a:gd name="connsiteX5" fmla="*/ 10417685 w 10838366"/>
              <a:gd name="connsiteY5" fmla="*/ 3772827 h 3772827"/>
              <a:gd name="connsiteX6" fmla="*/ 0 w 10838366"/>
              <a:gd name="connsiteY6" fmla="*/ 3746206 h 3772827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27594 h 2354215"/>
              <a:gd name="connsiteX1" fmla="*/ 10077 w 10417685"/>
              <a:gd name="connsiteY1" fmla="*/ 685526 h 2354215"/>
              <a:gd name="connsiteX2" fmla="*/ 3318069 w 10417685"/>
              <a:gd name="connsiteY2" fmla="*/ 220338 h 2354215"/>
              <a:gd name="connsiteX3" fmla="*/ 5913994 w 10417685"/>
              <a:gd name="connsiteY3" fmla="*/ 61276 h 2354215"/>
              <a:gd name="connsiteX4" fmla="*/ 9282660 w 10417685"/>
              <a:gd name="connsiteY4" fmla="*/ 1445837 h 2354215"/>
              <a:gd name="connsiteX5" fmla="*/ 10417685 w 10417685"/>
              <a:gd name="connsiteY5" fmla="*/ 2354215 h 2354215"/>
              <a:gd name="connsiteX6" fmla="*/ 0 w 10417685"/>
              <a:gd name="connsiteY6" fmla="*/ 2327594 h 2354215"/>
              <a:gd name="connsiteX0" fmla="*/ 0 w 10417685"/>
              <a:gd name="connsiteY0" fmla="*/ 2355033 h 2381654"/>
              <a:gd name="connsiteX1" fmla="*/ 10077 w 10417685"/>
              <a:gd name="connsiteY1" fmla="*/ 712965 h 2381654"/>
              <a:gd name="connsiteX2" fmla="*/ 3318069 w 10417685"/>
              <a:gd name="connsiteY2" fmla="*/ 247777 h 2381654"/>
              <a:gd name="connsiteX3" fmla="*/ 5913994 w 10417685"/>
              <a:gd name="connsiteY3" fmla="*/ 88715 h 2381654"/>
              <a:gd name="connsiteX4" fmla="*/ 9282660 w 10417685"/>
              <a:gd name="connsiteY4" fmla="*/ 1473276 h 2381654"/>
              <a:gd name="connsiteX5" fmla="*/ 10417685 w 10417685"/>
              <a:gd name="connsiteY5" fmla="*/ 2381654 h 2381654"/>
              <a:gd name="connsiteX6" fmla="*/ 0 w 10417685"/>
              <a:gd name="connsiteY6" fmla="*/ 2355033 h 2381654"/>
              <a:gd name="connsiteX0" fmla="*/ 0 w 10417685"/>
              <a:gd name="connsiteY0" fmla="*/ 2378583 h 2405204"/>
              <a:gd name="connsiteX1" fmla="*/ 10077 w 10417685"/>
              <a:gd name="connsiteY1" fmla="*/ 736515 h 2405204"/>
              <a:gd name="connsiteX2" fmla="*/ 3318069 w 10417685"/>
              <a:gd name="connsiteY2" fmla="*/ 271327 h 2405204"/>
              <a:gd name="connsiteX3" fmla="*/ 5913994 w 10417685"/>
              <a:gd name="connsiteY3" fmla="*/ 112265 h 2405204"/>
              <a:gd name="connsiteX4" fmla="*/ 9282660 w 10417685"/>
              <a:gd name="connsiteY4" fmla="*/ 1496826 h 2405204"/>
              <a:gd name="connsiteX5" fmla="*/ 10417685 w 10417685"/>
              <a:gd name="connsiteY5" fmla="*/ 2405204 h 2405204"/>
              <a:gd name="connsiteX6" fmla="*/ 0 w 10417685"/>
              <a:gd name="connsiteY6" fmla="*/ 2378583 h 2405204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78585 h 2405206"/>
              <a:gd name="connsiteX1" fmla="*/ 10077 w 10417685"/>
              <a:gd name="connsiteY1" fmla="*/ 736517 h 2405206"/>
              <a:gd name="connsiteX2" fmla="*/ 3318069 w 10417685"/>
              <a:gd name="connsiteY2" fmla="*/ 271329 h 2405206"/>
              <a:gd name="connsiteX3" fmla="*/ 5913994 w 10417685"/>
              <a:gd name="connsiteY3" fmla="*/ 112267 h 2405206"/>
              <a:gd name="connsiteX4" fmla="*/ 9282660 w 10417685"/>
              <a:gd name="connsiteY4" fmla="*/ 1496828 h 2405206"/>
              <a:gd name="connsiteX5" fmla="*/ 10417685 w 10417685"/>
              <a:gd name="connsiteY5" fmla="*/ 2405206 h 2405206"/>
              <a:gd name="connsiteX6" fmla="*/ 0 w 10417685"/>
              <a:gd name="connsiteY6" fmla="*/ 2378585 h 2405206"/>
              <a:gd name="connsiteX0" fmla="*/ 0 w 10417685"/>
              <a:gd name="connsiteY0" fmla="*/ 2351393 h 2378014"/>
              <a:gd name="connsiteX1" fmla="*/ 10076 w 10417685"/>
              <a:gd name="connsiteY1" fmla="*/ 39992 h 2378014"/>
              <a:gd name="connsiteX2" fmla="*/ 3318069 w 10417685"/>
              <a:gd name="connsiteY2" fmla="*/ 244137 h 2378014"/>
              <a:gd name="connsiteX3" fmla="*/ 5913994 w 10417685"/>
              <a:gd name="connsiteY3" fmla="*/ 85075 h 2378014"/>
              <a:gd name="connsiteX4" fmla="*/ 9282660 w 10417685"/>
              <a:gd name="connsiteY4" fmla="*/ 1469636 h 2378014"/>
              <a:gd name="connsiteX5" fmla="*/ 10417685 w 10417685"/>
              <a:gd name="connsiteY5" fmla="*/ 2378014 h 2378014"/>
              <a:gd name="connsiteX6" fmla="*/ 0 w 10417685"/>
              <a:gd name="connsiteY6" fmla="*/ 2351393 h 2378014"/>
              <a:gd name="connsiteX0" fmla="*/ 0 w 10417685"/>
              <a:gd name="connsiteY0" fmla="*/ 2322969 h 2349590"/>
              <a:gd name="connsiteX1" fmla="*/ 10076 w 10417685"/>
              <a:gd name="connsiteY1" fmla="*/ 11568 h 2349590"/>
              <a:gd name="connsiteX2" fmla="*/ 3923655 w 10417685"/>
              <a:gd name="connsiteY2" fmla="*/ 1347205 h 2349590"/>
              <a:gd name="connsiteX3" fmla="*/ 5913994 w 10417685"/>
              <a:gd name="connsiteY3" fmla="*/ 56651 h 2349590"/>
              <a:gd name="connsiteX4" fmla="*/ 9282660 w 10417685"/>
              <a:gd name="connsiteY4" fmla="*/ 1441212 h 2349590"/>
              <a:gd name="connsiteX5" fmla="*/ 10417685 w 10417685"/>
              <a:gd name="connsiteY5" fmla="*/ 2349590 h 2349590"/>
              <a:gd name="connsiteX6" fmla="*/ 0 w 10417685"/>
              <a:gd name="connsiteY6" fmla="*/ 2322969 h 2349590"/>
              <a:gd name="connsiteX0" fmla="*/ 0 w 10417685"/>
              <a:gd name="connsiteY0" fmla="*/ 2324912 h 2351533"/>
              <a:gd name="connsiteX1" fmla="*/ 10076 w 10417685"/>
              <a:gd name="connsiteY1" fmla="*/ 13511 h 2351533"/>
              <a:gd name="connsiteX2" fmla="*/ 3923655 w 10417685"/>
              <a:gd name="connsiteY2" fmla="*/ 1349148 h 2351533"/>
              <a:gd name="connsiteX3" fmla="*/ 6599263 w 10417685"/>
              <a:gd name="connsiteY3" fmla="*/ 1461006 h 2351533"/>
              <a:gd name="connsiteX4" fmla="*/ 9282660 w 10417685"/>
              <a:gd name="connsiteY4" fmla="*/ 1443155 h 2351533"/>
              <a:gd name="connsiteX5" fmla="*/ 10417685 w 10417685"/>
              <a:gd name="connsiteY5" fmla="*/ 2351533 h 2351533"/>
              <a:gd name="connsiteX6" fmla="*/ 0 w 10417685"/>
              <a:gd name="connsiteY6" fmla="*/ 2324912 h 2351533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9282660 w 10417685"/>
              <a:gd name="connsiteY4" fmla="*/ 1443157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65520 w 10417685"/>
              <a:gd name="connsiteY4" fmla="*/ 1809696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4914 h 2351535"/>
              <a:gd name="connsiteX1" fmla="*/ 10076 w 10417685"/>
              <a:gd name="connsiteY1" fmla="*/ 13513 h 2351535"/>
              <a:gd name="connsiteX2" fmla="*/ 3923655 w 10417685"/>
              <a:gd name="connsiteY2" fmla="*/ 1349150 h 2351535"/>
              <a:gd name="connsiteX3" fmla="*/ 6599263 w 10417685"/>
              <a:gd name="connsiteY3" fmla="*/ 1461008 h 2351535"/>
              <a:gd name="connsiteX4" fmla="*/ 8517710 w 10417685"/>
              <a:gd name="connsiteY4" fmla="*/ 1777823 h 2351535"/>
              <a:gd name="connsiteX5" fmla="*/ 10417685 w 10417685"/>
              <a:gd name="connsiteY5" fmla="*/ 2351535 h 2351535"/>
              <a:gd name="connsiteX6" fmla="*/ 0 w 10417685"/>
              <a:gd name="connsiteY6" fmla="*/ 2324914 h 2351535"/>
              <a:gd name="connsiteX0" fmla="*/ 0 w 10417685"/>
              <a:gd name="connsiteY0" fmla="*/ 2327775 h 2354396"/>
              <a:gd name="connsiteX1" fmla="*/ 10076 w 10417685"/>
              <a:gd name="connsiteY1" fmla="*/ 16374 h 2354396"/>
              <a:gd name="connsiteX2" fmla="*/ 3525243 w 10417685"/>
              <a:gd name="connsiteY2" fmla="*/ 1112963 h 2354396"/>
              <a:gd name="connsiteX3" fmla="*/ 6599263 w 10417685"/>
              <a:gd name="connsiteY3" fmla="*/ 1463869 h 2354396"/>
              <a:gd name="connsiteX4" fmla="*/ 8517710 w 10417685"/>
              <a:gd name="connsiteY4" fmla="*/ 1780684 h 2354396"/>
              <a:gd name="connsiteX5" fmla="*/ 10417685 w 10417685"/>
              <a:gd name="connsiteY5" fmla="*/ 2354396 h 2354396"/>
              <a:gd name="connsiteX6" fmla="*/ 0 w 10417685"/>
              <a:gd name="connsiteY6" fmla="*/ 2327775 h 2354396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27373 h 2353994"/>
              <a:gd name="connsiteX1" fmla="*/ 10076 w 10417685"/>
              <a:gd name="connsiteY1" fmla="*/ 15972 h 2353994"/>
              <a:gd name="connsiteX2" fmla="*/ 3525243 w 10417685"/>
              <a:gd name="connsiteY2" fmla="*/ 1112561 h 2353994"/>
              <a:gd name="connsiteX3" fmla="*/ 6647074 w 10417685"/>
              <a:gd name="connsiteY3" fmla="*/ 1288166 h 2353994"/>
              <a:gd name="connsiteX4" fmla="*/ 8517710 w 10417685"/>
              <a:gd name="connsiteY4" fmla="*/ 1780282 h 2353994"/>
              <a:gd name="connsiteX5" fmla="*/ 10417685 w 10417685"/>
              <a:gd name="connsiteY5" fmla="*/ 2353994 h 2353994"/>
              <a:gd name="connsiteX6" fmla="*/ 0 w 10417685"/>
              <a:gd name="connsiteY6" fmla="*/ 2327373 h 2353994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  <a:gd name="connsiteX0" fmla="*/ 0 w 10417685"/>
              <a:gd name="connsiteY0" fmla="*/ 2360728 h 2360728"/>
              <a:gd name="connsiteX1" fmla="*/ 10076 w 10417685"/>
              <a:gd name="connsiteY1" fmla="*/ 15972 h 2360728"/>
              <a:gd name="connsiteX2" fmla="*/ 3525243 w 10417685"/>
              <a:gd name="connsiteY2" fmla="*/ 1112561 h 2360728"/>
              <a:gd name="connsiteX3" fmla="*/ 6647074 w 10417685"/>
              <a:gd name="connsiteY3" fmla="*/ 1288166 h 2360728"/>
              <a:gd name="connsiteX4" fmla="*/ 8517710 w 10417685"/>
              <a:gd name="connsiteY4" fmla="*/ 1780282 h 2360728"/>
              <a:gd name="connsiteX5" fmla="*/ 10417685 w 10417685"/>
              <a:gd name="connsiteY5" fmla="*/ 2353994 h 2360728"/>
              <a:gd name="connsiteX6" fmla="*/ 0 w 10417685"/>
              <a:gd name="connsiteY6" fmla="*/ 2360728 h 236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7685" h="2360728">
                <a:moveTo>
                  <a:pt x="0" y="2360728"/>
                </a:moveTo>
                <a:cubicBezTo>
                  <a:pt x="5201" y="1942992"/>
                  <a:pt x="-3531" y="533169"/>
                  <a:pt x="10076" y="15972"/>
                </a:cubicBezTo>
                <a:cubicBezTo>
                  <a:pt x="1596611" y="-140608"/>
                  <a:pt x="2419077" y="900529"/>
                  <a:pt x="3525243" y="1112561"/>
                </a:cubicBezTo>
                <a:cubicBezTo>
                  <a:pt x="4631409" y="1324593"/>
                  <a:pt x="4893995" y="1071022"/>
                  <a:pt x="6647074" y="1288166"/>
                </a:cubicBezTo>
                <a:cubicBezTo>
                  <a:pt x="7684970" y="1430958"/>
                  <a:pt x="7768526" y="1534458"/>
                  <a:pt x="8517710" y="1780282"/>
                </a:cubicBezTo>
                <a:cubicBezTo>
                  <a:pt x="8954611" y="1917780"/>
                  <a:pt x="10039343" y="2051201"/>
                  <a:pt x="10417685" y="2353994"/>
                </a:cubicBezTo>
                <a:lnTo>
                  <a:pt x="0" y="2360728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0890" y="-258243"/>
            <a:ext cx="3263782" cy="2587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0D73D9-FEA9-B2BE-728F-13335E3F8D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71000"/>
          </a:blip>
          <a:srcRect l="29810" t="-1" b="-7389"/>
          <a:stretch/>
        </p:blipFill>
        <p:spPr>
          <a:xfrm rot="10800000">
            <a:off x="7392662" y="4102578"/>
            <a:ext cx="1751338" cy="27691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B6A5D2-AE0B-C9DA-09D7-5E073D78C568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 Criteria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21788D-0C1E-E8A1-74A4-C29D47F68D39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A07FC8B-E424-C196-1B7E-42A15E1711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28872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ating Prior Knowledge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A6FCC9DC-7674-AE9E-A646-F1E42E1748E6}"/>
              </a:ext>
            </a:extLst>
          </p:cNvPr>
          <p:cNvSpPr/>
          <p:nvPr userDrawn="1"/>
        </p:nvSpPr>
        <p:spPr>
          <a:xfrm>
            <a:off x="1950028" y="5916898"/>
            <a:ext cx="7034859" cy="941103"/>
          </a:xfrm>
          <a:custGeom>
            <a:avLst/>
            <a:gdLst>
              <a:gd name="connsiteX0" fmla="*/ 2238328 w 7034859"/>
              <a:gd name="connsiteY0" fmla="*/ 227 h 941103"/>
              <a:gd name="connsiteX1" fmla="*/ 3682650 w 7034859"/>
              <a:gd name="connsiteY1" fmla="*/ 355175 h 941103"/>
              <a:gd name="connsiteX2" fmla="*/ 5962360 w 7034859"/>
              <a:gd name="connsiteY2" fmla="*/ 577474 h 941103"/>
              <a:gd name="connsiteX3" fmla="*/ 7022631 w 7034859"/>
              <a:gd name="connsiteY3" fmla="*/ 938927 h 941103"/>
              <a:gd name="connsiteX4" fmla="*/ 7034859 w 7034859"/>
              <a:gd name="connsiteY4" fmla="*/ 941103 h 941103"/>
              <a:gd name="connsiteX5" fmla="*/ 16753 w 7034859"/>
              <a:gd name="connsiteY5" fmla="*/ 941103 h 941103"/>
              <a:gd name="connsiteX6" fmla="*/ 0 w 7034859"/>
              <a:gd name="connsiteY6" fmla="*/ 936033 h 941103"/>
              <a:gd name="connsiteX7" fmla="*/ 2027668 w 7034859"/>
              <a:gd name="connsiteY7" fmla="*/ 19702 h 941103"/>
              <a:gd name="connsiteX8" fmla="*/ 2238328 w 7034859"/>
              <a:gd name="connsiteY8" fmla="*/ 227 h 941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4859" h="941103">
                <a:moveTo>
                  <a:pt x="2238328" y="227"/>
                </a:moveTo>
                <a:cubicBezTo>
                  <a:pt x="2689888" y="-8296"/>
                  <a:pt x="2900293" y="225155"/>
                  <a:pt x="3682650" y="355175"/>
                </a:cubicBezTo>
                <a:cubicBezTo>
                  <a:pt x="4405301" y="456369"/>
                  <a:pt x="5239711" y="171481"/>
                  <a:pt x="5962360" y="577474"/>
                </a:cubicBezTo>
                <a:cubicBezTo>
                  <a:pt x="6424263" y="793374"/>
                  <a:pt x="6810759" y="898148"/>
                  <a:pt x="7022631" y="938927"/>
                </a:cubicBezTo>
                <a:lnTo>
                  <a:pt x="7034859" y="941103"/>
                </a:lnTo>
                <a:lnTo>
                  <a:pt x="16753" y="941103"/>
                </a:lnTo>
                <a:lnTo>
                  <a:pt x="0" y="936033"/>
                </a:lnTo>
                <a:cubicBezTo>
                  <a:pt x="889545" y="439970"/>
                  <a:pt x="1413893" y="116512"/>
                  <a:pt x="2027668" y="19702"/>
                </a:cubicBezTo>
                <a:cubicBezTo>
                  <a:pt x="2104390" y="7601"/>
                  <a:pt x="2173820" y="1445"/>
                  <a:pt x="2238328" y="227"/>
                </a:cubicBezTo>
                <a:close/>
              </a:path>
            </a:pathLst>
          </a:custGeom>
          <a:solidFill>
            <a:srgbClr val="C1E7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281" y="-268075"/>
            <a:ext cx="5744410" cy="25872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EC75011-0563-C38D-7E37-C4BA64285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1656"/>
          <a:stretch/>
        </p:blipFill>
        <p:spPr>
          <a:xfrm flipH="1">
            <a:off x="3790333" y="5869588"/>
            <a:ext cx="3290534" cy="9908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C57D-C22C-5D8C-7965-85E6F2A9BC56}"/>
              </a:ext>
            </a:extLst>
          </p:cNvPr>
          <p:cNvSpPr txBox="1"/>
          <p:nvPr userDrawn="1"/>
        </p:nvSpPr>
        <p:spPr>
          <a:xfrm>
            <a:off x="2773680" y="62992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47FC7-2D6A-9B29-7BA2-5399F8C57E2F}"/>
              </a:ext>
            </a:extLst>
          </p:cNvPr>
          <p:cNvSpPr txBox="1"/>
          <p:nvPr userDrawn="1"/>
        </p:nvSpPr>
        <p:spPr>
          <a:xfrm>
            <a:off x="325712" y="379712"/>
            <a:ext cx="5665788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Activating Prior Knowledge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D4914E1-347A-D6F3-3FCF-BF5C3331B01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152440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bg>
      <p:bgPr>
        <a:solidFill>
          <a:srgbClr val="FF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5B5C6CD8-4FEA-EB9F-DD88-2E445C617828}"/>
              </a:ext>
            </a:extLst>
          </p:cNvPr>
          <p:cNvSpPr/>
          <p:nvPr userDrawn="1"/>
        </p:nvSpPr>
        <p:spPr>
          <a:xfrm rot="16200000" flipH="1">
            <a:off x="5094141" y="2540606"/>
            <a:ext cx="6597678" cy="1516464"/>
          </a:xfrm>
          <a:custGeom>
            <a:avLst/>
            <a:gdLst>
              <a:gd name="connsiteX0" fmla="*/ 0 w 6597678"/>
              <a:gd name="connsiteY0" fmla="*/ 468471 h 1516464"/>
              <a:gd name="connsiteX1" fmla="*/ 0 w 6597678"/>
              <a:gd name="connsiteY1" fmla="*/ 1516464 h 1516464"/>
              <a:gd name="connsiteX2" fmla="*/ 1 w 6597678"/>
              <a:gd name="connsiteY2" fmla="*/ 1516464 h 1516464"/>
              <a:gd name="connsiteX3" fmla="*/ 1 w 6597678"/>
              <a:gd name="connsiteY3" fmla="*/ 1509252 h 1516464"/>
              <a:gd name="connsiteX4" fmla="*/ 6597678 w 6597678"/>
              <a:gd name="connsiteY4" fmla="*/ 1509251 h 1516464"/>
              <a:gd name="connsiteX5" fmla="*/ 6544309 w 6597678"/>
              <a:gd name="connsiteY5" fmla="*/ 1460168 h 1516464"/>
              <a:gd name="connsiteX6" fmla="*/ 5900313 w 6597678"/>
              <a:gd name="connsiteY6" fmla="*/ 954271 h 1516464"/>
              <a:gd name="connsiteX7" fmla="*/ 3752683 w 6597678"/>
              <a:gd name="connsiteY7" fmla="*/ 71574 h 1516464"/>
              <a:gd name="connsiteX8" fmla="*/ 2097700 w 6597678"/>
              <a:gd name="connsiteY8" fmla="*/ 172981 h 1516464"/>
              <a:gd name="connsiteX9" fmla="*/ 168322 w 6597678"/>
              <a:gd name="connsiteY9" fmla="*/ 452286 h 1516464"/>
              <a:gd name="connsiteX10" fmla="*/ 0 w 6597678"/>
              <a:gd name="connsiteY10" fmla="*/ 468471 h 1516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97678" h="1516464">
                <a:moveTo>
                  <a:pt x="0" y="468471"/>
                </a:moveTo>
                <a:lnTo>
                  <a:pt x="0" y="1516464"/>
                </a:lnTo>
                <a:lnTo>
                  <a:pt x="1" y="1516464"/>
                </a:lnTo>
                <a:lnTo>
                  <a:pt x="1" y="1509252"/>
                </a:lnTo>
                <a:lnTo>
                  <a:pt x="6597678" y="1509251"/>
                </a:lnTo>
                <a:lnTo>
                  <a:pt x="6544309" y="1460168"/>
                </a:lnTo>
                <a:cubicBezTo>
                  <a:pt x="6380205" y="1287646"/>
                  <a:pt x="6342506" y="1105401"/>
                  <a:pt x="5900313" y="954271"/>
                </a:cubicBezTo>
                <a:cubicBezTo>
                  <a:pt x="4435983" y="629560"/>
                  <a:pt x="4312773" y="213408"/>
                  <a:pt x="3752683" y="71574"/>
                </a:cubicBezTo>
                <a:cubicBezTo>
                  <a:pt x="2858561" y="-77023"/>
                  <a:pt x="2712081" y="29912"/>
                  <a:pt x="2097700" y="172981"/>
                </a:cubicBezTo>
                <a:cubicBezTo>
                  <a:pt x="1176214" y="387565"/>
                  <a:pt x="1017931" y="372726"/>
                  <a:pt x="168322" y="452286"/>
                </a:cubicBezTo>
                <a:lnTo>
                  <a:pt x="0" y="468471"/>
                </a:lnTo>
                <a:close/>
              </a:path>
            </a:pathLst>
          </a:custGeom>
          <a:solidFill>
            <a:srgbClr val="FFEA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en-US" sz="1100">
              <a:solidFill>
                <a:srgbClr val="FFC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5523EA-5C6D-4DAA-9C10-AA2FBF8FF80A}"/>
              </a:ext>
            </a:extLst>
          </p:cNvPr>
          <p:cNvSpPr txBox="1">
            <a:spLocks/>
          </p:cNvSpPr>
          <p:nvPr/>
        </p:nvSpPr>
        <p:spPr>
          <a:xfrm>
            <a:off x="3110772" y="1196752"/>
            <a:ext cx="2943236" cy="5346729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marL="342900" marR="0" lvl="0" indent="-342900" algn="l" defTabSz="91428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AU" sz="800">
              <a:solidFill>
                <a:srgbClr val="177F99"/>
              </a:solidFill>
              <a:latin typeface="Gotham-Book"/>
              <a:cs typeface="Gotham-Boo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1F9AB8-923C-746B-7ACC-80894CF3A45D}"/>
              </a:ext>
            </a:extLst>
          </p:cNvPr>
          <p:cNvSpPr txBox="1"/>
          <p:nvPr userDrawn="1"/>
        </p:nvSpPr>
        <p:spPr>
          <a:xfrm>
            <a:off x="177896" y="6384855"/>
            <a:ext cx="1698340" cy="39793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100" b="1" i="0">
                <a:solidFill>
                  <a:schemeClr val="accent1"/>
                </a:solidFill>
                <a:latin typeface="Calibri"/>
                <a:cs typeface="Calibri"/>
              </a:rPr>
              <a:t>Positive </a:t>
            </a:r>
            <a:r>
              <a:rPr lang="en-US" sz="1100" b="0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Expectations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7B3DA801-D250-1CDB-E9BF-A810CFE00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4609" y="6031517"/>
            <a:ext cx="1698340" cy="120041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658545D-04C5-AB23-E0F3-BE6E0CA73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8677" y="-258243"/>
            <a:ext cx="1048510" cy="258727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6FA925C-4818-9C9E-745D-A32DC6B0E0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9262"/>
          <a:stretch/>
        </p:blipFill>
        <p:spPr>
          <a:xfrm>
            <a:off x="7676772" y="2054746"/>
            <a:ext cx="1470884" cy="3595266"/>
          </a:xfrm>
          <a:prstGeom prst="rect">
            <a:avLst/>
          </a:prstGeom>
        </p:spPr>
      </p:pic>
      <p:sp>
        <p:nvSpPr>
          <p:cNvPr id="15" name="Text Placeholder 21">
            <a:extLst>
              <a:ext uri="{FF2B5EF4-FFF2-40B4-BE49-F238E27FC236}">
                <a16:creationId xmlns:a16="http://schemas.microsoft.com/office/drawing/2014/main" id="{E25D797E-A471-30A3-4F68-5B8B8877B1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97428" y="385853"/>
            <a:ext cx="2053695" cy="536575"/>
          </a:xfrm>
        </p:spPr>
        <p:txBody>
          <a:bodyPr anchor="t"/>
          <a:lstStyle>
            <a:lvl1pPr>
              <a:defRPr sz="3600" b="1" i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l">
              <a:spcBef>
                <a:spcPts val="672"/>
              </a:spcBef>
            </a:pPr>
            <a:r>
              <a:rPr lang="en-US"/>
              <a:t>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145D46-BF62-057D-F9CB-14929562ADBD}"/>
              </a:ext>
            </a:extLst>
          </p:cNvPr>
          <p:cNvSpPr txBox="1"/>
          <p:nvPr userDrawn="1"/>
        </p:nvSpPr>
        <p:spPr>
          <a:xfrm>
            <a:off x="325712" y="379712"/>
            <a:ext cx="1071716" cy="5490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8DB06B3-C593-B4B9-D511-E9EBD0F7E8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>
                <a:solidFill>
                  <a:srgbClr val="000000"/>
                </a:solidFill>
                <a:latin typeface="Edu QLD Beginner Medium" pitchFamily="2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803578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65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4908E4-D301-1C48-AF67-0D3C99D46846}"/>
              </a:ext>
            </a:extLst>
          </p:cNvPr>
          <p:cNvSpPr txBox="1"/>
          <p:nvPr userDrawn="1"/>
        </p:nvSpPr>
        <p:spPr>
          <a:xfrm>
            <a:off x="8643069" y="6487410"/>
            <a:ext cx="41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700E7A0-900D-1C46-98A3-ECB8A5687870}" type="slidenum">
              <a:rPr lang="en-US" sz="1200" i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ctr"/>
              <a:t>‹#›</a:t>
            </a:fld>
            <a:endParaRPr lang="en-US" sz="1200" i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49A69A14-A880-0B40-AF10-4E44A50A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E958E-A9DD-5D4B-B3A7-C76D79B4B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2" r:id="rId1"/>
    <p:sldLayoutId id="2147486238" r:id="rId2"/>
    <p:sldLayoutId id="2147486289" r:id="rId3"/>
    <p:sldLayoutId id="2147486324" r:id="rId4"/>
    <p:sldLayoutId id="2147486325" r:id="rId5"/>
    <p:sldLayoutId id="2147486326" r:id="rId6"/>
    <p:sldLayoutId id="2147486327" r:id="rId7"/>
    <p:sldLayoutId id="2147486328" r:id="rId8"/>
    <p:sldLayoutId id="2147486331" r:id="rId9"/>
    <p:sldLayoutId id="2147486332" r:id="rId10"/>
    <p:sldLayoutId id="2147486329" r:id="rId11"/>
    <p:sldLayoutId id="2147486330" r:id="rId12"/>
    <p:sldLayoutId id="2147486334" r:id="rId13"/>
    <p:sldLayoutId id="2147486349" r:id="rId14"/>
    <p:sldLayoutId id="2147486350" r:id="rId15"/>
    <p:sldLayoutId id="2147486336" r:id="rId16"/>
    <p:sldLayoutId id="2147486337" r:id="rId17"/>
    <p:sldLayoutId id="2147486338" r:id="rId18"/>
    <p:sldLayoutId id="2147486339" r:id="rId19"/>
    <p:sldLayoutId id="2147486340" r:id="rId20"/>
    <p:sldLayoutId id="2147486342" r:id="rId21"/>
    <p:sldLayoutId id="2147486343" r:id="rId22"/>
    <p:sldLayoutId id="2147486352" r:id="rId23"/>
    <p:sldLayoutId id="2147486354" r:id="rId24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100" kern="1200">
          <a:solidFill>
            <a:srgbClr val="000000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rgbClr val="000000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rgbClr val="000000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rgbClr val="000000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7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83EA-0C42-648A-9F71-44076DA638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1270"/>
            <a:r>
              <a:rPr lang="en-US" dirty="0">
                <a:latin typeface="Calibri"/>
                <a:ea typeface="Calibri"/>
                <a:cs typeface="Calibri"/>
              </a:rPr>
              <a:t>School Rules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FD202C-233A-EED6-8B06-26087B304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Unit 2, Week 1</a:t>
            </a:r>
          </a:p>
          <a:p>
            <a:r>
              <a:rPr lang="en-US" dirty="0">
                <a:latin typeface="Calibri"/>
                <a:ea typeface="Calibri"/>
                <a:cs typeface="Calibri"/>
              </a:rPr>
              <a:t>Before School Starts</a:t>
            </a:r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36F509D-ED00-C01B-412E-5D979901BD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7" r="16677"/>
          <a:stretch/>
        </p:blipFill>
        <p:spPr/>
      </p:pic>
    </p:spTree>
    <p:extLst>
      <p:ext uri="{BB962C8B-B14F-4D97-AF65-F5344CB8AC3E}">
        <p14:creationId xmlns:p14="http://schemas.microsoft.com/office/powerpoint/2010/main" val="258511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Fill Your Water Bottle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Keeping your water bottle filled is key to staying </a:t>
            </a:r>
            <a:r>
              <a:rPr lang="en-AU" sz="2400" i="0" dirty="0">
                <a:latin typeface="+mj-lt"/>
              </a:rPr>
              <a:t>energised</a:t>
            </a:r>
            <a:r>
              <a:rPr lang="en-US" sz="2400" i="0" dirty="0">
                <a:latin typeface="+mj-lt"/>
              </a:rPr>
              <a:t> and focused in everything you do.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515E502F-B4D7-297D-A565-0AEBB46FF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" b="3569"/>
          <a:stretch/>
        </p:blipFill>
        <p:spPr>
          <a:xfrm>
            <a:off x="1765861" y="2115128"/>
            <a:ext cx="5612278" cy="4160234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27022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Use the Toilet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Use the toilet before class starts to stay focused and ready to learn.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60F3548A-C8D1-EC81-5383-51116453C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4" b="3614"/>
          <a:stretch/>
        </p:blipFill>
        <p:spPr>
          <a:xfrm>
            <a:off x="1397426" y="1828138"/>
            <a:ext cx="6051368" cy="448571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07383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Play Quietly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Using quiet voices helps everyone settle in and prepare for the day.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1B79160D-A01B-17A8-1F80-2C788AFF1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7" r="4967"/>
          <a:stretch/>
        </p:blipFill>
        <p:spPr>
          <a:xfrm>
            <a:off x="1193526" y="1662410"/>
            <a:ext cx="6255268" cy="463686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67464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GB" sz="24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Filling your water bottle up before lessons start helps your brain work better, so you can concentrate and learn more easily. </a:t>
            </a:r>
            <a:endParaRPr lang="en-AU" sz="2400" i="0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8" name="Graphic 10" descr="Thumbs up sign with solid fill">
            <a:extLst>
              <a:ext uri="{FF2B5EF4-FFF2-40B4-BE49-F238E27FC236}">
                <a16:creationId xmlns:a16="http://schemas.microsoft.com/office/drawing/2014/main" id="{CBF0C3C0-9DBA-93E5-CC2C-10D2EE6C2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529468" y="2612502"/>
            <a:ext cx="670718" cy="670718"/>
          </a:xfrm>
          <a:prstGeom prst="rect">
            <a:avLst/>
          </a:prstGeom>
        </p:spPr>
      </p:pic>
      <p:pic>
        <p:nvPicPr>
          <p:cNvPr id="9" name="Graphic 13" descr="Thumbs Down with solid fill">
            <a:extLst>
              <a:ext uri="{FF2B5EF4-FFF2-40B4-BE49-F238E27FC236}">
                <a16:creationId xmlns:a16="http://schemas.microsoft.com/office/drawing/2014/main" id="{0255CA28-A701-BCC4-E33E-BA782832A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078582" y="2724108"/>
            <a:ext cx="704892" cy="70489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0AB837F-1BD8-FA56-518C-B210691AFF1A}"/>
              </a:ext>
            </a:extLst>
          </p:cNvPr>
          <p:cNvSpPr txBox="1">
            <a:spLocks/>
          </p:cNvSpPr>
          <p:nvPr/>
        </p:nvSpPr>
        <p:spPr>
          <a:xfrm>
            <a:off x="2328657" y="2697704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yes</a:t>
            </a:r>
            <a:endParaRPr lang="en-AU" sz="2400" i="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8687A24-2C5E-E673-2136-79698A2F37F6}"/>
              </a:ext>
            </a:extLst>
          </p:cNvPr>
          <p:cNvSpPr txBox="1">
            <a:spLocks/>
          </p:cNvSpPr>
          <p:nvPr/>
        </p:nvSpPr>
        <p:spPr>
          <a:xfrm>
            <a:off x="6911945" y="2644034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no</a:t>
            </a:r>
            <a:endParaRPr lang="en-AU" sz="2400" i="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Put Your Bag in its Spot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EBBC3325-02E0-4ADB-9641-5D3DC93EE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41099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AB06E0-0AD4-66A8-1531-7BBAFCC52C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82185" y="468981"/>
            <a:ext cx="6245815" cy="536575"/>
          </a:xfrm>
        </p:spPr>
        <p:txBody>
          <a:bodyPr>
            <a:normAutofit fontScale="92500" lnSpcReduction="20000"/>
          </a:bodyPr>
          <a:lstStyle/>
          <a:p>
            <a:r>
              <a:rPr lang="en-US" sz="3900" dirty="0">
                <a:solidFill>
                  <a:schemeClr val="accent6">
                    <a:lumMod val="10000"/>
                  </a:schemeClr>
                </a:solidFill>
              </a:rPr>
              <a:t>Put Your Bag in its Spot</a:t>
            </a:r>
          </a:p>
          <a:p>
            <a:endParaRPr lang="en-AU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8C2D638-D62C-2A3C-4E48-ED863B083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5032"/>
          <a:stretch/>
        </p:blipFill>
        <p:spPr>
          <a:xfrm>
            <a:off x="1169769" y="1221442"/>
            <a:ext cx="6804462" cy="504396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935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745C7B-9C0D-2E2A-6951-D696D4514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10140" y="385853"/>
            <a:ext cx="5265575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Before School Starts</a:t>
            </a:r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5E92D419-69E1-BFAC-D45F-E76D3A534A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4" r="15434"/>
          <a:stretch/>
        </p:blipFill>
        <p:spPr>
          <a:xfrm>
            <a:off x="3353131" y="1466157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5" name="Picture Placeholder 8">
            <a:extLst>
              <a:ext uri="{FF2B5EF4-FFF2-40B4-BE49-F238E27FC236}">
                <a16:creationId xmlns:a16="http://schemas.microsoft.com/office/drawing/2014/main" id="{1DF835CB-B788-E52C-4939-D73F6F3F1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423" r="15423"/>
          <a:stretch/>
        </p:blipFill>
        <p:spPr>
          <a:xfrm>
            <a:off x="685800" y="14580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5256BBA2-584B-152A-75DA-636202253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r="8513"/>
          <a:stretch/>
        </p:blipFill>
        <p:spPr>
          <a:xfrm>
            <a:off x="6020463" y="1356410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28F54923-EA9B-E3ED-4AD2-700D8F9D11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716" t="347" r="26130" b="-347"/>
          <a:stretch/>
        </p:blipFill>
        <p:spPr>
          <a:xfrm>
            <a:off x="1608998" y="3811385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  <p:pic>
        <p:nvPicPr>
          <p:cNvPr id="10" name="Picture Placeholder 8">
            <a:extLst>
              <a:ext uri="{FF2B5EF4-FFF2-40B4-BE49-F238E27FC236}">
                <a16:creationId xmlns:a16="http://schemas.microsoft.com/office/drawing/2014/main" id="{F2C14EF6-576D-AC2D-013D-A90AEF0AE4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4" r="15334"/>
          <a:stretch/>
        </p:blipFill>
        <p:spPr>
          <a:xfrm>
            <a:off x="4737978" y="3803238"/>
            <a:ext cx="2437737" cy="2345228"/>
          </a:xfrm>
          <a:custGeom>
            <a:avLst/>
            <a:gdLst>
              <a:gd name="connsiteX0" fmla="*/ 0 w 3084513"/>
              <a:gd name="connsiteY0" fmla="*/ 1542257 h 3084513"/>
              <a:gd name="connsiteX1" fmla="*/ 771128 w 3084513"/>
              <a:gd name="connsiteY1" fmla="*/ 1 h 3084513"/>
              <a:gd name="connsiteX2" fmla="*/ 2313385 w 3084513"/>
              <a:gd name="connsiteY2" fmla="*/ 1 h 3084513"/>
              <a:gd name="connsiteX3" fmla="*/ 3084513 w 3084513"/>
              <a:gd name="connsiteY3" fmla="*/ 1542257 h 3084513"/>
              <a:gd name="connsiteX4" fmla="*/ 2313385 w 3084513"/>
              <a:gd name="connsiteY4" fmla="*/ 3084512 h 3084513"/>
              <a:gd name="connsiteX5" fmla="*/ 771128 w 3084513"/>
              <a:gd name="connsiteY5" fmla="*/ 3084512 h 3084513"/>
              <a:gd name="connsiteX6" fmla="*/ 0 w 3084513"/>
              <a:gd name="connsiteY6" fmla="*/ 1542257 h 3084513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542256 h 3084511"/>
              <a:gd name="connsiteX1" fmla="*/ 771128 w 3084513"/>
              <a:gd name="connsiteY1" fmla="*/ 0 h 3084511"/>
              <a:gd name="connsiteX2" fmla="*/ 2313385 w 3084513"/>
              <a:gd name="connsiteY2" fmla="*/ 0 h 3084511"/>
              <a:gd name="connsiteX3" fmla="*/ 3084513 w 3084513"/>
              <a:gd name="connsiteY3" fmla="*/ 1542256 h 3084511"/>
              <a:gd name="connsiteX4" fmla="*/ 2313385 w 3084513"/>
              <a:gd name="connsiteY4" fmla="*/ 3084511 h 3084511"/>
              <a:gd name="connsiteX5" fmla="*/ 771128 w 3084513"/>
              <a:gd name="connsiteY5" fmla="*/ 3084511 h 3084511"/>
              <a:gd name="connsiteX6" fmla="*/ 0 w 3084513"/>
              <a:gd name="connsiteY6" fmla="*/ 1542256 h 3084511"/>
              <a:gd name="connsiteX0" fmla="*/ 0 w 3084513"/>
              <a:gd name="connsiteY0" fmla="*/ 1631574 h 3173829"/>
              <a:gd name="connsiteX1" fmla="*/ 771128 w 3084513"/>
              <a:gd name="connsiteY1" fmla="*/ 89318 h 3173829"/>
              <a:gd name="connsiteX2" fmla="*/ 2313385 w 3084513"/>
              <a:gd name="connsiteY2" fmla="*/ 89318 h 3173829"/>
              <a:gd name="connsiteX3" fmla="*/ 3084513 w 3084513"/>
              <a:gd name="connsiteY3" fmla="*/ 1631574 h 3173829"/>
              <a:gd name="connsiteX4" fmla="*/ 2313385 w 3084513"/>
              <a:gd name="connsiteY4" fmla="*/ 3173829 h 3173829"/>
              <a:gd name="connsiteX5" fmla="*/ 771128 w 3084513"/>
              <a:gd name="connsiteY5" fmla="*/ 3173829 h 3173829"/>
              <a:gd name="connsiteX6" fmla="*/ 0 w 3084513"/>
              <a:gd name="connsiteY6" fmla="*/ 1631574 h 3173829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084513"/>
              <a:gd name="connsiteY0" fmla="*/ 1674806 h 3217061"/>
              <a:gd name="connsiteX1" fmla="*/ 771128 w 3084513"/>
              <a:gd name="connsiteY1" fmla="*/ 132550 h 3217061"/>
              <a:gd name="connsiteX2" fmla="*/ 2313385 w 3084513"/>
              <a:gd name="connsiteY2" fmla="*/ 132550 h 3217061"/>
              <a:gd name="connsiteX3" fmla="*/ 3084513 w 3084513"/>
              <a:gd name="connsiteY3" fmla="*/ 1674806 h 3217061"/>
              <a:gd name="connsiteX4" fmla="*/ 2313385 w 3084513"/>
              <a:gd name="connsiteY4" fmla="*/ 3217061 h 3217061"/>
              <a:gd name="connsiteX5" fmla="*/ 771128 w 3084513"/>
              <a:gd name="connsiteY5" fmla="*/ 3217061 h 3217061"/>
              <a:gd name="connsiteX6" fmla="*/ 0 w 3084513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17061"/>
              <a:gd name="connsiteX1" fmla="*/ 771128 w 3101544"/>
              <a:gd name="connsiteY1" fmla="*/ 132550 h 3217061"/>
              <a:gd name="connsiteX2" fmla="*/ 2313385 w 3101544"/>
              <a:gd name="connsiteY2" fmla="*/ 132550 h 3217061"/>
              <a:gd name="connsiteX3" fmla="*/ 3084513 w 3101544"/>
              <a:gd name="connsiteY3" fmla="*/ 1674806 h 3217061"/>
              <a:gd name="connsiteX4" fmla="*/ 2313385 w 3101544"/>
              <a:gd name="connsiteY4" fmla="*/ 3217061 h 3217061"/>
              <a:gd name="connsiteX5" fmla="*/ 771128 w 3101544"/>
              <a:gd name="connsiteY5" fmla="*/ 3217061 h 3217061"/>
              <a:gd name="connsiteX6" fmla="*/ 0 w 3101544"/>
              <a:gd name="connsiteY6" fmla="*/ 1674806 h 3217061"/>
              <a:gd name="connsiteX0" fmla="*/ 0 w 3101544"/>
              <a:gd name="connsiteY0" fmla="*/ 1674806 h 3275118"/>
              <a:gd name="connsiteX1" fmla="*/ 771128 w 3101544"/>
              <a:gd name="connsiteY1" fmla="*/ 132550 h 3275118"/>
              <a:gd name="connsiteX2" fmla="*/ 2313385 w 3101544"/>
              <a:gd name="connsiteY2" fmla="*/ 132550 h 3275118"/>
              <a:gd name="connsiteX3" fmla="*/ 3084513 w 3101544"/>
              <a:gd name="connsiteY3" fmla="*/ 1674806 h 3275118"/>
              <a:gd name="connsiteX4" fmla="*/ 2313385 w 3101544"/>
              <a:gd name="connsiteY4" fmla="*/ 3217061 h 3275118"/>
              <a:gd name="connsiteX5" fmla="*/ 771128 w 3101544"/>
              <a:gd name="connsiteY5" fmla="*/ 3217061 h 3275118"/>
              <a:gd name="connsiteX6" fmla="*/ 0 w 3101544"/>
              <a:gd name="connsiteY6" fmla="*/ 1674806 h 3275118"/>
              <a:gd name="connsiteX0" fmla="*/ 0 w 3101544"/>
              <a:gd name="connsiteY0" fmla="*/ 1674806 h 3238376"/>
              <a:gd name="connsiteX1" fmla="*/ 771128 w 3101544"/>
              <a:gd name="connsiteY1" fmla="*/ 132550 h 3238376"/>
              <a:gd name="connsiteX2" fmla="*/ 2313385 w 3101544"/>
              <a:gd name="connsiteY2" fmla="*/ 132550 h 3238376"/>
              <a:gd name="connsiteX3" fmla="*/ 3084513 w 3101544"/>
              <a:gd name="connsiteY3" fmla="*/ 1674806 h 3238376"/>
              <a:gd name="connsiteX4" fmla="*/ 2313385 w 3101544"/>
              <a:gd name="connsiteY4" fmla="*/ 3217061 h 3238376"/>
              <a:gd name="connsiteX5" fmla="*/ 560113 w 3101544"/>
              <a:gd name="connsiteY5" fmla="*/ 2835223 h 3238376"/>
              <a:gd name="connsiteX6" fmla="*/ 0 w 3101544"/>
              <a:gd name="connsiteY6" fmla="*/ 1674806 h 3238376"/>
              <a:gd name="connsiteX0" fmla="*/ 0 w 3101544"/>
              <a:gd name="connsiteY0" fmla="*/ 1674806 h 3257537"/>
              <a:gd name="connsiteX1" fmla="*/ 771128 w 3101544"/>
              <a:gd name="connsiteY1" fmla="*/ 132550 h 3257537"/>
              <a:gd name="connsiteX2" fmla="*/ 2313385 w 3101544"/>
              <a:gd name="connsiteY2" fmla="*/ 132550 h 3257537"/>
              <a:gd name="connsiteX3" fmla="*/ 3084513 w 3101544"/>
              <a:gd name="connsiteY3" fmla="*/ 1674806 h 3257537"/>
              <a:gd name="connsiteX4" fmla="*/ 2313385 w 3101544"/>
              <a:gd name="connsiteY4" fmla="*/ 3217061 h 3257537"/>
              <a:gd name="connsiteX5" fmla="*/ 560113 w 3101544"/>
              <a:gd name="connsiteY5" fmla="*/ 2835223 h 3257537"/>
              <a:gd name="connsiteX6" fmla="*/ 0 w 3101544"/>
              <a:gd name="connsiteY6" fmla="*/ 1674806 h 3257537"/>
              <a:gd name="connsiteX0" fmla="*/ 0 w 3101544"/>
              <a:gd name="connsiteY0" fmla="*/ 1674806 h 3279556"/>
              <a:gd name="connsiteX1" fmla="*/ 771128 w 3101544"/>
              <a:gd name="connsiteY1" fmla="*/ 132550 h 3279556"/>
              <a:gd name="connsiteX2" fmla="*/ 2313385 w 3101544"/>
              <a:gd name="connsiteY2" fmla="*/ 132550 h 3279556"/>
              <a:gd name="connsiteX3" fmla="*/ 3084513 w 3101544"/>
              <a:gd name="connsiteY3" fmla="*/ 1674806 h 3279556"/>
              <a:gd name="connsiteX4" fmla="*/ 2313385 w 3101544"/>
              <a:gd name="connsiteY4" fmla="*/ 3217061 h 3279556"/>
              <a:gd name="connsiteX5" fmla="*/ 560113 w 3101544"/>
              <a:gd name="connsiteY5" fmla="*/ 2835223 h 3279556"/>
              <a:gd name="connsiteX6" fmla="*/ 0 w 3101544"/>
              <a:gd name="connsiteY6" fmla="*/ 1674806 h 3279556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1544"/>
              <a:gd name="connsiteY0" fmla="*/ 1674806 h 3297843"/>
              <a:gd name="connsiteX1" fmla="*/ 771128 w 3101544"/>
              <a:gd name="connsiteY1" fmla="*/ 132550 h 3297843"/>
              <a:gd name="connsiteX2" fmla="*/ 2313385 w 3101544"/>
              <a:gd name="connsiteY2" fmla="*/ 132550 h 3297843"/>
              <a:gd name="connsiteX3" fmla="*/ 3084513 w 3101544"/>
              <a:gd name="connsiteY3" fmla="*/ 1674806 h 3297843"/>
              <a:gd name="connsiteX4" fmla="*/ 2313385 w 3101544"/>
              <a:gd name="connsiteY4" fmla="*/ 3217061 h 3297843"/>
              <a:gd name="connsiteX5" fmla="*/ 560113 w 3101544"/>
              <a:gd name="connsiteY5" fmla="*/ 2905561 h 3297843"/>
              <a:gd name="connsiteX6" fmla="*/ 0 w 3101544"/>
              <a:gd name="connsiteY6" fmla="*/ 1674806 h 3297843"/>
              <a:gd name="connsiteX0" fmla="*/ 0 w 3108304"/>
              <a:gd name="connsiteY0" fmla="*/ 1674806 h 3297843"/>
              <a:gd name="connsiteX1" fmla="*/ 771128 w 3108304"/>
              <a:gd name="connsiteY1" fmla="*/ 132550 h 3297843"/>
              <a:gd name="connsiteX2" fmla="*/ 2313385 w 3108304"/>
              <a:gd name="connsiteY2" fmla="*/ 132550 h 3297843"/>
              <a:gd name="connsiteX3" fmla="*/ 3084513 w 3108304"/>
              <a:gd name="connsiteY3" fmla="*/ 1674806 h 3297843"/>
              <a:gd name="connsiteX4" fmla="*/ 2313385 w 3108304"/>
              <a:gd name="connsiteY4" fmla="*/ 3217061 h 3297843"/>
              <a:gd name="connsiteX5" fmla="*/ 560113 w 3108304"/>
              <a:gd name="connsiteY5" fmla="*/ 2905561 h 3297843"/>
              <a:gd name="connsiteX6" fmla="*/ 0 w 3108304"/>
              <a:gd name="connsiteY6" fmla="*/ 1674806 h 3297843"/>
              <a:gd name="connsiteX0" fmla="*/ 0 w 3108304"/>
              <a:gd name="connsiteY0" fmla="*/ 1643822 h 3266859"/>
              <a:gd name="connsiteX1" fmla="*/ 771128 w 3108304"/>
              <a:gd name="connsiteY1" fmla="*/ 101566 h 3266859"/>
              <a:gd name="connsiteX2" fmla="*/ 2313385 w 3108304"/>
              <a:gd name="connsiteY2" fmla="*/ 101566 h 3266859"/>
              <a:gd name="connsiteX3" fmla="*/ 3084513 w 3108304"/>
              <a:gd name="connsiteY3" fmla="*/ 1643822 h 3266859"/>
              <a:gd name="connsiteX4" fmla="*/ 2313385 w 3108304"/>
              <a:gd name="connsiteY4" fmla="*/ 3186077 h 3266859"/>
              <a:gd name="connsiteX5" fmla="*/ 560113 w 3108304"/>
              <a:gd name="connsiteY5" fmla="*/ 2874577 h 3266859"/>
              <a:gd name="connsiteX6" fmla="*/ 0 w 3108304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86335"/>
              <a:gd name="connsiteY0" fmla="*/ 1643822 h 3266859"/>
              <a:gd name="connsiteX1" fmla="*/ 771128 w 3086335"/>
              <a:gd name="connsiteY1" fmla="*/ 101566 h 3266859"/>
              <a:gd name="connsiteX2" fmla="*/ 2313385 w 3086335"/>
              <a:gd name="connsiteY2" fmla="*/ 101566 h 3266859"/>
              <a:gd name="connsiteX3" fmla="*/ 3084513 w 3086335"/>
              <a:gd name="connsiteY3" fmla="*/ 1643822 h 3266859"/>
              <a:gd name="connsiteX4" fmla="*/ 2313385 w 3086335"/>
              <a:gd name="connsiteY4" fmla="*/ 3186077 h 3266859"/>
              <a:gd name="connsiteX5" fmla="*/ 560113 w 3086335"/>
              <a:gd name="connsiteY5" fmla="*/ 2874577 h 3266859"/>
              <a:gd name="connsiteX6" fmla="*/ 0 w 3086335"/>
              <a:gd name="connsiteY6" fmla="*/ 1643822 h 3266859"/>
              <a:gd name="connsiteX0" fmla="*/ 0 w 3036093"/>
              <a:gd name="connsiteY0" fmla="*/ 1363219 h 3266859"/>
              <a:gd name="connsiteX1" fmla="*/ 720886 w 3036093"/>
              <a:gd name="connsiteY1" fmla="*/ 101566 h 3266859"/>
              <a:gd name="connsiteX2" fmla="*/ 2263143 w 3036093"/>
              <a:gd name="connsiteY2" fmla="*/ 101566 h 3266859"/>
              <a:gd name="connsiteX3" fmla="*/ 3034271 w 3036093"/>
              <a:gd name="connsiteY3" fmla="*/ 1643822 h 3266859"/>
              <a:gd name="connsiteX4" fmla="*/ 2263143 w 3036093"/>
              <a:gd name="connsiteY4" fmla="*/ 3186077 h 3266859"/>
              <a:gd name="connsiteX5" fmla="*/ 509871 w 3036093"/>
              <a:gd name="connsiteY5" fmla="*/ 2874577 h 3266859"/>
              <a:gd name="connsiteX6" fmla="*/ 0 w 3036093"/>
              <a:gd name="connsiteY6" fmla="*/ 1363219 h 3266859"/>
              <a:gd name="connsiteX0" fmla="*/ 3688 w 3039781"/>
              <a:gd name="connsiteY0" fmla="*/ 1363219 h 3266859"/>
              <a:gd name="connsiteX1" fmla="*/ 724574 w 3039781"/>
              <a:gd name="connsiteY1" fmla="*/ 101566 h 3266859"/>
              <a:gd name="connsiteX2" fmla="*/ 2266831 w 3039781"/>
              <a:gd name="connsiteY2" fmla="*/ 101566 h 3266859"/>
              <a:gd name="connsiteX3" fmla="*/ 3037959 w 3039781"/>
              <a:gd name="connsiteY3" fmla="*/ 1643822 h 3266859"/>
              <a:gd name="connsiteX4" fmla="*/ 2266831 w 3039781"/>
              <a:gd name="connsiteY4" fmla="*/ 3186077 h 3266859"/>
              <a:gd name="connsiteX5" fmla="*/ 513559 w 3039781"/>
              <a:gd name="connsiteY5" fmla="*/ 2874577 h 3266859"/>
              <a:gd name="connsiteX6" fmla="*/ 3688 w 3039781"/>
              <a:gd name="connsiteY6" fmla="*/ 1363219 h 3266859"/>
              <a:gd name="connsiteX0" fmla="*/ 3688 w 3040020"/>
              <a:gd name="connsiteY0" fmla="*/ 1363219 h 3266859"/>
              <a:gd name="connsiteX1" fmla="*/ 724574 w 3040020"/>
              <a:gd name="connsiteY1" fmla="*/ 101566 h 3266859"/>
              <a:gd name="connsiteX2" fmla="*/ 2266831 w 3040020"/>
              <a:gd name="connsiteY2" fmla="*/ 101566 h 3266859"/>
              <a:gd name="connsiteX3" fmla="*/ 3037959 w 3040020"/>
              <a:gd name="connsiteY3" fmla="*/ 1643822 h 3266859"/>
              <a:gd name="connsiteX4" fmla="*/ 2266831 w 3040020"/>
              <a:gd name="connsiteY4" fmla="*/ 3186077 h 3266859"/>
              <a:gd name="connsiteX5" fmla="*/ 513559 w 3040020"/>
              <a:gd name="connsiteY5" fmla="*/ 2874577 h 3266859"/>
              <a:gd name="connsiteX6" fmla="*/ 3688 w 3040020"/>
              <a:gd name="connsiteY6" fmla="*/ 1363219 h 326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0020" h="3266859">
                <a:moveTo>
                  <a:pt x="3688" y="1363219"/>
                </a:moveTo>
                <a:cubicBezTo>
                  <a:pt x="39668" y="587877"/>
                  <a:pt x="387144" y="324249"/>
                  <a:pt x="724574" y="101566"/>
                </a:cubicBezTo>
                <a:cubicBezTo>
                  <a:pt x="1118080" y="-99401"/>
                  <a:pt x="1762794" y="51324"/>
                  <a:pt x="2266831" y="101566"/>
                </a:cubicBezTo>
                <a:cubicBezTo>
                  <a:pt x="2875566" y="250917"/>
                  <a:pt x="3062270" y="1149834"/>
                  <a:pt x="3037959" y="1643822"/>
                </a:cubicBezTo>
                <a:cubicBezTo>
                  <a:pt x="2991932" y="2188052"/>
                  <a:pt x="2815276" y="3053830"/>
                  <a:pt x="2266831" y="3186077"/>
                </a:cubicBezTo>
                <a:cubicBezTo>
                  <a:pt x="1551778" y="3316706"/>
                  <a:pt x="766387" y="3336801"/>
                  <a:pt x="513559" y="2874577"/>
                </a:cubicBezTo>
                <a:cubicBezTo>
                  <a:pt x="326854" y="2310250"/>
                  <a:pt x="-40720" y="2082974"/>
                  <a:pt x="3688" y="136321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85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27C71-028B-C6A9-8E49-A03634841C5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395568"/>
          </a:xfrm>
        </p:spPr>
        <p:txBody>
          <a:bodyPr>
            <a:noAutofit/>
          </a:bodyPr>
          <a:lstStyle/>
          <a:p>
            <a:r>
              <a:rPr lang="en-AU" sz="2400" dirty="0">
                <a:solidFill>
                  <a:srgbClr val="000000"/>
                </a:solidFill>
                <a:effectLst/>
                <a:latin typeface="+mj-lt"/>
                <a:ea typeface="MS Mincho" panose="02020609040205080304" pitchFamily="49" charset="-128"/>
                <a:cs typeface="Segoe UI" panose="020B0502040204020203" pitchFamily="34" charset="0"/>
              </a:rPr>
              <a:t>Our ‘Before School Starts’ </a:t>
            </a:r>
            <a:r>
              <a:rPr lang="en-AU" sz="2400" dirty="0">
                <a:latin typeface="+mj-lt"/>
                <a:ea typeface="MS Mincho" panose="02020609040205080304" pitchFamily="49" charset="-128"/>
                <a:cs typeface="Segoe UI" panose="020B0502040204020203" pitchFamily="34" charset="0"/>
              </a:rPr>
              <a:t>r</a:t>
            </a:r>
            <a:r>
              <a:rPr lang="en-AU" sz="2400" dirty="0">
                <a:solidFill>
                  <a:srgbClr val="000000"/>
                </a:solidFill>
                <a:effectLst/>
                <a:latin typeface="+mj-lt"/>
                <a:ea typeface="MS Mincho" panose="02020609040205080304" pitchFamily="49" charset="-128"/>
                <a:cs typeface="Segoe UI" panose="020B0502040204020203" pitchFamily="34" charset="0"/>
              </a:rPr>
              <a:t>ules help us prepare for the day so we can focus on learning.</a:t>
            </a:r>
            <a:endParaRPr lang="en-US" sz="2400" dirty="0">
              <a:latin typeface="+mj-lt"/>
            </a:endParaRP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8C2759FE-6E87-86F6-0058-DEAA82384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696720" y="2098870"/>
            <a:ext cx="5750560" cy="426273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21185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6FF8A8-560D-E606-ABBD-64B33631710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2829677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How well did you: </a:t>
            </a:r>
          </a:p>
          <a:p>
            <a:pPr marL="685800" indent="-6858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/>
                </a:solidFill>
                <a:latin typeface="+mj-lt"/>
              </a:rPr>
              <a:t>demonstrate</a:t>
            </a:r>
            <a:r>
              <a:rPr lang="en-US" sz="2400" dirty="0">
                <a:latin typeface="+mj-lt"/>
              </a:rPr>
              <a:t> the classroom rules, ‘Before School Starts?’</a:t>
            </a:r>
          </a:p>
          <a:p>
            <a:endParaRPr lang="en-US" sz="4800" dirty="0">
              <a:latin typeface="Edu QLD Beginner Medium"/>
            </a:endParaRPr>
          </a:p>
        </p:txBody>
      </p:sp>
      <p:pic>
        <p:nvPicPr>
          <p:cNvPr id="2" name="Picture 1" descr="A hand with a thumb up&#10;&#10;Description automatically generated">
            <a:extLst>
              <a:ext uri="{FF2B5EF4-FFF2-40B4-BE49-F238E27FC236}">
                <a16:creationId xmlns:a16="http://schemas.microsoft.com/office/drawing/2014/main" id="{5EFF8908-FAD0-99EF-75C3-AA4E7D28F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040" y="4542570"/>
            <a:ext cx="3047370" cy="10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694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A2AD7-6B81-0A6D-0D43-7E6C5A6898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1951746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In this lesson, you will learn the school rule, ‘Before School Starts’.</a:t>
            </a:r>
          </a:p>
          <a:p>
            <a:endParaRPr lang="en-US" sz="4800" dirty="0">
              <a:latin typeface="Edu QLD Beginner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21246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57A06F-07D4-86F6-D48A-0E614A52A4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78130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You will be successful when you can </a:t>
            </a:r>
            <a:r>
              <a:rPr lang="en-US" sz="2400" b="1" dirty="0">
                <a:solidFill>
                  <a:schemeClr val="accent1"/>
                </a:solidFill>
                <a:latin typeface="+mj-lt"/>
              </a:rPr>
              <a:t>demonstrate </a:t>
            </a:r>
            <a:r>
              <a:rPr lang="en-US" sz="2400" dirty="0">
                <a:latin typeface="+mj-lt"/>
              </a:rPr>
              <a:t>the classroom rule, ‘Before School Starts’.</a:t>
            </a:r>
          </a:p>
        </p:txBody>
      </p:sp>
    </p:spTree>
    <p:extLst>
      <p:ext uri="{BB962C8B-B14F-4D97-AF65-F5344CB8AC3E}">
        <p14:creationId xmlns:p14="http://schemas.microsoft.com/office/powerpoint/2010/main" val="1729709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50EF231-11A8-842E-6994-A970C1461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7" r="4977"/>
          <a:stretch/>
        </p:blipFill>
        <p:spPr>
          <a:xfrm>
            <a:off x="1392899" y="1191153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C778F675-6397-B0D2-3ADD-009834FC2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392899" y="1191152"/>
            <a:ext cx="6868164" cy="509118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45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259488" cy="174902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+mj-lt"/>
              </a:rPr>
              <a:t>Rules tell us what we need to do.</a:t>
            </a:r>
          </a:p>
          <a:p>
            <a:endParaRPr lang="en-US" sz="4800" dirty="0">
              <a:latin typeface="Edu QLD Beginner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What Are Rules?</a:t>
            </a:r>
          </a:p>
          <a:p>
            <a:endParaRPr lang="en-US" dirty="0"/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F1411AC4-757D-5EEE-D9E7-6D37BCB02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0" b="3670"/>
          <a:stretch/>
        </p:blipFill>
        <p:spPr>
          <a:xfrm>
            <a:off x="1397428" y="1813558"/>
            <a:ext cx="6051366" cy="4485718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108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29C32A-04DC-2D70-FA2A-C5BC95A9A9A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8349976" cy="2840727"/>
          </a:xfrm>
        </p:spPr>
        <p:txBody>
          <a:bodyPr>
            <a:noAutofit/>
          </a:bodyPr>
          <a:lstStyle/>
          <a:p>
            <a:r>
              <a:rPr lang="en-US" sz="2400" i="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When we demonstrate </a:t>
            </a:r>
            <a:r>
              <a:rPr lang="en-US" sz="24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i="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ules, </a:t>
            </a:r>
            <a:r>
              <a:rPr lang="en-NZ" sz="2400" dirty="0">
                <a:latin typeface="+mj-lt"/>
              </a:rPr>
              <a:t>school is a positive and supportive place for everyone.</a:t>
            </a:r>
            <a:endParaRPr lang="en-AU" sz="2400" dirty="0">
              <a:latin typeface="+mj-lt"/>
            </a:endParaRPr>
          </a:p>
          <a:p>
            <a:endParaRPr lang="en-AU" sz="4800" i="0" dirty="0">
              <a:solidFill>
                <a:srgbClr val="000000"/>
              </a:solidFill>
              <a:effectLst/>
              <a:latin typeface="Edu QLD Beginner Medium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A5306-BD2E-5AE1-A9B1-2FED33F221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32175" y="385853"/>
            <a:ext cx="6195296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Thumbs Up or Thumbs Down</a:t>
            </a:r>
          </a:p>
        </p:txBody>
      </p:sp>
      <p:pic>
        <p:nvPicPr>
          <p:cNvPr id="8" name="Graphic 10" descr="Thumbs up sign with solid fill">
            <a:extLst>
              <a:ext uri="{FF2B5EF4-FFF2-40B4-BE49-F238E27FC236}">
                <a16:creationId xmlns:a16="http://schemas.microsoft.com/office/drawing/2014/main" id="{82A4EE69-DFC5-8B66-1CC1-8DC8643BA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769030" y="2574771"/>
            <a:ext cx="670718" cy="670718"/>
          </a:xfrm>
          <a:prstGeom prst="rect">
            <a:avLst/>
          </a:prstGeom>
        </p:spPr>
      </p:pic>
      <p:pic>
        <p:nvPicPr>
          <p:cNvPr id="9" name="Graphic 13" descr="Thumbs Down with solid fill">
            <a:extLst>
              <a:ext uri="{FF2B5EF4-FFF2-40B4-BE49-F238E27FC236}">
                <a16:creationId xmlns:a16="http://schemas.microsoft.com/office/drawing/2014/main" id="{17EA0645-19FF-335C-ADE5-88634B216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99362" y="2724108"/>
            <a:ext cx="704892" cy="704892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A7B954E-DB25-E51A-7E51-5315BF8BCF63}"/>
              </a:ext>
            </a:extLst>
          </p:cNvPr>
          <p:cNvSpPr txBox="1">
            <a:spLocks/>
          </p:cNvSpPr>
          <p:nvPr/>
        </p:nvSpPr>
        <p:spPr>
          <a:xfrm>
            <a:off x="2568219" y="2717958"/>
            <a:ext cx="740536" cy="5003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yes</a:t>
            </a:r>
            <a:endParaRPr lang="en-AU" sz="2400" i="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CBC6C021-E8FE-A18F-9354-3FBA837F40F5}"/>
              </a:ext>
            </a:extLst>
          </p:cNvPr>
          <p:cNvSpPr txBox="1">
            <a:spLocks/>
          </p:cNvSpPr>
          <p:nvPr/>
        </p:nvSpPr>
        <p:spPr>
          <a:xfrm>
            <a:off x="6832725" y="2760004"/>
            <a:ext cx="836888" cy="522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no</a:t>
            </a:r>
            <a:endParaRPr lang="en-AU" sz="2400" i="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5C431-D563-828B-A774-1E0373F231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25712" y="1225087"/>
            <a:ext cx="7624762" cy="1749022"/>
          </a:xfrm>
        </p:spPr>
        <p:txBody>
          <a:bodyPr>
            <a:noAutofit/>
          </a:bodyPr>
          <a:lstStyle/>
          <a:p>
            <a:r>
              <a:rPr lang="en-A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Our ‘Before School Starts’ </a:t>
            </a:r>
            <a:r>
              <a:rPr lang="en-AU" sz="2400" dirty="0"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r</a:t>
            </a:r>
            <a:r>
              <a:rPr lang="en-A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Segoe UI" panose="020B0502040204020203" pitchFamily="34" charset="0"/>
              </a:rPr>
              <a:t>ules help us prepare for the day so we can focus on learning.</a:t>
            </a:r>
            <a:endParaRPr lang="en-US" sz="6000" dirty="0">
              <a:latin typeface="Edu QLD Beginner Medium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8" y="385853"/>
            <a:ext cx="4901772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Before School Starts</a:t>
            </a:r>
          </a:p>
          <a:p>
            <a:endParaRPr lang="en-US" dirty="0"/>
          </a:p>
        </p:txBody>
      </p:sp>
      <p:pic>
        <p:nvPicPr>
          <p:cNvPr id="4" name="Picture Placeholder 6">
            <a:extLst>
              <a:ext uri="{FF2B5EF4-FFF2-40B4-BE49-F238E27FC236}">
                <a16:creationId xmlns:a16="http://schemas.microsoft.com/office/drawing/2014/main" id="{8CDD54FF-079C-8C27-CC67-E50AEDC4D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" b="3590"/>
          <a:stretch/>
        </p:blipFill>
        <p:spPr>
          <a:xfrm>
            <a:off x="1659898" y="1991396"/>
            <a:ext cx="5824203" cy="4317329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8348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Store Your Lunch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Put your lunch or lunch orders in their set places.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B4E14C-5872-847E-ADCF-D5988CB7B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97" y="2768929"/>
            <a:ext cx="3824605" cy="381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69299E53-76C7-8FF6-757D-31FE57DC8544}"/>
              </a:ext>
            </a:extLst>
          </p:cNvPr>
          <p:cNvSpPr>
            <a:spLocks noChangeAspect="1"/>
          </p:cNvSpPr>
          <p:nvPr/>
        </p:nvSpPr>
        <p:spPr>
          <a:xfrm>
            <a:off x="2867378" y="2305512"/>
            <a:ext cx="3011120" cy="3383280"/>
          </a:xfrm>
          <a:custGeom>
            <a:avLst/>
            <a:gdLst/>
            <a:ahLst/>
            <a:cxnLst/>
            <a:rect l="l" t="t" r="r" b="b"/>
            <a:pathLst>
              <a:path w="7324344" h="8229600">
                <a:moveTo>
                  <a:pt x="0" y="0"/>
                </a:moveTo>
                <a:lnTo>
                  <a:pt x="7324344" y="0"/>
                </a:lnTo>
                <a:lnTo>
                  <a:pt x="73243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157 0.03032 L 0.18108 0.00301 C 0.16615 -0.00324 0.1448 -0.00417 0.12327 -0.00023 C 0.09843 0.0044 0.07916 0.01296 0.06615 0.02454 L 0.00399 0.07662 " pathEditMode="relative" rAng="10320000" ptsTypes="AAA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3DE32-C70F-9A75-CB1B-CDD20318A8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7427" y="385853"/>
            <a:ext cx="6804463" cy="53657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6">
                    <a:lumMod val="10000"/>
                  </a:schemeClr>
                </a:solidFill>
              </a:rPr>
              <a:t>Put Your Bag in its Spot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75DE99-A8BD-E5DF-9A0A-E0FF68AF869A}"/>
              </a:ext>
            </a:extLst>
          </p:cNvPr>
          <p:cNvSpPr txBox="1">
            <a:spLocks/>
          </p:cNvSpPr>
          <p:nvPr/>
        </p:nvSpPr>
        <p:spPr>
          <a:xfrm>
            <a:off x="325712" y="1225088"/>
            <a:ext cx="7624762" cy="89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100" kern="1200">
                <a:solidFill>
                  <a:srgbClr val="000000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0" dirty="0">
                <a:latin typeface="+mj-lt"/>
              </a:rPr>
              <a:t>Putting your bag in its spot keeps the classroom </a:t>
            </a:r>
            <a:r>
              <a:rPr lang="en-AU" sz="2400" i="0" dirty="0">
                <a:latin typeface="+mj-lt"/>
              </a:rPr>
              <a:t>organised</a:t>
            </a:r>
            <a:r>
              <a:rPr lang="en-US" sz="2400" i="0" dirty="0">
                <a:latin typeface="+mj-lt"/>
              </a:rPr>
              <a:t> and safe.</a:t>
            </a:r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B8D2D40C-0E8B-F02A-D873-BCB011198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" r="5140"/>
          <a:stretch/>
        </p:blipFill>
        <p:spPr>
          <a:xfrm>
            <a:off x="1193526" y="1662410"/>
            <a:ext cx="6255268" cy="4636865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C9D9EE49-3AEE-AE4D-92B9-9A8B6F033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3" b="4683"/>
          <a:stretch/>
        </p:blipFill>
        <p:spPr>
          <a:xfrm>
            <a:off x="1183141" y="1662410"/>
            <a:ext cx="6265653" cy="4644563"/>
          </a:xfrm>
          <a:custGeom>
            <a:avLst/>
            <a:gdLst>
              <a:gd name="connsiteX0" fmla="*/ 0 w 5733065"/>
              <a:gd name="connsiteY0" fmla="*/ 2293257 h 4586514"/>
              <a:gd name="connsiteX1" fmla="*/ 2866533 w 5733065"/>
              <a:gd name="connsiteY1" fmla="*/ 0 h 4586514"/>
              <a:gd name="connsiteX2" fmla="*/ 5733065 w 5733065"/>
              <a:gd name="connsiteY2" fmla="*/ 2293257 h 4586514"/>
              <a:gd name="connsiteX3" fmla="*/ 2866533 w 5733065"/>
              <a:gd name="connsiteY3" fmla="*/ 4586514 h 4586514"/>
              <a:gd name="connsiteX4" fmla="*/ 0 w 5733065"/>
              <a:gd name="connsiteY4" fmla="*/ 2293257 h 4586514"/>
              <a:gd name="connsiteX0" fmla="*/ 0 w 5672775"/>
              <a:gd name="connsiteY0" fmla="*/ 806101 h 4586514"/>
              <a:gd name="connsiteX1" fmla="*/ 2806243 w 5672775"/>
              <a:gd name="connsiteY1" fmla="*/ 0 h 4586514"/>
              <a:gd name="connsiteX2" fmla="*/ 5672775 w 5672775"/>
              <a:gd name="connsiteY2" fmla="*/ 2293257 h 4586514"/>
              <a:gd name="connsiteX3" fmla="*/ 2806243 w 5672775"/>
              <a:gd name="connsiteY3" fmla="*/ 4586514 h 4586514"/>
              <a:gd name="connsiteX4" fmla="*/ 0 w 5672775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806101 h 4586514"/>
              <a:gd name="connsiteX1" fmla="*/ 3000192 w 5866724"/>
              <a:gd name="connsiteY1" fmla="*/ 0 h 4586514"/>
              <a:gd name="connsiteX2" fmla="*/ 5866724 w 5866724"/>
              <a:gd name="connsiteY2" fmla="*/ 2293257 h 4586514"/>
              <a:gd name="connsiteX3" fmla="*/ 3000192 w 5866724"/>
              <a:gd name="connsiteY3" fmla="*/ 4586514 h 4586514"/>
              <a:gd name="connsiteX4" fmla="*/ 193949 w 5866724"/>
              <a:gd name="connsiteY4" fmla="*/ 806101 h 4586514"/>
              <a:gd name="connsiteX0" fmla="*/ 193949 w 5866724"/>
              <a:gd name="connsiteY0" fmla="*/ 648431 h 4428844"/>
              <a:gd name="connsiteX1" fmla="*/ 5723296 w 5866724"/>
              <a:gd name="connsiteY1" fmla="*/ 113635 h 4428844"/>
              <a:gd name="connsiteX2" fmla="*/ 5866724 w 5866724"/>
              <a:gd name="connsiteY2" fmla="*/ 2135587 h 4428844"/>
              <a:gd name="connsiteX3" fmla="*/ 3000192 w 5866724"/>
              <a:gd name="connsiteY3" fmla="*/ 4428844 h 4428844"/>
              <a:gd name="connsiteX4" fmla="*/ 193949 w 5866724"/>
              <a:gd name="connsiteY4" fmla="*/ 648431 h 4428844"/>
              <a:gd name="connsiteX0" fmla="*/ 193949 w 5866724"/>
              <a:gd name="connsiteY0" fmla="*/ 639455 h 4419868"/>
              <a:gd name="connsiteX1" fmla="*/ 5723296 w 5866724"/>
              <a:gd name="connsiteY1" fmla="*/ 104659 h 4419868"/>
              <a:gd name="connsiteX2" fmla="*/ 5866724 w 5866724"/>
              <a:gd name="connsiteY2" fmla="*/ 2126611 h 4419868"/>
              <a:gd name="connsiteX3" fmla="*/ 3000192 w 5866724"/>
              <a:gd name="connsiteY3" fmla="*/ 4419868 h 4419868"/>
              <a:gd name="connsiteX4" fmla="*/ 193949 w 5866724"/>
              <a:gd name="connsiteY4" fmla="*/ 639455 h 4419868"/>
              <a:gd name="connsiteX0" fmla="*/ 193949 w 6103969"/>
              <a:gd name="connsiteY0" fmla="*/ 639455 h 4419868"/>
              <a:gd name="connsiteX1" fmla="*/ 5723296 w 6103969"/>
              <a:gd name="connsiteY1" fmla="*/ 104659 h 4419868"/>
              <a:gd name="connsiteX2" fmla="*/ 5866724 w 6103969"/>
              <a:gd name="connsiteY2" fmla="*/ 2126611 h 4419868"/>
              <a:gd name="connsiteX3" fmla="*/ 3000192 w 6103969"/>
              <a:gd name="connsiteY3" fmla="*/ 4419868 h 4419868"/>
              <a:gd name="connsiteX4" fmla="*/ 193949 w 6103969"/>
              <a:gd name="connsiteY4" fmla="*/ 639455 h 4419868"/>
              <a:gd name="connsiteX0" fmla="*/ 193949 w 5866927"/>
              <a:gd name="connsiteY0" fmla="*/ 725715 h 4506128"/>
              <a:gd name="connsiteX1" fmla="*/ 5271121 w 5866927"/>
              <a:gd name="connsiteY1" fmla="*/ 0 h 4506128"/>
              <a:gd name="connsiteX2" fmla="*/ 5866724 w 5866927"/>
              <a:gd name="connsiteY2" fmla="*/ 2212871 h 4506128"/>
              <a:gd name="connsiteX3" fmla="*/ 3000192 w 5866927"/>
              <a:gd name="connsiteY3" fmla="*/ 4506128 h 4506128"/>
              <a:gd name="connsiteX4" fmla="*/ 193949 w 5866927"/>
              <a:gd name="connsiteY4" fmla="*/ 725715 h 4506128"/>
              <a:gd name="connsiteX0" fmla="*/ 193949 w 5887493"/>
              <a:gd name="connsiteY0" fmla="*/ 730942 h 4511355"/>
              <a:gd name="connsiteX1" fmla="*/ 5271121 w 5887493"/>
              <a:gd name="connsiteY1" fmla="*/ 5227 h 4511355"/>
              <a:gd name="connsiteX2" fmla="*/ 5866724 w 5887493"/>
              <a:gd name="connsiteY2" fmla="*/ 2218098 h 4511355"/>
              <a:gd name="connsiteX3" fmla="*/ 3000192 w 5887493"/>
              <a:gd name="connsiteY3" fmla="*/ 4511355 h 4511355"/>
              <a:gd name="connsiteX4" fmla="*/ 193949 w 5887493"/>
              <a:gd name="connsiteY4" fmla="*/ 730942 h 4511355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193949 w 5866724"/>
              <a:gd name="connsiteY0" fmla="*/ 811097 h 4591510"/>
              <a:gd name="connsiteX1" fmla="*/ 5040009 w 5866724"/>
              <a:gd name="connsiteY1" fmla="*/ 4995 h 4591510"/>
              <a:gd name="connsiteX2" fmla="*/ 5866724 w 5866724"/>
              <a:gd name="connsiteY2" fmla="*/ 2298253 h 4591510"/>
              <a:gd name="connsiteX3" fmla="*/ 3000192 w 5866724"/>
              <a:gd name="connsiteY3" fmla="*/ 4591510 h 4591510"/>
              <a:gd name="connsiteX4" fmla="*/ 193949 w 5866724"/>
              <a:gd name="connsiteY4" fmla="*/ 811097 h 4591510"/>
              <a:gd name="connsiteX0" fmla="*/ 88203 w 5760978"/>
              <a:gd name="connsiteY0" fmla="*/ 811097 h 4591510"/>
              <a:gd name="connsiteX1" fmla="*/ 4934263 w 5760978"/>
              <a:gd name="connsiteY1" fmla="*/ 4995 h 4591510"/>
              <a:gd name="connsiteX2" fmla="*/ 5760978 w 5760978"/>
              <a:gd name="connsiteY2" fmla="*/ 2298253 h 4591510"/>
              <a:gd name="connsiteX3" fmla="*/ 2894446 w 5760978"/>
              <a:gd name="connsiteY3" fmla="*/ 4591510 h 4591510"/>
              <a:gd name="connsiteX4" fmla="*/ 88203 w 5760978"/>
              <a:gd name="connsiteY4" fmla="*/ 811097 h 4591510"/>
              <a:gd name="connsiteX0" fmla="*/ 205536 w 5878311"/>
              <a:gd name="connsiteY0" fmla="*/ 811097 h 4601558"/>
              <a:gd name="connsiteX1" fmla="*/ 5051596 w 5878311"/>
              <a:gd name="connsiteY1" fmla="*/ 4995 h 4601558"/>
              <a:gd name="connsiteX2" fmla="*/ 5878311 w 5878311"/>
              <a:gd name="connsiteY2" fmla="*/ 2298253 h 4601558"/>
              <a:gd name="connsiteX3" fmla="*/ 1303559 w 5878311"/>
              <a:gd name="connsiteY3" fmla="*/ 4601558 h 4601558"/>
              <a:gd name="connsiteX4" fmla="*/ 205536 w 5878311"/>
              <a:gd name="connsiteY4" fmla="*/ 811097 h 4601558"/>
              <a:gd name="connsiteX0" fmla="*/ 178601 w 5851376"/>
              <a:gd name="connsiteY0" fmla="*/ 811097 h 4601558"/>
              <a:gd name="connsiteX1" fmla="*/ 5024661 w 5851376"/>
              <a:gd name="connsiteY1" fmla="*/ 4995 h 4601558"/>
              <a:gd name="connsiteX2" fmla="*/ 5851376 w 5851376"/>
              <a:gd name="connsiteY2" fmla="*/ 2298253 h 4601558"/>
              <a:gd name="connsiteX3" fmla="*/ 1276624 w 5851376"/>
              <a:gd name="connsiteY3" fmla="*/ 4601558 h 4601558"/>
              <a:gd name="connsiteX4" fmla="*/ 178601 w 5851376"/>
              <a:gd name="connsiteY4" fmla="*/ 811097 h 4601558"/>
              <a:gd name="connsiteX0" fmla="*/ 178601 w 5851376"/>
              <a:gd name="connsiteY0" fmla="*/ 811097 h 4607410"/>
              <a:gd name="connsiteX1" fmla="*/ 5024661 w 5851376"/>
              <a:gd name="connsiteY1" fmla="*/ 4995 h 4607410"/>
              <a:gd name="connsiteX2" fmla="*/ 5851376 w 5851376"/>
              <a:gd name="connsiteY2" fmla="*/ 2298253 h 4607410"/>
              <a:gd name="connsiteX3" fmla="*/ 1276624 w 5851376"/>
              <a:gd name="connsiteY3" fmla="*/ 4601558 h 4607410"/>
              <a:gd name="connsiteX4" fmla="*/ 178601 w 5851376"/>
              <a:gd name="connsiteY4" fmla="*/ 811097 h 4607410"/>
              <a:gd name="connsiteX0" fmla="*/ 178601 w 5851376"/>
              <a:gd name="connsiteY0" fmla="*/ 811097 h 4601879"/>
              <a:gd name="connsiteX1" fmla="*/ 5024661 w 5851376"/>
              <a:gd name="connsiteY1" fmla="*/ 4995 h 4601879"/>
              <a:gd name="connsiteX2" fmla="*/ 5851376 w 5851376"/>
              <a:gd name="connsiteY2" fmla="*/ 2298253 h 4601879"/>
              <a:gd name="connsiteX3" fmla="*/ 1276624 w 5851376"/>
              <a:gd name="connsiteY3" fmla="*/ 4601558 h 4601879"/>
              <a:gd name="connsiteX4" fmla="*/ 178601 w 5851376"/>
              <a:gd name="connsiteY4" fmla="*/ 811097 h 4601879"/>
              <a:gd name="connsiteX0" fmla="*/ 178601 w 5598354"/>
              <a:gd name="connsiteY0" fmla="*/ 808523 h 4709660"/>
              <a:gd name="connsiteX1" fmla="*/ 5024661 w 5598354"/>
              <a:gd name="connsiteY1" fmla="*/ 2421 h 4709660"/>
              <a:gd name="connsiteX2" fmla="*/ 5549926 w 5598354"/>
              <a:gd name="connsiteY2" fmla="*/ 4224963 h 4709660"/>
              <a:gd name="connsiteX3" fmla="*/ 1276624 w 5598354"/>
              <a:gd name="connsiteY3" fmla="*/ 4598984 h 4709660"/>
              <a:gd name="connsiteX4" fmla="*/ 178601 w 5598354"/>
              <a:gd name="connsiteY4" fmla="*/ 808523 h 4709660"/>
              <a:gd name="connsiteX0" fmla="*/ 178601 w 5915101"/>
              <a:gd name="connsiteY0" fmla="*/ 808718 h 4709855"/>
              <a:gd name="connsiteX1" fmla="*/ 5024661 w 5915101"/>
              <a:gd name="connsiteY1" fmla="*/ 2616 h 4709855"/>
              <a:gd name="connsiteX2" fmla="*/ 5549926 w 5915101"/>
              <a:gd name="connsiteY2" fmla="*/ 4225158 h 4709855"/>
              <a:gd name="connsiteX3" fmla="*/ 1276624 w 5915101"/>
              <a:gd name="connsiteY3" fmla="*/ 4599179 h 4709855"/>
              <a:gd name="connsiteX4" fmla="*/ 178601 w 5915101"/>
              <a:gd name="connsiteY4" fmla="*/ 808718 h 4709855"/>
              <a:gd name="connsiteX0" fmla="*/ 178601 w 5675803"/>
              <a:gd name="connsiteY0" fmla="*/ 808922 h 4621140"/>
              <a:gd name="connsiteX1" fmla="*/ 5024661 w 5675803"/>
              <a:gd name="connsiteY1" fmla="*/ 2820 h 4621140"/>
              <a:gd name="connsiteX2" fmla="*/ 5158040 w 5675803"/>
              <a:gd name="connsiteY2" fmla="*/ 3974153 h 4621140"/>
              <a:gd name="connsiteX3" fmla="*/ 1276624 w 5675803"/>
              <a:gd name="connsiteY3" fmla="*/ 4599383 h 4621140"/>
              <a:gd name="connsiteX4" fmla="*/ 178601 w 5675803"/>
              <a:gd name="connsiteY4" fmla="*/ 808922 h 4621140"/>
              <a:gd name="connsiteX0" fmla="*/ 178601 w 5675803"/>
              <a:gd name="connsiteY0" fmla="*/ 808922 h 4607064"/>
              <a:gd name="connsiteX1" fmla="*/ 5024661 w 5675803"/>
              <a:gd name="connsiteY1" fmla="*/ 2820 h 4607064"/>
              <a:gd name="connsiteX2" fmla="*/ 5158040 w 5675803"/>
              <a:gd name="connsiteY2" fmla="*/ 3974153 h 4607064"/>
              <a:gd name="connsiteX3" fmla="*/ 1276624 w 5675803"/>
              <a:gd name="connsiteY3" fmla="*/ 4599383 h 4607064"/>
              <a:gd name="connsiteX4" fmla="*/ 178601 w 5675803"/>
              <a:gd name="connsiteY4" fmla="*/ 808922 h 4607064"/>
              <a:gd name="connsiteX0" fmla="*/ 178601 w 5802309"/>
              <a:gd name="connsiteY0" fmla="*/ 808749 h 4651134"/>
              <a:gd name="connsiteX1" fmla="*/ 5024661 w 5802309"/>
              <a:gd name="connsiteY1" fmla="*/ 2647 h 4651134"/>
              <a:gd name="connsiteX2" fmla="*/ 5379104 w 5802309"/>
              <a:gd name="connsiteY2" fmla="*/ 4184995 h 4651134"/>
              <a:gd name="connsiteX3" fmla="*/ 1276624 w 5802309"/>
              <a:gd name="connsiteY3" fmla="*/ 4599210 h 4651134"/>
              <a:gd name="connsiteX4" fmla="*/ 178601 w 5802309"/>
              <a:gd name="connsiteY4" fmla="*/ 808749 h 465113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178601 w 5871139"/>
              <a:gd name="connsiteY0" fmla="*/ 808689 h 4651074"/>
              <a:gd name="connsiteX1" fmla="*/ 5024661 w 5871139"/>
              <a:gd name="connsiteY1" fmla="*/ 2587 h 4651074"/>
              <a:gd name="connsiteX2" fmla="*/ 5379104 w 5871139"/>
              <a:gd name="connsiteY2" fmla="*/ 4184935 h 4651074"/>
              <a:gd name="connsiteX3" fmla="*/ 1276624 w 5871139"/>
              <a:gd name="connsiteY3" fmla="*/ 4599150 h 4651074"/>
              <a:gd name="connsiteX4" fmla="*/ 178601 w 5871139"/>
              <a:gd name="connsiteY4" fmla="*/ 808689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204250 w 5705869"/>
              <a:gd name="connsiteY0" fmla="*/ 1069946 h 4651074"/>
              <a:gd name="connsiteX1" fmla="*/ 4859391 w 5705869"/>
              <a:gd name="connsiteY1" fmla="*/ 2587 h 4651074"/>
              <a:gd name="connsiteX2" fmla="*/ 5213834 w 5705869"/>
              <a:gd name="connsiteY2" fmla="*/ 4184935 h 4651074"/>
              <a:gd name="connsiteX3" fmla="*/ 1111354 w 5705869"/>
              <a:gd name="connsiteY3" fmla="*/ 4599150 h 4651074"/>
              <a:gd name="connsiteX4" fmla="*/ 204250 w 5705869"/>
              <a:gd name="connsiteY4" fmla="*/ 1069946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651074"/>
              <a:gd name="connsiteX1" fmla="*/ 4910882 w 5757360"/>
              <a:gd name="connsiteY1" fmla="*/ 2587 h 4651074"/>
              <a:gd name="connsiteX2" fmla="*/ 5265325 w 5757360"/>
              <a:gd name="connsiteY2" fmla="*/ 4184935 h 4651074"/>
              <a:gd name="connsiteX3" fmla="*/ 1162845 w 5757360"/>
              <a:gd name="connsiteY3" fmla="*/ 4599150 h 4651074"/>
              <a:gd name="connsiteX4" fmla="*/ 195451 w 5757360"/>
              <a:gd name="connsiteY4" fmla="*/ 1029752 h 4651074"/>
              <a:gd name="connsiteX0" fmla="*/ 195451 w 5757360"/>
              <a:gd name="connsiteY0" fmla="*/ 1029752 h 4599150"/>
              <a:gd name="connsiteX1" fmla="*/ 4910882 w 5757360"/>
              <a:gd name="connsiteY1" fmla="*/ 2587 h 4599150"/>
              <a:gd name="connsiteX2" fmla="*/ 5265325 w 5757360"/>
              <a:gd name="connsiteY2" fmla="*/ 4184935 h 4599150"/>
              <a:gd name="connsiteX3" fmla="*/ 1162845 w 5757360"/>
              <a:gd name="connsiteY3" fmla="*/ 4599150 h 4599150"/>
              <a:gd name="connsiteX4" fmla="*/ 195451 w 5757360"/>
              <a:gd name="connsiteY4" fmla="*/ 1029752 h 4599150"/>
              <a:gd name="connsiteX0" fmla="*/ 195451 w 5757360"/>
              <a:gd name="connsiteY0" fmla="*/ 1029752 h 4725268"/>
              <a:gd name="connsiteX1" fmla="*/ 4910882 w 5757360"/>
              <a:gd name="connsiteY1" fmla="*/ 2587 h 4725268"/>
              <a:gd name="connsiteX2" fmla="*/ 5265325 w 5757360"/>
              <a:gd name="connsiteY2" fmla="*/ 4184935 h 4725268"/>
              <a:gd name="connsiteX3" fmla="*/ 1162845 w 5757360"/>
              <a:gd name="connsiteY3" fmla="*/ 4599150 h 4725268"/>
              <a:gd name="connsiteX4" fmla="*/ 195451 w 5757360"/>
              <a:gd name="connsiteY4" fmla="*/ 1029752 h 4725268"/>
              <a:gd name="connsiteX0" fmla="*/ 194182 w 5756091"/>
              <a:gd name="connsiteY0" fmla="*/ 1029752 h 4725268"/>
              <a:gd name="connsiteX1" fmla="*/ 4909613 w 5756091"/>
              <a:gd name="connsiteY1" fmla="*/ 2587 h 4725268"/>
              <a:gd name="connsiteX2" fmla="*/ 5264056 w 5756091"/>
              <a:gd name="connsiteY2" fmla="*/ 4184935 h 4725268"/>
              <a:gd name="connsiteX3" fmla="*/ 1161576 w 5756091"/>
              <a:gd name="connsiteY3" fmla="*/ 4599150 h 4725268"/>
              <a:gd name="connsiteX4" fmla="*/ 194182 w 5756091"/>
              <a:gd name="connsiteY4" fmla="*/ 1029752 h 4725268"/>
              <a:gd name="connsiteX0" fmla="*/ 241739 w 5803648"/>
              <a:gd name="connsiteY0" fmla="*/ 1029752 h 4644801"/>
              <a:gd name="connsiteX1" fmla="*/ 4957170 w 5803648"/>
              <a:gd name="connsiteY1" fmla="*/ 2587 h 4644801"/>
              <a:gd name="connsiteX2" fmla="*/ 5311613 w 5803648"/>
              <a:gd name="connsiteY2" fmla="*/ 4184935 h 4644801"/>
              <a:gd name="connsiteX3" fmla="*/ 927779 w 5803648"/>
              <a:gd name="connsiteY3" fmla="*/ 4468521 h 4644801"/>
              <a:gd name="connsiteX4" fmla="*/ 241739 w 5803648"/>
              <a:gd name="connsiteY4" fmla="*/ 1029752 h 4644801"/>
              <a:gd name="connsiteX0" fmla="*/ 241739 w 5803648"/>
              <a:gd name="connsiteY0" fmla="*/ 1029752 h 4681566"/>
              <a:gd name="connsiteX1" fmla="*/ 4957170 w 5803648"/>
              <a:gd name="connsiteY1" fmla="*/ 2587 h 4681566"/>
              <a:gd name="connsiteX2" fmla="*/ 5311613 w 5803648"/>
              <a:gd name="connsiteY2" fmla="*/ 4184935 h 4681566"/>
              <a:gd name="connsiteX3" fmla="*/ 927779 w 5803648"/>
              <a:gd name="connsiteY3" fmla="*/ 4468521 h 4681566"/>
              <a:gd name="connsiteX4" fmla="*/ 241739 w 5803648"/>
              <a:gd name="connsiteY4" fmla="*/ 1029752 h 4681566"/>
              <a:gd name="connsiteX0" fmla="*/ 241739 w 5912208"/>
              <a:gd name="connsiteY0" fmla="*/ 1058797 h 4710611"/>
              <a:gd name="connsiteX1" fmla="*/ 4957170 w 5912208"/>
              <a:gd name="connsiteY1" fmla="*/ 31632 h 4710611"/>
              <a:gd name="connsiteX2" fmla="*/ 5311613 w 5912208"/>
              <a:gd name="connsiteY2" fmla="*/ 4213980 h 4710611"/>
              <a:gd name="connsiteX3" fmla="*/ 927779 w 5912208"/>
              <a:gd name="connsiteY3" fmla="*/ 4497566 h 4710611"/>
              <a:gd name="connsiteX4" fmla="*/ 241739 w 5912208"/>
              <a:gd name="connsiteY4" fmla="*/ 1058797 h 4710611"/>
              <a:gd name="connsiteX0" fmla="*/ 241739 w 5643205"/>
              <a:gd name="connsiteY0" fmla="*/ 909302 h 4561116"/>
              <a:gd name="connsiteX1" fmla="*/ 4042770 w 5643205"/>
              <a:gd name="connsiteY1" fmla="*/ 32862 h 4561116"/>
              <a:gd name="connsiteX2" fmla="*/ 5311613 w 5643205"/>
              <a:gd name="connsiteY2" fmla="*/ 4064485 h 4561116"/>
              <a:gd name="connsiteX3" fmla="*/ 927779 w 5643205"/>
              <a:gd name="connsiteY3" fmla="*/ 4348071 h 4561116"/>
              <a:gd name="connsiteX4" fmla="*/ 241739 w 5643205"/>
              <a:gd name="connsiteY4" fmla="*/ 909302 h 4561116"/>
              <a:gd name="connsiteX0" fmla="*/ 241739 w 5838417"/>
              <a:gd name="connsiteY0" fmla="*/ 955224 h 4607038"/>
              <a:gd name="connsiteX1" fmla="*/ 4042770 w 5838417"/>
              <a:gd name="connsiteY1" fmla="*/ 78784 h 4607038"/>
              <a:gd name="connsiteX2" fmla="*/ 5311613 w 5838417"/>
              <a:gd name="connsiteY2" fmla="*/ 4110407 h 4607038"/>
              <a:gd name="connsiteX3" fmla="*/ 927779 w 5838417"/>
              <a:gd name="connsiteY3" fmla="*/ 4393993 h 4607038"/>
              <a:gd name="connsiteX4" fmla="*/ 241739 w 5838417"/>
              <a:gd name="connsiteY4" fmla="*/ 955224 h 4607038"/>
              <a:gd name="connsiteX0" fmla="*/ 241739 w 5838417"/>
              <a:gd name="connsiteY0" fmla="*/ 955224 h 4479329"/>
              <a:gd name="connsiteX1" fmla="*/ 4042770 w 5838417"/>
              <a:gd name="connsiteY1" fmla="*/ 78784 h 4479329"/>
              <a:gd name="connsiteX2" fmla="*/ 5311613 w 5838417"/>
              <a:gd name="connsiteY2" fmla="*/ 4110407 h 4479329"/>
              <a:gd name="connsiteX3" fmla="*/ 927779 w 5838417"/>
              <a:gd name="connsiteY3" fmla="*/ 4393993 h 4479329"/>
              <a:gd name="connsiteX4" fmla="*/ 241739 w 5838417"/>
              <a:gd name="connsiteY4" fmla="*/ 955224 h 4479329"/>
              <a:gd name="connsiteX0" fmla="*/ 241739 w 5939526"/>
              <a:gd name="connsiteY0" fmla="*/ 942880 h 4466985"/>
              <a:gd name="connsiteX1" fmla="*/ 4042770 w 5939526"/>
              <a:gd name="connsiteY1" fmla="*/ 66440 h 4466985"/>
              <a:gd name="connsiteX2" fmla="*/ 5311613 w 5939526"/>
              <a:gd name="connsiteY2" fmla="*/ 4098063 h 4466985"/>
              <a:gd name="connsiteX3" fmla="*/ 927779 w 5939526"/>
              <a:gd name="connsiteY3" fmla="*/ 4381649 h 4466985"/>
              <a:gd name="connsiteX4" fmla="*/ 241739 w 5939526"/>
              <a:gd name="connsiteY4" fmla="*/ 942880 h 4466985"/>
              <a:gd name="connsiteX0" fmla="*/ 347237 w 6045024"/>
              <a:gd name="connsiteY0" fmla="*/ 942880 h 4466985"/>
              <a:gd name="connsiteX1" fmla="*/ 4148268 w 6045024"/>
              <a:gd name="connsiteY1" fmla="*/ 66440 h 4466985"/>
              <a:gd name="connsiteX2" fmla="*/ 5417111 w 6045024"/>
              <a:gd name="connsiteY2" fmla="*/ 4098063 h 4466985"/>
              <a:gd name="connsiteX3" fmla="*/ 651440 w 6045024"/>
              <a:gd name="connsiteY3" fmla="*/ 4381649 h 4466985"/>
              <a:gd name="connsiteX4" fmla="*/ 347237 w 6045024"/>
              <a:gd name="connsiteY4" fmla="*/ 942880 h 4466985"/>
              <a:gd name="connsiteX0" fmla="*/ 273775 w 5971562"/>
              <a:gd name="connsiteY0" fmla="*/ 942880 h 4466985"/>
              <a:gd name="connsiteX1" fmla="*/ 4074806 w 5971562"/>
              <a:gd name="connsiteY1" fmla="*/ 66440 h 4466985"/>
              <a:gd name="connsiteX2" fmla="*/ 5343649 w 5971562"/>
              <a:gd name="connsiteY2" fmla="*/ 4098063 h 4466985"/>
              <a:gd name="connsiteX3" fmla="*/ 577978 w 5971562"/>
              <a:gd name="connsiteY3" fmla="*/ 4381649 h 4466985"/>
              <a:gd name="connsiteX4" fmla="*/ 273775 w 5971562"/>
              <a:gd name="connsiteY4" fmla="*/ 942880 h 4466985"/>
              <a:gd name="connsiteX0" fmla="*/ 273775 w 5971562"/>
              <a:gd name="connsiteY0" fmla="*/ 942880 h 4448824"/>
              <a:gd name="connsiteX1" fmla="*/ 4074806 w 5971562"/>
              <a:gd name="connsiteY1" fmla="*/ 66440 h 4448824"/>
              <a:gd name="connsiteX2" fmla="*/ 5343649 w 5971562"/>
              <a:gd name="connsiteY2" fmla="*/ 4098063 h 4448824"/>
              <a:gd name="connsiteX3" fmla="*/ 577978 w 5971562"/>
              <a:gd name="connsiteY3" fmla="*/ 4381649 h 4448824"/>
              <a:gd name="connsiteX4" fmla="*/ 273775 w 5971562"/>
              <a:gd name="connsiteY4" fmla="*/ 942880 h 4448824"/>
              <a:gd name="connsiteX0" fmla="*/ 273775 w 5783646"/>
              <a:gd name="connsiteY0" fmla="*/ 940244 h 4466512"/>
              <a:gd name="connsiteX1" fmla="*/ 4074806 w 5783646"/>
              <a:gd name="connsiteY1" fmla="*/ 63804 h 4466512"/>
              <a:gd name="connsiteX2" fmla="*/ 5052247 w 5783646"/>
              <a:gd name="connsiteY2" fmla="*/ 4306442 h 4466512"/>
              <a:gd name="connsiteX3" fmla="*/ 577978 w 5783646"/>
              <a:gd name="connsiteY3" fmla="*/ 4379013 h 4466512"/>
              <a:gd name="connsiteX4" fmla="*/ 273775 w 5783646"/>
              <a:gd name="connsiteY4" fmla="*/ 940244 h 4466512"/>
              <a:gd name="connsiteX0" fmla="*/ 273775 w 5864506"/>
              <a:gd name="connsiteY0" fmla="*/ 934546 h 4460814"/>
              <a:gd name="connsiteX1" fmla="*/ 4074806 w 5864506"/>
              <a:gd name="connsiteY1" fmla="*/ 58106 h 4460814"/>
              <a:gd name="connsiteX2" fmla="*/ 5052247 w 5864506"/>
              <a:gd name="connsiteY2" fmla="*/ 4300744 h 4460814"/>
              <a:gd name="connsiteX3" fmla="*/ 577978 w 5864506"/>
              <a:gd name="connsiteY3" fmla="*/ 4373315 h 4460814"/>
              <a:gd name="connsiteX4" fmla="*/ 273775 w 5864506"/>
              <a:gd name="connsiteY4" fmla="*/ 934546 h 4460814"/>
              <a:gd name="connsiteX0" fmla="*/ 273775 w 5500878"/>
              <a:gd name="connsiteY0" fmla="*/ 877967 h 4404235"/>
              <a:gd name="connsiteX1" fmla="*/ 4074806 w 5500878"/>
              <a:gd name="connsiteY1" fmla="*/ 1527 h 4404235"/>
              <a:gd name="connsiteX2" fmla="*/ 5052247 w 5500878"/>
              <a:gd name="connsiteY2" fmla="*/ 4244165 h 4404235"/>
              <a:gd name="connsiteX3" fmla="*/ 577978 w 5500878"/>
              <a:gd name="connsiteY3" fmla="*/ 4316736 h 4404235"/>
              <a:gd name="connsiteX4" fmla="*/ 273775 w 5500878"/>
              <a:gd name="connsiteY4" fmla="*/ 877967 h 440423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799163"/>
              <a:gd name="connsiteY0" fmla="*/ 918147 h 4444415"/>
              <a:gd name="connsiteX1" fmla="*/ 5220318 w 5799163"/>
              <a:gd name="connsiteY1" fmla="*/ 1513 h 4444415"/>
              <a:gd name="connsiteX2" fmla="*/ 5052247 w 5799163"/>
              <a:gd name="connsiteY2" fmla="*/ 4284345 h 4444415"/>
              <a:gd name="connsiteX3" fmla="*/ 577978 w 5799163"/>
              <a:gd name="connsiteY3" fmla="*/ 4356916 h 4444415"/>
              <a:gd name="connsiteX4" fmla="*/ 273775 w 5799163"/>
              <a:gd name="connsiteY4" fmla="*/ 918147 h 4444415"/>
              <a:gd name="connsiteX0" fmla="*/ 273775 w 5961503"/>
              <a:gd name="connsiteY0" fmla="*/ 925032 h 4451300"/>
              <a:gd name="connsiteX1" fmla="*/ 5220318 w 5961503"/>
              <a:gd name="connsiteY1" fmla="*/ 8398 h 4451300"/>
              <a:gd name="connsiteX2" fmla="*/ 5052247 w 5961503"/>
              <a:gd name="connsiteY2" fmla="*/ 4291230 h 4451300"/>
              <a:gd name="connsiteX3" fmla="*/ 577978 w 5961503"/>
              <a:gd name="connsiteY3" fmla="*/ 4363801 h 4451300"/>
              <a:gd name="connsiteX4" fmla="*/ 273775 w 5961503"/>
              <a:gd name="connsiteY4" fmla="*/ 925032 h 4451300"/>
              <a:gd name="connsiteX0" fmla="*/ 273775 w 5802230"/>
              <a:gd name="connsiteY0" fmla="*/ 894937 h 4421205"/>
              <a:gd name="connsiteX1" fmla="*/ 4858577 w 5802230"/>
              <a:gd name="connsiteY1" fmla="*/ 8448 h 4421205"/>
              <a:gd name="connsiteX2" fmla="*/ 5052247 w 5802230"/>
              <a:gd name="connsiteY2" fmla="*/ 4261135 h 4421205"/>
              <a:gd name="connsiteX3" fmla="*/ 577978 w 5802230"/>
              <a:gd name="connsiteY3" fmla="*/ 4333706 h 4421205"/>
              <a:gd name="connsiteX4" fmla="*/ 273775 w 5802230"/>
              <a:gd name="connsiteY4" fmla="*/ 894937 h 4421205"/>
              <a:gd name="connsiteX0" fmla="*/ 273775 w 5537359"/>
              <a:gd name="connsiteY0" fmla="*/ 894986 h 4417612"/>
              <a:gd name="connsiteX1" fmla="*/ 4858577 w 5537359"/>
              <a:gd name="connsiteY1" fmla="*/ 8497 h 4417612"/>
              <a:gd name="connsiteX2" fmla="*/ 4559878 w 5537359"/>
              <a:gd name="connsiteY2" fmla="*/ 4231039 h 4417612"/>
              <a:gd name="connsiteX3" fmla="*/ 577978 w 5537359"/>
              <a:gd name="connsiteY3" fmla="*/ 4333755 h 4417612"/>
              <a:gd name="connsiteX4" fmla="*/ 273775 w 5537359"/>
              <a:gd name="connsiteY4" fmla="*/ 894986 h 4417612"/>
              <a:gd name="connsiteX0" fmla="*/ 273775 w 5812461"/>
              <a:gd name="connsiteY0" fmla="*/ 895572 h 4418198"/>
              <a:gd name="connsiteX1" fmla="*/ 4858577 w 5812461"/>
              <a:gd name="connsiteY1" fmla="*/ 9083 h 4418198"/>
              <a:gd name="connsiteX2" fmla="*/ 4559878 w 5812461"/>
              <a:gd name="connsiteY2" fmla="*/ 4231625 h 4418198"/>
              <a:gd name="connsiteX3" fmla="*/ 577978 w 5812461"/>
              <a:gd name="connsiteY3" fmla="*/ 4334341 h 4418198"/>
              <a:gd name="connsiteX4" fmla="*/ 273775 w 5812461"/>
              <a:gd name="connsiteY4" fmla="*/ 895572 h 4418198"/>
              <a:gd name="connsiteX0" fmla="*/ 273775 w 5806873"/>
              <a:gd name="connsiteY0" fmla="*/ 895295 h 4440129"/>
              <a:gd name="connsiteX1" fmla="*/ 4858577 w 5806873"/>
              <a:gd name="connsiteY1" fmla="*/ 8806 h 4440129"/>
              <a:gd name="connsiteX2" fmla="*/ 4549829 w 5806873"/>
              <a:gd name="connsiteY2" fmla="*/ 4382073 h 4440129"/>
              <a:gd name="connsiteX3" fmla="*/ 577978 w 5806873"/>
              <a:gd name="connsiteY3" fmla="*/ 4334064 h 4440129"/>
              <a:gd name="connsiteX4" fmla="*/ 273775 w 5806873"/>
              <a:gd name="connsiteY4" fmla="*/ 895295 h 4440129"/>
              <a:gd name="connsiteX0" fmla="*/ 273775 w 5806873"/>
              <a:gd name="connsiteY0" fmla="*/ 895295 h 4404386"/>
              <a:gd name="connsiteX1" fmla="*/ 4858577 w 5806873"/>
              <a:gd name="connsiteY1" fmla="*/ 8806 h 4404386"/>
              <a:gd name="connsiteX2" fmla="*/ 4549829 w 5806873"/>
              <a:gd name="connsiteY2" fmla="*/ 4382073 h 4404386"/>
              <a:gd name="connsiteX3" fmla="*/ 577978 w 5806873"/>
              <a:gd name="connsiteY3" fmla="*/ 4334064 h 4404386"/>
              <a:gd name="connsiteX4" fmla="*/ 273775 w 5806873"/>
              <a:gd name="connsiteY4" fmla="*/ 895295 h 4404386"/>
              <a:gd name="connsiteX0" fmla="*/ 273775 w 5810350"/>
              <a:gd name="connsiteY0" fmla="*/ 890500 h 4399591"/>
              <a:gd name="connsiteX1" fmla="*/ 4858577 w 5810350"/>
              <a:gd name="connsiteY1" fmla="*/ 4011 h 4399591"/>
              <a:gd name="connsiteX2" fmla="*/ 4549829 w 5810350"/>
              <a:gd name="connsiteY2" fmla="*/ 4377278 h 4399591"/>
              <a:gd name="connsiteX3" fmla="*/ 577978 w 5810350"/>
              <a:gd name="connsiteY3" fmla="*/ 4329269 h 4399591"/>
              <a:gd name="connsiteX4" fmla="*/ 273775 w 5810350"/>
              <a:gd name="connsiteY4" fmla="*/ 890500 h 4399591"/>
              <a:gd name="connsiteX0" fmla="*/ 305470 w 5842045"/>
              <a:gd name="connsiteY0" fmla="*/ 890500 h 4399591"/>
              <a:gd name="connsiteX1" fmla="*/ 4890272 w 5842045"/>
              <a:gd name="connsiteY1" fmla="*/ 4011 h 4399591"/>
              <a:gd name="connsiteX2" fmla="*/ 4581524 w 5842045"/>
              <a:gd name="connsiteY2" fmla="*/ 4377278 h 4399591"/>
              <a:gd name="connsiteX3" fmla="*/ 609673 w 5842045"/>
              <a:gd name="connsiteY3" fmla="*/ 4329269 h 4399591"/>
              <a:gd name="connsiteX4" fmla="*/ 305470 w 5842045"/>
              <a:gd name="connsiteY4" fmla="*/ 890500 h 4399591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786573"/>
              <a:gd name="connsiteY0" fmla="*/ 890500 h 4408812"/>
              <a:gd name="connsiteX1" fmla="*/ 4834800 w 5786573"/>
              <a:gd name="connsiteY1" fmla="*/ 4011 h 4408812"/>
              <a:gd name="connsiteX2" fmla="*/ 4526052 w 5786573"/>
              <a:gd name="connsiteY2" fmla="*/ 4377278 h 4408812"/>
              <a:gd name="connsiteX3" fmla="*/ 765216 w 5786573"/>
              <a:gd name="connsiteY3" fmla="*/ 4339317 h 4408812"/>
              <a:gd name="connsiteX4" fmla="*/ 249998 w 5786573"/>
              <a:gd name="connsiteY4" fmla="*/ 890500 h 4408812"/>
              <a:gd name="connsiteX0" fmla="*/ 249998 w 5864938"/>
              <a:gd name="connsiteY0" fmla="*/ 894601 h 4412913"/>
              <a:gd name="connsiteX1" fmla="*/ 4834800 w 5864938"/>
              <a:gd name="connsiteY1" fmla="*/ 8112 h 4412913"/>
              <a:gd name="connsiteX2" fmla="*/ 4526052 w 5864938"/>
              <a:gd name="connsiteY2" fmla="*/ 4381379 h 4412913"/>
              <a:gd name="connsiteX3" fmla="*/ 765216 w 5864938"/>
              <a:gd name="connsiteY3" fmla="*/ 4343418 h 4412913"/>
              <a:gd name="connsiteX4" fmla="*/ 249998 w 5864938"/>
              <a:gd name="connsiteY4" fmla="*/ 894601 h 4412913"/>
              <a:gd name="connsiteX0" fmla="*/ 249998 w 5804074"/>
              <a:gd name="connsiteY0" fmla="*/ 892681 h 4410993"/>
              <a:gd name="connsiteX1" fmla="*/ 4834800 w 5804074"/>
              <a:gd name="connsiteY1" fmla="*/ 6192 h 4410993"/>
              <a:gd name="connsiteX2" fmla="*/ 4526052 w 5804074"/>
              <a:gd name="connsiteY2" fmla="*/ 4379459 h 4410993"/>
              <a:gd name="connsiteX3" fmla="*/ 765216 w 5804074"/>
              <a:gd name="connsiteY3" fmla="*/ 4341498 h 4410993"/>
              <a:gd name="connsiteX4" fmla="*/ 249998 w 5804074"/>
              <a:gd name="connsiteY4" fmla="*/ 892681 h 4410993"/>
              <a:gd name="connsiteX0" fmla="*/ 251951 w 5806027"/>
              <a:gd name="connsiteY0" fmla="*/ 892681 h 4410993"/>
              <a:gd name="connsiteX1" fmla="*/ 4836753 w 5806027"/>
              <a:gd name="connsiteY1" fmla="*/ 6192 h 4410993"/>
              <a:gd name="connsiteX2" fmla="*/ 4528005 w 5806027"/>
              <a:gd name="connsiteY2" fmla="*/ 4379459 h 4410993"/>
              <a:gd name="connsiteX3" fmla="*/ 767169 w 5806027"/>
              <a:gd name="connsiteY3" fmla="*/ 4341498 h 4410993"/>
              <a:gd name="connsiteX4" fmla="*/ 251951 w 5806027"/>
              <a:gd name="connsiteY4" fmla="*/ 892681 h 4410993"/>
              <a:gd name="connsiteX0" fmla="*/ 251951 w 5952250"/>
              <a:gd name="connsiteY0" fmla="*/ 893934 h 4412246"/>
              <a:gd name="connsiteX1" fmla="*/ 4836753 w 5952250"/>
              <a:gd name="connsiteY1" fmla="*/ 7445 h 4412246"/>
              <a:gd name="connsiteX2" fmla="*/ 4528005 w 5952250"/>
              <a:gd name="connsiteY2" fmla="*/ 4380712 h 4412246"/>
              <a:gd name="connsiteX3" fmla="*/ 767169 w 5952250"/>
              <a:gd name="connsiteY3" fmla="*/ 4342751 h 4412246"/>
              <a:gd name="connsiteX4" fmla="*/ 251951 w 5952250"/>
              <a:gd name="connsiteY4" fmla="*/ 893934 h 4412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2250" h="4412246">
                <a:moveTo>
                  <a:pt x="251951" y="893934"/>
                </a:moveTo>
                <a:cubicBezTo>
                  <a:pt x="745237" y="-610713"/>
                  <a:pt x="2826165" y="406772"/>
                  <a:pt x="4836753" y="7445"/>
                </a:cubicBezTo>
                <a:cubicBezTo>
                  <a:pt x="6231043" y="-212875"/>
                  <a:pt x="6520011" y="4530693"/>
                  <a:pt x="4528005" y="4380712"/>
                </a:cubicBezTo>
                <a:cubicBezTo>
                  <a:pt x="2239413" y="3902484"/>
                  <a:pt x="2362425" y="4630059"/>
                  <a:pt x="767169" y="4342751"/>
                </a:cubicBezTo>
                <a:cubicBezTo>
                  <a:pt x="203544" y="4187932"/>
                  <a:pt x="-329936" y="2736876"/>
                  <a:pt x="251951" y="89393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582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GSA_CharacterDev_PPT_Theme">
  <a:themeElements>
    <a:clrScheme name="GGSA">
      <a:dk1>
        <a:srgbClr val="717171"/>
      </a:dk1>
      <a:lt1>
        <a:srgbClr val="FFFFFF"/>
      </a:lt1>
      <a:dk2>
        <a:srgbClr val="0092A3"/>
      </a:dk2>
      <a:lt2>
        <a:srgbClr val="FEFAF2"/>
      </a:lt2>
      <a:accent1>
        <a:srgbClr val="177F99"/>
      </a:accent1>
      <a:accent2>
        <a:srgbClr val="7FC7CF"/>
      </a:accent2>
      <a:accent3>
        <a:srgbClr val="D9EEEB"/>
      </a:accent3>
      <a:accent4>
        <a:srgbClr val="F89D29"/>
      </a:accent4>
      <a:accent5>
        <a:srgbClr val="FDB619"/>
      </a:accent5>
      <a:accent6>
        <a:srgbClr val="FFE8B3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HADEV Y4-5 Lesson Template V3 20240419" id="{A58A2304-82A1-614A-A59A-248C8DBCCD86}" vid="{9F2DC27F-1A0B-D946-99EB-CDA5B157DAA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SharedWithUsers xmlns="f315eb64-a02b-4bd5-a84c-38ab918c4ccd">
      <UserInfo>
        <DisplayName>Thom Butler</DisplayName>
        <AccountId>736</AccountId>
        <AccountType/>
      </UserInfo>
    </SharedWithUsers>
    <_dlc_DocId xmlns="f315eb64-a02b-4bd5-a84c-38ab918c4ccd">3KN27SNVY5CS-90160594-428423</_dlc_DocId>
    <_dlc_DocIdUrl xmlns="f315eb64-a02b-4bd5-a84c-38ab918c4ccd">
      <Url>https://ggsaus.sharepoint.com/sites/Curriculum/_layouts/15/DocIdRedir.aspx?ID=3KN27SNVY5CS-90160594-428423</Url>
      <Description>3KN27SNVY5CS-90160594-428423</Description>
    </_dlc_DocIdUrl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PersistId xmlns="f315eb64-a02b-4bd5-a84c-38ab918c4ccd">false</_dlc_DocIdPersistI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75d6702c9f5728392c2dadcda2f3fa4b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017a7b61f5537d81e6fce13e7e2da94e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purl.org/dc/elements/1.1/"/>
    <ds:schemaRef ds:uri="f315eb64-a02b-4bd5-a84c-38ab918c4ccd"/>
    <ds:schemaRef ds:uri="http://schemas.openxmlformats.org/package/2006/metadata/core-properties"/>
    <ds:schemaRef ds:uri="http://purl.org/dc/terms/"/>
    <ds:schemaRef ds:uri="http://schemas.microsoft.com/sharepoint/v3/field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d63ea73a-d7e6-4e3a-bf41-d78273581467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B41324D-E3A2-454F-A8DB-2E70ACAEDB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B5A8FAF-581A-4C97-9ADF-CC73324A2D10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CHADEV Year 4 Lesson Template V3 20240419</Template>
  <TotalTime>677</TotalTime>
  <Words>267</Words>
  <Application>Microsoft Office PowerPoint</Application>
  <PresentationFormat>On-screen Show (4:3)</PresentationFormat>
  <Paragraphs>33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American Typewriter</vt:lpstr>
      <vt:lpstr>Arial</vt:lpstr>
      <vt:lpstr>Calibr</vt:lpstr>
      <vt:lpstr>Calibri</vt:lpstr>
      <vt:lpstr>Copperplate</vt:lpstr>
      <vt:lpstr>Edu QLD Beginner Medium</vt:lpstr>
      <vt:lpstr>Gotham-Book</vt:lpstr>
      <vt:lpstr>GGSA_CharacterDev_PPT_Theme</vt:lpstr>
      <vt:lpstr>School Rules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44</dc:title>
  <dc:subject>Parenting</dc:subject>
  <dc:creator>Mahmoud Diaa</dc:creator>
  <cp:keywords>Parenting</cp:keywords>
  <cp:lastModifiedBy>Chantal Rae</cp:lastModifiedBy>
  <cp:revision>2</cp:revision>
  <cp:lastPrinted>2021-04-07T01:54:21Z</cp:lastPrinted>
  <dcterms:created xsi:type="dcterms:W3CDTF">2024-04-29T10:07:44Z</dcterms:created>
  <dcterms:modified xsi:type="dcterms:W3CDTF">2025-12-10T08:59:10Z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BrochureStand">
    <vt:bool>false</vt:bool>
  </property>
  <property fmtid="{D5CDD505-2E9C-101B-9397-08002B2CF9AE}" pid="13" name="dcSchoolPrincipals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MediaServiceImageTags">
    <vt:lpwstr/>
  </property>
  <property fmtid="{D5CDD505-2E9C-101B-9397-08002B2CF9AE}" pid="26" name="xd_ProgID">
    <vt:lpwstr/>
  </property>
  <property fmtid="{D5CDD505-2E9C-101B-9397-08002B2CF9AE}" pid="27" name="_dlc_DocId">
    <vt:lpwstr>GGSAPD-1028343255-299314</vt:lpwstr>
  </property>
  <property fmtid="{D5CDD505-2E9C-101B-9397-08002B2CF9AE}" pid="28" name="_ColorHex">
    <vt:lpwstr/>
  </property>
  <property fmtid="{D5CDD505-2E9C-101B-9397-08002B2CF9AE}" pid="29" name="_Emoji">
    <vt:lpwstr/>
  </property>
  <property fmtid="{D5CDD505-2E9C-101B-9397-08002B2CF9AE}" pid="30" name="auditStatus">
    <vt:lpwstr>Created</vt:lpwstr>
  </property>
  <property fmtid="{D5CDD505-2E9C-101B-9397-08002B2CF9AE}" pid="31" name="ComplianceAssetId">
    <vt:lpwstr/>
  </property>
  <property fmtid="{D5CDD505-2E9C-101B-9397-08002B2CF9AE}" pid="32" name="TemplateUrl">
    <vt:lpwstr/>
  </property>
  <property fmtid="{D5CDD505-2E9C-101B-9397-08002B2CF9AE}" pid="33" name="Request">
    <vt:lpwstr>, </vt:lpwstr>
  </property>
  <property fmtid="{D5CDD505-2E9C-101B-9397-08002B2CF9AE}" pid="34" name="_ColorTag">
    <vt:lpwstr/>
  </property>
  <property fmtid="{D5CDD505-2E9C-101B-9397-08002B2CF9AE}" pid="35" name="_ExtendedDescription">
    <vt:lpwstr/>
  </property>
  <property fmtid="{D5CDD505-2E9C-101B-9397-08002B2CF9AE}" pid="36" name="TriggerFlowInfo">
    <vt:lpwstr/>
  </property>
  <property fmtid="{D5CDD505-2E9C-101B-9397-08002B2CF9AE}" pid="37" name="_dlc_DocIdUrl">
    <vt:lpwstr>https://ggsaus.sharepoint.com/sites/ProductDevelopment/_layouts/15/DocIdRedir.aspx?ID=GGSAPD-1028343255-299314, GGSAPD-1028343255-299314</vt:lpwstr>
  </property>
  <property fmtid="{D5CDD505-2E9C-101B-9397-08002B2CF9AE}" pid="38" name="xd_Signature">
    <vt:bool>false</vt:bool>
  </property>
  <property fmtid="{D5CDD505-2E9C-101B-9397-08002B2CF9AE}" pid="39" name="SharedWithUsers">
    <vt:lpwstr>5571;#Vanessa Leonhardt;#5694;#Jacqui Castorina</vt:lpwstr>
  </property>
  <property fmtid="{D5CDD505-2E9C-101B-9397-08002B2CF9AE}" pid="40" name="_dlc_DocIdItemGuid">
    <vt:lpwstr>b7498db2-f051-4945-97b1-f8cd63cbd02d</vt:lpwstr>
  </property>
</Properties>
</file>