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13" r:id="rId5"/>
  </p:sldMasterIdLst>
  <p:notesMasterIdLst>
    <p:notesMasterId r:id="rId23"/>
  </p:notesMasterIdLst>
  <p:handoutMasterIdLst>
    <p:handoutMasterId r:id="rId24"/>
  </p:handoutMasterIdLst>
  <p:sldIdLst>
    <p:sldId id="256" r:id="rId6"/>
    <p:sldId id="261" r:id="rId7"/>
    <p:sldId id="262" r:id="rId8"/>
    <p:sldId id="285" r:id="rId9"/>
    <p:sldId id="290" r:id="rId10"/>
    <p:sldId id="297" r:id="rId11"/>
    <p:sldId id="298" r:id="rId12"/>
    <p:sldId id="300" r:id="rId13"/>
    <p:sldId id="299" r:id="rId14"/>
    <p:sldId id="301" r:id="rId15"/>
    <p:sldId id="1784" r:id="rId16"/>
    <p:sldId id="1785" r:id="rId17"/>
    <p:sldId id="302" r:id="rId18"/>
    <p:sldId id="1782" r:id="rId19"/>
    <p:sldId id="275" r:id="rId20"/>
    <p:sldId id="276" r:id="rId21"/>
    <p:sldId id="1787" r:id="rId22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2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1D125-CDAC-41BA-663D-FA2ED412B9D6}" name="Elizabeth Piaquadio" initials="" userId="S::epiaquadio@goodtogreatschools.org.au::52767243-7565-4b68-b9c1-5d2bede989b0" providerId="AD"/>
  <p188:author id="{C4288552-6D0E-8CC2-62D5-390F7A912CEC}" name="Abbas Kassem" initials="" userId="S::akassem@goodtogreatschools.org.au::b5422da9-d130-411e-8a14-2c174765e2f3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  <p188:author id="{FFFCC8EB-EA02-7F88-3DC0-021BD804575E}" name="Oisin McWeeney" initials="" userId="S::omcweeney@goodtogreatschools.org.au::cd60c34c-3a24-41c8-a31a-5c33fe3d703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6F7"/>
    <a:srgbClr val="000000"/>
    <a:srgbClr val="C1E7EA"/>
    <a:srgbClr val="EAC1BE"/>
    <a:srgbClr val="FFEAAB"/>
    <a:srgbClr val="FFEBAB"/>
    <a:srgbClr val="FFFDF5"/>
    <a:srgbClr val="FFFEFA"/>
    <a:srgbClr val="FAFFFF"/>
    <a:srgbClr val="F5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31" autoAdjust="0"/>
    <p:restoredTop sz="96229" autoAdjust="0"/>
  </p:normalViewPr>
  <p:slideViewPr>
    <p:cSldViewPr snapToGrid="0">
      <p:cViewPr varScale="1">
        <p:scale>
          <a:sx n="125" d="100"/>
          <a:sy n="125" d="100"/>
        </p:scale>
        <p:origin x="96" y="492"/>
      </p:cViewPr>
      <p:guideLst>
        <p:guide orient="horz" pos="799"/>
        <p:guide pos="272"/>
        <p:guide pos="2880"/>
        <p:guide pos="5465"/>
        <p:guide orient="horz" pos="2137"/>
        <p:guide orient="horz" pos="3974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isin McWeeney" userId="cd60c34c-3a24-41c8-a31a-5c33fe3d7031" providerId="ADAL" clId="{9ADC0184-6464-D249-BF42-A82D848E35F4}"/>
    <pc:docChg chg="custSel addSld modSld sldOrd">
      <pc:chgData name="Oisin McWeeney" userId="cd60c34c-3a24-41c8-a31a-5c33fe3d7031" providerId="ADAL" clId="{9ADC0184-6464-D249-BF42-A82D848E35F4}" dt="2024-09-21T03:34:10.497" v="1853" actId="20577"/>
      <pc:docMkLst>
        <pc:docMk/>
      </pc:docMkLst>
      <pc:sldChg chg="addSp delSp modSp mod">
        <pc:chgData name="Oisin McWeeney" userId="cd60c34c-3a24-41c8-a31a-5c33fe3d7031" providerId="ADAL" clId="{9ADC0184-6464-D249-BF42-A82D848E35F4}" dt="2024-09-20T02:49:09.158" v="529" actId="27614"/>
        <pc:sldMkLst>
          <pc:docMk/>
          <pc:sldMk cId="2585116655" sldId="256"/>
        </pc:sldMkLst>
      </pc:sldChg>
      <pc:sldChg chg="modSp mod modNotesTx">
        <pc:chgData name="Oisin McWeeney" userId="cd60c34c-3a24-41c8-a31a-5c33fe3d7031" providerId="ADAL" clId="{9ADC0184-6464-D249-BF42-A82D848E35F4}" dt="2024-09-21T03:15:43.541" v="1643" actId="20577"/>
        <pc:sldMkLst>
          <pc:docMk/>
          <pc:sldMk cId="4221246315" sldId="261"/>
        </pc:sldMkLst>
      </pc:sldChg>
      <pc:sldChg chg="modSp mod modNotesTx">
        <pc:chgData name="Oisin McWeeney" userId="cd60c34c-3a24-41c8-a31a-5c33fe3d7031" providerId="ADAL" clId="{9ADC0184-6464-D249-BF42-A82D848E35F4}" dt="2024-09-21T03:16:15.765" v="1728" actId="20577"/>
        <pc:sldMkLst>
          <pc:docMk/>
          <pc:sldMk cId="1729709310" sldId="262"/>
        </pc:sldMkLst>
      </pc:sldChg>
      <pc:sldChg chg="addSp delSp modSp mod modNotesTx">
        <pc:chgData name="Oisin McWeeney" userId="cd60c34c-3a24-41c8-a31a-5c33fe3d7031" providerId="ADAL" clId="{9ADC0184-6464-D249-BF42-A82D848E35F4}" dt="2024-09-20T06:50:37.582" v="1567" actId="20577"/>
        <pc:sldMkLst>
          <pc:docMk/>
          <pc:sldMk cId="521185421" sldId="275"/>
        </pc:sldMkLst>
      </pc:sldChg>
      <pc:sldChg chg="modSp mod modNotesTx">
        <pc:chgData name="Oisin McWeeney" userId="cd60c34c-3a24-41c8-a31a-5c33fe3d7031" providerId="ADAL" clId="{9ADC0184-6464-D249-BF42-A82D848E35F4}" dt="2024-09-20T05:27:08.180" v="898" actId="313"/>
        <pc:sldMkLst>
          <pc:docMk/>
          <pc:sldMk cId="394987177" sldId="276"/>
        </pc:sldMkLst>
      </pc:sldChg>
      <pc:sldChg chg="modSp modNotesTx">
        <pc:chgData name="Oisin McWeeney" userId="cd60c34c-3a24-41c8-a31a-5c33fe3d7031" providerId="ADAL" clId="{9ADC0184-6464-D249-BF42-A82D848E35F4}" dt="2024-09-20T05:16:56.503" v="806" actId="20577"/>
        <pc:sldMkLst>
          <pc:docMk/>
          <pc:sldMk cId="1224502873" sldId="285"/>
        </pc:sldMkLst>
      </pc:sldChg>
      <pc:sldChg chg="modSp">
        <pc:chgData name="Oisin McWeeney" userId="cd60c34c-3a24-41c8-a31a-5c33fe3d7031" providerId="ADAL" clId="{9ADC0184-6464-D249-BF42-A82D848E35F4}" dt="2024-09-20T01:47:03.855" v="156" actId="14826"/>
        <pc:sldMkLst>
          <pc:docMk/>
          <pc:sldMk cId="3633108255" sldId="290"/>
        </pc:sldMkLst>
      </pc:sldChg>
      <pc:sldChg chg="modSp mod modAnim modNotesTx">
        <pc:chgData name="Oisin McWeeney" userId="cd60c34c-3a24-41c8-a31a-5c33fe3d7031" providerId="ADAL" clId="{9ADC0184-6464-D249-BF42-A82D848E35F4}" dt="2024-09-21T03:23:13.956" v="1732" actId="20577"/>
        <pc:sldMkLst>
          <pc:docMk/>
          <pc:sldMk cId="117387710" sldId="297"/>
        </pc:sldMkLst>
      </pc:sldChg>
      <pc:sldChg chg="modSp mod modNotesTx">
        <pc:chgData name="Oisin McWeeney" userId="cd60c34c-3a24-41c8-a31a-5c33fe3d7031" providerId="ADAL" clId="{9ADC0184-6464-D249-BF42-A82D848E35F4}" dt="2024-09-21T03:26:14.263" v="1826" actId="313"/>
        <pc:sldMkLst>
          <pc:docMk/>
          <pc:sldMk cId="558348118" sldId="298"/>
        </pc:sldMkLst>
      </pc:sldChg>
      <pc:sldChg chg="modSp mod modNotesTx">
        <pc:chgData name="Oisin McWeeney" userId="cd60c34c-3a24-41c8-a31a-5c33fe3d7031" providerId="ADAL" clId="{9ADC0184-6464-D249-BF42-A82D848E35F4}" dt="2024-09-20T05:54:38.022" v="899" actId="14826"/>
        <pc:sldMkLst>
          <pc:docMk/>
          <pc:sldMk cId="3445829193" sldId="299"/>
        </pc:sldMkLst>
      </pc:sldChg>
      <pc:sldChg chg="modSp mod modNotesTx">
        <pc:chgData name="Oisin McWeeney" userId="cd60c34c-3a24-41c8-a31a-5c33fe3d7031" providerId="ADAL" clId="{9ADC0184-6464-D249-BF42-A82D848E35F4}" dt="2024-09-21T03:28:51.352" v="1827" actId="14826"/>
        <pc:sldMkLst>
          <pc:docMk/>
          <pc:sldMk cId="3161078265" sldId="300"/>
        </pc:sldMkLst>
      </pc:sldChg>
      <pc:sldChg chg="modSp mod modNotesTx">
        <pc:chgData name="Oisin McWeeney" userId="cd60c34c-3a24-41c8-a31a-5c33fe3d7031" providerId="ADAL" clId="{9ADC0184-6464-D249-BF42-A82D848E35F4}" dt="2024-09-20T02:18:06.330" v="524"/>
        <pc:sldMkLst>
          <pc:docMk/>
          <pc:sldMk cId="1327022093" sldId="301"/>
        </pc:sldMkLst>
      </pc:sldChg>
      <pc:sldChg chg="modSp mod modAnim modNotesTx">
        <pc:chgData name="Oisin McWeeney" userId="cd60c34c-3a24-41c8-a31a-5c33fe3d7031" providerId="ADAL" clId="{9ADC0184-6464-D249-BF42-A82D848E35F4}" dt="2024-09-20T02:53:42.091" v="780" actId="20577"/>
        <pc:sldMkLst>
          <pc:docMk/>
          <pc:sldMk cId="2432143710" sldId="302"/>
        </pc:sldMkLst>
      </pc:sldChg>
      <pc:sldChg chg="modSp mod modNotesTx">
        <pc:chgData name="Oisin McWeeney" userId="cd60c34c-3a24-41c8-a31a-5c33fe3d7031" providerId="ADAL" clId="{9ADC0184-6464-D249-BF42-A82D848E35F4}" dt="2024-09-20T06:29:47.180" v="1115"/>
        <pc:sldMkLst>
          <pc:docMk/>
          <pc:sldMk cId="3341099163" sldId="303"/>
        </pc:sldMkLst>
      </pc:sldChg>
      <pc:sldChg chg="modSp mod modNotesTx">
        <pc:chgData name="Oisin McWeeney" userId="cd60c34c-3a24-41c8-a31a-5c33fe3d7031" providerId="ADAL" clId="{9ADC0184-6464-D249-BF42-A82D848E35F4}" dt="2024-09-21T03:30:10.314" v="1831" actId="14826"/>
        <pc:sldMkLst>
          <pc:docMk/>
          <pc:sldMk cId="659355239" sldId="304"/>
        </pc:sldMkLst>
      </pc:sldChg>
      <pc:sldChg chg="modSp mod modNotesTx">
        <pc:chgData name="Oisin McWeeney" userId="cd60c34c-3a24-41c8-a31a-5c33fe3d7031" providerId="ADAL" clId="{9ADC0184-6464-D249-BF42-A82D848E35F4}" dt="2024-09-21T03:29:09.139" v="1828" actId="14826"/>
        <pc:sldMkLst>
          <pc:docMk/>
          <pc:sldMk cId="1713216147" sldId="305"/>
        </pc:sldMkLst>
      </pc:sldChg>
      <pc:sldChg chg="modSp mod">
        <pc:chgData name="Oisin McWeeney" userId="cd60c34c-3a24-41c8-a31a-5c33fe3d7031" providerId="ADAL" clId="{9ADC0184-6464-D249-BF42-A82D848E35F4}" dt="2024-09-21T03:29:38.930" v="1830" actId="14826"/>
        <pc:sldMkLst>
          <pc:docMk/>
          <pc:sldMk cId="342136659" sldId="306"/>
        </pc:sldMkLst>
      </pc:sldChg>
      <pc:sldChg chg="modSp mod modNotesTx">
        <pc:chgData name="Oisin McWeeney" userId="cd60c34c-3a24-41c8-a31a-5c33fe3d7031" providerId="ADAL" clId="{9ADC0184-6464-D249-BF42-A82D848E35F4}" dt="2024-09-20T06:32:32.634" v="1205" actId="20577"/>
        <pc:sldMkLst>
          <pc:docMk/>
          <pc:sldMk cId="1420020992" sldId="307"/>
        </pc:sldMkLst>
      </pc:sldChg>
      <pc:sldChg chg="delSp modSp mod delAnim modAnim modNotesTx">
        <pc:chgData name="Oisin McWeeney" userId="cd60c34c-3a24-41c8-a31a-5c33fe3d7031" providerId="ADAL" clId="{9ADC0184-6464-D249-BF42-A82D848E35F4}" dt="2024-09-21T03:32:11.108" v="1849"/>
        <pc:sldMkLst>
          <pc:docMk/>
          <pc:sldMk cId="3598576344" sldId="1782"/>
        </pc:sldMkLst>
      </pc:sldChg>
      <pc:sldChg chg="modSp mod">
        <pc:chgData name="Oisin McWeeney" userId="cd60c34c-3a24-41c8-a31a-5c33fe3d7031" providerId="ADAL" clId="{9ADC0184-6464-D249-BF42-A82D848E35F4}" dt="2024-09-20T05:59:52.905" v="1038" actId="20577"/>
        <pc:sldMkLst>
          <pc:docMk/>
          <pc:sldMk cId="3589477728" sldId="1783"/>
        </pc:sldMkLst>
      </pc:sldChg>
      <pc:sldChg chg="modSp add mod modNotesTx">
        <pc:chgData name="Oisin McWeeney" userId="cd60c34c-3a24-41c8-a31a-5c33fe3d7031" providerId="ADAL" clId="{9ADC0184-6464-D249-BF42-A82D848E35F4}" dt="2024-09-20T02:32:26.125" v="526"/>
        <pc:sldMkLst>
          <pc:docMk/>
          <pc:sldMk cId="1507383247" sldId="1784"/>
        </pc:sldMkLst>
      </pc:sldChg>
      <pc:sldChg chg="modSp add mod modNotesTx">
        <pc:chgData name="Oisin McWeeney" userId="cd60c34c-3a24-41c8-a31a-5c33fe3d7031" providerId="ADAL" clId="{9ADC0184-6464-D249-BF42-A82D848E35F4}" dt="2024-09-20T02:33:41.643" v="527"/>
        <pc:sldMkLst>
          <pc:docMk/>
          <pc:sldMk cId="467464156" sldId="1785"/>
        </pc:sldMkLst>
      </pc:sldChg>
      <pc:sldChg chg="modSp add mod ord modNotesTx">
        <pc:chgData name="Oisin McWeeney" userId="cd60c34c-3a24-41c8-a31a-5c33fe3d7031" providerId="ADAL" clId="{9ADC0184-6464-D249-BF42-A82D848E35F4}" dt="2024-09-20T06:41:05.751" v="1262" actId="20577"/>
        <pc:sldMkLst>
          <pc:docMk/>
          <pc:sldMk cId="4223446631" sldId="1786"/>
        </pc:sldMkLst>
      </pc:sldChg>
      <pc:sldChg chg="modSp add mod ord modNotesTx">
        <pc:chgData name="Oisin McWeeney" userId="cd60c34c-3a24-41c8-a31a-5c33fe3d7031" providerId="ADAL" clId="{9ADC0184-6464-D249-BF42-A82D848E35F4}" dt="2024-09-21T03:34:10.497" v="1853" actId="20577"/>
        <pc:sldMkLst>
          <pc:docMk/>
          <pc:sldMk cId="843521534" sldId="1787"/>
        </pc:sldMkLst>
      </pc:sldChg>
      <pc:sldChg chg="modSp add mod">
        <pc:chgData name="Oisin McWeeney" userId="cd60c34c-3a24-41c8-a31a-5c33fe3d7031" providerId="ADAL" clId="{9ADC0184-6464-D249-BF42-A82D848E35F4}" dt="2024-09-20T06:52:16.196" v="1569" actId="14826"/>
        <pc:sldMkLst>
          <pc:docMk/>
          <pc:sldMk cId="686896265" sldId="1788"/>
        </pc:sldMkLst>
      </pc:sldChg>
      <pc:sldChg chg="modSp add mod">
        <pc:chgData name="Oisin McWeeney" userId="cd60c34c-3a24-41c8-a31a-5c33fe3d7031" providerId="ADAL" clId="{9ADC0184-6464-D249-BF42-A82D848E35F4}" dt="2024-09-20T06:52:36.946" v="1571" actId="14826"/>
        <pc:sldMkLst>
          <pc:docMk/>
          <pc:sldMk cId="1963191727" sldId="1789"/>
        </pc:sldMkLst>
      </pc:sldChg>
    </pc:docChg>
  </pc:docChgLst>
  <pc:docChgLst>
    <pc:chgData name="Oisin McWeeney" userId="S::omcweeney@goodtogreatschools.org.au::cd60c34c-3a24-41c8-a31a-5c33fe3d7031" providerId="AD" clId="Web-{A75DC0BF-AABA-180F-F4BF-6F449217B496}"/>
    <pc:docChg chg="modSld">
      <pc:chgData name="Oisin McWeeney" userId="S::omcweeney@goodtogreatschools.org.au::cd60c34c-3a24-41c8-a31a-5c33fe3d7031" providerId="AD" clId="Web-{A75DC0BF-AABA-180F-F4BF-6F449217B496}" dt="2024-09-20T01:35:41.023" v="32" actId="20577"/>
      <pc:docMkLst>
        <pc:docMk/>
      </pc:docMkLst>
      <pc:sldChg chg="modSp">
        <pc:chgData name="Oisin McWeeney" userId="S::omcweeney@goodtogreatschools.org.au::cd60c34c-3a24-41c8-a31a-5c33fe3d7031" providerId="AD" clId="Web-{A75DC0BF-AABA-180F-F4BF-6F449217B496}" dt="2024-09-20T01:35:41.023" v="32" actId="20577"/>
        <pc:sldMkLst>
          <pc:docMk/>
          <pc:sldMk cId="2585116655" sldId="256"/>
        </pc:sldMkLst>
      </pc:sldChg>
    </pc:docChg>
  </pc:docChgLst>
  <pc:docChgLst>
    <pc:chgData name="Bernard Fernando" userId="b283a9a7-e571-4974-a0d3-6db1e4666c62" providerId="ADAL" clId="{3DFC460C-A585-40EE-AB59-3D35946F6E0C}"/>
    <pc:docChg chg="modMainMaster">
      <pc:chgData name="Bernard Fernando" userId="b283a9a7-e571-4974-a0d3-6db1e4666c62" providerId="ADAL" clId="{3DFC460C-A585-40EE-AB59-3D35946F6E0C}" dt="2025-03-05T18:40:45.209" v="5"/>
      <pc:docMkLst>
        <pc:docMk/>
      </pc:docMkLst>
      <pc:sldMasterChg chg="modSldLayout">
        <pc:chgData name="Bernard Fernando" userId="b283a9a7-e571-4974-a0d3-6db1e4666c62" providerId="ADAL" clId="{3DFC460C-A585-40EE-AB59-3D35946F6E0C}" dt="2025-03-05T18:40:45.209" v="5"/>
        <pc:sldMasterMkLst>
          <pc:docMk/>
          <pc:sldMasterMk cId="2142349000" sldId="2147486213"/>
        </pc:sldMasterMkLst>
        <pc:sldLayoutChg chg="modSp mod">
          <pc:chgData name="Bernard Fernando" userId="b283a9a7-e571-4974-a0d3-6db1e4666c62" providerId="ADAL" clId="{3DFC460C-A585-40EE-AB59-3D35946F6E0C}" dt="2025-03-05T18:40:23.703" v="3"/>
          <pc:sldLayoutMkLst>
            <pc:docMk/>
            <pc:sldMasterMk cId="2142349000" sldId="2147486213"/>
            <pc:sldLayoutMk cId="1573683159" sldId="2147486252"/>
          </pc:sldLayoutMkLst>
        </pc:sldLayoutChg>
        <pc:sldLayoutChg chg="modSp mod">
          <pc:chgData name="Bernard Fernando" userId="b283a9a7-e571-4974-a0d3-6db1e4666c62" providerId="ADAL" clId="{3DFC460C-A585-40EE-AB59-3D35946F6E0C}" dt="2025-03-05T18:40:45.209" v="5"/>
          <pc:sldLayoutMkLst>
            <pc:docMk/>
            <pc:sldMasterMk cId="2142349000" sldId="2147486213"/>
            <pc:sldLayoutMk cId="2348243076" sldId="2147486353"/>
          </pc:sldLayoutMkLst>
        </pc:sldLayoutChg>
      </pc:sldMasterChg>
    </pc:docChg>
  </pc:docChgLst>
  <pc:docChgLst>
    <pc:chgData name="Chantal Rae" userId="a1db561e-73a2-489d-a119-0f73c1c2f06f" providerId="ADAL" clId="{9405610D-99D2-4366-AFD5-0E1170B5A8BB}"/>
    <pc:docChg chg="modMainMaster">
      <pc:chgData name="Chantal Rae" userId="a1db561e-73a2-489d-a119-0f73c1c2f06f" providerId="ADAL" clId="{9405610D-99D2-4366-AFD5-0E1170B5A8BB}" dt="2025-12-10T07:51:54.719" v="6" actId="20577"/>
      <pc:docMkLst>
        <pc:docMk/>
      </pc:docMkLst>
      <pc:sldMasterChg chg="modSldLayout">
        <pc:chgData name="Chantal Rae" userId="a1db561e-73a2-489d-a119-0f73c1c2f06f" providerId="ADAL" clId="{9405610D-99D2-4366-AFD5-0E1170B5A8BB}" dt="2025-12-10T07:51:54.719" v="6" actId="20577"/>
        <pc:sldMasterMkLst>
          <pc:docMk/>
          <pc:sldMasterMk cId="2142349000" sldId="2147486213"/>
        </pc:sldMasterMkLst>
        <pc:sldLayoutChg chg="modSp mod">
          <pc:chgData name="Chantal Rae" userId="a1db561e-73a2-489d-a119-0f73c1c2f06f" providerId="ADAL" clId="{9405610D-99D2-4366-AFD5-0E1170B5A8BB}" dt="2025-12-10T07:51:54.719" v="6" actId="20577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Chantal Rae" userId="a1db561e-73a2-489d-a119-0f73c1c2f06f" providerId="ADAL" clId="{9405610D-99D2-4366-AFD5-0E1170B5A8BB}" dt="2025-12-10T07:51:54.719" v="6" actId="20577"/>
            <ac:spMkLst>
              <pc:docMk/>
              <pc:sldMasterMk cId="2142349000" sldId="2147486213"/>
              <pc:sldLayoutMk cId="1573683159" sldId="2147486252"/>
              <ac:spMk id="10" creationId="{EF91B4C2-B5E5-9369-7C2D-55A4E5FA26B5}"/>
            </ac:spMkLst>
          </pc:spChg>
        </pc:sldLayoutChg>
      </pc:sldMasterChg>
    </pc:docChg>
  </pc:docChgLst>
  <pc:docChgLst>
    <pc:chgData name="Chantal Rae" userId="a1db561e-73a2-489d-a119-0f73c1c2f06f" providerId="ADAL" clId="{4475D87F-BA10-4434-AB7B-8A3A75EFD9D0}"/>
    <pc:docChg chg="undo custSel addSld delSld modSld modMainMaster">
      <pc:chgData name="Chantal Rae" userId="a1db561e-73a2-489d-a119-0f73c1c2f06f" providerId="ADAL" clId="{4475D87F-BA10-4434-AB7B-8A3A75EFD9D0}" dt="2024-09-18T08:18:34.050" v="2086"/>
      <pc:docMkLst>
        <pc:docMk/>
      </pc:docMkLst>
      <pc:sldChg chg="modSp mod modNotesTx">
        <pc:chgData name="Chantal Rae" userId="a1db561e-73a2-489d-a119-0f73c1c2f06f" providerId="ADAL" clId="{4475D87F-BA10-4434-AB7B-8A3A75EFD9D0}" dt="2024-09-18T04:10:14.853" v="51"/>
        <pc:sldMkLst>
          <pc:docMk/>
          <pc:sldMk cId="2585116655" sldId="256"/>
        </pc:sldMkLst>
      </pc:sldChg>
      <pc:sldChg chg="addSp modSp del mod">
        <pc:chgData name="Chantal Rae" userId="a1db561e-73a2-489d-a119-0f73c1c2f06f" providerId="ADAL" clId="{4475D87F-BA10-4434-AB7B-8A3A75EFD9D0}" dt="2024-09-18T04:10:24.389" v="52" actId="47"/>
        <pc:sldMkLst>
          <pc:docMk/>
          <pc:sldMk cId="2962364362" sldId="257"/>
        </pc:sldMkLst>
      </pc:sldChg>
      <pc:sldChg chg="del">
        <pc:chgData name="Chantal Rae" userId="a1db561e-73a2-489d-a119-0f73c1c2f06f" providerId="ADAL" clId="{4475D87F-BA10-4434-AB7B-8A3A75EFD9D0}" dt="2024-09-18T04:10:25.424" v="53" actId="47"/>
        <pc:sldMkLst>
          <pc:docMk/>
          <pc:sldMk cId="2302989805" sldId="258"/>
        </pc:sldMkLst>
      </pc:sldChg>
      <pc:sldChg chg="del">
        <pc:chgData name="Chantal Rae" userId="a1db561e-73a2-489d-a119-0f73c1c2f06f" providerId="ADAL" clId="{4475D87F-BA10-4434-AB7B-8A3A75EFD9D0}" dt="2024-09-18T04:10:26.744" v="54" actId="47"/>
        <pc:sldMkLst>
          <pc:docMk/>
          <pc:sldMk cId="4286388394" sldId="259"/>
        </pc:sldMkLst>
      </pc:sldChg>
      <pc:sldChg chg="del">
        <pc:chgData name="Chantal Rae" userId="a1db561e-73a2-489d-a119-0f73c1c2f06f" providerId="ADAL" clId="{4475D87F-BA10-4434-AB7B-8A3A75EFD9D0}" dt="2024-09-18T04:10:29.345" v="55" actId="47"/>
        <pc:sldMkLst>
          <pc:docMk/>
          <pc:sldMk cId="3667059378" sldId="260"/>
        </pc:sldMkLst>
      </pc:sldChg>
      <pc:sldChg chg="modSp mod">
        <pc:chgData name="Chantal Rae" userId="a1db561e-73a2-489d-a119-0f73c1c2f06f" providerId="ADAL" clId="{4475D87F-BA10-4434-AB7B-8A3A75EFD9D0}" dt="2024-09-18T04:11:28.398" v="88" actId="20577"/>
        <pc:sldMkLst>
          <pc:docMk/>
          <pc:sldMk cId="4221246315" sldId="261"/>
        </pc:sldMkLst>
      </pc:sldChg>
      <pc:sldChg chg="modSp mod">
        <pc:chgData name="Chantal Rae" userId="a1db561e-73a2-489d-a119-0f73c1c2f06f" providerId="ADAL" clId="{4475D87F-BA10-4434-AB7B-8A3A75EFD9D0}" dt="2024-09-18T04:12:03.581" v="138" actId="20577"/>
        <pc:sldMkLst>
          <pc:docMk/>
          <pc:sldMk cId="1729709310" sldId="262"/>
        </pc:sldMkLst>
      </pc:sldChg>
      <pc:sldChg chg="del">
        <pc:chgData name="Chantal Rae" userId="a1db561e-73a2-489d-a119-0f73c1c2f06f" providerId="ADAL" clId="{4475D87F-BA10-4434-AB7B-8A3A75EFD9D0}" dt="2024-09-18T05:08:03.262" v="1678" actId="47"/>
        <pc:sldMkLst>
          <pc:docMk/>
          <pc:sldMk cId="2203802166" sldId="267"/>
        </pc:sldMkLst>
      </pc:sldChg>
      <pc:sldChg chg="del">
        <pc:chgData name="Chantal Rae" userId="a1db561e-73a2-489d-a119-0f73c1c2f06f" providerId="ADAL" clId="{4475D87F-BA10-4434-AB7B-8A3A75EFD9D0}" dt="2024-09-18T05:08:04.736" v="1679" actId="47"/>
        <pc:sldMkLst>
          <pc:docMk/>
          <pc:sldMk cId="2154154144" sldId="268"/>
        </pc:sldMkLst>
      </pc:sldChg>
      <pc:sldChg chg="del">
        <pc:chgData name="Chantal Rae" userId="a1db561e-73a2-489d-a119-0f73c1c2f06f" providerId="ADAL" clId="{4475D87F-BA10-4434-AB7B-8A3A75EFD9D0}" dt="2024-09-18T05:08:12.232" v="1682" actId="47"/>
        <pc:sldMkLst>
          <pc:docMk/>
          <pc:sldMk cId="3050916536" sldId="272"/>
        </pc:sldMkLst>
      </pc:sldChg>
      <pc:sldChg chg="addSp delSp modSp mod">
        <pc:chgData name="Chantal Rae" userId="a1db561e-73a2-489d-a119-0f73c1c2f06f" providerId="ADAL" clId="{4475D87F-BA10-4434-AB7B-8A3A75EFD9D0}" dt="2024-09-18T08:18:34.050" v="2086"/>
        <pc:sldMkLst>
          <pc:docMk/>
          <pc:sldMk cId="521185421" sldId="275"/>
        </pc:sldMkLst>
      </pc:sldChg>
      <pc:sldChg chg="addSp modSp mod modNotesTx">
        <pc:chgData name="Chantal Rae" userId="a1db561e-73a2-489d-a119-0f73c1c2f06f" providerId="ADAL" clId="{4475D87F-BA10-4434-AB7B-8A3A75EFD9D0}" dt="2024-09-18T05:10:32.119" v="1735"/>
        <pc:sldMkLst>
          <pc:docMk/>
          <pc:sldMk cId="394987177" sldId="276"/>
        </pc:sldMkLst>
      </pc:sldChg>
      <pc:sldChg chg="del">
        <pc:chgData name="Chantal Rae" userId="a1db561e-73a2-489d-a119-0f73c1c2f06f" providerId="ADAL" clId="{4475D87F-BA10-4434-AB7B-8A3A75EFD9D0}" dt="2024-09-18T05:10:38.503" v="1736" actId="47"/>
        <pc:sldMkLst>
          <pc:docMk/>
          <pc:sldMk cId="809941416" sldId="277"/>
        </pc:sldMkLst>
      </pc:sldChg>
      <pc:sldChg chg="del">
        <pc:chgData name="Chantal Rae" userId="a1db561e-73a2-489d-a119-0f73c1c2f06f" providerId="ADAL" clId="{4475D87F-BA10-4434-AB7B-8A3A75EFD9D0}" dt="2024-09-18T05:10:39.706" v="1737" actId="47"/>
        <pc:sldMkLst>
          <pc:docMk/>
          <pc:sldMk cId="4193499157" sldId="279"/>
        </pc:sldMkLst>
      </pc:sldChg>
      <pc:sldChg chg="addSp delSp modSp mod">
        <pc:chgData name="Chantal Rae" userId="a1db561e-73a2-489d-a119-0f73c1c2f06f" providerId="ADAL" clId="{4475D87F-BA10-4434-AB7B-8A3A75EFD9D0}" dt="2024-09-18T07:40:23.702" v="1740" actId="1076"/>
        <pc:sldMkLst>
          <pc:docMk/>
          <pc:sldMk cId="1224502873" sldId="285"/>
        </pc:sldMkLst>
      </pc:sldChg>
      <pc:sldChg chg="addSp delSp modSp mod modNotesTx">
        <pc:chgData name="Chantal Rae" userId="a1db561e-73a2-489d-a119-0f73c1c2f06f" providerId="ADAL" clId="{4475D87F-BA10-4434-AB7B-8A3A75EFD9D0}" dt="2024-09-18T08:15:52.540" v="2052" actId="1076"/>
        <pc:sldMkLst>
          <pc:docMk/>
          <pc:sldMk cId="3633108255" sldId="290"/>
        </pc:sldMkLst>
      </pc:sldChg>
      <pc:sldChg chg="del">
        <pc:chgData name="Chantal Rae" userId="a1db561e-73a2-489d-a119-0f73c1c2f06f" providerId="ADAL" clId="{4475D87F-BA10-4434-AB7B-8A3A75EFD9D0}" dt="2024-09-18T05:05:59.743" v="1592" actId="47"/>
        <pc:sldMkLst>
          <pc:docMk/>
          <pc:sldMk cId="1513152047" sldId="291"/>
        </pc:sldMkLst>
      </pc:sldChg>
      <pc:sldChg chg="del">
        <pc:chgData name="Chantal Rae" userId="a1db561e-73a2-489d-a119-0f73c1c2f06f" providerId="ADAL" clId="{4475D87F-BA10-4434-AB7B-8A3A75EFD9D0}" dt="2024-09-18T05:08:00.822" v="1677" actId="47"/>
        <pc:sldMkLst>
          <pc:docMk/>
          <pc:sldMk cId="2425753151" sldId="292"/>
        </pc:sldMkLst>
      </pc:sldChg>
      <pc:sldChg chg="del">
        <pc:chgData name="Chantal Rae" userId="a1db561e-73a2-489d-a119-0f73c1c2f06f" providerId="ADAL" clId="{4475D87F-BA10-4434-AB7B-8A3A75EFD9D0}" dt="2024-09-18T07:40:55.836" v="1741" actId="47"/>
        <pc:sldMkLst>
          <pc:docMk/>
          <pc:sldMk cId="1323430267" sldId="293"/>
        </pc:sldMkLst>
      </pc:sldChg>
      <pc:sldChg chg="del">
        <pc:chgData name="Chantal Rae" userId="a1db561e-73a2-489d-a119-0f73c1c2f06f" providerId="ADAL" clId="{4475D87F-BA10-4434-AB7B-8A3A75EFD9D0}" dt="2024-09-18T05:08:08.872" v="1680" actId="47"/>
        <pc:sldMkLst>
          <pc:docMk/>
          <pc:sldMk cId="2720037" sldId="294"/>
        </pc:sldMkLst>
      </pc:sldChg>
      <pc:sldChg chg="del">
        <pc:chgData name="Chantal Rae" userId="a1db561e-73a2-489d-a119-0f73c1c2f06f" providerId="ADAL" clId="{4475D87F-BA10-4434-AB7B-8A3A75EFD9D0}" dt="2024-09-18T05:08:10.655" v="1681" actId="47"/>
        <pc:sldMkLst>
          <pc:docMk/>
          <pc:sldMk cId="415345617" sldId="295"/>
        </pc:sldMkLst>
      </pc:sldChg>
      <pc:sldChg chg="addSp delSp modSp mod">
        <pc:chgData name="Chantal Rae" userId="a1db561e-73a2-489d-a119-0f73c1c2f06f" providerId="ADAL" clId="{4475D87F-BA10-4434-AB7B-8A3A75EFD9D0}" dt="2024-09-18T04:26:09.301" v="204" actId="1076"/>
        <pc:sldMkLst>
          <pc:docMk/>
          <pc:sldMk cId="212429081" sldId="296"/>
        </pc:sldMkLst>
      </pc:sldChg>
      <pc:sldChg chg="modSp add mod modNotesTx">
        <pc:chgData name="Chantal Rae" userId="a1db561e-73a2-489d-a119-0f73c1c2f06f" providerId="ADAL" clId="{4475D87F-BA10-4434-AB7B-8A3A75EFD9D0}" dt="2024-09-18T04:49:37.254" v="367" actId="20577"/>
        <pc:sldMkLst>
          <pc:docMk/>
          <pc:sldMk cId="117387710" sldId="297"/>
        </pc:sldMkLst>
      </pc:sldChg>
      <pc:sldChg chg="modSp add del mod">
        <pc:chgData name="Chantal Rae" userId="a1db561e-73a2-489d-a119-0f73c1c2f06f" providerId="ADAL" clId="{4475D87F-BA10-4434-AB7B-8A3A75EFD9D0}" dt="2024-09-18T04:19:04.777" v="171" actId="47"/>
        <pc:sldMkLst>
          <pc:docMk/>
          <pc:sldMk cId="2799744558" sldId="297"/>
        </pc:sldMkLst>
      </pc:sldChg>
      <pc:sldChg chg="addSp modSp add mod modNotesTx">
        <pc:chgData name="Chantal Rae" userId="a1db561e-73a2-489d-a119-0f73c1c2f06f" providerId="ADAL" clId="{4475D87F-BA10-4434-AB7B-8A3A75EFD9D0}" dt="2024-09-18T08:16:10.867" v="2054" actId="255"/>
        <pc:sldMkLst>
          <pc:docMk/>
          <pc:sldMk cId="558348118" sldId="298"/>
        </pc:sldMkLst>
      </pc:sldChg>
      <pc:sldChg chg="addSp delSp modSp add mod delAnim modNotesTx">
        <pc:chgData name="Chantal Rae" userId="a1db561e-73a2-489d-a119-0f73c1c2f06f" providerId="ADAL" clId="{4475D87F-BA10-4434-AB7B-8A3A75EFD9D0}" dt="2024-09-18T08:16:16.411" v="2055"/>
        <pc:sldMkLst>
          <pc:docMk/>
          <pc:sldMk cId="3445829193" sldId="299"/>
        </pc:sldMkLst>
      </pc:sldChg>
      <pc:sldChg chg="addSp modSp add">
        <pc:chgData name="Chantal Rae" userId="a1db561e-73a2-489d-a119-0f73c1c2f06f" providerId="ADAL" clId="{4475D87F-BA10-4434-AB7B-8A3A75EFD9D0}" dt="2024-09-18T08:16:18.683" v="2056"/>
        <pc:sldMkLst>
          <pc:docMk/>
          <pc:sldMk cId="3161078265" sldId="300"/>
        </pc:sldMkLst>
      </pc:sldChg>
      <pc:sldChg chg="addSp modSp add">
        <pc:chgData name="Chantal Rae" userId="a1db561e-73a2-489d-a119-0f73c1c2f06f" providerId="ADAL" clId="{4475D87F-BA10-4434-AB7B-8A3A75EFD9D0}" dt="2024-09-18T08:16:21.569" v="2057"/>
        <pc:sldMkLst>
          <pc:docMk/>
          <pc:sldMk cId="1327022093" sldId="301"/>
        </pc:sldMkLst>
      </pc:sldChg>
      <pc:sldChg chg="add">
        <pc:chgData name="Chantal Rae" userId="a1db561e-73a2-489d-a119-0f73c1c2f06f" providerId="ADAL" clId="{4475D87F-BA10-4434-AB7B-8A3A75EFD9D0}" dt="2024-09-18T04:59:13.408" v="1106"/>
        <pc:sldMkLst>
          <pc:docMk/>
          <pc:sldMk cId="2432143710" sldId="302"/>
        </pc:sldMkLst>
      </pc:sldChg>
      <pc:sldChg chg="addSp delSp modSp add mod modNotesTx">
        <pc:chgData name="Chantal Rae" userId="a1db561e-73a2-489d-a119-0f73c1c2f06f" providerId="ADAL" clId="{4475D87F-BA10-4434-AB7B-8A3A75EFD9D0}" dt="2024-09-18T08:16:30.640" v="2060" actId="1076"/>
        <pc:sldMkLst>
          <pc:docMk/>
          <pc:sldMk cId="3341099163" sldId="303"/>
        </pc:sldMkLst>
      </pc:sldChg>
      <pc:sldChg chg="addSp delSp modSp add mod modNotesTx">
        <pc:chgData name="Chantal Rae" userId="a1db561e-73a2-489d-a119-0f73c1c2f06f" providerId="ADAL" clId="{4475D87F-BA10-4434-AB7B-8A3A75EFD9D0}" dt="2024-09-18T08:16:34.031" v="2061"/>
        <pc:sldMkLst>
          <pc:docMk/>
          <pc:sldMk cId="659355239" sldId="304"/>
        </pc:sldMkLst>
      </pc:sldChg>
      <pc:sldChg chg="addSp modSp add">
        <pc:chgData name="Chantal Rae" userId="a1db561e-73a2-489d-a119-0f73c1c2f06f" providerId="ADAL" clId="{4475D87F-BA10-4434-AB7B-8A3A75EFD9D0}" dt="2024-09-18T08:16:35.690" v="2062"/>
        <pc:sldMkLst>
          <pc:docMk/>
          <pc:sldMk cId="1713216147" sldId="305"/>
        </pc:sldMkLst>
      </pc:sldChg>
      <pc:sldChg chg="addSp modSp add modNotesTx">
        <pc:chgData name="Chantal Rae" userId="a1db561e-73a2-489d-a119-0f73c1c2f06f" providerId="ADAL" clId="{4475D87F-BA10-4434-AB7B-8A3A75EFD9D0}" dt="2024-09-18T08:16:37.825" v="2063"/>
        <pc:sldMkLst>
          <pc:docMk/>
          <pc:sldMk cId="342136659" sldId="306"/>
        </pc:sldMkLst>
      </pc:sldChg>
      <pc:sldChg chg="addSp modSp add">
        <pc:chgData name="Chantal Rae" userId="a1db561e-73a2-489d-a119-0f73c1c2f06f" providerId="ADAL" clId="{4475D87F-BA10-4434-AB7B-8A3A75EFD9D0}" dt="2024-09-18T08:16:40.634" v="2064"/>
        <pc:sldMkLst>
          <pc:docMk/>
          <pc:sldMk cId="1420020992" sldId="307"/>
        </pc:sldMkLst>
      </pc:sldChg>
      <pc:sldChg chg="add del">
        <pc:chgData name="Chantal Rae" userId="a1db561e-73a2-489d-a119-0f73c1c2f06f" providerId="ADAL" clId="{4475D87F-BA10-4434-AB7B-8A3A75EFD9D0}" dt="2024-09-18T05:05:58.322" v="1591" actId="47"/>
        <pc:sldMkLst>
          <pc:docMk/>
          <pc:sldMk cId="2652522113" sldId="308"/>
        </pc:sldMkLst>
      </pc:sldChg>
      <pc:sldChg chg="addSp delSp modSp add mod delAnim modAnim modNotesTx">
        <pc:chgData name="Chantal Rae" userId="a1db561e-73a2-489d-a119-0f73c1c2f06f" providerId="ADAL" clId="{4475D87F-BA10-4434-AB7B-8A3A75EFD9D0}" dt="2024-09-18T08:17:46.239" v="2082"/>
        <pc:sldMkLst>
          <pc:docMk/>
          <pc:sldMk cId="3598576344" sldId="1782"/>
        </pc:sldMkLst>
      </pc:sldChg>
      <pc:sldChg chg="addSp modSp add">
        <pc:chgData name="Chantal Rae" userId="a1db561e-73a2-489d-a119-0f73c1c2f06f" providerId="ADAL" clId="{4475D87F-BA10-4434-AB7B-8A3A75EFD9D0}" dt="2024-09-18T08:16:41.947" v="2065"/>
        <pc:sldMkLst>
          <pc:docMk/>
          <pc:sldMk cId="3589477728" sldId="1783"/>
        </pc:sldMkLst>
      </pc:sldChg>
      <pc:sldMasterChg chg="modSldLayout">
        <pc:chgData name="Chantal Rae" userId="a1db561e-73a2-489d-a119-0f73c1c2f06f" providerId="ADAL" clId="{4475D87F-BA10-4434-AB7B-8A3A75EFD9D0}" dt="2024-09-18T04:25:08.595" v="198" actId="1076"/>
        <pc:sldMasterMkLst>
          <pc:docMk/>
          <pc:sldMasterMk cId="2142349000" sldId="2147486213"/>
        </pc:sldMasterMkLst>
        <pc:sldLayoutChg chg="delSp modSp mod">
          <pc:chgData name="Chantal Rae" userId="a1db561e-73a2-489d-a119-0f73c1c2f06f" providerId="ADAL" clId="{4475D87F-BA10-4434-AB7B-8A3A75EFD9D0}" dt="2024-09-13T01:26:21.208" v="20" actId="478"/>
          <pc:sldLayoutMkLst>
            <pc:docMk/>
            <pc:sldMasterMk cId="2142349000" sldId="2147486213"/>
            <pc:sldLayoutMk cId="519802119" sldId="2147486339"/>
          </pc:sldLayoutMkLst>
        </pc:sldLayoutChg>
        <pc:sldLayoutChg chg="modSp mod">
          <pc:chgData name="Chantal Rae" userId="a1db561e-73a2-489d-a119-0f73c1c2f06f" providerId="ADAL" clId="{4475D87F-BA10-4434-AB7B-8A3A75EFD9D0}" dt="2024-09-18T04:25:08.595" v="198" actId="1076"/>
          <pc:sldLayoutMkLst>
            <pc:docMk/>
            <pc:sldMasterMk cId="2142349000" sldId="2147486213"/>
            <pc:sldLayoutMk cId="742648052" sldId="2147486351"/>
          </pc:sldLayoutMkLst>
        </pc:sldLayoutChg>
      </pc:sldMasterChg>
    </pc:docChg>
  </pc:docChgLst>
  <pc:docChgLst>
    <pc:chgData name="Tara Tyrrell" userId="67dc6626-2ece-4dc7-ac5a-9add06ec429c" providerId="ADAL" clId="{A200B310-3A48-418D-9B19-C1B7599C3CDF}"/>
    <pc:docChg chg="modSld">
      <pc:chgData name="Tara Tyrrell" userId="67dc6626-2ece-4dc7-ac5a-9add06ec429c" providerId="ADAL" clId="{A200B310-3A48-418D-9B19-C1B7599C3CDF}" dt="2024-09-24T03:44:26.052" v="16" actId="14100"/>
      <pc:docMkLst>
        <pc:docMk/>
      </pc:docMkLst>
      <pc:sldChg chg="modSp mod">
        <pc:chgData name="Tara Tyrrell" userId="67dc6626-2ece-4dc7-ac5a-9add06ec429c" providerId="ADAL" clId="{A200B310-3A48-418D-9B19-C1B7599C3CDF}" dt="2024-09-24T03:40:29.108" v="0" actId="14100"/>
        <pc:sldMkLst>
          <pc:docMk/>
          <pc:sldMk cId="4221246315" sldId="261"/>
        </pc:sldMkLst>
      </pc:sldChg>
      <pc:sldChg chg="modSp mod">
        <pc:chgData name="Tara Tyrrell" userId="67dc6626-2ece-4dc7-ac5a-9add06ec429c" providerId="ADAL" clId="{A200B310-3A48-418D-9B19-C1B7599C3CDF}" dt="2024-09-24T03:40:37.805" v="1" actId="14100"/>
        <pc:sldMkLst>
          <pc:docMk/>
          <pc:sldMk cId="1729709310" sldId="262"/>
        </pc:sldMkLst>
      </pc:sldChg>
      <pc:sldChg chg="modSp mod">
        <pc:chgData name="Tara Tyrrell" userId="67dc6626-2ece-4dc7-ac5a-9add06ec429c" providerId="ADAL" clId="{A200B310-3A48-418D-9B19-C1B7599C3CDF}" dt="2024-09-24T03:44:26.052" v="16" actId="14100"/>
        <pc:sldMkLst>
          <pc:docMk/>
          <pc:sldMk cId="117387710" sldId="297"/>
        </pc:sldMkLst>
      </pc:sldChg>
      <pc:sldChg chg="modSp mod">
        <pc:chgData name="Tara Tyrrell" userId="67dc6626-2ece-4dc7-ac5a-9add06ec429c" providerId="ADAL" clId="{A200B310-3A48-418D-9B19-C1B7599C3CDF}" dt="2024-09-24T03:42:08.269" v="6" actId="1076"/>
        <pc:sldMkLst>
          <pc:docMk/>
          <pc:sldMk cId="2432143710" sldId="302"/>
        </pc:sldMkLst>
      </pc:sldChg>
      <pc:sldChg chg="modSp mod">
        <pc:chgData name="Tara Tyrrell" userId="67dc6626-2ece-4dc7-ac5a-9add06ec429c" providerId="ADAL" clId="{A200B310-3A48-418D-9B19-C1B7599C3CDF}" dt="2024-09-24T03:42:49.879" v="15" actId="1038"/>
        <pc:sldMkLst>
          <pc:docMk/>
          <pc:sldMk cId="3598576344" sldId="1782"/>
        </pc:sldMkLst>
      </pc:sldChg>
    </pc:docChg>
  </pc:docChgLst>
  <pc:docChgLst>
    <pc:chgData name="Chantal Rae" userId="a1db561e-73a2-489d-a119-0f73c1c2f06f" providerId="ADAL" clId="{C335C694-394F-482E-A022-2FFEAE92F984}"/>
    <pc:docChg chg="custSel delSld modSld sldOrd">
      <pc:chgData name="Chantal Rae" userId="a1db561e-73a2-489d-a119-0f73c1c2f06f" providerId="ADAL" clId="{C335C694-394F-482E-A022-2FFEAE92F984}" dt="2024-09-23T05:20:56.257" v="598" actId="20577"/>
      <pc:docMkLst>
        <pc:docMk/>
      </pc:docMkLst>
      <pc:sldChg chg="modSp mod modNotesTx">
        <pc:chgData name="Chantal Rae" userId="a1db561e-73a2-489d-a119-0f73c1c2f06f" providerId="ADAL" clId="{C335C694-394F-482E-A022-2FFEAE92F984}" dt="2024-09-23T05:20:38.993" v="586" actId="20577"/>
        <pc:sldMkLst>
          <pc:docMk/>
          <pc:sldMk cId="521185421" sldId="275"/>
        </pc:sldMkLst>
      </pc:sldChg>
      <pc:sldChg chg="modSp mod modNotesTx">
        <pc:chgData name="Chantal Rae" userId="a1db561e-73a2-489d-a119-0f73c1c2f06f" providerId="ADAL" clId="{C335C694-394F-482E-A022-2FFEAE92F984}" dt="2024-09-23T05:20:56.257" v="598" actId="20577"/>
        <pc:sldMkLst>
          <pc:docMk/>
          <pc:sldMk cId="394987177" sldId="276"/>
        </pc:sldMkLst>
      </pc:sldChg>
      <pc:sldChg chg="modNotesTx">
        <pc:chgData name="Chantal Rae" userId="a1db561e-73a2-489d-a119-0f73c1c2f06f" providerId="ADAL" clId="{C335C694-394F-482E-A022-2FFEAE92F984}" dt="2024-09-23T05:07:05.788" v="9" actId="20577"/>
        <pc:sldMkLst>
          <pc:docMk/>
          <pc:sldMk cId="1224502873" sldId="285"/>
        </pc:sldMkLst>
      </pc:sldChg>
      <pc:sldChg chg="del ord">
        <pc:chgData name="Chantal Rae" userId="a1db561e-73a2-489d-a119-0f73c1c2f06f" providerId="ADAL" clId="{C335C694-394F-482E-A022-2FFEAE92F984}" dt="2024-09-23T05:06:27.835" v="2" actId="47"/>
        <pc:sldMkLst>
          <pc:docMk/>
          <pc:sldMk cId="212429081" sldId="296"/>
        </pc:sldMkLst>
      </pc:sldChg>
      <pc:sldChg chg="modSp mod modNotesTx">
        <pc:chgData name="Chantal Rae" userId="a1db561e-73a2-489d-a119-0f73c1c2f06f" providerId="ADAL" clId="{C335C694-394F-482E-A022-2FFEAE92F984}" dt="2024-09-23T05:08:14.680" v="24" actId="20577"/>
        <pc:sldMkLst>
          <pc:docMk/>
          <pc:sldMk cId="117387710" sldId="297"/>
        </pc:sldMkLst>
      </pc:sldChg>
      <pc:sldChg chg="modNotesTx">
        <pc:chgData name="Chantal Rae" userId="a1db561e-73a2-489d-a119-0f73c1c2f06f" providerId="ADAL" clId="{C335C694-394F-482E-A022-2FFEAE92F984}" dt="2024-09-23T05:09:10.273" v="26" actId="20577"/>
        <pc:sldMkLst>
          <pc:docMk/>
          <pc:sldMk cId="3445829193" sldId="299"/>
        </pc:sldMkLst>
      </pc:sldChg>
      <pc:sldChg chg="modNotesTx">
        <pc:chgData name="Chantal Rae" userId="a1db561e-73a2-489d-a119-0f73c1c2f06f" providerId="ADAL" clId="{C335C694-394F-482E-A022-2FFEAE92F984}" dt="2024-09-23T05:11:21.561" v="149" actId="20577"/>
        <pc:sldMkLst>
          <pc:docMk/>
          <pc:sldMk cId="1327022093" sldId="301"/>
        </pc:sldMkLst>
      </pc:sldChg>
      <pc:sldChg chg="modSp mod modNotesTx">
        <pc:chgData name="Chantal Rae" userId="a1db561e-73a2-489d-a119-0f73c1c2f06f" providerId="ADAL" clId="{C335C694-394F-482E-A022-2FFEAE92F984}" dt="2024-09-23T05:15:28.130" v="497" actId="20577"/>
        <pc:sldMkLst>
          <pc:docMk/>
          <pc:sldMk cId="2432143710" sldId="302"/>
        </pc:sldMkLst>
      </pc:sldChg>
      <pc:sldChg chg="modNotesTx">
        <pc:chgData name="Chantal Rae" userId="a1db561e-73a2-489d-a119-0f73c1c2f06f" providerId="ADAL" clId="{C335C694-394F-482E-A022-2FFEAE92F984}" dt="2024-09-23T05:15:53.025" v="504" actId="20577"/>
        <pc:sldMkLst>
          <pc:docMk/>
          <pc:sldMk cId="3341099163" sldId="303"/>
        </pc:sldMkLst>
      </pc:sldChg>
      <pc:sldChg chg="modNotesTx">
        <pc:chgData name="Chantal Rae" userId="a1db561e-73a2-489d-a119-0f73c1c2f06f" providerId="ADAL" clId="{C335C694-394F-482E-A022-2FFEAE92F984}" dt="2024-09-23T05:11:50.529" v="160" actId="20577"/>
        <pc:sldMkLst>
          <pc:docMk/>
          <pc:sldMk cId="1507383247" sldId="1784"/>
        </pc:sldMkLst>
      </pc:sldChg>
      <pc:sldChg chg="modNotesTx">
        <pc:chgData name="Chantal Rae" userId="a1db561e-73a2-489d-a119-0f73c1c2f06f" providerId="ADAL" clId="{C335C694-394F-482E-A022-2FFEAE92F984}" dt="2024-09-23T05:13:32.693" v="316" actId="20577"/>
        <pc:sldMkLst>
          <pc:docMk/>
          <pc:sldMk cId="467464156" sldId="1785"/>
        </pc:sldMkLst>
      </pc:sldChg>
      <pc:sldChg chg="modNotesTx">
        <pc:chgData name="Chantal Rae" userId="a1db561e-73a2-489d-a119-0f73c1c2f06f" providerId="ADAL" clId="{C335C694-394F-482E-A022-2FFEAE92F984}" dt="2024-09-23T05:19:03.104" v="535" actId="20577"/>
        <pc:sldMkLst>
          <pc:docMk/>
          <pc:sldMk cId="843521534" sldId="1787"/>
        </pc:sldMkLst>
      </pc:sldChg>
    </pc:docChg>
  </pc:docChgLst>
  <pc:docChgLst>
    <pc:chgData name="Oisin McWeeney" userId="cd60c34c-3a24-41c8-a31a-5c33fe3d7031" providerId="ADAL" clId="{6D989EC9-6FE3-AC43-A86D-A2DB12211529}"/>
    <pc:docChg chg="undo custSel modSld">
      <pc:chgData name="Oisin McWeeney" userId="cd60c34c-3a24-41c8-a31a-5c33fe3d7031" providerId="ADAL" clId="{6D989EC9-6FE3-AC43-A86D-A2DB12211529}" dt="2024-09-23T06:24:24.089" v="61" actId="20577"/>
      <pc:docMkLst>
        <pc:docMk/>
      </pc:docMkLst>
      <pc:sldChg chg="addSp modSp mod modAnim modNotesTx">
        <pc:chgData name="Oisin McWeeney" userId="cd60c34c-3a24-41c8-a31a-5c33fe3d7031" providerId="ADAL" clId="{6D989EC9-6FE3-AC43-A86D-A2DB12211529}" dt="2024-09-23T05:23:02.504" v="54" actId="20577"/>
        <pc:sldMkLst>
          <pc:docMk/>
          <pc:sldMk cId="1224502873" sldId="285"/>
        </pc:sldMkLst>
      </pc:sldChg>
      <pc:sldChg chg="addSp delSp modSp mod modCm">
        <pc:chgData name="Oisin McWeeney" userId="cd60c34c-3a24-41c8-a31a-5c33fe3d7031" providerId="ADAL" clId="{6D989EC9-6FE3-AC43-A86D-A2DB12211529}" dt="2024-09-23T05:24:38.011" v="57" actId="478"/>
        <pc:sldMkLst>
          <pc:docMk/>
          <pc:sldMk cId="3161078265" sldId="30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Oisin McWeeney" userId="cd60c34c-3a24-41c8-a31a-5c33fe3d7031" providerId="ADAL" clId="{6D989EC9-6FE3-AC43-A86D-A2DB12211529}" dt="2024-09-23T05:24:38.011" v="57" actId="478"/>
              <pc2:cmMkLst xmlns:pc2="http://schemas.microsoft.com/office/powerpoint/2019/9/main/command">
                <pc:docMk/>
                <pc:sldMk cId="3161078265" sldId="300"/>
                <pc2:cmMk id="{C1A25241-F6F2-4085-84AF-241DB8CFEBB4}"/>
              </pc2:cmMkLst>
            </pc226:cmChg>
          </p:ext>
        </pc:extLst>
      </pc:sldChg>
      <pc:sldChg chg="modNotesTx">
        <pc:chgData name="Oisin McWeeney" userId="cd60c34c-3a24-41c8-a31a-5c33fe3d7031" providerId="ADAL" clId="{6D989EC9-6FE3-AC43-A86D-A2DB12211529}" dt="2024-09-23T06:24:24.089" v="61" actId="20577"/>
        <pc:sldMkLst>
          <pc:docMk/>
          <pc:sldMk cId="659355239" sldId="304"/>
        </pc:sldMkLst>
      </pc:sldChg>
    </pc:docChg>
  </pc:docChgLst>
  <pc:docChgLst>
    <pc:chgData name="Oisin McWeeney" userId="S::omcweeney@goodtogreatschools.org.au::cd60c34c-3a24-41c8-a31a-5c33fe3d7031" providerId="AD" clId="Web-{5A85E42E-F201-7FAA-5DC7-684A0B6EC7B1}"/>
    <pc:docChg chg="modSld">
      <pc:chgData name="Oisin McWeeney" userId="S::omcweeney@goodtogreatschools.org.au::cd60c34c-3a24-41c8-a31a-5c33fe3d7031" providerId="AD" clId="Web-{5A85E42E-F201-7FAA-5DC7-684A0B6EC7B1}" dt="2024-09-24T01:56:06.811" v="4" actId="1076"/>
      <pc:docMkLst>
        <pc:docMk/>
      </pc:docMkLst>
      <pc:sldChg chg="modSp">
        <pc:chgData name="Oisin McWeeney" userId="S::omcweeney@goodtogreatschools.org.au::cd60c34c-3a24-41c8-a31a-5c33fe3d7031" providerId="AD" clId="Web-{5A85E42E-F201-7FAA-5DC7-684A0B6EC7B1}" dt="2024-09-24T01:55:55.388" v="2" actId="1076"/>
        <pc:sldMkLst>
          <pc:docMk/>
          <pc:sldMk cId="3445829193" sldId="299"/>
        </pc:sldMkLst>
      </pc:sldChg>
      <pc:sldChg chg="modSp">
        <pc:chgData name="Oisin McWeeney" userId="S::omcweeney@goodtogreatschools.org.au::cd60c34c-3a24-41c8-a31a-5c33fe3d7031" providerId="AD" clId="Web-{5A85E42E-F201-7FAA-5DC7-684A0B6EC7B1}" dt="2024-09-24T01:55:59.498" v="3" actId="1076"/>
        <pc:sldMkLst>
          <pc:docMk/>
          <pc:sldMk cId="3161078265" sldId="300"/>
        </pc:sldMkLst>
      </pc:sldChg>
      <pc:sldChg chg="modSp">
        <pc:chgData name="Oisin McWeeney" userId="S::omcweeney@goodtogreatschools.org.au::cd60c34c-3a24-41c8-a31a-5c33fe3d7031" providerId="AD" clId="Web-{5A85E42E-F201-7FAA-5DC7-684A0B6EC7B1}" dt="2024-09-24T01:56:06.811" v="4" actId="1076"/>
        <pc:sldMkLst>
          <pc:docMk/>
          <pc:sldMk cId="467464156" sldId="1785"/>
        </pc:sldMkLst>
      </pc:sldChg>
    </pc:docChg>
  </pc:docChgLst>
  <pc:docChgLst>
    <pc:chgData name="Elizabeth Piaquadio" userId="52767243-7565-4b68-b9c1-5d2bede989b0" providerId="ADAL" clId="{5F6D766D-859E-9140-B854-56A031401B4B}"/>
    <pc:docChg chg="undo custSel addSld delSld modSld modMainMaster">
      <pc:chgData name="Elizabeth Piaquadio" userId="52767243-7565-4b68-b9c1-5d2bede989b0" providerId="ADAL" clId="{5F6D766D-859E-9140-B854-56A031401B4B}" dt="2024-09-25T06:57:35.999" v="243" actId="14826"/>
      <pc:docMkLst>
        <pc:docMk/>
      </pc:docMkLst>
      <pc:sldChg chg="delSp mod">
        <pc:chgData name="Elizabeth Piaquadio" userId="52767243-7565-4b68-b9c1-5d2bede989b0" providerId="ADAL" clId="{5F6D766D-859E-9140-B854-56A031401B4B}" dt="2024-09-25T04:59:41.077" v="236" actId="478"/>
        <pc:sldMkLst>
          <pc:docMk/>
          <pc:sldMk cId="521185421" sldId="275"/>
        </pc:sldMkLst>
      </pc:sldChg>
      <pc:sldChg chg="delSp mod">
        <pc:chgData name="Elizabeth Piaquadio" userId="52767243-7565-4b68-b9c1-5d2bede989b0" providerId="ADAL" clId="{5F6D766D-859E-9140-B854-56A031401B4B}" dt="2024-09-25T04:51:13.984" v="0" actId="478"/>
        <pc:sldMkLst>
          <pc:docMk/>
          <pc:sldMk cId="3633108255" sldId="290"/>
        </pc:sldMkLst>
      </pc:sldChg>
      <pc:sldChg chg="delSp mod">
        <pc:chgData name="Elizabeth Piaquadio" userId="52767243-7565-4b68-b9c1-5d2bede989b0" providerId="ADAL" clId="{5F6D766D-859E-9140-B854-56A031401B4B}" dt="2024-09-25T04:51:19.413" v="1" actId="478"/>
        <pc:sldMkLst>
          <pc:docMk/>
          <pc:sldMk cId="558348118" sldId="298"/>
        </pc:sldMkLst>
      </pc:sldChg>
      <pc:sldChg chg="delSp mod delAnim">
        <pc:chgData name="Elizabeth Piaquadio" userId="52767243-7565-4b68-b9c1-5d2bede989b0" providerId="ADAL" clId="{5F6D766D-859E-9140-B854-56A031401B4B}" dt="2024-09-25T04:51:25.418" v="2" actId="478"/>
        <pc:sldMkLst>
          <pc:docMk/>
          <pc:sldMk cId="3445829193" sldId="299"/>
        </pc:sldMkLst>
      </pc:sldChg>
      <pc:sldChg chg="addSp delSp modSp mod">
        <pc:chgData name="Elizabeth Piaquadio" userId="52767243-7565-4b68-b9c1-5d2bede989b0" providerId="ADAL" clId="{5F6D766D-859E-9140-B854-56A031401B4B}" dt="2024-09-25T06:57:23.318" v="239" actId="1076"/>
        <pc:sldMkLst>
          <pc:docMk/>
          <pc:sldMk cId="1327022093" sldId="301"/>
        </pc:sldMkLst>
      </pc:sldChg>
      <pc:sldChg chg="del">
        <pc:chgData name="Elizabeth Piaquadio" userId="52767243-7565-4b68-b9c1-5d2bede989b0" providerId="ADAL" clId="{5F6D766D-859E-9140-B854-56A031401B4B}" dt="2024-09-25T04:56:00.013" v="21" actId="2696"/>
        <pc:sldMkLst>
          <pc:docMk/>
          <pc:sldMk cId="3341099163" sldId="303"/>
        </pc:sldMkLst>
      </pc:sldChg>
      <pc:sldChg chg="del">
        <pc:chgData name="Elizabeth Piaquadio" userId="52767243-7565-4b68-b9c1-5d2bede989b0" providerId="ADAL" clId="{5F6D766D-859E-9140-B854-56A031401B4B}" dt="2024-09-25T04:56:00.011" v="20" actId="2696"/>
        <pc:sldMkLst>
          <pc:docMk/>
          <pc:sldMk cId="659355239" sldId="304"/>
        </pc:sldMkLst>
      </pc:sldChg>
      <pc:sldChg chg="del">
        <pc:chgData name="Elizabeth Piaquadio" userId="52767243-7565-4b68-b9c1-5d2bede989b0" providerId="ADAL" clId="{5F6D766D-859E-9140-B854-56A031401B4B}" dt="2024-09-25T04:56:00.010" v="19" actId="2696"/>
        <pc:sldMkLst>
          <pc:docMk/>
          <pc:sldMk cId="1713216147" sldId="305"/>
        </pc:sldMkLst>
      </pc:sldChg>
      <pc:sldChg chg="del">
        <pc:chgData name="Elizabeth Piaquadio" userId="52767243-7565-4b68-b9c1-5d2bede989b0" providerId="ADAL" clId="{5F6D766D-859E-9140-B854-56A031401B4B}" dt="2024-09-25T04:55:59.853" v="18" actId="2696"/>
        <pc:sldMkLst>
          <pc:docMk/>
          <pc:sldMk cId="342136659" sldId="306"/>
        </pc:sldMkLst>
      </pc:sldChg>
      <pc:sldChg chg="del">
        <pc:chgData name="Elizabeth Piaquadio" userId="52767243-7565-4b68-b9c1-5d2bede989b0" providerId="ADAL" clId="{5F6D766D-859E-9140-B854-56A031401B4B}" dt="2024-09-25T04:55:59.852" v="17" actId="2696"/>
        <pc:sldMkLst>
          <pc:docMk/>
          <pc:sldMk cId="1420020992" sldId="307"/>
        </pc:sldMkLst>
      </pc:sldChg>
      <pc:sldChg chg="addSp delSp modSp mod">
        <pc:chgData name="Elizabeth Piaquadio" userId="52767243-7565-4b68-b9c1-5d2bede989b0" providerId="ADAL" clId="{5F6D766D-859E-9140-B854-56A031401B4B}" dt="2024-09-25T06:57:35.999" v="243" actId="14826"/>
        <pc:sldMkLst>
          <pc:docMk/>
          <pc:sldMk cId="3598576344" sldId="1782"/>
        </pc:sldMkLst>
      </pc:sldChg>
      <pc:sldChg chg="del">
        <pc:chgData name="Elizabeth Piaquadio" userId="52767243-7565-4b68-b9c1-5d2bede989b0" providerId="ADAL" clId="{5F6D766D-859E-9140-B854-56A031401B4B}" dt="2024-09-25T04:55:59.707" v="16" actId="2696"/>
        <pc:sldMkLst>
          <pc:docMk/>
          <pc:sldMk cId="3589477728" sldId="1783"/>
        </pc:sldMkLst>
      </pc:sldChg>
      <pc:sldChg chg="addSp delSp modSp mod">
        <pc:chgData name="Elizabeth Piaquadio" userId="52767243-7565-4b68-b9c1-5d2bede989b0" providerId="ADAL" clId="{5F6D766D-859E-9140-B854-56A031401B4B}" dt="2024-09-25T04:55:13.896" v="11" actId="14826"/>
        <pc:sldMkLst>
          <pc:docMk/>
          <pc:sldMk cId="467464156" sldId="1785"/>
        </pc:sldMkLst>
      </pc:sldChg>
      <pc:sldChg chg="addSp delSp modSp add mod modClrScheme modAnim chgLayout modNotesTx">
        <pc:chgData name="Elizabeth Piaquadio" userId="52767243-7565-4b68-b9c1-5d2bede989b0" providerId="ADAL" clId="{5F6D766D-859E-9140-B854-56A031401B4B}" dt="2024-09-25T04:59:37.438" v="235" actId="14826"/>
        <pc:sldMkLst>
          <pc:docMk/>
          <pc:sldMk cId="3170857515" sldId="1786"/>
        </pc:sldMkLst>
      </pc:sldChg>
      <pc:sldChg chg="del">
        <pc:chgData name="Elizabeth Piaquadio" userId="52767243-7565-4b68-b9c1-5d2bede989b0" providerId="ADAL" clId="{5F6D766D-859E-9140-B854-56A031401B4B}" dt="2024-09-25T04:55:59.550" v="15" actId="2696"/>
        <pc:sldMkLst>
          <pc:docMk/>
          <pc:sldMk cId="4223446631" sldId="1786"/>
        </pc:sldMkLst>
      </pc:sldChg>
      <pc:sldChg chg="del">
        <pc:chgData name="Elizabeth Piaquadio" userId="52767243-7565-4b68-b9c1-5d2bede989b0" providerId="ADAL" clId="{5F6D766D-859E-9140-B854-56A031401B4B}" dt="2024-09-25T04:55:59.210" v="13" actId="2696"/>
        <pc:sldMkLst>
          <pc:docMk/>
          <pc:sldMk cId="843521534" sldId="1787"/>
        </pc:sldMkLst>
      </pc:sldChg>
      <pc:sldChg chg="del">
        <pc:chgData name="Elizabeth Piaquadio" userId="52767243-7565-4b68-b9c1-5d2bede989b0" providerId="ADAL" clId="{5F6D766D-859E-9140-B854-56A031401B4B}" dt="2024-09-25T04:55:59.396" v="14" actId="2696"/>
        <pc:sldMkLst>
          <pc:docMk/>
          <pc:sldMk cId="686896265" sldId="1788"/>
        </pc:sldMkLst>
      </pc:sldChg>
      <pc:sldChg chg="del">
        <pc:chgData name="Elizabeth Piaquadio" userId="52767243-7565-4b68-b9c1-5d2bede989b0" providerId="ADAL" clId="{5F6D766D-859E-9140-B854-56A031401B4B}" dt="2024-09-25T04:55:59.205" v="12" actId="2696"/>
        <pc:sldMkLst>
          <pc:docMk/>
          <pc:sldMk cId="1963191727" sldId="1789"/>
        </pc:sldMkLst>
      </pc:sldChg>
      <pc:sldMasterChg chg="modSldLayout">
        <pc:chgData name="Elizabeth Piaquadio" userId="52767243-7565-4b68-b9c1-5d2bede989b0" providerId="ADAL" clId="{5F6D766D-859E-9140-B854-56A031401B4B}" dt="2024-09-25T06:21:41.780" v="237" actId="478"/>
        <pc:sldMasterMkLst>
          <pc:docMk/>
          <pc:sldMasterMk cId="2142349000" sldId="2147486213"/>
        </pc:sldMasterMkLst>
        <pc:sldLayoutChg chg="delSp modSp mod">
          <pc:chgData name="Elizabeth Piaquadio" userId="52767243-7565-4b68-b9c1-5d2bede989b0" providerId="ADAL" clId="{5F6D766D-859E-9140-B854-56A031401B4B}" dt="2024-09-25T06:21:41.780" v="237" actId="478"/>
          <pc:sldLayoutMkLst>
            <pc:docMk/>
            <pc:sldMasterMk cId="2142349000" sldId="2147486213"/>
            <pc:sldLayoutMk cId="973100101" sldId="2147486340"/>
          </pc:sldLayoutMkLst>
        </pc:sldLayoutChg>
      </pc:sldMasterChg>
    </pc:docChg>
  </pc:docChgLst>
  <pc:docChgLst>
    <pc:chgData name="Bernard Fernando" userId="b283a9a7-e571-4974-a0d3-6db1e4666c62" providerId="ADAL" clId="{954F439C-D1AF-4B59-ACD1-39B7EE43976A}"/>
    <pc:docChg chg="undo custSel modSld sldOrd">
      <pc:chgData name="Bernard Fernando" userId="b283a9a7-e571-4974-a0d3-6db1e4666c62" providerId="ADAL" clId="{954F439C-D1AF-4B59-ACD1-39B7EE43976A}" dt="2024-09-26T01:18:23.381" v="33" actId="313"/>
      <pc:docMkLst>
        <pc:docMk/>
      </pc:docMkLst>
      <pc:sldChg chg="modSp mod modNotesTx">
        <pc:chgData name="Bernard Fernando" userId="b283a9a7-e571-4974-a0d3-6db1e4666c62" providerId="ADAL" clId="{954F439C-D1AF-4B59-ACD1-39B7EE43976A}" dt="2024-09-26T01:17:48.954" v="27" actId="313"/>
        <pc:sldMkLst>
          <pc:docMk/>
          <pc:sldMk cId="2585116655" sldId="256"/>
        </pc:sldMkLst>
      </pc:sldChg>
      <pc:sldChg chg="modSp mod ord modNotesTx">
        <pc:chgData name="Bernard Fernando" userId="b283a9a7-e571-4974-a0d3-6db1e4666c62" providerId="ADAL" clId="{954F439C-D1AF-4B59-ACD1-39B7EE43976A}" dt="2024-09-26T01:18:01.855" v="28" actId="313"/>
        <pc:sldMkLst>
          <pc:docMk/>
          <pc:sldMk cId="4221246315" sldId="261"/>
        </pc:sldMkLst>
      </pc:sldChg>
      <pc:sldChg chg="modNotesTx">
        <pc:chgData name="Bernard Fernando" userId="b283a9a7-e571-4974-a0d3-6db1e4666c62" providerId="ADAL" clId="{954F439C-D1AF-4B59-ACD1-39B7EE43976A}" dt="2024-09-24T08:06:32.878" v="3" actId="6549"/>
        <pc:sldMkLst>
          <pc:docMk/>
          <pc:sldMk cId="1729709310" sldId="262"/>
        </pc:sldMkLst>
      </pc:sldChg>
      <pc:sldChg chg="modSp mod modNotesTx">
        <pc:chgData name="Bernard Fernando" userId="b283a9a7-e571-4974-a0d3-6db1e4666c62" providerId="ADAL" clId="{954F439C-D1AF-4B59-ACD1-39B7EE43976A}" dt="2024-09-26T01:18:20.900" v="32" actId="313"/>
        <pc:sldMkLst>
          <pc:docMk/>
          <pc:sldMk cId="521185421" sldId="275"/>
        </pc:sldMkLst>
      </pc:sldChg>
      <pc:sldChg chg="modSp mod modNotesTx">
        <pc:chgData name="Bernard Fernando" userId="b283a9a7-e571-4974-a0d3-6db1e4666c62" providerId="ADAL" clId="{954F439C-D1AF-4B59-ACD1-39B7EE43976A}" dt="2024-09-26T01:18:23.381" v="33" actId="313"/>
        <pc:sldMkLst>
          <pc:docMk/>
          <pc:sldMk cId="394987177" sldId="276"/>
        </pc:sldMkLst>
      </pc:sldChg>
      <pc:sldChg chg="modNotesTx">
        <pc:chgData name="Bernard Fernando" userId="b283a9a7-e571-4974-a0d3-6db1e4666c62" providerId="ADAL" clId="{954F439C-D1AF-4B59-ACD1-39B7EE43976A}" dt="2024-09-24T08:09:57.614" v="8" actId="6549"/>
        <pc:sldMkLst>
          <pc:docMk/>
          <pc:sldMk cId="1224502873" sldId="285"/>
        </pc:sldMkLst>
      </pc:sldChg>
      <pc:sldChg chg="modNotesTx">
        <pc:chgData name="Bernard Fernando" userId="b283a9a7-e571-4974-a0d3-6db1e4666c62" providerId="ADAL" clId="{954F439C-D1AF-4B59-ACD1-39B7EE43976A}" dt="2024-09-24T09:16:40.222" v="11" actId="6549"/>
        <pc:sldMkLst>
          <pc:docMk/>
          <pc:sldMk cId="3633108255" sldId="290"/>
        </pc:sldMkLst>
      </pc:sldChg>
      <pc:sldChg chg="modNotesTx">
        <pc:chgData name="Bernard Fernando" userId="b283a9a7-e571-4974-a0d3-6db1e4666c62" providerId="ADAL" clId="{954F439C-D1AF-4B59-ACD1-39B7EE43976A}" dt="2024-09-24T09:17:42.709" v="12" actId="6549"/>
        <pc:sldMkLst>
          <pc:docMk/>
          <pc:sldMk cId="117387710" sldId="297"/>
        </pc:sldMkLst>
      </pc:sldChg>
      <pc:sldChg chg="modSp mod modNotesTx">
        <pc:chgData name="Bernard Fernando" userId="b283a9a7-e571-4974-a0d3-6db1e4666c62" providerId="ADAL" clId="{954F439C-D1AF-4B59-ACD1-39B7EE43976A}" dt="2024-09-26T01:18:14.292" v="30" actId="313"/>
        <pc:sldMkLst>
          <pc:docMk/>
          <pc:sldMk cId="558348118" sldId="298"/>
        </pc:sldMkLst>
      </pc:sldChg>
      <pc:sldChg chg="modNotesTx">
        <pc:chgData name="Bernard Fernando" userId="b283a9a7-e571-4974-a0d3-6db1e4666c62" providerId="ADAL" clId="{954F439C-D1AF-4B59-ACD1-39B7EE43976A}" dt="2024-09-24T09:19:52.358" v="15" actId="6549"/>
        <pc:sldMkLst>
          <pc:docMk/>
          <pc:sldMk cId="3161078265" sldId="300"/>
        </pc:sldMkLst>
      </pc:sldChg>
      <pc:sldChg chg="modNotesTx">
        <pc:chgData name="Bernard Fernando" userId="b283a9a7-e571-4974-a0d3-6db1e4666c62" providerId="ADAL" clId="{954F439C-D1AF-4B59-ACD1-39B7EE43976A}" dt="2024-09-24T09:19:59.533" v="16" actId="6549"/>
        <pc:sldMkLst>
          <pc:docMk/>
          <pc:sldMk cId="1327022093" sldId="301"/>
        </pc:sldMkLst>
      </pc:sldChg>
      <pc:sldChg chg="modNotesTx">
        <pc:chgData name="Bernard Fernando" userId="b283a9a7-e571-4974-a0d3-6db1e4666c62" providerId="ADAL" clId="{954F439C-D1AF-4B59-ACD1-39B7EE43976A}" dt="2024-09-24T09:23:14.718" v="19" actId="6549"/>
        <pc:sldMkLst>
          <pc:docMk/>
          <pc:sldMk cId="2432143710" sldId="302"/>
        </pc:sldMkLst>
      </pc:sldChg>
      <pc:sldChg chg="modNotesTx">
        <pc:chgData name="Bernard Fernando" userId="b283a9a7-e571-4974-a0d3-6db1e4666c62" providerId="ADAL" clId="{954F439C-D1AF-4B59-ACD1-39B7EE43976A}" dt="2024-09-24T09:23:22.173" v="20" actId="6549"/>
        <pc:sldMkLst>
          <pc:docMk/>
          <pc:sldMk cId="3341099163" sldId="303"/>
        </pc:sldMkLst>
      </pc:sldChg>
      <pc:sldChg chg="modNotesTx">
        <pc:chgData name="Bernard Fernando" userId="b283a9a7-e571-4974-a0d3-6db1e4666c62" providerId="ADAL" clId="{954F439C-D1AF-4B59-ACD1-39B7EE43976A}" dt="2024-09-24T09:23:29.933" v="21" actId="6549"/>
        <pc:sldMkLst>
          <pc:docMk/>
          <pc:sldMk cId="1713216147" sldId="305"/>
        </pc:sldMkLst>
      </pc:sldChg>
      <pc:sldChg chg="modNotesTx">
        <pc:chgData name="Bernard Fernando" userId="b283a9a7-e571-4974-a0d3-6db1e4666c62" providerId="ADAL" clId="{954F439C-D1AF-4B59-ACD1-39B7EE43976A}" dt="2024-09-24T09:23:39.533" v="22" actId="6549"/>
        <pc:sldMkLst>
          <pc:docMk/>
          <pc:sldMk cId="1420020992" sldId="307"/>
        </pc:sldMkLst>
      </pc:sldChg>
      <pc:sldChg chg="modSp mod modNotesTx">
        <pc:chgData name="Bernard Fernando" userId="b283a9a7-e571-4974-a0d3-6db1e4666c62" providerId="ADAL" clId="{954F439C-D1AF-4B59-ACD1-39B7EE43976A}" dt="2024-09-26T01:18:16.548" v="31" actId="313"/>
        <pc:sldMkLst>
          <pc:docMk/>
          <pc:sldMk cId="3598576344" sldId="1782"/>
        </pc:sldMkLst>
      </pc:sldChg>
      <pc:sldChg chg="modNotesTx">
        <pc:chgData name="Bernard Fernando" userId="b283a9a7-e571-4974-a0d3-6db1e4666c62" providerId="ADAL" clId="{954F439C-D1AF-4B59-ACD1-39B7EE43976A}" dt="2024-09-24T09:20:11.510" v="17" actId="6549"/>
        <pc:sldMkLst>
          <pc:docMk/>
          <pc:sldMk cId="1507383247" sldId="1784"/>
        </pc:sldMkLst>
      </pc:sldChg>
      <pc:sldChg chg="modNotesTx">
        <pc:chgData name="Bernard Fernando" userId="b283a9a7-e571-4974-a0d3-6db1e4666c62" providerId="ADAL" clId="{954F439C-D1AF-4B59-ACD1-39B7EE43976A}" dt="2024-09-24T09:21:09.773" v="18" actId="6549"/>
        <pc:sldMkLst>
          <pc:docMk/>
          <pc:sldMk cId="467464156" sldId="1785"/>
        </pc:sldMkLst>
      </pc:sldChg>
      <pc:sldChg chg="modNotesTx">
        <pc:chgData name="Bernard Fernando" userId="b283a9a7-e571-4974-a0d3-6db1e4666c62" providerId="ADAL" clId="{954F439C-D1AF-4B59-ACD1-39B7EE43976A}" dt="2024-09-25T10:19:44.843" v="26" actId="6549"/>
        <pc:sldMkLst>
          <pc:docMk/>
          <pc:sldMk cId="3170857515" sldId="1786"/>
        </pc:sldMkLst>
      </pc:sldChg>
      <pc:sldChg chg="modNotesTx">
        <pc:chgData name="Bernard Fernando" userId="b283a9a7-e571-4974-a0d3-6db1e4666c62" providerId="ADAL" clId="{954F439C-D1AF-4B59-ACD1-39B7EE43976A}" dt="2024-09-24T09:24:07.221" v="23" actId="6549"/>
        <pc:sldMkLst>
          <pc:docMk/>
          <pc:sldMk cId="4223446631" sldId="1786"/>
        </pc:sldMkLst>
      </pc:sldChg>
      <pc:sldChg chg="modNotesTx">
        <pc:chgData name="Bernard Fernando" userId="b283a9a7-e571-4974-a0d3-6db1e4666c62" providerId="ADAL" clId="{954F439C-D1AF-4B59-ACD1-39B7EE43976A}" dt="2024-09-24T09:24:29.685" v="24" actId="6549"/>
        <pc:sldMkLst>
          <pc:docMk/>
          <pc:sldMk cId="843521534" sldId="1787"/>
        </pc:sldMkLst>
      </pc:sldChg>
    </pc:docChg>
  </pc:docChgLst>
  <pc:docChgLst>
    <pc:chgData name="Elizabeth Piaquadio" userId="S::epiaquadio@goodtogreatschools.org.au::52767243-7565-4b68-b9c1-5d2bede989b0" providerId="AD" clId="Web-{89CB0936-545F-83ED-D053-5B087C334910}"/>
    <pc:docChg chg="modSld">
      <pc:chgData name="Elizabeth Piaquadio" userId="S::epiaquadio@goodtogreatschools.org.au::52767243-7565-4b68-b9c1-5d2bede989b0" providerId="AD" clId="Web-{89CB0936-545F-83ED-D053-5B087C334910}" dt="2024-09-25T06:13:22.907" v="49" actId="20577"/>
      <pc:docMkLst>
        <pc:docMk/>
      </pc:docMkLst>
      <pc:sldChg chg="modSp">
        <pc:chgData name="Elizabeth Piaquadio" userId="S::epiaquadio@goodtogreatschools.org.au::52767243-7565-4b68-b9c1-5d2bede989b0" providerId="AD" clId="Web-{89CB0936-545F-83ED-D053-5B087C334910}" dt="2024-09-25T06:13:13.235" v="44" actId="20577"/>
        <pc:sldMkLst>
          <pc:docMk/>
          <pc:sldMk cId="1729709310" sldId="262"/>
        </pc:sldMkLst>
      </pc:sldChg>
      <pc:sldChg chg="modSp">
        <pc:chgData name="Elizabeth Piaquadio" userId="S::epiaquadio@goodtogreatschools.org.au::52767243-7565-4b68-b9c1-5d2bede989b0" providerId="AD" clId="Web-{89CB0936-545F-83ED-D053-5B087C334910}" dt="2024-09-25T06:13:22.907" v="49" actId="20577"/>
        <pc:sldMkLst>
          <pc:docMk/>
          <pc:sldMk cId="394987177" sldId="276"/>
        </pc:sldMkLst>
      </pc:sldChg>
    </pc:docChg>
  </pc:docChgLst>
  <pc:docChgLst>
    <pc:chgData name="Monica Bennett" userId="a878a5d4-89bf-4f61-b999-31e96cd05c98" providerId="ADAL" clId="{70204270-8C99-1C4D-95BA-1FB3E65E13E8}"/>
    <pc:docChg chg="custSel delSld modSld sldOrd">
      <pc:chgData name="Monica Bennett" userId="a878a5d4-89bf-4f61-b999-31e96cd05c98" providerId="ADAL" clId="{70204270-8C99-1C4D-95BA-1FB3E65E13E8}" dt="2025-01-17T02:01:05.209" v="186" actId="1076"/>
      <pc:docMkLst>
        <pc:docMk/>
      </pc:docMkLst>
      <pc:sldChg chg="modSp mod">
        <pc:chgData name="Monica Bennett" userId="a878a5d4-89bf-4f61-b999-31e96cd05c98" providerId="ADAL" clId="{70204270-8C99-1C4D-95BA-1FB3E65E13E8}" dt="2025-01-15T22:14:06.112" v="21" actId="20577"/>
        <pc:sldMkLst>
          <pc:docMk/>
          <pc:sldMk cId="2585116655" sldId="256"/>
        </pc:sldMkLst>
      </pc:sldChg>
      <pc:sldChg chg="modSp mod">
        <pc:chgData name="Monica Bennett" userId="a878a5d4-89bf-4f61-b999-31e96cd05c98" providerId="ADAL" clId="{70204270-8C99-1C4D-95BA-1FB3E65E13E8}" dt="2025-01-15T22:14:19.321" v="27" actId="20577"/>
        <pc:sldMkLst>
          <pc:docMk/>
          <pc:sldMk cId="4221246315" sldId="261"/>
        </pc:sldMkLst>
      </pc:sldChg>
      <pc:sldChg chg="delSp modSp mod delAnim">
        <pc:chgData name="Monica Bennett" userId="a878a5d4-89bf-4f61-b999-31e96cd05c98" providerId="ADAL" clId="{70204270-8C99-1C4D-95BA-1FB3E65E13E8}" dt="2025-01-17T02:01:05.209" v="186" actId="1076"/>
        <pc:sldMkLst>
          <pc:docMk/>
          <pc:sldMk cId="1224502873" sldId="285"/>
        </pc:sldMkLst>
      </pc:sldChg>
      <pc:sldChg chg="addSp modSp mod modAnim">
        <pc:chgData name="Monica Bennett" userId="a878a5d4-89bf-4f61-b999-31e96cd05c98" providerId="ADAL" clId="{70204270-8C99-1C4D-95BA-1FB3E65E13E8}" dt="2025-01-16T03:07:50.425" v="183" actId="1076"/>
        <pc:sldMkLst>
          <pc:docMk/>
          <pc:sldMk cId="3633108255" sldId="290"/>
        </pc:sldMkLst>
      </pc:sldChg>
      <pc:sldChg chg="modSp mod">
        <pc:chgData name="Monica Bennett" userId="a878a5d4-89bf-4f61-b999-31e96cd05c98" providerId="ADAL" clId="{70204270-8C99-1C4D-95BA-1FB3E65E13E8}" dt="2025-01-16T00:41:59.447" v="177" actId="1076"/>
        <pc:sldMkLst>
          <pc:docMk/>
          <pc:sldMk cId="117387710" sldId="297"/>
        </pc:sldMkLst>
      </pc:sldChg>
      <pc:sldChg chg="modSp mod">
        <pc:chgData name="Monica Bennett" userId="a878a5d4-89bf-4f61-b999-31e96cd05c98" providerId="ADAL" clId="{70204270-8C99-1C4D-95BA-1FB3E65E13E8}" dt="2025-01-15T22:16:17.119" v="32" actId="207"/>
        <pc:sldMkLst>
          <pc:docMk/>
          <pc:sldMk cId="558348118" sldId="298"/>
        </pc:sldMkLst>
      </pc:sldChg>
      <pc:sldChg chg="modSp mod">
        <pc:chgData name="Monica Bennett" userId="a878a5d4-89bf-4f61-b999-31e96cd05c98" providerId="ADAL" clId="{70204270-8C99-1C4D-95BA-1FB3E65E13E8}" dt="2025-01-15T22:18:38.981" v="72" actId="20577"/>
        <pc:sldMkLst>
          <pc:docMk/>
          <pc:sldMk cId="3445829193" sldId="299"/>
        </pc:sldMkLst>
      </pc:sldChg>
      <pc:sldChg chg="modSp mod ord">
        <pc:chgData name="Monica Bennett" userId="a878a5d4-89bf-4f61-b999-31e96cd05c98" providerId="ADAL" clId="{70204270-8C99-1C4D-95BA-1FB3E65E13E8}" dt="2025-01-15T22:17:09.366" v="52" actId="207"/>
        <pc:sldMkLst>
          <pc:docMk/>
          <pc:sldMk cId="3161078265" sldId="300"/>
        </pc:sldMkLst>
      </pc:sldChg>
      <pc:sldChg chg="modSp mod">
        <pc:chgData name="Monica Bennett" userId="a878a5d4-89bf-4f61-b999-31e96cd05c98" providerId="ADAL" clId="{70204270-8C99-1C4D-95BA-1FB3E65E13E8}" dt="2025-01-15T22:20:07.225" v="92" actId="20577"/>
        <pc:sldMkLst>
          <pc:docMk/>
          <pc:sldMk cId="1327022093" sldId="301"/>
        </pc:sldMkLst>
      </pc:sldChg>
      <pc:sldChg chg="modSp mod">
        <pc:chgData name="Monica Bennett" userId="a878a5d4-89bf-4f61-b999-31e96cd05c98" providerId="ADAL" clId="{70204270-8C99-1C4D-95BA-1FB3E65E13E8}" dt="2025-01-15T22:22:09.983" v="171" actId="207"/>
        <pc:sldMkLst>
          <pc:docMk/>
          <pc:sldMk cId="2432143710" sldId="302"/>
        </pc:sldMkLst>
      </pc:sldChg>
      <pc:sldChg chg="modSp mod">
        <pc:chgData name="Monica Bennett" userId="a878a5d4-89bf-4f61-b999-31e96cd05c98" providerId="ADAL" clId="{70204270-8C99-1C4D-95BA-1FB3E65E13E8}" dt="2025-01-15T22:22:15.006" v="172" actId="207"/>
        <pc:sldMkLst>
          <pc:docMk/>
          <pc:sldMk cId="3598576344" sldId="1782"/>
        </pc:sldMkLst>
      </pc:sldChg>
      <pc:sldChg chg="modSp mod">
        <pc:chgData name="Monica Bennett" userId="a878a5d4-89bf-4f61-b999-31e96cd05c98" providerId="ADAL" clId="{70204270-8C99-1C4D-95BA-1FB3E65E13E8}" dt="2025-01-15T22:21:03.314" v="118" actId="20577"/>
        <pc:sldMkLst>
          <pc:docMk/>
          <pc:sldMk cId="1507383247" sldId="1784"/>
        </pc:sldMkLst>
      </pc:sldChg>
      <pc:sldChg chg="modSp mod">
        <pc:chgData name="Monica Bennett" userId="a878a5d4-89bf-4f61-b999-31e96cd05c98" providerId="ADAL" clId="{70204270-8C99-1C4D-95BA-1FB3E65E13E8}" dt="2025-01-15T22:22:04.637" v="170" actId="14100"/>
        <pc:sldMkLst>
          <pc:docMk/>
          <pc:sldMk cId="467464156" sldId="1785"/>
        </pc:sldMkLst>
      </pc:sldChg>
      <pc:sldChg chg="del">
        <pc:chgData name="Monica Bennett" userId="a878a5d4-89bf-4f61-b999-31e96cd05c98" providerId="ADAL" clId="{70204270-8C99-1C4D-95BA-1FB3E65E13E8}" dt="2025-01-15T22:22:21.719" v="173" actId="2696"/>
        <pc:sldMkLst>
          <pc:docMk/>
          <pc:sldMk cId="3170857515" sldId="1786"/>
        </pc:sldMkLst>
      </pc:sldChg>
    </pc:docChg>
  </pc:docChgLst>
  <pc:docChgLst>
    <pc:chgData name="Duncan Hastie" userId="6b9ddfa0-3e8b-4c72-a299-e1e58d399348" providerId="ADAL" clId="{A9C339EF-94B5-5A47-900E-70C852BD7CCB}"/>
    <pc:docChg chg="custSel addSld modSld modMainMaster">
      <pc:chgData name="Duncan Hastie" userId="6b9ddfa0-3e8b-4c72-a299-e1e58d399348" providerId="ADAL" clId="{A9C339EF-94B5-5A47-900E-70C852BD7CCB}" dt="2024-09-18T05:24:11.248" v="22" actId="18131"/>
      <pc:docMkLst>
        <pc:docMk/>
      </pc:docMkLst>
      <pc:sldChg chg="addSp delSp modSp new mod modClrScheme chgLayout">
        <pc:chgData name="Duncan Hastie" userId="6b9ddfa0-3e8b-4c72-a299-e1e58d399348" providerId="ADAL" clId="{A9C339EF-94B5-5A47-900E-70C852BD7CCB}" dt="2024-09-18T05:24:11.248" v="22" actId="18131"/>
        <pc:sldMkLst>
          <pc:docMk/>
          <pc:sldMk cId="212429081" sldId="296"/>
        </pc:sldMkLst>
      </pc:sldChg>
      <pc:sldMasterChg chg="modSldLayout">
        <pc:chgData name="Duncan Hastie" userId="6b9ddfa0-3e8b-4c72-a299-e1e58d399348" providerId="ADAL" clId="{A9C339EF-94B5-5A47-900E-70C852BD7CCB}" dt="2024-09-12T09:02:29.902" v="11" actId="14100"/>
        <pc:sldMasterMkLst>
          <pc:docMk/>
          <pc:sldMasterMk cId="2142349000" sldId="2147486213"/>
        </pc:sldMasterMkLst>
        <pc:sldLayoutChg chg="addSp delSp modSp mod">
          <pc:chgData name="Duncan Hastie" userId="6b9ddfa0-3e8b-4c72-a299-e1e58d399348" providerId="ADAL" clId="{A9C339EF-94B5-5A47-900E-70C852BD7CCB}" dt="2024-09-12T09:02:29.902" v="11" actId="14100"/>
          <pc:sldLayoutMkLst>
            <pc:docMk/>
            <pc:sldMasterMk cId="2142349000" sldId="2147486213"/>
            <pc:sldLayoutMk cId="1573683159" sldId="2147486252"/>
          </pc:sldLayoutMkLst>
        </pc:sldLayoutChg>
      </pc:sldMasterChg>
    </pc:docChg>
  </pc:docChgLst>
  <pc:docChgLst>
    <pc:chgData name="Bernard Fernando" userId="b283a9a7-e571-4974-a0d3-6db1e4666c62" providerId="ADAL" clId="{6C546DEA-13AC-4C36-B548-F9DF193763AA}"/>
    <pc:docChg chg="undo custSel addSld modSld addMainMaster delMainMaster modMainMaster">
      <pc:chgData name="Bernard Fernando" userId="b283a9a7-e571-4974-a0d3-6db1e4666c62" providerId="ADAL" clId="{6C546DEA-13AC-4C36-B548-F9DF193763AA}" dt="2024-12-19T19:32:50.975" v="3" actId="700"/>
      <pc:docMkLst>
        <pc:docMk/>
      </pc:docMkLst>
      <pc:sldChg chg="new mod modClrScheme chgLayout">
        <pc:chgData name="Bernard Fernando" userId="b283a9a7-e571-4974-a0d3-6db1e4666c62" providerId="ADAL" clId="{6C546DEA-13AC-4C36-B548-F9DF193763AA}" dt="2024-12-19T19:32:50.975" v="3" actId="700"/>
        <pc:sldMkLst>
          <pc:docMk/>
          <pc:sldMk cId="3579556827" sldId="1787"/>
        </pc:sldMkLst>
      </pc:sldChg>
      <pc:sldMasterChg chg="new del mod addSldLayout delSldLayout">
        <pc:chgData name="Bernard Fernando" userId="b283a9a7-e571-4974-a0d3-6db1e4666c62" providerId="ADAL" clId="{6C546DEA-13AC-4C36-B548-F9DF193763AA}" dt="2024-12-19T19:32:40.603" v="1" actId="6938"/>
        <pc:sldMasterMkLst>
          <pc:docMk/>
          <pc:sldMasterMk cId="1806369035" sldId="2147486353"/>
        </pc:sldMasterMkLst>
        <pc:sldLayoutChg chg="new del replId">
          <pc:chgData name="Bernard Fernando" userId="b283a9a7-e571-4974-a0d3-6db1e4666c62" providerId="ADAL" clId="{6C546DEA-13AC-4C36-B548-F9DF193763AA}" dt="2024-12-19T19:32:40.603" v="1" actId="6938"/>
          <pc:sldLayoutMkLst>
            <pc:docMk/>
            <pc:sldMasterMk cId="1806369035" sldId="2147486353"/>
            <pc:sldLayoutMk cId="1877636730" sldId="2147486354"/>
          </pc:sldLayoutMkLst>
        </pc:sldLayoutChg>
        <pc:sldLayoutChg chg="new del replId">
          <pc:chgData name="Bernard Fernando" userId="b283a9a7-e571-4974-a0d3-6db1e4666c62" providerId="ADAL" clId="{6C546DEA-13AC-4C36-B548-F9DF193763AA}" dt="2024-12-19T19:32:40.603" v="1" actId="6938"/>
          <pc:sldLayoutMkLst>
            <pc:docMk/>
            <pc:sldMasterMk cId="1806369035" sldId="2147486353"/>
            <pc:sldLayoutMk cId="2151781728" sldId="2147486355"/>
          </pc:sldLayoutMkLst>
        </pc:sldLayoutChg>
        <pc:sldLayoutChg chg="new del replId">
          <pc:chgData name="Bernard Fernando" userId="b283a9a7-e571-4974-a0d3-6db1e4666c62" providerId="ADAL" clId="{6C546DEA-13AC-4C36-B548-F9DF193763AA}" dt="2024-12-19T19:32:40.603" v="1" actId="6938"/>
          <pc:sldLayoutMkLst>
            <pc:docMk/>
            <pc:sldMasterMk cId="1806369035" sldId="2147486353"/>
            <pc:sldLayoutMk cId="4155154327" sldId="2147486356"/>
          </pc:sldLayoutMkLst>
        </pc:sldLayoutChg>
        <pc:sldLayoutChg chg="new del replId">
          <pc:chgData name="Bernard Fernando" userId="b283a9a7-e571-4974-a0d3-6db1e4666c62" providerId="ADAL" clId="{6C546DEA-13AC-4C36-B548-F9DF193763AA}" dt="2024-12-19T19:32:40.603" v="1" actId="6938"/>
          <pc:sldLayoutMkLst>
            <pc:docMk/>
            <pc:sldMasterMk cId="1806369035" sldId="2147486353"/>
            <pc:sldLayoutMk cId="2182613252" sldId="2147486357"/>
          </pc:sldLayoutMkLst>
        </pc:sldLayoutChg>
        <pc:sldLayoutChg chg="new del replId">
          <pc:chgData name="Bernard Fernando" userId="b283a9a7-e571-4974-a0d3-6db1e4666c62" providerId="ADAL" clId="{6C546DEA-13AC-4C36-B548-F9DF193763AA}" dt="2024-12-19T19:32:40.603" v="1" actId="6938"/>
          <pc:sldLayoutMkLst>
            <pc:docMk/>
            <pc:sldMasterMk cId="1806369035" sldId="2147486353"/>
            <pc:sldLayoutMk cId="1726684734" sldId="2147486358"/>
          </pc:sldLayoutMkLst>
        </pc:sldLayoutChg>
        <pc:sldLayoutChg chg="new del replId">
          <pc:chgData name="Bernard Fernando" userId="b283a9a7-e571-4974-a0d3-6db1e4666c62" providerId="ADAL" clId="{6C546DEA-13AC-4C36-B548-F9DF193763AA}" dt="2024-12-19T19:32:40.603" v="1" actId="6938"/>
          <pc:sldLayoutMkLst>
            <pc:docMk/>
            <pc:sldMasterMk cId="1806369035" sldId="2147486353"/>
            <pc:sldLayoutMk cId="59569103" sldId="2147486359"/>
          </pc:sldLayoutMkLst>
        </pc:sldLayoutChg>
        <pc:sldLayoutChg chg="new del replId">
          <pc:chgData name="Bernard Fernando" userId="b283a9a7-e571-4974-a0d3-6db1e4666c62" providerId="ADAL" clId="{6C546DEA-13AC-4C36-B548-F9DF193763AA}" dt="2024-12-19T19:32:40.603" v="1" actId="6938"/>
          <pc:sldLayoutMkLst>
            <pc:docMk/>
            <pc:sldMasterMk cId="1806369035" sldId="2147486353"/>
            <pc:sldLayoutMk cId="4012946063" sldId="2147486360"/>
          </pc:sldLayoutMkLst>
        </pc:sldLayoutChg>
        <pc:sldLayoutChg chg="new del replId">
          <pc:chgData name="Bernard Fernando" userId="b283a9a7-e571-4974-a0d3-6db1e4666c62" providerId="ADAL" clId="{6C546DEA-13AC-4C36-B548-F9DF193763AA}" dt="2024-12-19T19:32:40.603" v="1" actId="6938"/>
          <pc:sldLayoutMkLst>
            <pc:docMk/>
            <pc:sldMasterMk cId="1806369035" sldId="2147486353"/>
            <pc:sldLayoutMk cId="1431426677" sldId="2147486361"/>
          </pc:sldLayoutMkLst>
        </pc:sldLayoutChg>
        <pc:sldLayoutChg chg="new del replId">
          <pc:chgData name="Bernard Fernando" userId="b283a9a7-e571-4974-a0d3-6db1e4666c62" providerId="ADAL" clId="{6C546DEA-13AC-4C36-B548-F9DF193763AA}" dt="2024-12-19T19:32:40.603" v="1" actId="6938"/>
          <pc:sldLayoutMkLst>
            <pc:docMk/>
            <pc:sldMasterMk cId="1806369035" sldId="2147486353"/>
            <pc:sldLayoutMk cId="737258809" sldId="2147486362"/>
          </pc:sldLayoutMkLst>
        </pc:sldLayoutChg>
        <pc:sldLayoutChg chg="new del replId">
          <pc:chgData name="Bernard Fernando" userId="b283a9a7-e571-4974-a0d3-6db1e4666c62" providerId="ADAL" clId="{6C546DEA-13AC-4C36-B548-F9DF193763AA}" dt="2024-12-19T19:32:40.603" v="1" actId="6938"/>
          <pc:sldLayoutMkLst>
            <pc:docMk/>
            <pc:sldMasterMk cId="1806369035" sldId="2147486353"/>
            <pc:sldLayoutMk cId="2969164798" sldId="2147486363"/>
          </pc:sldLayoutMkLst>
        </pc:sldLayoutChg>
        <pc:sldLayoutChg chg="new del replId">
          <pc:chgData name="Bernard Fernando" userId="b283a9a7-e571-4974-a0d3-6db1e4666c62" providerId="ADAL" clId="{6C546DEA-13AC-4C36-B548-F9DF193763AA}" dt="2024-12-19T19:32:40.603" v="1" actId="6938"/>
          <pc:sldLayoutMkLst>
            <pc:docMk/>
            <pc:sldMasterMk cId="1806369035" sldId="2147486353"/>
            <pc:sldLayoutMk cId="2970802492" sldId="2147486364"/>
          </pc:sldLayoutMkLst>
        </pc:sldLayoutChg>
      </pc:sldMasterChg>
    </pc:docChg>
  </pc:docChgLst>
  <pc:docChgLst>
    <pc:chgData name="Monica Bennett" userId="a878a5d4-89bf-4f61-b999-31e96cd05c98" providerId="ADAL" clId="{3056CDCF-E394-EA45-A2A4-F49A50C37CE2}"/>
    <pc:docChg chg="custSel modSld">
      <pc:chgData name="Monica Bennett" userId="a878a5d4-89bf-4f61-b999-31e96cd05c98" providerId="ADAL" clId="{3056CDCF-E394-EA45-A2A4-F49A50C37CE2}" dt="2025-01-17T18:40:14.063" v="93" actId="1076"/>
      <pc:docMkLst>
        <pc:docMk/>
      </pc:docMkLst>
      <pc:sldChg chg="modSp mod">
        <pc:chgData name="Monica Bennett" userId="a878a5d4-89bf-4f61-b999-31e96cd05c98" providerId="ADAL" clId="{3056CDCF-E394-EA45-A2A4-F49A50C37CE2}" dt="2025-01-17T03:19:10.600" v="46" actId="313"/>
        <pc:sldMkLst>
          <pc:docMk/>
          <pc:sldMk cId="1729709310" sldId="262"/>
        </pc:sldMkLst>
      </pc:sldChg>
      <pc:sldChg chg="modSp mod modAnim">
        <pc:chgData name="Monica Bennett" userId="a878a5d4-89bf-4f61-b999-31e96cd05c98" providerId="ADAL" clId="{3056CDCF-E394-EA45-A2A4-F49A50C37CE2}" dt="2025-01-17T03:39:16.289" v="66" actId="1076"/>
        <pc:sldMkLst>
          <pc:docMk/>
          <pc:sldMk cId="1224502873" sldId="285"/>
        </pc:sldMkLst>
      </pc:sldChg>
      <pc:sldChg chg="modAnim">
        <pc:chgData name="Monica Bennett" userId="a878a5d4-89bf-4f61-b999-31e96cd05c98" providerId="ADAL" clId="{3056CDCF-E394-EA45-A2A4-F49A50C37CE2}" dt="2025-01-17T03:16:25.052" v="0"/>
        <pc:sldMkLst>
          <pc:docMk/>
          <pc:sldMk cId="3633108255" sldId="290"/>
        </pc:sldMkLst>
      </pc:sldChg>
      <pc:sldChg chg="modSp mod">
        <pc:chgData name="Monica Bennett" userId="a878a5d4-89bf-4f61-b999-31e96cd05c98" providerId="ADAL" clId="{3056CDCF-E394-EA45-A2A4-F49A50C37CE2}" dt="2025-01-17T18:40:14.063" v="93" actId="1076"/>
        <pc:sldMkLst>
          <pc:docMk/>
          <pc:sldMk cId="117387710" sldId="297"/>
        </pc:sldMkLst>
      </pc:sldChg>
      <pc:sldChg chg="modSp mod">
        <pc:chgData name="Monica Bennett" userId="a878a5d4-89bf-4f61-b999-31e96cd05c98" providerId="ADAL" clId="{3056CDCF-E394-EA45-A2A4-F49A50C37CE2}" dt="2025-01-17T17:37:31.968" v="88" actId="14100"/>
        <pc:sldMkLst>
          <pc:docMk/>
          <pc:sldMk cId="3445829193" sldId="299"/>
        </pc:sldMkLst>
      </pc:sldChg>
      <pc:sldChg chg="modSp mod">
        <pc:chgData name="Monica Bennett" userId="a878a5d4-89bf-4f61-b999-31e96cd05c98" providerId="ADAL" clId="{3056CDCF-E394-EA45-A2A4-F49A50C37CE2}" dt="2025-01-17T03:27:51.740" v="52" actId="20577"/>
        <pc:sldMkLst>
          <pc:docMk/>
          <pc:sldMk cId="3161078265" sldId="300"/>
        </pc:sldMkLst>
      </pc:sldChg>
    </pc:docChg>
  </pc:docChgLst>
  <pc:docChgLst>
    <pc:chgData name="Rachel Bloss" userId="10c372fd-1b92-4190-89a9-d29a86e5fb8b" providerId="ADAL" clId="{AB5B6975-7DE8-4453-96FE-6E1A4A85850B}"/>
    <pc:docChg chg="modSld">
      <pc:chgData name="Rachel Bloss" userId="10c372fd-1b92-4190-89a9-d29a86e5fb8b" providerId="ADAL" clId="{AB5B6975-7DE8-4453-96FE-6E1A4A85850B}" dt="2024-09-19T03:48:02.380" v="1" actId="20577"/>
      <pc:docMkLst>
        <pc:docMk/>
      </pc:docMkLst>
      <pc:sldChg chg="modNotesTx">
        <pc:chgData name="Rachel Bloss" userId="10c372fd-1b92-4190-89a9-d29a86e5fb8b" providerId="ADAL" clId="{AB5B6975-7DE8-4453-96FE-6E1A4A85850B}" dt="2024-09-19T03:48:02.380" v="1" actId="20577"/>
        <pc:sldMkLst>
          <pc:docMk/>
          <pc:sldMk cId="3589477728" sldId="1783"/>
        </pc:sldMkLst>
      </pc:sldChg>
    </pc:docChg>
  </pc:docChgLst>
  <pc:docChgLst>
    <pc:chgData name="Elizabeth Piaquadio" userId="52767243-7565-4b68-b9c1-5d2bede989b0" providerId="ADAL" clId="{3E4A4DDB-0326-DF48-B3E5-1FCA08619FA4}"/>
    <pc:docChg chg="undo custSel addSld delSld modSld">
      <pc:chgData name="Elizabeth Piaquadio" userId="52767243-7565-4b68-b9c1-5d2bede989b0" providerId="ADAL" clId="{3E4A4DDB-0326-DF48-B3E5-1FCA08619FA4}" dt="2024-09-24T02:53:17.026" v="548" actId="20577"/>
      <pc:docMkLst>
        <pc:docMk/>
      </pc:docMkLst>
      <pc:sldChg chg="add del">
        <pc:chgData name="Elizabeth Piaquadio" userId="52767243-7565-4b68-b9c1-5d2bede989b0" providerId="ADAL" clId="{3E4A4DDB-0326-DF48-B3E5-1FCA08619FA4}" dt="2024-09-24T02:28:05.267" v="499"/>
        <pc:sldMkLst>
          <pc:docMk/>
          <pc:sldMk cId="0" sldId="263"/>
        </pc:sldMkLst>
      </pc:sldChg>
      <pc:sldChg chg="addSp delSp modSp mod delCm modNotesTx">
        <pc:chgData name="Elizabeth Piaquadio" userId="52767243-7565-4b68-b9c1-5d2bede989b0" providerId="ADAL" clId="{3E4A4DDB-0326-DF48-B3E5-1FCA08619FA4}" dt="2024-09-24T01:42:55.574" v="47" actId="2711"/>
        <pc:sldMkLst>
          <pc:docMk/>
          <pc:sldMk cId="1224502873" sldId="2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3E4A4DDB-0326-DF48-B3E5-1FCA08619FA4}" dt="2024-09-24T01:42:47.390" v="46"/>
              <pc2:cmMkLst xmlns:pc2="http://schemas.microsoft.com/office/powerpoint/2019/9/main/command">
                <pc:docMk/>
                <pc:sldMk cId="1224502873" sldId="285"/>
                <pc2:cmMk id="{86A0809D-B582-41E7-A641-A43E070F25FA}"/>
              </pc2:cmMkLst>
            </pc226:cmChg>
          </p:ext>
        </pc:extLst>
      </pc:sldChg>
      <pc:sldChg chg="addSp delSp mod">
        <pc:chgData name="Elizabeth Piaquadio" userId="52767243-7565-4b68-b9c1-5d2bede989b0" providerId="ADAL" clId="{3E4A4DDB-0326-DF48-B3E5-1FCA08619FA4}" dt="2024-09-24T01:41:06.705" v="1" actId="22"/>
        <pc:sldMkLst>
          <pc:docMk/>
          <pc:sldMk cId="3633108255" sldId="290"/>
        </pc:sldMkLst>
      </pc:sldChg>
      <pc:sldChg chg="addSp delSp modSp mod modAnim modNotesTx">
        <pc:chgData name="Elizabeth Piaquadio" userId="52767243-7565-4b68-b9c1-5d2bede989b0" providerId="ADAL" clId="{3E4A4DDB-0326-DF48-B3E5-1FCA08619FA4}" dt="2024-09-24T01:46:45.589" v="81"/>
        <pc:sldMkLst>
          <pc:docMk/>
          <pc:sldMk cId="3445829193" sldId="299"/>
        </pc:sldMkLst>
      </pc:sldChg>
      <pc:sldChg chg="addSp delSp modSp mod delAnim modAnim delCm modCm modNotesTx">
        <pc:chgData name="Elizabeth Piaquadio" userId="52767243-7565-4b68-b9c1-5d2bede989b0" providerId="ADAL" clId="{3E4A4DDB-0326-DF48-B3E5-1FCA08619FA4}" dt="2024-09-24T02:12:03.745" v="229"/>
        <pc:sldMkLst>
          <pc:docMk/>
          <pc:sldMk cId="3161078265" sldId="30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Elizabeth Piaquadio" userId="52767243-7565-4b68-b9c1-5d2bede989b0" providerId="ADAL" clId="{3E4A4DDB-0326-DF48-B3E5-1FCA08619FA4}" dt="2024-09-24T01:47:19.644" v="84"/>
              <pc2:cmMkLst xmlns:pc2="http://schemas.microsoft.com/office/powerpoint/2019/9/main/command">
                <pc:docMk/>
                <pc:sldMk cId="3161078265" sldId="300"/>
                <pc2:cmMk id="{C1A25241-F6F2-4085-84AF-241DB8CFEBB4}"/>
              </pc2:cmMkLst>
            </pc226:cmChg>
          </p:ext>
        </pc:extLst>
      </pc:sldChg>
      <pc:sldChg chg="addSp delSp modSp mod modAnim modNotesTx">
        <pc:chgData name="Elizabeth Piaquadio" userId="52767243-7565-4b68-b9c1-5d2bede989b0" providerId="ADAL" clId="{3E4A4DDB-0326-DF48-B3E5-1FCA08619FA4}" dt="2024-09-24T02:24:41.764" v="462" actId="1035"/>
        <pc:sldMkLst>
          <pc:docMk/>
          <pc:sldMk cId="1327022093" sldId="301"/>
        </pc:sldMkLst>
      </pc:sldChg>
      <pc:sldChg chg="modNotesTx">
        <pc:chgData name="Elizabeth Piaquadio" userId="52767243-7565-4b68-b9c1-5d2bede989b0" providerId="ADAL" clId="{3E4A4DDB-0326-DF48-B3E5-1FCA08619FA4}" dt="2024-09-24T02:33:01.156" v="534" actId="20577"/>
        <pc:sldMkLst>
          <pc:docMk/>
          <pc:sldMk cId="2432143710" sldId="302"/>
        </pc:sldMkLst>
      </pc:sldChg>
      <pc:sldChg chg="addSp delSp modSp mod">
        <pc:chgData name="Elizabeth Piaquadio" userId="52767243-7565-4b68-b9c1-5d2bede989b0" providerId="ADAL" clId="{3E4A4DDB-0326-DF48-B3E5-1FCA08619FA4}" dt="2024-09-24T02:32:25.331" v="532" actId="14826"/>
        <pc:sldMkLst>
          <pc:docMk/>
          <pc:sldMk cId="659355239" sldId="304"/>
        </pc:sldMkLst>
      </pc:sldChg>
      <pc:sldChg chg="addSp delSp modSp mod delCm">
        <pc:chgData name="Elizabeth Piaquadio" userId="52767243-7565-4b68-b9c1-5d2bede989b0" providerId="ADAL" clId="{3E4A4DDB-0326-DF48-B3E5-1FCA08619FA4}" dt="2024-09-24T02:27:20.755" v="480" actId="14826"/>
        <pc:sldMkLst>
          <pc:docMk/>
          <pc:sldMk cId="1713216147" sldId="30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3E4A4DDB-0326-DF48-B3E5-1FCA08619FA4}" dt="2024-09-24T02:27:06.814" v="477"/>
              <pc2:cmMkLst xmlns:pc2="http://schemas.microsoft.com/office/powerpoint/2019/9/main/command">
                <pc:docMk/>
                <pc:sldMk cId="1713216147" sldId="305"/>
                <pc2:cmMk id="{D4622AE7-93EA-4D19-B89D-ACA021140E87}"/>
              </pc2:cmMkLst>
            </pc226:cmChg>
          </p:ext>
        </pc:extLst>
      </pc:sldChg>
      <pc:sldChg chg="addSp delSp modSp mod modAnim delCm">
        <pc:chgData name="Elizabeth Piaquadio" userId="52767243-7565-4b68-b9c1-5d2bede989b0" providerId="ADAL" clId="{3E4A4DDB-0326-DF48-B3E5-1FCA08619FA4}" dt="2024-09-24T02:27:53.045" v="497" actId="1076"/>
        <pc:sldMkLst>
          <pc:docMk/>
          <pc:sldMk cId="342136659" sldId="30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3E4A4DDB-0326-DF48-B3E5-1FCA08619FA4}" dt="2024-09-24T02:27:26.639" v="481"/>
              <pc2:cmMkLst xmlns:pc2="http://schemas.microsoft.com/office/powerpoint/2019/9/main/command">
                <pc:docMk/>
                <pc:sldMk cId="342136659" sldId="306"/>
                <pc2:cmMk id="{D5092D6B-D51B-4851-9C14-0485721F3F4C}"/>
              </pc2:cmMkLst>
            </pc226:cmChg>
          </p:ext>
        </pc:extLst>
      </pc:sldChg>
      <pc:sldChg chg="modSp mod">
        <pc:chgData name="Elizabeth Piaquadio" userId="52767243-7565-4b68-b9c1-5d2bede989b0" providerId="ADAL" clId="{3E4A4DDB-0326-DF48-B3E5-1FCA08619FA4}" dt="2024-09-24T02:28:11.106" v="500" actId="14826"/>
        <pc:sldMkLst>
          <pc:docMk/>
          <pc:sldMk cId="1420020992" sldId="307"/>
        </pc:sldMkLst>
      </pc:sldChg>
      <pc:sldChg chg="addSp delSp modSp mod delCm">
        <pc:chgData name="Elizabeth Piaquadio" userId="52767243-7565-4b68-b9c1-5d2bede989b0" providerId="ADAL" clId="{3E4A4DDB-0326-DF48-B3E5-1FCA08619FA4}" dt="2024-09-24T02:53:17.026" v="548" actId="20577"/>
        <pc:sldMkLst>
          <pc:docMk/>
          <pc:sldMk cId="3598576344" sldId="178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3E4A4DDB-0326-DF48-B3E5-1FCA08619FA4}" dt="2024-09-24T02:53:08.488" v="535"/>
              <pc2:cmMkLst xmlns:pc2="http://schemas.microsoft.com/office/powerpoint/2019/9/main/command">
                <pc:docMk/>
                <pc:sldMk cId="3598576344" sldId="1782"/>
                <pc2:cmMk id="{F550142D-05A3-4E59-9E8F-A69A09D906CD}"/>
              </pc2:cmMkLst>
            </pc226:cmChg>
          </p:ext>
        </pc:extLst>
      </pc:sldChg>
      <pc:sldChg chg="modSp mod">
        <pc:chgData name="Elizabeth Piaquadio" userId="52767243-7565-4b68-b9c1-5d2bede989b0" providerId="ADAL" clId="{3E4A4DDB-0326-DF48-B3E5-1FCA08619FA4}" dt="2024-09-24T02:28:19.292" v="501" actId="14826"/>
        <pc:sldMkLst>
          <pc:docMk/>
          <pc:sldMk cId="3589477728" sldId="1783"/>
        </pc:sldMkLst>
      </pc:sldChg>
      <pc:sldChg chg="addSp delSp modSp mod modAnim modNotesTx">
        <pc:chgData name="Elizabeth Piaquadio" userId="52767243-7565-4b68-b9c1-5d2bede989b0" providerId="ADAL" clId="{3E4A4DDB-0326-DF48-B3E5-1FCA08619FA4}" dt="2024-09-24T02:21:17.612" v="417" actId="1076"/>
        <pc:sldMkLst>
          <pc:docMk/>
          <pc:sldMk cId="1507383247" sldId="1784"/>
        </pc:sldMkLst>
      </pc:sldChg>
      <pc:sldChg chg="addSp delSp modSp mod delAnim modAnim modNotesTx">
        <pc:chgData name="Elizabeth Piaquadio" userId="52767243-7565-4b68-b9c1-5d2bede989b0" providerId="ADAL" clId="{3E4A4DDB-0326-DF48-B3E5-1FCA08619FA4}" dt="2024-09-24T02:25:27.569" v="476" actId="552"/>
        <pc:sldMkLst>
          <pc:docMk/>
          <pc:sldMk cId="467464156" sldId="1785"/>
        </pc:sldMkLst>
      </pc:sldChg>
      <pc:sldChg chg="addSp delSp modSp mod">
        <pc:chgData name="Elizabeth Piaquadio" userId="52767243-7565-4b68-b9c1-5d2bede989b0" providerId="ADAL" clId="{3E4A4DDB-0326-DF48-B3E5-1FCA08619FA4}" dt="2024-09-24T02:28:31.045" v="504" actId="14826"/>
        <pc:sldMkLst>
          <pc:docMk/>
          <pc:sldMk cId="4223446631" sldId="1786"/>
        </pc:sldMkLst>
      </pc:sldChg>
      <pc:sldChg chg="addSp delSp modSp mod">
        <pc:chgData name="Elizabeth Piaquadio" userId="52767243-7565-4b68-b9c1-5d2bede989b0" providerId="ADAL" clId="{3E4A4DDB-0326-DF48-B3E5-1FCA08619FA4}" dt="2024-09-24T02:28:39.466" v="507" actId="14826"/>
        <pc:sldMkLst>
          <pc:docMk/>
          <pc:sldMk cId="686896265" sldId="1788"/>
        </pc:sldMkLst>
      </pc:sldChg>
      <pc:sldChg chg="addSp delSp modSp mod">
        <pc:chgData name="Elizabeth Piaquadio" userId="52767243-7565-4b68-b9c1-5d2bede989b0" providerId="ADAL" clId="{3E4A4DDB-0326-DF48-B3E5-1FCA08619FA4}" dt="2024-09-24T02:29:19.902" v="510" actId="14826"/>
        <pc:sldMkLst>
          <pc:docMk/>
          <pc:sldMk cId="1963191727" sldId="1789"/>
        </pc:sldMkLst>
      </pc:sldChg>
    </pc:docChg>
  </pc:docChgLst>
  <pc:docChgLst>
    <pc:chgData name="Elizabeth Piaquadio" userId="52767243-7565-4b68-b9c1-5d2bede989b0" providerId="ADAL" clId="{CA987873-FA4D-BA45-8C72-776E362BED25}"/>
    <pc:docChg chg="undo custSel modSld modMainMaster">
      <pc:chgData name="Elizabeth Piaquadio" userId="52767243-7565-4b68-b9c1-5d2bede989b0" providerId="ADAL" clId="{CA987873-FA4D-BA45-8C72-776E362BED25}" dt="2024-09-18T04:22:10.712" v="43" actId="478"/>
      <pc:docMkLst>
        <pc:docMk/>
      </pc:docMkLst>
      <pc:sldChg chg="modSp mod">
        <pc:chgData name="Elizabeth Piaquadio" userId="52767243-7565-4b68-b9c1-5d2bede989b0" providerId="ADAL" clId="{CA987873-FA4D-BA45-8C72-776E362BED25}" dt="2024-09-13T01:29:44.092" v="22" actId="20577"/>
        <pc:sldMkLst>
          <pc:docMk/>
          <pc:sldMk cId="2585116655" sldId="256"/>
        </pc:sldMkLst>
      </pc:sldChg>
      <pc:sldChg chg="mod modShow">
        <pc:chgData name="Elizabeth Piaquadio" userId="52767243-7565-4b68-b9c1-5d2bede989b0" providerId="ADAL" clId="{CA987873-FA4D-BA45-8C72-776E362BED25}" dt="2024-09-13T01:29:41.423" v="20" actId="729"/>
        <pc:sldMkLst>
          <pc:docMk/>
          <pc:sldMk cId="2962364362" sldId="257"/>
        </pc:sldMkLst>
      </pc:sldChg>
      <pc:sldChg chg="addSp delSp modSp mod">
        <pc:chgData name="Elizabeth Piaquadio" userId="52767243-7565-4b68-b9c1-5d2bede989b0" providerId="ADAL" clId="{CA987873-FA4D-BA45-8C72-776E362BED25}" dt="2024-09-18T04:21:40.471" v="38" actId="21"/>
        <pc:sldMkLst>
          <pc:docMk/>
          <pc:sldMk cId="1729709310" sldId="262"/>
        </pc:sldMkLst>
      </pc:sldChg>
      <pc:sldChg chg="addSp delSp modSp mod">
        <pc:chgData name="Elizabeth Piaquadio" userId="52767243-7565-4b68-b9c1-5d2bede989b0" providerId="ADAL" clId="{CA987873-FA4D-BA45-8C72-776E362BED25}" dt="2024-09-18T04:22:10.712" v="43" actId="478"/>
        <pc:sldMkLst>
          <pc:docMk/>
          <pc:sldMk cId="3633108255" sldId="290"/>
        </pc:sldMkLst>
      </pc:sldChg>
      <pc:sldMasterChg chg="modSldLayout">
        <pc:chgData name="Elizabeth Piaquadio" userId="52767243-7565-4b68-b9c1-5d2bede989b0" providerId="ADAL" clId="{CA987873-FA4D-BA45-8C72-776E362BED25}" dt="2024-09-18T04:22:02.287" v="39" actId="21"/>
        <pc:sldMasterMkLst>
          <pc:docMk/>
          <pc:sldMasterMk cId="2142349000" sldId="2147486213"/>
        </pc:sldMasterMkLst>
        <pc:sldLayoutChg chg="addSp delSp modSp mod">
          <pc:chgData name="Elizabeth Piaquadio" userId="52767243-7565-4b68-b9c1-5d2bede989b0" providerId="ADAL" clId="{CA987873-FA4D-BA45-8C72-776E362BED25}" dt="2024-09-18T04:22:02.287" v="39" actId="21"/>
          <pc:sldLayoutMkLst>
            <pc:docMk/>
            <pc:sldMasterMk cId="2142349000" sldId="2147486213"/>
            <pc:sldLayoutMk cId="1288723905" sldId="2147486327"/>
          </pc:sldLayoutMkLst>
        </pc:sldLayoutChg>
      </pc:sldMasterChg>
    </pc:docChg>
  </pc:docChgLst>
  <pc:docChgLst>
    <pc:chgData name="Tara Tyrell" userId="67dc6626-2ece-4dc7-ac5a-9add06ec429c" providerId="ADAL" clId="{ABF1F77D-789F-4053-89C5-0D55EBE79BB4}"/>
    <pc:docChg chg="undo redo custSel modSld modMainMaster">
      <pc:chgData name="Tara Tyrell" userId="67dc6626-2ece-4dc7-ac5a-9add06ec429c" providerId="ADAL" clId="{ABF1F77D-789F-4053-89C5-0D55EBE79BB4}" dt="2024-09-12T04:34:22.757" v="127" actId="20577"/>
      <pc:docMkLst>
        <pc:docMk/>
      </pc:docMkLst>
      <pc:sldChg chg="modSp mod">
        <pc:chgData name="Tara Tyrell" userId="67dc6626-2ece-4dc7-ac5a-9add06ec429c" providerId="ADAL" clId="{ABF1F77D-789F-4053-89C5-0D55EBE79BB4}" dt="2024-09-12T03:39:33.953" v="96" actId="255"/>
        <pc:sldMkLst>
          <pc:docMk/>
          <pc:sldMk cId="2962364362" sldId="257"/>
        </pc:sldMkLst>
      </pc:sldChg>
      <pc:sldChg chg="modSp mod">
        <pc:chgData name="Tara Tyrell" userId="67dc6626-2ece-4dc7-ac5a-9add06ec429c" providerId="ADAL" clId="{ABF1F77D-789F-4053-89C5-0D55EBE79BB4}" dt="2024-09-12T04:34:22.757" v="127" actId="20577"/>
        <pc:sldMkLst>
          <pc:docMk/>
          <pc:sldMk cId="2302989805" sldId="258"/>
        </pc:sldMkLst>
      </pc:sldChg>
      <pc:sldChg chg="modSp mod">
        <pc:chgData name="Tara Tyrell" userId="67dc6626-2ece-4dc7-ac5a-9add06ec429c" providerId="ADAL" clId="{ABF1F77D-789F-4053-89C5-0D55EBE79BB4}" dt="2024-09-12T03:34:11.484" v="20" actId="255"/>
        <pc:sldMkLst>
          <pc:docMk/>
          <pc:sldMk cId="4286388394" sldId="259"/>
        </pc:sldMkLst>
      </pc:sldChg>
      <pc:sldChg chg="modSp mod">
        <pc:chgData name="Tara Tyrell" userId="67dc6626-2ece-4dc7-ac5a-9add06ec429c" providerId="ADAL" clId="{ABF1F77D-789F-4053-89C5-0D55EBE79BB4}" dt="2024-09-12T03:34:22.209" v="22" actId="255"/>
        <pc:sldMkLst>
          <pc:docMk/>
          <pc:sldMk cId="3667059378" sldId="260"/>
        </pc:sldMkLst>
      </pc:sldChg>
      <pc:sldChg chg="modSp mod">
        <pc:chgData name="Tara Tyrell" userId="67dc6626-2ece-4dc7-ac5a-9add06ec429c" providerId="ADAL" clId="{ABF1F77D-789F-4053-89C5-0D55EBE79BB4}" dt="2024-09-12T03:34:35.894" v="24" actId="255"/>
        <pc:sldMkLst>
          <pc:docMk/>
          <pc:sldMk cId="4221246315" sldId="261"/>
        </pc:sldMkLst>
      </pc:sldChg>
      <pc:sldChg chg="modSp mod">
        <pc:chgData name="Tara Tyrell" userId="67dc6626-2ece-4dc7-ac5a-9add06ec429c" providerId="ADAL" clId="{ABF1F77D-789F-4053-89C5-0D55EBE79BB4}" dt="2024-09-12T03:34:45.862" v="26" actId="255"/>
        <pc:sldMkLst>
          <pc:docMk/>
          <pc:sldMk cId="1729709310" sldId="262"/>
        </pc:sldMkLst>
      </pc:sldChg>
      <pc:sldChg chg="modSp mod">
        <pc:chgData name="Tara Tyrell" userId="67dc6626-2ece-4dc7-ac5a-9add06ec429c" providerId="ADAL" clId="{ABF1F77D-789F-4053-89C5-0D55EBE79BB4}" dt="2024-09-12T03:39:06.074" v="79" actId="255"/>
        <pc:sldMkLst>
          <pc:docMk/>
          <pc:sldMk cId="2203802166" sldId="267"/>
        </pc:sldMkLst>
      </pc:sldChg>
      <pc:sldChg chg="modSp mod">
        <pc:chgData name="Tara Tyrell" userId="67dc6626-2ece-4dc7-ac5a-9add06ec429c" providerId="ADAL" clId="{ABF1F77D-789F-4053-89C5-0D55EBE79BB4}" dt="2024-09-12T03:39:06.709" v="81" actId="255"/>
        <pc:sldMkLst>
          <pc:docMk/>
          <pc:sldMk cId="2154154144" sldId="268"/>
        </pc:sldMkLst>
      </pc:sldChg>
      <pc:sldChg chg="modSp mod">
        <pc:chgData name="Tara Tyrell" userId="67dc6626-2ece-4dc7-ac5a-9add06ec429c" providerId="ADAL" clId="{ABF1F77D-789F-4053-89C5-0D55EBE79BB4}" dt="2024-09-12T03:39:07.305" v="83" actId="255"/>
        <pc:sldMkLst>
          <pc:docMk/>
          <pc:sldMk cId="3050916536" sldId="272"/>
        </pc:sldMkLst>
      </pc:sldChg>
      <pc:sldChg chg="modSp mod">
        <pc:chgData name="Tara Tyrell" userId="67dc6626-2ece-4dc7-ac5a-9add06ec429c" providerId="ADAL" clId="{ABF1F77D-789F-4053-89C5-0D55EBE79BB4}" dt="2024-09-12T03:39:07.901" v="85" actId="255"/>
        <pc:sldMkLst>
          <pc:docMk/>
          <pc:sldMk cId="521185421" sldId="275"/>
        </pc:sldMkLst>
      </pc:sldChg>
      <pc:sldChg chg="modSp mod">
        <pc:chgData name="Tara Tyrell" userId="67dc6626-2ece-4dc7-ac5a-9add06ec429c" providerId="ADAL" clId="{ABF1F77D-789F-4053-89C5-0D55EBE79BB4}" dt="2024-09-12T03:39:09.990" v="90" actId="255"/>
        <pc:sldMkLst>
          <pc:docMk/>
          <pc:sldMk cId="394987177" sldId="276"/>
        </pc:sldMkLst>
      </pc:sldChg>
      <pc:sldChg chg="modSp mod">
        <pc:chgData name="Tara Tyrell" userId="67dc6626-2ece-4dc7-ac5a-9add06ec429c" providerId="ADAL" clId="{ABF1F77D-789F-4053-89C5-0D55EBE79BB4}" dt="2024-09-12T03:39:11.970" v="92" actId="255"/>
        <pc:sldMkLst>
          <pc:docMk/>
          <pc:sldMk cId="809941416" sldId="277"/>
        </pc:sldMkLst>
      </pc:sldChg>
      <pc:sldChg chg="modSp mod">
        <pc:chgData name="Tara Tyrell" userId="67dc6626-2ece-4dc7-ac5a-9add06ec429c" providerId="ADAL" clId="{ABF1F77D-789F-4053-89C5-0D55EBE79BB4}" dt="2024-09-12T03:39:12.932" v="94" actId="255"/>
        <pc:sldMkLst>
          <pc:docMk/>
          <pc:sldMk cId="4193499157" sldId="279"/>
        </pc:sldMkLst>
      </pc:sldChg>
      <pc:sldChg chg="modSp mod">
        <pc:chgData name="Tara Tyrell" userId="67dc6626-2ece-4dc7-ac5a-9add06ec429c" providerId="ADAL" clId="{ABF1F77D-789F-4053-89C5-0D55EBE79BB4}" dt="2024-09-12T03:34:56.274" v="28" actId="255"/>
        <pc:sldMkLst>
          <pc:docMk/>
          <pc:sldMk cId="1224502873" sldId="285"/>
        </pc:sldMkLst>
      </pc:sldChg>
      <pc:sldChg chg="modSp mod">
        <pc:chgData name="Tara Tyrell" userId="67dc6626-2ece-4dc7-ac5a-9add06ec429c" providerId="ADAL" clId="{ABF1F77D-789F-4053-89C5-0D55EBE79BB4}" dt="2024-09-12T03:35:19.757" v="31" actId="255"/>
        <pc:sldMkLst>
          <pc:docMk/>
          <pc:sldMk cId="3633108255" sldId="290"/>
        </pc:sldMkLst>
      </pc:sldChg>
      <pc:sldChg chg="modSp mod">
        <pc:chgData name="Tara Tyrell" userId="67dc6626-2ece-4dc7-ac5a-9add06ec429c" providerId="ADAL" clId="{ABF1F77D-789F-4053-89C5-0D55EBE79BB4}" dt="2024-09-12T03:35:35.287" v="34" actId="255"/>
        <pc:sldMkLst>
          <pc:docMk/>
          <pc:sldMk cId="1513152047" sldId="291"/>
        </pc:sldMkLst>
      </pc:sldChg>
      <pc:sldChg chg="modSp mod">
        <pc:chgData name="Tara Tyrell" userId="67dc6626-2ece-4dc7-ac5a-9add06ec429c" providerId="ADAL" clId="{ABF1F77D-789F-4053-89C5-0D55EBE79BB4}" dt="2024-09-12T03:39:05.414" v="77" actId="255"/>
        <pc:sldMkLst>
          <pc:docMk/>
          <pc:sldMk cId="2425753151" sldId="292"/>
        </pc:sldMkLst>
      </pc:sldChg>
      <pc:sldChg chg="modSp mod">
        <pc:chgData name="Tara Tyrell" userId="67dc6626-2ece-4dc7-ac5a-9add06ec429c" providerId="ADAL" clId="{ABF1F77D-789F-4053-89C5-0D55EBE79BB4}" dt="2024-09-12T03:39:08.776" v="88" actId="255"/>
        <pc:sldMkLst>
          <pc:docMk/>
          <pc:sldMk cId="1323430267" sldId="293"/>
        </pc:sldMkLst>
      </pc:sldChg>
      <pc:sldChg chg="modSp mod">
        <pc:chgData name="Tara Tyrell" userId="67dc6626-2ece-4dc7-ac5a-9add06ec429c" providerId="ADAL" clId="{ABF1F77D-789F-4053-89C5-0D55EBE79BB4}" dt="2024-09-12T03:41:31.839" v="99" actId="14100"/>
        <pc:sldMkLst>
          <pc:docMk/>
          <pc:sldMk cId="2720037" sldId="294"/>
        </pc:sldMkLst>
      </pc:sldChg>
      <pc:sldMasterChg chg="modSp mod modSldLayout">
        <pc:chgData name="Tara Tyrell" userId="67dc6626-2ece-4dc7-ac5a-9add06ec429c" providerId="ADAL" clId="{ABF1F77D-789F-4053-89C5-0D55EBE79BB4}" dt="2024-09-12T04:30:47.947" v="114" actId="207"/>
        <pc:sldMasterMkLst>
          <pc:docMk/>
          <pc:sldMasterMk cId="2142349000" sldId="2147486213"/>
        </pc:sldMasterMkLst>
        <pc:sldLayoutChg chg="modSp mod">
          <pc:chgData name="Tara Tyrell" userId="67dc6626-2ece-4dc7-ac5a-9add06ec429c" providerId="ADAL" clId="{ABF1F77D-789F-4053-89C5-0D55EBE79BB4}" dt="2024-09-12T03:31:46.756" v="1" actId="20577"/>
          <pc:sldLayoutMkLst>
            <pc:docMk/>
            <pc:sldMasterMk cId="2142349000" sldId="2147486213"/>
            <pc:sldLayoutMk cId="1573683159" sldId="2147486252"/>
          </pc:sldLayoutMkLst>
        </pc:sldLayoutChg>
        <pc:sldLayoutChg chg="modSp mod">
          <pc:chgData name="Tara Tyrell" userId="67dc6626-2ece-4dc7-ac5a-9add06ec429c" providerId="ADAL" clId="{ABF1F77D-789F-4053-89C5-0D55EBE79BB4}" dt="2024-09-12T03:32:09.784" v="7" actId="20577"/>
          <pc:sldLayoutMkLst>
            <pc:docMk/>
            <pc:sldMasterMk cId="2142349000" sldId="2147486213"/>
            <pc:sldLayoutMk cId="1757736852" sldId="2147486329"/>
          </pc:sldLayoutMkLst>
        </pc:sldLayoutChg>
        <pc:sldLayoutChg chg="modSp mod">
          <pc:chgData name="Tara Tyrell" userId="67dc6626-2ece-4dc7-ac5a-9add06ec429c" providerId="ADAL" clId="{ABF1F77D-789F-4053-89C5-0D55EBE79BB4}" dt="2024-09-12T03:32:03.169" v="3" actId="20577"/>
          <pc:sldLayoutMkLst>
            <pc:docMk/>
            <pc:sldMasterMk cId="2142349000" sldId="2147486213"/>
            <pc:sldLayoutMk cId="280357843" sldId="2147486331"/>
          </pc:sldLayoutMkLst>
        </pc:sldLayoutChg>
        <pc:sldLayoutChg chg="modSp mod">
          <pc:chgData name="Tara Tyrell" userId="67dc6626-2ece-4dc7-ac5a-9add06ec429c" providerId="ADAL" clId="{ABF1F77D-789F-4053-89C5-0D55EBE79BB4}" dt="2024-09-12T03:32:06.471" v="5" actId="20577"/>
          <pc:sldLayoutMkLst>
            <pc:docMk/>
            <pc:sldMasterMk cId="2142349000" sldId="2147486213"/>
            <pc:sldLayoutMk cId="1425174283" sldId="2147486332"/>
          </pc:sldLayoutMkLst>
        </pc:sldLayoutChg>
        <pc:sldLayoutChg chg="modSp mod">
          <pc:chgData name="Tara Tyrell" userId="67dc6626-2ece-4dc7-ac5a-9add06ec429c" providerId="ADAL" clId="{ABF1F77D-789F-4053-89C5-0D55EBE79BB4}" dt="2024-09-12T03:32:24.585" v="9" actId="20577"/>
          <pc:sldLayoutMkLst>
            <pc:docMk/>
            <pc:sldMasterMk cId="2142349000" sldId="2147486213"/>
            <pc:sldLayoutMk cId="2244177408" sldId="2147486337"/>
          </pc:sldLayoutMkLst>
        </pc:sldLayoutChg>
        <pc:sldLayoutChg chg="modSp mod">
          <pc:chgData name="Tara Tyrell" userId="67dc6626-2ece-4dc7-ac5a-9add06ec429c" providerId="ADAL" clId="{ABF1F77D-789F-4053-89C5-0D55EBE79BB4}" dt="2024-09-12T03:32:38.285" v="13" actId="20577"/>
          <pc:sldLayoutMkLst>
            <pc:docMk/>
            <pc:sldMasterMk cId="2142349000" sldId="2147486213"/>
            <pc:sldLayoutMk cId="3282757240" sldId="2147486343"/>
          </pc:sldLayoutMkLst>
        </pc:sldLayoutChg>
        <pc:sldLayoutChg chg="modSp mod">
          <pc:chgData name="Tara Tyrell" userId="67dc6626-2ece-4dc7-ac5a-9add06ec429c" providerId="ADAL" clId="{ABF1F77D-789F-4053-89C5-0D55EBE79BB4}" dt="2024-09-12T03:42:48.354" v="101" actId="14100"/>
          <pc:sldLayoutMkLst>
            <pc:docMk/>
            <pc:sldMasterMk cId="2142349000" sldId="2147486213"/>
            <pc:sldLayoutMk cId="3320995248" sldId="2147486349"/>
          </pc:sldLayoutMkLst>
        </pc:sldLayoutChg>
      </pc:sldMasterChg>
    </pc:docChg>
  </pc:docChgLst>
  <pc:docChgLst>
    <pc:chgData name="Bernard Fernando" userId="b283a9a7-e571-4974-a0d3-6db1e4666c62" providerId="ADAL" clId="{D41CA0C3-BA4C-44EB-94B5-3B3D23E08478}"/>
    <pc:docChg chg="undo custSel modSld">
      <pc:chgData name="Bernard Fernando" userId="b283a9a7-e571-4974-a0d3-6db1e4666c62" providerId="ADAL" clId="{D41CA0C3-BA4C-44EB-94B5-3B3D23E08478}" dt="2024-09-26T21:25:06.661" v="31" actId="478"/>
      <pc:docMkLst>
        <pc:docMk/>
      </pc:docMkLst>
      <pc:sldChg chg="modSp mod">
        <pc:chgData name="Bernard Fernando" userId="b283a9a7-e571-4974-a0d3-6db1e4666c62" providerId="ADAL" clId="{D41CA0C3-BA4C-44EB-94B5-3B3D23E08478}" dt="2024-09-26T07:32:47.421" v="17" actId="1076"/>
        <pc:sldMkLst>
          <pc:docMk/>
          <pc:sldMk cId="3445829193" sldId="299"/>
        </pc:sldMkLst>
      </pc:sldChg>
      <pc:sldChg chg="delSp modSp mod delAnim">
        <pc:chgData name="Bernard Fernando" userId="b283a9a7-e571-4974-a0d3-6db1e4666c62" providerId="ADAL" clId="{D41CA0C3-BA4C-44EB-94B5-3B3D23E08478}" dt="2024-09-26T21:24:31.856" v="29" actId="478"/>
        <pc:sldMkLst>
          <pc:docMk/>
          <pc:sldMk cId="1327022093" sldId="301"/>
        </pc:sldMkLst>
      </pc:sldChg>
      <pc:sldChg chg="delSp modSp mod delAnim">
        <pc:chgData name="Bernard Fernando" userId="b283a9a7-e571-4974-a0d3-6db1e4666c62" providerId="ADAL" clId="{D41CA0C3-BA4C-44EB-94B5-3B3D23E08478}" dt="2024-09-26T07:33:52.660" v="24" actId="478"/>
        <pc:sldMkLst>
          <pc:docMk/>
          <pc:sldMk cId="1507383247" sldId="1784"/>
        </pc:sldMkLst>
      </pc:sldChg>
      <pc:sldChg chg="delSp modSp mod delAnim">
        <pc:chgData name="Bernard Fernando" userId="b283a9a7-e571-4974-a0d3-6db1e4666c62" providerId="ADAL" clId="{D41CA0C3-BA4C-44EB-94B5-3B3D23E08478}" dt="2024-09-26T21:25:06.661" v="31" actId="478"/>
        <pc:sldMkLst>
          <pc:docMk/>
          <pc:sldMk cId="467464156" sldId="178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8842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just" fontAlgn="base"/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4814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7961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7558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4334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749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986691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0195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6206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730961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8021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00871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9593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69018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6184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just" fontAlgn="base"/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6150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E7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6D7D9A7-0A4C-BDFB-73E3-8348EA7075C6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C2E8EA"/>
          </a:solidFill>
          <a:ln w="1249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27520" y="227812"/>
            <a:ext cx="1981865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>
                <a:solidFill>
                  <a:srgbClr val="000000"/>
                </a:solidFill>
                <a:latin typeface="Calibri"/>
                <a:cs typeface="Calibri"/>
              </a:rPr>
              <a:t>Years </a:t>
            </a:r>
            <a:r>
              <a:rPr lang="en-US" sz="5000" i="0">
                <a:solidFill>
                  <a:srgbClr val="000000"/>
                </a:solidFill>
                <a:latin typeface="Calibri"/>
                <a:cs typeface="Calibri"/>
              </a:rPr>
              <a:t>F-2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9AAFC-6277-3BF5-A8AE-B38BE53D8511}"/>
              </a:ext>
            </a:extLst>
          </p:cNvPr>
          <p:cNvSpPr txBox="1"/>
          <p:nvPr userDrawn="1"/>
        </p:nvSpPr>
        <p:spPr>
          <a:xfrm>
            <a:off x="505236" y="43472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503DA7-F450-86D7-91D5-A67F6E607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815" y="-370252"/>
            <a:ext cx="3660472" cy="2587275"/>
          </a:xfrm>
          <a:prstGeom prst="rect">
            <a:avLst/>
          </a:prstGeom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C2E8EA"/>
          </a:solidFill>
          <a:ln w="1249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 dirty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9712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59DBB77-355B-276B-8AF1-51D3EDBD8C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7971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8DD1AD1-3420-E63F-BEBC-7094C7C79B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F2F8225-EEBF-D956-740E-DCC20AA3F9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BF2D667-DD23-70C1-670D-F3056597EC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pbook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FCCFA06-A578-B348-4EB2-5E3901EBC0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3" y="1788143"/>
            <a:ext cx="9180513" cy="49501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front cover 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CFA5B6-37D3-510B-EEEA-973517EBDA72}"/>
              </a:ext>
            </a:extLst>
          </p:cNvPr>
          <p:cNvCxnSpPr>
            <a:cxnSpLocks/>
          </p:cNvCxnSpPr>
          <p:nvPr userDrawn="1"/>
        </p:nvCxnSpPr>
        <p:spPr>
          <a:xfrm>
            <a:off x="-36434" y="1724249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571643-3ED5-66BA-8418-42B7AD79B9A7}"/>
              </a:ext>
            </a:extLst>
          </p:cNvPr>
          <p:cNvCxnSpPr>
            <a:cxnSpLocks/>
          </p:cNvCxnSpPr>
          <p:nvPr userDrawn="1"/>
        </p:nvCxnSpPr>
        <p:spPr>
          <a:xfrm>
            <a:off x="-36434" y="6795967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38ECAD06-BDDA-8A8F-7A47-D9E024A6C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20625" y="1660355"/>
            <a:ext cx="205276" cy="5365919"/>
          </a:xfrm>
          <a:gradFill>
            <a:gsLst>
              <a:gs pos="62000">
                <a:schemeClr val="tx1">
                  <a:alpha val="40023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2pPr marL="457200" indent="0">
              <a:buNone/>
              <a:defRPr/>
            </a:lvl2pPr>
          </a:lstStyle>
          <a:p>
            <a:pPr lvl="1"/>
            <a:r>
              <a:rPr lang="en-US"/>
              <a:t>  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EBDCE2E-C476-5181-540F-75079054A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572" y="336851"/>
            <a:ext cx="8522788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44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6A1D7C6-C576-59C2-B3E5-70626C1B4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6325" y="1032846"/>
            <a:ext cx="7112969" cy="32891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95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surface with black dots&#10;&#10;Description automatically generated">
            <a:extLst>
              <a:ext uri="{FF2B5EF4-FFF2-40B4-BE49-F238E27FC236}">
                <a16:creationId xmlns:a16="http://schemas.microsoft.com/office/drawing/2014/main" id="{2D71EB40-9AB3-32C6-4AEA-D78982EC2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0398C-8441-67E1-14E0-E13F9C844E5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700336"/>
            <a:ext cx="9144000" cy="2157663"/>
          </a:xfrm>
        </p:spPr>
        <p:txBody>
          <a:bodyPr lIns="576000" tIns="576000" rIns="576000" bIns="576000" anchor="ctr">
            <a:norm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0155144-3925-92AF-5192-29B972A4628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9144000" cy="4700335"/>
          </a:xfrm>
        </p:spPr>
        <p:txBody>
          <a:bodyPr/>
          <a:lstStyle/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627144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2F65849-D975-E82B-CDB7-F2A318F34D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7971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A9FC4B1-0841-67B8-07C4-01790B41F4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8B28C5C-A47B-B984-6A85-0B9746F5F5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C24BA83-9536-7782-676E-00182618D0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DC71E0-5244-F357-A028-DDF3622B9DEB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B8216A5-C1B2-34AD-4F5C-11C0840F08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67B70D2-FBA2-5189-28E4-A604FF7286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343" y="-326020"/>
            <a:ext cx="3931920" cy="26902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Workbook</a:t>
            </a:r>
          </a:p>
        </p:txBody>
      </p:sp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9DA86D6-2CB5-1908-746A-9A570D07E9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8585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07EBD3E-46A0-985A-A1F0-25C8CB58E3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on to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size position and orientation that your 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69829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C2E8EA"/>
          </a:solidFill>
          <a:ln w="1249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2430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31003B2-0602-9444-8C22-22E94529F7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DC71E0-5244-F357-A028-DDF3622B9DEB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B8216A5-C1B2-34AD-4F5C-11C0840F0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A59B3BE-6ED1-D647-F358-0735CCDB38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63C7570-D059-D112-5BE1-4424F62BE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BABA788-1014-4ADE-4367-E66CC0A959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A07FC8B-E424-C196-1B7E-42A15E1711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D4914E1-347A-D6F3-3FCF-BF5C3331B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85853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7971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8DB06B3-C593-B4B9-D511-E9EBD0F7E8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4908E4-D301-1C48-AF67-0D3C99D4684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29" r:id="rId11"/>
    <p:sldLayoutId id="2147486330" r:id="rId12"/>
    <p:sldLayoutId id="2147486334" r:id="rId13"/>
    <p:sldLayoutId id="2147486349" r:id="rId14"/>
    <p:sldLayoutId id="2147486350" r:id="rId15"/>
    <p:sldLayoutId id="2147486336" r:id="rId16"/>
    <p:sldLayoutId id="2147486337" r:id="rId17"/>
    <p:sldLayoutId id="2147486338" r:id="rId18"/>
    <p:sldLayoutId id="2147486339" r:id="rId19"/>
    <p:sldLayoutId id="2147486340" r:id="rId20"/>
    <p:sldLayoutId id="2147486342" r:id="rId21"/>
    <p:sldLayoutId id="2147486343" r:id="rId22"/>
    <p:sldLayoutId id="2147486352" r:id="rId23"/>
    <p:sldLayoutId id="2147486353" r:id="rId24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rgbClr val="000000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000000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rgbClr val="000000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jpe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83EA-0C42-648A-9F71-44076DA638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270"/>
            <a:r>
              <a:rPr lang="en-US" dirty="0">
                <a:latin typeface="Calibri"/>
                <a:ea typeface="Calibri"/>
                <a:cs typeface="Calibri"/>
              </a:rPr>
              <a:t>School Rules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D202C-233A-EED6-8B06-26087B304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Unit 2, Week 1 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Before School Starts</a:t>
            </a:r>
            <a:endParaRPr lang="en-US" dirty="0"/>
          </a:p>
        </p:txBody>
      </p:sp>
      <p:pic>
        <p:nvPicPr>
          <p:cNvPr id="6" name="Picture Placeholder 5" descr="Two girls giving each other a high five&#10;&#10;Description automatically generated">
            <a:extLst>
              <a:ext uri="{FF2B5EF4-FFF2-40B4-BE49-F238E27FC236}">
                <a16:creationId xmlns:a16="http://schemas.microsoft.com/office/drawing/2014/main" id="{D36F509D-ED00-C01B-412E-5D979901BD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1" r="141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Fill Your Water Bottle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/>
              </a:rPr>
              <a:t>Fill your water bottle.</a:t>
            </a:r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515E502F-B4D7-297D-A565-0AEBB46FF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4" b="3524"/>
          <a:stretch/>
        </p:blipFill>
        <p:spPr>
          <a:xfrm>
            <a:off x="1695206" y="2034292"/>
            <a:ext cx="5753588" cy="426498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27022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Use the Toilet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/>
              </a:rPr>
              <a:t>Use the toilet before class.</a:t>
            </a:r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60F3548A-C8D1-EC81-5383-51116453C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810" r="6810"/>
          <a:stretch/>
        </p:blipFill>
        <p:spPr>
          <a:xfrm>
            <a:off x="1695206" y="2034292"/>
            <a:ext cx="5753588" cy="426498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7383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Play Quietly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/>
              </a:rPr>
              <a:t>Play quietly to help create a safe and happy classroom.</a:t>
            </a:r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1B79160D-A01B-17A8-1F80-2C788AFF1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>
            <a:off x="2703442" y="2781671"/>
            <a:ext cx="4745351" cy="351760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67464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29C32A-04DC-2D70-FA2A-C5BC95A9A9A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349976" cy="2840727"/>
          </a:xfrm>
        </p:spPr>
        <p:txBody>
          <a:bodyPr>
            <a:noAutofit/>
          </a:bodyPr>
          <a:lstStyle/>
          <a:p>
            <a:r>
              <a:rPr lang="en-US" sz="4800" b="0" dirty="0">
                <a:solidFill>
                  <a:srgbClr val="000000"/>
                </a:solidFill>
                <a:latin typeface="Edu QLD Beginner" pitchFamily="2" charset="0"/>
              </a:rPr>
              <a:t>Playing quietly </a:t>
            </a:r>
            <a:r>
              <a:rPr lang="en-US" sz="4800" dirty="0">
                <a:latin typeface="Edu QLD Beginner" pitchFamily="2" charset="0"/>
              </a:rPr>
              <a:t>before class is a rule we must follow. </a:t>
            </a:r>
            <a:endParaRPr lang="en-AU" sz="4800" i="0" dirty="0">
              <a:solidFill>
                <a:srgbClr val="000000"/>
              </a:solidFill>
              <a:effectLst/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A5306-BD2E-5AE1-A9B1-2FED33F221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85853"/>
            <a:ext cx="6195296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Thumbs Up or Thumbs Down</a:t>
            </a:r>
          </a:p>
        </p:txBody>
      </p:sp>
      <p:pic>
        <p:nvPicPr>
          <p:cNvPr id="4" name="Graphic 10" descr="Thumbs up sign with solid fill">
            <a:extLst>
              <a:ext uri="{FF2B5EF4-FFF2-40B4-BE49-F238E27FC236}">
                <a16:creationId xmlns:a16="http://schemas.microsoft.com/office/drawing/2014/main" id="{F3B835E3-5436-8D4E-2E79-845D58767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332175" y="4065814"/>
            <a:ext cx="1264440" cy="1264440"/>
          </a:xfrm>
          <a:prstGeom prst="rect">
            <a:avLst/>
          </a:prstGeom>
        </p:spPr>
      </p:pic>
      <p:pic>
        <p:nvPicPr>
          <p:cNvPr id="5" name="Graphic 13" descr="Thumbs Down with solid fill">
            <a:extLst>
              <a:ext uri="{FF2B5EF4-FFF2-40B4-BE49-F238E27FC236}">
                <a16:creationId xmlns:a16="http://schemas.microsoft.com/office/drawing/2014/main" id="{90D18B37-86EA-06B1-785D-ECFB2F32F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45080" y="4243777"/>
            <a:ext cx="1205718" cy="1205718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921ECF9-541B-3C9F-9163-7947356EFC37}"/>
              </a:ext>
            </a:extLst>
          </p:cNvPr>
          <p:cNvSpPr txBox="1">
            <a:spLocks/>
          </p:cNvSpPr>
          <p:nvPr/>
        </p:nvSpPr>
        <p:spPr>
          <a:xfrm>
            <a:off x="2638833" y="4243777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 pitchFamily="2" charset="0"/>
              </a:rPr>
              <a:t>yes</a:t>
            </a:r>
            <a:endParaRPr lang="en-AU" sz="4800" i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9F8F7BB-BFE3-DAFF-2E2C-1F427097C5E1}"/>
              </a:ext>
            </a:extLst>
          </p:cNvPr>
          <p:cNvSpPr txBox="1">
            <a:spLocks/>
          </p:cNvSpPr>
          <p:nvPr/>
        </p:nvSpPr>
        <p:spPr>
          <a:xfrm>
            <a:off x="6699785" y="4243777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 pitchFamily="2" charset="0"/>
              </a:rPr>
              <a:t>no</a:t>
            </a:r>
            <a:endParaRPr lang="en-AU" sz="4800" i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14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45C7B-9C0D-2E2A-6951-D696D4514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10140" y="385853"/>
            <a:ext cx="5265575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Before School Starts</a:t>
            </a:r>
          </a:p>
        </p:txBody>
      </p:sp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5E92D419-69E1-BFAC-D45F-E76D3A534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4" r="15434"/>
          <a:stretch/>
        </p:blipFill>
        <p:spPr>
          <a:xfrm>
            <a:off x="452476" y="1458010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1DF835CB-B788-E52C-4939-D73F6F3F1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423" r="15423"/>
          <a:stretch/>
        </p:blipFill>
        <p:spPr>
          <a:xfrm>
            <a:off x="3236469" y="1356410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5256BBA2-584B-152A-75DA-636202253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6" r="11536"/>
          <a:stretch/>
        </p:blipFill>
        <p:spPr>
          <a:xfrm>
            <a:off x="6020463" y="1356410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28F54923-EA9B-E3ED-4AD2-700D8F9D11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716" t="347" r="26130" b="-347"/>
          <a:stretch/>
        </p:blipFill>
        <p:spPr>
          <a:xfrm>
            <a:off x="1608998" y="3811385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id="{F2C14EF6-576D-AC2D-013D-A90AEF0AE4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r="11409"/>
          <a:stretch/>
        </p:blipFill>
        <p:spPr>
          <a:xfrm>
            <a:off x="4737978" y="3803238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9857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27C71-028B-C6A9-8E49-A03634841C5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7624762" cy="2395568"/>
          </a:xfrm>
        </p:spPr>
        <p:txBody>
          <a:bodyPr>
            <a:noAutofit/>
          </a:bodyPr>
          <a:lstStyle/>
          <a:p>
            <a:r>
              <a:rPr lang="en-US" sz="4800" dirty="0">
                <a:latin typeface="Edu QLD Beginner"/>
              </a:rPr>
              <a:t>Our ‘Before School Starts’ rules make sure we have what we need throughout the day.</a:t>
            </a:r>
          </a:p>
        </p:txBody>
      </p:sp>
    </p:spTree>
    <p:extLst>
      <p:ext uri="{BB962C8B-B14F-4D97-AF65-F5344CB8AC3E}">
        <p14:creationId xmlns:p14="http://schemas.microsoft.com/office/powerpoint/2010/main" val="521185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FF8A8-560D-E606-ABBD-64B33631710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7624762" cy="282967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800" dirty="0">
                <a:latin typeface="Edu QLD Beginner"/>
              </a:rPr>
              <a:t>How well did you: </a:t>
            </a:r>
          </a:p>
          <a:p>
            <a:pPr marL="685800" indent="-6858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800" b="1" dirty="0">
                <a:latin typeface="Edu QLD Beginner"/>
              </a:rPr>
              <a:t>learn </a:t>
            </a:r>
            <a:r>
              <a:rPr lang="en-US" sz="4800" dirty="0">
                <a:latin typeface="Edu QLD Beginner"/>
              </a:rPr>
              <a:t>the classroom rules, ‘Before School Starts?’</a:t>
            </a:r>
          </a:p>
          <a:p>
            <a:endParaRPr lang="en-US" sz="4800" dirty="0">
              <a:latin typeface="Edu QLD Beginner"/>
            </a:endParaRPr>
          </a:p>
        </p:txBody>
      </p:sp>
      <p:pic>
        <p:nvPicPr>
          <p:cNvPr id="2" name="Picture 1" descr="A hand with a thumb up&#10;&#10;Description automatically generated">
            <a:extLst>
              <a:ext uri="{FF2B5EF4-FFF2-40B4-BE49-F238E27FC236}">
                <a16:creationId xmlns:a16="http://schemas.microsoft.com/office/drawing/2014/main" id="{5EFF8908-FAD0-99EF-75C3-AA4E7D28F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040" y="4542570"/>
            <a:ext cx="3047370" cy="109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7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556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2AD7-6B81-0A6D-0D43-7E6C5A68980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349976" cy="1951746"/>
          </a:xfrm>
        </p:spPr>
        <p:txBody>
          <a:bodyPr>
            <a:noAutofit/>
          </a:bodyPr>
          <a:lstStyle/>
          <a:p>
            <a:r>
              <a:rPr lang="en-US" sz="4800" dirty="0">
                <a:latin typeface="Edu QLD Beginner" pitchFamily="2" charset="0"/>
              </a:rPr>
              <a:t>In this lesson, you will learn the school rule, ‘Before School Starts’.</a:t>
            </a:r>
          </a:p>
          <a:p>
            <a:endParaRPr lang="en-US" sz="4800" dirty="0">
              <a:latin typeface="Edu QLD Beginner"/>
            </a:endParaRPr>
          </a:p>
        </p:txBody>
      </p:sp>
    </p:spTree>
    <p:extLst>
      <p:ext uri="{BB962C8B-B14F-4D97-AF65-F5344CB8AC3E}">
        <p14:creationId xmlns:p14="http://schemas.microsoft.com/office/powerpoint/2010/main" val="4221246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57A06F-07D4-86F6-D48A-0E614A52A44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349976" cy="278130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800" dirty="0">
                <a:latin typeface="Edu QLD Beginner"/>
              </a:rPr>
              <a:t>You will be successful when you can </a:t>
            </a:r>
            <a:r>
              <a:rPr lang="en-US" sz="4800" b="1" dirty="0">
                <a:solidFill>
                  <a:schemeClr val="accent1"/>
                </a:solidFill>
                <a:latin typeface="Edu QLD Beginner"/>
              </a:rPr>
              <a:t>follow </a:t>
            </a:r>
            <a:r>
              <a:rPr lang="en-US" sz="4800" dirty="0">
                <a:latin typeface="Edu QLD Beginner"/>
              </a:rPr>
              <a:t>the school rule ‘Before School Starts’.</a:t>
            </a:r>
          </a:p>
        </p:txBody>
      </p:sp>
    </p:spTree>
    <p:extLst>
      <p:ext uri="{BB962C8B-B14F-4D97-AF65-F5344CB8AC3E}">
        <p14:creationId xmlns:p14="http://schemas.microsoft.com/office/powerpoint/2010/main" val="1729709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450EF231-11A8-842E-6994-A970C1461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 r="5005"/>
          <a:stretch/>
        </p:blipFill>
        <p:spPr>
          <a:xfrm>
            <a:off x="1214479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C778F675-6397-B0D2-3ADD-009834FC23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1214479" y="1191152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45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D5C431-D563-828B-A774-1E0373F231E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259488" cy="1749022"/>
          </a:xfrm>
        </p:spPr>
        <p:txBody>
          <a:bodyPr>
            <a:noAutofit/>
          </a:bodyPr>
          <a:lstStyle/>
          <a:p>
            <a:r>
              <a:rPr lang="en-US" sz="4800">
                <a:latin typeface="Edu QLD Beginner"/>
              </a:rPr>
              <a:t>Rules tell us what we need to do.</a:t>
            </a:r>
          </a:p>
          <a:p>
            <a:endParaRPr lang="en-US" sz="4800">
              <a:latin typeface="Edu QLD Beginner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85853"/>
            <a:ext cx="4901772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What Are Rules?</a:t>
            </a:r>
          </a:p>
          <a:p>
            <a:endParaRPr lang="en-US" dirty="0"/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AFBFF828-E500-40CD-9A4A-19764A031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" b="3602"/>
          <a:stretch/>
        </p:blipFill>
        <p:spPr>
          <a:xfrm>
            <a:off x="1721022" y="2099598"/>
            <a:ext cx="5701956" cy="422671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3108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29C32A-04DC-2D70-FA2A-C5BC95A9A9A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349976" cy="2840727"/>
          </a:xfrm>
        </p:spPr>
        <p:txBody>
          <a:bodyPr>
            <a:noAutofit/>
          </a:bodyPr>
          <a:lstStyle/>
          <a:p>
            <a:r>
              <a:rPr lang="en-US" sz="4800" i="0" dirty="0">
                <a:effectLst/>
                <a:latin typeface="Edu QLD Beginner" pitchFamily="2" charset="0"/>
                <a:ea typeface="Calibri" panose="020F0502020204030204" pitchFamily="34" charset="0"/>
                <a:cs typeface="Calibri" panose="020F0502020204030204" pitchFamily="34" charset="0"/>
              </a:rPr>
              <a:t>Rules help us to work together in school.</a:t>
            </a:r>
            <a:endParaRPr lang="en-AU" sz="4800" i="0" dirty="0">
              <a:solidFill>
                <a:srgbClr val="000000"/>
              </a:solidFill>
              <a:effectLst/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A5306-BD2E-5AE1-A9B1-2FED33F221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85853"/>
            <a:ext cx="6195296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Thumbs Up or Thumbs Down</a:t>
            </a:r>
          </a:p>
        </p:txBody>
      </p:sp>
      <p:pic>
        <p:nvPicPr>
          <p:cNvPr id="4" name="Graphic 10" descr="Thumbs up sign with solid fill">
            <a:extLst>
              <a:ext uri="{FF2B5EF4-FFF2-40B4-BE49-F238E27FC236}">
                <a16:creationId xmlns:a16="http://schemas.microsoft.com/office/drawing/2014/main" id="{F3B835E3-5436-8D4E-2E79-845D58767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30277" y="3104033"/>
            <a:ext cx="1264440" cy="1264440"/>
          </a:xfrm>
          <a:prstGeom prst="rect">
            <a:avLst/>
          </a:prstGeom>
        </p:spPr>
      </p:pic>
      <p:pic>
        <p:nvPicPr>
          <p:cNvPr id="5" name="Graphic 13" descr="Thumbs Down with solid fill">
            <a:extLst>
              <a:ext uri="{FF2B5EF4-FFF2-40B4-BE49-F238E27FC236}">
                <a16:creationId xmlns:a16="http://schemas.microsoft.com/office/drawing/2014/main" id="{90D18B37-86EA-06B1-785D-ECFB2F32F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953372" y="3369425"/>
            <a:ext cx="1205718" cy="1205718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921ECF9-541B-3C9F-9163-7947356EFC37}"/>
              </a:ext>
            </a:extLst>
          </p:cNvPr>
          <p:cNvSpPr txBox="1">
            <a:spLocks/>
          </p:cNvSpPr>
          <p:nvPr/>
        </p:nvSpPr>
        <p:spPr>
          <a:xfrm>
            <a:off x="2530453" y="3308630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 pitchFamily="2" charset="0"/>
              </a:rPr>
              <a:t>yes</a:t>
            </a:r>
            <a:endParaRPr lang="en-AU" sz="4800" i="0" dirty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9F8F7BB-BFE3-DAFF-2E2C-1F427097C5E1}"/>
              </a:ext>
            </a:extLst>
          </p:cNvPr>
          <p:cNvSpPr txBox="1">
            <a:spLocks/>
          </p:cNvSpPr>
          <p:nvPr/>
        </p:nvSpPr>
        <p:spPr>
          <a:xfrm>
            <a:off x="6319734" y="3281996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 pitchFamily="2" charset="0"/>
              </a:rPr>
              <a:t>no</a:t>
            </a:r>
            <a:endParaRPr lang="en-AU" sz="4800" i="0" dirty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8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D5C431-D563-828B-A774-1E0373F231E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7624762" cy="1749022"/>
          </a:xfrm>
        </p:spPr>
        <p:txBody>
          <a:bodyPr>
            <a:noAutofit/>
          </a:bodyPr>
          <a:lstStyle/>
          <a:p>
            <a:r>
              <a:rPr lang="en-US" sz="4800" dirty="0">
                <a:latin typeface="Edu QLD Beginner"/>
              </a:rPr>
              <a:t>Our ‘Before School Starts’ rules make sure we have what we need throughout the day.</a:t>
            </a:r>
          </a:p>
          <a:p>
            <a:endParaRPr lang="en-US" sz="4800" dirty="0">
              <a:latin typeface="Edu QLD Beginner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85853"/>
            <a:ext cx="4901772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Before School Starts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48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Store Your Lunch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/>
              </a:rPr>
              <a:t>Put your lunch </a:t>
            </a:r>
            <a:r>
              <a:rPr lang="en-US" sz="4800" i="0" dirty="0">
                <a:latin typeface="Edu QLD Beginner"/>
              </a:rPr>
              <a:t>in the crate.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B4E14C-5872-847E-ADCF-D5988CB7B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697" y="2768929"/>
            <a:ext cx="3824605" cy="381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69299E53-76C7-8FF6-757D-31FE57DC8544}"/>
              </a:ext>
            </a:extLst>
          </p:cNvPr>
          <p:cNvSpPr>
            <a:spLocks noChangeAspect="1"/>
          </p:cNvSpPr>
          <p:nvPr/>
        </p:nvSpPr>
        <p:spPr>
          <a:xfrm>
            <a:off x="2867378" y="2305512"/>
            <a:ext cx="3011120" cy="3383280"/>
          </a:xfrm>
          <a:custGeom>
            <a:avLst/>
            <a:gdLst/>
            <a:ahLst/>
            <a:cxnLst/>
            <a:rect l="l" t="t" r="r" b="b"/>
            <a:pathLst>
              <a:path w="7324344" h="8229600">
                <a:moveTo>
                  <a:pt x="0" y="0"/>
                </a:moveTo>
                <a:lnTo>
                  <a:pt x="7324344" y="0"/>
                </a:lnTo>
                <a:lnTo>
                  <a:pt x="73243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7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57 0.03032 L 0.18108 0.00301 C 0.16615 -0.00324 0.1448 -0.00417 0.12327 -0.00023 C 0.09843 0.0044 0.07916 0.01296 0.06615 0.02454 L 0.00399 0.07662 " pathEditMode="relative" rAng="10320000" ptsTypes="AAA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Put Your Bag in its Spot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/>
              </a:rPr>
              <a:t>Put your bag where it belongs.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B8D2D40C-0E8B-F02A-D873-BCB011198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" r="5140"/>
          <a:stretch/>
        </p:blipFill>
        <p:spPr>
          <a:xfrm>
            <a:off x="1901536" y="2187239"/>
            <a:ext cx="5547258" cy="4112036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5829193"/>
      </p:ext>
    </p:extLst>
  </p:cSld>
  <p:clrMapOvr>
    <a:masterClrMapping/>
  </p:clrMapOvr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75d6702c9f5728392c2dadcda2f3fa4b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017a7b61f5537d81e6fce13e7e2da94e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3KN27SNVY5CS-90160594-428403</_dlc_DocId>
    <_dlc_DocIdUrl xmlns="f315eb64-a02b-4bd5-a84c-38ab918c4ccd">
      <Url>https://ggsaus.sharepoint.com/sites/Curriculum/_layouts/15/DocIdRedir.aspx?ID=3KN27SNVY5CS-90160594-428403</Url>
      <Description>3KN27SNVY5CS-90160594-428403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Props1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F2091C-79C0-40B6-8987-1E1701D8CB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ECCA1584-9CA9-46D4-BE44-1AD376E0FB8E}">
  <ds:schemaRefs>
    <ds:schemaRef ds:uri="http://schemas.openxmlformats.org/package/2006/metadata/core-properties"/>
    <ds:schemaRef ds:uri="f315eb64-a02b-4bd5-a84c-38ab918c4ccd"/>
    <ds:schemaRef ds:uri="http://purl.org/dc/elements/1.1/"/>
    <ds:schemaRef ds:uri="http://schemas.microsoft.com/office/2006/documentManagement/types"/>
    <ds:schemaRef ds:uri="d63ea73a-d7e6-4e3a-bf41-d78273581467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schemas.microsoft.com/sharepoint/v3/field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218</TotalTime>
  <Words>200</Words>
  <Application>Microsoft Office PowerPoint</Application>
  <PresentationFormat>On-screen Show (4:3)</PresentationFormat>
  <Paragraphs>31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American Typewriter</vt:lpstr>
      <vt:lpstr>Arial</vt:lpstr>
      <vt:lpstr>Calibr</vt:lpstr>
      <vt:lpstr>Calibri</vt:lpstr>
      <vt:lpstr>Copperplate</vt:lpstr>
      <vt:lpstr>Edu QLD Beginner</vt:lpstr>
      <vt:lpstr>Gotham-Book</vt:lpstr>
      <vt:lpstr>GGSA_CharacterDev_PPT_Theme</vt:lpstr>
      <vt:lpstr>School Rules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Chantal Rae</cp:lastModifiedBy>
  <cp:revision>2</cp:revision>
  <cp:lastPrinted>2021-04-07T01:54:21Z</cp:lastPrinted>
  <dcterms:created xsi:type="dcterms:W3CDTF">2024-04-29T10:07:44Z</dcterms:created>
  <dcterms:modified xsi:type="dcterms:W3CDTF">2025-12-10T07:52:03Z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9a6992c8-4205-41be-a296-32d74045c1e1</vt:lpwstr>
  </property>
</Properties>
</file>