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</p:sldMasterIdLst>
  <p:notesMasterIdLst>
    <p:notesMasterId r:id="rId23"/>
  </p:notesMasterIdLst>
  <p:handoutMasterIdLst>
    <p:handoutMasterId r:id="rId24"/>
  </p:handoutMasterIdLst>
  <p:sldIdLst>
    <p:sldId id="256" r:id="rId6"/>
    <p:sldId id="261" r:id="rId7"/>
    <p:sldId id="262" r:id="rId8"/>
    <p:sldId id="285" r:id="rId9"/>
    <p:sldId id="290" r:id="rId10"/>
    <p:sldId id="297" r:id="rId11"/>
    <p:sldId id="298" r:id="rId12"/>
    <p:sldId id="301" r:id="rId13"/>
    <p:sldId id="1784" r:id="rId14"/>
    <p:sldId id="1785" r:id="rId15"/>
    <p:sldId id="1786" r:id="rId16"/>
    <p:sldId id="307" r:id="rId17"/>
    <p:sldId id="1783" r:id="rId18"/>
    <p:sldId id="1782" r:id="rId19"/>
    <p:sldId id="275" r:id="rId20"/>
    <p:sldId id="276" r:id="rId21"/>
    <p:sldId id="1787" r:id="rId22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7"/>
    <a:srgbClr val="000000"/>
    <a:srgbClr val="C1E7EA"/>
    <a:srgbClr val="EAC1BE"/>
    <a:srgbClr val="FFEAAB"/>
    <a:srgbClr val="FFEBAB"/>
    <a:srgbClr val="FFFDF5"/>
    <a:srgbClr val="FFFEFA"/>
    <a:srgbClr val="FAFFFF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08" autoAdjust="0"/>
    <p:restoredTop sz="96259" autoAdjust="0"/>
  </p:normalViewPr>
  <p:slideViewPr>
    <p:cSldViewPr snapToGrid="0">
      <p:cViewPr varScale="1">
        <p:scale>
          <a:sx n="112" d="100"/>
          <a:sy n="112" d="100"/>
        </p:scale>
        <p:origin x="156" y="714"/>
      </p:cViewPr>
      <p:guideLst>
        <p:guide orient="horz" pos="799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Bloss" userId="10c372fd-1b92-4190-89a9-d29a86e5fb8b" providerId="ADAL" clId="{4CD337EC-6353-4495-8548-38F88D622A6F}"/>
    <pc:docChg chg="custSel delSld modSld">
      <pc:chgData name="Rachel Bloss" userId="10c372fd-1b92-4190-89a9-d29a86e5fb8b" providerId="ADAL" clId="{4CD337EC-6353-4495-8548-38F88D622A6F}" dt="2024-09-26T00:12:11.291" v="3629" actId="20577"/>
      <pc:docMkLst>
        <pc:docMk/>
      </pc:docMkLst>
      <pc:sldChg chg="addSp delSp modSp mod">
        <pc:chgData name="Rachel Bloss" userId="10c372fd-1b92-4190-89a9-d29a86e5fb8b" providerId="ADAL" clId="{4CD337EC-6353-4495-8548-38F88D622A6F}" dt="2024-09-25T23:25:31.133" v="769" actId="27614"/>
        <pc:sldMkLst>
          <pc:docMk/>
          <pc:sldMk cId="2585116655" sldId="256"/>
        </pc:sldMkLst>
      </pc:sldChg>
      <pc:sldChg chg="modSp mod modNotesTx">
        <pc:chgData name="Rachel Bloss" userId="10c372fd-1b92-4190-89a9-d29a86e5fb8b" providerId="ADAL" clId="{4CD337EC-6353-4495-8548-38F88D622A6F}" dt="2024-09-25T23:31:38.305" v="852" actId="20577"/>
        <pc:sldMkLst>
          <pc:docMk/>
          <pc:sldMk cId="4221246315" sldId="261"/>
        </pc:sldMkLst>
      </pc:sldChg>
      <pc:sldChg chg="modSp mod modNotesTx">
        <pc:chgData name="Rachel Bloss" userId="10c372fd-1b92-4190-89a9-d29a86e5fb8b" providerId="ADAL" clId="{4CD337EC-6353-4495-8548-38F88D622A6F}" dt="2024-09-25T23:32:07.052" v="936" actId="20577"/>
        <pc:sldMkLst>
          <pc:docMk/>
          <pc:sldMk cId="1729709310" sldId="262"/>
        </pc:sldMkLst>
      </pc:sldChg>
      <pc:sldChg chg="modSp mod">
        <pc:chgData name="Rachel Bloss" userId="10c372fd-1b92-4190-89a9-d29a86e5fb8b" providerId="ADAL" clId="{4CD337EC-6353-4495-8548-38F88D622A6F}" dt="2024-09-25T23:28:17.721" v="771" actId="14826"/>
        <pc:sldMkLst>
          <pc:docMk/>
          <pc:sldMk cId="521185421" sldId="275"/>
        </pc:sldMkLst>
      </pc:sldChg>
      <pc:sldChg chg="modSp mod">
        <pc:chgData name="Rachel Bloss" userId="10c372fd-1b92-4190-89a9-d29a86e5fb8b" providerId="ADAL" clId="{4CD337EC-6353-4495-8548-38F88D622A6F}" dt="2024-09-25T03:18:18.241" v="767" actId="20577"/>
        <pc:sldMkLst>
          <pc:docMk/>
          <pc:sldMk cId="394987177" sldId="276"/>
        </pc:sldMkLst>
      </pc:sldChg>
      <pc:sldChg chg="modSp">
        <pc:chgData name="Rachel Bloss" userId="10c372fd-1b92-4190-89a9-d29a86e5fb8b" providerId="ADAL" clId="{4CD337EC-6353-4495-8548-38F88D622A6F}" dt="2024-09-25T23:26:58.692" v="770" actId="14826"/>
        <pc:sldMkLst>
          <pc:docMk/>
          <pc:sldMk cId="3633108255" sldId="290"/>
        </pc:sldMkLst>
      </pc:sldChg>
      <pc:sldChg chg="del">
        <pc:chgData name="Rachel Bloss" userId="10c372fd-1b92-4190-89a9-d29a86e5fb8b" providerId="ADAL" clId="{4CD337EC-6353-4495-8548-38F88D622A6F}" dt="2024-09-25T03:05:06.341" v="29" actId="47"/>
        <pc:sldMkLst>
          <pc:docMk/>
          <pc:sldMk cId="212429081" sldId="296"/>
        </pc:sldMkLst>
      </pc:sldChg>
      <pc:sldChg chg="modSp mod modNotesTx">
        <pc:chgData name="Rachel Bloss" userId="10c372fd-1b92-4190-89a9-d29a86e5fb8b" providerId="ADAL" clId="{4CD337EC-6353-4495-8548-38F88D622A6F}" dt="2024-09-25T03:09:45.328" v="271" actId="20577"/>
        <pc:sldMkLst>
          <pc:docMk/>
          <pc:sldMk cId="117387710" sldId="297"/>
        </pc:sldMkLst>
      </pc:sldChg>
      <pc:sldChg chg="modSp mod modNotesTx">
        <pc:chgData name="Rachel Bloss" userId="10c372fd-1b92-4190-89a9-d29a86e5fb8b" providerId="ADAL" clId="{4CD337EC-6353-4495-8548-38F88D622A6F}" dt="2024-09-25T23:33:20.369" v="1032" actId="20577"/>
        <pc:sldMkLst>
          <pc:docMk/>
          <pc:sldMk cId="558348118" sldId="298"/>
        </pc:sldMkLst>
      </pc:sldChg>
      <pc:sldChg chg="addSp modSp mod modAnim modNotesTx">
        <pc:chgData name="Rachel Bloss" userId="10c372fd-1b92-4190-89a9-d29a86e5fb8b" providerId="ADAL" clId="{4CD337EC-6353-4495-8548-38F88D622A6F}" dt="2024-09-26T00:02:42.505" v="2072" actId="1076"/>
        <pc:sldMkLst>
          <pc:docMk/>
          <pc:sldMk cId="1327022093" sldId="301"/>
        </pc:sldMkLst>
      </pc:sldChg>
      <pc:sldChg chg="modSp mod">
        <pc:chgData name="Rachel Bloss" userId="10c372fd-1b92-4190-89a9-d29a86e5fb8b" providerId="ADAL" clId="{4CD337EC-6353-4495-8548-38F88D622A6F}" dt="2024-09-25T03:16:37.818" v="526" actId="20577"/>
        <pc:sldMkLst>
          <pc:docMk/>
          <pc:sldMk cId="3341099163" sldId="303"/>
        </pc:sldMkLst>
      </pc:sldChg>
      <pc:sldChg chg="modSp mod">
        <pc:chgData name="Rachel Bloss" userId="10c372fd-1b92-4190-89a9-d29a86e5fb8b" providerId="ADAL" clId="{4CD337EC-6353-4495-8548-38F88D622A6F}" dt="2024-09-25T03:16:44.689" v="543" actId="20577"/>
        <pc:sldMkLst>
          <pc:docMk/>
          <pc:sldMk cId="659355239" sldId="304"/>
        </pc:sldMkLst>
      </pc:sldChg>
      <pc:sldChg chg="modSp mod">
        <pc:chgData name="Rachel Bloss" userId="10c372fd-1b92-4190-89a9-d29a86e5fb8b" providerId="ADAL" clId="{4CD337EC-6353-4495-8548-38F88D622A6F}" dt="2024-09-25T03:16:54.155" v="567" actId="20577"/>
        <pc:sldMkLst>
          <pc:docMk/>
          <pc:sldMk cId="1713216147" sldId="305"/>
        </pc:sldMkLst>
      </pc:sldChg>
      <pc:sldChg chg="modSp mod">
        <pc:chgData name="Rachel Bloss" userId="10c372fd-1b92-4190-89a9-d29a86e5fb8b" providerId="ADAL" clId="{4CD337EC-6353-4495-8548-38F88D622A6F}" dt="2024-09-25T03:17:03.502" v="591" actId="20577"/>
        <pc:sldMkLst>
          <pc:docMk/>
          <pc:sldMk cId="342136659" sldId="306"/>
        </pc:sldMkLst>
      </pc:sldChg>
      <pc:sldChg chg="modSp mod">
        <pc:chgData name="Rachel Bloss" userId="10c372fd-1b92-4190-89a9-d29a86e5fb8b" providerId="ADAL" clId="{4CD337EC-6353-4495-8548-38F88D622A6F}" dt="2024-09-25T03:17:12.570" v="612" actId="20577"/>
        <pc:sldMkLst>
          <pc:docMk/>
          <pc:sldMk cId="1420020992" sldId="307"/>
        </pc:sldMkLst>
      </pc:sldChg>
      <pc:sldChg chg="delSp modSp mod delAnim">
        <pc:chgData name="Rachel Bloss" userId="10c372fd-1b92-4190-89a9-d29a86e5fb8b" providerId="ADAL" clId="{4CD337EC-6353-4495-8548-38F88D622A6F}" dt="2024-09-25T03:17:38.850" v="635" actId="1076"/>
        <pc:sldMkLst>
          <pc:docMk/>
          <pc:sldMk cId="3598576344" sldId="1782"/>
        </pc:sldMkLst>
      </pc:sldChg>
      <pc:sldChg chg="modSp mod">
        <pc:chgData name="Rachel Bloss" userId="10c372fd-1b92-4190-89a9-d29a86e5fb8b" providerId="ADAL" clId="{4CD337EC-6353-4495-8548-38F88D622A6F}" dt="2024-09-25T03:17:20.686" v="633" actId="20577"/>
        <pc:sldMkLst>
          <pc:docMk/>
          <pc:sldMk cId="3589477728" sldId="1783"/>
        </pc:sldMkLst>
      </pc:sldChg>
      <pc:sldChg chg="modSp mod modNotesTx">
        <pc:chgData name="Rachel Bloss" userId="10c372fd-1b92-4190-89a9-d29a86e5fb8b" providerId="ADAL" clId="{4CD337EC-6353-4495-8548-38F88D622A6F}" dt="2024-09-26T00:11:50.178" v="3568" actId="20577"/>
        <pc:sldMkLst>
          <pc:docMk/>
          <pc:sldMk cId="169493677" sldId="1784"/>
        </pc:sldMkLst>
      </pc:sldChg>
      <pc:sldChg chg="modSp mod modNotesTx">
        <pc:chgData name="Rachel Bloss" userId="10c372fd-1b92-4190-89a9-d29a86e5fb8b" providerId="ADAL" clId="{4CD337EC-6353-4495-8548-38F88D622A6F}" dt="2024-09-26T00:12:11.291" v="3629" actId="20577"/>
        <pc:sldMkLst>
          <pc:docMk/>
          <pc:sldMk cId="1492431436" sldId="1785"/>
        </pc:sldMkLst>
      </pc:sldChg>
    </pc:docChg>
  </pc:docChgLst>
  <pc:docChgLst>
    <pc:chgData name="Chantal Rae" userId="a1db561e-73a2-489d-a119-0f73c1c2f06f" providerId="ADAL" clId="{50F6A12A-2D5C-467B-B7EF-A4584221C7D7}"/>
    <pc:docChg chg="modSld">
      <pc:chgData name="Chantal Rae" userId="a1db561e-73a2-489d-a119-0f73c1c2f06f" providerId="ADAL" clId="{50F6A12A-2D5C-467B-B7EF-A4584221C7D7}" dt="2024-09-23T09:49:52.268" v="0" actId="20577"/>
      <pc:docMkLst>
        <pc:docMk/>
      </pc:docMkLst>
      <pc:sldChg chg="modNotesTx">
        <pc:chgData name="Chantal Rae" userId="a1db561e-73a2-489d-a119-0f73c1c2f06f" providerId="ADAL" clId="{50F6A12A-2D5C-467B-B7EF-A4584221C7D7}" dt="2024-09-23T09:49:52.268" v="0" actId="20577"/>
        <pc:sldMkLst>
          <pc:docMk/>
          <pc:sldMk cId="2585116655" sldId="256"/>
        </pc:sldMkLst>
      </pc:sldChg>
    </pc:docChg>
  </pc:docChgLst>
  <pc:docChgLst>
    <pc:chgData name="Bernard Fernando" userId="b283a9a7-e571-4974-a0d3-6db1e4666c62" providerId="ADAL" clId="{BF7362E7-7984-4E4A-8991-BB90FA3B5400}"/>
    <pc:docChg chg="modSld modMainMaster">
      <pc:chgData name="Bernard Fernando" userId="b283a9a7-e571-4974-a0d3-6db1e4666c62" providerId="ADAL" clId="{BF7362E7-7984-4E4A-8991-BB90FA3B5400}" dt="2025-03-05T18:41:56.958" v="8"/>
      <pc:docMkLst>
        <pc:docMk/>
      </pc:docMkLst>
      <pc:sldChg chg="modSp mod">
        <pc:chgData name="Bernard Fernando" userId="b283a9a7-e571-4974-a0d3-6db1e4666c62" providerId="ADAL" clId="{BF7362E7-7984-4E4A-8991-BB90FA3B5400}" dt="2025-03-05T18:41:40.220" v="2" actId="1037"/>
        <pc:sldMkLst>
          <pc:docMk/>
          <pc:sldMk cId="2585116655" sldId="256"/>
        </pc:sldMkLst>
      </pc:sldChg>
      <pc:sldMasterChg chg="modSldLayout">
        <pc:chgData name="Bernard Fernando" userId="b283a9a7-e571-4974-a0d3-6db1e4666c62" providerId="ADAL" clId="{BF7362E7-7984-4E4A-8991-BB90FA3B5400}" dt="2025-03-05T18:41:56.958" v="8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BF7362E7-7984-4E4A-8991-BB90FA3B5400}" dt="2025-03-05T18:41:45.727" v="6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Bernard Fernando" userId="b283a9a7-e571-4974-a0d3-6db1e4666c62" providerId="ADAL" clId="{BF7362E7-7984-4E4A-8991-BB90FA3B5400}" dt="2025-03-05T18:41:56.958" v="8"/>
          <pc:sldLayoutMkLst>
            <pc:docMk/>
            <pc:sldMasterMk cId="2142349000" sldId="2147486213"/>
            <pc:sldLayoutMk cId="1924389095" sldId="2147486353"/>
          </pc:sldLayoutMkLst>
        </pc:sldLayoutChg>
      </pc:sldMasterChg>
    </pc:docChg>
  </pc:docChgLst>
  <pc:docChgLst>
    <pc:chgData name="Monica Bennett" userId="a878a5d4-89bf-4f61-b999-31e96cd05c98" providerId="ADAL" clId="{378C3046-21D2-7649-B6E8-04BCF78B1926}"/>
    <pc:docChg chg="undo custSel modSld modMainMaster">
      <pc:chgData name="Monica Bennett" userId="a878a5d4-89bf-4f61-b999-31e96cd05c98" providerId="ADAL" clId="{378C3046-21D2-7649-B6E8-04BCF78B1926}" dt="2025-01-16T03:08:11.147" v="281" actId="1076"/>
      <pc:docMkLst>
        <pc:docMk/>
      </pc:docMkLst>
      <pc:sldChg chg="modSp mod">
        <pc:chgData name="Monica Bennett" userId="a878a5d4-89bf-4f61-b999-31e96cd05c98" providerId="ADAL" clId="{378C3046-21D2-7649-B6E8-04BCF78B1926}" dt="2025-01-15T22:31:27.751" v="16" actId="20577"/>
        <pc:sldMkLst>
          <pc:docMk/>
          <pc:sldMk cId="2585116655" sldId="256"/>
        </pc:sldMkLst>
      </pc:sldChg>
      <pc:sldChg chg="modSp mod">
        <pc:chgData name="Monica Bennett" userId="a878a5d4-89bf-4f61-b999-31e96cd05c98" providerId="ADAL" clId="{378C3046-21D2-7649-B6E8-04BCF78B1926}" dt="2025-01-15T22:32:02.526" v="20" actId="255"/>
        <pc:sldMkLst>
          <pc:docMk/>
          <pc:sldMk cId="4221246315" sldId="261"/>
        </pc:sldMkLst>
      </pc:sldChg>
      <pc:sldChg chg="modSp mod">
        <pc:chgData name="Monica Bennett" userId="a878a5d4-89bf-4f61-b999-31e96cd05c98" providerId="ADAL" clId="{378C3046-21D2-7649-B6E8-04BCF78B1926}" dt="2025-01-15T22:32:16.528" v="23" actId="255"/>
        <pc:sldMkLst>
          <pc:docMk/>
          <pc:sldMk cId="1729709310" sldId="262"/>
        </pc:sldMkLst>
      </pc:sldChg>
      <pc:sldChg chg="modSp mod">
        <pc:chgData name="Monica Bennett" userId="a878a5d4-89bf-4f61-b999-31e96cd05c98" providerId="ADAL" clId="{378C3046-21D2-7649-B6E8-04BCF78B1926}" dt="2025-01-15T22:41:02.934" v="273" actId="255"/>
        <pc:sldMkLst>
          <pc:docMk/>
          <pc:sldMk cId="521185421" sldId="275"/>
        </pc:sldMkLst>
      </pc:sldChg>
      <pc:sldChg chg="modSp mod">
        <pc:chgData name="Monica Bennett" userId="a878a5d4-89bf-4f61-b999-31e96cd05c98" providerId="ADAL" clId="{378C3046-21D2-7649-B6E8-04BCF78B1926}" dt="2025-01-15T22:41:12.763" v="276" actId="1076"/>
        <pc:sldMkLst>
          <pc:docMk/>
          <pc:sldMk cId="394987177" sldId="276"/>
        </pc:sldMkLst>
      </pc:sldChg>
      <pc:sldChg chg="addSp modSp mod modAnim">
        <pc:chgData name="Monica Bennett" userId="a878a5d4-89bf-4f61-b999-31e96cd05c98" providerId="ADAL" clId="{378C3046-21D2-7649-B6E8-04BCF78B1926}" dt="2025-01-16T03:08:11.147" v="281" actId="1076"/>
        <pc:sldMkLst>
          <pc:docMk/>
          <pc:sldMk cId="3633108255" sldId="290"/>
        </pc:sldMkLst>
      </pc:sldChg>
      <pc:sldChg chg="addSp delSp modSp mod delAnim modAnim">
        <pc:chgData name="Monica Bennett" userId="a878a5d4-89bf-4f61-b999-31e96cd05c98" providerId="ADAL" clId="{378C3046-21D2-7649-B6E8-04BCF78B1926}" dt="2025-01-15T22:33:15.553" v="36" actId="1076"/>
        <pc:sldMkLst>
          <pc:docMk/>
          <pc:sldMk cId="117387710" sldId="297"/>
        </pc:sldMkLst>
      </pc:sldChg>
      <pc:sldChg chg="modSp mod">
        <pc:chgData name="Monica Bennett" userId="a878a5d4-89bf-4f61-b999-31e96cd05c98" providerId="ADAL" clId="{378C3046-21D2-7649-B6E8-04BCF78B1926}" dt="2025-01-15T22:34:54.791" v="93" actId="14100"/>
        <pc:sldMkLst>
          <pc:docMk/>
          <pc:sldMk cId="558348118" sldId="298"/>
        </pc:sldMkLst>
      </pc:sldChg>
      <pc:sldChg chg="modSp mod">
        <pc:chgData name="Monica Bennett" userId="a878a5d4-89bf-4f61-b999-31e96cd05c98" providerId="ADAL" clId="{378C3046-21D2-7649-B6E8-04BCF78B1926}" dt="2025-01-15T22:35:13.265" v="96" actId="14100"/>
        <pc:sldMkLst>
          <pc:docMk/>
          <pc:sldMk cId="1327022093" sldId="301"/>
        </pc:sldMkLst>
      </pc:sldChg>
      <pc:sldChg chg="modSp mod">
        <pc:chgData name="Monica Bennett" userId="a878a5d4-89bf-4f61-b999-31e96cd05c98" providerId="ADAL" clId="{378C3046-21D2-7649-B6E8-04BCF78B1926}" dt="2025-01-15T22:39:56.056" v="269" actId="207"/>
        <pc:sldMkLst>
          <pc:docMk/>
          <pc:sldMk cId="1420020992" sldId="307"/>
        </pc:sldMkLst>
      </pc:sldChg>
      <pc:sldChg chg="modSp mod">
        <pc:chgData name="Monica Bennett" userId="a878a5d4-89bf-4f61-b999-31e96cd05c98" providerId="ADAL" clId="{378C3046-21D2-7649-B6E8-04BCF78B1926}" dt="2025-01-15T22:40:10.925" v="271" actId="207"/>
        <pc:sldMkLst>
          <pc:docMk/>
          <pc:sldMk cId="3598576344" sldId="1782"/>
        </pc:sldMkLst>
      </pc:sldChg>
      <pc:sldChg chg="modSp mod">
        <pc:chgData name="Monica Bennett" userId="a878a5d4-89bf-4f61-b999-31e96cd05c98" providerId="ADAL" clId="{378C3046-21D2-7649-B6E8-04BCF78B1926}" dt="2025-01-15T22:40:05.746" v="270" actId="207"/>
        <pc:sldMkLst>
          <pc:docMk/>
          <pc:sldMk cId="3589477728" sldId="1783"/>
        </pc:sldMkLst>
      </pc:sldChg>
      <pc:sldChg chg="modSp mod">
        <pc:chgData name="Monica Bennett" userId="a878a5d4-89bf-4f61-b999-31e96cd05c98" providerId="ADAL" clId="{378C3046-21D2-7649-B6E8-04BCF78B1926}" dt="2025-01-15T22:36:48.548" v="166" actId="14100"/>
        <pc:sldMkLst>
          <pc:docMk/>
          <pc:sldMk cId="169493677" sldId="1784"/>
        </pc:sldMkLst>
      </pc:sldChg>
      <pc:sldChg chg="modSp mod">
        <pc:chgData name="Monica Bennett" userId="a878a5d4-89bf-4f61-b999-31e96cd05c98" providerId="ADAL" clId="{378C3046-21D2-7649-B6E8-04BCF78B1926}" dt="2025-01-15T22:38:21.691" v="236" actId="14100"/>
        <pc:sldMkLst>
          <pc:docMk/>
          <pc:sldMk cId="1492431436" sldId="1785"/>
        </pc:sldMkLst>
      </pc:sldChg>
      <pc:sldChg chg="addSp delSp modSp mod delAnim modAnim">
        <pc:chgData name="Monica Bennett" userId="a878a5d4-89bf-4f61-b999-31e96cd05c98" providerId="ADAL" clId="{378C3046-21D2-7649-B6E8-04BCF78B1926}" dt="2025-01-15T22:39:36.316" v="268" actId="1036"/>
        <pc:sldMkLst>
          <pc:docMk/>
          <pc:sldMk cId="1404837702" sldId="1786"/>
        </pc:sldMkLst>
      </pc:sldChg>
      <pc:sldMasterChg chg="modSldLayout">
        <pc:chgData name="Monica Bennett" userId="a878a5d4-89bf-4f61-b999-31e96cd05c98" providerId="ADAL" clId="{378C3046-21D2-7649-B6E8-04BCF78B1926}" dt="2025-01-15T22:31:50.529" v="18" actId="20577"/>
        <pc:sldMasterMkLst>
          <pc:docMk/>
          <pc:sldMasterMk cId="2142349000" sldId="2147486213"/>
        </pc:sldMasterMkLst>
        <pc:sldLayoutChg chg="modSp mod">
          <pc:chgData name="Monica Bennett" userId="a878a5d4-89bf-4f61-b999-31e96cd05c98" providerId="ADAL" clId="{378C3046-21D2-7649-B6E8-04BCF78B1926}" dt="2025-01-15T22:31:50.529" v="18" actId="20577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  <pc:docChgLst>
    <pc:chgData name="Monica Bennett" userId="a878a5d4-89bf-4f61-b999-31e96cd05c98" providerId="ADAL" clId="{796D0EED-F745-3F4D-9E14-F821DC42603D}"/>
    <pc:docChg chg="modSld">
      <pc:chgData name="Monica Bennett" userId="a878a5d4-89bf-4f61-b999-31e96cd05c98" providerId="ADAL" clId="{796D0EED-F745-3F4D-9E14-F821DC42603D}" dt="2025-01-17T03:39:41.331" v="0"/>
      <pc:docMkLst>
        <pc:docMk/>
      </pc:docMkLst>
      <pc:sldChg chg="modAnim">
        <pc:chgData name="Monica Bennett" userId="a878a5d4-89bf-4f61-b999-31e96cd05c98" providerId="ADAL" clId="{796D0EED-F745-3F4D-9E14-F821DC42603D}" dt="2025-01-17T03:39:41.331" v="0"/>
        <pc:sldMkLst>
          <pc:docMk/>
          <pc:sldMk cId="3633108255" sldId="290"/>
        </pc:sldMkLst>
      </pc:sldChg>
    </pc:docChg>
  </pc:docChgLst>
  <pc:docChgLst>
    <pc:chgData name="Julie Grantham" userId="S::jgrantham@goodtogreatschools.org.au::5d6776c9-7221-4b27-ad00-e42600d7de25" providerId="AD" clId="Web-{06A6C5FD-BF3C-463E-E4C0-B6563E567694}"/>
    <pc:docChg chg="modSld">
      <pc:chgData name="Julie Grantham" userId="S::jgrantham@goodtogreatschools.org.au::5d6776c9-7221-4b27-ad00-e42600d7de25" providerId="AD" clId="Web-{06A6C5FD-BF3C-463E-E4C0-B6563E567694}" dt="2024-09-29T01:35:27.979" v="1" actId="1076"/>
      <pc:docMkLst>
        <pc:docMk/>
      </pc:docMkLst>
      <pc:sldChg chg="modSp">
        <pc:chgData name="Julie Grantham" userId="S::jgrantham@goodtogreatschools.org.au::5d6776c9-7221-4b27-ad00-e42600d7de25" providerId="AD" clId="Web-{06A6C5FD-BF3C-463E-E4C0-B6563E567694}" dt="2024-09-29T01:35:27.979" v="1" actId="1076"/>
        <pc:sldMkLst>
          <pc:docMk/>
          <pc:sldMk cId="2585116655" sldId="256"/>
        </pc:sldMkLst>
      </pc:sldChg>
    </pc:docChg>
  </pc:docChgLst>
  <pc:docChgLst>
    <pc:chgData name="Cherel Romulo" userId="11dff6c0-5b1c-4bfb-b3d8-21dedc6be107" providerId="ADAL" clId="{25546446-500F-4B28-B75A-BEE12DF4197B}"/>
    <pc:docChg chg="modSld">
      <pc:chgData name="Cherel Romulo" userId="11dff6c0-5b1c-4bfb-b3d8-21dedc6be107" providerId="ADAL" clId="{25546446-500F-4B28-B75A-BEE12DF4197B}" dt="2024-09-27T06:52:41.779" v="15" actId="6549"/>
      <pc:docMkLst>
        <pc:docMk/>
      </pc:docMkLst>
      <pc:sldChg chg="modNotesTx">
        <pc:chgData name="Cherel Romulo" userId="11dff6c0-5b1c-4bfb-b3d8-21dedc6be107" providerId="ADAL" clId="{25546446-500F-4B28-B75A-BEE12DF4197B}" dt="2024-09-27T06:49:53.997" v="0" actId="6549"/>
        <pc:sldMkLst>
          <pc:docMk/>
          <pc:sldMk cId="2585116655" sldId="256"/>
        </pc:sldMkLst>
      </pc:sldChg>
      <pc:sldChg chg="modNotesTx">
        <pc:chgData name="Cherel Romulo" userId="11dff6c0-5b1c-4bfb-b3d8-21dedc6be107" providerId="ADAL" clId="{25546446-500F-4B28-B75A-BEE12DF4197B}" dt="2024-09-27T06:50:01.997" v="1" actId="6549"/>
        <pc:sldMkLst>
          <pc:docMk/>
          <pc:sldMk cId="4221246315" sldId="261"/>
        </pc:sldMkLst>
      </pc:sldChg>
      <pc:sldChg chg="modNotesTx">
        <pc:chgData name="Cherel Romulo" userId="11dff6c0-5b1c-4bfb-b3d8-21dedc6be107" providerId="ADAL" clId="{25546446-500F-4B28-B75A-BEE12DF4197B}" dt="2024-09-27T06:50:15.467" v="2" actId="6549"/>
        <pc:sldMkLst>
          <pc:docMk/>
          <pc:sldMk cId="1729709310" sldId="262"/>
        </pc:sldMkLst>
      </pc:sldChg>
      <pc:sldChg chg="modNotesTx">
        <pc:chgData name="Cherel Romulo" userId="11dff6c0-5b1c-4bfb-b3d8-21dedc6be107" providerId="ADAL" clId="{25546446-500F-4B28-B75A-BEE12DF4197B}" dt="2024-09-27T06:52:29.913" v="14" actId="6549"/>
        <pc:sldMkLst>
          <pc:docMk/>
          <pc:sldMk cId="521185421" sldId="275"/>
        </pc:sldMkLst>
      </pc:sldChg>
      <pc:sldChg chg="modNotesTx">
        <pc:chgData name="Cherel Romulo" userId="11dff6c0-5b1c-4bfb-b3d8-21dedc6be107" providerId="ADAL" clId="{25546446-500F-4B28-B75A-BEE12DF4197B}" dt="2024-09-27T06:52:41.779" v="15" actId="6549"/>
        <pc:sldMkLst>
          <pc:docMk/>
          <pc:sldMk cId="394987177" sldId="276"/>
        </pc:sldMkLst>
      </pc:sldChg>
      <pc:sldChg chg="modNotesTx">
        <pc:chgData name="Cherel Romulo" userId="11dff6c0-5b1c-4bfb-b3d8-21dedc6be107" providerId="ADAL" clId="{25546446-500F-4B28-B75A-BEE12DF4197B}" dt="2024-09-27T06:50:28.158" v="3" actId="6549"/>
        <pc:sldMkLst>
          <pc:docMk/>
          <pc:sldMk cId="1224502873" sldId="285"/>
        </pc:sldMkLst>
      </pc:sldChg>
      <pc:sldChg chg="modNotesTx">
        <pc:chgData name="Cherel Romulo" userId="11dff6c0-5b1c-4bfb-b3d8-21dedc6be107" providerId="ADAL" clId="{25546446-500F-4B28-B75A-BEE12DF4197B}" dt="2024-09-27T06:50:37.092" v="4" actId="6549"/>
        <pc:sldMkLst>
          <pc:docMk/>
          <pc:sldMk cId="3633108255" sldId="290"/>
        </pc:sldMkLst>
      </pc:sldChg>
      <pc:sldChg chg="modNotesTx">
        <pc:chgData name="Cherel Romulo" userId="11dff6c0-5b1c-4bfb-b3d8-21dedc6be107" providerId="ADAL" clId="{25546446-500F-4B28-B75A-BEE12DF4197B}" dt="2024-09-27T06:50:45.642" v="5" actId="6549"/>
        <pc:sldMkLst>
          <pc:docMk/>
          <pc:sldMk cId="117387710" sldId="297"/>
        </pc:sldMkLst>
      </pc:sldChg>
      <pc:sldChg chg="modNotesTx">
        <pc:chgData name="Cherel Romulo" userId="11dff6c0-5b1c-4bfb-b3d8-21dedc6be107" providerId="ADAL" clId="{25546446-500F-4B28-B75A-BEE12DF4197B}" dt="2024-09-27T06:51:04.553" v="6" actId="6549"/>
        <pc:sldMkLst>
          <pc:docMk/>
          <pc:sldMk cId="558348118" sldId="298"/>
        </pc:sldMkLst>
      </pc:sldChg>
      <pc:sldChg chg="modNotesTx">
        <pc:chgData name="Cherel Romulo" userId="11dff6c0-5b1c-4bfb-b3d8-21dedc6be107" providerId="ADAL" clId="{25546446-500F-4B28-B75A-BEE12DF4197B}" dt="2024-09-27T06:51:11.111" v="7" actId="6549"/>
        <pc:sldMkLst>
          <pc:docMk/>
          <pc:sldMk cId="1327022093" sldId="301"/>
        </pc:sldMkLst>
      </pc:sldChg>
      <pc:sldChg chg="modNotesTx">
        <pc:chgData name="Cherel Romulo" userId="11dff6c0-5b1c-4bfb-b3d8-21dedc6be107" providerId="ADAL" clId="{25546446-500F-4B28-B75A-BEE12DF4197B}" dt="2024-09-27T06:51:54.505" v="11" actId="6549"/>
        <pc:sldMkLst>
          <pc:docMk/>
          <pc:sldMk cId="1420020992" sldId="307"/>
        </pc:sldMkLst>
      </pc:sldChg>
      <pc:sldChg chg="modNotesTx">
        <pc:chgData name="Cherel Romulo" userId="11dff6c0-5b1c-4bfb-b3d8-21dedc6be107" providerId="ADAL" clId="{25546446-500F-4B28-B75A-BEE12DF4197B}" dt="2024-09-27T06:52:15.455" v="13" actId="6549"/>
        <pc:sldMkLst>
          <pc:docMk/>
          <pc:sldMk cId="3598576344" sldId="1782"/>
        </pc:sldMkLst>
      </pc:sldChg>
      <pc:sldChg chg="modNotesTx">
        <pc:chgData name="Cherel Romulo" userId="11dff6c0-5b1c-4bfb-b3d8-21dedc6be107" providerId="ADAL" clId="{25546446-500F-4B28-B75A-BEE12DF4197B}" dt="2024-09-27T06:52:02.455" v="12" actId="6549"/>
        <pc:sldMkLst>
          <pc:docMk/>
          <pc:sldMk cId="3589477728" sldId="1783"/>
        </pc:sldMkLst>
      </pc:sldChg>
      <pc:sldChg chg="modNotesTx">
        <pc:chgData name="Cherel Romulo" userId="11dff6c0-5b1c-4bfb-b3d8-21dedc6be107" providerId="ADAL" clId="{25546446-500F-4B28-B75A-BEE12DF4197B}" dt="2024-09-27T06:51:19.070" v="8" actId="6549"/>
        <pc:sldMkLst>
          <pc:docMk/>
          <pc:sldMk cId="169493677" sldId="1784"/>
        </pc:sldMkLst>
      </pc:sldChg>
      <pc:sldChg chg="modNotesTx">
        <pc:chgData name="Cherel Romulo" userId="11dff6c0-5b1c-4bfb-b3d8-21dedc6be107" providerId="ADAL" clId="{25546446-500F-4B28-B75A-BEE12DF4197B}" dt="2024-09-27T06:51:29.580" v="9" actId="6549"/>
        <pc:sldMkLst>
          <pc:docMk/>
          <pc:sldMk cId="1492431436" sldId="1785"/>
        </pc:sldMkLst>
      </pc:sldChg>
      <pc:sldChg chg="modNotesTx">
        <pc:chgData name="Cherel Romulo" userId="11dff6c0-5b1c-4bfb-b3d8-21dedc6be107" providerId="ADAL" clId="{25546446-500F-4B28-B75A-BEE12DF4197B}" dt="2024-09-27T06:51:44.330" v="10" actId="6549"/>
        <pc:sldMkLst>
          <pc:docMk/>
          <pc:sldMk cId="1404837702" sldId="1786"/>
        </pc:sldMkLst>
      </pc:sldChg>
    </pc:docChg>
  </pc:docChgLst>
  <pc:docChgLst>
    <pc:chgData name="Rachel Bloss" userId="10c372fd-1b92-4190-89a9-d29a86e5fb8b" providerId="ADAL" clId="{AB5B6975-7DE8-4453-96FE-6E1A4A85850B}"/>
    <pc:docChg chg="modSld">
      <pc:chgData name="Rachel Bloss" userId="10c372fd-1b92-4190-89a9-d29a86e5fb8b" providerId="ADAL" clId="{AB5B6975-7DE8-4453-96FE-6E1A4A85850B}" dt="2024-09-19T03:48:02.380" v="1" actId="20577"/>
      <pc:docMkLst>
        <pc:docMk/>
      </pc:docMkLst>
      <pc:sldChg chg="modNotesTx">
        <pc:chgData name="Rachel Bloss" userId="10c372fd-1b92-4190-89a9-d29a86e5fb8b" providerId="ADAL" clId="{AB5B6975-7DE8-4453-96FE-6E1A4A85850B}" dt="2024-09-19T03:48:02.380" v="1" actId="20577"/>
        <pc:sldMkLst>
          <pc:docMk/>
          <pc:sldMk cId="3589477728" sldId="1783"/>
        </pc:sldMkLst>
      </pc:sldChg>
    </pc:docChg>
  </pc:docChgLst>
  <pc:docChgLst>
    <pc:chgData name="Chantal Rae" userId="a1db561e-73a2-489d-a119-0f73c1c2f06f" providerId="ADAL" clId="{DC11C176-964B-4CFB-BA06-B31A87E00778}"/>
    <pc:docChg chg="undo custSel addSld delSld modSld modMainMaster">
      <pc:chgData name="Chantal Rae" userId="a1db561e-73a2-489d-a119-0f73c1c2f06f" providerId="ADAL" clId="{DC11C176-964B-4CFB-BA06-B31A87E00778}" dt="2024-09-23T11:03:54.977" v="147" actId="1076"/>
      <pc:docMkLst>
        <pc:docMk/>
      </pc:docMkLst>
      <pc:sldChg chg="modSp mod">
        <pc:chgData name="Chantal Rae" userId="a1db561e-73a2-489d-a119-0f73c1c2f06f" providerId="ADAL" clId="{DC11C176-964B-4CFB-BA06-B31A87E00778}" dt="2024-09-23T10:59:17.900" v="3" actId="2711"/>
        <pc:sldMkLst>
          <pc:docMk/>
          <pc:sldMk cId="4221246315" sldId="261"/>
        </pc:sldMkLst>
      </pc:sldChg>
      <pc:sldChg chg="modSp mod">
        <pc:chgData name="Chantal Rae" userId="a1db561e-73a2-489d-a119-0f73c1c2f06f" providerId="ADAL" clId="{DC11C176-964B-4CFB-BA06-B31A87E00778}" dt="2024-09-23T10:59:28.860" v="5" actId="2711"/>
        <pc:sldMkLst>
          <pc:docMk/>
          <pc:sldMk cId="1729709310" sldId="262"/>
        </pc:sldMkLst>
      </pc:sldChg>
      <pc:sldChg chg="modSp mod">
        <pc:chgData name="Chantal Rae" userId="a1db561e-73a2-489d-a119-0f73c1c2f06f" providerId="ADAL" clId="{DC11C176-964B-4CFB-BA06-B31A87E00778}" dt="2024-09-23T11:03:40.956" v="143" actId="2711"/>
        <pc:sldMkLst>
          <pc:docMk/>
          <pc:sldMk cId="521185421" sldId="275"/>
        </pc:sldMkLst>
      </pc:sldChg>
      <pc:sldChg chg="modSp mod">
        <pc:chgData name="Chantal Rae" userId="a1db561e-73a2-489d-a119-0f73c1c2f06f" providerId="ADAL" clId="{DC11C176-964B-4CFB-BA06-B31A87E00778}" dt="2024-09-23T11:03:54.977" v="147" actId="1076"/>
        <pc:sldMkLst>
          <pc:docMk/>
          <pc:sldMk cId="394987177" sldId="276"/>
        </pc:sldMkLst>
      </pc:sldChg>
      <pc:sldChg chg="modSp mod modNotesTx">
        <pc:chgData name="Chantal Rae" userId="a1db561e-73a2-489d-a119-0f73c1c2f06f" providerId="ADAL" clId="{DC11C176-964B-4CFB-BA06-B31A87E00778}" dt="2024-09-23T11:01:25.948" v="120" actId="20577"/>
        <pc:sldMkLst>
          <pc:docMk/>
          <pc:sldMk cId="3633108255" sldId="290"/>
        </pc:sldMkLst>
      </pc:sldChg>
      <pc:sldChg chg="addSp delSp modSp mod delAnim modAnim">
        <pc:chgData name="Chantal Rae" userId="a1db561e-73a2-489d-a119-0f73c1c2f06f" providerId="ADAL" clId="{DC11C176-964B-4CFB-BA06-B31A87E00778}" dt="2024-09-23T11:03:09.478" v="140"/>
        <pc:sldMkLst>
          <pc:docMk/>
          <pc:sldMk cId="117387710" sldId="297"/>
        </pc:sldMkLst>
      </pc:sldChg>
      <pc:sldChg chg="modSp mod">
        <pc:chgData name="Chantal Rae" userId="a1db561e-73a2-489d-a119-0f73c1c2f06f" providerId="ADAL" clId="{DC11C176-964B-4CFB-BA06-B31A87E00778}" dt="2024-09-23T11:01:48.692" v="123" actId="2711"/>
        <pc:sldMkLst>
          <pc:docMk/>
          <pc:sldMk cId="558348118" sldId="298"/>
        </pc:sldMkLst>
      </pc:sldChg>
      <pc:sldChg chg="modSp del mod">
        <pc:chgData name="Chantal Rae" userId="a1db561e-73a2-489d-a119-0f73c1c2f06f" providerId="ADAL" clId="{DC11C176-964B-4CFB-BA06-B31A87E00778}" dt="2024-09-23T11:02:13.019" v="126" actId="47"/>
        <pc:sldMkLst>
          <pc:docMk/>
          <pc:sldMk cId="3445829193" sldId="299"/>
        </pc:sldMkLst>
      </pc:sldChg>
      <pc:sldChg chg="del">
        <pc:chgData name="Chantal Rae" userId="a1db561e-73a2-489d-a119-0f73c1c2f06f" providerId="ADAL" clId="{DC11C176-964B-4CFB-BA06-B31A87E00778}" dt="2024-09-23T11:02:13.913" v="127" actId="47"/>
        <pc:sldMkLst>
          <pc:docMk/>
          <pc:sldMk cId="3161078265" sldId="300"/>
        </pc:sldMkLst>
      </pc:sldChg>
      <pc:sldChg chg="modSp add del mod">
        <pc:chgData name="Chantal Rae" userId="a1db561e-73a2-489d-a119-0f73c1c2f06f" providerId="ADAL" clId="{DC11C176-964B-4CFB-BA06-B31A87E00778}" dt="2024-09-23T11:02:37.614" v="133" actId="1076"/>
        <pc:sldMkLst>
          <pc:docMk/>
          <pc:sldMk cId="1327022093" sldId="301"/>
        </pc:sldMkLst>
      </pc:sldChg>
      <pc:sldChg chg="del">
        <pc:chgData name="Chantal Rae" userId="a1db561e-73a2-489d-a119-0f73c1c2f06f" providerId="ADAL" clId="{DC11C176-964B-4CFB-BA06-B31A87E00778}" dt="2024-09-23T11:03:22.889" v="142" actId="47"/>
        <pc:sldMkLst>
          <pc:docMk/>
          <pc:sldMk cId="2432143710" sldId="302"/>
        </pc:sldMkLst>
      </pc:sldChg>
      <pc:sldChg chg="add">
        <pc:chgData name="Chantal Rae" userId="a1db561e-73a2-489d-a119-0f73c1c2f06f" providerId="ADAL" clId="{DC11C176-964B-4CFB-BA06-B31A87E00778}" dt="2024-09-23T11:02:46.715" v="134"/>
        <pc:sldMkLst>
          <pc:docMk/>
          <pc:sldMk cId="169493677" sldId="1784"/>
        </pc:sldMkLst>
      </pc:sldChg>
      <pc:sldChg chg="add">
        <pc:chgData name="Chantal Rae" userId="a1db561e-73a2-489d-a119-0f73c1c2f06f" providerId="ADAL" clId="{DC11C176-964B-4CFB-BA06-B31A87E00778}" dt="2024-09-23T11:02:47.334" v="135"/>
        <pc:sldMkLst>
          <pc:docMk/>
          <pc:sldMk cId="1492431436" sldId="1785"/>
        </pc:sldMkLst>
      </pc:sldChg>
      <pc:sldChg chg="add">
        <pc:chgData name="Chantal Rae" userId="a1db561e-73a2-489d-a119-0f73c1c2f06f" providerId="ADAL" clId="{DC11C176-964B-4CFB-BA06-B31A87E00778}" dt="2024-09-23T11:03:21.445" v="141"/>
        <pc:sldMkLst>
          <pc:docMk/>
          <pc:sldMk cId="1404837702" sldId="1786"/>
        </pc:sldMkLst>
      </pc:sldChg>
      <pc:sldMasterChg chg="modSldLayout">
        <pc:chgData name="Chantal Rae" userId="a1db561e-73a2-489d-a119-0f73c1c2f06f" providerId="ADAL" clId="{DC11C176-964B-4CFB-BA06-B31A87E00778}" dt="2024-09-23T10:59:04.651" v="1" actId="20577"/>
        <pc:sldMasterMkLst>
          <pc:docMk/>
          <pc:sldMasterMk cId="2142349000" sldId="2147486213"/>
        </pc:sldMasterMkLst>
        <pc:sldLayoutChg chg="modSp mod">
          <pc:chgData name="Chantal Rae" userId="a1db561e-73a2-489d-a119-0f73c1c2f06f" providerId="ADAL" clId="{DC11C176-964B-4CFB-BA06-B31A87E00778}" dt="2024-09-23T10:59:04.651" v="1" actId="20577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  <pc:docChgLst>
    <pc:chgData name="Bernard Fernando" userId="b283a9a7-e571-4974-a0d3-6db1e4666c62" providerId="ADAL" clId="{64700738-5CA2-4510-89E3-32AA5FF1241C}"/>
    <pc:docChg chg="custSel addSld modSld">
      <pc:chgData name="Bernard Fernando" userId="b283a9a7-e571-4974-a0d3-6db1e4666c62" providerId="ADAL" clId="{64700738-5CA2-4510-89E3-32AA5FF1241C}" dt="2024-12-19T20:13:55.401" v="1" actId="700"/>
      <pc:docMkLst>
        <pc:docMk/>
      </pc:docMkLst>
      <pc:sldChg chg="delSp new mod modClrScheme chgLayout">
        <pc:chgData name="Bernard Fernando" userId="b283a9a7-e571-4974-a0d3-6db1e4666c62" providerId="ADAL" clId="{64700738-5CA2-4510-89E3-32AA5FF1241C}" dt="2024-12-19T20:13:55.401" v="1" actId="700"/>
        <pc:sldMkLst>
          <pc:docMk/>
          <pc:sldMk cId="1259766477" sldId="1787"/>
        </pc:sldMkLst>
      </pc:sldChg>
    </pc:docChg>
  </pc:docChgLst>
  <pc:docChgLst>
    <pc:chgData name="Tara Tyrrell" userId="67dc6626-2ece-4dc7-ac5a-9add06ec429c" providerId="ADAL" clId="{132BF9B8-8202-4278-B06E-518BDCEE5640}"/>
    <pc:docChg chg="undo custSel modSld">
      <pc:chgData name="Tara Tyrrell" userId="67dc6626-2ece-4dc7-ac5a-9add06ec429c" providerId="ADAL" clId="{132BF9B8-8202-4278-B06E-518BDCEE5640}" dt="2024-09-26T04:58:49.466" v="89" actId="20577"/>
      <pc:docMkLst>
        <pc:docMk/>
      </pc:docMkLst>
      <pc:sldChg chg="modSp mod">
        <pc:chgData name="Tara Tyrrell" userId="67dc6626-2ece-4dc7-ac5a-9add06ec429c" providerId="ADAL" clId="{132BF9B8-8202-4278-B06E-518BDCEE5640}" dt="2024-09-26T04:58:45.692" v="87" actId="20577"/>
        <pc:sldMkLst>
          <pc:docMk/>
          <pc:sldMk cId="521185421" sldId="275"/>
        </pc:sldMkLst>
      </pc:sldChg>
      <pc:sldChg chg="modSp mod">
        <pc:chgData name="Tara Tyrrell" userId="67dc6626-2ece-4dc7-ac5a-9add06ec429c" providerId="ADAL" clId="{132BF9B8-8202-4278-B06E-518BDCEE5640}" dt="2024-09-26T04:58:41.570" v="85" actId="20577"/>
        <pc:sldMkLst>
          <pc:docMk/>
          <pc:sldMk cId="394987177" sldId="276"/>
        </pc:sldMkLst>
      </pc:sldChg>
      <pc:sldChg chg="modSp mod">
        <pc:chgData name="Tara Tyrrell" userId="67dc6626-2ece-4dc7-ac5a-9add06ec429c" providerId="ADAL" clId="{132BF9B8-8202-4278-B06E-518BDCEE5640}" dt="2024-09-26T04:52:26.845" v="1" actId="1076"/>
        <pc:sldMkLst>
          <pc:docMk/>
          <pc:sldMk cId="117387710" sldId="297"/>
        </pc:sldMkLst>
      </pc:sldChg>
      <pc:sldChg chg="modSp mod">
        <pc:chgData name="Tara Tyrrell" userId="67dc6626-2ece-4dc7-ac5a-9add06ec429c" providerId="ADAL" clId="{132BF9B8-8202-4278-B06E-518BDCEE5640}" dt="2024-09-26T04:58:35.299" v="83" actId="20577"/>
        <pc:sldMkLst>
          <pc:docMk/>
          <pc:sldMk cId="558348118" sldId="298"/>
        </pc:sldMkLst>
      </pc:sldChg>
      <pc:sldChg chg="modSp mod">
        <pc:chgData name="Tara Tyrrell" userId="67dc6626-2ece-4dc7-ac5a-9add06ec429c" providerId="ADAL" clId="{132BF9B8-8202-4278-B06E-518BDCEE5640}" dt="2024-09-26T04:56:06.797" v="49" actId="20577"/>
        <pc:sldMkLst>
          <pc:docMk/>
          <pc:sldMk cId="1420020992" sldId="307"/>
        </pc:sldMkLst>
      </pc:sldChg>
      <pc:sldChg chg="modSp mod">
        <pc:chgData name="Tara Tyrrell" userId="67dc6626-2ece-4dc7-ac5a-9add06ec429c" providerId="ADAL" clId="{132BF9B8-8202-4278-B06E-518BDCEE5640}" dt="2024-09-26T04:58:49.466" v="89" actId="20577"/>
        <pc:sldMkLst>
          <pc:docMk/>
          <pc:sldMk cId="3598576344" sldId="1782"/>
        </pc:sldMkLst>
      </pc:sldChg>
      <pc:sldChg chg="modSp mod">
        <pc:chgData name="Tara Tyrrell" userId="67dc6626-2ece-4dc7-ac5a-9add06ec429c" providerId="ADAL" clId="{132BF9B8-8202-4278-B06E-518BDCEE5640}" dt="2024-09-26T04:56:12.627" v="53" actId="20577"/>
        <pc:sldMkLst>
          <pc:docMk/>
          <pc:sldMk cId="3589477728" sldId="1783"/>
        </pc:sldMkLst>
      </pc:sldChg>
      <pc:sldChg chg="modSp mod">
        <pc:chgData name="Tara Tyrrell" userId="67dc6626-2ece-4dc7-ac5a-9add06ec429c" providerId="ADAL" clId="{132BF9B8-8202-4278-B06E-518BDCEE5640}" dt="2024-09-26T04:53:26.179" v="32" actId="20577"/>
        <pc:sldMkLst>
          <pc:docMk/>
          <pc:sldMk cId="169493677" sldId="1784"/>
        </pc:sldMkLst>
      </pc:sldChg>
      <pc:sldChg chg="modSp mod">
        <pc:chgData name="Tara Tyrrell" userId="67dc6626-2ece-4dc7-ac5a-9add06ec429c" providerId="ADAL" clId="{132BF9B8-8202-4278-B06E-518BDCEE5640}" dt="2024-09-26T04:55:37.156" v="34" actId="20577"/>
        <pc:sldMkLst>
          <pc:docMk/>
          <pc:sldMk cId="1492431436" sldId="1785"/>
        </pc:sldMkLst>
      </pc:sldChg>
      <pc:sldChg chg="modSp mod">
        <pc:chgData name="Tara Tyrrell" userId="67dc6626-2ece-4dc7-ac5a-9add06ec429c" providerId="ADAL" clId="{132BF9B8-8202-4278-B06E-518BDCEE5640}" dt="2024-09-26T04:58:12.652" v="75" actId="20577"/>
        <pc:sldMkLst>
          <pc:docMk/>
          <pc:sldMk cId="1404837702" sldId="1786"/>
        </pc:sldMkLst>
      </pc:sldChg>
    </pc:docChg>
  </pc:docChgLst>
  <pc:docChgLst>
    <pc:chgData name="Elizabeth Piaquadio" userId="52767243-7565-4b68-b9c1-5d2bede989b0" providerId="ADAL" clId="{CA987873-FA4D-BA45-8C72-776E362BED25}"/>
    <pc:docChg chg="undo custSel modSld modMainMaster">
      <pc:chgData name="Elizabeth Piaquadio" userId="52767243-7565-4b68-b9c1-5d2bede989b0" providerId="ADAL" clId="{CA987873-FA4D-BA45-8C72-776E362BED25}" dt="2024-09-18T04:22:10.712" v="43" actId="478"/>
      <pc:docMkLst>
        <pc:docMk/>
      </pc:docMkLst>
      <pc:sldChg chg="modSp mod">
        <pc:chgData name="Elizabeth Piaquadio" userId="52767243-7565-4b68-b9c1-5d2bede989b0" providerId="ADAL" clId="{CA987873-FA4D-BA45-8C72-776E362BED25}" dt="2024-09-13T01:29:44.092" v="22" actId="20577"/>
        <pc:sldMkLst>
          <pc:docMk/>
          <pc:sldMk cId="2585116655" sldId="256"/>
        </pc:sldMkLst>
      </pc:sldChg>
      <pc:sldChg chg="mod modShow">
        <pc:chgData name="Elizabeth Piaquadio" userId="52767243-7565-4b68-b9c1-5d2bede989b0" providerId="ADAL" clId="{CA987873-FA4D-BA45-8C72-776E362BED25}" dt="2024-09-13T01:29:41.423" v="20" actId="729"/>
        <pc:sldMkLst>
          <pc:docMk/>
          <pc:sldMk cId="2962364362" sldId="257"/>
        </pc:sldMkLst>
      </pc:sldChg>
      <pc:sldChg chg="addSp delSp modSp mod">
        <pc:chgData name="Elizabeth Piaquadio" userId="52767243-7565-4b68-b9c1-5d2bede989b0" providerId="ADAL" clId="{CA987873-FA4D-BA45-8C72-776E362BED25}" dt="2024-09-18T04:21:40.471" v="38" actId="21"/>
        <pc:sldMkLst>
          <pc:docMk/>
          <pc:sldMk cId="1729709310" sldId="262"/>
        </pc:sldMkLst>
      </pc:sldChg>
      <pc:sldChg chg="addSp delSp modSp mod">
        <pc:chgData name="Elizabeth Piaquadio" userId="52767243-7565-4b68-b9c1-5d2bede989b0" providerId="ADAL" clId="{CA987873-FA4D-BA45-8C72-776E362BED25}" dt="2024-09-18T04:22:10.712" v="43" actId="478"/>
        <pc:sldMkLst>
          <pc:docMk/>
          <pc:sldMk cId="3633108255" sldId="290"/>
        </pc:sldMkLst>
      </pc:sldChg>
      <pc:sldMasterChg chg="modSldLayout">
        <pc:chgData name="Elizabeth Piaquadio" userId="52767243-7565-4b68-b9c1-5d2bede989b0" providerId="ADAL" clId="{CA987873-FA4D-BA45-8C72-776E362BED25}" dt="2024-09-18T04:22:02.287" v="39" actId="21"/>
        <pc:sldMasterMkLst>
          <pc:docMk/>
          <pc:sldMasterMk cId="2142349000" sldId="2147486213"/>
        </pc:sldMasterMkLst>
        <pc:sldLayoutChg chg="addSp delSp modSp mod">
          <pc:chgData name="Elizabeth Piaquadio" userId="52767243-7565-4b68-b9c1-5d2bede989b0" providerId="ADAL" clId="{CA987873-FA4D-BA45-8C72-776E362BED25}" dt="2024-09-18T04:22:02.287" v="39" actId="21"/>
          <pc:sldLayoutMkLst>
            <pc:docMk/>
            <pc:sldMasterMk cId="2142349000" sldId="2147486213"/>
            <pc:sldLayoutMk cId="1288723905" sldId="2147486327"/>
          </pc:sldLayoutMkLst>
        </pc:sldLayoutChg>
      </pc:sldMasterChg>
    </pc:docChg>
  </pc:docChgLst>
  <pc:docChgLst>
    <pc:chgData name="Chantal Rae" userId="a1db561e-73a2-489d-a119-0f73c1c2f06f" providerId="ADAL" clId="{4475D87F-BA10-4434-AB7B-8A3A75EFD9D0}"/>
    <pc:docChg chg="undo custSel addSld delSld modSld modMainMaster">
      <pc:chgData name="Chantal Rae" userId="a1db561e-73a2-489d-a119-0f73c1c2f06f" providerId="ADAL" clId="{4475D87F-BA10-4434-AB7B-8A3A75EFD9D0}" dt="2024-09-18T08:18:34.050" v="2086"/>
      <pc:docMkLst>
        <pc:docMk/>
      </pc:docMkLst>
      <pc:sldChg chg="modSp mod modNotesTx">
        <pc:chgData name="Chantal Rae" userId="a1db561e-73a2-489d-a119-0f73c1c2f06f" providerId="ADAL" clId="{4475D87F-BA10-4434-AB7B-8A3A75EFD9D0}" dt="2024-09-18T04:10:14.853" v="51"/>
        <pc:sldMkLst>
          <pc:docMk/>
          <pc:sldMk cId="2585116655" sldId="256"/>
        </pc:sldMkLst>
      </pc:sldChg>
      <pc:sldChg chg="addSp modSp del mod">
        <pc:chgData name="Chantal Rae" userId="a1db561e-73a2-489d-a119-0f73c1c2f06f" providerId="ADAL" clId="{4475D87F-BA10-4434-AB7B-8A3A75EFD9D0}" dt="2024-09-18T04:10:24.389" v="52" actId="47"/>
        <pc:sldMkLst>
          <pc:docMk/>
          <pc:sldMk cId="2962364362" sldId="257"/>
        </pc:sldMkLst>
      </pc:sldChg>
      <pc:sldChg chg="del">
        <pc:chgData name="Chantal Rae" userId="a1db561e-73a2-489d-a119-0f73c1c2f06f" providerId="ADAL" clId="{4475D87F-BA10-4434-AB7B-8A3A75EFD9D0}" dt="2024-09-18T04:10:25.424" v="53" actId="47"/>
        <pc:sldMkLst>
          <pc:docMk/>
          <pc:sldMk cId="2302989805" sldId="258"/>
        </pc:sldMkLst>
      </pc:sldChg>
      <pc:sldChg chg="del">
        <pc:chgData name="Chantal Rae" userId="a1db561e-73a2-489d-a119-0f73c1c2f06f" providerId="ADAL" clId="{4475D87F-BA10-4434-AB7B-8A3A75EFD9D0}" dt="2024-09-18T04:10:26.744" v="54" actId="47"/>
        <pc:sldMkLst>
          <pc:docMk/>
          <pc:sldMk cId="4286388394" sldId="259"/>
        </pc:sldMkLst>
      </pc:sldChg>
      <pc:sldChg chg="del">
        <pc:chgData name="Chantal Rae" userId="a1db561e-73a2-489d-a119-0f73c1c2f06f" providerId="ADAL" clId="{4475D87F-BA10-4434-AB7B-8A3A75EFD9D0}" dt="2024-09-18T04:10:29.345" v="55" actId="47"/>
        <pc:sldMkLst>
          <pc:docMk/>
          <pc:sldMk cId="3667059378" sldId="260"/>
        </pc:sldMkLst>
      </pc:sldChg>
      <pc:sldChg chg="modSp mod">
        <pc:chgData name="Chantal Rae" userId="a1db561e-73a2-489d-a119-0f73c1c2f06f" providerId="ADAL" clId="{4475D87F-BA10-4434-AB7B-8A3A75EFD9D0}" dt="2024-09-18T04:11:28.398" v="88" actId="20577"/>
        <pc:sldMkLst>
          <pc:docMk/>
          <pc:sldMk cId="4221246315" sldId="261"/>
        </pc:sldMkLst>
      </pc:sldChg>
      <pc:sldChg chg="modSp mod">
        <pc:chgData name="Chantal Rae" userId="a1db561e-73a2-489d-a119-0f73c1c2f06f" providerId="ADAL" clId="{4475D87F-BA10-4434-AB7B-8A3A75EFD9D0}" dt="2024-09-18T04:12:03.581" v="138" actId="20577"/>
        <pc:sldMkLst>
          <pc:docMk/>
          <pc:sldMk cId="1729709310" sldId="262"/>
        </pc:sldMkLst>
      </pc:sldChg>
      <pc:sldChg chg="del">
        <pc:chgData name="Chantal Rae" userId="a1db561e-73a2-489d-a119-0f73c1c2f06f" providerId="ADAL" clId="{4475D87F-BA10-4434-AB7B-8A3A75EFD9D0}" dt="2024-09-18T05:08:03.262" v="1678" actId="47"/>
        <pc:sldMkLst>
          <pc:docMk/>
          <pc:sldMk cId="2203802166" sldId="267"/>
        </pc:sldMkLst>
      </pc:sldChg>
      <pc:sldChg chg="del">
        <pc:chgData name="Chantal Rae" userId="a1db561e-73a2-489d-a119-0f73c1c2f06f" providerId="ADAL" clId="{4475D87F-BA10-4434-AB7B-8A3A75EFD9D0}" dt="2024-09-18T05:08:04.736" v="1679" actId="47"/>
        <pc:sldMkLst>
          <pc:docMk/>
          <pc:sldMk cId="2154154144" sldId="268"/>
        </pc:sldMkLst>
      </pc:sldChg>
      <pc:sldChg chg="del">
        <pc:chgData name="Chantal Rae" userId="a1db561e-73a2-489d-a119-0f73c1c2f06f" providerId="ADAL" clId="{4475D87F-BA10-4434-AB7B-8A3A75EFD9D0}" dt="2024-09-18T05:08:12.232" v="1682" actId="47"/>
        <pc:sldMkLst>
          <pc:docMk/>
          <pc:sldMk cId="3050916536" sldId="272"/>
        </pc:sldMkLst>
      </pc:sldChg>
      <pc:sldChg chg="addSp delSp modSp mod">
        <pc:chgData name="Chantal Rae" userId="a1db561e-73a2-489d-a119-0f73c1c2f06f" providerId="ADAL" clId="{4475D87F-BA10-4434-AB7B-8A3A75EFD9D0}" dt="2024-09-18T08:18:34.050" v="2086"/>
        <pc:sldMkLst>
          <pc:docMk/>
          <pc:sldMk cId="521185421" sldId="275"/>
        </pc:sldMkLst>
      </pc:sldChg>
      <pc:sldChg chg="addSp modSp mod modNotesTx">
        <pc:chgData name="Chantal Rae" userId="a1db561e-73a2-489d-a119-0f73c1c2f06f" providerId="ADAL" clId="{4475D87F-BA10-4434-AB7B-8A3A75EFD9D0}" dt="2024-09-18T05:10:32.119" v="1735"/>
        <pc:sldMkLst>
          <pc:docMk/>
          <pc:sldMk cId="394987177" sldId="276"/>
        </pc:sldMkLst>
      </pc:sldChg>
      <pc:sldChg chg="del">
        <pc:chgData name="Chantal Rae" userId="a1db561e-73a2-489d-a119-0f73c1c2f06f" providerId="ADAL" clId="{4475D87F-BA10-4434-AB7B-8A3A75EFD9D0}" dt="2024-09-18T05:10:38.503" v="1736" actId="47"/>
        <pc:sldMkLst>
          <pc:docMk/>
          <pc:sldMk cId="809941416" sldId="277"/>
        </pc:sldMkLst>
      </pc:sldChg>
      <pc:sldChg chg="del">
        <pc:chgData name="Chantal Rae" userId="a1db561e-73a2-489d-a119-0f73c1c2f06f" providerId="ADAL" clId="{4475D87F-BA10-4434-AB7B-8A3A75EFD9D0}" dt="2024-09-18T05:10:39.706" v="1737" actId="47"/>
        <pc:sldMkLst>
          <pc:docMk/>
          <pc:sldMk cId="4193499157" sldId="279"/>
        </pc:sldMkLst>
      </pc:sldChg>
      <pc:sldChg chg="addSp delSp modSp mod">
        <pc:chgData name="Chantal Rae" userId="a1db561e-73a2-489d-a119-0f73c1c2f06f" providerId="ADAL" clId="{4475D87F-BA10-4434-AB7B-8A3A75EFD9D0}" dt="2024-09-18T07:40:23.702" v="1740" actId="1076"/>
        <pc:sldMkLst>
          <pc:docMk/>
          <pc:sldMk cId="1224502873" sldId="285"/>
        </pc:sldMkLst>
      </pc:sldChg>
      <pc:sldChg chg="addSp delSp modSp mod modNotesTx">
        <pc:chgData name="Chantal Rae" userId="a1db561e-73a2-489d-a119-0f73c1c2f06f" providerId="ADAL" clId="{4475D87F-BA10-4434-AB7B-8A3A75EFD9D0}" dt="2024-09-18T08:15:52.540" v="2052" actId="1076"/>
        <pc:sldMkLst>
          <pc:docMk/>
          <pc:sldMk cId="3633108255" sldId="290"/>
        </pc:sldMkLst>
      </pc:sldChg>
      <pc:sldChg chg="del">
        <pc:chgData name="Chantal Rae" userId="a1db561e-73a2-489d-a119-0f73c1c2f06f" providerId="ADAL" clId="{4475D87F-BA10-4434-AB7B-8A3A75EFD9D0}" dt="2024-09-18T05:05:59.743" v="1592" actId="47"/>
        <pc:sldMkLst>
          <pc:docMk/>
          <pc:sldMk cId="1513152047" sldId="291"/>
        </pc:sldMkLst>
      </pc:sldChg>
      <pc:sldChg chg="del">
        <pc:chgData name="Chantal Rae" userId="a1db561e-73a2-489d-a119-0f73c1c2f06f" providerId="ADAL" clId="{4475D87F-BA10-4434-AB7B-8A3A75EFD9D0}" dt="2024-09-18T05:08:00.822" v="1677" actId="47"/>
        <pc:sldMkLst>
          <pc:docMk/>
          <pc:sldMk cId="2425753151" sldId="292"/>
        </pc:sldMkLst>
      </pc:sldChg>
      <pc:sldChg chg="del">
        <pc:chgData name="Chantal Rae" userId="a1db561e-73a2-489d-a119-0f73c1c2f06f" providerId="ADAL" clId="{4475D87F-BA10-4434-AB7B-8A3A75EFD9D0}" dt="2024-09-18T07:40:55.836" v="1741" actId="47"/>
        <pc:sldMkLst>
          <pc:docMk/>
          <pc:sldMk cId="1323430267" sldId="293"/>
        </pc:sldMkLst>
      </pc:sldChg>
      <pc:sldChg chg="del">
        <pc:chgData name="Chantal Rae" userId="a1db561e-73a2-489d-a119-0f73c1c2f06f" providerId="ADAL" clId="{4475D87F-BA10-4434-AB7B-8A3A75EFD9D0}" dt="2024-09-18T05:08:08.872" v="1680" actId="47"/>
        <pc:sldMkLst>
          <pc:docMk/>
          <pc:sldMk cId="2720037" sldId="294"/>
        </pc:sldMkLst>
      </pc:sldChg>
      <pc:sldChg chg="del">
        <pc:chgData name="Chantal Rae" userId="a1db561e-73a2-489d-a119-0f73c1c2f06f" providerId="ADAL" clId="{4475D87F-BA10-4434-AB7B-8A3A75EFD9D0}" dt="2024-09-18T05:08:10.655" v="1681" actId="47"/>
        <pc:sldMkLst>
          <pc:docMk/>
          <pc:sldMk cId="415345617" sldId="295"/>
        </pc:sldMkLst>
      </pc:sldChg>
      <pc:sldChg chg="addSp delSp modSp mod">
        <pc:chgData name="Chantal Rae" userId="a1db561e-73a2-489d-a119-0f73c1c2f06f" providerId="ADAL" clId="{4475D87F-BA10-4434-AB7B-8A3A75EFD9D0}" dt="2024-09-18T04:26:09.301" v="204" actId="1076"/>
        <pc:sldMkLst>
          <pc:docMk/>
          <pc:sldMk cId="212429081" sldId="296"/>
        </pc:sldMkLst>
      </pc:sldChg>
      <pc:sldChg chg="modSp add mod modNotesTx">
        <pc:chgData name="Chantal Rae" userId="a1db561e-73a2-489d-a119-0f73c1c2f06f" providerId="ADAL" clId="{4475D87F-BA10-4434-AB7B-8A3A75EFD9D0}" dt="2024-09-18T04:49:37.254" v="367" actId="20577"/>
        <pc:sldMkLst>
          <pc:docMk/>
          <pc:sldMk cId="117387710" sldId="297"/>
        </pc:sldMkLst>
      </pc:sldChg>
      <pc:sldChg chg="modSp add del mod">
        <pc:chgData name="Chantal Rae" userId="a1db561e-73a2-489d-a119-0f73c1c2f06f" providerId="ADAL" clId="{4475D87F-BA10-4434-AB7B-8A3A75EFD9D0}" dt="2024-09-18T04:19:04.777" v="171" actId="47"/>
        <pc:sldMkLst>
          <pc:docMk/>
          <pc:sldMk cId="2799744558" sldId="297"/>
        </pc:sldMkLst>
      </pc:sldChg>
      <pc:sldChg chg="addSp modSp add mod modNotesTx">
        <pc:chgData name="Chantal Rae" userId="a1db561e-73a2-489d-a119-0f73c1c2f06f" providerId="ADAL" clId="{4475D87F-BA10-4434-AB7B-8A3A75EFD9D0}" dt="2024-09-18T08:16:10.867" v="2054" actId="255"/>
        <pc:sldMkLst>
          <pc:docMk/>
          <pc:sldMk cId="558348118" sldId="298"/>
        </pc:sldMkLst>
      </pc:sldChg>
      <pc:sldChg chg="addSp delSp modSp add mod delAnim modNotesTx">
        <pc:chgData name="Chantal Rae" userId="a1db561e-73a2-489d-a119-0f73c1c2f06f" providerId="ADAL" clId="{4475D87F-BA10-4434-AB7B-8A3A75EFD9D0}" dt="2024-09-18T08:16:16.411" v="2055"/>
        <pc:sldMkLst>
          <pc:docMk/>
          <pc:sldMk cId="3445829193" sldId="299"/>
        </pc:sldMkLst>
      </pc:sldChg>
      <pc:sldChg chg="addSp modSp add">
        <pc:chgData name="Chantal Rae" userId="a1db561e-73a2-489d-a119-0f73c1c2f06f" providerId="ADAL" clId="{4475D87F-BA10-4434-AB7B-8A3A75EFD9D0}" dt="2024-09-18T08:16:18.683" v="2056"/>
        <pc:sldMkLst>
          <pc:docMk/>
          <pc:sldMk cId="3161078265" sldId="300"/>
        </pc:sldMkLst>
      </pc:sldChg>
      <pc:sldChg chg="addSp modSp add">
        <pc:chgData name="Chantal Rae" userId="a1db561e-73a2-489d-a119-0f73c1c2f06f" providerId="ADAL" clId="{4475D87F-BA10-4434-AB7B-8A3A75EFD9D0}" dt="2024-09-18T08:16:21.569" v="2057"/>
        <pc:sldMkLst>
          <pc:docMk/>
          <pc:sldMk cId="1327022093" sldId="301"/>
        </pc:sldMkLst>
      </pc:sldChg>
      <pc:sldChg chg="add">
        <pc:chgData name="Chantal Rae" userId="a1db561e-73a2-489d-a119-0f73c1c2f06f" providerId="ADAL" clId="{4475D87F-BA10-4434-AB7B-8A3A75EFD9D0}" dt="2024-09-18T04:59:13.408" v="1106"/>
        <pc:sldMkLst>
          <pc:docMk/>
          <pc:sldMk cId="2432143710" sldId="302"/>
        </pc:sldMkLst>
      </pc:sldChg>
      <pc:sldChg chg="addSp delSp modSp add mod modNotesTx">
        <pc:chgData name="Chantal Rae" userId="a1db561e-73a2-489d-a119-0f73c1c2f06f" providerId="ADAL" clId="{4475D87F-BA10-4434-AB7B-8A3A75EFD9D0}" dt="2024-09-18T08:16:30.640" v="2060" actId="1076"/>
        <pc:sldMkLst>
          <pc:docMk/>
          <pc:sldMk cId="3341099163" sldId="303"/>
        </pc:sldMkLst>
      </pc:sldChg>
      <pc:sldChg chg="addSp delSp modSp add mod modNotesTx">
        <pc:chgData name="Chantal Rae" userId="a1db561e-73a2-489d-a119-0f73c1c2f06f" providerId="ADAL" clId="{4475D87F-BA10-4434-AB7B-8A3A75EFD9D0}" dt="2024-09-18T08:16:34.031" v="2061"/>
        <pc:sldMkLst>
          <pc:docMk/>
          <pc:sldMk cId="659355239" sldId="304"/>
        </pc:sldMkLst>
      </pc:sldChg>
      <pc:sldChg chg="addSp modSp add">
        <pc:chgData name="Chantal Rae" userId="a1db561e-73a2-489d-a119-0f73c1c2f06f" providerId="ADAL" clId="{4475D87F-BA10-4434-AB7B-8A3A75EFD9D0}" dt="2024-09-18T08:16:35.690" v="2062"/>
        <pc:sldMkLst>
          <pc:docMk/>
          <pc:sldMk cId="1713216147" sldId="305"/>
        </pc:sldMkLst>
      </pc:sldChg>
      <pc:sldChg chg="addSp modSp add modNotesTx">
        <pc:chgData name="Chantal Rae" userId="a1db561e-73a2-489d-a119-0f73c1c2f06f" providerId="ADAL" clId="{4475D87F-BA10-4434-AB7B-8A3A75EFD9D0}" dt="2024-09-18T08:16:37.825" v="2063"/>
        <pc:sldMkLst>
          <pc:docMk/>
          <pc:sldMk cId="342136659" sldId="306"/>
        </pc:sldMkLst>
      </pc:sldChg>
      <pc:sldChg chg="addSp modSp add">
        <pc:chgData name="Chantal Rae" userId="a1db561e-73a2-489d-a119-0f73c1c2f06f" providerId="ADAL" clId="{4475D87F-BA10-4434-AB7B-8A3A75EFD9D0}" dt="2024-09-18T08:16:40.634" v="2064"/>
        <pc:sldMkLst>
          <pc:docMk/>
          <pc:sldMk cId="1420020992" sldId="307"/>
        </pc:sldMkLst>
      </pc:sldChg>
      <pc:sldChg chg="add del">
        <pc:chgData name="Chantal Rae" userId="a1db561e-73a2-489d-a119-0f73c1c2f06f" providerId="ADAL" clId="{4475D87F-BA10-4434-AB7B-8A3A75EFD9D0}" dt="2024-09-18T05:05:58.322" v="1591" actId="47"/>
        <pc:sldMkLst>
          <pc:docMk/>
          <pc:sldMk cId="2652522113" sldId="308"/>
        </pc:sldMkLst>
      </pc:sldChg>
      <pc:sldChg chg="addSp delSp modSp add mod delAnim modAnim modNotesTx">
        <pc:chgData name="Chantal Rae" userId="a1db561e-73a2-489d-a119-0f73c1c2f06f" providerId="ADAL" clId="{4475D87F-BA10-4434-AB7B-8A3A75EFD9D0}" dt="2024-09-18T08:17:46.239" v="2082"/>
        <pc:sldMkLst>
          <pc:docMk/>
          <pc:sldMk cId="3598576344" sldId="1782"/>
        </pc:sldMkLst>
      </pc:sldChg>
      <pc:sldChg chg="addSp modSp add">
        <pc:chgData name="Chantal Rae" userId="a1db561e-73a2-489d-a119-0f73c1c2f06f" providerId="ADAL" clId="{4475D87F-BA10-4434-AB7B-8A3A75EFD9D0}" dt="2024-09-18T08:16:41.947" v="2065"/>
        <pc:sldMkLst>
          <pc:docMk/>
          <pc:sldMk cId="3589477728" sldId="1783"/>
        </pc:sldMkLst>
      </pc:sldChg>
      <pc:sldMasterChg chg="modSldLayout">
        <pc:chgData name="Chantal Rae" userId="a1db561e-73a2-489d-a119-0f73c1c2f06f" providerId="ADAL" clId="{4475D87F-BA10-4434-AB7B-8A3A75EFD9D0}" dt="2024-09-18T04:25:08.595" v="198" actId="1076"/>
        <pc:sldMasterMkLst>
          <pc:docMk/>
          <pc:sldMasterMk cId="2142349000" sldId="2147486213"/>
        </pc:sldMasterMkLst>
        <pc:sldLayoutChg chg="delSp modSp mod">
          <pc:chgData name="Chantal Rae" userId="a1db561e-73a2-489d-a119-0f73c1c2f06f" providerId="ADAL" clId="{4475D87F-BA10-4434-AB7B-8A3A75EFD9D0}" dt="2024-09-13T01:26:21.208" v="20" actId="478"/>
          <pc:sldLayoutMkLst>
            <pc:docMk/>
            <pc:sldMasterMk cId="2142349000" sldId="2147486213"/>
            <pc:sldLayoutMk cId="519802119" sldId="2147486339"/>
          </pc:sldLayoutMkLst>
        </pc:sldLayoutChg>
        <pc:sldLayoutChg chg="modSp mod">
          <pc:chgData name="Chantal Rae" userId="a1db561e-73a2-489d-a119-0f73c1c2f06f" providerId="ADAL" clId="{4475D87F-BA10-4434-AB7B-8A3A75EFD9D0}" dt="2024-09-18T04:25:08.595" v="198" actId="1076"/>
          <pc:sldLayoutMkLst>
            <pc:docMk/>
            <pc:sldMasterMk cId="2142349000" sldId="2147486213"/>
            <pc:sldLayoutMk cId="742648052" sldId="2147486351"/>
          </pc:sldLayoutMkLst>
        </pc:sldLayoutChg>
      </pc:sldMasterChg>
    </pc:docChg>
  </pc:docChgLst>
  <pc:docChgLst>
    <pc:chgData name="Chantal Rae" userId="a1db561e-73a2-489d-a119-0f73c1c2f06f" providerId="ADAL" clId="{9405610D-99D2-4366-AFD5-0E1170B5A8BB}"/>
    <pc:docChg chg="modSld modMainMaster">
      <pc:chgData name="Chantal Rae" userId="a1db561e-73a2-489d-a119-0f73c1c2f06f" providerId="ADAL" clId="{9405610D-99D2-4366-AFD5-0E1170B5A8BB}" dt="2025-12-10T07:53:33.634" v="7" actId="1037"/>
      <pc:docMkLst>
        <pc:docMk/>
      </pc:docMkLst>
      <pc:sldChg chg="modSp mod">
        <pc:chgData name="Chantal Rae" userId="a1db561e-73a2-489d-a119-0f73c1c2f06f" providerId="ADAL" clId="{9405610D-99D2-4366-AFD5-0E1170B5A8BB}" dt="2025-12-10T07:53:33.634" v="7" actId="1037"/>
        <pc:sldMkLst>
          <pc:docMk/>
          <pc:sldMk cId="2585116655" sldId="256"/>
        </pc:sldMkLst>
        <pc:picChg chg="mod">
          <ac:chgData name="Chantal Rae" userId="a1db561e-73a2-489d-a119-0f73c1c2f06f" providerId="ADAL" clId="{9405610D-99D2-4366-AFD5-0E1170B5A8BB}" dt="2025-12-10T07:53:33.634" v="7" actId="1037"/>
          <ac:picMkLst>
            <pc:docMk/>
            <pc:sldMk cId="2585116655" sldId="256"/>
            <ac:picMk id="6" creationId="{3A7DE72A-3580-74BD-4FB0-458B38A9E94E}"/>
          </ac:picMkLst>
        </pc:picChg>
      </pc:sldChg>
      <pc:sldMasterChg chg="modSldLayout">
        <pc:chgData name="Chantal Rae" userId="a1db561e-73a2-489d-a119-0f73c1c2f06f" providerId="ADAL" clId="{9405610D-99D2-4366-AFD5-0E1170B5A8BB}" dt="2025-12-10T07:53:28.363" v="6" actId="20577"/>
        <pc:sldMasterMkLst>
          <pc:docMk/>
          <pc:sldMasterMk cId="2142349000" sldId="2147486213"/>
        </pc:sldMasterMkLst>
        <pc:sldLayoutChg chg="modSp mod">
          <pc:chgData name="Chantal Rae" userId="a1db561e-73a2-489d-a119-0f73c1c2f06f" providerId="ADAL" clId="{9405610D-99D2-4366-AFD5-0E1170B5A8BB}" dt="2025-12-10T07:53:28.363" v="6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Chantal Rae" userId="a1db561e-73a2-489d-a119-0f73c1c2f06f" providerId="ADAL" clId="{9405610D-99D2-4366-AFD5-0E1170B5A8BB}" dt="2025-12-10T07:53:28.363" v="6" actId="20577"/>
            <ac:spMkLst>
              <pc:docMk/>
              <pc:sldMasterMk cId="2142349000" sldId="2147486213"/>
              <pc:sldLayoutMk cId="1573683159" sldId="2147486252"/>
              <ac:spMk id="10" creationId="{EF91B4C2-B5E5-9369-7C2D-55A4E5FA26B5}"/>
            </ac:spMkLst>
          </pc:spChg>
        </pc:sldLayoutChg>
      </pc:sldMasterChg>
    </pc:docChg>
  </pc:docChgLst>
  <pc:docChgLst>
    <pc:chgData name="Duncan Hastie" userId="6b9ddfa0-3e8b-4c72-a299-e1e58d399348" providerId="ADAL" clId="{A9C339EF-94B5-5A47-900E-70C852BD7CCB}"/>
    <pc:docChg chg="custSel addSld modSld modMainMaster">
      <pc:chgData name="Duncan Hastie" userId="6b9ddfa0-3e8b-4c72-a299-e1e58d399348" providerId="ADAL" clId="{A9C339EF-94B5-5A47-900E-70C852BD7CCB}" dt="2024-09-18T05:24:11.248" v="22" actId="18131"/>
      <pc:docMkLst>
        <pc:docMk/>
      </pc:docMkLst>
      <pc:sldChg chg="addSp delSp modSp new mod modClrScheme chgLayout">
        <pc:chgData name="Duncan Hastie" userId="6b9ddfa0-3e8b-4c72-a299-e1e58d399348" providerId="ADAL" clId="{A9C339EF-94B5-5A47-900E-70C852BD7CCB}" dt="2024-09-18T05:24:11.248" v="22" actId="18131"/>
        <pc:sldMkLst>
          <pc:docMk/>
          <pc:sldMk cId="212429081" sldId="296"/>
        </pc:sldMkLst>
      </pc:sldChg>
      <pc:sldMasterChg chg="modSldLayout">
        <pc:chgData name="Duncan Hastie" userId="6b9ddfa0-3e8b-4c72-a299-e1e58d399348" providerId="ADAL" clId="{A9C339EF-94B5-5A47-900E-70C852BD7CCB}" dt="2024-09-12T09:02:29.902" v="11" actId="14100"/>
        <pc:sldMasterMkLst>
          <pc:docMk/>
          <pc:sldMasterMk cId="2142349000" sldId="2147486213"/>
        </pc:sldMasterMkLst>
        <pc:sldLayoutChg chg="addSp delSp modSp mod">
          <pc:chgData name="Duncan Hastie" userId="6b9ddfa0-3e8b-4c72-a299-e1e58d399348" providerId="ADAL" clId="{A9C339EF-94B5-5A47-900E-70C852BD7CCB}" dt="2024-09-12T09:02:29.902" v="11" actId="14100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  <pc:docChgLst>
    <pc:chgData name="Elizabeth Piaquadio" userId="52767243-7565-4b68-b9c1-5d2bede989b0" providerId="ADAL" clId="{6A550F11-A1B9-F745-8615-DD92112EE39D}"/>
    <pc:docChg chg="undo custSel delSld modSld">
      <pc:chgData name="Elizabeth Piaquadio" userId="52767243-7565-4b68-b9c1-5d2bede989b0" providerId="ADAL" clId="{6A550F11-A1B9-F745-8615-DD92112EE39D}" dt="2024-09-26T07:31:08.881" v="494" actId="20577"/>
      <pc:docMkLst>
        <pc:docMk/>
      </pc:docMkLst>
      <pc:sldChg chg="delSp mod modNotesTx">
        <pc:chgData name="Elizabeth Piaquadio" userId="52767243-7565-4b68-b9c1-5d2bede989b0" providerId="ADAL" clId="{6A550F11-A1B9-F745-8615-DD92112EE39D}" dt="2024-09-26T02:49:12.815" v="418"/>
        <pc:sldMkLst>
          <pc:docMk/>
          <pc:sldMk cId="521185421" sldId="275"/>
        </pc:sldMkLst>
      </pc:sldChg>
      <pc:sldChg chg="modNotesTx">
        <pc:chgData name="Elizabeth Piaquadio" userId="52767243-7565-4b68-b9c1-5d2bede989b0" providerId="ADAL" clId="{6A550F11-A1B9-F745-8615-DD92112EE39D}" dt="2024-09-26T02:50:22.568" v="483" actId="313"/>
        <pc:sldMkLst>
          <pc:docMk/>
          <pc:sldMk cId="394987177" sldId="276"/>
        </pc:sldMkLst>
      </pc:sldChg>
      <pc:sldChg chg="addSp delSp modSp mod modAnim modNotesTx">
        <pc:chgData name="Elizabeth Piaquadio" userId="52767243-7565-4b68-b9c1-5d2bede989b0" providerId="ADAL" clId="{6A550F11-A1B9-F745-8615-DD92112EE39D}" dt="2024-09-26T02:30:41.363" v="66" actId="14826"/>
        <pc:sldMkLst>
          <pc:docMk/>
          <pc:sldMk cId="1224502873" sldId="285"/>
        </pc:sldMkLst>
      </pc:sldChg>
      <pc:sldChg chg="delSp mod">
        <pc:chgData name="Elizabeth Piaquadio" userId="52767243-7565-4b68-b9c1-5d2bede989b0" providerId="ADAL" clId="{6A550F11-A1B9-F745-8615-DD92112EE39D}" dt="2024-09-26T02:27:56.179" v="4" actId="478"/>
        <pc:sldMkLst>
          <pc:docMk/>
          <pc:sldMk cId="3633108255" sldId="290"/>
        </pc:sldMkLst>
      </pc:sldChg>
      <pc:sldChg chg="modSp mod">
        <pc:chgData name="Elizabeth Piaquadio" userId="52767243-7565-4b68-b9c1-5d2bede989b0" providerId="ADAL" clId="{6A550F11-A1B9-F745-8615-DD92112EE39D}" dt="2024-09-26T07:30:37.944" v="486" actId="1076"/>
        <pc:sldMkLst>
          <pc:docMk/>
          <pc:sldMk cId="558348118" sldId="298"/>
        </pc:sldMkLst>
      </pc:sldChg>
      <pc:sldChg chg="delSp modSp mod delAnim modAnim modNotesTx">
        <pc:chgData name="Elizabeth Piaquadio" userId="52767243-7565-4b68-b9c1-5d2bede989b0" providerId="ADAL" clId="{6A550F11-A1B9-F745-8615-DD92112EE39D}" dt="2024-09-26T07:30:48.485" v="489" actId="20577"/>
        <pc:sldMkLst>
          <pc:docMk/>
          <pc:sldMk cId="1327022093" sldId="301"/>
        </pc:sldMkLst>
      </pc:sldChg>
      <pc:sldChg chg="del">
        <pc:chgData name="Elizabeth Piaquadio" userId="52767243-7565-4b68-b9c1-5d2bede989b0" providerId="ADAL" clId="{6A550F11-A1B9-F745-8615-DD92112EE39D}" dt="2024-09-26T01:34:45.559" v="0" actId="2696"/>
        <pc:sldMkLst>
          <pc:docMk/>
          <pc:sldMk cId="3341099163" sldId="303"/>
        </pc:sldMkLst>
      </pc:sldChg>
      <pc:sldChg chg="del">
        <pc:chgData name="Elizabeth Piaquadio" userId="52767243-7565-4b68-b9c1-5d2bede989b0" providerId="ADAL" clId="{6A550F11-A1B9-F745-8615-DD92112EE39D}" dt="2024-09-26T01:34:45.568" v="1" actId="2696"/>
        <pc:sldMkLst>
          <pc:docMk/>
          <pc:sldMk cId="659355239" sldId="304"/>
        </pc:sldMkLst>
      </pc:sldChg>
      <pc:sldChg chg="del">
        <pc:chgData name="Elizabeth Piaquadio" userId="52767243-7565-4b68-b9c1-5d2bede989b0" providerId="ADAL" clId="{6A550F11-A1B9-F745-8615-DD92112EE39D}" dt="2024-09-26T01:35:17.236" v="2" actId="2696"/>
        <pc:sldMkLst>
          <pc:docMk/>
          <pc:sldMk cId="1713216147" sldId="305"/>
        </pc:sldMkLst>
      </pc:sldChg>
      <pc:sldChg chg="del">
        <pc:chgData name="Elizabeth Piaquadio" userId="52767243-7565-4b68-b9c1-5d2bede989b0" providerId="ADAL" clId="{6A550F11-A1B9-F745-8615-DD92112EE39D}" dt="2024-09-26T01:35:17.246" v="3" actId="2696"/>
        <pc:sldMkLst>
          <pc:docMk/>
          <pc:sldMk cId="342136659" sldId="306"/>
        </pc:sldMkLst>
      </pc:sldChg>
      <pc:sldChg chg="addSp delSp modSp mod modNotesTx">
        <pc:chgData name="Elizabeth Piaquadio" userId="52767243-7565-4b68-b9c1-5d2bede989b0" providerId="ADAL" clId="{6A550F11-A1B9-F745-8615-DD92112EE39D}" dt="2024-09-26T02:44:57.214" v="293" actId="14826"/>
        <pc:sldMkLst>
          <pc:docMk/>
          <pc:sldMk cId="1420020992" sldId="307"/>
        </pc:sldMkLst>
      </pc:sldChg>
      <pc:sldChg chg="addSp delSp modSp mod delCm modNotesTx">
        <pc:chgData name="Elizabeth Piaquadio" userId="52767243-7565-4b68-b9c1-5d2bede989b0" providerId="ADAL" clId="{6A550F11-A1B9-F745-8615-DD92112EE39D}" dt="2024-09-26T07:31:08.881" v="494" actId="20577"/>
        <pc:sldMkLst>
          <pc:docMk/>
          <pc:sldMk cId="3598576344" sldId="17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Elizabeth Piaquadio" userId="52767243-7565-4b68-b9c1-5d2bede989b0" providerId="ADAL" clId="{6A550F11-A1B9-F745-8615-DD92112EE39D}" dt="2024-09-26T07:31:05.627" v="492"/>
              <pc2:cmMkLst xmlns:pc2="http://schemas.microsoft.com/office/powerpoint/2019/9/main/command">
                <pc:docMk/>
                <pc:sldMk cId="3598576344" sldId="1782"/>
                <pc2:cmMk id="{8CD9F408-93D3-4A55-9F6F-7C97BDAF7B03}"/>
              </pc2:cmMkLst>
            </pc226:cmChg>
          </p:ext>
        </pc:extLst>
      </pc:sldChg>
      <pc:sldChg chg="addSp delSp modSp mod modNotesTx">
        <pc:chgData name="Elizabeth Piaquadio" userId="52767243-7565-4b68-b9c1-5d2bede989b0" providerId="ADAL" clId="{6A550F11-A1B9-F745-8615-DD92112EE39D}" dt="2024-09-26T02:46:50.536" v="297" actId="2711"/>
        <pc:sldMkLst>
          <pc:docMk/>
          <pc:sldMk cId="3589477728" sldId="1783"/>
        </pc:sldMkLst>
      </pc:sldChg>
      <pc:sldChg chg="addSp delSp modSp mod modNotesTx">
        <pc:chgData name="Elizabeth Piaquadio" userId="52767243-7565-4b68-b9c1-5d2bede989b0" providerId="ADAL" clId="{6A550F11-A1B9-F745-8615-DD92112EE39D}" dt="2024-09-26T02:50:42.099" v="484" actId="2711"/>
        <pc:sldMkLst>
          <pc:docMk/>
          <pc:sldMk cId="169493677" sldId="1784"/>
        </pc:sldMkLst>
      </pc:sldChg>
      <pc:sldChg chg="addSp delSp modSp mod modAnim modNotesTx">
        <pc:chgData name="Elizabeth Piaquadio" userId="52767243-7565-4b68-b9c1-5d2bede989b0" providerId="ADAL" clId="{6A550F11-A1B9-F745-8615-DD92112EE39D}" dt="2024-09-26T07:30:53.806" v="491" actId="1076"/>
        <pc:sldMkLst>
          <pc:docMk/>
          <pc:sldMk cId="1492431436" sldId="1785"/>
        </pc:sldMkLst>
      </pc:sldChg>
      <pc:sldChg chg="modSp mod modNotesTx">
        <pc:chgData name="Elizabeth Piaquadio" userId="52767243-7565-4b68-b9c1-5d2bede989b0" providerId="ADAL" clId="{6A550F11-A1B9-F745-8615-DD92112EE39D}" dt="2024-09-26T02:42:19.858" v="179" actId="20577"/>
        <pc:sldMkLst>
          <pc:docMk/>
          <pc:sldMk cId="1404837702" sldId="1786"/>
        </pc:sldMkLst>
      </pc:sldChg>
    </pc:docChg>
  </pc:docChgLst>
  <pc:docChgLst>
    <pc:chgData name="Tara Tyrell" userId="67dc6626-2ece-4dc7-ac5a-9add06ec429c" providerId="ADAL" clId="{ABF1F77D-789F-4053-89C5-0D55EBE79BB4}"/>
    <pc:docChg chg="undo redo custSel modSld modMainMaster">
      <pc:chgData name="Tara Tyrell" userId="67dc6626-2ece-4dc7-ac5a-9add06ec429c" providerId="ADAL" clId="{ABF1F77D-789F-4053-89C5-0D55EBE79BB4}" dt="2024-09-12T04:34:22.757" v="127" actId="20577"/>
      <pc:docMkLst>
        <pc:docMk/>
      </pc:docMkLst>
      <pc:sldChg chg="modSp mod">
        <pc:chgData name="Tara Tyrell" userId="67dc6626-2ece-4dc7-ac5a-9add06ec429c" providerId="ADAL" clId="{ABF1F77D-789F-4053-89C5-0D55EBE79BB4}" dt="2024-09-12T03:39:33.953" v="96" actId="255"/>
        <pc:sldMkLst>
          <pc:docMk/>
          <pc:sldMk cId="2962364362" sldId="257"/>
        </pc:sldMkLst>
      </pc:sldChg>
      <pc:sldChg chg="modSp mod">
        <pc:chgData name="Tara Tyrell" userId="67dc6626-2ece-4dc7-ac5a-9add06ec429c" providerId="ADAL" clId="{ABF1F77D-789F-4053-89C5-0D55EBE79BB4}" dt="2024-09-12T04:34:22.757" v="127" actId="20577"/>
        <pc:sldMkLst>
          <pc:docMk/>
          <pc:sldMk cId="2302989805" sldId="258"/>
        </pc:sldMkLst>
      </pc:sldChg>
      <pc:sldChg chg="modSp mod">
        <pc:chgData name="Tara Tyrell" userId="67dc6626-2ece-4dc7-ac5a-9add06ec429c" providerId="ADAL" clId="{ABF1F77D-789F-4053-89C5-0D55EBE79BB4}" dt="2024-09-12T03:34:11.484" v="20" actId="255"/>
        <pc:sldMkLst>
          <pc:docMk/>
          <pc:sldMk cId="4286388394" sldId="259"/>
        </pc:sldMkLst>
      </pc:sldChg>
      <pc:sldChg chg="modSp mod">
        <pc:chgData name="Tara Tyrell" userId="67dc6626-2ece-4dc7-ac5a-9add06ec429c" providerId="ADAL" clId="{ABF1F77D-789F-4053-89C5-0D55EBE79BB4}" dt="2024-09-12T03:34:22.209" v="22" actId="255"/>
        <pc:sldMkLst>
          <pc:docMk/>
          <pc:sldMk cId="3667059378" sldId="260"/>
        </pc:sldMkLst>
      </pc:sldChg>
      <pc:sldChg chg="modSp mod">
        <pc:chgData name="Tara Tyrell" userId="67dc6626-2ece-4dc7-ac5a-9add06ec429c" providerId="ADAL" clId="{ABF1F77D-789F-4053-89C5-0D55EBE79BB4}" dt="2024-09-12T03:34:35.894" v="24" actId="255"/>
        <pc:sldMkLst>
          <pc:docMk/>
          <pc:sldMk cId="4221246315" sldId="261"/>
        </pc:sldMkLst>
      </pc:sldChg>
      <pc:sldChg chg="modSp mod">
        <pc:chgData name="Tara Tyrell" userId="67dc6626-2ece-4dc7-ac5a-9add06ec429c" providerId="ADAL" clId="{ABF1F77D-789F-4053-89C5-0D55EBE79BB4}" dt="2024-09-12T03:34:45.862" v="26" actId="255"/>
        <pc:sldMkLst>
          <pc:docMk/>
          <pc:sldMk cId="1729709310" sldId="262"/>
        </pc:sldMkLst>
      </pc:sldChg>
      <pc:sldChg chg="modSp mod">
        <pc:chgData name="Tara Tyrell" userId="67dc6626-2ece-4dc7-ac5a-9add06ec429c" providerId="ADAL" clId="{ABF1F77D-789F-4053-89C5-0D55EBE79BB4}" dt="2024-09-12T03:39:06.074" v="79" actId="255"/>
        <pc:sldMkLst>
          <pc:docMk/>
          <pc:sldMk cId="2203802166" sldId="267"/>
        </pc:sldMkLst>
      </pc:sldChg>
      <pc:sldChg chg="modSp mod">
        <pc:chgData name="Tara Tyrell" userId="67dc6626-2ece-4dc7-ac5a-9add06ec429c" providerId="ADAL" clId="{ABF1F77D-789F-4053-89C5-0D55EBE79BB4}" dt="2024-09-12T03:39:06.709" v="81" actId="255"/>
        <pc:sldMkLst>
          <pc:docMk/>
          <pc:sldMk cId="2154154144" sldId="268"/>
        </pc:sldMkLst>
      </pc:sldChg>
      <pc:sldChg chg="modSp mod">
        <pc:chgData name="Tara Tyrell" userId="67dc6626-2ece-4dc7-ac5a-9add06ec429c" providerId="ADAL" clId="{ABF1F77D-789F-4053-89C5-0D55EBE79BB4}" dt="2024-09-12T03:39:07.305" v="83" actId="255"/>
        <pc:sldMkLst>
          <pc:docMk/>
          <pc:sldMk cId="3050916536" sldId="272"/>
        </pc:sldMkLst>
      </pc:sldChg>
      <pc:sldChg chg="modSp mod">
        <pc:chgData name="Tara Tyrell" userId="67dc6626-2ece-4dc7-ac5a-9add06ec429c" providerId="ADAL" clId="{ABF1F77D-789F-4053-89C5-0D55EBE79BB4}" dt="2024-09-12T03:39:07.901" v="85" actId="255"/>
        <pc:sldMkLst>
          <pc:docMk/>
          <pc:sldMk cId="521185421" sldId="275"/>
        </pc:sldMkLst>
      </pc:sldChg>
      <pc:sldChg chg="modSp mod">
        <pc:chgData name="Tara Tyrell" userId="67dc6626-2ece-4dc7-ac5a-9add06ec429c" providerId="ADAL" clId="{ABF1F77D-789F-4053-89C5-0D55EBE79BB4}" dt="2024-09-12T03:39:09.990" v="90" actId="255"/>
        <pc:sldMkLst>
          <pc:docMk/>
          <pc:sldMk cId="394987177" sldId="276"/>
        </pc:sldMkLst>
      </pc:sldChg>
      <pc:sldChg chg="modSp mod">
        <pc:chgData name="Tara Tyrell" userId="67dc6626-2ece-4dc7-ac5a-9add06ec429c" providerId="ADAL" clId="{ABF1F77D-789F-4053-89C5-0D55EBE79BB4}" dt="2024-09-12T03:39:11.970" v="92" actId="255"/>
        <pc:sldMkLst>
          <pc:docMk/>
          <pc:sldMk cId="809941416" sldId="277"/>
        </pc:sldMkLst>
      </pc:sldChg>
      <pc:sldChg chg="modSp mod">
        <pc:chgData name="Tara Tyrell" userId="67dc6626-2ece-4dc7-ac5a-9add06ec429c" providerId="ADAL" clId="{ABF1F77D-789F-4053-89C5-0D55EBE79BB4}" dt="2024-09-12T03:39:12.932" v="94" actId="255"/>
        <pc:sldMkLst>
          <pc:docMk/>
          <pc:sldMk cId="4193499157" sldId="279"/>
        </pc:sldMkLst>
      </pc:sldChg>
      <pc:sldChg chg="modSp mod">
        <pc:chgData name="Tara Tyrell" userId="67dc6626-2ece-4dc7-ac5a-9add06ec429c" providerId="ADAL" clId="{ABF1F77D-789F-4053-89C5-0D55EBE79BB4}" dt="2024-09-12T03:34:56.274" v="28" actId="255"/>
        <pc:sldMkLst>
          <pc:docMk/>
          <pc:sldMk cId="1224502873" sldId="285"/>
        </pc:sldMkLst>
      </pc:sldChg>
      <pc:sldChg chg="modSp mod">
        <pc:chgData name="Tara Tyrell" userId="67dc6626-2ece-4dc7-ac5a-9add06ec429c" providerId="ADAL" clId="{ABF1F77D-789F-4053-89C5-0D55EBE79BB4}" dt="2024-09-12T03:35:19.757" v="31" actId="255"/>
        <pc:sldMkLst>
          <pc:docMk/>
          <pc:sldMk cId="3633108255" sldId="290"/>
        </pc:sldMkLst>
      </pc:sldChg>
      <pc:sldChg chg="modSp mod">
        <pc:chgData name="Tara Tyrell" userId="67dc6626-2ece-4dc7-ac5a-9add06ec429c" providerId="ADAL" clId="{ABF1F77D-789F-4053-89C5-0D55EBE79BB4}" dt="2024-09-12T03:35:35.287" v="34" actId="255"/>
        <pc:sldMkLst>
          <pc:docMk/>
          <pc:sldMk cId="1513152047" sldId="291"/>
        </pc:sldMkLst>
      </pc:sldChg>
      <pc:sldChg chg="modSp mod">
        <pc:chgData name="Tara Tyrell" userId="67dc6626-2ece-4dc7-ac5a-9add06ec429c" providerId="ADAL" clId="{ABF1F77D-789F-4053-89C5-0D55EBE79BB4}" dt="2024-09-12T03:39:05.414" v="77" actId="255"/>
        <pc:sldMkLst>
          <pc:docMk/>
          <pc:sldMk cId="2425753151" sldId="292"/>
        </pc:sldMkLst>
      </pc:sldChg>
      <pc:sldChg chg="modSp mod">
        <pc:chgData name="Tara Tyrell" userId="67dc6626-2ece-4dc7-ac5a-9add06ec429c" providerId="ADAL" clId="{ABF1F77D-789F-4053-89C5-0D55EBE79BB4}" dt="2024-09-12T03:39:08.776" v="88" actId="255"/>
        <pc:sldMkLst>
          <pc:docMk/>
          <pc:sldMk cId="1323430267" sldId="293"/>
        </pc:sldMkLst>
      </pc:sldChg>
      <pc:sldChg chg="modSp mod">
        <pc:chgData name="Tara Tyrell" userId="67dc6626-2ece-4dc7-ac5a-9add06ec429c" providerId="ADAL" clId="{ABF1F77D-789F-4053-89C5-0D55EBE79BB4}" dt="2024-09-12T03:41:31.839" v="99" actId="14100"/>
        <pc:sldMkLst>
          <pc:docMk/>
          <pc:sldMk cId="2720037" sldId="294"/>
        </pc:sldMkLst>
      </pc:sldChg>
      <pc:sldMasterChg chg="modSp mod modSldLayout">
        <pc:chgData name="Tara Tyrell" userId="67dc6626-2ece-4dc7-ac5a-9add06ec429c" providerId="ADAL" clId="{ABF1F77D-789F-4053-89C5-0D55EBE79BB4}" dt="2024-09-12T04:30:47.947" v="114" actId="207"/>
        <pc:sldMasterMkLst>
          <pc:docMk/>
          <pc:sldMasterMk cId="2142349000" sldId="2147486213"/>
        </pc:sldMasterMkLst>
        <pc:sldLayoutChg chg="modSp mod">
          <pc:chgData name="Tara Tyrell" userId="67dc6626-2ece-4dc7-ac5a-9add06ec429c" providerId="ADAL" clId="{ABF1F77D-789F-4053-89C5-0D55EBE79BB4}" dt="2024-09-12T03:31:46.756" v="1" actId="20577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Tara Tyrell" userId="67dc6626-2ece-4dc7-ac5a-9add06ec429c" providerId="ADAL" clId="{ABF1F77D-789F-4053-89C5-0D55EBE79BB4}" dt="2024-09-12T03:32:09.784" v="7" actId="20577"/>
          <pc:sldLayoutMkLst>
            <pc:docMk/>
            <pc:sldMasterMk cId="2142349000" sldId="2147486213"/>
            <pc:sldLayoutMk cId="1757736852" sldId="2147486329"/>
          </pc:sldLayoutMkLst>
        </pc:sldLayoutChg>
        <pc:sldLayoutChg chg="modSp mod">
          <pc:chgData name="Tara Tyrell" userId="67dc6626-2ece-4dc7-ac5a-9add06ec429c" providerId="ADAL" clId="{ABF1F77D-789F-4053-89C5-0D55EBE79BB4}" dt="2024-09-12T03:32:03.169" v="3" actId="20577"/>
          <pc:sldLayoutMkLst>
            <pc:docMk/>
            <pc:sldMasterMk cId="2142349000" sldId="2147486213"/>
            <pc:sldLayoutMk cId="280357843" sldId="2147486331"/>
          </pc:sldLayoutMkLst>
        </pc:sldLayoutChg>
        <pc:sldLayoutChg chg="modSp mod">
          <pc:chgData name="Tara Tyrell" userId="67dc6626-2ece-4dc7-ac5a-9add06ec429c" providerId="ADAL" clId="{ABF1F77D-789F-4053-89C5-0D55EBE79BB4}" dt="2024-09-12T03:32:06.471" v="5" actId="20577"/>
          <pc:sldLayoutMkLst>
            <pc:docMk/>
            <pc:sldMasterMk cId="2142349000" sldId="2147486213"/>
            <pc:sldLayoutMk cId="1425174283" sldId="2147486332"/>
          </pc:sldLayoutMkLst>
        </pc:sldLayoutChg>
        <pc:sldLayoutChg chg="modSp mod">
          <pc:chgData name="Tara Tyrell" userId="67dc6626-2ece-4dc7-ac5a-9add06ec429c" providerId="ADAL" clId="{ABF1F77D-789F-4053-89C5-0D55EBE79BB4}" dt="2024-09-12T03:32:24.585" v="9" actId="20577"/>
          <pc:sldLayoutMkLst>
            <pc:docMk/>
            <pc:sldMasterMk cId="2142349000" sldId="2147486213"/>
            <pc:sldLayoutMk cId="2244177408" sldId="2147486337"/>
          </pc:sldLayoutMkLst>
        </pc:sldLayoutChg>
        <pc:sldLayoutChg chg="modSp mod">
          <pc:chgData name="Tara Tyrell" userId="67dc6626-2ece-4dc7-ac5a-9add06ec429c" providerId="ADAL" clId="{ABF1F77D-789F-4053-89C5-0D55EBE79BB4}" dt="2024-09-12T03:32:38.285" v="13" actId="20577"/>
          <pc:sldLayoutMkLst>
            <pc:docMk/>
            <pc:sldMasterMk cId="2142349000" sldId="2147486213"/>
            <pc:sldLayoutMk cId="3282757240" sldId="2147486343"/>
          </pc:sldLayoutMkLst>
        </pc:sldLayoutChg>
        <pc:sldLayoutChg chg="modSp mod">
          <pc:chgData name="Tara Tyrell" userId="67dc6626-2ece-4dc7-ac5a-9add06ec429c" providerId="ADAL" clId="{ABF1F77D-789F-4053-89C5-0D55EBE79BB4}" dt="2024-09-12T03:42:48.354" v="101" actId="14100"/>
          <pc:sldLayoutMkLst>
            <pc:docMk/>
            <pc:sldMasterMk cId="2142349000" sldId="2147486213"/>
            <pc:sldLayoutMk cId="3320995248" sldId="214748634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5070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1580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3592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5037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49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471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743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4795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4664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087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901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814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587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E7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F-2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9AAFC-6277-3BF5-A8AE-B38BE53D8511}"/>
              </a:ext>
            </a:extLst>
          </p:cNvPr>
          <p:cNvSpPr txBox="1"/>
          <p:nvPr userDrawn="1"/>
        </p:nvSpPr>
        <p:spPr>
          <a:xfrm>
            <a:off x="505236" y="43472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815" y="-370252"/>
            <a:ext cx="366047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on to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size position and orientation that your 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89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9" r:id="rId14"/>
    <p:sldLayoutId id="2147486350" r:id="rId15"/>
    <p:sldLayoutId id="2147486336" r:id="rId16"/>
    <p:sldLayoutId id="2147486337" r:id="rId17"/>
    <p:sldLayoutId id="2147486338" r:id="rId18"/>
    <p:sldLayoutId id="2147486339" r:id="rId19"/>
    <p:sldLayoutId id="2147486340" r:id="rId20"/>
    <p:sldLayoutId id="2147486342" r:id="rId21"/>
    <p:sldLayoutId id="2147486343" r:id="rId22"/>
    <p:sldLayoutId id="2147486352" r:id="rId23"/>
    <p:sldLayoutId id="2147486353" r:id="rId24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School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2, Week 1</a:t>
            </a:r>
          </a:p>
          <a:p>
            <a:r>
              <a:rPr lang="en-US" dirty="0"/>
              <a:t>Homeroom Check-In</a:t>
            </a:r>
          </a:p>
        </p:txBody>
      </p:sp>
      <p:pic>
        <p:nvPicPr>
          <p:cNvPr id="6" name="Picture Placeholder 5" descr="A teacher teaching a class&#10;&#10;Description automatically generated">
            <a:extLst>
              <a:ext uri="{FF2B5EF4-FFF2-40B4-BE49-F238E27FC236}">
                <a16:creationId xmlns:a16="http://schemas.microsoft.com/office/drawing/2014/main" id="{3A7DE72A-3580-74BD-4FB0-458B38A9E9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7" r="20057"/>
          <a:stretch>
            <a:fillRect/>
          </a:stretch>
        </p:blipFill>
        <p:spPr>
          <a:xfrm>
            <a:off x="-27796" y="1121188"/>
            <a:ext cx="4487201" cy="4995436"/>
          </a:xfrm>
        </p:spPr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Review the Daily Calendar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</a:rPr>
              <a:t>Review the daily calendar to stay </a:t>
            </a:r>
            <a:r>
              <a:rPr lang="en-US" sz="4800" i="0" dirty="0" err="1">
                <a:latin typeface="Edu QLD Beginner" pitchFamily="2" charset="0"/>
              </a:rPr>
              <a:t>organised</a:t>
            </a:r>
            <a:r>
              <a:rPr lang="en-US" sz="4800" i="0" dirty="0">
                <a:latin typeface="Edu QLD Beginner" pitchFamily="2" charset="0"/>
              </a:rPr>
              <a:t> and focused.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2784413" y="2763982"/>
            <a:ext cx="4813270" cy="356795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05A1147B-6C2B-50FA-7DA6-BFE0842EA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2784411" y="2763979"/>
            <a:ext cx="4813271" cy="3567951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243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97284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 pitchFamily="2" charset="0"/>
              </a:rPr>
              <a:t>Reading the daily announcements is important to keep everyone connected within our school community. </a:t>
            </a:r>
            <a:endParaRPr lang="en-AU" sz="4800" i="0" dirty="0">
              <a:solidFill>
                <a:srgbClr val="000000"/>
              </a:solidFill>
              <a:effectLst/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Thumbs Up or Thumbs Down</a:t>
            </a:r>
          </a:p>
        </p:txBody>
      </p:sp>
      <p:pic>
        <p:nvPicPr>
          <p:cNvPr id="4" name="Graphic 10" descr="Thumbs up sign with solid fill">
            <a:extLst>
              <a:ext uri="{FF2B5EF4-FFF2-40B4-BE49-F238E27FC236}">
                <a16:creationId xmlns:a16="http://schemas.microsoft.com/office/drawing/2014/main" id="{9C281C46-CDB4-FF6E-2537-F8D33D72A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93526" y="4450281"/>
            <a:ext cx="1264440" cy="1264440"/>
          </a:xfrm>
          <a:prstGeom prst="rect">
            <a:avLst/>
          </a:prstGeom>
        </p:spPr>
      </p:pic>
      <p:pic>
        <p:nvPicPr>
          <p:cNvPr id="5" name="Graphic 13" descr="Thumbs Down with solid fill">
            <a:extLst>
              <a:ext uri="{FF2B5EF4-FFF2-40B4-BE49-F238E27FC236}">
                <a16:creationId xmlns:a16="http://schemas.microsoft.com/office/drawing/2014/main" id="{BCF8713C-A2A2-7F17-0DF0-E4A5CE805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66892" y="4628244"/>
            <a:ext cx="1205718" cy="120571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145ED36-D897-3B07-A7A2-9F30EF6B28EE}"/>
              </a:ext>
            </a:extLst>
          </p:cNvPr>
          <p:cNvSpPr txBox="1">
            <a:spLocks/>
          </p:cNvSpPr>
          <p:nvPr/>
        </p:nvSpPr>
        <p:spPr>
          <a:xfrm>
            <a:off x="2500184" y="4628244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yes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E38777F-EA3C-4277-2081-59C2D11418A6}"/>
              </a:ext>
            </a:extLst>
          </p:cNvPr>
          <p:cNvSpPr txBox="1">
            <a:spLocks/>
          </p:cNvSpPr>
          <p:nvPr/>
        </p:nvSpPr>
        <p:spPr>
          <a:xfrm>
            <a:off x="6621597" y="4628244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no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83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Review the Daily Calendar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0B4044C6-1367-BDC1-B11F-83511E60F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1" b="25291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0020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06E0-0AD4-66A8-1531-7BBAFCC52C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2185" y="468981"/>
            <a:ext cx="6245815" cy="536575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>
                <a:solidFill>
                  <a:schemeClr val="bg2">
                    <a:lumMod val="10000"/>
                  </a:schemeClr>
                </a:solidFill>
              </a:rPr>
              <a:t>Review the Daily Calendar</a:t>
            </a:r>
          </a:p>
          <a:p>
            <a:endParaRPr lang="en-AU" dirty="0"/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33BB288E-F1E1-73BD-78C6-F2D156F98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3561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947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45C7B-9C0D-2E2A-6951-D696D451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0140" y="385853"/>
            <a:ext cx="5265575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Homeroom Check-In</a:t>
            </a:r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5E92D419-69E1-BFAC-D45F-E76D3A534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1348"/>
          <a:stretch/>
        </p:blipFill>
        <p:spPr>
          <a:xfrm>
            <a:off x="326513" y="2307186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1DF835CB-B788-E52C-4939-D73F6F3F1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1348"/>
          <a:stretch/>
        </p:blipFill>
        <p:spPr>
          <a:xfrm>
            <a:off x="3141679" y="2307186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5256BBA2-584B-152A-75DA-636202253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11409"/>
          <a:stretch/>
        </p:blipFill>
        <p:spPr>
          <a:xfrm>
            <a:off x="5956846" y="2307186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85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395568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 pitchFamily="2" charset="0"/>
              </a:rPr>
              <a:t>The ‘Homeroom Check-In’ rules help us to be ready  for everything we are going to do that day.</a:t>
            </a:r>
          </a:p>
          <a:p>
            <a:endParaRPr lang="en-US" sz="4800" dirty="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FF8A8-560D-E606-ABBD-64B3363171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1354827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 pitchFamily="2" charset="0"/>
              </a:rPr>
              <a:t>How well did you: </a:t>
            </a:r>
          </a:p>
          <a:p>
            <a:pPr marL="685800" indent="-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800" b="1" dirty="0">
                <a:latin typeface="Edu QLD Beginner" pitchFamily="2" charset="0"/>
              </a:rPr>
              <a:t>follow</a:t>
            </a:r>
            <a:r>
              <a:rPr lang="en-US" sz="4800" dirty="0">
                <a:latin typeface="Edu QLD Beginner" pitchFamily="2" charset="0"/>
              </a:rPr>
              <a:t> the school rules for ‘Homeroom Check-In’?</a:t>
            </a:r>
          </a:p>
          <a:p>
            <a:endParaRPr lang="en-US" sz="4800" dirty="0">
              <a:latin typeface="Edu QLD Beginner"/>
            </a:endParaRPr>
          </a:p>
        </p:txBody>
      </p:sp>
      <p:pic>
        <p:nvPicPr>
          <p:cNvPr id="2" name="Picture 1" descr="A hand with a thumb up&#10;&#10;Description automatically generated">
            <a:extLst>
              <a:ext uri="{FF2B5EF4-FFF2-40B4-BE49-F238E27FC236}">
                <a16:creationId xmlns:a16="http://schemas.microsoft.com/office/drawing/2014/main" id="{5EFF8908-FAD0-99EF-75C3-AA4E7D28F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1" y="3916146"/>
            <a:ext cx="3047370" cy="10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766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1951746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 pitchFamily="2" charset="0"/>
              </a:rPr>
              <a:t>In this lesson, you will learn the school rule, ‘Homeroom Check-In.’</a:t>
            </a:r>
          </a:p>
          <a:p>
            <a:endParaRPr lang="en-US" sz="4800" dirty="0"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57A06F-07D4-86F6-D48A-0E614A52A4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781305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 pitchFamily="2" charset="0"/>
              </a:rPr>
              <a:t>You will be successful when you can </a:t>
            </a:r>
            <a:r>
              <a:rPr lang="en-US" sz="4800" dirty="0">
                <a:solidFill>
                  <a:schemeClr val="accent1"/>
                </a:solidFill>
                <a:latin typeface="Edu QLD Beginner" pitchFamily="2" charset="0"/>
              </a:rPr>
              <a:t>follow</a:t>
            </a:r>
            <a:r>
              <a:rPr lang="en-US" sz="4800" dirty="0">
                <a:latin typeface="Edu QLD Beginner" pitchFamily="2" charset="0"/>
              </a:rPr>
              <a:t> the school rule, ‘Homeroom Check-In.’</a:t>
            </a:r>
          </a:p>
        </p:txBody>
      </p:sp>
    </p:spTree>
    <p:extLst>
      <p:ext uri="{BB962C8B-B14F-4D97-AF65-F5344CB8AC3E}">
        <p14:creationId xmlns:p14="http://schemas.microsoft.com/office/powerpoint/2010/main" val="172970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450EF231-11A8-842E-6994-A970C146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" b="3633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EAD264F4-1078-31F9-93FC-DB4AF2912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3" b="3633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8A478DE7-B12C-C4A0-1EE1-581609935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8" b="3708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259488" cy="174902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 pitchFamily="2" charset="0"/>
              </a:rPr>
              <a:t>Rules tell us what we need to do.</a:t>
            </a:r>
          </a:p>
          <a:p>
            <a:endParaRPr lang="en-US" sz="4800" dirty="0">
              <a:latin typeface="Edu QLD Beginne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What Are Rules?</a:t>
            </a:r>
          </a:p>
          <a:p>
            <a:endParaRPr lang="en-US" dirty="0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451AF91A-C5DB-CC53-D761-97A913CBD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8" t="31690" r="22170" b="11367"/>
          <a:stretch/>
        </p:blipFill>
        <p:spPr>
          <a:xfrm>
            <a:off x="1616066" y="2099598"/>
            <a:ext cx="5678779" cy="420953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108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8"/>
            <a:ext cx="7624762" cy="1528504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Edu QLD Beginner" pitchFamily="2" charset="0"/>
              </a:rPr>
              <a:t>Rules can show us how to share. </a:t>
            </a:r>
            <a:endParaRPr lang="en-AU" sz="4800" dirty="0">
              <a:solidFill>
                <a:srgbClr val="000000"/>
              </a:solidFill>
              <a:effectLst/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Thumbs Up or Thumbs Down</a:t>
            </a:r>
          </a:p>
        </p:txBody>
      </p:sp>
      <p:pic>
        <p:nvPicPr>
          <p:cNvPr id="4" name="Graphic 10" descr="Thumbs up sign with solid fill">
            <a:extLst>
              <a:ext uri="{FF2B5EF4-FFF2-40B4-BE49-F238E27FC236}">
                <a16:creationId xmlns:a16="http://schemas.microsoft.com/office/drawing/2014/main" id="{26EB5DD4-FCB2-0F9E-BD10-358F631D8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45481" y="3472189"/>
            <a:ext cx="1264440" cy="1264440"/>
          </a:xfrm>
          <a:prstGeom prst="rect">
            <a:avLst/>
          </a:prstGeom>
        </p:spPr>
      </p:pic>
      <p:pic>
        <p:nvPicPr>
          <p:cNvPr id="5" name="Graphic 13" descr="Thumbs Down with solid fill">
            <a:extLst>
              <a:ext uri="{FF2B5EF4-FFF2-40B4-BE49-F238E27FC236}">
                <a16:creationId xmlns:a16="http://schemas.microsoft.com/office/drawing/2014/main" id="{321181BA-84B4-E738-3DE0-597827229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18847" y="3650152"/>
            <a:ext cx="1205718" cy="120571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3A9F3E06-D802-6399-36DE-6F18F45FB880}"/>
              </a:ext>
            </a:extLst>
          </p:cNvPr>
          <p:cNvSpPr txBox="1">
            <a:spLocks/>
          </p:cNvSpPr>
          <p:nvPr/>
        </p:nvSpPr>
        <p:spPr>
          <a:xfrm>
            <a:off x="2552139" y="3650152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yes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7B21CBB-3277-4194-DDC2-C2D004396106}"/>
              </a:ext>
            </a:extLst>
          </p:cNvPr>
          <p:cNvSpPr txBox="1">
            <a:spLocks/>
          </p:cNvSpPr>
          <p:nvPr/>
        </p:nvSpPr>
        <p:spPr>
          <a:xfrm>
            <a:off x="6673552" y="3650152"/>
            <a:ext cx="1112040" cy="908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>
                <a:latin typeface="Edu QLD Beginner" pitchFamily="2" charset="0"/>
              </a:rPr>
              <a:t>no</a:t>
            </a:r>
            <a:endParaRPr lang="en-AU" sz="4800" i="0">
              <a:latin typeface="Edu QLD Beginner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6192" y="1225087"/>
            <a:ext cx="7624762" cy="1749022"/>
          </a:xfrm>
        </p:spPr>
        <p:txBody>
          <a:bodyPr>
            <a:noAutofit/>
          </a:bodyPr>
          <a:lstStyle/>
          <a:p>
            <a:r>
              <a:rPr lang="en-US" sz="4800" dirty="0">
                <a:latin typeface="Edu QLD Beginner" pitchFamily="2" charset="0"/>
              </a:rPr>
              <a:t>The ‘Homeroom Check-In’ rules help us to be ready for everything we are going to do that day.</a:t>
            </a:r>
          </a:p>
          <a:p>
            <a:endParaRPr lang="en-US" sz="4800" dirty="0">
              <a:latin typeface="Edu QLD Beginne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Homeroom Check-In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8CDD54FF-079C-8C27-CC67-E50AEDC4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3948544" y="3704633"/>
            <a:ext cx="3500249" cy="259464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8348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Mark the Roll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</a:rPr>
              <a:t>Sit quietly and respond with ‘Here'.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r="4990"/>
          <a:stretch/>
        </p:blipFill>
        <p:spPr>
          <a:xfrm>
            <a:off x="2275609" y="2386819"/>
            <a:ext cx="5322074" cy="394511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7022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Read the Daily Announcements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>
                <a:latin typeface="Edu QLD Beginner" pitchFamily="2" charset="0"/>
              </a:rPr>
              <a:t>Reading the daily announcements keeps everyone informed.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6E1A1E4-02FA-8F3C-E659-E368E99815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" b="45863"/>
          <a:stretch/>
        </p:blipFill>
        <p:spPr>
          <a:xfrm>
            <a:off x="3449782" y="3257202"/>
            <a:ext cx="4147901" cy="307473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493677"/>
      </p:ext>
    </p:extLst>
  </p:cSld>
  <p:clrMapOvr>
    <a:masterClrMapping/>
  </p:clrMapOvr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3KN27SNVY5CS-90160594-428404</_dlc_DocId>
    <_dlc_DocIdUrl xmlns="f315eb64-a02b-4bd5-a84c-38ab918c4ccd">
      <Url>https://ggsaus.sharepoint.com/sites/Curriculum/_layouts/15/DocIdRedir.aspx?ID=3KN27SNVY5CS-90160594-428404</Url>
      <Description>3KN27SNVY5CS-90160594-428404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75d6702c9f5728392c2dadcda2f3fa4b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017a7b61f5537d81e6fce13e7e2da94e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purl.org/dc/elements/1.1/"/>
    <ds:schemaRef ds:uri="http://schemas.microsoft.com/office/infopath/2007/PartnerControls"/>
    <ds:schemaRef ds:uri="http://purl.org/dc/terms/"/>
    <ds:schemaRef ds:uri="f315eb64-a02b-4bd5-a84c-38ab918c4ccd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sharepoint/v3/fields"/>
    <ds:schemaRef ds:uri="d63ea73a-d7e6-4e3a-bf41-d7827358146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F233DAA-F62E-43DF-80BE-3BEA6680E5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44</TotalTime>
  <Words>195</Words>
  <Application>Microsoft Office PowerPoint</Application>
  <PresentationFormat>On-screen Show (4:3)</PresentationFormat>
  <Paragraphs>29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American Typewriter</vt:lpstr>
      <vt:lpstr>Arial</vt:lpstr>
      <vt:lpstr>Calibr</vt:lpstr>
      <vt:lpstr>Calibri</vt:lpstr>
      <vt:lpstr>Copperplate</vt:lpstr>
      <vt:lpstr>Edu QLD Beginner</vt:lpstr>
      <vt:lpstr>Gotham-Book</vt:lpstr>
      <vt:lpstr>GGSA_CharacterDev_PPT_Theme</vt:lpstr>
      <vt:lpstr>School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Chantal Rae</cp:lastModifiedBy>
  <cp:revision>3</cp:revision>
  <cp:lastPrinted>2021-04-07T01:54:21Z</cp:lastPrinted>
  <dcterms:created xsi:type="dcterms:W3CDTF">2024-04-29T10:07:44Z</dcterms:created>
  <dcterms:modified xsi:type="dcterms:W3CDTF">2025-12-10T07:53:36Z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80a3a522-4065-4680-a8ff-ce6a89aff3a6</vt:lpwstr>
  </property>
</Properties>
</file>