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notesSlides/notesSlide4.xml" ContentType="application/vnd.openxmlformats-officedocument.presentationml.notesSlide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notesSlides/notesSlide5.xml" ContentType="application/vnd.openxmlformats-officedocument.presentationml.notesSlide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notesSlides/notesSlide8.xml" ContentType="application/vnd.openxmlformats-officedocument.presentationml.notesSlide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notesSlides/notesSlide9.xml" ContentType="application/vnd.openxmlformats-officedocument.presentationml.notesSlide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353" r:id="rId6"/>
  </p:sldMasterIdLst>
  <p:notesMasterIdLst>
    <p:notesMasterId r:id="rId19"/>
  </p:notesMasterIdLst>
  <p:handoutMasterIdLst>
    <p:handoutMasterId r:id="rId20"/>
  </p:handoutMasterIdLst>
  <p:sldIdLst>
    <p:sldId id="256" r:id="rId7"/>
    <p:sldId id="316" r:id="rId8"/>
    <p:sldId id="308" r:id="rId9"/>
    <p:sldId id="303" r:id="rId10"/>
    <p:sldId id="311" r:id="rId11"/>
    <p:sldId id="310" r:id="rId12"/>
    <p:sldId id="319" r:id="rId13"/>
    <p:sldId id="317" r:id="rId14"/>
    <p:sldId id="313" r:id="rId15"/>
    <p:sldId id="314" r:id="rId16"/>
    <p:sldId id="315" r:id="rId17"/>
    <p:sldId id="298" r:id="rId18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F62DA0A0-4A23-8059-B2D2-04E36FB47E32}" name="Karin Van Voorhees" initials="KVV" userId="S::kvanvoorhees@goodtogreatschools.org.au::1fce0afa-58cd-40cc-855e-63163bf988bf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  <p188:author id="{AECB47EB-8748-0FB2-6017-DB8A5AC40F19}" name="Ashli Wasik" initials="AW" userId="S::awasik@goodtogreatschools.org.au::967b9bef-1458-40ba-ab3f-0307621bad9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C1E7EA"/>
    <a:srgbClr val="FFEAAB"/>
    <a:srgbClr val="FFEBAB"/>
    <a:srgbClr val="FFFDF5"/>
    <a:srgbClr val="FFFEFA"/>
    <a:srgbClr val="FAFFFF"/>
    <a:srgbClr val="F5FFFF"/>
    <a:srgbClr val="FF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79535" autoAdjust="0"/>
  </p:normalViewPr>
  <p:slideViewPr>
    <p:cSldViewPr snapToGrid="0">
      <p:cViewPr varScale="1">
        <p:scale>
          <a:sx n="72" d="100"/>
          <a:sy n="72" d="100"/>
        </p:scale>
        <p:origin x="1810" y="91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Piaquadio" userId="52767243-7565-4b68-b9c1-5d2bede989b0" providerId="ADAL" clId="{CD7F25BA-BD32-C049-86F0-B3C61471325E}"/>
    <pc:docChg chg="undo redo custSel addSld modSld">
      <pc:chgData name="Elizabeth Piaquadio" userId="52767243-7565-4b68-b9c1-5d2bede989b0" providerId="ADAL" clId="{CD7F25BA-BD32-C049-86F0-B3C61471325E}" dt="2025-11-11T15:22:37.004" v="152" actId="478"/>
      <pc:docMkLst>
        <pc:docMk/>
      </pc:docMkLst>
      <pc:sldChg chg="addSp delSp modSp mod">
        <pc:chgData name="Elizabeth Piaquadio" userId="52767243-7565-4b68-b9c1-5d2bede989b0" providerId="ADAL" clId="{CD7F25BA-BD32-C049-86F0-B3C61471325E}" dt="2025-11-11T06:21:37.116" v="150" actId="14826"/>
        <pc:sldMkLst>
          <pc:docMk/>
          <pc:sldMk cId="2585116655" sldId="256"/>
        </pc:sldMkLst>
        <pc:spChg chg="add">
          <ac:chgData name="Elizabeth Piaquadio" userId="52767243-7565-4b68-b9c1-5d2bede989b0" providerId="ADAL" clId="{CD7F25BA-BD32-C049-86F0-B3C61471325E}" dt="2025-11-11T06:07:56.114" v="142" actId="22"/>
          <ac:spMkLst>
            <pc:docMk/>
            <pc:sldMk cId="2585116655" sldId="256"/>
            <ac:spMk id="7" creationId="{06A7BAC0-668E-CD84-B445-A3B51FBF2BBA}"/>
          </ac:spMkLst>
        </pc:spChg>
        <pc:picChg chg="mod modCrop">
          <ac:chgData name="Elizabeth Piaquadio" userId="52767243-7565-4b68-b9c1-5d2bede989b0" providerId="ADAL" clId="{CD7F25BA-BD32-C049-86F0-B3C61471325E}" dt="2025-11-11T06:21:37.116" v="150" actId="14826"/>
          <ac:picMkLst>
            <pc:docMk/>
            <pc:sldMk cId="2585116655" sldId="256"/>
            <ac:picMk id="6" creationId="{B1D31F94-6455-54D5-2707-8E4151E3B442}"/>
          </ac:picMkLst>
        </pc:picChg>
      </pc:sldChg>
      <pc:sldChg chg="addSp delSp modSp mod">
        <pc:chgData name="Elizabeth Piaquadio" userId="52767243-7565-4b68-b9c1-5d2bede989b0" providerId="ADAL" clId="{CD7F25BA-BD32-C049-86F0-B3C61471325E}" dt="2025-11-07T07:14:47.739" v="24" actId="21"/>
        <pc:sldMkLst>
          <pc:docMk/>
          <pc:sldMk cId="503086350" sldId="298"/>
        </pc:sldMkLst>
      </pc:sldChg>
      <pc:sldChg chg="addSp delSp modSp mod modNotesTx">
        <pc:chgData name="Elizabeth Piaquadio" userId="52767243-7565-4b68-b9c1-5d2bede989b0" providerId="ADAL" clId="{CD7F25BA-BD32-C049-86F0-B3C61471325E}" dt="2025-11-11T05:16:20.727" v="128" actId="1076"/>
        <pc:sldMkLst>
          <pc:docMk/>
          <pc:sldMk cId="1823500892" sldId="303"/>
        </pc:sldMkLst>
        <pc:spChg chg="mod">
          <ac:chgData name="Elizabeth Piaquadio" userId="52767243-7565-4b68-b9c1-5d2bede989b0" providerId="ADAL" clId="{CD7F25BA-BD32-C049-86F0-B3C61471325E}" dt="2025-11-11T05:13:42.071" v="79" actId="1076"/>
          <ac:spMkLst>
            <pc:docMk/>
            <pc:sldMk cId="1823500892" sldId="303"/>
            <ac:spMk id="3" creationId="{B929D45A-3892-DB59-640D-6FAD1630993E}"/>
          </ac:spMkLst>
        </pc:spChg>
        <pc:grpChg chg="mod">
          <ac:chgData name="Elizabeth Piaquadio" userId="52767243-7565-4b68-b9c1-5d2bede989b0" providerId="ADAL" clId="{CD7F25BA-BD32-C049-86F0-B3C61471325E}" dt="2025-11-11T05:14:17.797" v="89" actId="1582"/>
          <ac:grpSpMkLst>
            <pc:docMk/>
            <pc:sldMk cId="1823500892" sldId="303"/>
            <ac:grpSpMk id="26" creationId="{7AC9B7C4-AB94-135C-B939-337A4D92E8EE}"/>
          </ac:grpSpMkLst>
        </pc:grpChg>
        <pc:grpChg chg="mod">
          <ac:chgData name="Elizabeth Piaquadio" userId="52767243-7565-4b68-b9c1-5d2bede989b0" providerId="ADAL" clId="{CD7F25BA-BD32-C049-86F0-B3C61471325E}" dt="2025-11-11T05:14:17.797" v="89" actId="1582"/>
          <ac:grpSpMkLst>
            <pc:docMk/>
            <pc:sldMk cId="1823500892" sldId="303"/>
            <ac:grpSpMk id="29" creationId="{B48084C7-00F1-C140-10A3-482D5F536769}"/>
          </ac:grpSpMkLst>
        </pc:grpChg>
        <pc:grpChg chg="mod">
          <ac:chgData name="Elizabeth Piaquadio" userId="52767243-7565-4b68-b9c1-5d2bede989b0" providerId="ADAL" clId="{CD7F25BA-BD32-C049-86F0-B3C61471325E}" dt="2025-11-11T05:14:17.797" v="89" actId="1582"/>
          <ac:grpSpMkLst>
            <pc:docMk/>
            <pc:sldMk cId="1823500892" sldId="303"/>
            <ac:grpSpMk id="62" creationId="{F276C29B-33F0-5E3D-D992-959724A1C0EF}"/>
          </ac:grpSpMkLst>
        </pc:grpChg>
        <pc:grpChg chg="mod">
          <ac:chgData name="Elizabeth Piaquadio" userId="52767243-7565-4b68-b9c1-5d2bede989b0" providerId="ADAL" clId="{CD7F25BA-BD32-C049-86F0-B3C61471325E}" dt="2025-11-11T05:16:20.727" v="128" actId="1076"/>
          <ac:grpSpMkLst>
            <pc:docMk/>
            <pc:sldMk cId="1823500892" sldId="303"/>
            <ac:grpSpMk id="68" creationId="{F4135D2B-8611-9182-D6C1-D8414520F6F0}"/>
          </ac:grpSpMkLst>
        </pc:grpChg>
        <pc:grpChg chg="mod">
          <ac:chgData name="Elizabeth Piaquadio" userId="52767243-7565-4b68-b9c1-5d2bede989b0" providerId="ADAL" clId="{CD7F25BA-BD32-C049-86F0-B3C61471325E}" dt="2025-11-11T05:15:05.669" v="108" actId="1036"/>
          <ac:grpSpMkLst>
            <pc:docMk/>
            <pc:sldMk cId="1823500892" sldId="303"/>
            <ac:grpSpMk id="71" creationId="{9AF7259F-8ABE-A4D5-DEB4-188DF88BF8AD}"/>
          </ac:grpSpMkLst>
        </pc:grpChg>
        <pc:grpChg chg="mod">
          <ac:chgData name="Elizabeth Piaquadio" userId="52767243-7565-4b68-b9c1-5d2bede989b0" providerId="ADAL" clId="{CD7F25BA-BD32-C049-86F0-B3C61471325E}" dt="2025-11-11T05:15:05.669" v="108" actId="1036"/>
          <ac:grpSpMkLst>
            <pc:docMk/>
            <pc:sldMk cId="1823500892" sldId="303"/>
            <ac:grpSpMk id="74" creationId="{1D79EA51-5595-F257-7EBF-51596C7C1BFA}"/>
          </ac:grpSpMkLst>
        </pc:grpChg>
        <pc:grpChg chg="mod">
          <ac:chgData name="Elizabeth Piaquadio" userId="52767243-7565-4b68-b9c1-5d2bede989b0" providerId="ADAL" clId="{CD7F25BA-BD32-C049-86F0-B3C61471325E}" dt="2025-11-11T05:15:05.669" v="108" actId="1036"/>
          <ac:grpSpMkLst>
            <pc:docMk/>
            <pc:sldMk cId="1823500892" sldId="303"/>
            <ac:grpSpMk id="77" creationId="{0205B60D-F7AF-D2AD-EC8D-5F85C85C39B8}"/>
          </ac:grpSpMkLst>
        </pc:grpChg>
        <pc:grpChg chg="mod">
          <ac:chgData name="Elizabeth Piaquadio" userId="52767243-7565-4b68-b9c1-5d2bede989b0" providerId="ADAL" clId="{CD7F25BA-BD32-C049-86F0-B3C61471325E}" dt="2025-11-11T05:15:05.669" v="108" actId="1036"/>
          <ac:grpSpMkLst>
            <pc:docMk/>
            <pc:sldMk cId="1823500892" sldId="303"/>
            <ac:grpSpMk id="80" creationId="{D4DA6712-C40E-7EC6-657E-B4004BC15018}"/>
          </ac:grpSpMkLst>
        </pc:grpChg>
        <pc:grpChg chg="mod">
          <ac:chgData name="Elizabeth Piaquadio" userId="52767243-7565-4b68-b9c1-5d2bede989b0" providerId="ADAL" clId="{CD7F25BA-BD32-C049-86F0-B3C61471325E}" dt="2025-11-11T05:15:04.786" v="107" actId="1076"/>
          <ac:grpSpMkLst>
            <pc:docMk/>
            <pc:sldMk cId="1823500892" sldId="303"/>
            <ac:grpSpMk id="83" creationId="{04070509-01E6-9A25-0582-7E6223021641}"/>
          </ac:grpSpMkLst>
        </pc:grpChg>
        <pc:picChg chg="add mod">
          <ac:chgData name="Elizabeth Piaquadio" userId="52767243-7565-4b68-b9c1-5d2bede989b0" providerId="ADAL" clId="{CD7F25BA-BD32-C049-86F0-B3C61471325E}" dt="2025-11-11T05:15:04.344" v="106" actId="1076"/>
          <ac:picMkLst>
            <pc:docMk/>
            <pc:sldMk cId="1823500892" sldId="303"/>
            <ac:picMk id="7" creationId="{AA7B57FB-3F48-0BF3-84F2-735E3EF6AB7F}"/>
          </ac:picMkLst>
        </pc:picChg>
      </pc:sldChg>
      <pc:sldChg chg="addSp delSp modSp mod">
        <pc:chgData name="Elizabeth Piaquadio" userId="52767243-7565-4b68-b9c1-5d2bede989b0" providerId="ADAL" clId="{CD7F25BA-BD32-C049-86F0-B3C61471325E}" dt="2025-11-11T04:52:05.256" v="60" actId="14826"/>
        <pc:sldMkLst>
          <pc:docMk/>
          <pc:sldMk cId="3135073904" sldId="308"/>
        </pc:sldMkLst>
        <pc:picChg chg="mod">
          <ac:chgData name="Elizabeth Piaquadio" userId="52767243-7565-4b68-b9c1-5d2bede989b0" providerId="ADAL" clId="{CD7F25BA-BD32-C049-86F0-B3C61471325E}" dt="2025-11-11T04:52:05.256" v="60" actId="14826"/>
          <ac:picMkLst>
            <pc:docMk/>
            <pc:sldMk cId="3135073904" sldId="308"/>
            <ac:picMk id="3" creationId="{86B8F88D-7088-BB21-4E91-7A8933BEED54}"/>
          </ac:picMkLst>
        </pc:picChg>
      </pc:sldChg>
      <pc:sldChg chg="addSp delSp modSp mod">
        <pc:chgData name="Elizabeth Piaquadio" userId="52767243-7565-4b68-b9c1-5d2bede989b0" providerId="ADAL" clId="{CD7F25BA-BD32-C049-86F0-B3C61471325E}" dt="2025-11-11T15:22:37.004" v="152" actId="478"/>
        <pc:sldMkLst>
          <pc:docMk/>
          <pc:sldMk cId="3950132138" sldId="310"/>
        </pc:sldMkLst>
        <pc:picChg chg="add mod">
          <ac:chgData name="Elizabeth Piaquadio" userId="52767243-7565-4b68-b9c1-5d2bede989b0" providerId="ADAL" clId="{CD7F25BA-BD32-C049-86F0-B3C61471325E}" dt="2025-11-11T05:15:50.298" v="118" actId="170"/>
          <ac:picMkLst>
            <pc:docMk/>
            <pc:sldMk cId="3950132138" sldId="310"/>
            <ac:picMk id="4" creationId="{F3CB72A7-5278-50F9-A276-E27FBC7C1CDB}"/>
          </ac:picMkLst>
        </pc:picChg>
      </pc:sldChg>
      <pc:sldChg chg="addSp delSp modSp mod modNotesTx">
        <pc:chgData name="Elizabeth Piaquadio" userId="52767243-7565-4b68-b9c1-5d2bede989b0" providerId="ADAL" clId="{CD7F25BA-BD32-C049-86F0-B3C61471325E}" dt="2025-11-11T15:22:29.475" v="151" actId="478"/>
        <pc:sldMkLst>
          <pc:docMk/>
          <pc:sldMk cId="478177465" sldId="311"/>
        </pc:sldMkLst>
        <pc:picChg chg="add mod">
          <ac:chgData name="Elizabeth Piaquadio" userId="52767243-7565-4b68-b9c1-5d2bede989b0" providerId="ADAL" clId="{CD7F25BA-BD32-C049-86F0-B3C61471325E}" dt="2025-11-11T05:15:27.258" v="113" actId="170"/>
          <ac:picMkLst>
            <pc:docMk/>
            <pc:sldMk cId="478177465" sldId="311"/>
            <ac:picMk id="4" creationId="{498409F9-B6A7-6312-F96F-F6FB6412BDB2}"/>
          </ac:picMkLst>
        </pc:picChg>
      </pc:sldChg>
      <pc:sldChg chg="addSp delSp modSp mod">
        <pc:chgData name="Elizabeth Piaquadio" userId="52767243-7565-4b68-b9c1-5d2bede989b0" providerId="ADAL" clId="{CD7F25BA-BD32-C049-86F0-B3C61471325E}" dt="2025-11-11T05:15:56.354" v="120"/>
        <pc:sldMkLst>
          <pc:docMk/>
          <pc:sldMk cId="208940612" sldId="313"/>
        </pc:sldMkLst>
        <pc:picChg chg="add mod">
          <ac:chgData name="Elizabeth Piaquadio" userId="52767243-7565-4b68-b9c1-5d2bede989b0" providerId="ADAL" clId="{CD7F25BA-BD32-C049-86F0-B3C61471325E}" dt="2025-11-11T05:15:56.354" v="120"/>
          <ac:picMkLst>
            <pc:docMk/>
            <pc:sldMk cId="208940612" sldId="313"/>
            <ac:picMk id="13" creationId="{FC0E1042-F3E7-6B37-6512-6C85F4F27BBD}"/>
          </ac:picMkLst>
        </pc:picChg>
      </pc:sldChg>
      <pc:sldChg chg="addSp delSp modSp mod">
        <pc:chgData name="Elizabeth Piaquadio" userId="52767243-7565-4b68-b9c1-5d2bede989b0" providerId="ADAL" clId="{CD7F25BA-BD32-C049-86F0-B3C61471325E}" dt="2025-11-11T05:16:07.049" v="125" actId="170"/>
        <pc:sldMkLst>
          <pc:docMk/>
          <pc:sldMk cId="3018031344" sldId="314"/>
        </pc:sldMkLst>
        <pc:picChg chg="add mod">
          <ac:chgData name="Elizabeth Piaquadio" userId="52767243-7565-4b68-b9c1-5d2bede989b0" providerId="ADAL" clId="{CD7F25BA-BD32-C049-86F0-B3C61471325E}" dt="2025-11-11T05:16:07.049" v="125" actId="170"/>
          <ac:picMkLst>
            <pc:docMk/>
            <pc:sldMk cId="3018031344" sldId="314"/>
            <ac:picMk id="4" creationId="{80F4C451-47CF-7714-5C20-77A7E0240C66}"/>
          </ac:picMkLst>
        </pc:picChg>
      </pc:sldChg>
      <pc:sldChg chg="addSp delSp modSp mod">
        <pc:chgData name="Elizabeth Piaquadio" userId="52767243-7565-4b68-b9c1-5d2bede989b0" providerId="ADAL" clId="{CD7F25BA-BD32-C049-86F0-B3C61471325E}" dt="2025-11-11T05:16:11.974" v="127"/>
        <pc:sldMkLst>
          <pc:docMk/>
          <pc:sldMk cId="3278847088" sldId="315"/>
        </pc:sldMkLst>
        <pc:picChg chg="add mod">
          <ac:chgData name="Elizabeth Piaquadio" userId="52767243-7565-4b68-b9c1-5d2bede989b0" providerId="ADAL" clId="{CD7F25BA-BD32-C049-86F0-B3C61471325E}" dt="2025-11-11T05:16:11.974" v="127"/>
          <ac:picMkLst>
            <pc:docMk/>
            <pc:sldMk cId="3278847088" sldId="315"/>
            <ac:picMk id="5" creationId="{451C2FC6-2CA6-D375-9ABB-D27EE3D7ECFF}"/>
          </ac:picMkLst>
        </pc:picChg>
      </pc:sldChg>
      <pc:sldChg chg="addSp delSp modSp mod">
        <pc:chgData name="Elizabeth Piaquadio" userId="52767243-7565-4b68-b9c1-5d2bede989b0" providerId="ADAL" clId="{CD7F25BA-BD32-C049-86F0-B3C61471325E}" dt="2025-11-11T05:20:19.186" v="130" actId="21"/>
        <pc:sldMkLst>
          <pc:docMk/>
          <pc:sldMk cId="3373419600" sldId="316"/>
        </pc:sldMkLst>
        <pc:picChg chg="mod modCrop">
          <ac:chgData name="Elizabeth Piaquadio" userId="52767243-7565-4b68-b9c1-5d2bede989b0" providerId="ADAL" clId="{CD7F25BA-BD32-C049-86F0-B3C61471325E}" dt="2025-11-07T16:38:50.111" v="39" actId="18131"/>
          <ac:picMkLst>
            <pc:docMk/>
            <pc:sldMk cId="3373419600" sldId="316"/>
            <ac:picMk id="2" creationId="{D767C8AB-71F8-EE88-82D6-F4CCC906B4E3}"/>
          </ac:picMkLst>
        </pc:picChg>
      </pc:sldChg>
      <pc:sldChg chg="addSp delSp modSp mod">
        <pc:chgData name="Elizabeth Piaquadio" userId="52767243-7565-4b68-b9c1-5d2bede989b0" providerId="ADAL" clId="{CD7F25BA-BD32-C049-86F0-B3C61471325E}" dt="2025-11-07T17:49:53.146" v="53" actId="21"/>
        <pc:sldMkLst>
          <pc:docMk/>
          <pc:sldMk cId="3967930649" sldId="317"/>
        </pc:sldMkLst>
        <pc:picChg chg="add mod">
          <ac:chgData name="Elizabeth Piaquadio" userId="52767243-7565-4b68-b9c1-5d2bede989b0" providerId="ADAL" clId="{CD7F25BA-BD32-C049-86F0-B3C61471325E}" dt="2025-11-07T17:42:20.534" v="51" actId="1076"/>
          <ac:picMkLst>
            <pc:docMk/>
            <pc:sldMk cId="3967930649" sldId="317"/>
            <ac:picMk id="3" creationId="{D50367B8-BE4C-40A2-CE68-E1584567E87E}"/>
          </ac:picMkLst>
        </pc:picChg>
      </pc:sldChg>
      <pc:sldChg chg="addSp delSp modSp mod">
        <pc:chgData name="Elizabeth Piaquadio" userId="52767243-7565-4b68-b9c1-5d2bede989b0" providerId="ADAL" clId="{CD7F25BA-BD32-C049-86F0-B3C61471325E}" dt="2025-11-07T17:50:14.418" v="57" actId="18131"/>
        <pc:sldMkLst>
          <pc:docMk/>
          <pc:sldMk cId="356928781" sldId="319"/>
        </pc:sldMkLst>
        <pc:picChg chg="add mod modCrop">
          <ac:chgData name="Elizabeth Piaquadio" userId="52767243-7565-4b68-b9c1-5d2bede989b0" providerId="ADAL" clId="{CD7F25BA-BD32-C049-86F0-B3C61471325E}" dt="2025-11-07T17:50:14.418" v="57" actId="18131"/>
          <ac:picMkLst>
            <pc:docMk/>
            <pc:sldMk cId="356928781" sldId="319"/>
            <ac:picMk id="5" creationId="{2BABD15E-D42C-4739-06EC-FB3C5C46641A}"/>
          </ac:picMkLst>
        </pc:picChg>
      </pc:sldChg>
    </pc:docChg>
  </pc:docChgLst>
  <pc:docChgLst>
    <pc:chgData name="Elizabeth Piaquadio" userId="52767243-7565-4b68-b9c1-5d2bede989b0" providerId="ADAL" clId="{A3933DFD-DFD5-604D-B281-14D6422766D5}"/>
    <pc:docChg chg="undo custSel addSld modSld">
      <pc:chgData name="Elizabeth Piaquadio" userId="52767243-7565-4b68-b9c1-5d2bede989b0" providerId="ADAL" clId="{A3933DFD-DFD5-604D-B281-14D6422766D5}" dt="2025-10-24T07:53:04.086" v="113" actId="478"/>
      <pc:docMkLst>
        <pc:docMk/>
      </pc:docMkLst>
    </pc:docChg>
  </pc:docChgLst>
  <pc:docChgLst>
    <pc:chgData name="Ashli Wasik" userId="967b9bef-1458-40ba-ab3f-0307621bad9e" providerId="ADAL" clId="{0FAC46B0-D35D-57B3-BB28-30A59ECFFF7F}"/>
    <pc:docChg chg="custSel addSld delSld modSld">
      <pc:chgData name="Ashli Wasik" userId="967b9bef-1458-40ba-ab3f-0307621bad9e" providerId="ADAL" clId="{0FAC46B0-D35D-57B3-BB28-30A59ECFFF7F}" dt="2025-11-07T15:21:03.625" v="577" actId="14826"/>
      <pc:docMkLst>
        <pc:docMk/>
      </pc:docMkLst>
      <pc:sldChg chg="addSp modSp">
        <pc:chgData name="Ashli Wasik" userId="967b9bef-1458-40ba-ab3f-0307621bad9e" providerId="ADAL" clId="{0FAC46B0-D35D-57B3-BB28-30A59ECFFF7F}" dt="2025-11-07T15:21:03.625" v="577" actId="14826"/>
        <pc:sldMkLst>
          <pc:docMk/>
          <pc:sldMk cId="3135073904" sldId="308"/>
        </pc:sldMkLst>
        <pc:picChg chg="add mod">
          <ac:chgData name="Ashli Wasik" userId="967b9bef-1458-40ba-ab3f-0307621bad9e" providerId="ADAL" clId="{0FAC46B0-D35D-57B3-BB28-30A59ECFFF7F}" dt="2025-11-07T15:21:03.625" v="577" actId="14826"/>
          <ac:picMkLst>
            <pc:docMk/>
            <pc:sldMk cId="3135073904" sldId="308"/>
            <ac:picMk id="3" creationId="{86B8F88D-7088-BB21-4E91-7A8933BEED54}"/>
          </ac:picMkLst>
        </pc:picChg>
      </pc:sldChg>
    </pc:docChg>
  </pc:docChgLst>
  <pc:docChgLst>
    <pc:chgData name="Chantal Rae" userId="a1db561e-73a2-489d-a119-0f73c1c2f06f" providerId="ADAL" clId="{9405610D-99D2-4366-AFD5-0E1170B5A8BB}"/>
    <pc:docChg chg="custSel addSld delSld modSld">
      <pc:chgData name="Chantal Rae" userId="a1db561e-73a2-489d-a119-0f73c1c2f06f" providerId="ADAL" clId="{9405610D-99D2-4366-AFD5-0E1170B5A8BB}" dt="2025-10-30T04:53:11.122" v="150" actId="20577"/>
      <pc:docMkLst>
        <pc:docMk/>
      </pc:docMkLst>
      <pc:sldChg chg="delSp mod modNotesTx">
        <pc:chgData name="Chantal Rae" userId="a1db561e-73a2-489d-a119-0f73c1c2f06f" providerId="ADAL" clId="{9405610D-99D2-4366-AFD5-0E1170B5A8BB}" dt="2025-10-30T04:49:18.962" v="78" actId="478"/>
        <pc:sldMkLst>
          <pc:docMk/>
          <pc:sldMk cId="1823500892" sldId="303"/>
        </pc:sldMkLst>
      </pc:sldChg>
    </pc:docChg>
  </pc:docChgLst>
  <pc:docChgLst>
    <pc:chgData name="Monica Bennett" userId="a878a5d4-89bf-4f61-b999-31e96cd05c98" providerId="ADAL" clId="{CAF369FA-829B-40D8-BD2A-4EF96B6D10D6}"/>
    <pc:docChg chg="undo redo custSel addSld delSld modSld sldOrd modMainMaster">
      <pc:chgData name="Monica Bennett" userId="a878a5d4-89bf-4f61-b999-31e96cd05c98" providerId="ADAL" clId="{CAF369FA-829B-40D8-BD2A-4EF96B6D10D6}" dt="2025-11-13T16:30:36.629" v="6247" actId="20577"/>
      <pc:docMkLst>
        <pc:docMk/>
      </pc:docMkLst>
      <pc:sldChg chg="addSp delSp modSp mod modNotesTx">
        <pc:chgData name="Monica Bennett" userId="a878a5d4-89bf-4f61-b999-31e96cd05c98" providerId="ADAL" clId="{CAF369FA-829B-40D8-BD2A-4EF96B6D10D6}" dt="2025-11-10T22:38:24.475" v="5978" actId="20577"/>
        <pc:sldMkLst>
          <pc:docMk/>
          <pc:sldMk cId="2585116655" sldId="256"/>
        </pc:sldMkLst>
        <pc:spChg chg="mod">
          <ac:chgData name="Monica Bennett" userId="a878a5d4-89bf-4f61-b999-31e96cd05c98" providerId="ADAL" clId="{CAF369FA-829B-40D8-BD2A-4EF96B6D10D6}" dt="2025-10-30T15:55:11.175" v="2747" actId="20577"/>
          <ac:spMkLst>
            <pc:docMk/>
            <pc:sldMk cId="2585116655" sldId="256"/>
            <ac:spMk id="3" creationId="{176BE2D8-01D7-388E-1FE8-C8D44498FA86}"/>
          </ac:spMkLst>
        </pc:spChg>
        <pc:spChg chg="mod">
          <ac:chgData name="Monica Bennett" userId="a878a5d4-89bf-4f61-b999-31e96cd05c98" providerId="ADAL" clId="{CAF369FA-829B-40D8-BD2A-4EF96B6D10D6}" dt="2025-11-07T14:58:51.643" v="5640" actId="20577"/>
          <ac:spMkLst>
            <pc:docMk/>
            <pc:sldMk cId="2585116655" sldId="256"/>
            <ac:spMk id="4" creationId="{CDB0C13C-9BCD-7DF8-5BD2-292FE8A15367}"/>
          </ac:spMkLst>
        </pc:spChg>
        <pc:picChg chg="add mod modCrop">
          <ac:chgData name="Monica Bennett" userId="a878a5d4-89bf-4f61-b999-31e96cd05c98" providerId="ADAL" clId="{CAF369FA-829B-40D8-BD2A-4EF96B6D10D6}" dt="2025-10-30T16:47:27.157" v="4076" actId="18131"/>
          <ac:picMkLst>
            <pc:docMk/>
            <pc:sldMk cId="2585116655" sldId="256"/>
            <ac:picMk id="6" creationId="{B1D31F94-6455-54D5-2707-8E4151E3B442}"/>
          </ac:picMkLst>
        </pc:picChg>
      </pc:sldChg>
      <pc:sldChg chg="addSp delSp modSp add del mod delAnim modAnim modNotesTx">
        <pc:chgData name="Monica Bennett" userId="a878a5d4-89bf-4f61-b999-31e96cd05c98" providerId="ADAL" clId="{CAF369FA-829B-40D8-BD2A-4EF96B6D10D6}" dt="2025-11-13T16:29:46.048" v="6237" actId="20577"/>
        <pc:sldMkLst>
          <pc:docMk/>
          <pc:sldMk cId="1823500892" sldId="303"/>
        </pc:sldMkLst>
        <pc:spChg chg="ord">
          <ac:chgData name="Monica Bennett" userId="a878a5d4-89bf-4f61-b999-31e96cd05c98" providerId="ADAL" clId="{CAF369FA-829B-40D8-BD2A-4EF96B6D10D6}" dt="2025-10-30T16:09:11.265" v="3377" actId="167"/>
          <ac:spMkLst>
            <pc:docMk/>
            <pc:sldMk cId="1823500892" sldId="303"/>
            <ac:spMk id="2" creationId="{198E4A13-A41A-A227-AF1A-7B5CFEE6840F}"/>
          </ac:spMkLst>
        </pc:spChg>
        <pc:spChg chg="add del mod ord">
          <ac:chgData name="Monica Bennett" userId="a878a5d4-89bf-4f61-b999-31e96cd05c98" providerId="ADAL" clId="{CAF369FA-829B-40D8-BD2A-4EF96B6D10D6}" dt="2025-11-11T13:49:27.888" v="6023" actId="20577"/>
          <ac:spMkLst>
            <pc:docMk/>
            <pc:sldMk cId="1823500892" sldId="303"/>
            <ac:spMk id="3" creationId="{B929D45A-3892-DB59-640D-6FAD1630993E}"/>
          </ac:spMkLst>
        </pc:spChg>
        <pc:spChg chg="mod">
          <ac:chgData name="Monica Bennett" userId="a878a5d4-89bf-4f61-b999-31e96cd05c98" providerId="ADAL" clId="{CAF369FA-829B-40D8-BD2A-4EF96B6D10D6}" dt="2025-10-22T21:20:53.714" v="782" actId="20577"/>
          <ac:spMkLst>
            <pc:docMk/>
            <pc:sldMk cId="1823500892" sldId="303"/>
            <ac:spMk id="18" creationId="{65D93C75-FD9C-BD54-3C22-091E89959DE0}"/>
          </ac:spMkLst>
        </pc:spChg>
        <pc:grpChg chg="add mod">
          <ac:chgData name="Monica Bennett" userId="a878a5d4-89bf-4f61-b999-31e96cd05c98" providerId="ADAL" clId="{CAF369FA-829B-40D8-BD2A-4EF96B6D10D6}" dt="2025-11-07T00:22:54.127" v="5386" actId="164"/>
          <ac:grpSpMkLst>
            <pc:docMk/>
            <pc:sldMk cId="1823500892" sldId="303"/>
            <ac:grpSpMk id="6" creationId="{8AC3B2E2-BF4A-DEFB-4F8D-44AA5CAF2F39}"/>
          </ac:grpSpMkLst>
        </pc:grpChg>
        <pc:grpChg chg="add mod">
          <ac:chgData name="Monica Bennett" userId="a878a5d4-89bf-4f61-b999-31e96cd05c98" providerId="ADAL" clId="{CAF369FA-829B-40D8-BD2A-4EF96B6D10D6}" dt="2025-10-30T16:12:50.892" v="3411" actId="1038"/>
          <ac:grpSpMkLst>
            <pc:docMk/>
            <pc:sldMk cId="1823500892" sldId="303"/>
            <ac:grpSpMk id="26" creationId="{7AC9B7C4-AB94-135C-B939-337A4D92E8EE}"/>
          </ac:grpSpMkLst>
        </pc:grpChg>
        <pc:grpChg chg="add mod">
          <ac:chgData name="Monica Bennett" userId="a878a5d4-89bf-4f61-b999-31e96cd05c98" providerId="ADAL" clId="{CAF369FA-829B-40D8-BD2A-4EF96B6D10D6}" dt="2025-11-11T13:51:00.535" v="6046" actId="1036"/>
          <ac:grpSpMkLst>
            <pc:docMk/>
            <pc:sldMk cId="1823500892" sldId="303"/>
            <ac:grpSpMk id="29" creationId="{B48084C7-00F1-C140-10A3-482D5F536769}"/>
          </ac:grpSpMkLst>
        </pc:grpChg>
        <pc:grpChg chg="mod">
          <ac:chgData name="Monica Bennett" userId="a878a5d4-89bf-4f61-b999-31e96cd05c98" providerId="ADAL" clId="{CAF369FA-829B-40D8-BD2A-4EF96B6D10D6}" dt="2025-11-11T13:47:43.988" v="6001" actId="14100"/>
          <ac:grpSpMkLst>
            <pc:docMk/>
            <pc:sldMk cId="1823500892" sldId="303"/>
            <ac:grpSpMk id="33" creationId="{D501BAEB-B58A-1E9F-0841-59DE2BA97C98}"/>
          </ac:grpSpMkLst>
        </pc:grpChg>
        <pc:grpChg chg="add mod">
          <ac:chgData name="Monica Bennett" userId="a878a5d4-89bf-4f61-b999-31e96cd05c98" providerId="ADAL" clId="{CAF369FA-829B-40D8-BD2A-4EF96B6D10D6}" dt="2025-11-11T13:47:43.988" v="6001" actId="14100"/>
          <ac:grpSpMkLst>
            <pc:docMk/>
            <pc:sldMk cId="1823500892" sldId="303"/>
            <ac:grpSpMk id="34" creationId="{05BBEDDA-9DF9-BDD8-C748-E9A8A604B0D8}"/>
          </ac:grpSpMkLst>
        </pc:grpChg>
        <pc:grpChg chg="add mod">
          <ac:chgData name="Monica Bennett" userId="a878a5d4-89bf-4f61-b999-31e96cd05c98" providerId="ADAL" clId="{CAF369FA-829B-40D8-BD2A-4EF96B6D10D6}" dt="2025-11-11T13:47:43.988" v="6001" actId="14100"/>
          <ac:grpSpMkLst>
            <pc:docMk/>
            <pc:sldMk cId="1823500892" sldId="303"/>
            <ac:grpSpMk id="37" creationId="{1DDF866E-89EC-91AE-CFF5-EC6E2B18FD85}"/>
          </ac:grpSpMkLst>
        </pc:grpChg>
        <pc:grpChg chg="add mod">
          <ac:chgData name="Monica Bennett" userId="a878a5d4-89bf-4f61-b999-31e96cd05c98" providerId="ADAL" clId="{CAF369FA-829B-40D8-BD2A-4EF96B6D10D6}" dt="2025-11-11T13:47:38.242" v="5999" actId="14100"/>
          <ac:grpSpMkLst>
            <pc:docMk/>
            <pc:sldMk cId="1823500892" sldId="303"/>
            <ac:grpSpMk id="40" creationId="{AD66B87C-92A4-83F0-B936-F258220BF4C3}"/>
          </ac:grpSpMkLst>
        </pc:grpChg>
        <pc:grpChg chg="add mod">
          <ac:chgData name="Monica Bennett" userId="a878a5d4-89bf-4f61-b999-31e96cd05c98" providerId="ADAL" clId="{CAF369FA-829B-40D8-BD2A-4EF96B6D10D6}" dt="2025-11-11T13:47:38.242" v="5999" actId="14100"/>
          <ac:grpSpMkLst>
            <pc:docMk/>
            <pc:sldMk cId="1823500892" sldId="303"/>
            <ac:grpSpMk id="43" creationId="{580B6C4C-11A7-862E-598B-45863724B2DF}"/>
          </ac:grpSpMkLst>
        </pc:grpChg>
        <pc:grpChg chg="add mod">
          <ac:chgData name="Monica Bennett" userId="a878a5d4-89bf-4f61-b999-31e96cd05c98" providerId="ADAL" clId="{CAF369FA-829B-40D8-BD2A-4EF96B6D10D6}" dt="2025-11-11T13:47:30.546" v="5997" actId="14100"/>
          <ac:grpSpMkLst>
            <pc:docMk/>
            <pc:sldMk cId="1823500892" sldId="303"/>
            <ac:grpSpMk id="46" creationId="{543A9430-C86E-2021-D0F5-E276E54B8214}"/>
          </ac:grpSpMkLst>
        </pc:grpChg>
        <pc:grpChg chg="add mod">
          <ac:chgData name="Monica Bennett" userId="a878a5d4-89bf-4f61-b999-31e96cd05c98" providerId="ADAL" clId="{CAF369FA-829B-40D8-BD2A-4EF96B6D10D6}" dt="2025-11-11T13:47:38.242" v="5999" actId="14100"/>
          <ac:grpSpMkLst>
            <pc:docMk/>
            <pc:sldMk cId="1823500892" sldId="303"/>
            <ac:grpSpMk id="49" creationId="{7A5B9AC9-ADBB-F2A8-C78E-13EE6B10D982}"/>
          </ac:grpSpMkLst>
        </pc:grpChg>
        <pc:grpChg chg="add mod">
          <ac:chgData name="Monica Bennett" userId="a878a5d4-89bf-4f61-b999-31e96cd05c98" providerId="ADAL" clId="{CAF369FA-829B-40D8-BD2A-4EF96B6D10D6}" dt="2025-11-11T13:47:43.988" v="6001" actId="14100"/>
          <ac:grpSpMkLst>
            <pc:docMk/>
            <pc:sldMk cId="1823500892" sldId="303"/>
            <ac:grpSpMk id="56" creationId="{0D2F3032-7D8D-A49C-BC73-27AB4CE8CF41}"/>
          </ac:grpSpMkLst>
        </pc:grpChg>
        <pc:grpChg chg="add mod">
          <ac:chgData name="Monica Bennett" userId="a878a5d4-89bf-4f61-b999-31e96cd05c98" providerId="ADAL" clId="{CAF369FA-829B-40D8-BD2A-4EF96B6D10D6}" dt="2025-10-30T16:14:52.053" v="3430" actId="1035"/>
          <ac:grpSpMkLst>
            <pc:docMk/>
            <pc:sldMk cId="1823500892" sldId="303"/>
            <ac:grpSpMk id="62" creationId="{F276C29B-33F0-5E3D-D992-959724A1C0EF}"/>
          </ac:grpSpMkLst>
        </pc:grpChg>
        <pc:grpChg chg="add mod">
          <ac:chgData name="Monica Bennett" userId="a878a5d4-89bf-4f61-b999-31e96cd05c98" providerId="ADAL" clId="{CAF369FA-829B-40D8-BD2A-4EF96B6D10D6}" dt="2025-11-11T13:47:38.242" v="5999" actId="14100"/>
          <ac:grpSpMkLst>
            <pc:docMk/>
            <pc:sldMk cId="1823500892" sldId="303"/>
            <ac:grpSpMk id="65" creationId="{3EF58511-44C4-7744-0CDD-6371D59BBED6}"/>
          </ac:grpSpMkLst>
        </pc:grpChg>
        <pc:grpChg chg="add mod">
          <ac:chgData name="Monica Bennett" userId="a878a5d4-89bf-4f61-b999-31e96cd05c98" providerId="ADAL" clId="{CAF369FA-829B-40D8-BD2A-4EF96B6D10D6}" dt="2025-10-30T16:14:46.872" v="3429" actId="1035"/>
          <ac:grpSpMkLst>
            <pc:docMk/>
            <pc:sldMk cId="1823500892" sldId="303"/>
            <ac:grpSpMk id="68" creationId="{F4135D2B-8611-9182-D6C1-D8414520F6F0}"/>
          </ac:grpSpMkLst>
        </pc:grpChg>
        <pc:grpChg chg="add mod">
          <ac:chgData name="Monica Bennett" userId="a878a5d4-89bf-4f61-b999-31e96cd05c98" providerId="ADAL" clId="{CAF369FA-829B-40D8-BD2A-4EF96B6D10D6}" dt="2025-10-30T17:18:13.670" v="4571" actId="208"/>
          <ac:grpSpMkLst>
            <pc:docMk/>
            <pc:sldMk cId="1823500892" sldId="303"/>
            <ac:grpSpMk id="71" creationId="{9AF7259F-8ABE-A4D5-DEB4-188DF88BF8AD}"/>
          </ac:grpSpMkLst>
        </pc:grpChg>
        <pc:grpChg chg="add mod">
          <ac:chgData name="Monica Bennett" userId="a878a5d4-89bf-4f61-b999-31e96cd05c98" providerId="ADAL" clId="{CAF369FA-829B-40D8-BD2A-4EF96B6D10D6}" dt="2025-10-30T17:18:13.670" v="4571" actId="208"/>
          <ac:grpSpMkLst>
            <pc:docMk/>
            <pc:sldMk cId="1823500892" sldId="303"/>
            <ac:grpSpMk id="74" creationId="{1D79EA51-5595-F257-7EBF-51596C7C1BFA}"/>
          </ac:grpSpMkLst>
        </pc:grpChg>
        <pc:grpChg chg="add mod">
          <ac:chgData name="Monica Bennett" userId="a878a5d4-89bf-4f61-b999-31e96cd05c98" providerId="ADAL" clId="{CAF369FA-829B-40D8-BD2A-4EF96B6D10D6}" dt="2025-10-30T17:18:13.670" v="4571" actId="208"/>
          <ac:grpSpMkLst>
            <pc:docMk/>
            <pc:sldMk cId="1823500892" sldId="303"/>
            <ac:grpSpMk id="77" creationId="{0205B60D-F7AF-D2AD-EC8D-5F85C85C39B8}"/>
          </ac:grpSpMkLst>
        </pc:grpChg>
        <pc:grpChg chg="add mod">
          <ac:chgData name="Monica Bennett" userId="a878a5d4-89bf-4f61-b999-31e96cd05c98" providerId="ADAL" clId="{CAF369FA-829B-40D8-BD2A-4EF96B6D10D6}" dt="2025-10-30T17:18:13.670" v="4571" actId="208"/>
          <ac:grpSpMkLst>
            <pc:docMk/>
            <pc:sldMk cId="1823500892" sldId="303"/>
            <ac:grpSpMk id="80" creationId="{D4DA6712-C40E-7EC6-657E-B4004BC15018}"/>
          </ac:grpSpMkLst>
        </pc:grpChg>
        <pc:grpChg chg="add mod">
          <ac:chgData name="Monica Bennett" userId="a878a5d4-89bf-4f61-b999-31e96cd05c98" providerId="ADAL" clId="{CAF369FA-829B-40D8-BD2A-4EF96B6D10D6}" dt="2025-11-07T14:49:51.527" v="5610" actId="208"/>
          <ac:grpSpMkLst>
            <pc:docMk/>
            <pc:sldMk cId="1823500892" sldId="303"/>
            <ac:grpSpMk id="83" creationId="{04070509-01E6-9A25-0582-7E6223021641}"/>
          </ac:grpSpMkLst>
        </pc:grpChg>
        <pc:picChg chg="add mod modCrop">
          <ac:chgData name="Monica Bennett" userId="a878a5d4-89bf-4f61-b999-31e96cd05c98" providerId="ADAL" clId="{CAF369FA-829B-40D8-BD2A-4EF96B6D10D6}" dt="2025-11-07T00:22:54.127" v="5386" actId="164"/>
          <ac:picMkLst>
            <pc:docMk/>
            <pc:sldMk cId="1823500892" sldId="303"/>
            <ac:picMk id="4" creationId="{92B491B0-B3C9-F160-5ACB-1BC28FB1D6F0}"/>
          </ac:picMkLst>
        </pc:picChg>
        <pc:picChg chg="add mod modCrop">
          <ac:chgData name="Monica Bennett" userId="a878a5d4-89bf-4f61-b999-31e96cd05c98" providerId="ADAL" clId="{CAF369FA-829B-40D8-BD2A-4EF96B6D10D6}" dt="2025-11-07T00:22:54.127" v="5386" actId="164"/>
          <ac:picMkLst>
            <pc:docMk/>
            <pc:sldMk cId="1823500892" sldId="303"/>
            <ac:picMk id="5" creationId="{AE1D3512-F80D-8E1A-E2DB-9A9C4086C383}"/>
          </ac:picMkLst>
        </pc:picChg>
        <pc:inkChg chg="mod">
          <ac:chgData name="Monica Bennett" userId="a878a5d4-89bf-4f61-b999-31e96cd05c98" providerId="ADAL" clId="{CAF369FA-829B-40D8-BD2A-4EF96B6D10D6}" dt="2025-10-30T16:10:01.781" v="3384"/>
          <ac:inkMkLst>
            <pc:docMk/>
            <pc:sldMk cId="1823500892" sldId="303"/>
            <ac:inkMk id="27" creationId="{64477BAE-E293-249F-A13D-3BBE72B7EB54}"/>
          </ac:inkMkLst>
        </pc:inkChg>
        <pc:inkChg chg="mod">
          <ac:chgData name="Monica Bennett" userId="a878a5d4-89bf-4f61-b999-31e96cd05c98" providerId="ADAL" clId="{CAF369FA-829B-40D8-BD2A-4EF96B6D10D6}" dt="2025-10-30T16:10:01.781" v="3384"/>
          <ac:inkMkLst>
            <pc:docMk/>
            <pc:sldMk cId="1823500892" sldId="303"/>
            <ac:inkMk id="28" creationId="{0B0DECAA-7F69-A83F-0BD1-CBA55DF73F84}"/>
          </ac:inkMkLst>
        </pc:inkChg>
        <pc:inkChg chg="mod">
          <ac:chgData name="Monica Bennett" userId="a878a5d4-89bf-4f61-b999-31e96cd05c98" providerId="ADAL" clId="{CAF369FA-829B-40D8-BD2A-4EF96B6D10D6}" dt="2025-10-30T16:10:40.478" v="3388"/>
          <ac:inkMkLst>
            <pc:docMk/>
            <pc:sldMk cId="1823500892" sldId="303"/>
            <ac:inkMk id="30" creationId="{258C88BE-8108-499A-A022-2D41BF547BD7}"/>
          </ac:inkMkLst>
        </pc:inkChg>
        <pc:inkChg chg="add mod">
          <ac:chgData name="Monica Bennett" userId="a878a5d4-89bf-4f61-b999-31e96cd05c98" providerId="ADAL" clId="{CAF369FA-829B-40D8-BD2A-4EF96B6D10D6}" dt="2025-10-22T21:19:51.624" v="769"/>
          <ac:inkMkLst>
            <pc:docMk/>
            <pc:sldMk cId="1823500892" sldId="303"/>
            <ac:inkMk id="31" creationId="{27536AD6-1176-6944-4D58-6F779FE409B5}"/>
          </ac:inkMkLst>
        </pc:inkChg>
        <pc:inkChg chg="add mod">
          <ac:chgData name="Monica Bennett" userId="a878a5d4-89bf-4f61-b999-31e96cd05c98" providerId="ADAL" clId="{CAF369FA-829B-40D8-BD2A-4EF96B6D10D6}" dt="2025-10-22T21:19:51.624" v="769"/>
          <ac:inkMkLst>
            <pc:docMk/>
            <pc:sldMk cId="1823500892" sldId="303"/>
            <ac:inkMk id="32" creationId="{409661A5-BD3C-09C2-ECB0-4E7521C2C4D5}"/>
          </ac:inkMkLst>
        </pc:inkChg>
        <pc:inkChg chg="mod">
          <ac:chgData name="Monica Bennett" userId="a878a5d4-89bf-4f61-b999-31e96cd05c98" providerId="ADAL" clId="{CAF369FA-829B-40D8-BD2A-4EF96B6D10D6}" dt="2025-10-22T21:21:27.970" v="789"/>
          <ac:inkMkLst>
            <pc:docMk/>
            <pc:sldMk cId="1823500892" sldId="303"/>
            <ac:inkMk id="35" creationId="{5C7B45FF-156E-0737-4B18-6C04F6C9B56E}"/>
          </ac:inkMkLst>
        </pc:inkChg>
        <pc:inkChg chg="mod">
          <ac:chgData name="Monica Bennett" userId="a878a5d4-89bf-4f61-b999-31e96cd05c98" providerId="ADAL" clId="{CAF369FA-829B-40D8-BD2A-4EF96B6D10D6}" dt="2025-10-22T21:21:27.970" v="789"/>
          <ac:inkMkLst>
            <pc:docMk/>
            <pc:sldMk cId="1823500892" sldId="303"/>
            <ac:inkMk id="36" creationId="{EE294930-D63F-B416-7A16-B291D5BE4472}"/>
          </ac:inkMkLst>
        </pc:inkChg>
        <pc:inkChg chg="mod">
          <ac:chgData name="Monica Bennett" userId="a878a5d4-89bf-4f61-b999-31e96cd05c98" providerId="ADAL" clId="{CAF369FA-829B-40D8-BD2A-4EF96B6D10D6}" dt="2025-10-22T21:21:30.787" v="791"/>
          <ac:inkMkLst>
            <pc:docMk/>
            <pc:sldMk cId="1823500892" sldId="303"/>
            <ac:inkMk id="38" creationId="{D70C85DF-0255-541D-EECE-4B7610513D7A}"/>
          </ac:inkMkLst>
        </pc:inkChg>
        <pc:inkChg chg="mod">
          <ac:chgData name="Monica Bennett" userId="a878a5d4-89bf-4f61-b999-31e96cd05c98" providerId="ADAL" clId="{CAF369FA-829B-40D8-BD2A-4EF96B6D10D6}" dt="2025-10-22T21:21:30.787" v="791"/>
          <ac:inkMkLst>
            <pc:docMk/>
            <pc:sldMk cId="1823500892" sldId="303"/>
            <ac:inkMk id="39" creationId="{7203E419-6507-85EF-084F-928F4A449E85}"/>
          </ac:inkMkLst>
        </pc:inkChg>
        <pc:inkChg chg="mod">
          <ac:chgData name="Monica Bennett" userId="a878a5d4-89bf-4f61-b999-31e96cd05c98" providerId="ADAL" clId="{CAF369FA-829B-40D8-BD2A-4EF96B6D10D6}" dt="2025-10-22T21:21:33.096" v="793"/>
          <ac:inkMkLst>
            <pc:docMk/>
            <pc:sldMk cId="1823500892" sldId="303"/>
            <ac:inkMk id="41" creationId="{6D268FA2-981B-0A18-96AA-79B4F048C55B}"/>
          </ac:inkMkLst>
        </pc:inkChg>
        <pc:inkChg chg="mod">
          <ac:chgData name="Monica Bennett" userId="a878a5d4-89bf-4f61-b999-31e96cd05c98" providerId="ADAL" clId="{CAF369FA-829B-40D8-BD2A-4EF96B6D10D6}" dt="2025-10-22T21:21:33.096" v="793"/>
          <ac:inkMkLst>
            <pc:docMk/>
            <pc:sldMk cId="1823500892" sldId="303"/>
            <ac:inkMk id="42" creationId="{6E6E9253-44A9-12E2-2743-78430B2C032D}"/>
          </ac:inkMkLst>
        </pc:inkChg>
        <pc:inkChg chg="mod">
          <ac:chgData name="Monica Bennett" userId="a878a5d4-89bf-4f61-b999-31e96cd05c98" providerId="ADAL" clId="{CAF369FA-829B-40D8-BD2A-4EF96B6D10D6}" dt="2025-10-22T21:21:35.634" v="795"/>
          <ac:inkMkLst>
            <pc:docMk/>
            <pc:sldMk cId="1823500892" sldId="303"/>
            <ac:inkMk id="44" creationId="{B95A5623-237E-7397-7D5D-1ED3BAB3E7BB}"/>
          </ac:inkMkLst>
        </pc:inkChg>
        <pc:inkChg chg="mod">
          <ac:chgData name="Monica Bennett" userId="a878a5d4-89bf-4f61-b999-31e96cd05c98" providerId="ADAL" clId="{CAF369FA-829B-40D8-BD2A-4EF96B6D10D6}" dt="2025-10-22T21:21:35.634" v="795"/>
          <ac:inkMkLst>
            <pc:docMk/>
            <pc:sldMk cId="1823500892" sldId="303"/>
            <ac:inkMk id="45" creationId="{5E338A05-5D99-5999-8AF0-8A161A8F47FC}"/>
          </ac:inkMkLst>
        </pc:inkChg>
        <pc:inkChg chg="mod">
          <ac:chgData name="Monica Bennett" userId="a878a5d4-89bf-4f61-b999-31e96cd05c98" providerId="ADAL" clId="{CAF369FA-829B-40D8-BD2A-4EF96B6D10D6}" dt="2025-10-22T21:21:38.164" v="797"/>
          <ac:inkMkLst>
            <pc:docMk/>
            <pc:sldMk cId="1823500892" sldId="303"/>
            <ac:inkMk id="47" creationId="{42B0F38D-CBFD-FA78-9981-427853E3F04C}"/>
          </ac:inkMkLst>
        </pc:inkChg>
        <pc:inkChg chg="mod">
          <ac:chgData name="Monica Bennett" userId="a878a5d4-89bf-4f61-b999-31e96cd05c98" providerId="ADAL" clId="{CAF369FA-829B-40D8-BD2A-4EF96B6D10D6}" dt="2025-10-22T21:21:38.164" v="797"/>
          <ac:inkMkLst>
            <pc:docMk/>
            <pc:sldMk cId="1823500892" sldId="303"/>
            <ac:inkMk id="48" creationId="{9B882F1E-09F2-94C7-B6FF-BCC8C77D4AC6}"/>
          </ac:inkMkLst>
        </pc:inkChg>
        <pc:inkChg chg="mod">
          <ac:chgData name="Monica Bennett" userId="a878a5d4-89bf-4f61-b999-31e96cd05c98" providerId="ADAL" clId="{CAF369FA-829B-40D8-BD2A-4EF96B6D10D6}" dt="2025-10-22T21:21:40.857" v="799"/>
          <ac:inkMkLst>
            <pc:docMk/>
            <pc:sldMk cId="1823500892" sldId="303"/>
            <ac:inkMk id="50" creationId="{8DDD660B-894F-0AE4-CE6A-6EFA1DEFB83B}"/>
          </ac:inkMkLst>
        </pc:inkChg>
        <pc:inkChg chg="mod">
          <ac:chgData name="Monica Bennett" userId="a878a5d4-89bf-4f61-b999-31e96cd05c98" providerId="ADAL" clId="{CAF369FA-829B-40D8-BD2A-4EF96B6D10D6}" dt="2025-10-22T21:21:40.857" v="799"/>
          <ac:inkMkLst>
            <pc:docMk/>
            <pc:sldMk cId="1823500892" sldId="303"/>
            <ac:inkMk id="51" creationId="{7006082C-085C-A1F6-50A4-3E6439B14824}"/>
          </ac:inkMkLst>
        </pc:inkChg>
        <pc:inkChg chg="mod">
          <ac:chgData name="Monica Bennett" userId="a878a5d4-89bf-4f61-b999-31e96cd05c98" providerId="ADAL" clId="{CAF369FA-829B-40D8-BD2A-4EF96B6D10D6}" dt="2025-10-30T16:10:40.478" v="3388"/>
          <ac:inkMkLst>
            <pc:docMk/>
            <pc:sldMk cId="1823500892" sldId="303"/>
            <ac:inkMk id="52" creationId="{BAA32028-FAA3-37C7-B3A1-DB5E90718650}"/>
          </ac:inkMkLst>
        </pc:inkChg>
        <pc:inkChg chg="mod">
          <ac:chgData name="Monica Bennett" userId="a878a5d4-89bf-4f61-b999-31e96cd05c98" providerId="ADAL" clId="{CAF369FA-829B-40D8-BD2A-4EF96B6D10D6}" dt="2025-10-22T21:23:29.511" v="820"/>
          <ac:inkMkLst>
            <pc:docMk/>
            <pc:sldMk cId="1823500892" sldId="303"/>
            <ac:inkMk id="57" creationId="{8C3D84FD-0A30-D7F7-BEE0-EFB4F2BA0831}"/>
          </ac:inkMkLst>
        </pc:inkChg>
        <pc:inkChg chg="mod">
          <ac:chgData name="Monica Bennett" userId="a878a5d4-89bf-4f61-b999-31e96cd05c98" providerId="ADAL" clId="{CAF369FA-829B-40D8-BD2A-4EF96B6D10D6}" dt="2025-10-22T21:23:29.511" v="820"/>
          <ac:inkMkLst>
            <pc:docMk/>
            <pc:sldMk cId="1823500892" sldId="303"/>
            <ac:inkMk id="58" creationId="{91BD7717-ECFF-92C6-235D-64A2A6C46BC5}"/>
          </ac:inkMkLst>
        </pc:inkChg>
        <pc:inkChg chg="mod">
          <ac:chgData name="Monica Bennett" userId="a878a5d4-89bf-4f61-b999-31e96cd05c98" providerId="ADAL" clId="{CAF369FA-829B-40D8-BD2A-4EF96B6D10D6}" dt="2025-10-30T16:10:42.908" v="3390"/>
          <ac:inkMkLst>
            <pc:docMk/>
            <pc:sldMk cId="1823500892" sldId="303"/>
            <ac:inkMk id="63" creationId="{E841E1EA-3F39-E3A7-1D9C-127FB91D5D32}"/>
          </ac:inkMkLst>
        </pc:inkChg>
        <pc:inkChg chg="mod">
          <ac:chgData name="Monica Bennett" userId="a878a5d4-89bf-4f61-b999-31e96cd05c98" providerId="ADAL" clId="{CAF369FA-829B-40D8-BD2A-4EF96B6D10D6}" dt="2025-10-30T16:10:42.908" v="3390"/>
          <ac:inkMkLst>
            <pc:docMk/>
            <pc:sldMk cId="1823500892" sldId="303"/>
            <ac:inkMk id="64" creationId="{CE0344CD-1E9E-60E5-4798-02BE3E3F938C}"/>
          </ac:inkMkLst>
        </pc:inkChg>
        <pc:inkChg chg="mod">
          <ac:chgData name="Monica Bennett" userId="a878a5d4-89bf-4f61-b999-31e96cd05c98" providerId="ADAL" clId="{CAF369FA-829B-40D8-BD2A-4EF96B6D10D6}" dt="2025-10-22T21:23:44.624" v="827"/>
          <ac:inkMkLst>
            <pc:docMk/>
            <pc:sldMk cId="1823500892" sldId="303"/>
            <ac:inkMk id="66" creationId="{D1A75F30-6EF4-FA52-A5F6-275E7B2924B0}"/>
          </ac:inkMkLst>
        </pc:inkChg>
        <pc:inkChg chg="mod">
          <ac:chgData name="Monica Bennett" userId="a878a5d4-89bf-4f61-b999-31e96cd05c98" providerId="ADAL" clId="{CAF369FA-829B-40D8-BD2A-4EF96B6D10D6}" dt="2025-10-22T21:23:44.624" v="827"/>
          <ac:inkMkLst>
            <pc:docMk/>
            <pc:sldMk cId="1823500892" sldId="303"/>
            <ac:inkMk id="67" creationId="{0A982CF5-C017-8745-52B3-221340DB81FB}"/>
          </ac:inkMkLst>
        </pc:inkChg>
        <pc:inkChg chg="mod">
          <ac:chgData name="Monica Bennett" userId="a878a5d4-89bf-4f61-b999-31e96cd05c98" providerId="ADAL" clId="{CAF369FA-829B-40D8-BD2A-4EF96B6D10D6}" dt="2025-10-30T16:10:45.712" v="3392"/>
          <ac:inkMkLst>
            <pc:docMk/>
            <pc:sldMk cId="1823500892" sldId="303"/>
            <ac:inkMk id="69" creationId="{D59BB067-B740-DD8C-0D11-65D84AC6753F}"/>
          </ac:inkMkLst>
        </pc:inkChg>
        <pc:inkChg chg="mod">
          <ac:chgData name="Monica Bennett" userId="a878a5d4-89bf-4f61-b999-31e96cd05c98" providerId="ADAL" clId="{CAF369FA-829B-40D8-BD2A-4EF96B6D10D6}" dt="2025-10-30T16:10:45.712" v="3392"/>
          <ac:inkMkLst>
            <pc:docMk/>
            <pc:sldMk cId="1823500892" sldId="303"/>
            <ac:inkMk id="70" creationId="{77E6B05E-CD82-2232-1E5F-D16343021C78}"/>
          </ac:inkMkLst>
        </pc:inkChg>
        <pc:inkChg chg="mod">
          <ac:chgData name="Monica Bennett" userId="a878a5d4-89bf-4f61-b999-31e96cd05c98" providerId="ADAL" clId="{CAF369FA-829B-40D8-BD2A-4EF96B6D10D6}" dt="2025-10-30T16:15:10.280" v="3432"/>
          <ac:inkMkLst>
            <pc:docMk/>
            <pc:sldMk cId="1823500892" sldId="303"/>
            <ac:inkMk id="72" creationId="{30388E1E-81E6-C41C-4B17-7F6D1A62399B}"/>
          </ac:inkMkLst>
        </pc:inkChg>
        <pc:inkChg chg="mod">
          <ac:chgData name="Monica Bennett" userId="a878a5d4-89bf-4f61-b999-31e96cd05c98" providerId="ADAL" clId="{CAF369FA-829B-40D8-BD2A-4EF96B6D10D6}" dt="2025-10-30T16:15:10.280" v="3432"/>
          <ac:inkMkLst>
            <pc:docMk/>
            <pc:sldMk cId="1823500892" sldId="303"/>
            <ac:inkMk id="73" creationId="{4C6E0881-6D5C-3434-01E3-8D57F9095CD8}"/>
          </ac:inkMkLst>
        </pc:inkChg>
        <pc:inkChg chg="mod">
          <ac:chgData name="Monica Bennett" userId="a878a5d4-89bf-4f61-b999-31e96cd05c98" providerId="ADAL" clId="{CAF369FA-829B-40D8-BD2A-4EF96B6D10D6}" dt="2025-10-30T16:15:42.696" v="3436"/>
          <ac:inkMkLst>
            <pc:docMk/>
            <pc:sldMk cId="1823500892" sldId="303"/>
            <ac:inkMk id="75" creationId="{DA49A1A6-8D50-B2C8-3B58-46947D787702}"/>
          </ac:inkMkLst>
        </pc:inkChg>
        <pc:inkChg chg="mod">
          <ac:chgData name="Monica Bennett" userId="a878a5d4-89bf-4f61-b999-31e96cd05c98" providerId="ADAL" clId="{CAF369FA-829B-40D8-BD2A-4EF96B6D10D6}" dt="2025-10-30T16:15:42.696" v="3436"/>
          <ac:inkMkLst>
            <pc:docMk/>
            <pc:sldMk cId="1823500892" sldId="303"/>
            <ac:inkMk id="76" creationId="{86758C3C-AD2B-660E-DEFD-737CC973BE21}"/>
          </ac:inkMkLst>
        </pc:inkChg>
        <pc:inkChg chg="mod">
          <ac:chgData name="Monica Bennett" userId="a878a5d4-89bf-4f61-b999-31e96cd05c98" providerId="ADAL" clId="{CAF369FA-829B-40D8-BD2A-4EF96B6D10D6}" dt="2025-10-30T16:15:45.284" v="3438"/>
          <ac:inkMkLst>
            <pc:docMk/>
            <pc:sldMk cId="1823500892" sldId="303"/>
            <ac:inkMk id="78" creationId="{886EA49B-D570-4FBF-100D-C4EFB1D5B9B7}"/>
          </ac:inkMkLst>
        </pc:inkChg>
        <pc:inkChg chg="mod">
          <ac:chgData name="Monica Bennett" userId="a878a5d4-89bf-4f61-b999-31e96cd05c98" providerId="ADAL" clId="{CAF369FA-829B-40D8-BD2A-4EF96B6D10D6}" dt="2025-10-30T16:15:45.284" v="3438"/>
          <ac:inkMkLst>
            <pc:docMk/>
            <pc:sldMk cId="1823500892" sldId="303"/>
            <ac:inkMk id="79" creationId="{63AD8FAD-C463-CED0-10BC-0D33B710C7E0}"/>
          </ac:inkMkLst>
        </pc:inkChg>
        <pc:inkChg chg="mod">
          <ac:chgData name="Monica Bennett" userId="a878a5d4-89bf-4f61-b999-31e96cd05c98" providerId="ADAL" clId="{CAF369FA-829B-40D8-BD2A-4EF96B6D10D6}" dt="2025-10-30T16:15:47.576" v="3440"/>
          <ac:inkMkLst>
            <pc:docMk/>
            <pc:sldMk cId="1823500892" sldId="303"/>
            <ac:inkMk id="81" creationId="{7934FD20-9384-EC33-7203-7631E19C438F}"/>
          </ac:inkMkLst>
        </pc:inkChg>
        <pc:inkChg chg="mod">
          <ac:chgData name="Monica Bennett" userId="a878a5d4-89bf-4f61-b999-31e96cd05c98" providerId="ADAL" clId="{CAF369FA-829B-40D8-BD2A-4EF96B6D10D6}" dt="2025-10-30T16:15:47.576" v="3440"/>
          <ac:inkMkLst>
            <pc:docMk/>
            <pc:sldMk cId="1823500892" sldId="303"/>
            <ac:inkMk id="82" creationId="{9BB4CA04-1DA7-9F50-0259-7E48117913DC}"/>
          </ac:inkMkLst>
        </pc:inkChg>
        <pc:inkChg chg="mod">
          <ac:chgData name="Monica Bennett" userId="a878a5d4-89bf-4f61-b999-31e96cd05c98" providerId="ADAL" clId="{CAF369FA-829B-40D8-BD2A-4EF96B6D10D6}" dt="2025-10-30T16:19:57.145" v="3485" actId="1035"/>
          <ac:inkMkLst>
            <pc:docMk/>
            <pc:sldMk cId="1823500892" sldId="303"/>
            <ac:inkMk id="84" creationId="{50380908-7711-BB1B-C72C-D7A88840BE63}"/>
          </ac:inkMkLst>
        </pc:inkChg>
        <pc:inkChg chg="mod">
          <ac:chgData name="Monica Bennett" userId="a878a5d4-89bf-4f61-b999-31e96cd05c98" providerId="ADAL" clId="{CAF369FA-829B-40D8-BD2A-4EF96B6D10D6}" dt="2025-10-30T16:19:25.889" v="3476"/>
          <ac:inkMkLst>
            <pc:docMk/>
            <pc:sldMk cId="1823500892" sldId="303"/>
            <ac:inkMk id="85" creationId="{D77F1518-E2AB-5A79-436A-197633E41A72}"/>
          </ac:inkMkLst>
        </pc:inkChg>
      </pc:sldChg>
      <pc:sldChg chg="delSp modSp new mod modNotesTx">
        <pc:chgData name="Monica Bennett" userId="a878a5d4-89bf-4f61-b999-31e96cd05c98" providerId="ADAL" clId="{CAF369FA-829B-40D8-BD2A-4EF96B6D10D6}" dt="2025-11-13T16:29:39.132" v="6235" actId="20577"/>
        <pc:sldMkLst>
          <pc:docMk/>
          <pc:sldMk cId="3135073904" sldId="308"/>
        </pc:sldMkLst>
        <pc:spChg chg="mod">
          <ac:chgData name="Monica Bennett" userId="a878a5d4-89bf-4f61-b999-31e96cd05c98" providerId="ADAL" clId="{CAF369FA-829B-40D8-BD2A-4EF96B6D10D6}" dt="2025-11-07T00:20:34.885" v="5347" actId="2711"/>
          <ac:spMkLst>
            <pc:docMk/>
            <pc:sldMk cId="3135073904" sldId="308"/>
            <ac:spMk id="2" creationId="{684E841A-0852-CE1B-CFC7-3A9B8C33283A}"/>
          </ac:spMkLst>
        </pc:spChg>
      </pc:sldChg>
      <pc:sldChg chg="addSp delSp modSp add mod addAnim delAnim modAnim modNotesTx">
        <pc:chgData name="Monica Bennett" userId="a878a5d4-89bf-4f61-b999-31e96cd05c98" providerId="ADAL" clId="{CAF369FA-829B-40D8-BD2A-4EF96B6D10D6}" dt="2025-11-13T16:30:04.316" v="6240" actId="20577"/>
        <pc:sldMkLst>
          <pc:docMk/>
          <pc:sldMk cId="3950132138" sldId="310"/>
        </pc:sldMkLst>
        <pc:grpChg chg="mod">
          <ac:chgData name="Monica Bennett" userId="a878a5d4-89bf-4f61-b999-31e96cd05c98" providerId="ADAL" clId="{CAF369FA-829B-40D8-BD2A-4EF96B6D10D6}" dt="2025-11-11T14:04:07.160" v="6218" actId="1582"/>
          <ac:grpSpMkLst>
            <pc:docMk/>
            <pc:sldMk cId="3950132138" sldId="310"/>
            <ac:grpSpMk id="26" creationId="{D5A63ACD-6451-DE31-44C1-60A3A8C59596}"/>
          </ac:grpSpMkLst>
        </pc:grpChg>
        <pc:grpChg chg="mod">
          <ac:chgData name="Monica Bennett" userId="a878a5d4-89bf-4f61-b999-31e96cd05c98" providerId="ADAL" clId="{CAF369FA-829B-40D8-BD2A-4EF96B6D10D6}" dt="2025-11-11T14:04:07.160" v="6218" actId="1582"/>
          <ac:grpSpMkLst>
            <pc:docMk/>
            <pc:sldMk cId="3950132138" sldId="310"/>
            <ac:grpSpMk id="33" creationId="{A17D6CFA-0BF7-46B0-6359-537F9AD89849}"/>
          </ac:grpSpMkLst>
        </pc:grpChg>
        <pc:grpChg chg="mod">
          <ac:chgData name="Monica Bennett" userId="a878a5d4-89bf-4f61-b999-31e96cd05c98" providerId="ADAL" clId="{CAF369FA-829B-40D8-BD2A-4EF96B6D10D6}" dt="2025-11-11T14:04:07.160" v="6218" actId="1582"/>
          <ac:grpSpMkLst>
            <pc:docMk/>
            <pc:sldMk cId="3950132138" sldId="310"/>
            <ac:grpSpMk id="34" creationId="{076AB9D1-52A6-E73C-9359-6CF3FF8AFD06}"/>
          </ac:grpSpMkLst>
        </pc:grpChg>
        <pc:grpChg chg="mod">
          <ac:chgData name="Monica Bennett" userId="a878a5d4-89bf-4f61-b999-31e96cd05c98" providerId="ADAL" clId="{CAF369FA-829B-40D8-BD2A-4EF96B6D10D6}" dt="2025-11-11T14:04:07.160" v="6218" actId="1582"/>
          <ac:grpSpMkLst>
            <pc:docMk/>
            <pc:sldMk cId="3950132138" sldId="310"/>
            <ac:grpSpMk id="37" creationId="{7E8A086E-C123-463A-7223-55A9FFC7BF1C}"/>
          </ac:grpSpMkLst>
        </pc:grpChg>
        <pc:grpChg chg="mod">
          <ac:chgData name="Monica Bennett" userId="a878a5d4-89bf-4f61-b999-31e96cd05c98" providerId="ADAL" clId="{CAF369FA-829B-40D8-BD2A-4EF96B6D10D6}" dt="2025-11-11T14:04:07.160" v="6218" actId="1582"/>
          <ac:grpSpMkLst>
            <pc:docMk/>
            <pc:sldMk cId="3950132138" sldId="310"/>
            <ac:grpSpMk id="43" creationId="{9E1F8A98-5C66-5454-8C02-E88B47328963}"/>
          </ac:grpSpMkLst>
        </pc:grpChg>
        <pc:grpChg chg="mod">
          <ac:chgData name="Monica Bennett" userId="a878a5d4-89bf-4f61-b999-31e96cd05c98" providerId="ADAL" clId="{CAF369FA-829B-40D8-BD2A-4EF96B6D10D6}" dt="2025-11-11T14:04:07.160" v="6218" actId="1582"/>
          <ac:grpSpMkLst>
            <pc:docMk/>
            <pc:sldMk cId="3950132138" sldId="310"/>
            <ac:grpSpMk id="46" creationId="{CF9ED88C-7874-9F3E-658C-455EA2EA1E53}"/>
          </ac:grpSpMkLst>
        </pc:grpChg>
        <pc:grpChg chg="mod">
          <ac:chgData name="Monica Bennett" userId="a878a5d4-89bf-4f61-b999-31e96cd05c98" providerId="ADAL" clId="{CAF369FA-829B-40D8-BD2A-4EF96B6D10D6}" dt="2025-11-11T14:04:07.160" v="6218" actId="1582"/>
          <ac:grpSpMkLst>
            <pc:docMk/>
            <pc:sldMk cId="3950132138" sldId="310"/>
            <ac:grpSpMk id="49" creationId="{105DA53A-9BE8-0946-7E42-B3A1C7BB9A4A}"/>
          </ac:grpSpMkLst>
        </pc:grpChg>
        <pc:grpChg chg="mod">
          <ac:chgData name="Monica Bennett" userId="a878a5d4-89bf-4f61-b999-31e96cd05c98" providerId="ADAL" clId="{CAF369FA-829B-40D8-BD2A-4EF96B6D10D6}" dt="2025-11-11T14:04:07.160" v="6218" actId="1582"/>
          <ac:grpSpMkLst>
            <pc:docMk/>
            <pc:sldMk cId="3950132138" sldId="310"/>
            <ac:grpSpMk id="56" creationId="{D60A6831-6FE3-3126-CD6E-99E72E3EFACF}"/>
          </ac:grpSpMkLst>
        </pc:grpChg>
        <pc:grpChg chg="mod">
          <ac:chgData name="Monica Bennett" userId="a878a5d4-89bf-4f61-b999-31e96cd05c98" providerId="ADAL" clId="{CAF369FA-829B-40D8-BD2A-4EF96B6D10D6}" dt="2025-11-11T14:04:07.160" v="6218" actId="1582"/>
          <ac:grpSpMkLst>
            <pc:docMk/>
            <pc:sldMk cId="3950132138" sldId="310"/>
            <ac:grpSpMk id="65" creationId="{30B85DAA-0B5B-93C1-703B-EEB86929E8BB}"/>
          </ac:grpSpMkLst>
        </pc:grpChg>
        <pc:grpChg chg="mod">
          <ac:chgData name="Monica Bennett" userId="a878a5d4-89bf-4f61-b999-31e96cd05c98" providerId="ADAL" clId="{CAF369FA-829B-40D8-BD2A-4EF96B6D10D6}" dt="2025-11-11T14:04:07.160" v="6218" actId="1582"/>
          <ac:grpSpMkLst>
            <pc:docMk/>
            <pc:sldMk cId="3950132138" sldId="310"/>
            <ac:grpSpMk id="74" creationId="{34241F29-0D08-B915-7864-D9237CC94C05}"/>
          </ac:grpSpMkLst>
        </pc:grpChg>
      </pc:sldChg>
      <pc:sldChg chg="addSp delSp modSp add mod modAnim modNotesTx">
        <pc:chgData name="Monica Bennett" userId="a878a5d4-89bf-4f61-b999-31e96cd05c98" providerId="ADAL" clId="{CAF369FA-829B-40D8-BD2A-4EF96B6D10D6}" dt="2025-11-13T16:30:00.561" v="6239" actId="20577"/>
        <pc:sldMkLst>
          <pc:docMk/>
          <pc:sldMk cId="478177465" sldId="311"/>
        </pc:sldMkLst>
        <pc:grpChg chg="mod">
          <ac:chgData name="Monica Bennett" userId="a878a5d4-89bf-4f61-b999-31e96cd05c98" providerId="ADAL" clId="{CAF369FA-829B-40D8-BD2A-4EF96B6D10D6}" dt="2025-11-11T13:55:12.462" v="6086" actId="1582"/>
          <ac:grpSpMkLst>
            <pc:docMk/>
            <pc:sldMk cId="478177465" sldId="311"/>
            <ac:grpSpMk id="26" creationId="{55436BC5-40A4-50A6-DAD4-11720E4366FB}"/>
          </ac:grpSpMkLst>
        </pc:grpChg>
        <pc:grpChg chg="mod">
          <ac:chgData name="Monica Bennett" userId="a878a5d4-89bf-4f61-b999-31e96cd05c98" providerId="ADAL" clId="{CAF369FA-829B-40D8-BD2A-4EF96B6D10D6}" dt="2025-11-11T13:55:12.462" v="6086" actId="1582"/>
          <ac:grpSpMkLst>
            <pc:docMk/>
            <pc:sldMk cId="478177465" sldId="311"/>
            <ac:grpSpMk id="33" creationId="{C8A74E8E-4E1E-2C59-D854-AD5AF4EB6E79}"/>
          </ac:grpSpMkLst>
        </pc:grpChg>
        <pc:grpChg chg="mod">
          <ac:chgData name="Monica Bennett" userId="a878a5d4-89bf-4f61-b999-31e96cd05c98" providerId="ADAL" clId="{CAF369FA-829B-40D8-BD2A-4EF96B6D10D6}" dt="2025-11-11T13:55:12.462" v="6086" actId="1582"/>
          <ac:grpSpMkLst>
            <pc:docMk/>
            <pc:sldMk cId="478177465" sldId="311"/>
            <ac:grpSpMk id="43" creationId="{AC57E14F-1B03-2524-63EE-84CD9D872D06}"/>
          </ac:grpSpMkLst>
        </pc:grpChg>
        <pc:grpChg chg="mod">
          <ac:chgData name="Monica Bennett" userId="a878a5d4-89bf-4f61-b999-31e96cd05c98" providerId="ADAL" clId="{CAF369FA-829B-40D8-BD2A-4EF96B6D10D6}" dt="2025-11-11T13:55:12.462" v="6086" actId="1582"/>
          <ac:grpSpMkLst>
            <pc:docMk/>
            <pc:sldMk cId="478177465" sldId="311"/>
            <ac:grpSpMk id="46" creationId="{B46F763A-8EA4-E040-107E-A2694305902D}"/>
          </ac:grpSpMkLst>
        </pc:grpChg>
        <pc:grpChg chg="mod">
          <ac:chgData name="Monica Bennett" userId="a878a5d4-89bf-4f61-b999-31e96cd05c98" providerId="ADAL" clId="{CAF369FA-829B-40D8-BD2A-4EF96B6D10D6}" dt="2025-11-11T13:55:12.462" v="6086" actId="1582"/>
          <ac:grpSpMkLst>
            <pc:docMk/>
            <pc:sldMk cId="478177465" sldId="311"/>
            <ac:grpSpMk id="49" creationId="{2D87AE8D-4302-4A1A-99B4-E66D85A70CBD}"/>
          </ac:grpSpMkLst>
        </pc:grpChg>
        <pc:grpChg chg="mod">
          <ac:chgData name="Monica Bennett" userId="a878a5d4-89bf-4f61-b999-31e96cd05c98" providerId="ADAL" clId="{CAF369FA-829B-40D8-BD2A-4EF96B6D10D6}" dt="2025-11-11T13:55:12.462" v="6086" actId="1582"/>
          <ac:grpSpMkLst>
            <pc:docMk/>
            <pc:sldMk cId="478177465" sldId="311"/>
            <ac:grpSpMk id="68" creationId="{54ED39FD-17E3-4C01-DF38-FBB8A3A59A9B}"/>
          </ac:grpSpMkLst>
        </pc:grpChg>
        <pc:grpChg chg="mod">
          <ac:chgData name="Monica Bennett" userId="a878a5d4-89bf-4f61-b999-31e96cd05c98" providerId="ADAL" clId="{CAF369FA-829B-40D8-BD2A-4EF96B6D10D6}" dt="2025-11-11T13:55:12.462" v="6086" actId="1582"/>
          <ac:grpSpMkLst>
            <pc:docMk/>
            <pc:sldMk cId="478177465" sldId="311"/>
            <ac:grpSpMk id="71" creationId="{9E3A2FDA-3238-9F16-972E-62D2F1C85026}"/>
          </ac:grpSpMkLst>
        </pc:grpChg>
        <pc:grpChg chg="mod">
          <ac:chgData name="Monica Bennett" userId="a878a5d4-89bf-4f61-b999-31e96cd05c98" providerId="ADAL" clId="{CAF369FA-829B-40D8-BD2A-4EF96B6D10D6}" dt="2025-11-11T13:55:12.462" v="6086" actId="1582"/>
          <ac:grpSpMkLst>
            <pc:docMk/>
            <pc:sldMk cId="478177465" sldId="311"/>
            <ac:grpSpMk id="74" creationId="{14A01135-EE2F-2CB5-1109-7E11E27245CD}"/>
          </ac:grpSpMkLst>
        </pc:grpChg>
        <pc:grpChg chg="mod">
          <ac:chgData name="Monica Bennett" userId="a878a5d4-89bf-4f61-b999-31e96cd05c98" providerId="ADAL" clId="{CAF369FA-829B-40D8-BD2A-4EF96B6D10D6}" dt="2025-11-11T13:55:12.462" v="6086" actId="1582"/>
          <ac:grpSpMkLst>
            <pc:docMk/>
            <pc:sldMk cId="478177465" sldId="311"/>
            <ac:grpSpMk id="77" creationId="{686DE30A-76C0-E1CB-44E0-B980EC5E9178}"/>
          </ac:grpSpMkLst>
        </pc:grpChg>
        <pc:grpChg chg="mod">
          <ac:chgData name="Monica Bennett" userId="a878a5d4-89bf-4f61-b999-31e96cd05c98" providerId="ADAL" clId="{CAF369FA-829B-40D8-BD2A-4EF96B6D10D6}" dt="2025-11-11T13:55:12.462" v="6086" actId="1582"/>
          <ac:grpSpMkLst>
            <pc:docMk/>
            <pc:sldMk cId="478177465" sldId="311"/>
            <ac:grpSpMk id="83" creationId="{1674A97A-2789-6869-D3FC-43E89D867F8D}"/>
          </ac:grpSpMkLst>
        </pc:grpChg>
      </pc:sldChg>
      <pc:sldChg chg="addSp delSp modSp add mod addAnim delAnim modAnim modNotesTx">
        <pc:chgData name="Monica Bennett" userId="a878a5d4-89bf-4f61-b999-31e96cd05c98" providerId="ADAL" clId="{CAF369FA-829B-40D8-BD2A-4EF96B6D10D6}" dt="2025-11-13T16:30:25.358" v="6243" actId="20577"/>
        <pc:sldMkLst>
          <pc:docMk/>
          <pc:sldMk cId="208940612" sldId="313"/>
        </pc:sldMkLst>
        <pc:spChg chg="ord">
          <ac:chgData name="Monica Bennett" userId="a878a5d4-89bf-4f61-b999-31e96cd05c98" providerId="ADAL" clId="{CAF369FA-829B-40D8-BD2A-4EF96B6D10D6}" dt="2025-11-11T14:05:17.371" v="6226" actId="167"/>
          <ac:spMkLst>
            <pc:docMk/>
            <pc:sldMk cId="208940612" sldId="313"/>
            <ac:spMk id="2" creationId="{8B1C7457-67AA-C658-8735-0B92E832FFA6}"/>
          </ac:spMkLst>
        </pc:spChg>
        <pc:spChg chg="add del ord">
          <ac:chgData name="Monica Bennett" userId="a878a5d4-89bf-4f61-b999-31e96cd05c98" providerId="ADAL" clId="{CAF369FA-829B-40D8-BD2A-4EF96B6D10D6}" dt="2025-11-11T14:05:14.750" v="6225" actId="167"/>
          <ac:spMkLst>
            <pc:docMk/>
            <pc:sldMk cId="208940612" sldId="313"/>
            <ac:spMk id="3" creationId="{CC122CE9-F135-B158-0DF6-68C87BAA2083}"/>
          </ac:spMkLst>
        </pc:spChg>
        <pc:grpChg chg="add mod">
          <ac:chgData name="Monica Bennett" userId="a878a5d4-89bf-4f61-b999-31e96cd05c98" providerId="ADAL" clId="{CAF369FA-829B-40D8-BD2A-4EF96B6D10D6}" dt="2025-11-07T00:23:00.383" v="5388"/>
          <ac:grpSpMkLst>
            <pc:docMk/>
            <pc:sldMk cId="208940612" sldId="313"/>
            <ac:grpSpMk id="4" creationId="{4B0F4DB7-15DA-97B1-DB5B-170C3F537AF0}"/>
          </ac:grpSpMkLst>
        </pc:grpChg>
        <pc:grpChg chg="add del mod ord">
          <ac:chgData name="Monica Bennett" userId="a878a5d4-89bf-4f61-b999-31e96cd05c98" providerId="ADAL" clId="{CAF369FA-829B-40D8-BD2A-4EF96B6D10D6}" dt="2025-11-11T14:04:46.578" v="6222" actId="1582"/>
          <ac:grpSpMkLst>
            <pc:docMk/>
            <pc:sldMk cId="208940612" sldId="313"/>
            <ac:grpSpMk id="7" creationId="{BB1116A5-06CB-FB68-56FC-4D4C911C323B}"/>
          </ac:grpSpMkLst>
        </pc:grpChg>
        <pc:grpChg chg="mod">
          <ac:chgData name="Monica Bennett" userId="a878a5d4-89bf-4f61-b999-31e96cd05c98" providerId="ADAL" clId="{CAF369FA-829B-40D8-BD2A-4EF96B6D10D6}" dt="2025-11-11T14:04:46.578" v="6222" actId="1582"/>
          <ac:grpSpMkLst>
            <pc:docMk/>
            <pc:sldMk cId="208940612" sldId="313"/>
            <ac:grpSpMk id="33" creationId="{EA2E6DF5-AA7C-0805-8932-9138E5E484BE}"/>
          </ac:grpSpMkLst>
        </pc:grpChg>
        <pc:grpChg chg="mod">
          <ac:chgData name="Monica Bennett" userId="a878a5d4-89bf-4f61-b999-31e96cd05c98" providerId="ADAL" clId="{CAF369FA-829B-40D8-BD2A-4EF96B6D10D6}" dt="2025-11-11T14:04:46.578" v="6222" actId="1582"/>
          <ac:grpSpMkLst>
            <pc:docMk/>
            <pc:sldMk cId="208940612" sldId="313"/>
            <ac:grpSpMk id="34" creationId="{564E02CC-DA6E-3EA5-D252-C8E7A8824508}"/>
          </ac:grpSpMkLst>
        </pc:grpChg>
        <pc:grpChg chg="mod">
          <ac:chgData name="Monica Bennett" userId="a878a5d4-89bf-4f61-b999-31e96cd05c98" providerId="ADAL" clId="{CAF369FA-829B-40D8-BD2A-4EF96B6D10D6}" dt="2025-11-11T14:04:46.578" v="6222" actId="1582"/>
          <ac:grpSpMkLst>
            <pc:docMk/>
            <pc:sldMk cId="208940612" sldId="313"/>
            <ac:grpSpMk id="37" creationId="{02DE35BF-4922-8EC9-7F75-673BAC402F96}"/>
          </ac:grpSpMkLst>
        </pc:grpChg>
        <pc:grpChg chg="mod">
          <ac:chgData name="Monica Bennett" userId="a878a5d4-89bf-4f61-b999-31e96cd05c98" providerId="ADAL" clId="{CAF369FA-829B-40D8-BD2A-4EF96B6D10D6}" dt="2025-11-11T14:04:46.578" v="6222" actId="1582"/>
          <ac:grpSpMkLst>
            <pc:docMk/>
            <pc:sldMk cId="208940612" sldId="313"/>
            <ac:grpSpMk id="40" creationId="{5008CFA6-F642-44E0-640C-0356650C929B}"/>
          </ac:grpSpMkLst>
        </pc:grpChg>
        <pc:grpChg chg="mod">
          <ac:chgData name="Monica Bennett" userId="a878a5d4-89bf-4f61-b999-31e96cd05c98" providerId="ADAL" clId="{CAF369FA-829B-40D8-BD2A-4EF96B6D10D6}" dt="2025-11-11T14:04:46.578" v="6222" actId="1582"/>
          <ac:grpSpMkLst>
            <pc:docMk/>
            <pc:sldMk cId="208940612" sldId="313"/>
            <ac:grpSpMk id="43" creationId="{68AF054E-242A-C291-B69C-909BBA5E712F}"/>
          </ac:grpSpMkLst>
        </pc:grpChg>
        <pc:grpChg chg="mod">
          <ac:chgData name="Monica Bennett" userId="a878a5d4-89bf-4f61-b999-31e96cd05c98" providerId="ADAL" clId="{CAF369FA-829B-40D8-BD2A-4EF96B6D10D6}" dt="2025-11-11T14:04:46.578" v="6222" actId="1582"/>
          <ac:grpSpMkLst>
            <pc:docMk/>
            <pc:sldMk cId="208940612" sldId="313"/>
            <ac:grpSpMk id="46" creationId="{F6DFAF46-EEBF-99FA-E5CE-8719B874B9AB}"/>
          </ac:grpSpMkLst>
        </pc:grpChg>
        <pc:grpChg chg="mod">
          <ac:chgData name="Monica Bennett" userId="a878a5d4-89bf-4f61-b999-31e96cd05c98" providerId="ADAL" clId="{CAF369FA-829B-40D8-BD2A-4EF96B6D10D6}" dt="2025-11-11T14:04:46.578" v="6222" actId="1582"/>
          <ac:grpSpMkLst>
            <pc:docMk/>
            <pc:sldMk cId="208940612" sldId="313"/>
            <ac:grpSpMk id="49" creationId="{E5548687-0533-2393-8118-7C6ED57E7769}"/>
          </ac:grpSpMkLst>
        </pc:grpChg>
        <pc:grpChg chg="mod">
          <ac:chgData name="Monica Bennett" userId="a878a5d4-89bf-4f61-b999-31e96cd05c98" providerId="ADAL" clId="{CAF369FA-829B-40D8-BD2A-4EF96B6D10D6}" dt="2025-11-11T14:04:46.578" v="6222" actId="1582"/>
          <ac:grpSpMkLst>
            <pc:docMk/>
            <pc:sldMk cId="208940612" sldId="313"/>
            <ac:grpSpMk id="56" creationId="{A60D856C-75D1-664F-D6F4-61B28A8A489F}"/>
          </ac:grpSpMkLst>
        </pc:grpChg>
        <pc:grpChg chg="mod">
          <ac:chgData name="Monica Bennett" userId="a878a5d4-89bf-4f61-b999-31e96cd05c98" providerId="ADAL" clId="{CAF369FA-829B-40D8-BD2A-4EF96B6D10D6}" dt="2025-11-11T14:04:46.578" v="6222" actId="1582"/>
          <ac:grpSpMkLst>
            <pc:docMk/>
            <pc:sldMk cId="208940612" sldId="313"/>
            <ac:grpSpMk id="65" creationId="{ACE9BEBD-F955-9BE0-0394-795194568601}"/>
          </ac:grpSpMkLst>
        </pc:grpChg>
        <pc:picChg chg="mod">
          <ac:chgData name="Monica Bennett" userId="a878a5d4-89bf-4f61-b999-31e96cd05c98" providerId="ADAL" clId="{CAF369FA-829B-40D8-BD2A-4EF96B6D10D6}" dt="2025-11-07T00:23:00.383" v="5388"/>
          <ac:picMkLst>
            <pc:docMk/>
            <pc:sldMk cId="208940612" sldId="313"/>
            <ac:picMk id="5" creationId="{6D2153A4-5923-68AF-A106-2851AAC9D629}"/>
          </ac:picMkLst>
        </pc:picChg>
        <pc:picChg chg="mod">
          <ac:chgData name="Monica Bennett" userId="a878a5d4-89bf-4f61-b999-31e96cd05c98" providerId="ADAL" clId="{CAF369FA-829B-40D8-BD2A-4EF96B6D10D6}" dt="2025-11-07T00:23:00.383" v="5388"/>
          <ac:picMkLst>
            <pc:docMk/>
            <pc:sldMk cId="208940612" sldId="313"/>
            <ac:picMk id="10" creationId="{B1577BA4-64C9-41DF-3421-DADE7A486B03}"/>
          </ac:picMkLst>
        </pc:picChg>
        <pc:picChg chg="ord">
          <ac:chgData name="Monica Bennett" userId="a878a5d4-89bf-4f61-b999-31e96cd05c98" providerId="ADAL" clId="{CAF369FA-829B-40D8-BD2A-4EF96B6D10D6}" dt="2025-11-11T14:05:11.078" v="6224" actId="167"/>
          <ac:picMkLst>
            <pc:docMk/>
            <pc:sldMk cId="208940612" sldId="313"/>
            <ac:picMk id="13" creationId="{FC0E1042-F3E7-6B37-6512-6C85F4F27BBD}"/>
          </ac:picMkLst>
        </pc:picChg>
        <pc:inkChg chg="mod">
          <ac:chgData name="Monica Bennett" userId="a878a5d4-89bf-4f61-b999-31e96cd05c98" providerId="ADAL" clId="{CAF369FA-829B-40D8-BD2A-4EF96B6D10D6}" dt="2025-10-30T17:08:58.045" v="4392"/>
          <ac:inkMkLst>
            <pc:docMk/>
            <pc:sldMk cId="208940612" sldId="313"/>
            <ac:inkMk id="8" creationId="{1A0D32DD-F7A6-6F0C-0392-F8FB4089160D}"/>
          </ac:inkMkLst>
        </pc:inkChg>
        <pc:inkChg chg="mod">
          <ac:chgData name="Monica Bennett" userId="a878a5d4-89bf-4f61-b999-31e96cd05c98" providerId="ADAL" clId="{CAF369FA-829B-40D8-BD2A-4EF96B6D10D6}" dt="2025-10-30T17:08:58.045" v="4392"/>
          <ac:inkMkLst>
            <pc:docMk/>
            <pc:sldMk cId="208940612" sldId="313"/>
            <ac:inkMk id="9" creationId="{FCC70C88-7F4C-DD5B-598A-6C2ED065DB0A}"/>
          </ac:inkMkLst>
        </pc:inkChg>
      </pc:sldChg>
      <pc:sldChg chg="addSp delSp modSp add mod delAnim modAnim modNotesTx">
        <pc:chgData name="Monica Bennett" userId="a878a5d4-89bf-4f61-b999-31e96cd05c98" providerId="ADAL" clId="{CAF369FA-829B-40D8-BD2A-4EF96B6D10D6}" dt="2025-11-13T16:30:32.249" v="6246" actId="20577"/>
        <pc:sldMkLst>
          <pc:docMk/>
          <pc:sldMk cId="3018031344" sldId="314"/>
        </pc:sldMkLst>
        <pc:grpChg chg="add mod">
          <ac:chgData name="Monica Bennett" userId="a878a5d4-89bf-4f61-b999-31e96cd05c98" providerId="ADAL" clId="{CAF369FA-829B-40D8-BD2A-4EF96B6D10D6}" dt="2025-11-11T14:05:58.640" v="6230" actId="1582"/>
          <ac:grpSpMkLst>
            <pc:docMk/>
            <pc:sldMk cId="3018031344" sldId="314"/>
            <ac:grpSpMk id="11" creationId="{9BE2DA07-24E6-8E47-35C7-C6DEE0607982}"/>
          </ac:grpSpMkLst>
        </pc:grpChg>
        <pc:grpChg chg="mod">
          <ac:chgData name="Monica Bennett" userId="a878a5d4-89bf-4f61-b999-31e96cd05c98" providerId="ADAL" clId="{CAF369FA-829B-40D8-BD2A-4EF96B6D10D6}" dt="2025-11-11T14:05:58.640" v="6230" actId="1582"/>
          <ac:grpSpMkLst>
            <pc:docMk/>
            <pc:sldMk cId="3018031344" sldId="314"/>
            <ac:grpSpMk id="33" creationId="{A70FDCCD-B47B-9B16-6978-C485B15E08B9}"/>
          </ac:grpSpMkLst>
        </pc:grpChg>
        <pc:grpChg chg="mod">
          <ac:chgData name="Monica Bennett" userId="a878a5d4-89bf-4f61-b999-31e96cd05c98" providerId="ADAL" clId="{CAF369FA-829B-40D8-BD2A-4EF96B6D10D6}" dt="2025-11-11T14:05:58.640" v="6230" actId="1582"/>
          <ac:grpSpMkLst>
            <pc:docMk/>
            <pc:sldMk cId="3018031344" sldId="314"/>
            <ac:grpSpMk id="34" creationId="{6700B1F5-107A-30E8-5E89-81B8DC008E0B}"/>
          </ac:grpSpMkLst>
        </pc:grpChg>
        <pc:grpChg chg="mod">
          <ac:chgData name="Monica Bennett" userId="a878a5d4-89bf-4f61-b999-31e96cd05c98" providerId="ADAL" clId="{CAF369FA-829B-40D8-BD2A-4EF96B6D10D6}" dt="2025-11-11T14:05:58.640" v="6230" actId="1582"/>
          <ac:grpSpMkLst>
            <pc:docMk/>
            <pc:sldMk cId="3018031344" sldId="314"/>
            <ac:grpSpMk id="37" creationId="{465B30B3-49AB-0170-BD10-88EE5C9FFCDC}"/>
          </ac:grpSpMkLst>
        </pc:grpChg>
        <pc:grpChg chg="mod">
          <ac:chgData name="Monica Bennett" userId="a878a5d4-89bf-4f61-b999-31e96cd05c98" providerId="ADAL" clId="{CAF369FA-829B-40D8-BD2A-4EF96B6D10D6}" dt="2025-11-11T14:05:58.640" v="6230" actId="1582"/>
          <ac:grpSpMkLst>
            <pc:docMk/>
            <pc:sldMk cId="3018031344" sldId="314"/>
            <ac:grpSpMk id="40" creationId="{1BB72F57-636F-8A80-648D-7EFFA0720FA1}"/>
          </ac:grpSpMkLst>
        </pc:grpChg>
        <pc:grpChg chg="mod">
          <ac:chgData name="Monica Bennett" userId="a878a5d4-89bf-4f61-b999-31e96cd05c98" providerId="ADAL" clId="{CAF369FA-829B-40D8-BD2A-4EF96B6D10D6}" dt="2025-11-11T14:05:58.640" v="6230" actId="1582"/>
          <ac:grpSpMkLst>
            <pc:docMk/>
            <pc:sldMk cId="3018031344" sldId="314"/>
            <ac:grpSpMk id="43" creationId="{91CACFEF-1A32-42E4-6730-3A6E599DD277}"/>
          </ac:grpSpMkLst>
        </pc:grpChg>
        <pc:grpChg chg="mod">
          <ac:chgData name="Monica Bennett" userId="a878a5d4-89bf-4f61-b999-31e96cd05c98" providerId="ADAL" clId="{CAF369FA-829B-40D8-BD2A-4EF96B6D10D6}" dt="2025-11-11T14:05:58.640" v="6230" actId="1582"/>
          <ac:grpSpMkLst>
            <pc:docMk/>
            <pc:sldMk cId="3018031344" sldId="314"/>
            <ac:grpSpMk id="46" creationId="{6C672D96-B050-C7F0-8E3D-418489D74259}"/>
          </ac:grpSpMkLst>
        </pc:grpChg>
        <pc:grpChg chg="mod">
          <ac:chgData name="Monica Bennett" userId="a878a5d4-89bf-4f61-b999-31e96cd05c98" providerId="ADAL" clId="{CAF369FA-829B-40D8-BD2A-4EF96B6D10D6}" dt="2025-11-11T14:05:58.640" v="6230" actId="1582"/>
          <ac:grpSpMkLst>
            <pc:docMk/>
            <pc:sldMk cId="3018031344" sldId="314"/>
            <ac:grpSpMk id="49" creationId="{F9513823-3753-9B2E-3458-4A510F16895C}"/>
          </ac:grpSpMkLst>
        </pc:grpChg>
        <pc:grpChg chg="mod">
          <ac:chgData name="Monica Bennett" userId="a878a5d4-89bf-4f61-b999-31e96cd05c98" providerId="ADAL" clId="{CAF369FA-829B-40D8-BD2A-4EF96B6D10D6}" dt="2025-11-11T14:05:58.640" v="6230" actId="1582"/>
          <ac:grpSpMkLst>
            <pc:docMk/>
            <pc:sldMk cId="3018031344" sldId="314"/>
            <ac:grpSpMk id="56" creationId="{4EE10D67-803F-991E-DD7A-107D390BBD3C}"/>
          </ac:grpSpMkLst>
        </pc:grpChg>
        <pc:grpChg chg="mod">
          <ac:chgData name="Monica Bennett" userId="a878a5d4-89bf-4f61-b999-31e96cd05c98" providerId="ADAL" clId="{CAF369FA-829B-40D8-BD2A-4EF96B6D10D6}" dt="2025-11-11T14:05:58.640" v="6230" actId="1582"/>
          <ac:grpSpMkLst>
            <pc:docMk/>
            <pc:sldMk cId="3018031344" sldId="314"/>
            <ac:grpSpMk id="65" creationId="{4F80B179-3437-0CD2-AB60-99B3E2A2A859}"/>
          </ac:grpSpMkLst>
        </pc:grpChg>
        <pc:picChg chg="add mod">
          <ac:chgData name="Monica Bennett" userId="a878a5d4-89bf-4f61-b999-31e96cd05c98" providerId="ADAL" clId="{CAF369FA-829B-40D8-BD2A-4EF96B6D10D6}" dt="2025-10-30T17:28:22.149" v="5290"/>
          <ac:picMkLst>
            <pc:docMk/>
            <pc:sldMk cId="3018031344" sldId="314"/>
            <ac:picMk id="14" creationId="{A9BD17C3-63F5-41CC-2D92-D1AE09F8BC0A}"/>
          </ac:picMkLst>
        </pc:picChg>
        <pc:inkChg chg="add mod">
          <ac:chgData name="Monica Bennett" userId="a878a5d4-89bf-4f61-b999-31e96cd05c98" providerId="ADAL" clId="{CAF369FA-829B-40D8-BD2A-4EF96B6D10D6}" dt="2025-10-30T17:16:12.396" v="4559" actId="1076"/>
          <ac:inkMkLst>
            <pc:docMk/>
            <pc:sldMk cId="3018031344" sldId="314"/>
            <ac:inkMk id="8" creationId="{4343B2BD-ABEF-D1B8-B2C6-88C281D4B99F}"/>
          </ac:inkMkLst>
        </pc:inkChg>
        <pc:inkChg chg="add mod">
          <ac:chgData name="Monica Bennett" userId="a878a5d4-89bf-4f61-b999-31e96cd05c98" providerId="ADAL" clId="{CAF369FA-829B-40D8-BD2A-4EF96B6D10D6}" dt="2025-10-30T17:16:17.570" v="4561" actId="1076"/>
          <ac:inkMkLst>
            <pc:docMk/>
            <pc:sldMk cId="3018031344" sldId="314"/>
            <ac:inkMk id="9" creationId="{C93C32B3-FEE3-F911-7E9F-7BDE938E1EA5}"/>
          </ac:inkMkLst>
        </pc:inkChg>
        <pc:inkChg chg="add mod">
          <ac:chgData name="Monica Bennett" userId="a878a5d4-89bf-4f61-b999-31e96cd05c98" providerId="ADAL" clId="{CAF369FA-829B-40D8-BD2A-4EF96B6D10D6}" dt="2025-10-30T17:16:27.014" v="4563" actId="1076"/>
          <ac:inkMkLst>
            <pc:docMk/>
            <pc:sldMk cId="3018031344" sldId="314"/>
            <ac:inkMk id="10" creationId="{4008FC71-54F8-E1D0-579E-B2C80DE1C952}"/>
          </ac:inkMkLst>
        </pc:inkChg>
        <pc:inkChg chg="mod">
          <ac:chgData name="Monica Bennett" userId="a878a5d4-89bf-4f61-b999-31e96cd05c98" providerId="ADAL" clId="{CAF369FA-829B-40D8-BD2A-4EF96B6D10D6}" dt="2025-10-30T17:17:38.600" v="4569"/>
          <ac:inkMkLst>
            <pc:docMk/>
            <pc:sldMk cId="3018031344" sldId="314"/>
            <ac:inkMk id="12" creationId="{D6E36EBA-6C67-BB62-5B8F-AFECC1947E7A}"/>
          </ac:inkMkLst>
        </pc:inkChg>
        <pc:inkChg chg="mod">
          <ac:chgData name="Monica Bennett" userId="a878a5d4-89bf-4f61-b999-31e96cd05c98" providerId="ADAL" clId="{CAF369FA-829B-40D8-BD2A-4EF96B6D10D6}" dt="2025-10-30T17:17:38.600" v="4569"/>
          <ac:inkMkLst>
            <pc:docMk/>
            <pc:sldMk cId="3018031344" sldId="314"/>
            <ac:inkMk id="13" creationId="{77432DFC-84A0-CE98-EC58-93B8BC1BF4F6}"/>
          </ac:inkMkLst>
        </pc:inkChg>
      </pc:sldChg>
      <pc:sldChg chg="addSp delSp modSp add mod delAnim modAnim modNotesTx">
        <pc:chgData name="Monica Bennett" userId="a878a5d4-89bf-4f61-b999-31e96cd05c98" providerId="ADAL" clId="{CAF369FA-829B-40D8-BD2A-4EF96B6D10D6}" dt="2025-11-13T16:30:36.629" v="6247" actId="20577"/>
        <pc:sldMkLst>
          <pc:docMk/>
          <pc:sldMk cId="3278847088" sldId="315"/>
        </pc:sldMkLst>
        <pc:spChg chg="add del">
          <ac:chgData name="Monica Bennett" userId="a878a5d4-89bf-4f61-b999-31e96cd05c98" providerId="ADAL" clId="{CAF369FA-829B-40D8-BD2A-4EF96B6D10D6}" dt="2025-10-30T17:24:54.589" v="5024" actId="478"/>
          <ac:spMkLst>
            <pc:docMk/>
            <pc:sldMk cId="3278847088" sldId="315"/>
            <ac:spMk id="3" creationId="{84A4412C-C54A-8B80-3317-E865F2017822}"/>
          </ac:spMkLst>
        </pc:spChg>
        <pc:grpChg chg="mod">
          <ac:chgData name="Monica Bennett" userId="a878a5d4-89bf-4f61-b999-31e96cd05c98" providerId="ADAL" clId="{CAF369FA-829B-40D8-BD2A-4EF96B6D10D6}" dt="2025-11-11T14:06:51.672" v="6234" actId="1582"/>
          <ac:grpSpMkLst>
            <pc:docMk/>
            <pc:sldMk cId="3278847088" sldId="315"/>
            <ac:grpSpMk id="33" creationId="{C24E5997-C53C-08E5-E528-2961F0BCB316}"/>
          </ac:grpSpMkLst>
        </pc:grpChg>
        <pc:grpChg chg="mod">
          <ac:chgData name="Monica Bennett" userId="a878a5d4-89bf-4f61-b999-31e96cd05c98" providerId="ADAL" clId="{CAF369FA-829B-40D8-BD2A-4EF96B6D10D6}" dt="2025-11-11T14:06:51.672" v="6234" actId="1582"/>
          <ac:grpSpMkLst>
            <pc:docMk/>
            <pc:sldMk cId="3278847088" sldId="315"/>
            <ac:grpSpMk id="34" creationId="{D140F56A-DBE4-6EAA-E094-FE4CCF194172}"/>
          </ac:grpSpMkLst>
        </pc:grpChg>
        <pc:grpChg chg="mod">
          <ac:chgData name="Monica Bennett" userId="a878a5d4-89bf-4f61-b999-31e96cd05c98" providerId="ADAL" clId="{CAF369FA-829B-40D8-BD2A-4EF96B6D10D6}" dt="2025-11-11T14:06:51.672" v="6234" actId="1582"/>
          <ac:grpSpMkLst>
            <pc:docMk/>
            <pc:sldMk cId="3278847088" sldId="315"/>
            <ac:grpSpMk id="37" creationId="{C8502B96-9639-E212-7A10-0B0D1343E84E}"/>
          </ac:grpSpMkLst>
        </pc:grpChg>
        <pc:grpChg chg="mod">
          <ac:chgData name="Monica Bennett" userId="a878a5d4-89bf-4f61-b999-31e96cd05c98" providerId="ADAL" clId="{CAF369FA-829B-40D8-BD2A-4EF96B6D10D6}" dt="2025-11-11T14:06:51.672" v="6234" actId="1582"/>
          <ac:grpSpMkLst>
            <pc:docMk/>
            <pc:sldMk cId="3278847088" sldId="315"/>
            <ac:grpSpMk id="40" creationId="{2B3E0672-7BFA-849B-C287-BCA2162B0666}"/>
          </ac:grpSpMkLst>
        </pc:grpChg>
        <pc:grpChg chg="mod">
          <ac:chgData name="Monica Bennett" userId="a878a5d4-89bf-4f61-b999-31e96cd05c98" providerId="ADAL" clId="{CAF369FA-829B-40D8-BD2A-4EF96B6D10D6}" dt="2025-11-11T14:06:51.672" v="6234" actId="1582"/>
          <ac:grpSpMkLst>
            <pc:docMk/>
            <pc:sldMk cId="3278847088" sldId="315"/>
            <ac:grpSpMk id="43" creationId="{ADCB518A-F5A8-2023-76E9-71FF82B3F579}"/>
          </ac:grpSpMkLst>
        </pc:grpChg>
        <pc:grpChg chg="mod">
          <ac:chgData name="Monica Bennett" userId="a878a5d4-89bf-4f61-b999-31e96cd05c98" providerId="ADAL" clId="{CAF369FA-829B-40D8-BD2A-4EF96B6D10D6}" dt="2025-11-11T14:06:51.672" v="6234" actId="1582"/>
          <ac:grpSpMkLst>
            <pc:docMk/>
            <pc:sldMk cId="3278847088" sldId="315"/>
            <ac:grpSpMk id="46" creationId="{6073F7F1-07A9-1B0A-DD42-ABF68D35A0FF}"/>
          </ac:grpSpMkLst>
        </pc:grpChg>
        <pc:grpChg chg="mod">
          <ac:chgData name="Monica Bennett" userId="a878a5d4-89bf-4f61-b999-31e96cd05c98" providerId="ADAL" clId="{CAF369FA-829B-40D8-BD2A-4EF96B6D10D6}" dt="2025-11-11T14:06:51.672" v="6234" actId="1582"/>
          <ac:grpSpMkLst>
            <pc:docMk/>
            <pc:sldMk cId="3278847088" sldId="315"/>
            <ac:grpSpMk id="49" creationId="{82D25D67-2F1D-9649-9DB6-F4ECB4B5A001}"/>
          </ac:grpSpMkLst>
        </pc:grpChg>
        <pc:grpChg chg="mod">
          <ac:chgData name="Monica Bennett" userId="a878a5d4-89bf-4f61-b999-31e96cd05c98" providerId="ADAL" clId="{CAF369FA-829B-40D8-BD2A-4EF96B6D10D6}" dt="2025-11-11T14:06:51.672" v="6234" actId="1582"/>
          <ac:grpSpMkLst>
            <pc:docMk/>
            <pc:sldMk cId="3278847088" sldId="315"/>
            <ac:grpSpMk id="56" creationId="{5CA129A4-5651-7F2B-3F3B-F59D26A9B936}"/>
          </ac:grpSpMkLst>
        </pc:grpChg>
        <pc:grpChg chg="mod">
          <ac:chgData name="Monica Bennett" userId="a878a5d4-89bf-4f61-b999-31e96cd05c98" providerId="ADAL" clId="{CAF369FA-829B-40D8-BD2A-4EF96B6D10D6}" dt="2025-11-11T14:06:51.672" v="6234" actId="1582"/>
          <ac:grpSpMkLst>
            <pc:docMk/>
            <pc:sldMk cId="3278847088" sldId="315"/>
            <ac:grpSpMk id="65" creationId="{1D28CDCE-8232-175E-F56F-1DDC251D9157}"/>
          </ac:grpSpMkLst>
        </pc:grpChg>
        <pc:picChg chg="add mod">
          <ac:chgData name="Monica Bennett" userId="a878a5d4-89bf-4f61-b999-31e96cd05c98" providerId="ADAL" clId="{CAF369FA-829B-40D8-BD2A-4EF96B6D10D6}" dt="2025-10-30T17:28:31.565" v="5291"/>
          <ac:picMkLst>
            <pc:docMk/>
            <pc:sldMk cId="3278847088" sldId="315"/>
            <ac:picMk id="4" creationId="{32537975-0FC7-5617-374B-D59245A990DB}"/>
          </ac:picMkLst>
        </pc:picChg>
      </pc:sldChg>
      <pc:sldChg chg="modSp add mod">
        <pc:chgData name="Monica Bennett" userId="a878a5d4-89bf-4f61-b999-31e96cd05c98" providerId="ADAL" clId="{CAF369FA-829B-40D8-BD2A-4EF96B6D10D6}" dt="2025-11-07T14:58:22.906" v="5614" actId="20577"/>
        <pc:sldMkLst>
          <pc:docMk/>
          <pc:sldMk cId="3373419600" sldId="316"/>
        </pc:sldMkLst>
        <pc:spChg chg="mod">
          <ac:chgData name="Monica Bennett" userId="a878a5d4-89bf-4f61-b999-31e96cd05c98" providerId="ADAL" clId="{CAF369FA-829B-40D8-BD2A-4EF96B6D10D6}" dt="2025-11-07T14:58:22.906" v="5614" actId="20577"/>
          <ac:spMkLst>
            <pc:docMk/>
            <pc:sldMk cId="3373419600" sldId="316"/>
            <ac:spMk id="3" creationId="{C1E22BC6-6824-E468-C527-21983AFF8A99}"/>
          </ac:spMkLst>
        </pc:spChg>
      </pc:sldChg>
      <pc:sldChg chg="modSp add mod ord modNotesTx">
        <pc:chgData name="Monica Bennett" userId="a878a5d4-89bf-4f61-b999-31e96cd05c98" providerId="ADAL" clId="{CAF369FA-829B-40D8-BD2A-4EF96B6D10D6}" dt="2025-11-13T16:30:18.544" v="6241" actId="20577"/>
        <pc:sldMkLst>
          <pc:docMk/>
          <pc:sldMk cId="3967930649" sldId="317"/>
        </pc:sldMkLst>
        <pc:spChg chg="mod">
          <ac:chgData name="Monica Bennett" userId="a878a5d4-89bf-4f61-b999-31e96cd05c98" providerId="ADAL" clId="{CAF369FA-829B-40D8-BD2A-4EF96B6D10D6}" dt="2025-11-07T00:24:06.652" v="5451" actId="20577"/>
          <ac:spMkLst>
            <pc:docMk/>
            <pc:sldMk cId="3967930649" sldId="317"/>
            <ac:spMk id="2" creationId="{3C6EFB4B-ABC0-787C-32E0-0CEBBBF061BA}"/>
          </ac:spMkLst>
        </pc:spChg>
      </pc:sldChg>
      <pc:sldChg chg="modSp add mod">
        <pc:chgData name="Monica Bennett" userId="a878a5d4-89bf-4f61-b999-31e96cd05c98" providerId="ADAL" clId="{CAF369FA-829B-40D8-BD2A-4EF96B6D10D6}" dt="2025-11-07T14:58:36.395" v="5619" actId="20577"/>
        <pc:sldMkLst>
          <pc:docMk/>
          <pc:sldMk cId="356928781" sldId="319"/>
        </pc:sldMkLst>
        <pc:spChg chg="mod">
          <ac:chgData name="Monica Bennett" userId="a878a5d4-89bf-4f61-b999-31e96cd05c98" providerId="ADAL" clId="{CAF369FA-829B-40D8-BD2A-4EF96B6D10D6}" dt="2025-11-07T14:58:36.395" v="5619" actId="20577"/>
          <ac:spMkLst>
            <pc:docMk/>
            <pc:sldMk cId="356928781" sldId="319"/>
            <ac:spMk id="3" creationId="{C1E22BC6-6824-E468-C527-21983AFF8A99}"/>
          </ac:spMkLst>
        </pc:spChg>
      </pc:sldChg>
      <pc:sldMasterChg chg="addSldLayout delSldLayout modSldLayout">
        <pc:chgData name="Monica Bennett" userId="a878a5d4-89bf-4f61-b999-31e96cd05c98" providerId="ADAL" clId="{CAF369FA-829B-40D8-BD2A-4EF96B6D10D6}" dt="2025-11-10T22:24:25.537" v="5947" actId="47"/>
        <pc:sldMasterMkLst>
          <pc:docMk/>
          <pc:sldMasterMk cId="2142349000" sldId="2147486213"/>
        </pc:sldMasterMkLst>
        <pc:sldLayoutChg chg="modSp mod">
          <pc:chgData name="Monica Bennett" userId="a878a5d4-89bf-4f61-b999-31e96cd05c98" providerId="ADAL" clId="{CAF369FA-829B-40D8-BD2A-4EF96B6D10D6}" dt="2025-11-07T00:28:26.495" v="5605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Monica Bennett" userId="a878a5d4-89bf-4f61-b999-31e96cd05c98" providerId="ADAL" clId="{CAF369FA-829B-40D8-BD2A-4EF96B6D10D6}" dt="2025-11-07T00:28:26.495" v="5605" actId="20577"/>
            <ac:spMkLst>
              <pc:docMk/>
              <pc:sldMasterMk cId="2142349000" sldId="2147486213"/>
              <pc:sldLayoutMk cId="1573683159" sldId="2147486252"/>
              <ac:spMk id="10" creationId="{EF91B4C2-B5E5-9369-7C2D-55A4E5FA26B5}"/>
            </ac:spMkLst>
          </pc:spChg>
          <pc:spChg chg="mod">
            <ac:chgData name="Monica Bennett" userId="a878a5d4-89bf-4f61-b999-31e96cd05c98" providerId="ADAL" clId="{CAF369FA-829B-40D8-BD2A-4EF96B6D10D6}" dt="2025-10-30T15:53:43.444" v="2730" actId="20577"/>
            <ac:spMkLst>
              <pc:docMk/>
              <pc:sldMasterMk cId="2142349000" sldId="2147486213"/>
              <pc:sldLayoutMk cId="1573683159" sldId="2147486252"/>
              <ac:spMk id="15" creationId="{844DC64F-5389-EA4E-95EE-A08FF97304CA}"/>
            </ac:spMkLst>
          </pc:spChg>
        </pc:sldLayoutChg>
        <pc:sldLayoutChg chg="delSp add mod modTransition">
          <pc:chgData name="Monica Bennett" userId="a878a5d4-89bf-4f61-b999-31e96cd05c98" providerId="ADAL" clId="{CAF369FA-829B-40D8-BD2A-4EF96B6D10D6}" dt="2025-10-21T20:11:01.529" v="34" actId="478"/>
          <pc:sldLayoutMkLst>
            <pc:docMk/>
            <pc:sldMasterMk cId="2142349000" sldId="2147486213"/>
            <pc:sldLayoutMk cId="3354132400" sldId="2147486352"/>
          </pc:sldLayoutMkLst>
        </pc:sldLayoutChg>
      </pc:sldMasterChg>
      <pc:sldMasterChg chg="delSldLayout">
        <pc:chgData name="Monica Bennett" userId="a878a5d4-89bf-4f61-b999-31e96cd05c98" providerId="ADAL" clId="{CAF369FA-829B-40D8-BD2A-4EF96B6D10D6}" dt="2025-11-07T00:27:59.173" v="5576" actId="47"/>
        <pc:sldMasterMkLst>
          <pc:docMk/>
          <pc:sldMasterMk cId="3765523587" sldId="2147486353"/>
        </pc:sldMasterMkLst>
      </pc:sldMasterChg>
    </pc:docChg>
  </pc:docChgLst>
  <pc:docChgLst>
    <pc:chgData name="Karin Van Voorhees" userId="1fce0afa-58cd-40cc-855e-63163bf988bf" providerId="ADAL" clId="{D12D7CC8-A5C0-5D3B-A67C-9CF841C1FDDC}"/>
    <pc:docChg chg="modMainMaster">
      <pc:chgData name="Karin Van Voorhees" userId="1fce0afa-58cd-40cc-855e-63163bf988bf" providerId="ADAL" clId="{D12D7CC8-A5C0-5D3B-A67C-9CF841C1FDDC}" dt="2025-11-13T20:31:49.742" v="1" actId="14100"/>
      <pc:docMkLst>
        <pc:docMk/>
      </pc:docMkLst>
      <pc:sldMasterChg chg="modSldLayout">
        <pc:chgData name="Karin Van Voorhees" userId="1fce0afa-58cd-40cc-855e-63163bf988bf" providerId="ADAL" clId="{D12D7CC8-A5C0-5D3B-A67C-9CF841C1FDDC}" dt="2025-11-13T20:31:49.742" v="1" actId="14100"/>
        <pc:sldMasterMkLst>
          <pc:docMk/>
          <pc:sldMasterMk cId="2142349000" sldId="2147486213"/>
        </pc:sldMasterMkLst>
        <pc:sldLayoutChg chg="modSp mod">
          <pc:chgData name="Karin Van Voorhees" userId="1fce0afa-58cd-40cc-855e-63163bf988bf" providerId="ADAL" clId="{D12D7CC8-A5C0-5D3B-A67C-9CF841C1FDDC}" dt="2025-11-13T20:31:49.742" v="1" actId="14100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Karin Van Voorhees" userId="1fce0afa-58cd-40cc-855e-63163bf988bf" providerId="ADAL" clId="{D12D7CC8-A5C0-5D3B-A67C-9CF841C1FDDC}" dt="2025-11-13T20:31:49.742" v="1" actId="14100"/>
            <ac:spMkLst>
              <pc:docMk/>
              <pc:sldMasterMk cId="2142349000" sldId="2147486213"/>
              <pc:sldLayoutMk cId="1573683159" sldId="2147486252"/>
              <ac:spMk id="15" creationId="{844DC64F-5389-EA4E-95EE-A08FF97304CA}"/>
            </ac:spMkLst>
          </pc:spChg>
        </pc:sldLayoutChg>
      </pc:sldMasterChg>
    </pc:docChg>
  </pc:docChgLst>
  <pc:docChgLst>
    <pc:chgData name="Ashli Wasik" userId="S::awasik@goodtogreatschools.org.au::967b9bef-1458-40ba-ab3f-0307621bad9e" providerId="AD" clId="Web-{6B08847C-8797-80AD-DA8C-AC77A15077C7}"/>
    <pc:docChg chg="modSld">
      <pc:chgData name="Ashli Wasik" userId="S::awasik@goodtogreatschools.org.au::967b9bef-1458-40ba-ab3f-0307621bad9e" providerId="AD" clId="Web-{6B08847C-8797-80AD-DA8C-AC77A15077C7}" dt="2025-11-07T15:23:31.406" v="1"/>
      <pc:docMkLst>
        <pc:docMk/>
      </pc:docMkLst>
    </pc:docChg>
  </pc:docChgLst>
  <pc:docChgLst>
    <pc:chgData name="Tara Tyrrell" userId="67dc6626-2ece-4dc7-ac5a-9add06ec429c" providerId="ADAL" clId="{19B3F894-1FCB-46F2-98B7-33FD822CACFC}"/>
    <pc:docChg chg="undo custSel modSld">
      <pc:chgData name="Tara Tyrrell" userId="67dc6626-2ece-4dc7-ac5a-9add06ec429c" providerId="ADAL" clId="{19B3F894-1FCB-46F2-98B7-33FD822CACFC}" dt="2025-11-18T00:08:36.723" v="49" actId="1036"/>
      <pc:docMkLst>
        <pc:docMk/>
      </pc:docMkLst>
      <pc:sldChg chg="modSp mod">
        <pc:chgData name="Tara Tyrrell" userId="67dc6626-2ece-4dc7-ac5a-9add06ec429c" providerId="ADAL" clId="{19B3F894-1FCB-46F2-98B7-33FD822CACFC}" dt="2025-11-18T00:08:36.723" v="49" actId="1036"/>
        <pc:sldMkLst>
          <pc:docMk/>
          <pc:sldMk cId="3135073904" sldId="308"/>
        </pc:sldMkLst>
        <pc:picChg chg="mod">
          <ac:chgData name="Tara Tyrrell" userId="67dc6626-2ece-4dc7-ac5a-9add06ec429c" providerId="ADAL" clId="{19B3F894-1FCB-46F2-98B7-33FD822CACFC}" dt="2025-11-18T00:08:36.723" v="49" actId="1036"/>
          <ac:picMkLst>
            <pc:docMk/>
            <pc:sldMk cId="3135073904" sldId="308"/>
            <ac:picMk id="3" creationId="{86B8F88D-7088-BB21-4E91-7A8933BEED54}"/>
          </ac:picMkLst>
        </pc:picChg>
      </pc:sldChg>
      <pc:sldChg chg="modSp mod">
        <pc:chgData name="Tara Tyrrell" userId="67dc6626-2ece-4dc7-ac5a-9add06ec429c" providerId="ADAL" clId="{19B3F894-1FCB-46F2-98B7-33FD822CACFC}" dt="2025-11-18T00:07:07.749" v="27" actId="1038"/>
        <pc:sldMkLst>
          <pc:docMk/>
          <pc:sldMk cId="3967930649" sldId="317"/>
        </pc:sldMkLst>
        <pc:picChg chg="mod">
          <ac:chgData name="Tara Tyrrell" userId="67dc6626-2ece-4dc7-ac5a-9add06ec429c" providerId="ADAL" clId="{19B3F894-1FCB-46F2-98B7-33FD822CACFC}" dt="2025-11-18T00:07:07.749" v="27" actId="1038"/>
          <ac:picMkLst>
            <pc:docMk/>
            <pc:sldMk cId="3967930649" sldId="317"/>
            <ac:picMk id="3" creationId="{D50367B8-BE4C-40A2-CE68-E1584567E87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5875" units="cm"/>
      <inkml:brushProperty name="height" value="0.15875" units="cm"/>
      <inkml:brushProperty name="color" value="#E46C0A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5875" units="cm"/>
      <inkml:brushProperty name="height" value="0.15875" units="cm"/>
      <inkml:brushProperty name="color" value="#E46C0A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5875" units="cm"/>
      <inkml:brushProperty name="height" value="0.15875" units="cm"/>
      <inkml:brushProperty name="color" value="#E46C0A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5875" units="cm"/>
      <inkml:brushProperty name="height" value="0.15875" units="cm"/>
      <inkml:brushProperty name="color" value="#E46C0A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5875" units="cm"/>
      <inkml:brushProperty name="height" value="0.15875" units="cm"/>
      <inkml:brushProperty name="color" value="#E46C0A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5875" units="cm"/>
      <inkml:brushProperty name="height" value="0.15875" units="cm"/>
      <inkml:brushProperty name="color" value="#7030A0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5875" units="cm"/>
      <inkml:brushProperty name="height" value="0.15875" units="cm"/>
      <inkml:brushProperty name="color" value="#7030A0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7:08:58.04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7:08:58.04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7:15:54.3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24266,'54'4062'0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7:16:13.7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24266,'54'4062'0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7:16:18.5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24266,'54'4062'0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7:17:38.600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7:17:38.601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1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0 1 24575,'290'277'0,"210"263"0,-478-516 0,-12-12 0,39 40 0,-4 2 0,-1 1 0,52 90 0,-58-83-397,3-1-1,64 74 0,-101-129 226,21 26-6654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2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812 1 24575,'-19'23'0,"2"1"0,1 0 0,0 1 0,2 1 0,-22 53 0,0-1 0,8-15 0,1 0 0,4 3 0,-18 77 0,33-120 0,0-1 0,-1 1 0,-2 0 0,0-2 0,-2 1 0,-17 22 0,-11 19 0,-41 73 0,-116 146 0,178-258-273,2 0 0,0 2 0,2 0 0,-20 44 0,16-17-6553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7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0 1 24575,'290'277'0,"210"263"0,-478-516 0,-12-12 0,39 40 0,-4 2 0,-1 1 0,52 90 0,-58-83-397,3-1-1,64 74 0,-101-129 226,21 26-6654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8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812 1 24575,'-19'23'0,"2"1"0,1 0 0,0 1 0,2 1 0,-22 53 0,0-1 0,8-15 0,1 0 0,4 3 0,-18 77 0,33-120 0,0-1 0,-1 1 0,-2 0 0,0-2 0,-2 1 0,-17 22 0,-11 19 0,-41 73 0,-116 146 0,178-258-273,2 0 0,0 2 0,2 0 0,-20 44 0,16-17-6553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8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0 1 24575,'290'277'0,"210"263"0,-478-516 0,-12-12 0,39 40 0,-4 2 0,-1 1 0,52 90 0,-58-83-397,3-1-1,64 74 0,-101-129 226,21 26-6654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9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812 1 24575,'-19'23'0,"2"1"0,1 0 0,0 1 0,2 1 0,-22 53 0,0-1 0,8-15 0,1 0 0,4 3 0,-18 77 0,33-120 0,0-1 0,-1 1 0,-2 0 0,0-2 0,-2 1 0,-17 22 0,-11 19 0,-41 73 0,-116 146 0,178-258-273,2 0 0,0 2 0,2 0 0,-20 44 0,16-17-6553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0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0 1 24575,'290'277'0,"210"263"0,-478-516 0,-12-12 0,39 40 0,-4 2 0,-1 1 0,52 90 0,-58-83-397,3-1-1,64 74 0,-101-129 226,21 26-6654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1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812 1 24575,'-19'23'0,"2"1"0,1 0 0,0 1 0,2 1 0,-22 53 0,0-1 0,8-15 0,1 0 0,4 3 0,-18 77 0,33-120 0,0-1 0,-1 1 0,-2 0 0,0-2 0,-2 1 0,-17 22 0,-11 18 0,-41 75 0,-116 145 0,178-258-273,2 0 0,0 2 0,2 0 0,-20 44 0,16-17-6553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79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0 1 24575,'290'277'0,"210"263"0,-478-516 0,-12-12 0,39 40 0,-4 2 0,-1 1 0,52 90 0,-58-83-397,3-1-1,64 74 0,-101-129 226,21 26-6654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80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812 1 24575,'-19'23'0,"2"1"0,1 0 0,0 1 0,2 1 0,-22 53 0,0-1 0,8-15 0,1 0 0,4 3 0,-18 77 0,33-120 0,0-1 0,-1 1 0,-2 0 0,0-2 0,-2 1 0,-17 22 0,-11 19 0,-41 73 0,-116 146 0,178-258-273,2 0 0,0 2 0,2 0 0,-20 44 0,16-17-6553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5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0 1 24575,'290'277'0,"210"263"0,-478-516 0,-12-12 0,39 40 0,-4 2 0,-1 1 0,52 90 0,-58-83-397,3-1-1,64 74 0,-101-129 226,21 26-6654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6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812 1 24575,'-19'23'0,"2"1"0,1 0 0,0 1 0,2 1 0,-22 53 0,0-1 0,8-15 0,1 0 0,4 3 0,-18 77 0,33-120 0,0-1 0,-1 1 0,-2 0 0,0-2 0,-2 1 0,-17 22 0,-11 19 0,-41 73 0,-116 146 0,178-258-273,2 0 0,0 2 0,2 0 0,-20 44 0,16-17-6553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5.284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0 1 24575,'290'277'0,"210"263"0,-478-516 0,-12-12 0,39 40 0,-4 2 0,-1 1 0,52 90 0,-58-83-397,3-1-1,64 74 0,-101-129 226,21 26-6654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5.285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812 1 24575,'-19'23'0,"2"1"0,1 0 0,0 1 0,2 1 0,-22 53 0,0-1 0,8-15 0,1 0 0,4 3 0,-18 77 0,33-120 0,0-1 0,-1 1 0,-2 0 0,0-2 0,-2 1 0,-17 22 0,-11 19 0,-41 73 0,-116 146 0,178-258-273,2 0 0,0 2 0,2 0 0,-20 44 0,16-17-6553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7.561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0 1 24575,'290'277'0,"210"263"0,-478-516 0,-12-12 0,39 40 0,-4 2 0,-1 1 0,52 90 0,-58-83-397,3-1-1,64 74 0,-101-129 226,21 26-6654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7.562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812 1 24575,'-19'23'0,"2"1"0,1 0 0,0 1 0,2 1 0,-22 53 0,0-1 0,8-15 0,1 0 0,4 3 0,-18 77 0,33-120 0,0-1 0,-1 1 0,-2 0 0,0-2 0,-2 1 0,-17 22 0,-11 19 0,-41 73 0,-116 146 0,178-258-273,2 0 0,0 2 0,2 0 0,-20 44 0,16-17-6553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89"/>
    </inkml:context>
    <inkml:brush xml:id="br0">
      <inkml:brushProperty name="width" value="0.15875" units="cm"/>
      <inkml:brushProperty name="height" value="0.15875" units="cm"/>
      <inkml:brushProperty name="color" value="#00B0F0"/>
    </inkml:brush>
  </inkml:definitions>
  <inkml:trace contextRef="#ctx0" brushRef="#br0">0 1 24575,'290'277'0,"210"263"0,-478-516 0,-12-12 0,39 40 0,-4 2 0,-1 1 0,52 90 0,-58-83-397,3-1-1,64 74 0,-101-129 226,21 26-6654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90"/>
    </inkml:context>
    <inkml:brush xml:id="br0">
      <inkml:brushProperty name="width" value="0.15875" units="cm"/>
      <inkml:brushProperty name="height" value="0.15875" units="cm"/>
      <inkml:brushProperty name="color" value="#00B0F0"/>
    </inkml:brush>
  </inkml:definitions>
  <inkml:trace contextRef="#ctx0" brushRef="#br0">812 1 24575,'-19'23'0,"2"1"0,1 0 0,0 1 0,2 1 0,-22 53 0,0-1 0,8-15 0,1 0 0,4 3 0,-18 77 0,33-120 0,0-1 0,-1 1 0,-2 0 0,0-2 0,-2 1 0,-17 22 0,-11 19 0,-41 73 0,-116 146 0,178-258-273,2 0 0,0 2 0,2 0 0,-20 44 0,16-17-6553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1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2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7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0.478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8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2.909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0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45.711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79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10.280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5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6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5.284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5.285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89"/>
    </inkml:context>
    <inkml:brush xml:id="br0">
      <inkml:brushProperty name="width" value="0.15875" units="cm"/>
      <inkml:brushProperty name="height" value="0.15875" units="cm"/>
      <inkml:brushProperty name="color" value="#00B0F0"/>
    </inkml:brush>
  </inkml:definitions>
  <inkml:trace contextRef="#ctx0" brushRef="#br0">0 1 24575,'290'274'0,"210"260"0,-478-510 0,-12-12 0,39 39 0,-4 2 0,-1 1 0,52 91 0,-58-85-397,3 1-1,64 73 0,-101-129 226,21 27-6654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9:25.890"/>
    </inkml:context>
    <inkml:brush xml:id="br0">
      <inkml:brushProperty name="width" value="0.15875" units="cm"/>
      <inkml:brushProperty name="height" value="0.15875" units="cm"/>
      <inkml:brushProperty name="color" value="#00B0F0"/>
    </inkml:brush>
  </inkml:definitions>
  <inkml:trace contextRef="#ctx0" brushRef="#br0">812 1 24575,'-19'22'0,"2"2"0,1 0 0,0 1 0,2 0 0,-22 53 0,0 0 0,8-15 0,1-1 0,4 2 0,-18 78 0,33-120 0,0 1 0,-1-1 0,-2 1 0,0-2 0,-2 0 0,-17 23 0,-11 18 0,-41 73 0,-116 144 0,178-255-273,2 0 0,0 1 0,2 1 0,-20 43 0,16-16-6553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1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0:01.782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5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6:15:42.696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5875" units="cm"/>
      <inkml:brushProperty name="height" value="0.15875" units="cm"/>
      <inkml:brushProperty name="color" value="#7030A0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5875" units="cm"/>
      <inkml:brushProperty name="height" value="0.15875" units="cm"/>
      <inkml:brushProperty name="color" value="#7030A0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5875" units="cm"/>
      <inkml:brushProperty name="height" value="0.15875" units="cm"/>
      <inkml:brushProperty name="color" value="#7030A0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5875" units="cm"/>
      <inkml:brushProperty name="height" value="0.15875" units="cm"/>
      <inkml:brushProperty name="color" value="#7030A0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0 1 24575,'290'277'0,"210"264"0,-478-517 0,-12-12 0,39 40 0,-4 1 0,-1 2 0,52 91 0,-58-84-397,3-1-1,64 74 0,-101-129 226,21 26-6654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812 1 24575,'-19'23'0,"2"1"0,1 0 0,0 1 0,2 1 0,-22 53 0,0 0 0,8-16 0,1-1 0,4 4 0,-18 77 0,33-120 0,0 0 0,-1-1 0,-2 1 0,0-1 0,-2-1 0,-17 23 0,-11 19 0,-41 73 0,-116 147 0,178-259-273,2 0 0,0 1 0,2 2 0,-20 43 0,16-17-6553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5875" units="cm"/>
      <inkml:brushProperty name="height" value="0.15875" units="cm"/>
      <inkml:brushProperty name="color" value="#E46C0A"/>
    </inkml:brush>
  </inkml:definitions>
  <inkml:trace contextRef="#ctx0" brushRef="#br0">0 1 24575,'290'277'0,"210"264"0,-478-517 0,-12-12 0,39 40 0,-4 1 0,-1 2 0,52 91 0,-58-84-397,3-1-1,64 74 0,-101-129 226,21 26-6654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249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90EE-1774-BDDC-DABD-999689561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916BF-C6ED-AE55-C235-BBBADEDF9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CA1EB-340D-6B88-FEC1-CCF40F3FD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1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D6436-9115-DC1D-5943-5DD596E8D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52A566-FE94-2063-677A-EE1CE585C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0A3A5E-3ABC-348B-3CE7-CCDE26A7E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627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FA174-6534-D167-FB11-C2BE9E28B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CCB17A-2392-1FB7-8D42-EB63A0A02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7FF7F7-9CC9-D5E8-EEBA-39B4A84F8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796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00F89-C525-F4E3-89BB-0EEEB8C19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AB6B7A-8F29-B76F-5086-FD35DED1C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32677-76E3-F288-6F56-3E7311003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2942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0FDE8-2C6E-C3C7-79B2-B88F7F9C3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A93E62-5C9D-BFC4-5A81-3DE8D83B0E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00E4C6-F1AA-61C5-B29A-65CB04876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47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AF54F-C55F-D5FA-39EB-F4E05CDDD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0BE210-B9CC-C88F-C2D0-4F8742708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332B5E-E4CB-5761-295C-C2DFF4E05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776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13AFA-DFD1-0C5D-9F30-71A6E0C00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B3ECAA-7221-F5DB-F462-8B2882BFE0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089F43-5794-7ED5-7986-F327B87AD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76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736790" y="227812"/>
            <a:ext cx="207259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 3–4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4161186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0C69E-EB6D-7A4E-DD37-B1F39F7B0B2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FAAEF7-F1CF-1C76-9C9E-E1ADE76721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EA3FD-03DF-7C9C-CB45-31F78CDA4A8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CD8FB8-57E0-F7C0-92BD-810540F70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83358-5B83-1A37-00F3-126943A37CD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2CD3F07-12F8-A8D8-097E-0F759BDCC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94C80-530E-5304-9FED-7BB1CEF9BAE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7F9BB7F-7A9A-98EA-9331-586C8E322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89FB5-6E9C-BFC9-D200-2184D509119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9788403-35B9-9862-33D0-54F8D8324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81CEA-E3E7-FCB5-EF30-71BAAC9D60A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462459-C03D-56FF-B1E6-1ED6B849E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B566F-07A5-C2BB-CA14-23687FF2B86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A0C04-012F-E946-553B-C6A2C7A1E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69FC4-9A78-4E0F-61D3-1D7D402F8C5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79C7DE-D292-24E1-F951-1B745BE0A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9F68-E151-2094-0383-C92B6E8CB72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D8FE93-BB7C-8D1E-147E-4AC2B676D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226FB-01FF-BD8E-72EC-F8FA6304D90C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9CF1F7-E4EB-5713-0475-7586DB94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11CC3-0863-1569-2024-AC999A9976A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43AF02-D6ED-52AD-FD6B-5E0771010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Lesson Titl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48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997274"/>
            <a:ext cx="7286625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43312"/>
            <a:ext cx="600075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3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8354-2197-7A34-40F1-91F7BFCCD4D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D732B4-0140-6C56-081B-39DCD9914A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4131469"/>
            <a:ext cx="7286625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31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08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9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09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34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3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8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77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6CF58-4FF9-A17E-123F-5FEB7D5A645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7F962-C5B4-69D0-4FC9-938D38A12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1B5A1-348E-C9F8-DE5D-37D71AAA3E3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AB5390-A84D-0C6D-DB68-4A251ABA9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8EB52-170F-A4FD-9664-846C6B265BA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2F5935-13EE-B86D-56DA-28376F6B8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A593A-485E-C20B-274B-F08833947DC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4F8AB-3874-90B2-F567-B88AFA2F5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D51EC-0C17-8ADB-E210-E1E1EFEF44C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DEBFE6-C9EE-AE5A-EED2-948F9444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0F54B-F406-0609-2CF4-92D70A6EDFE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2D8696-7889-CD5F-C8A6-A1C5EC0C9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52" r:id="rId11"/>
    <p:sldLayoutId id="2147486329" r:id="rId12"/>
    <p:sldLayoutId id="2147486330" r:id="rId13"/>
    <p:sldLayoutId id="2147486334" r:id="rId14"/>
    <p:sldLayoutId id="2147486345" r:id="rId15"/>
    <p:sldLayoutId id="2147486347" r:id="rId16"/>
    <p:sldLayoutId id="2147486348" r:id="rId17"/>
    <p:sldLayoutId id="2147486336" r:id="rId18"/>
    <p:sldLayoutId id="2147486337" r:id="rId19"/>
    <p:sldLayoutId id="2147486338" r:id="rId20"/>
    <p:sldLayoutId id="2147486339" r:id="rId21"/>
    <p:sldLayoutId id="2147486340" r:id="rId22"/>
    <p:sldLayoutId id="2147486342" r:id="rId23"/>
    <p:sldLayoutId id="2147486343" r:id="rId24"/>
    <p:sldLayoutId id="2147486349" r:id="rId25"/>
    <p:sldLayoutId id="2147486351" r:id="rId26"/>
    <p:sldLayoutId id="2147486365" r:id="rId27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2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4" r:id="rId1"/>
    <p:sldLayoutId id="2147486355" r:id="rId2"/>
    <p:sldLayoutId id="2147486356" r:id="rId3"/>
    <p:sldLayoutId id="2147486357" r:id="rId4"/>
    <p:sldLayoutId id="2147486358" r:id="rId5"/>
    <p:sldLayoutId id="2147486359" r:id="rId6"/>
    <p:sldLayoutId id="2147486360" r:id="rId7"/>
    <p:sldLayoutId id="2147486361" r:id="rId8"/>
    <p:sldLayoutId id="2147486362" r:id="rId9"/>
    <p:sldLayoutId id="2147486363" r:id="rId10"/>
    <p:sldLayoutId id="2147486364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6.xml"/><Relationship Id="rId18" Type="http://schemas.openxmlformats.org/officeDocument/2006/relationships/customXml" Target="../ink/ink121.xml"/><Relationship Id="rId26" Type="http://schemas.openxmlformats.org/officeDocument/2006/relationships/customXml" Target="../ink/ink129.xml"/><Relationship Id="rId3" Type="http://schemas.openxmlformats.org/officeDocument/2006/relationships/image" Target="../media/image21.jpeg"/><Relationship Id="rId21" Type="http://schemas.openxmlformats.org/officeDocument/2006/relationships/customXml" Target="../ink/ink124.xml"/><Relationship Id="rId34" Type="http://schemas.openxmlformats.org/officeDocument/2006/relationships/image" Target="../media/image33.png"/><Relationship Id="rId7" Type="http://schemas.openxmlformats.org/officeDocument/2006/relationships/image" Target="../media/image24.png"/><Relationship Id="rId12" Type="http://schemas.openxmlformats.org/officeDocument/2006/relationships/customXml" Target="../ink/ink115.xml"/><Relationship Id="rId17" Type="http://schemas.openxmlformats.org/officeDocument/2006/relationships/customXml" Target="../ink/ink120.xml"/><Relationship Id="rId25" Type="http://schemas.openxmlformats.org/officeDocument/2006/relationships/customXml" Target="../ink/ink128.xml"/><Relationship Id="rId3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119.xml"/><Relationship Id="rId20" Type="http://schemas.openxmlformats.org/officeDocument/2006/relationships/customXml" Target="../ink/ink123.xml"/><Relationship Id="rId29" Type="http://schemas.openxmlformats.org/officeDocument/2006/relationships/customXml" Target="../ink/ink131.xml"/><Relationship Id="rId1" Type="http://schemas.openxmlformats.org/officeDocument/2006/relationships/slideLayout" Target="../slideLayouts/slideLayout34.xml"/><Relationship Id="rId6" Type="http://schemas.openxmlformats.org/officeDocument/2006/relationships/customXml" Target="../ink/ink111.xml"/><Relationship Id="rId11" Type="http://schemas.openxmlformats.org/officeDocument/2006/relationships/customXml" Target="../ink/ink114.xml"/><Relationship Id="rId24" Type="http://schemas.openxmlformats.org/officeDocument/2006/relationships/customXml" Target="../ink/ink127.xml"/><Relationship Id="rId32" Type="http://schemas.openxmlformats.org/officeDocument/2006/relationships/customXml" Target="../ink/ink133.xml"/><Relationship Id="rId5" Type="http://schemas.openxmlformats.org/officeDocument/2006/relationships/image" Target="../media/image23.png"/><Relationship Id="rId15" Type="http://schemas.openxmlformats.org/officeDocument/2006/relationships/customXml" Target="../ink/ink118.xml"/><Relationship Id="rId23" Type="http://schemas.openxmlformats.org/officeDocument/2006/relationships/customXml" Target="../ink/ink126.xml"/><Relationship Id="rId28" Type="http://schemas.openxmlformats.org/officeDocument/2006/relationships/customXml" Target="../ink/ink130.xml"/><Relationship Id="rId10" Type="http://schemas.openxmlformats.org/officeDocument/2006/relationships/customXml" Target="../ink/ink113.xml"/><Relationship Id="rId19" Type="http://schemas.openxmlformats.org/officeDocument/2006/relationships/customXml" Target="../ink/ink122.xml"/><Relationship Id="rId31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customXml" Target="../ink/ink117.xml"/><Relationship Id="rId22" Type="http://schemas.openxmlformats.org/officeDocument/2006/relationships/customXml" Target="../ink/ink125.xml"/><Relationship Id="rId27" Type="http://schemas.openxmlformats.org/officeDocument/2006/relationships/image" Target="../media/image46.png"/><Relationship Id="rId30" Type="http://schemas.openxmlformats.org/officeDocument/2006/relationships/customXml" Target="../ink/ink132.xml"/><Relationship Id="rId8" Type="http://schemas.openxmlformats.org/officeDocument/2006/relationships/customXml" Target="../ink/ink1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140.xml"/><Relationship Id="rId18" Type="http://schemas.openxmlformats.org/officeDocument/2006/relationships/customXml" Target="../ink/ink145.xml"/><Relationship Id="rId26" Type="http://schemas.openxmlformats.org/officeDocument/2006/relationships/image" Target="../media/image23.png"/><Relationship Id="rId3" Type="http://schemas.openxmlformats.org/officeDocument/2006/relationships/image" Target="../media/image21.jpeg"/><Relationship Id="rId21" Type="http://schemas.openxmlformats.org/officeDocument/2006/relationships/customXml" Target="../ink/ink148.xml"/><Relationship Id="rId7" Type="http://schemas.openxmlformats.org/officeDocument/2006/relationships/customXml" Target="../ink/ink135.xml"/><Relationship Id="rId12" Type="http://schemas.openxmlformats.org/officeDocument/2006/relationships/customXml" Target="../ink/ink139.xml"/><Relationship Id="rId17" Type="http://schemas.openxmlformats.org/officeDocument/2006/relationships/customXml" Target="../ink/ink144.xml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143.xml"/><Relationship Id="rId20" Type="http://schemas.openxmlformats.org/officeDocument/2006/relationships/customXml" Target="../ink/ink14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11" Type="http://schemas.openxmlformats.org/officeDocument/2006/relationships/customXml" Target="../ink/ink138.xml"/><Relationship Id="rId24" Type="http://schemas.openxmlformats.org/officeDocument/2006/relationships/customXml" Target="../ink/ink151.xml"/><Relationship Id="rId5" Type="http://schemas.openxmlformats.org/officeDocument/2006/relationships/customXml" Target="../ink/ink134.xml"/><Relationship Id="rId15" Type="http://schemas.openxmlformats.org/officeDocument/2006/relationships/customXml" Target="../ink/ink142.xml"/><Relationship Id="rId23" Type="http://schemas.openxmlformats.org/officeDocument/2006/relationships/customXml" Target="../ink/ink150.xml"/><Relationship Id="rId10" Type="http://schemas.openxmlformats.org/officeDocument/2006/relationships/customXml" Target="../ink/ink137.xml"/><Relationship Id="rId19" Type="http://schemas.openxmlformats.org/officeDocument/2006/relationships/customXml" Target="../ink/ink146.xml"/><Relationship Id="rId4" Type="http://schemas.openxmlformats.org/officeDocument/2006/relationships/image" Target="../media/image22.png"/><Relationship Id="rId9" Type="http://schemas.openxmlformats.org/officeDocument/2006/relationships/customXml" Target="../ink/ink136.xml"/><Relationship Id="rId14" Type="http://schemas.openxmlformats.org/officeDocument/2006/relationships/customXml" Target="../ink/ink141.xml"/><Relationship Id="rId22" Type="http://schemas.openxmlformats.org/officeDocument/2006/relationships/customXml" Target="../ink/ink1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customXml" Target="../ink/ink11.xml"/><Relationship Id="rId26" Type="http://schemas.openxmlformats.org/officeDocument/2006/relationships/customXml" Target="../ink/ink19.xml"/><Relationship Id="rId39" Type="http://schemas.openxmlformats.org/officeDocument/2006/relationships/image" Target="../media/image29.png"/><Relationship Id="rId21" Type="http://schemas.openxmlformats.org/officeDocument/2006/relationships/customXml" Target="../ink/ink14.xml"/><Relationship Id="rId34" Type="http://schemas.openxmlformats.org/officeDocument/2006/relationships/customXml" Target="../ink/ink25.xml"/><Relationship Id="rId42" Type="http://schemas.openxmlformats.org/officeDocument/2006/relationships/customXml" Target="../ink/ink31.xml"/><Relationship Id="rId47" Type="http://schemas.openxmlformats.org/officeDocument/2006/relationships/image" Target="../media/image30.png"/><Relationship Id="rId50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9.xml"/><Relationship Id="rId29" Type="http://schemas.openxmlformats.org/officeDocument/2006/relationships/image" Target="../media/image27.png"/><Relationship Id="rId11" Type="http://schemas.openxmlformats.org/officeDocument/2006/relationships/customXml" Target="../ink/ink4.xml"/><Relationship Id="rId24" Type="http://schemas.openxmlformats.org/officeDocument/2006/relationships/customXml" Target="../ink/ink17.xml"/><Relationship Id="rId32" Type="http://schemas.openxmlformats.org/officeDocument/2006/relationships/customXml" Target="../ink/ink23.xml"/><Relationship Id="rId37" Type="http://schemas.openxmlformats.org/officeDocument/2006/relationships/image" Target="../media/image28.png"/><Relationship Id="rId40" Type="http://schemas.openxmlformats.org/officeDocument/2006/relationships/customXml" Target="../ink/ink29.xml"/><Relationship Id="rId45" Type="http://schemas.openxmlformats.org/officeDocument/2006/relationships/customXml" Target="../ink/ink34.xml"/><Relationship Id="rId5" Type="http://schemas.openxmlformats.org/officeDocument/2006/relationships/image" Target="../media/image23.png"/><Relationship Id="rId15" Type="http://schemas.openxmlformats.org/officeDocument/2006/relationships/customXml" Target="../ink/ink8.xml"/><Relationship Id="rId23" Type="http://schemas.openxmlformats.org/officeDocument/2006/relationships/customXml" Target="../ink/ink16.xml"/><Relationship Id="rId28" Type="http://schemas.openxmlformats.org/officeDocument/2006/relationships/customXml" Target="../ink/ink20.xml"/><Relationship Id="rId36" Type="http://schemas.openxmlformats.org/officeDocument/2006/relationships/customXml" Target="../ink/ink27.xml"/><Relationship Id="rId49" Type="http://schemas.openxmlformats.org/officeDocument/2006/relationships/image" Target="../media/image31.png"/><Relationship Id="rId10" Type="http://schemas.openxmlformats.org/officeDocument/2006/relationships/customXml" Target="../ink/ink3.xml"/><Relationship Id="rId19" Type="http://schemas.openxmlformats.org/officeDocument/2006/relationships/customXml" Target="../ink/ink12.xml"/><Relationship Id="rId31" Type="http://schemas.openxmlformats.org/officeDocument/2006/relationships/customXml" Target="../ink/ink22.xml"/><Relationship Id="rId44" Type="http://schemas.openxmlformats.org/officeDocument/2006/relationships/customXml" Target="../ink/ink33.xml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customXml" Target="../ink/ink7.xml"/><Relationship Id="rId22" Type="http://schemas.openxmlformats.org/officeDocument/2006/relationships/customXml" Target="../ink/ink15.xml"/><Relationship Id="rId27" Type="http://schemas.openxmlformats.org/officeDocument/2006/relationships/image" Target="../media/image26.png"/><Relationship Id="rId30" Type="http://schemas.openxmlformats.org/officeDocument/2006/relationships/customXml" Target="../ink/ink21.xml"/><Relationship Id="rId35" Type="http://schemas.openxmlformats.org/officeDocument/2006/relationships/customXml" Target="../ink/ink26.xml"/><Relationship Id="rId43" Type="http://schemas.openxmlformats.org/officeDocument/2006/relationships/customXml" Target="../ink/ink32.xml"/><Relationship Id="rId48" Type="http://schemas.openxmlformats.org/officeDocument/2006/relationships/customXml" Target="../ink/ink36.xml"/><Relationship Id="rId8" Type="http://schemas.openxmlformats.org/officeDocument/2006/relationships/customXml" Target="../ink/ink2.xml"/><Relationship Id="rId51" Type="http://schemas.openxmlformats.org/officeDocument/2006/relationships/image" Target="../media/image33.png"/><Relationship Id="rId3" Type="http://schemas.openxmlformats.org/officeDocument/2006/relationships/image" Target="../media/image21.jpeg"/><Relationship Id="rId12" Type="http://schemas.openxmlformats.org/officeDocument/2006/relationships/customXml" Target="../ink/ink5.xml"/><Relationship Id="rId17" Type="http://schemas.openxmlformats.org/officeDocument/2006/relationships/customXml" Target="../ink/ink10.xml"/><Relationship Id="rId25" Type="http://schemas.openxmlformats.org/officeDocument/2006/relationships/customXml" Target="../ink/ink18.xml"/><Relationship Id="rId33" Type="http://schemas.openxmlformats.org/officeDocument/2006/relationships/customXml" Target="../ink/ink24.xml"/><Relationship Id="rId38" Type="http://schemas.openxmlformats.org/officeDocument/2006/relationships/customXml" Target="../ink/ink28.xml"/><Relationship Id="rId46" Type="http://schemas.openxmlformats.org/officeDocument/2006/relationships/customXml" Target="../ink/ink35.xml"/><Relationship Id="rId20" Type="http://schemas.openxmlformats.org/officeDocument/2006/relationships/customXml" Target="../ink/ink13.xml"/><Relationship Id="rId41" Type="http://schemas.openxmlformats.org/officeDocument/2006/relationships/customXml" Target="../ink/ink30.xml"/><Relationship Id="rId1" Type="http://schemas.openxmlformats.org/officeDocument/2006/relationships/slideLayout" Target="../slideLayouts/slideLayout34.xml"/><Relationship Id="rId6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2.xml"/><Relationship Id="rId18" Type="http://schemas.openxmlformats.org/officeDocument/2006/relationships/customXml" Target="../ink/ink47.xml"/><Relationship Id="rId26" Type="http://schemas.openxmlformats.org/officeDocument/2006/relationships/customXml" Target="../ink/ink54.xml"/><Relationship Id="rId39" Type="http://schemas.openxmlformats.org/officeDocument/2006/relationships/customXml" Target="../ink/ink64.xml"/><Relationship Id="rId21" Type="http://schemas.openxmlformats.org/officeDocument/2006/relationships/customXml" Target="../ink/ink50.xml"/><Relationship Id="rId34" Type="http://schemas.openxmlformats.org/officeDocument/2006/relationships/customXml" Target="../ink/ink61.xml"/><Relationship Id="rId42" Type="http://schemas.openxmlformats.org/officeDocument/2006/relationships/customXml" Target="../ink/ink67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45.xml"/><Relationship Id="rId29" Type="http://schemas.openxmlformats.org/officeDocument/2006/relationships/customXml" Target="../ink/ink56.xml"/><Relationship Id="rId1" Type="http://schemas.openxmlformats.org/officeDocument/2006/relationships/slideLayout" Target="../slideLayouts/slideLayout34.xml"/><Relationship Id="rId6" Type="http://schemas.openxmlformats.org/officeDocument/2006/relationships/customXml" Target="../ink/ink37.xml"/><Relationship Id="rId11" Type="http://schemas.openxmlformats.org/officeDocument/2006/relationships/customXml" Target="../ink/ink40.xml"/><Relationship Id="rId24" Type="http://schemas.openxmlformats.org/officeDocument/2006/relationships/customXml" Target="../ink/ink53.xml"/><Relationship Id="rId32" Type="http://schemas.openxmlformats.org/officeDocument/2006/relationships/customXml" Target="../ink/ink59.xml"/><Relationship Id="rId37" Type="http://schemas.openxmlformats.org/officeDocument/2006/relationships/image" Target="../media/image37.png"/><Relationship Id="rId40" Type="http://schemas.openxmlformats.org/officeDocument/2006/relationships/customXml" Target="../ink/ink65.xml"/><Relationship Id="rId45" Type="http://schemas.openxmlformats.org/officeDocument/2006/relationships/image" Target="../media/image39.png"/><Relationship Id="rId5" Type="http://schemas.openxmlformats.org/officeDocument/2006/relationships/image" Target="../media/image23.png"/><Relationship Id="rId15" Type="http://schemas.openxmlformats.org/officeDocument/2006/relationships/customXml" Target="../ink/ink44.xml"/><Relationship Id="rId23" Type="http://schemas.openxmlformats.org/officeDocument/2006/relationships/customXml" Target="../ink/ink52.xml"/><Relationship Id="rId28" Type="http://schemas.openxmlformats.org/officeDocument/2006/relationships/customXml" Target="../ink/ink55.xml"/><Relationship Id="rId36" Type="http://schemas.openxmlformats.org/officeDocument/2006/relationships/customXml" Target="../ink/ink62.xml"/><Relationship Id="rId10" Type="http://schemas.openxmlformats.org/officeDocument/2006/relationships/customXml" Target="../ink/ink39.xml"/><Relationship Id="rId19" Type="http://schemas.openxmlformats.org/officeDocument/2006/relationships/customXml" Target="../ink/ink48.xml"/><Relationship Id="rId31" Type="http://schemas.openxmlformats.org/officeDocument/2006/relationships/customXml" Target="../ink/ink58.xml"/><Relationship Id="rId44" Type="http://schemas.openxmlformats.org/officeDocument/2006/relationships/customXml" Target="../ink/ink68.xml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customXml" Target="../ink/ink43.xml"/><Relationship Id="rId22" Type="http://schemas.openxmlformats.org/officeDocument/2006/relationships/customXml" Target="../ink/ink51.xml"/><Relationship Id="rId27" Type="http://schemas.openxmlformats.org/officeDocument/2006/relationships/image" Target="../media/image35.png"/><Relationship Id="rId30" Type="http://schemas.openxmlformats.org/officeDocument/2006/relationships/customXml" Target="../ink/ink57.xml"/><Relationship Id="rId35" Type="http://schemas.openxmlformats.org/officeDocument/2006/relationships/image" Target="../media/image36.png"/><Relationship Id="rId43" Type="http://schemas.openxmlformats.org/officeDocument/2006/relationships/image" Target="../media/image38.png"/><Relationship Id="rId8" Type="http://schemas.openxmlformats.org/officeDocument/2006/relationships/customXml" Target="../ink/ink38.xml"/><Relationship Id="rId3" Type="http://schemas.openxmlformats.org/officeDocument/2006/relationships/image" Target="../media/image21.jpeg"/><Relationship Id="rId12" Type="http://schemas.openxmlformats.org/officeDocument/2006/relationships/customXml" Target="../ink/ink41.xml"/><Relationship Id="rId17" Type="http://schemas.openxmlformats.org/officeDocument/2006/relationships/customXml" Target="../ink/ink46.xml"/><Relationship Id="rId25" Type="http://schemas.openxmlformats.org/officeDocument/2006/relationships/image" Target="../media/image34.png"/><Relationship Id="rId33" Type="http://schemas.openxmlformats.org/officeDocument/2006/relationships/customXml" Target="../ink/ink60.xml"/><Relationship Id="rId38" Type="http://schemas.openxmlformats.org/officeDocument/2006/relationships/customXml" Target="../ink/ink63.xml"/><Relationship Id="rId20" Type="http://schemas.openxmlformats.org/officeDocument/2006/relationships/customXml" Target="../ink/ink49.xml"/><Relationship Id="rId41" Type="http://schemas.openxmlformats.org/officeDocument/2006/relationships/customXml" Target="../ink/ink66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4.xml"/><Relationship Id="rId18" Type="http://schemas.openxmlformats.org/officeDocument/2006/relationships/customXml" Target="../ink/ink79.xml"/><Relationship Id="rId26" Type="http://schemas.openxmlformats.org/officeDocument/2006/relationships/customXml" Target="../ink/ink87.xml"/><Relationship Id="rId3" Type="http://schemas.openxmlformats.org/officeDocument/2006/relationships/image" Target="../media/image21.jpeg"/><Relationship Id="rId21" Type="http://schemas.openxmlformats.org/officeDocument/2006/relationships/customXml" Target="../ink/ink82.xml"/><Relationship Id="rId7" Type="http://schemas.openxmlformats.org/officeDocument/2006/relationships/image" Target="../media/image24.png"/><Relationship Id="rId12" Type="http://schemas.openxmlformats.org/officeDocument/2006/relationships/customXml" Target="../ink/ink73.xml"/><Relationship Id="rId17" Type="http://schemas.openxmlformats.org/officeDocument/2006/relationships/customXml" Target="../ink/ink78.xml"/><Relationship Id="rId25" Type="http://schemas.openxmlformats.org/officeDocument/2006/relationships/customXml" Target="../ink/ink86.xml"/><Relationship Id="rId3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77.xml"/><Relationship Id="rId20" Type="http://schemas.openxmlformats.org/officeDocument/2006/relationships/customXml" Target="../ink/ink81.xml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6" Type="http://schemas.openxmlformats.org/officeDocument/2006/relationships/customXml" Target="../ink/ink69.xml"/><Relationship Id="rId11" Type="http://schemas.openxmlformats.org/officeDocument/2006/relationships/customXml" Target="../ink/ink72.xml"/><Relationship Id="rId24" Type="http://schemas.openxmlformats.org/officeDocument/2006/relationships/customXml" Target="../ink/ink85.xml"/><Relationship Id="rId32" Type="http://schemas.openxmlformats.org/officeDocument/2006/relationships/customXml" Target="../ink/ink90.xml"/><Relationship Id="rId5" Type="http://schemas.openxmlformats.org/officeDocument/2006/relationships/image" Target="../media/image23.png"/><Relationship Id="rId15" Type="http://schemas.openxmlformats.org/officeDocument/2006/relationships/customXml" Target="../ink/ink76.xml"/><Relationship Id="rId23" Type="http://schemas.openxmlformats.org/officeDocument/2006/relationships/customXml" Target="../ink/ink84.xml"/><Relationship Id="rId28" Type="http://schemas.openxmlformats.org/officeDocument/2006/relationships/customXml" Target="../ink/ink88.xml"/><Relationship Id="rId10" Type="http://schemas.openxmlformats.org/officeDocument/2006/relationships/customXml" Target="../ink/ink71.xml"/><Relationship Id="rId19" Type="http://schemas.openxmlformats.org/officeDocument/2006/relationships/customXml" Target="../ink/ink80.xml"/><Relationship Id="rId31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customXml" Target="../ink/ink75.xml"/><Relationship Id="rId22" Type="http://schemas.openxmlformats.org/officeDocument/2006/relationships/customXml" Target="../ink/ink83.xml"/><Relationship Id="rId27" Type="http://schemas.openxmlformats.org/officeDocument/2006/relationships/image" Target="../media/image34.png"/><Relationship Id="rId30" Type="http://schemas.openxmlformats.org/officeDocument/2006/relationships/customXml" Target="../ink/ink89.xml"/><Relationship Id="rId8" Type="http://schemas.openxmlformats.org/officeDocument/2006/relationships/customXml" Target="../ink/ink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customXml" Target="../ink/ink99.xml"/><Relationship Id="rId26" Type="http://schemas.openxmlformats.org/officeDocument/2006/relationships/customXml" Target="../ink/ink105.xml"/><Relationship Id="rId3" Type="http://schemas.openxmlformats.org/officeDocument/2006/relationships/image" Target="../media/image21.jpeg"/><Relationship Id="rId21" Type="http://schemas.openxmlformats.org/officeDocument/2006/relationships/image" Target="../media/image45.png"/><Relationship Id="rId7" Type="http://schemas.openxmlformats.org/officeDocument/2006/relationships/image" Target="../media/image42.png"/><Relationship Id="rId12" Type="http://schemas.openxmlformats.org/officeDocument/2006/relationships/customXml" Target="../ink/ink95.xml"/><Relationship Id="rId17" Type="http://schemas.openxmlformats.org/officeDocument/2006/relationships/customXml" Target="../ink/ink98.xml"/><Relationship Id="rId25" Type="http://schemas.openxmlformats.org/officeDocument/2006/relationships/customXml" Target="../ink/ink104.xml"/><Relationship Id="rId3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97.xml"/><Relationship Id="rId20" Type="http://schemas.openxmlformats.org/officeDocument/2006/relationships/customXml" Target="../ink/ink100.xml"/><Relationship Id="rId29" Type="http://schemas.openxmlformats.org/officeDocument/2006/relationships/customXml" Target="../ink/ink108.xml"/><Relationship Id="rId1" Type="http://schemas.openxmlformats.org/officeDocument/2006/relationships/slideLayout" Target="../slideLayouts/slideLayout34.xml"/><Relationship Id="rId6" Type="http://schemas.openxmlformats.org/officeDocument/2006/relationships/customXml" Target="../ink/ink91.xml"/><Relationship Id="rId11" Type="http://schemas.openxmlformats.org/officeDocument/2006/relationships/customXml" Target="../ink/ink94.xml"/><Relationship Id="rId24" Type="http://schemas.openxmlformats.org/officeDocument/2006/relationships/customXml" Target="../ink/ink103.xml"/><Relationship Id="rId32" Type="http://schemas.openxmlformats.org/officeDocument/2006/relationships/image" Target="../media/image32.png"/><Relationship Id="rId5" Type="http://schemas.openxmlformats.org/officeDocument/2006/relationships/image" Target="../media/image23.png"/><Relationship Id="rId15" Type="http://schemas.openxmlformats.org/officeDocument/2006/relationships/image" Target="../media/image25.png"/><Relationship Id="rId23" Type="http://schemas.openxmlformats.org/officeDocument/2006/relationships/customXml" Target="../ink/ink102.xml"/><Relationship Id="rId28" Type="http://schemas.openxmlformats.org/officeDocument/2006/relationships/customXml" Target="../ink/ink107.xml"/><Relationship Id="rId10" Type="http://schemas.openxmlformats.org/officeDocument/2006/relationships/customXml" Target="../ink/ink93.xml"/><Relationship Id="rId19" Type="http://schemas.openxmlformats.org/officeDocument/2006/relationships/image" Target="../media/image44.png"/><Relationship Id="rId31" Type="http://schemas.openxmlformats.org/officeDocument/2006/relationships/customXml" Target="../ink/ink110.xml"/><Relationship Id="rId4" Type="http://schemas.openxmlformats.org/officeDocument/2006/relationships/image" Target="../media/image22.png"/><Relationship Id="rId9" Type="http://schemas.openxmlformats.org/officeDocument/2006/relationships/image" Target="../media/image43.png"/><Relationship Id="rId14" Type="http://schemas.openxmlformats.org/officeDocument/2006/relationships/customXml" Target="../ink/ink96.xml"/><Relationship Id="rId22" Type="http://schemas.openxmlformats.org/officeDocument/2006/relationships/customXml" Target="../ink/ink101.xml"/><Relationship Id="rId27" Type="http://schemas.openxmlformats.org/officeDocument/2006/relationships/customXml" Target="../ink/ink106.xml"/><Relationship Id="rId30" Type="http://schemas.openxmlformats.org/officeDocument/2006/relationships/customXml" Target="../ink/ink109.xml"/><Relationship Id="rId8" Type="http://schemas.openxmlformats.org/officeDocument/2006/relationships/customXml" Target="../ink/ink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D31F94-6455-54D5-2707-8E4151E3B4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7" r="20057"/>
          <a:stretch/>
        </p:blipFill>
        <p:spPr>
          <a:xfrm>
            <a:off x="-25400" y="1301750"/>
            <a:ext cx="4486275" cy="4994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/>
          <a:lstStyle/>
          <a:p>
            <a:pPr marL="1270"/>
            <a:r>
              <a:rPr lang="en-US">
                <a:latin typeface="Calibri"/>
                <a:ea typeface="Calibri"/>
                <a:cs typeface="Calibri"/>
              </a:rPr>
              <a:t>Perspectives Path</a:t>
            </a:r>
            <a:endParaRPr lang="en-US">
              <a:ea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691500"/>
          </a:xfrm>
        </p:spPr>
        <p:txBody>
          <a:bodyPr/>
          <a:lstStyle/>
          <a:p>
            <a:r>
              <a:rPr lang="en-US"/>
              <a:t>Unit 1: Knowing Me, Knowing You</a:t>
            </a:r>
          </a:p>
          <a:p>
            <a:r>
              <a:rPr lang="en-US"/>
              <a:t>Lesson 2</a:t>
            </a:r>
          </a:p>
          <a:p>
            <a:r>
              <a:rPr lang="en-US"/>
              <a:t>Lesson 3 (Extension)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7BAC0-668E-CD84-B445-A3B51FBF2BBA}"/>
              </a:ext>
            </a:extLst>
          </p:cNvPr>
          <p:cNvSpPr txBox="1"/>
          <p:nvPr/>
        </p:nvSpPr>
        <p:spPr>
          <a:xfrm>
            <a:off x="2042160" y="3792528"/>
            <a:ext cx="475488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53131-5DAE-FB8F-54E8-DE349F38C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902F5-9625-0A72-E495-C9CB256ABC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805875C-0CD1-7696-F770-424332AE28E7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4C451-47CF-7714-5C20-77A7E0240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59" y="2608287"/>
            <a:ext cx="8260521" cy="12926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D0EF85-69C8-77C7-ED11-69B6DBE04F6E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0FDCCD-B47B-9B16-6978-C485B15E08B9}"/>
              </a:ext>
            </a:extLst>
          </p:cNvPr>
          <p:cNvGrpSpPr/>
          <p:nvPr/>
        </p:nvGrpSpPr>
        <p:grpSpPr>
          <a:xfrm>
            <a:off x="2745100" y="126755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A25B788-FB94-B522-91D3-2BBEAAFEF75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A25B788-FB94-B522-91D3-2BBEAAFEF75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CAD9891-18E8-F95E-74D0-44BE8A7FCFD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CAD9891-18E8-F95E-74D0-44BE8A7FCFD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00B1F5-107A-30E8-5E89-81B8DC008E0B}"/>
              </a:ext>
            </a:extLst>
          </p:cNvPr>
          <p:cNvGrpSpPr/>
          <p:nvPr/>
        </p:nvGrpSpPr>
        <p:grpSpPr>
          <a:xfrm>
            <a:off x="5186220" y="137251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5DC4619-0031-1E05-BB93-6A2F5B88B1A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5DC4619-0031-1E05-BB93-6A2F5B88B1A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457ED92-E002-1FDD-B761-DF1030509A11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457ED92-E002-1FDD-B761-DF1030509A1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5B30B3-49AB-0170-BD10-88EE5C9FFCDC}"/>
              </a:ext>
            </a:extLst>
          </p:cNvPr>
          <p:cNvGrpSpPr/>
          <p:nvPr/>
        </p:nvGrpSpPr>
        <p:grpSpPr>
          <a:xfrm>
            <a:off x="5871581" y="119718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974C6DF-98D0-C0DA-4582-94042969B92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974C6DF-98D0-C0DA-4582-94042969B92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648E425-7F6B-557B-05C7-78A6A9F5352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648E425-7F6B-557B-05C7-78A6A9F5352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BB72F57-636F-8A80-648D-7EFFA0720FA1}"/>
              </a:ext>
            </a:extLst>
          </p:cNvPr>
          <p:cNvGrpSpPr/>
          <p:nvPr/>
        </p:nvGrpSpPr>
        <p:grpSpPr>
          <a:xfrm>
            <a:off x="5994513" y="473345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43EF61E-0378-C4F7-A813-D6C28911128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43EF61E-0378-C4F7-A813-D6C28911128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5014438-E4C5-0219-71EC-465306287AB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5014438-E4C5-0219-71EC-465306287AB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1CACFEF-1A32-42E4-6730-3A6E599DD277}"/>
              </a:ext>
            </a:extLst>
          </p:cNvPr>
          <p:cNvGrpSpPr/>
          <p:nvPr/>
        </p:nvGrpSpPr>
        <p:grpSpPr>
          <a:xfrm>
            <a:off x="6966148" y="462879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C5C45B0-5738-63EB-26A3-7F33AB0C8E7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C5C45B0-5738-63EB-26A3-7F33AB0C8E7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7B225D2-7BED-9FA4-FA4C-E226A4CB4FD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7B225D2-7BED-9FA4-FA4C-E226A4CB4FD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672D96-B050-C7F0-8E3D-418489D74259}"/>
              </a:ext>
            </a:extLst>
          </p:cNvPr>
          <p:cNvGrpSpPr/>
          <p:nvPr/>
        </p:nvGrpSpPr>
        <p:grpSpPr>
          <a:xfrm>
            <a:off x="3420726" y="4787321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40D9BBA-9416-5625-A97D-DA280977501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40D9BBA-9416-5625-A97D-DA280977501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3F0D56A-95D4-A3B9-852C-128518AEB29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3F0D56A-95D4-A3B9-852C-128518AEB29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9513823-3753-9B2E-3458-4A510F16895C}"/>
              </a:ext>
            </a:extLst>
          </p:cNvPr>
          <p:cNvGrpSpPr/>
          <p:nvPr/>
        </p:nvGrpSpPr>
        <p:grpSpPr>
          <a:xfrm>
            <a:off x="4317155" y="4580215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653BB13-E69C-5B89-2012-B4C971EED0A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653BB13-E69C-5B89-2012-B4C971EED0A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1F5B68B-1D4D-F3C3-5FA4-0C695F4B4CF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1F5B68B-1D4D-F3C3-5FA4-0C695F4B4CF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EE10D67-803F-991E-DD7A-107D390BBD3C}"/>
              </a:ext>
            </a:extLst>
          </p:cNvPr>
          <p:cNvGrpSpPr/>
          <p:nvPr/>
        </p:nvGrpSpPr>
        <p:grpSpPr>
          <a:xfrm>
            <a:off x="3737202" y="139346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BF6AE15-68F3-E8FF-09BF-D75ECAFD8CC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BF6AE15-68F3-E8FF-09BF-D75ECAFD8CC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06A22FF-EA8F-6554-2725-CE7FE34C01C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06A22FF-EA8F-6554-2725-CE7FE34C01C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F80B179-3437-0CD2-AB60-99B3E2A2A859}"/>
              </a:ext>
            </a:extLst>
          </p:cNvPr>
          <p:cNvGrpSpPr/>
          <p:nvPr/>
        </p:nvGrpSpPr>
        <p:grpSpPr>
          <a:xfrm>
            <a:off x="5254347" y="462961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F1AD2BD-AFC0-9560-C340-3FBAAF74EDE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F1AD2BD-AFC0-9560-C340-3FBAAF74ED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910D2D7-0236-71B9-8D82-B86C60F0625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910D2D7-0236-71B9-8D82-B86C60F0625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343B2BD-ABEF-D1B8-B2C6-88C281D4B99F}"/>
                  </a:ext>
                </a:extLst>
              </p14:cNvPr>
              <p14:cNvContentPartPr/>
              <p14:nvPr/>
            </p14:nvContentPartPr>
            <p14:xfrm>
              <a:off x="2725301" y="2493420"/>
              <a:ext cx="19800" cy="14630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343B2BD-ABEF-D1B8-B2C6-88C281D4B99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707301" y="2475416"/>
                <a:ext cx="55440" cy="1498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93C32B3-FEE3-F911-7E9F-7BDE938E1EA5}"/>
                  </a:ext>
                </a:extLst>
              </p14:cNvPr>
              <p14:cNvContentPartPr/>
              <p14:nvPr/>
            </p14:nvContentPartPr>
            <p14:xfrm>
              <a:off x="4242462" y="2493420"/>
              <a:ext cx="19800" cy="14630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93C32B3-FEE3-F911-7E9F-7BDE938E1EA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224462" y="2475416"/>
                <a:ext cx="55440" cy="1498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008FC71-54F8-E1D0-579E-B2C80DE1C952}"/>
                  </a:ext>
                </a:extLst>
              </p14:cNvPr>
              <p14:cNvContentPartPr/>
              <p14:nvPr/>
            </p14:nvContentPartPr>
            <p14:xfrm>
              <a:off x="5698817" y="2493420"/>
              <a:ext cx="19800" cy="14630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008FC71-54F8-E1D0-579E-B2C80DE1C95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80817" y="2475416"/>
                <a:ext cx="55440" cy="1498689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9BE2DA07-24E6-8E47-35C7-C6DEE0607982}"/>
              </a:ext>
            </a:extLst>
          </p:cNvPr>
          <p:cNvGrpSpPr/>
          <p:nvPr/>
        </p:nvGrpSpPr>
        <p:grpSpPr>
          <a:xfrm>
            <a:off x="5973015" y="3229841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6E36EBA-6C67-BB62-5B8F-AFECC1947E7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6E36EBA-6C67-BB62-5B8F-AFECC1947E7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7432DFC-84A0-CE98-EC58-93B8BC1BF4F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7432DFC-84A0-CE98-EC58-93B8BC1BF4F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9BD17C3-63F5-41CC-2D92-D1AE09F8BC0A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 t="36568" b="36991"/>
          <a:stretch/>
        </p:blipFill>
        <p:spPr>
          <a:xfrm>
            <a:off x="3369842" y="752354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47917 -0.253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-1266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13403 -0.2574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-128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0.21458 0.2277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1138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11111 0.2287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1143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-0.03733 -0.2474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238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0.01337 0.2560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1280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1151 0.2513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1256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3309 -0.223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5" y="-1118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07882 -0.20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0.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D9452-E621-03F2-DC38-3B7308C94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E897836-857E-049D-2E38-14BB6DFEFFA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4A4412C-C54A-8B80-3317-E865F2017822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465D4-95F5-2864-235C-C14E34D4F9FD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24E5997-C53C-08E5-E528-2961F0BCB316}"/>
              </a:ext>
            </a:extLst>
          </p:cNvPr>
          <p:cNvGrpSpPr/>
          <p:nvPr/>
        </p:nvGrpSpPr>
        <p:grpSpPr>
          <a:xfrm>
            <a:off x="2745100" y="126755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5723346-25B8-851E-D7AA-84600A255FD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5723346-25B8-851E-D7AA-84600A255FD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25102C4-3B77-3DEE-91C4-0C59709B49F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25102C4-3B77-3DEE-91C4-0C59709B49F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40F56A-DBE4-6EAA-E094-FE4CCF194172}"/>
              </a:ext>
            </a:extLst>
          </p:cNvPr>
          <p:cNvGrpSpPr/>
          <p:nvPr/>
        </p:nvGrpSpPr>
        <p:grpSpPr>
          <a:xfrm>
            <a:off x="5186220" y="137251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898D1D0-27D0-1690-28BD-F31B601EA22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898D1D0-27D0-1690-28BD-F31B601EA22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503C82F-35B3-5C4E-1D05-B380EF1F8CE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503C82F-35B3-5C4E-1D05-B380EF1F8CE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8502B96-9639-E212-7A10-0B0D1343E84E}"/>
              </a:ext>
            </a:extLst>
          </p:cNvPr>
          <p:cNvGrpSpPr/>
          <p:nvPr/>
        </p:nvGrpSpPr>
        <p:grpSpPr>
          <a:xfrm>
            <a:off x="5871581" y="119718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FA03921-1A6A-20A8-95EA-01601FFB8C1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FA03921-1A6A-20A8-95EA-01601FFB8C1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E05346E-2C5A-7BA4-32A3-8781B1CBEB6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E05346E-2C5A-7BA4-32A3-8781B1CBEB6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B3E0672-7BFA-849B-C287-BCA2162B0666}"/>
              </a:ext>
            </a:extLst>
          </p:cNvPr>
          <p:cNvGrpSpPr/>
          <p:nvPr/>
        </p:nvGrpSpPr>
        <p:grpSpPr>
          <a:xfrm>
            <a:off x="5994513" y="473345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BE79D6E-161D-6749-5559-04D29402312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BE79D6E-161D-6749-5559-04D29402312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1CAB688-70A7-31A3-B97F-D5A441C3E0F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1CAB688-70A7-31A3-B97F-D5A441C3E0F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DCB518A-F5A8-2023-76E9-71FF82B3F579}"/>
              </a:ext>
            </a:extLst>
          </p:cNvPr>
          <p:cNvGrpSpPr/>
          <p:nvPr/>
        </p:nvGrpSpPr>
        <p:grpSpPr>
          <a:xfrm>
            <a:off x="6966148" y="462879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9D986DF-7F4F-11E1-7656-4836B66E095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9D986DF-7F4F-11E1-7656-4836B66E095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782DC8A-9B19-9210-2BC3-FB13AACB422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782DC8A-9B19-9210-2BC3-FB13AACB422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073F7F1-07A9-1B0A-DD42-ABF68D35A0FF}"/>
              </a:ext>
            </a:extLst>
          </p:cNvPr>
          <p:cNvGrpSpPr/>
          <p:nvPr/>
        </p:nvGrpSpPr>
        <p:grpSpPr>
          <a:xfrm>
            <a:off x="3420726" y="4787321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6F05ABE-EE2D-ABDB-3164-8FEF9951B05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6F05ABE-EE2D-ABDB-3164-8FEF9951B05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86FD1DE-3D33-8A7E-EEAF-AE2ECEB7338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86FD1DE-3D33-8A7E-EEAF-AE2ECEB7338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D25D67-2F1D-9649-9DB6-F4ECB4B5A001}"/>
              </a:ext>
            </a:extLst>
          </p:cNvPr>
          <p:cNvGrpSpPr/>
          <p:nvPr/>
        </p:nvGrpSpPr>
        <p:grpSpPr>
          <a:xfrm>
            <a:off x="4317155" y="4580215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9BFC9A2-110E-012E-5067-8CB8CA94851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9BFC9A2-110E-012E-5067-8CB8CA94851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B9ED9A5-E505-5DA1-A5B0-6140D669B7F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B9ED9A5-E505-5DA1-A5B0-6140D669B7F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CA129A4-5651-7F2B-3F3B-F59D26A9B936}"/>
              </a:ext>
            </a:extLst>
          </p:cNvPr>
          <p:cNvGrpSpPr/>
          <p:nvPr/>
        </p:nvGrpSpPr>
        <p:grpSpPr>
          <a:xfrm>
            <a:off x="3737202" y="139346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C1ABE84-612E-C834-2766-CA29DAE2E61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C1ABE84-612E-C834-2766-CA29DAE2E61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11AEC16-0BFB-4406-3047-5B75ED51E58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11AEC16-0BFB-4406-3047-5B75ED51E5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D28CDCE-8232-175E-F56F-1DDC251D9157}"/>
              </a:ext>
            </a:extLst>
          </p:cNvPr>
          <p:cNvGrpSpPr/>
          <p:nvPr/>
        </p:nvGrpSpPr>
        <p:grpSpPr>
          <a:xfrm>
            <a:off x="5254347" y="462961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FC0F3AE-B3D1-1137-FAEB-B4FCEBF033A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FC0F3AE-B3D1-1137-FAEB-B4FCEBF033A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16294C5-FF08-89BF-735E-5781BDEED28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16294C5-FF08-89BF-735E-5781BDEED28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2537975-0FC7-5617-374B-D59245A990DB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-855" t="63063" r="855" b="10496"/>
          <a:stretch/>
        </p:blipFill>
        <p:spPr>
          <a:xfrm>
            <a:off x="3369842" y="752354"/>
            <a:ext cx="2057399" cy="544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1C2FC6-2CA6-D375-9ABB-D27EE3D7ECF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32059" y="2608287"/>
            <a:ext cx="8260521" cy="12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4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47917 -0.2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-1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13403 -0.25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-12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0.21458 0.22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1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11111 0.228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11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-0.03733 -0.247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23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0.01337 0.25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128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1151 0.25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125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3309 -0.2236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5" y="-111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07882 -0.20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1 0.22871 L 0.12882 0.2273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-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82 -0.2044 L 0.07709 -0.2407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C1E22BC6-6824-E468-C527-21983AFF8A99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Lesson 2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D767C8AB-71F8-EE88-82D6-F4CCC906B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" t="4878" r="18105" b="4459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341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4E841A-0852-CE1B-CFC7-3A9B8C332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830997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will </a:t>
            </a:r>
            <a:r>
              <a:rPr lang="en-US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showing empathy by considering multiple perspectives. </a:t>
            </a:r>
            <a:endParaRPr lang="en-AU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86B8F88D-7088-BB21-4E91-7A8933BEE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695206" y="2029268"/>
            <a:ext cx="5753588" cy="426498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507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1FBB0-2CA3-6989-4F6C-0DCA11AA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8E4A13-A41A-A227-AF1A-7B5CFEE684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29D45A-3892-DB59-640D-6FAD1630993E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57150">
            <a:noFill/>
          </a:ln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r>
              <a:rPr lang="en-US" sz="1688" i="0" dirty="0">
                <a:solidFill>
                  <a:prstClr val="black"/>
                </a:solidFill>
                <a:latin typeface="Calibri"/>
                <a:cs typeface="+mn-cs"/>
              </a:rPr>
              <a:t>`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7B57FB-3F48-0BF3-84F2-735E3EF6A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59" y="2608287"/>
            <a:ext cx="8260521" cy="12926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D93C75-FD9C-BD54-3C22-091E89959DE0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501BAEB-B58A-1E9F-0841-59DE2BA97C98}"/>
              </a:ext>
            </a:extLst>
          </p:cNvPr>
          <p:cNvGrpSpPr/>
          <p:nvPr/>
        </p:nvGrpSpPr>
        <p:grpSpPr>
          <a:xfrm>
            <a:off x="2971979" y="1142459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7536AD6-1176-6944-4D58-6F779FE409B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7536AD6-1176-6944-4D58-6F779FE409B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09661A5-BD3C-09C2-ECB0-4E7521C2C4D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09661A5-BD3C-09C2-ECB0-4E7521C2C4D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BBEDDA-9DF9-BDD8-C748-E9A8A604B0D8}"/>
              </a:ext>
            </a:extLst>
          </p:cNvPr>
          <p:cNvGrpSpPr/>
          <p:nvPr/>
        </p:nvGrpSpPr>
        <p:grpSpPr>
          <a:xfrm>
            <a:off x="5186220" y="137251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C7B45FF-156E-0737-4B18-6C04F6C9B56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C7B45FF-156E-0737-4B18-6C04F6C9B56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E294930-D63F-B416-7A16-B291D5BE447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E294930-D63F-B416-7A16-B291D5BE447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DF866E-89EC-91AE-CFF5-EC6E2B18FD85}"/>
              </a:ext>
            </a:extLst>
          </p:cNvPr>
          <p:cNvGrpSpPr/>
          <p:nvPr/>
        </p:nvGrpSpPr>
        <p:grpSpPr>
          <a:xfrm>
            <a:off x="5871581" y="119718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70C85DF-0255-541D-EECE-4B7610513D7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70C85DF-0255-541D-EECE-4B7610513D7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203E419-6507-85EF-084F-928F4A449E8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203E419-6507-85EF-084F-928F4A449E8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66B87C-92A4-83F0-B936-F258220BF4C3}"/>
              </a:ext>
            </a:extLst>
          </p:cNvPr>
          <p:cNvGrpSpPr/>
          <p:nvPr/>
        </p:nvGrpSpPr>
        <p:grpSpPr>
          <a:xfrm>
            <a:off x="5994513" y="473345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D268FA2-981B-0A18-96AA-79B4F048C55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D268FA2-981B-0A18-96AA-79B4F048C55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E6E9253-44A9-12E2-2743-78430B2C032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E6E9253-44A9-12E2-2743-78430B2C032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80B6C4C-11A7-862E-598B-45863724B2DF}"/>
              </a:ext>
            </a:extLst>
          </p:cNvPr>
          <p:cNvGrpSpPr/>
          <p:nvPr/>
        </p:nvGrpSpPr>
        <p:grpSpPr>
          <a:xfrm>
            <a:off x="6966148" y="462879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95A5623-237E-7397-7D5D-1ED3BAB3E7B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95A5623-237E-7397-7D5D-1ED3BAB3E7B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E338A05-5D99-5999-8AF0-8A161A8F47F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E338A05-5D99-5999-8AF0-8A161A8F47F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43A9430-C86E-2021-D0F5-E276E54B8214}"/>
              </a:ext>
            </a:extLst>
          </p:cNvPr>
          <p:cNvGrpSpPr/>
          <p:nvPr/>
        </p:nvGrpSpPr>
        <p:grpSpPr>
          <a:xfrm>
            <a:off x="3420726" y="4787321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2B0F38D-CBFD-FA78-9981-427853E3F04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2B0F38D-CBFD-FA78-9981-427853E3F04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B882F1E-09F2-94C7-B6FF-BCC8C77D4AC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B882F1E-09F2-94C7-B6FF-BCC8C77D4AC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A5B9AC9-ADBB-F2A8-C78E-13EE6B10D982}"/>
              </a:ext>
            </a:extLst>
          </p:cNvPr>
          <p:cNvGrpSpPr/>
          <p:nvPr/>
        </p:nvGrpSpPr>
        <p:grpSpPr>
          <a:xfrm>
            <a:off x="4317155" y="4580215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DDD660B-894F-0AE4-CE6A-6EFA1DEFB83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DDD660B-894F-0AE4-CE6A-6EFA1DEFB83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006082C-085C-A1F6-50A4-3E6439B1482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006082C-085C-A1F6-50A4-3E6439B1482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D2F3032-7D8D-A49C-BC73-27AB4CE8CF41}"/>
              </a:ext>
            </a:extLst>
          </p:cNvPr>
          <p:cNvGrpSpPr/>
          <p:nvPr/>
        </p:nvGrpSpPr>
        <p:grpSpPr>
          <a:xfrm>
            <a:off x="3626047" y="1406213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C3D84FD-0A30-D7F7-BEE0-EFB4F2BA083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C3D84FD-0A30-D7F7-BEE0-EFB4F2BA083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1BD7717-ECFF-92C6-235D-64A2A6C46BC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1BD7717-ECFF-92C6-235D-64A2A6C46BC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EF58511-44C4-7744-0CDD-6371D59BBED6}"/>
              </a:ext>
            </a:extLst>
          </p:cNvPr>
          <p:cNvGrpSpPr/>
          <p:nvPr/>
        </p:nvGrpSpPr>
        <p:grpSpPr>
          <a:xfrm>
            <a:off x="5254347" y="462961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1A75F30-6EF4-FA52-A5F6-275E7B2924B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1A75F30-6EF4-FA52-A5F6-275E7B2924B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A982CF5-C017-8745-52B3-221340DB81F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A982CF5-C017-8745-52B3-221340DB81F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C9B7C4-AB94-135C-B939-337A4D92E8EE}"/>
              </a:ext>
            </a:extLst>
          </p:cNvPr>
          <p:cNvGrpSpPr>
            <a:grpSpLocks noChangeAspect="1"/>
          </p:cNvGrpSpPr>
          <p:nvPr/>
        </p:nvGrpSpPr>
        <p:grpSpPr>
          <a:xfrm>
            <a:off x="1612005" y="2938842"/>
            <a:ext cx="457200" cy="539203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4477BAE-E293-249F-A13D-3BBE72B7EB5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4477BAE-E293-249F-A13D-3BBE72B7EB5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45511" y="1115973"/>
                  <a:ext cx="478459" cy="5411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B0DECAA-7F69-A83F-0BD1-CBA55DF73F8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B0DECAA-7F69-A83F-0BD1-CBA55DF73F8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39134" y="1115977"/>
                  <a:ext cx="325052" cy="55480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8084C7-00F1-C140-10A3-482D5F536769}"/>
              </a:ext>
            </a:extLst>
          </p:cNvPr>
          <p:cNvGrpSpPr>
            <a:grpSpLocks noChangeAspect="1"/>
          </p:cNvGrpSpPr>
          <p:nvPr/>
        </p:nvGrpSpPr>
        <p:grpSpPr>
          <a:xfrm>
            <a:off x="2195479" y="2962622"/>
            <a:ext cx="457200" cy="539203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58C88BE-8108-499A-A022-2D41BF547BD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58C88BE-8108-499A-A022-2D41BF547BD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45511" y="1115973"/>
                  <a:ext cx="478459" cy="5411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AA32028-FAA3-37C7-B3A1-DB5E9071865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AA32028-FAA3-37C7-B3A1-DB5E9071865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39134" y="1115977"/>
                  <a:ext cx="325052" cy="55480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276C29B-33F0-5E3D-D992-959724A1C0EF}"/>
              </a:ext>
            </a:extLst>
          </p:cNvPr>
          <p:cNvGrpSpPr>
            <a:grpSpLocks noChangeAspect="1"/>
          </p:cNvGrpSpPr>
          <p:nvPr/>
        </p:nvGrpSpPr>
        <p:grpSpPr>
          <a:xfrm>
            <a:off x="2589770" y="2966090"/>
            <a:ext cx="457200" cy="539203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841E1EA-3F39-E3A7-1D9C-127FB91D5D3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841E1EA-3F39-E3A7-1D9C-127FB91D5D3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45511" y="1115973"/>
                  <a:ext cx="478459" cy="5411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E0344CD-1E9E-60E5-4798-02BE3E3F938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E0344CD-1E9E-60E5-4798-02BE3E3F938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39134" y="1115977"/>
                  <a:ext cx="325052" cy="55480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4135D2B-8611-9182-D6C1-D8414520F6F0}"/>
              </a:ext>
            </a:extLst>
          </p:cNvPr>
          <p:cNvGrpSpPr>
            <a:grpSpLocks noChangeAspect="1"/>
          </p:cNvGrpSpPr>
          <p:nvPr/>
        </p:nvGrpSpPr>
        <p:grpSpPr>
          <a:xfrm>
            <a:off x="3135954" y="2981162"/>
            <a:ext cx="457200" cy="539203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59BB067-B740-DD8C-0D11-65D84AC6753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59BB067-B740-DD8C-0D11-65D84AC6753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45511" y="1115973"/>
                  <a:ext cx="478459" cy="5411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7E6B05E-CD82-2232-1E5F-D16343021C7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7E6B05E-CD82-2232-1E5F-D16343021C7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39134" y="1115977"/>
                  <a:ext cx="325052" cy="55480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AF7259F-8ABE-A4D5-DEB4-188DF88BF8AD}"/>
              </a:ext>
            </a:extLst>
          </p:cNvPr>
          <p:cNvGrpSpPr>
            <a:grpSpLocks noChangeAspect="1"/>
          </p:cNvGrpSpPr>
          <p:nvPr/>
        </p:nvGrpSpPr>
        <p:grpSpPr>
          <a:xfrm>
            <a:off x="5769812" y="3007362"/>
            <a:ext cx="457200" cy="539203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0388E1E-81E6-C41C-4B17-7F6D1A62399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0388E1E-81E6-C41C-4B17-7F6D1A62399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45511" y="1115973"/>
                  <a:ext cx="478459" cy="5411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C6E0881-6D5C-3434-01E3-8D57F9095CD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C6E0881-6D5C-3434-01E3-8D57F9095CD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039134" y="1115977"/>
                  <a:ext cx="325052" cy="55480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79EA51-5595-F257-7EBF-51596C7C1BFA}"/>
              </a:ext>
            </a:extLst>
          </p:cNvPr>
          <p:cNvGrpSpPr>
            <a:grpSpLocks noChangeAspect="1"/>
          </p:cNvGrpSpPr>
          <p:nvPr/>
        </p:nvGrpSpPr>
        <p:grpSpPr>
          <a:xfrm>
            <a:off x="6619064" y="2961417"/>
            <a:ext cx="457200" cy="539203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A49A1A6-8D50-B2C8-3B58-46947D78770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A49A1A6-8D50-B2C8-3B58-46947D78770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45511" y="1115973"/>
                  <a:ext cx="478459" cy="5411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6758C3C-AD2B-660E-DEFD-737CC973BE21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6758C3C-AD2B-660E-DEFD-737CC973BE2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039134" y="1115977"/>
                  <a:ext cx="325052" cy="55480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205B60D-F7AF-D2AD-EC8D-5F85C85C39B8}"/>
              </a:ext>
            </a:extLst>
          </p:cNvPr>
          <p:cNvGrpSpPr>
            <a:grpSpLocks noChangeAspect="1"/>
          </p:cNvGrpSpPr>
          <p:nvPr/>
        </p:nvGrpSpPr>
        <p:grpSpPr>
          <a:xfrm>
            <a:off x="6201607" y="2977639"/>
            <a:ext cx="457200" cy="539203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86EA49B-D570-4FBF-100D-C4EFB1D5B9B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86EA49B-D570-4FBF-100D-C4EFB1D5B9B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45511" y="1115973"/>
                  <a:ext cx="478459" cy="5411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3AD8FAD-C463-CED0-10BC-0D33B710C7E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3AD8FAD-C463-CED0-10BC-0D33B710C7E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039134" y="1115977"/>
                  <a:ext cx="325052" cy="55480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4DA6712-C40E-7EC6-657E-B4004BC15018}"/>
              </a:ext>
            </a:extLst>
          </p:cNvPr>
          <p:cNvGrpSpPr>
            <a:grpSpLocks noChangeAspect="1"/>
          </p:cNvGrpSpPr>
          <p:nvPr/>
        </p:nvGrpSpPr>
        <p:grpSpPr>
          <a:xfrm>
            <a:off x="5373308" y="3008307"/>
            <a:ext cx="457200" cy="539203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934FD20-9384-EC33-7203-7631E19C438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934FD20-9384-EC33-7203-7631E19C438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45511" y="1115973"/>
                  <a:ext cx="478459" cy="5411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BB4CA04-1DA7-9F50-0259-7E48117913D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BB4CA04-1DA7-9F50-0259-7E48117913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039134" y="1115977"/>
                  <a:ext cx="325052" cy="55480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4070509-01E6-9A25-0582-7E6223021641}"/>
              </a:ext>
            </a:extLst>
          </p:cNvPr>
          <p:cNvGrpSpPr>
            <a:grpSpLocks noChangeAspect="1"/>
          </p:cNvGrpSpPr>
          <p:nvPr/>
        </p:nvGrpSpPr>
        <p:grpSpPr>
          <a:xfrm>
            <a:off x="4716697" y="3013125"/>
            <a:ext cx="457200" cy="545539"/>
            <a:chOff x="2971980" y="1136563"/>
            <a:chExt cx="425520" cy="507737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0380908-7711-BB1B-C72C-D7A88840BE63}"/>
                    </a:ext>
                  </a:extLst>
                </p14:cNvPr>
                <p14:cNvContentPartPr/>
                <p14:nvPr/>
              </p14:nvContentPartPr>
              <p14:xfrm>
                <a:off x="2971980" y="1136563"/>
                <a:ext cx="425520" cy="4881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0380908-7711-BB1B-C72C-D7A88840BE6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945511" y="1110076"/>
                  <a:ext cx="478459" cy="5411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77F1518-E2AB-5A79-436A-197633E41A7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77F1518-E2AB-5A79-436A-197633E41A7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039134" y="1115977"/>
                  <a:ext cx="325052" cy="55480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AC3B2E2-BF4A-DEFB-4F8D-44AA5CAF2F39}"/>
              </a:ext>
            </a:extLst>
          </p:cNvPr>
          <p:cNvGrpSpPr/>
          <p:nvPr/>
        </p:nvGrpSpPr>
        <p:grpSpPr>
          <a:xfrm>
            <a:off x="3290954" y="703548"/>
            <a:ext cx="2126389" cy="506130"/>
            <a:chOff x="3290954" y="703548"/>
            <a:chExt cx="2126389" cy="5061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B491B0-B3C9-F160-5ACB-1BC28FB1D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rcRect l="82168" t="24155" b="55125"/>
            <a:stretch>
              <a:fillRect/>
            </a:stretch>
          </p:blipFill>
          <p:spPr>
            <a:xfrm>
              <a:off x="5007319" y="716924"/>
              <a:ext cx="410024" cy="4764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1D3512-F80D-8E1A-E2DB-9A9C4086C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rcRect l="-10230" t="35961" r="31962" b="39439"/>
            <a:stretch>
              <a:fillRect/>
            </a:stretch>
          </p:blipFill>
          <p:spPr>
            <a:xfrm>
              <a:off x="3290954" y="703548"/>
              <a:ext cx="1610287" cy="506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350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47882 -0.26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7" y="-130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13489 -0.264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-132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92 L 0.23403 0.232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6" y="116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0.10989 0.2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1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394 L -0.03733 -0.243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23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01684 0.268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344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533 L 0.01268 -0.235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120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231 L -0.12674 0.2648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31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116 L -0.18872 -0.234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BF7A7-D0EB-3EF7-97C7-D260A288F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06EA5DD-361F-23BC-F0A0-F69E5F15A47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E8F291D-7BAF-6816-320E-9749BD892E45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409F9-B6A7-6312-F96F-F6FB6412B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59" y="2608287"/>
            <a:ext cx="8260521" cy="12926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738E81-60E9-6D8D-B711-28E4EF1EA86C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8A74E8E-4E1E-2C59-D854-AD5AF4EB6E79}"/>
              </a:ext>
            </a:extLst>
          </p:cNvPr>
          <p:cNvGrpSpPr/>
          <p:nvPr/>
        </p:nvGrpSpPr>
        <p:grpSpPr>
          <a:xfrm>
            <a:off x="2759312" y="1309817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90FD8D8-41E8-6182-CDFB-46A285D8F17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90FD8D8-41E8-6182-CDFB-46A285D8F17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1FCA4A0-7DFB-2AB4-D518-F694AA90644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1FCA4A0-7DFB-2AB4-D518-F694AA90644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429BF3-19EE-829A-8185-5BA2FFB6E56F}"/>
              </a:ext>
            </a:extLst>
          </p:cNvPr>
          <p:cNvGrpSpPr/>
          <p:nvPr/>
        </p:nvGrpSpPr>
        <p:grpSpPr>
          <a:xfrm>
            <a:off x="5186220" y="137251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0FE6A3A-EFAD-4367-F88D-EA4BFF94D4F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0FE6A3A-EFAD-4367-F88D-EA4BFF94D4F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9516E23-46EE-5C45-3567-23A7256C123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9516E23-46EE-5C45-3567-23A7256C123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8CDBDA-A15F-8754-B2E6-266CDBE70C92}"/>
              </a:ext>
            </a:extLst>
          </p:cNvPr>
          <p:cNvGrpSpPr/>
          <p:nvPr/>
        </p:nvGrpSpPr>
        <p:grpSpPr>
          <a:xfrm>
            <a:off x="5871581" y="119718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0565ABC-B2C0-1C87-F55C-67B79A2ABB8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0565ABC-B2C0-1C87-F55C-67B79A2ABB8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F37E2AF-5D09-0305-9FCF-D6AD4B32987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F37E2AF-5D09-0305-9FCF-D6AD4B32987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E670B9-1CAB-FF49-E7E5-A7918869E452}"/>
              </a:ext>
            </a:extLst>
          </p:cNvPr>
          <p:cNvGrpSpPr/>
          <p:nvPr/>
        </p:nvGrpSpPr>
        <p:grpSpPr>
          <a:xfrm>
            <a:off x="5994513" y="473345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937B578-906E-813C-4706-5FF1DC146D7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937B578-906E-813C-4706-5FF1DC146D7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2D43D8F-DFEB-A710-FB56-00FBA621D7A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2D43D8F-DFEB-A710-FB56-00FBA621D7A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C57E14F-1B03-2524-63EE-84CD9D872D06}"/>
              </a:ext>
            </a:extLst>
          </p:cNvPr>
          <p:cNvGrpSpPr/>
          <p:nvPr/>
        </p:nvGrpSpPr>
        <p:grpSpPr>
          <a:xfrm>
            <a:off x="6966148" y="462879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84F0780-F6CE-67DA-D36F-7CCEC70C31E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84F0780-F6CE-67DA-D36F-7CCEC70C31E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70E9F65-D52B-A58F-FAB4-4CB1BC49BFA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70E9F65-D52B-A58F-FAB4-4CB1BC49BFA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46F763A-8EA4-E040-107E-A2694305902D}"/>
              </a:ext>
            </a:extLst>
          </p:cNvPr>
          <p:cNvGrpSpPr/>
          <p:nvPr/>
        </p:nvGrpSpPr>
        <p:grpSpPr>
          <a:xfrm>
            <a:off x="3420726" y="4787321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58C30BF-BBEE-0755-A114-4F363C563DA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58C30BF-BBEE-0755-A114-4F363C563DA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D88B5BB-32F0-5272-7705-404B58562A9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D88B5BB-32F0-5272-7705-404B58562A9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D87AE8D-4302-4A1A-99B4-E66D85A70CBD}"/>
              </a:ext>
            </a:extLst>
          </p:cNvPr>
          <p:cNvGrpSpPr/>
          <p:nvPr/>
        </p:nvGrpSpPr>
        <p:grpSpPr>
          <a:xfrm>
            <a:off x="4317155" y="4580215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9ECB4D1-831E-7693-B94B-28F3065C6C2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9ECB4D1-831E-7693-B94B-28F3065C6C2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9EB29AE-6589-DB77-EC50-C9EED3524A9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9EB29AE-6589-DB77-EC50-C9EED3524A9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A162363-0496-9C0E-7550-63F205FD7406}"/>
              </a:ext>
            </a:extLst>
          </p:cNvPr>
          <p:cNvGrpSpPr/>
          <p:nvPr/>
        </p:nvGrpSpPr>
        <p:grpSpPr>
          <a:xfrm>
            <a:off x="3705356" y="149797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74C97CF-67DF-CD5A-4DE8-12E2D72EB1E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74C97CF-67DF-CD5A-4DE8-12E2D72EB1E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D04453E-E714-8A7B-BA7F-8D512B5D492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D04453E-E714-8A7B-BA7F-8D512B5D492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436BC5-40A4-50A6-DAD4-11720E4366FB}"/>
              </a:ext>
            </a:extLst>
          </p:cNvPr>
          <p:cNvGrpSpPr/>
          <p:nvPr/>
        </p:nvGrpSpPr>
        <p:grpSpPr>
          <a:xfrm>
            <a:off x="1612005" y="2998803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EA775D6-18B7-2631-A220-178C4E61AA6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EA775D6-18B7-2631-A220-178C4E61AA6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367D909-1C75-B594-F97A-34B5642077E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367D909-1C75-B594-F97A-34B5642077E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4082FC-A266-1675-7EDE-35CC7678BFAD}"/>
              </a:ext>
            </a:extLst>
          </p:cNvPr>
          <p:cNvGrpSpPr/>
          <p:nvPr/>
        </p:nvGrpSpPr>
        <p:grpSpPr>
          <a:xfrm>
            <a:off x="2195479" y="3022583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565BEB9-63B5-F1E4-7D90-D784AA2CFCE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565BEB9-63B5-F1E4-7D90-D784AA2CFCE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415D64F-80B2-C792-77E6-14B101172FD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415D64F-80B2-C792-77E6-14B101172FD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12936B2-622E-ED57-1A1A-B376962D18D8}"/>
              </a:ext>
            </a:extLst>
          </p:cNvPr>
          <p:cNvGrpSpPr/>
          <p:nvPr/>
        </p:nvGrpSpPr>
        <p:grpSpPr>
          <a:xfrm>
            <a:off x="2589770" y="3026051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C03F241-B9DC-2840-EE8B-E0D94D996B9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C03F241-B9DC-2840-EE8B-E0D94D996B9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8066FFC-9F6D-9F81-3971-CC044A3710A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8066FFC-9F6D-9F81-3971-CC044A3710A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4ED39FD-17E3-4C01-DF38-FBB8A3A59A9B}"/>
              </a:ext>
            </a:extLst>
          </p:cNvPr>
          <p:cNvGrpSpPr/>
          <p:nvPr/>
        </p:nvGrpSpPr>
        <p:grpSpPr>
          <a:xfrm>
            <a:off x="2922198" y="3029248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6204269-EF52-1687-5050-28AC6BF6201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6204269-EF52-1687-5050-28AC6BF6201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36401B9-7FB5-C8E8-DB64-6BEE5623FDB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36401B9-7FB5-C8E8-DB64-6BEE5623FDB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E3A2FDA-3238-9F16-972E-62D2F1C85026}"/>
              </a:ext>
            </a:extLst>
          </p:cNvPr>
          <p:cNvGrpSpPr/>
          <p:nvPr/>
        </p:nvGrpSpPr>
        <p:grpSpPr>
          <a:xfrm>
            <a:off x="5769812" y="2977383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1CB819A-F5CD-D597-9368-536DC833D28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1CB819A-F5CD-D597-9368-536DC833D28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6581D2A-7A90-F2AA-FBDB-8BB1AD73913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6581D2A-7A90-F2AA-FBDB-8BB1AD73913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4A01135-EE2F-2CB5-1109-7E11E27245CD}"/>
              </a:ext>
            </a:extLst>
          </p:cNvPr>
          <p:cNvGrpSpPr/>
          <p:nvPr/>
        </p:nvGrpSpPr>
        <p:grpSpPr>
          <a:xfrm>
            <a:off x="6619064" y="2931438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D5388BD-11E9-4246-A3F5-BB7736E555E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D5388BD-11E9-4246-A3F5-BB7736E555E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6DC6C88-CADB-C55A-014A-B9D12A1FADE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6DC6C88-CADB-C55A-014A-B9D12A1FADE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86DE30A-76C0-E1CB-44E0-B980EC5E9178}"/>
              </a:ext>
            </a:extLst>
          </p:cNvPr>
          <p:cNvGrpSpPr/>
          <p:nvPr/>
        </p:nvGrpSpPr>
        <p:grpSpPr>
          <a:xfrm>
            <a:off x="6201607" y="2947660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FF10971-229C-6BDE-92D0-065057F9B5B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FF10971-229C-6BDE-92D0-065057F9B5B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5B51D54-70CD-2DC6-DDCA-E17E025156F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5B51D54-70CD-2DC6-DDCA-E17E025156F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674A97A-2789-6869-D3FC-43E89D867F8D}"/>
              </a:ext>
            </a:extLst>
          </p:cNvPr>
          <p:cNvGrpSpPr/>
          <p:nvPr/>
        </p:nvGrpSpPr>
        <p:grpSpPr>
          <a:xfrm>
            <a:off x="4716697" y="2998134"/>
            <a:ext cx="457200" cy="539496"/>
            <a:chOff x="2971980" y="1136563"/>
            <a:chExt cx="425520" cy="507737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696A3DD-6376-FE22-DF5E-3265931F303D}"/>
                    </a:ext>
                  </a:extLst>
                </p14:cNvPr>
                <p14:cNvContentPartPr/>
                <p14:nvPr/>
              </p14:nvContentPartPr>
              <p14:xfrm>
                <a:off x="2971980" y="1136563"/>
                <a:ext cx="425520" cy="4881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696A3DD-6376-FE22-DF5E-3265931F303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45511" y="1109782"/>
                  <a:ext cx="478459" cy="5417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6553C7F-1317-7867-8F25-8BDE3006647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6553C7F-1317-7867-8F25-8BDE3006647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039134" y="1115691"/>
                  <a:ext cx="325052" cy="55537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7817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47917 -0.2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-1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13403 -0.25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-12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225 0.21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06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11111 0.228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11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-0.03733 -0.247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23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407E-6 L 0.01857 0.250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125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12587 0.2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31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18906 -0.2270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-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29739 0.0557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277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0.39045 0.1664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4" y="831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0.0316 0.1467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733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44774 -0.0979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96" y="-4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0.04548 -0.1136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-569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20053 0.1115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7" y="557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-0.03195 0.0923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EDA82-25FC-659D-4FF0-D01DC876B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A74D1C3-55DB-4F38-E1EC-86A4D5CC70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0EF26FB-2454-1FE7-BB21-07DE24555B12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B72A7-5278-50F9-A276-E27FBC7C1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59" y="2608287"/>
            <a:ext cx="8260521" cy="12926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C9C0F4-D198-ADC8-DA8C-5B0BD813FF6D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7D6CFA-0BF7-46B0-6359-537F9AD89849}"/>
              </a:ext>
            </a:extLst>
          </p:cNvPr>
          <p:cNvGrpSpPr/>
          <p:nvPr/>
        </p:nvGrpSpPr>
        <p:grpSpPr>
          <a:xfrm>
            <a:off x="2745100" y="126755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C99EF82-376B-3BE8-6F4A-4887DF45F5B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C99EF82-376B-3BE8-6F4A-4887DF45F5B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2893786-D2FC-B8D3-6D24-2970618E2E8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2893786-D2FC-B8D3-6D24-2970618E2E8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6AB9D1-52A6-E73C-9359-6CF3FF8AFD06}"/>
              </a:ext>
            </a:extLst>
          </p:cNvPr>
          <p:cNvGrpSpPr/>
          <p:nvPr/>
        </p:nvGrpSpPr>
        <p:grpSpPr>
          <a:xfrm>
            <a:off x="5186220" y="137251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CF037AA-6B3A-825D-BDDE-0FC0A67ABFA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CF037AA-6B3A-825D-BDDE-0FC0A67ABFA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0E6A6DD-AD0C-0143-368A-5A6698B2829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0E6A6DD-AD0C-0143-368A-5A6698B2829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8A086E-C123-463A-7223-55A9FFC7BF1C}"/>
              </a:ext>
            </a:extLst>
          </p:cNvPr>
          <p:cNvGrpSpPr/>
          <p:nvPr/>
        </p:nvGrpSpPr>
        <p:grpSpPr>
          <a:xfrm>
            <a:off x="5871581" y="119718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C6F01C4-4F42-9F4D-EDAD-A8F14583551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C6F01C4-4F42-9F4D-EDAD-A8F14583551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2D0BC84-1E12-1BA7-C253-B66B7FD645A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2D0BC84-1E12-1BA7-C253-B66B7FD645A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C2E0193-FD96-8CFF-387F-06F4651F7F14}"/>
              </a:ext>
            </a:extLst>
          </p:cNvPr>
          <p:cNvGrpSpPr/>
          <p:nvPr/>
        </p:nvGrpSpPr>
        <p:grpSpPr>
          <a:xfrm>
            <a:off x="5994513" y="473345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8E7B3C1-5B57-64F9-56EC-364DCCA741A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8E7B3C1-5B57-64F9-56EC-364DCCA741A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E4B5AEF-6E55-F4D0-706B-2A973D160CB1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E4B5AEF-6E55-F4D0-706B-2A973D160CB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E1F8A98-5C66-5454-8C02-E88B47328963}"/>
              </a:ext>
            </a:extLst>
          </p:cNvPr>
          <p:cNvGrpSpPr/>
          <p:nvPr/>
        </p:nvGrpSpPr>
        <p:grpSpPr>
          <a:xfrm>
            <a:off x="6966148" y="462879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22DB65F-9559-C81D-1A71-894A2E32891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22DB65F-9559-C81D-1A71-894A2E3289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0842C33-2370-C5BA-32C5-2DA88B82339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0842C33-2370-C5BA-32C5-2DA88B82339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F9ED88C-7874-9F3E-658C-455EA2EA1E53}"/>
              </a:ext>
            </a:extLst>
          </p:cNvPr>
          <p:cNvGrpSpPr/>
          <p:nvPr/>
        </p:nvGrpSpPr>
        <p:grpSpPr>
          <a:xfrm>
            <a:off x="3420726" y="4787321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0EAC408-E0CB-C7CA-557C-D0B9C46E36A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0EAC408-E0CB-C7CA-557C-D0B9C46E36A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0A8C267-236F-8665-0D49-E1BA25AD5BE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0A8C267-236F-8665-0D49-E1BA25AD5BE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05DA53A-9BE8-0946-7E42-B3A1C7BB9A4A}"/>
              </a:ext>
            </a:extLst>
          </p:cNvPr>
          <p:cNvGrpSpPr/>
          <p:nvPr/>
        </p:nvGrpSpPr>
        <p:grpSpPr>
          <a:xfrm>
            <a:off x="4317155" y="4580215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8B9BF6F-40AD-CA42-3594-033A9797064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8B9BF6F-40AD-CA42-3594-033A9797064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64A7F5C-8FFF-0707-CC11-9ED1ACBCD75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64A7F5C-8FFF-0707-CC11-9ED1ACBCD75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60A6831-6FE3-3126-CD6E-99E72E3EFACF}"/>
              </a:ext>
            </a:extLst>
          </p:cNvPr>
          <p:cNvGrpSpPr/>
          <p:nvPr/>
        </p:nvGrpSpPr>
        <p:grpSpPr>
          <a:xfrm>
            <a:off x="3737202" y="139346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6416BE7-E40B-EFF8-EAE2-06C7A28E8C1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6416BE7-E40B-EFF8-EAE2-06C7A28E8C1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C5B1EEA-687E-4EC7-A1D0-E5B58143D12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C5B1EEA-687E-4EC7-A1D0-E5B58143D12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0B85DAA-0B5B-93C1-703B-EEB86929E8BB}"/>
              </a:ext>
            </a:extLst>
          </p:cNvPr>
          <p:cNvGrpSpPr/>
          <p:nvPr/>
        </p:nvGrpSpPr>
        <p:grpSpPr>
          <a:xfrm>
            <a:off x="5254347" y="462961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7D052F2-E60C-5A38-03FF-02CBCF5C15D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7D052F2-E60C-5A38-03FF-02CBCF5C15D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0E597C9-E631-36C9-2991-EA6FC6FFB46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0E597C9-E631-36C9-2991-EA6FC6FFB46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5A63ACD-6451-DE31-44C1-60A3A8C59596}"/>
              </a:ext>
            </a:extLst>
          </p:cNvPr>
          <p:cNvGrpSpPr/>
          <p:nvPr/>
        </p:nvGrpSpPr>
        <p:grpSpPr>
          <a:xfrm>
            <a:off x="1612005" y="2998803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00C2A9B-EF4C-DEC0-4B71-2D481B6C938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00C2A9B-EF4C-DEC0-4B71-2D481B6C938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5714063-28F9-0B26-C432-9E4519B9AFB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5714063-28F9-0B26-C432-9E4519B9AFB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4241F29-0D08-B915-7864-D9237CC94C05}"/>
              </a:ext>
            </a:extLst>
          </p:cNvPr>
          <p:cNvGrpSpPr/>
          <p:nvPr/>
        </p:nvGrpSpPr>
        <p:grpSpPr>
          <a:xfrm>
            <a:off x="6619064" y="2931438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AB4536F-F801-4CC8-308E-44113D915CE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AB4536F-F801-4CC8-308E-44113D915CE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2BF9CB8-4AAC-935A-5FCF-D42561C383D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2BF9CB8-4AAC-935A-5FCF-D42561C383D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5013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47917 -0.2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-1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13403 -0.25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-12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0.21458 0.23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117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11111 0.228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11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-0.03733 -0.247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23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0.01337 0.25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128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01354 -0.240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120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12587 0.26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31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18906 -0.227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-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C1E22BC6-6824-E468-C527-21983AFF8A99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Lesson 3</a:t>
            </a: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2BABD15E-D42C-4739-06EC-FB3C5C466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411" r="24208" b="18110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928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4642E-0BD4-1615-09D1-A60272999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6EFB4B-ABC0-787C-32E0-0CEBBBF061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461665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will learn how inclusion and exclusion can make people feel. </a:t>
            </a:r>
            <a:endParaRPr lang="en-AU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D50367B8-BE4C-40A2-CE68-E1584567E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3817" r="15655" b="2570"/>
          <a:stretch/>
        </p:blipFill>
        <p:spPr>
          <a:xfrm>
            <a:off x="1670530" y="1921159"/>
            <a:ext cx="5817782" cy="431256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7930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E83DB-E82E-4FA9-E753-3013D5C96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1C7457-67AA-C658-8735-0B92E832FFA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C122CE9-F135-B158-0DF6-68C87BAA2083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0E1042-F3E7-6B37-6512-6C85F4F27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59" y="2608287"/>
            <a:ext cx="8260521" cy="12926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FCB8CA-0A5C-6D1E-43DA-0641F8657BE1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A2E6DF5-AA7C-0805-8932-9138E5E484BE}"/>
              </a:ext>
            </a:extLst>
          </p:cNvPr>
          <p:cNvGrpSpPr/>
          <p:nvPr/>
        </p:nvGrpSpPr>
        <p:grpSpPr>
          <a:xfrm>
            <a:off x="2043481" y="1626360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99A6044-150C-982F-6EE6-951ADFD9EE9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99A6044-150C-982F-6EE6-951ADFD9EE9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737BEEC-47D7-630B-FB83-518817407D3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737BEEC-47D7-630B-FB83-518817407D3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64E02CC-DA6E-3EA5-D252-C8E7A8824508}"/>
              </a:ext>
            </a:extLst>
          </p:cNvPr>
          <p:cNvGrpSpPr/>
          <p:nvPr/>
        </p:nvGrpSpPr>
        <p:grpSpPr>
          <a:xfrm>
            <a:off x="3026263" y="1526763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29333B8-3108-9EE5-CEF9-2CE46B2F8E9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29333B8-3108-9EE5-CEF9-2CE46B2F8E9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D5D9E6A-0DA7-5931-E0CE-1CBCBA26059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D5D9E6A-0DA7-5931-E0CE-1CBCBA26059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2DE35BF-4922-8EC9-7F75-673BAC402F96}"/>
              </a:ext>
            </a:extLst>
          </p:cNvPr>
          <p:cNvGrpSpPr/>
          <p:nvPr/>
        </p:nvGrpSpPr>
        <p:grpSpPr>
          <a:xfrm>
            <a:off x="5871581" y="119718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FADA060-684D-4FC0-CB9D-1366A5B5687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FADA060-684D-4FC0-CB9D-1366A5B5687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D435D9F-85D3-BFF9-3C3B-8BA211A493C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D435D9F-85D3-BFF9-3C3B-8BA211A493C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08CFA6-F642-44E0-640C-0356650C929B}"/>
              </a:ext>
            </a:extLst>
          </p:cNvPr>
          <p:cNvGrpSpPr/>
          <p:nvPr/>
        </p:nvGrpSpPr>
        <p:grpSpPr>
          <a:xfrm>
            <a:off x="5994513" y="473345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48B6D3A-461E-243F-539C-75DE87F6681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48B6D3A-461E-243F-539C-75DE87F6681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41F1152-4564-C136-ED12-66F2F0B066D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41F1152-4564-C136-ED12-66F2F0B066D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8AF054E-242A-C291-B69C-909BBA5E712F}"/>
              </a:ext>
            </a:extLst>
          </p:cNvPr>
          <p:cNvGrpSpPr/>
          <p:nvPr/>
        </p:nvGrpSpPr>
        <p:grpSpPr>
          <a:xfrm>
            <a:off x="6966148" y="4628796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BEE619A-3B0C-24CA-A3DD-030135D733B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BEE619A-3B0C-24CA-A3DD-030135D733B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70BCF30-9AFA-57B7-3A7F-435D25A535F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70BCF30-9AFA-57B7-3A7F-435D25A535F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6DFAF46-EEBF-99FA-E5CE-8719B874B9AB}"/>
              </a:ext>
            </a:extLst>
          </p:cNvPr>
          <p:cNvGrpSpPr/>
          <p:nvPr/>
        </p:nvGrpSpPr>
        <p:grpSpPr>
          <a:xfrm>
            <a:off x="3420726" y="4787321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337304C-1548-B2CD-0719-AEE2431E0CB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337304C-1548-B2CD-0719-AEE2431E0CB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17FE1B1-DDC7-3443-A2CC-3E130F7B414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17FE1B1-DDC7-3443-A2CC-3E130F7B414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5548687-0533-2393-8118-7C6ED57E7769}"/>
              </a:ext>
            </a:extLst>
          </p:cNvPr>
          <p:cNvGrpSpPr/>
          <p:nvPr/>
        </p:nvGrpSpPr>
        <p:grpSpPr>
          <a:xfrm>
            <a:off x="4317155" y="4580215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45BCA80-6A21-240C-3E16-79808E6E2CB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45BCA80-6A21-240C-3E16-79808E6E2CB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BA8F8C1-C481-F0A0-DDDF-3151CA313C2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BA8F8C1-C481-F0A0-DDDF-3151CA313C2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60D856C-75D1-664F-D6F4-61B28A8A489F}"/>
              </a:ext>
            </a:extLst>
          </p:cNvPr>
          <p:cNvGrpSpPr/>
          <p:nvPr/>
        </p:nvGrpSpPr>
        <p:grpSpPr>
          <a:xfrm>
            <a:off x="2533517" y="164060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7840FE2-8D17-583E-C3D1-83226487A9E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7840FE2-8D17-583E-C3D1-83226487A9E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47F7A3D-55E1-86CB-1DE5-2FCB890CC44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47F7A3D-55E1-86CB-1DE5-2FCB890CC44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CE9BEBD-F955-9BE0-0394-795194568601}"/>
              </a:ext>
            </a:extLst>
          </p:cNvPr>
          <p:cNvGrpSpPr/>
          <p:nvPr/>
        </p:nvGrpSpPr>
        <p:grpSpPr>
          <a:xfrm>
            <a:off x="5254347" y="4629614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B131A6B-CCF5-D00C-7D11-01DAE6B3E08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B131A6B-CCF5-D00C-7D11-01DAE6B3E08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669A03F-0370-4AAE-8499-620DC1949EA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669A03F-0370-4AAE-8499-620DC1949EA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1116A5-06CB-FB68-56FC-4D4C911C323B}"/>
              </a:ext>
            </a:extLst>
          </p:cNvPr>
          <p:cNvGrpSpPr/>
          <p:nvPr/>
        </p:nvGrpSpPr>
        <p:grpSpPr>
          <a:xfrm>
            <a:off x="5054333" y="1620863"/>
            <a:ext cx="457200" cy="539496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A0D32DD-F7A6-6F0C-0392-F8FB4089160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A0D32DD-F7A6-6F0C-0392-F8FB4089160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45511" y="1115991"/>
                  <a:ext cx="478459" cy="541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CC70C88-7F4C-DD5B-598A-6C2ED065DB0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CC70C88-7F4C-DD5B-598A-6C2ED065DB0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039134" y="1115994"/>
                  <a:ext cx="325052" cy="5547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B0F4DB7-15DA-97B1-DB5B-170C3F537AF0}"/>
              </a:ext>
            </a:extLst>
          </p:cNvPr>
          <p:cNvGrpSpPr/>
          <p:nvPr/>
        </p:nvGrpSpPr>
        <p:grpSpPr>
          <a:xfrm>
            <a:off x="3290954" y="703548"/>
            <a:ext cx="2126389" cy="506130"/>
            <a:chOff x="3290954" y="703548"/>
            <a:chExt cx="2126389" cy="5061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2153A4-5923-68AF-A106-2851AAC9D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rcRect l="82168" t="24155" b="55125"/>
            <a:stretch>
              <a:fillRect/>
            </a:stretch>
          </p:blipFill>
          <p:spPr>
            <a:xfrm>
              <a:off x="5007319" y="716924"/>
              <a:ext cx="410024" cy="47645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577BA4-64C9-41DF-3421-DADE7A486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rcRect l="-10230" t="35961" r="31962" b="39439"/>
            <a:stretch>
              <a:fillRect/>
            </a:stretch>
          </p:blipFill>
          <p:spPr>
            <a:xfrm>
              <a:off x="3290954" y="703548"/>
              <a:ext cx="1610287" cy="506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4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47917 -0.2532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-1266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13403 -0.2574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-1287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-0.03733 -0.2474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238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01354 -0.2407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1203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12587 0.26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312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18906 -0.2270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-1136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-0.23542 0.204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75d6702c9f5728392c2dadcda2f3fa4b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017a7b61f5537d81e6fce13e7e2da94e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3KN27SNVY5CS-90160594-427819</_dlc_DocId>
    <_dlc_DocIdUrl xmlns="f315eb64-a02b-4bd5-a84c-38ab918c4ccd">
      <Url>https://ggsaus.sharepoint.com/sites/Curriculum/_layouts/15/DocIdRedir.aspx?ID=3KN27SNVY5CS-90160594-427819</Url>
      <Description>3KN27SNVY5CS-90160594-427819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Props1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DE07D6-5A8C-4E0C-BB64-1CCBC2E4BFFE}"/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schemas.microsoft.com/office/2006/documentManagement/types"/>
    <ds:schemaRef ds:uri="http://www.w3.org/XML/1998/namespace"/>
    <ds:schemaRef ds:uri="f315eb64-a02b-4bd5-a84c-38ab918c4ccd"/>
    <ds:schemaRef ds:uri="http://schemas.microsoft.com/office/2006/metadata/properties"/>
    <ds:schemaRef ds:uri="d63ea73a-d7e6-4e3a-bf41-d78273581467"/>
    <ds:schemaRef ds:uri="http://schemas.microsoft.com/office/infopath/2007/PartnerControls"/>
    <ds:schemaRef ds:uri="http://purl.org/dc/elements/1.1/"/>
    <ds:schemaRef ds:uri="http://purl.org/dc/terms/"/>
    <ds:schemaRef ds:uri="http://schemas.microsoft.com/sharepoint/v3/field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38</TotalTime>
  <Words>44</Words>
  <Application>Microsoft Office PowerPoint</Application>
  <PresentationFormat>On-screen Show (4:3)</PresentationFormat>
  <Paragraphs>9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American Typewriter</vt:lpstr>
      <vt:lpstr>Arial</vt:lpstr>
      <vt:lpstr>Calibr</vt:lpstr>
      <vt:lpstr>Calibri</vt:lpstr>
      <vt:lpstr>Copperplate</vt:lpstr>
      <vt:lpstr>Gotham-Book</vt:lpstr>
      <vt:lpstr>Ink Free</vt:lpstr>
      <vt:lpstr>Times New Roman</vt:lpstr>
      <vt:lpstr>GGSA_CharacterDev_PPT_Theme</vt:lpstr>
      <vt:lpstr>Office Theme</vt:lpstr>
      <vt:lpstr>Perspectives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Tara Tyrrell</cp:lastModifiedBy>
  <cp:revision>1</cp:revision>
  <cp:lastPrinted>2021-04-07T01:54:21Z</cp:lastPrinted>
  <dcterms:created xsi:type="dcterms:W3CDTF">2024-04-29T10:07:44Z</dcterms:created>
  <dcterms:modified xsi:type="dcterms:W3CDTF">2025-11-18T00:08:43Z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7be5359f-3770-4dce-83cc-277d6835ef14</vt:lpwstr>
  </property>
</Properties>
</file>