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4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5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9.xml" ContentType="application/vnd.openxmlformats-officedocument.presentationml.notesSlide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  <p:sldMasterId id="2147486353" r:id="rId6"/>
  </p:sldMasterIdLst>
  <p:notesMasterIdLst>
    <p:notesMasterId r:id="rId18"/>
  </p:notesMasterIdLst>
  <p:handoutMasterIdLst>
    <p:handoutMasterId r:id="rId19"/>
  </p:handoutMasterIdLst>
  <p:sldIdLst>
    <p:sldId id="256" r:id="rId7"/>
    <p:sldId id="317" r:id="rId8"/>
    <p:sldId id="308" r:id="rId9"/>
    <p:sldId id="310" r:id="rId10"/>
    <p:sldId id="321" r:id="rId11"/>
    <p:sldId id="322" r:id="rId12"/>
    <p:sldId id="318" r:id="rId13"/>
    <p:sldId id="313" r:id="rId14"/>
    <p:sldId id="326" r:id="rId15"/>
    <p:sldId id="324" r:id="rId16"/>
    <p:sldId id="298" r:id="rId17"/>
  </p:sldIdLst>
  <p:sldSz cx="9144000" cy="6858000" type="screen4x3"/>
  <p:notesSz cx="7019925" cy="9305925"/>
  <p:embeddedFontLst>
    <p:embeddedFont>
      <p:font typeface="Gotham-Book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52363" autoAdjust="0"/>
  </p:normalViewPr>
  <p:slideViewPr>
    <p:cSldViewPr snapToGrid="0">
      <p:cViewPr varScale="1">
        <p:scale>
          <a:sx n="44" d="100"/>
          <a:sy n="44" d="100"/>
        </p:scale>
        <p:origin x="2640" y="60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Van Voorhees" userId="1fce0afa-58cd-40cc-855e-63163bf988bf" providerId="ADAL" clId="{D12D7CC8-A5C0-5D3B-A67C-9CF841C1FDDC}"/>
    <pc:docChg chg="modMainMaster">
      <pc:chgData name="Karin Van Voorhees" userId="1fce0afa-58cd-40cc-855e-63163bf988bf" providerId="ADAL" clId="{D12D7CC8-A5C0-5D3B-A67C-9CF841C1FDDC}" dt="2025-11-18T20:10:40.061" v="1" actId="14100"/>
      <pc:docMkLst>
        <pc:docMk/>
      </pc:docMkLst>
      <pc:sldMasterChg chg="modSldLayout">
        <pc:chgData name="Karin Van Voorhees" userId="1fce0afa-58cd-40cc-855e-63163bf988bf" providerId="ADAL" clId="{D12D7CC8-A5C0-5D3B-A67C-9CF841C1FDDC}" dt="2025-11-18T20:10:40.061" v="1" actId="14100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5-11-18T20:10:40.061" v="1" actId="14100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Karin Van Voorhees" userId="1fce0afa-58cd-40cc-855e-63163bf988bf" providerId="ADAL" clId="{D12D7CC8-A5C0-5D3B-A67C-9CF841C1FDDC}" dt="2025-11-18T20:10:40.061" v="1" actId="14100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5-12-09T00:40:54.321" v="7722" actId="1440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5-11-17T16:40:39.553" v="7705" actId="20577"/>
        <pc:sldMkLst>
          <pc:docMk/>
          <pc:sldMk cId="2585116655" sldId="256"/>
        </pc:sldMkLst>
      </pc:sldChg>
      <pc:sldChg chg="addSp delSp modSp new mod modNotesTx">
        <pc:chgData name="Monica Bennett" userId="a878a5d4-89bf-4f61-b999-31e96cd05c98" providerId="ADAL" clId="{CAF369FA-829B-40D8-BD2A-4EF96B6D10D6}" dt="2025-12-09T00:40:54.321" v="7722" actId="1440"/>
        <pc:sldMkLst>
          <pc:docMk/>
          <pc:sldMk cId="3135073904" sldId="308"/>
        </pc:sldMkLst>
        <pc:spChg chg="add del">
          <ac:chgData name="Monica Bennett" userId="a878a5d4-89bf-4f61-b999-31e96cd05c98" providerId="ADAL" clId="{CAF369FA-829B-40D8-BD2A-4EF96B6D10D6}" dt="2025-12-09T00:40:37.756" v="7720" actId="478"/>
          <ac:spMkLst>
            <pc:docMk/>
            <pc:sldMk cId="3135073904" sldId="308"/>
            <ac:spMk id="4" creationId="{23AD2C87-1483-AA3A-D9C7-F761B1B27D71}"/>
          </ac:spMkLst>
        </pc:spChg>
        <pc:picChg chg="add mod">
          <ac:chgData name="Monica Bennett" userId="a878a5d4-89bf-4f61-b999-31e96cd05c98" providerId="ADAL" clId="{CAF369FA-829B-40D8-BD2A-4EF96B6D10D6}" dt="2025-12-09T00:40:54.321" v="7722" actId="1440"/>
          <ac:picMkLst>
            <pc:docMk/>
            <pc:sldMk cId="3135073904" sldId="308"/>
            <ac:picMk id="3" creationId="{854BFC88-2D2D-13D6-0BDE-977B83F9752E}"/>
          </ac:picMkLst>
        </pc:picChg>
      </pc:sldChg>
      <pc:sldChg chg="addSp delSp modSp add mod ord modAnim modNotesTx">
        <pc:chgData name="Monica Bennett" userId="a878a5d4-89bf-4f61-b999-31e96cd05c98" providerId="ADAL" clId="{CAF369FA-829B-40D8-BD2A-4EF96B6D10D6}" dt="2025-11-17T16:40:47.819" v="7707" actId="20577"/>
        <pc:sldMkLst>
          <pc:docMk/>
          <pc:sldMk cId="1886912470" sldId="310"/>
        </pc:sldMkLst>
        <pc:grpChg chg="add mod">
          <ac:chgData name="Monica Bennett" userId="a878a5d4-89bf-4f61-b999-31e96cd05c98" providerId="ADAL" clId="{CAF369FA-829B-40D8-BD2A-4EF96B6D10D6}" dt="2025-11-13T00:49:55.084" v="7673" actId="14100"/>
          <ac:grpSpMkLst>
            <pc:docMk/>
            <pc:sldMk cId="1886912470" sldId="310"/>
            <ac:grpSpMk id="23" creationId="{D1B33EBF-9177-43C0-AA37-CDD477CACD13}"/>
          </ac:grpSpMkLst>
        </pc:grpChg>
      </pc:sldChg>
      <pc:sldChg chg="addSp modSp add mod ord modNotesTx">
        <pc:chgData name="Monica Bennett" userId="a878a5d4-89bf-4f61-b999-31e96cd05c98" providerId="ADAL" clId="{CAF369FA-829B-40D8-BD2A-4EF96B6D10D6}" dt="2025-11-18T14:17:11.512" v="7718" actId="1076"/>
        <pc:sldMkLst>
          <pc:docMk/>
          <pc:sldMk cId="3936708986" sldId="313"/>
        </pc:sldMkLst>
        <pc:picChg chg="add mod">
          <ac:chgData name="Monica Bennett" userId="a878a5d4-89bf-4f61-b999-31e96cd05c98" providerId="ADAL" clId="{CAF369FA-829B-40D8-BD2A-4EF96B6D10D6}" dt="2025-11-18T14:17:11.512" v="7718" actId="1076"/>
          <ac:picMkLst>
            <pc:docMk/>
            <pc:sldMk cId="3936708986" sldId="313"/>
            <ac:picMk id="3" creationId="{114BE757-F71D-496C-CB71-1B24C6465ADF}"/>
          </ac:picMkLst>
        </pc:picChg>
      </pc:sldChg>
      <pc:sldChg chg="modSp add mod">
        <pc:chgData name="Monica Bennett" userId="a878a5d4-89bf-4f61-b999-31e96cd05c98" providerId="ADAL" clId="{CAF369FA-829B-40D8-BD2A-4EF96B6D10D6}" dt="2025-11-18T14:16:41.800" v="7714" actId="1076"/>
        <pc:sldMkLst>
          <pc:docMk/>
          <pc:sldMk cId="3373419600" sldId="317"/>
        </pc:sldMkLst>
        <pc:picChg chg="mod">
          <ac:chgData name="Monica Bennett" userId="a878a5d4-89bf-4f61-b999-31e96cd05c98" providerId="ADAL" clId="{CAF369FA-829B-40D8-BD2A-4EF96B6D10D6}" dt="2025-11-18T14:16:41.800" v="7714" actId="1076"/>
          <ac:picMkLst>
            <pc:docMk/>
            <pc:sldMk cId="3373419600" sldId="317"/>
            <ac:picMk id="2" creationId="{D767C8AB-71F8-EE88-82D6-F4CCC906B4E3}"/>
          </ac:picMkLst>
        </pc:picChg>
      </pc:sldChg>
      <pc:sldChg chg="modSp add mod ord">
        <pc:chgData name="Monica Bennett" userId="a878a5d4-89bf-4f61-b999-31e96cd05c98" providerId="ADAL" clId="{CAF369FA-829B-40D8-BD2A-4EF96B6D10D6}" dt="2025-11-07T22:29:27.169" v="6967"/>
        <pc:sldMkLst>
          <pc:docMk/>
          <pc:sldMk cId="2488575448" sldId="318"/>
        </pc:sldMkLst>
      </pc:sldChg>
      <pc:sldChg chg="addSp delSp modSp add mod modAnim modNotesTx">
        <pc:chgData name="Monica Bennett" userId="a878a5d4-89bf-4f61-b999-31e96cd05c98" providerId="ADAL" clId="{CAF369FA-829B-40D8-BD2A-4EF96B6D10D6}" dt="2025-11-17T16:40:50.979" v="7708" actId="20577"/>
        <pc:sldMkLst>
          <pc:docMk/>
          <pc:sldMk cId="226446258" sldId="321"/>
        </pc:sldMkLst>
        <pc:grpChg chg="ord">
          <ac:chgData name="Monica Bennett" userId="a878a5d4-89bf-4f61-b999-31e96cd05c98" providerId="ADAL" clId="{CAF369FA-829B-40D8-BD2A-4EF96B6D10D6}" dt="2025-11-13T00:46:05.999" v="7647" actId="166"/>
          <ac:grpSpMkLst>
            <pc:docMk/>
            <pc:sldMk cId="226446258" sldId="321"/>
            <ac:grpSpMk id="4" creationId="{0045639E-3E1E-A85F-395F-E3490192C2B5}"/>
          </ac:grpSpMkLst>
        </pc:grpChg>
        <pc:grpChg chg="ord">
          <ac:chgData name="Monica Bennett" userId="a878a5d4-89bf-4f61-b999-31e96cd05c98" providerId="ADAL" clId="{CAF369FA-829B-40D8-BD2A-4EF96B6D10D6}" dt="2025-11-13T00:46:05.999" v="7647" actId="166"/>
          <ac:grpSpMkLst>
            <pc:docMk/>
            <pc:sldMk cId="226446258" sldId="321"/>
            <ac:grpSpMk id="8" creationId="{560CB9F3-E6C4-EDDC-EC23-81A73AEA31DA}"/>
          </ac:grpSpMkLst>
        </pc:grpChg>
        <pc:grpChg chg="ord">
          <ac:chgData name="Monica Bennett" userId="a878a5d4-89bf-4f61-b999-31e96cd05c98" providerId="ADAL" clId="{CAF369FA-829B-40D8-BD2A-4EF96B6D10D6}" dt="2025-11-13T00:46:05.999" v="7647" actId="166"/>
          <ac:grpSpMkLst>
            <pc:docMk/>
            <pc:sldMk cId="226446258" sldId="321"/>
            <ac:grpSpMk id="33" creationId="{4B95D202-B516-6398-592A-159845B2ABF5}"/>
          </ac:grpSpMkLst>
        </pc:grpChg>
        <pc:grpChg chg="mod ord">
          <ac:chgData name="Monica Bennett" userId="a878a5d4-89bf-4f61-b999-31e96cd05c98" providerId="ADAL" clId="{CAF369FA-829B-40D8-BD2A-4EF96B6D10D6}" dt="2025-11-13T22:00:18.649" v="7697" actId="1037"/>
          <ac:grpSpMkLst>
            <pc:docMk/>
            <pc:sldMk cId="226446258" sldId="321"/>
            <ac:grpSpMk id="56" creationId="{274FA01A-240C-D77C-1233-1ABE570CA6D3}"/>
          </ac:grpSpMkLst>
        </pc:grpChg>
      </pc:sldChg>
      <pc:sldChg chg="addSp delSp modSp add mod ord modAnim modNotesTx">
        <pc:chgData name="Monica Bennett" userId="a878a5d4-89bf-4f61-b999-31e96cd05c98" providerId="ADAL" clId="{CAF369FA-829B-40D8-BD2A-4EF96B6D10D6}" dt="2025-11-17T16:40:55.089" v="7709" actId="20577"/>
        <pc:sldMkLst>
          <pc:docMk/>
          <pc:sldMk cId="2804647077" sldId="322"/>
        </pc:sldMkLst>
        <pc:grpChg chg="mod">
          <ac:chgData name="Monica Bennett" userId="a878a5d4-89bf-4f61-b999-31e96cd05c98" providerId="ADAL" clId="{CAF369FA-829B-40D8-BD2A-4EF96B6D10D6}" dt="2025-11-13T22:00:57.630" v="7698" actId="1037"/>
          <ac:grpSpMkLst>
            <pc:docMk/>
            <pc:sldMk cId="2804647077" sldId="322"/>
            <ac:grpSpMk id="56" creationId="{DC363FD0-1E12-5F27-41CE-70B0A0950D4B}"/>
          </ac:grpSpMkLst>
        </pc:grpChg>
      </pc:sldChg>
      <pc:sldChg chg="addSp delSp modSp add mod modAnim modNotesTx">
        <pc:chgData name="Monica Bennett" userId="a878a5d4-89bf-4f61-b999-31e96cd05c98" providerId="ADAL" clId="{CAF369FA-829B-40D8-BD2A-4EF96B6D10D6}" dt="2025-11-17T16:41:07.541" v="7712" actId="20577"/>
        <pc:sldMkLst>
          <pc:docMk/>
          <pc:sldMk cId="2250187876" sldId="324"/>
        </pc:sldMkLst>
        <pc:spChg chg="mod">
          <ac:chgData name="Monica Bennett" userId="a878a5d4-89bf-4f61-b999-31e96cd05c98" providerId="ADAL" clId="{CAF369FA-829B-40D8-BD2A-4EF96B6D10D6}" dt="2025-11-13T22:03:35.643" v="7701" actId="20577"/>
          <ac:spMkLst>
            <pc:docMk/>
            <pc:sldMk cId="2250187876" sldId="324"/>
            <ac:spMk id="3" creationId="{A73C8B58-B6BA-1D10-445A-922443F8201F}"/>
          </ac:spMkLst>
        </pc:spChg>
        <pc:grpChg chg="ord">
          <ac:chgData name="Monica Bennett" userId="a878a5d4-89bf-4f61-b999-31e96cd05c98" providerId="ADAL" clId="{CAF369FA-829B-40D8-BD2A-4EF96B6D10D6}" dt="2025-11-13T00:48:32.250" v="7665" actId="166"/>
          <ac:grpSpMkLst>
            <pc:docMk/>
            <pc:sldMk cId="2250187876" sldId="324"/>
            <ac:grpSpMk id="4" creationId="{59B70093-DEC7-7EA2-E5F1-D886DC14C24C}"/>
          </ac:grpSpMkLst>
        </pc:grpChg>
        <pc:grpChg chg="ord">
          <ac:chgData name="Monica Bennett" userId="a878a5d4-89bf-4f61-b999-31e96cd05c98" providerId="ADAL" clId="{CAF369FA-829B-40D8-BD2A-4EF96B6D10D6}" dt="2025-11-13T00:48:37.291" v="7666" actId="166"/>
          <ac:grpSpMkLst>
            <pc:docMk/>
            <pc:sldMk cId="2250187876" sldId="324"/>
            <ac:grpSpMk id="56" creationId="{01E206C8-D1C4-8A88-72A6-BFF52C87DF93}"/>
          </ac:grpSpMkLst>
        </pc:grpChg>
      </pc:sldChg>
      <pc:sldChg chg="add modNotesTx">
        <pc:chgData name="Monica Bennett" userId="a878a5d4-89bf-4f61-b999-31e96cd05c98" providerId="ADAL" clId="{CAF369FA-829B-40D8-BD2A-4EF96B6D10D6}" dt="2025-11-17T16:41:04.634" v="7711" actId="20577"/>
        <pc:sldMkLst>
          <pc:docMk/>
          <pc:sldMk cId="805922939" sldId="326"/>
        </pc:sldMkLst>
      </pc:sldChg>
      <pc:sldMasterChg chg="addSldLayout delSldLayout modSldLayout">
        <pc:chgData name="Monica Bennett" userId="a878a5d4-89bf-4f61-b999-31e96cd05c98" providerId="ADAL" clId="{CAF369FA-829B-40D8-BD2A-4EF96B6D10D6}" dt="2025-11-13T21:25:17.778" v="7690" actId="113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5-11-13T21:25:17.778" v="7690" actId="113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5-11-13T21:25:17.778" v="7690" actId="113"/>
            <ac:spMkLst>
              <pc:docMk/>
              <pc:sldMasterMk cId="2142349000" sldId="2147486213"/>
              <pc:sldLayoutMk cId="1573683159" sldId="2147486252"/>
              <ac:spMk id="2" creationId="{32BC44C5-F806-F203-8639-347682770455}"/>
            </ac:spMkLst>
          </pc:spChg>
        </pc:sldLayoutChg>
        <pc:sldLayoutChg chg="delSp add mod modTransition">
          <pc:chgData name="Monica Bennett" userId="a878a5d4-89bf-4f61-b999-31e96cd05c98" providerId="ADAL" clId="{CAF369FA-829B-40D8-BD2A-4EF96B6D10D6}" dt="2025-10-21T20:11:01.529" v="34" actId="478"/>
          <pc:sldLayoutMkLst>
            <pc:docMk/>
            <pc:sldMasterMk cId="2142349000" sldId="2147486213"/>
            <pc:sldLayoutMk cId="3354132400" sldId="2147486352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custSel addSld delSld modSld">
      <pc:chgData name="Chantal Rae" userId="a1db561e-73a2-489d-a119-0f73c1c2f06f" providerId="ADAL" clId="{9405610D-99D2-4366-AFD5-0E1170B5A8BB}" dt="2025-10-30T04:53:11.122" v="150" actId="20577"/>
      <pc:docMkLst>
        <pc:docMk/>
      </pc:docMkLst>
    </pc:docChg>
  </pc:docChgLst>
  <pc:docChgLst>
    <pc:chgData name="Elizabeth Piaquadio" userId="52767243-7565-4b68-b9c1-5d2bede989b0" providerId="ADAL" clId="{A3933DFD-DFD5-604D-B281-14D6422766D5}"/>
    <pc:docChg chg="undo custSel addSld modSld">
      <pc:chgData name="Elizabeth Piaquadio" userId="52767243-7565-4b68-b9c1-5d2bede989b0" providerId="ADAL" clId="{A3933DFD-DFD5-604D-B281-14D6422766D5}" dt="2025-10-24T07:53:04.086" v="113" actId="478"/>
      <pc:docMkLst>
        <pc:docMk/>
      </pc:docMkLst>
    </pc:docChg>
  </pc:docChgLst>
  <pc:docChgLst>
    <pc:chgData name="Elizabeth Piaquadio" userId="52767243-7565-4b68-b9c1-5d2bede989b0" providerId="ADAL" clId="{F1707E89-68F7-0147-B510-B2952DB7367F}"/>
    <pc:docChg chg="undo redo custSel modSld">
      <pc:chgData name="Elizabeth Piaquadio" userId="52767243-7565-4b68-b9c1-5d2bede989b0" providerId="ADAL" clId="{F1707E89-68F7-0147-B510-B2952DB7367F}" dt="2025-11-13T04:06:54.650" v="37" actId="18131"/>
      <pc:docMkLst>
        <pc:docMk/>
      </pc:docMkLst>
      <pc:sldChg chg="addSp delSp modSp mod">
        <pc:chgData name="Elizabeth Piaquadio" userId="52767243-7565-4b68-b9c1-5d2bede989b0" providerId="ADAL" clId="{F1707E89-68F7-0147-B510-B2952DB7367F}" dt="2025-11-13T04:06:54.650" v="37" actId="18131"/>
        <pc:sldMkLst>
          <pc:docMk/>
          <pc:sldMk cId="2585116655" sldId="256"/>
        </pc:sldMkLst>
        <pc:picChg chg="mod modCrop">
          <ac:chgData name="Elizabeth Piaquadio" userId="52767243-7565-4b68-b9c1-5d2bede989b0" providerId="ADAL" clId="{F1707E89-68F7-0147-B510-B2952DB7367F}" dt="2025-11-13T04:06:54.650" v="37" actId="18131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mod">
        <pc:chgData name="Elizabeth Piaquadio" userId="52767243-7565-4b68-b9c1-5d2bede989b0" providerId="ADAL" clId="{F1707E89-68F7-0147-B510-B2952DB7367F}" dt="2025-11-13T03:07:27.442" v="23" actId="14826"/>
        <pc:sldMkLst>
          <pc:docMk/>
          <pc:sldMk cId="3135073904" sldId="308"/>
        </pc:sldMkLst>
        <pc:picChg chg="mod modCrop">
          <ac:chgData name="Elizabeth Piaquadio" userId="52767243-7565-4b68-b9c1-5d2bede989b0" providerId="ADAL" clId="{F1707E89-68F7-0147-B510-B2952DB7367F}" dt="2025-11-13T03:07:27.442" v="23" actId="14826"/>
          <ac:picMkLst>
            <pc:docMk/>
            <pc:sldMk cId="3135073904" sldId="308"/>
            <ac:picMk id="3" creationId="{854BFC88-2D2D-13D6-0BDE-977B83F9752E}"/>
          </ac:picMkLst>
        </pc:picChg>
      </pc:sldChg>
      <pc:sldChg chg="addSp delSp modSp mod">
        <pc:chgData name="Elizabeth Piaquadio" userId="52767243-7565-4b68-b9c1-5d2bede989b0" providerId="ADAL" clId="{F1707E89-68F7-0147-B510-B2952DB7367F}" dt="2025-11-13T03:57:51.099" v="32" actId="14826"/>
        <pc:sldMkLst>
          <pc:docMk/>
          <pc:sldMk cId="3936708986" sldId="313"/>
        </pc:sldMkLst>
        <pc:picChg chg="mod">
          <ac:chgData name="Elizabeth Piaquadio" userId="52767243-7565-4b68-b9c1-5d2bede989b0" providerId="ADAL" clId="{F1707E89-68F7-0147-B510-B2952DB7367F}" dt="2025-11-13T03:57:51.099" v="32" actId="14826"/>
          <ac:picMkLst>
            <pc:docMk/>
            <pc:sldMk cId="3936708986" sldId="313"/>
            <ac:picMk id="3" creationId="{114BE757-F71D-496C-CB71-1B24C6465ADF}"/>
          </ac:picMkLst>
        </pc:picChg>
      </pc:sldChg>
      <pc:sldChg chg="addSp delSp modSp mod">
        <pc:chgData name="Elizabeth Piaquadio" userId="52767243-7565-4b68-b9c1-5d2bede989b0" providerId="ADAL" clId="{F1707E89-68F7-0147-B510-B2952DB7367F}" dt="2025-11-13T03:09:09.269" v="26" actId="14826"/>
        <pc:sldMkLst>
          <pc:docMk/>
          <pc:sldMk cId="3373419600" sldId="317"/>
        </pc:sldMkLst>
        <pc:picChg chg="mod">
          <ac:chgData name="Elizabeth Piaquadio" userId="52767243-7565-4b68-b9c1-5d2bede989b0" providerId="ADAL" clId="{F1707E89-68F7-0147-B510-B2952DB7367F}" dt="2025-11-13T03:09:09.269" v="26" actId="14826"/>
          <ac:picMkLst>
            <pc:docMk/>
            <pc:sldMk cId="3373419600" sldId="317"/>
            <ac:picMk id="2" creationId="{D767C8AB-71F8-EE88-82D6-F4CCC906B4E3}"/>
          </ac:picMkLst>
        </pc:picChg>
      </pc:sldChg>
      <pc:sldChg chg="addSp delSp modSp mod">
        <pc:chgData name="Elizabeth Piaquadio" userId="52767243-7565-4b68-b9c1-5d2bede989b0" providerId="ADAL" clId="{F1707E89-68F7-0147-B510-B2952DB7367F}" dt="2025-11-13T03:14:17.758" v="29" actId="14826"/>
        <pc:sldMkLst>
          <pc:docMk/>
          <pc:sldMk cId="2488575448" sldId="318"/>
        </pc:sldMkLst>
        <pc:picChg chg="mod">
          <ac:chgData name="Elizabeth Piaquadio" userId="52767243-7565-4b68-b9c1-5d2bede989b0" providerId="ADAL" clId="{F1707E89-68F7-0147-B510-B2952DB7367F}" dt="2025-11-13T03:14:17.758" v="29" actId="14826"/>
          <ac:picMkLst>
            <pc:docMk/>
            <pc:sldMk cId="2488575448" sldId="318"/>
            <ac:picMk id="2" creationId="{F0FE4F9B-4BB9-7A99-23C7-4A9E60CD84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33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07:23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33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07:23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33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07:23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33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07:23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09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22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4.3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58.8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33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07:23.0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24119,'11678'0'0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6T22:54:12.7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7769F-E9BC-34E7-0135-30C6F315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9BF9C-521D-8AB8-89A5-7B18ADA96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2274D-2861-8D53-E31E-385DCA848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9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65AD-23FB-AB05-5D0E-2202F083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83DEF-3BD5-3AE8-7C6B-069F0607D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D3F58-0796-FAFE-627D-4D1D88D76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2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BD4EA-8080-FF3D-12E6-3198664D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FBF20-FCAA-E91F-4EF9-24C5FAFD8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EACB7-25C5-0392-C17A-28F3CC804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0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3289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4E051-F6D1-57C0-FBD5-075E18CD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0708D-23B3-88EA-B0D5-3D9768556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F02AA-FE9B-1648-58BB-EC83D7C5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248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51D06-3D29-0B21-ACE7-022BF5C3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83296-7AFB-F368-EA7C-9D07C6199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1F440-5559-4887-767B-BC95F4A27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96993-E490-D83D-83B1-57F96E98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6689A-143C-9454-DDA1-8DFEEF470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FE174-8A17-D75E-C61C-4404ACE6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4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736790" y="227812"/>
            <a:ext cx="207259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 5–6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1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9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6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94.xml"/><Relationship Id="rId18" Type="http://schemas.openxmlformats.org/officeDocument/2006/relationships/customXml" Target="../ink/ink99.xml"/><Relationship Id="rId26" Type="http://schemas.openxmlformats.org/officeDocument/2006/relationships/image" Target="../media/image26.png"/><Relationship Id="rId3" Type="http://schemas.openxmlformats.org/officeDocument/2006/relationships/image" Target="../media/image21.jpeg"/><Relationship Id="rId21" Type="http://schemas.openxmlformats.org/officeDocument/2006/relationships/customXml" Target="../ink/ink102.xml"/><Relationship Id="rId7" Type="http://schemas.openxmlformats.org/officeDocument/2006/relationships/customXml" Target="../ink/ink90.xml"/><Relationship Id="rId12" Type="http://schemas.openxmlformats.org/officeDocument/2006/relationships/customXml" Target="../ink/ink93.xml"/><Relationship Id="rId17" Type="http://schemas.openxmlformats.org/officeDocument/2006/relationships/customXml" Target="../ink/ink98.xml"/><Relationship Id="rId25" Type="http://schemas.openxmlformats.org/officeDocument/2006/relationships/customXml" Target="../ink/ink106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97.xml"/><Relationship Id="rId20" Type="http://schemas.openxmlformats.org/officeDocument/2006/relationships/customXml" Target="../ink/ink101.xml"/><Relationship Id="rId29" Type="http://schemas.openxmlformats.org/officeDocument/2006/relationships/customXml" Target="../ink/ink10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customXml" Target="../ink/ink92.xml"/><Relationship Id="rId24" Type="http://schemas.openxmlformats.org/officeDocument/2006/relationships/customXml" Target="../ink/ink105.xml"/><Relationship Id="rId5" Type="http://schemas.openxmlformats.org/officeDocument/2006/relationships/customXml" Target="../ink/ink89.xml"/><Relationship Id="rId15" Type="http://schemas.openxmlformats.org/officeDocument/2006/relationships/customXml" Target="../ink/ink96.xml"/><Relationship Id="rId23" Type="http://schemas.openxmlformats.org/officeDocument/2006/relationships/customXml" Target="../ink/ink104.xml"/><Relationship Id="rId28" Type="http://schemas.openxmlformats.org/officeDocument/2006/relationships/customXml" Target="../ink/ink108.xml"/><Relationship Id="rId10" Type="http://schemas.openxmlformats.org/officeDocument/2006/relationships/image" Target="../media/image25.png"/><Relationship Id="rId19" Type="http://schemas.openxmlformats.org/officeDocument/2006/relationships/customXml" Target="../ink/ink100.xml"/><Relationship Id="rId4" Type="http://schemas.openxmlformats.org/officeDocument/2006/relationships/image" Target="../media/image22.png"/><Relationship Id="rId9" Type="http://schemas.openxmlformats.org/officeDocument/2006/relationships/customXml" Target="../ink/ink91.xml"/><Relationship Id="rId14" Type="http://schemas.openxmlformats.org/officeDocument/2006/relationships/customXml" Target="../ink/ink95.xml"/><Relationship Id="rId22" Type="http://schemas.openxmlformats.org/officeDocument/2006/relationships/customXml" Target="../ink/ink103.xml"/><Relationship Id="rId27" Type="http://schemas.openxmlformats.org/officeDocument/2006/relationships/customXml" Target="../ink/ink107.xml"/><Relationship Id="rId30" Type="http://schemas.openxmlformats.org/officeDocument/2006/relationships/customXml" Target="../ink/ink1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6.xml"/><Relationship Id="rId18" Type="http://schemas.openxmlformats.org/officeDocument/2006/relationships/customXml" Target="../ink/ink11.xml"/><Relationship Id="rId26" Type="http://schemas.openxmlformats.org/officeDocument/2006/relationships/customXml" Target="../ink/ink19.xml"/><Relationship Id="rId3" Type="http://schemas.openxmlformats.org/officeDocument/2006/relationships/image" Target="../media/image21.jpeg"/><Relationship Id="rId21" Type="http://schemas.openxmlformats.org/officeDocument/2006/relationships/customXml" Target="../ink/ink14.xml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customXml" Target="../ink/ink10.xml"/><Relationship Id="rId25" Type="http://schemas.openxmlformats.org/officeDocument/2006/relationships/customXml" Target="../ink/ink18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9.xml"/><Relationship Id="rId20" Type="http://schemas.openxmlformats.org/officeDocument/2006/relationships/customXml" Target="../ink/ink13.xml"/><Relationship Id="rId29" Type="http://schemas.openxmlformats.org/officeDocument/2006/relationships/customXml" Target="../ink/ink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4.xml"/><Relationship Id="rId24" Type="http://schemas.openxmlformats.org/officeDocument/2006/relationships/customXml" Target="../ink/ink17.xml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23" Type="http://schemas.openxmlformats.org/officeDocument/2006/relationships/customXml" Target="../ink/ink16.xml"/><Relationship Id="rId28" Type="http://schemas.openxmlformats.org/officeDocument/2006/relationships/customXml" Target="../ink/ink21.xml"/><Relationship Id="rId10" Type="http://schemas.openxmlformats.org/officeDocument/2006/relationships/image" Target="../media/image25.png"/><Relationship Id="rId19" Type="http://schemas.openxmlformats.org/officeDocument/2006/relationships/customXml" Target="../ink/ink12.xml"/><Relationship Id="rId31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customXml" Target="../ink/ink7.xml"/><Relationship Id="rId22" Type="http://schemas.openxmlformats.org/officeDocument/2006/relationships/customXml" Target="../ink/ink15.xml"/><Relationship Id="rId27" Type="http://schemas.openxmlformats.org/officeDocument/2006/relationships/customXml" Target="../ink/ink20.xml"/><Relationship Id="rId3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28.xml"/><Relationship Id="rId18" Type="http://schemas.openxmlformats.org/officeDocument/2006/relationships/customXml" Target="../ink/ink33.xml"/><Relationship Id="rId26" Type="http://schemas.openxmlformats.org/officeDocument/2006/relationships/customXml" Target="../ink/ink40.xml"/><Relationship Id="rId3" Type="http://schemas.openxmlformats.org/officeDocument/2006/relationships/image" Target="../media/image21.jpeg"/><Relationship Id="rId21" Type="http://schemas.openxmlformats.org/officeDocument/2006/relationships/customXml" Target="../ink/ink36.xml"/><Relationship Id="rId7" Type="http://schemas.openxmlformats.org/officeDocument/2006/relationships/customXml" Target="../ink/ink24.xml"/><Relationship Id="rId12" Type="http://schemas.openxmlformats.org/officeDocument/2006/relationships/customXml" Target="../ink/ink27.xml"/><Relationship Id="rId17" Type="http://schemas.openxmlformats.org/officeDocument/2006/relationships/customXml" Target="../ink/ink32.xml"/><Relationship Id="rId25" Type="http://schemas.openxmlformats.org/officeDocument/2006/relationships/customXml" Target="../ink/ink39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31.xml"/><Relationship Id="rId20" Type="http://schemas.openxmlformats.org/officeDocument/2006/relationships/customXml" Target="../ink/ink35.xml"/><Relationship Id="rId29" Type="http://schemas.openxmlformats.org/officeDocument/2006/relationships/customXml" Target="../ink/ink4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26.xml"/><Relationship Id="rId24" Type="http://schemas.openxmlformats.org/officeDocument/2006/relationships/customXml" Target="../ink/ink38.xml"/><Relationship Id="rId5" Type="http://schemas.openxmlformats.org/officeDocument/2006/relationships/customXml" Target="../ink/ink23.xml"/><Relationship Id="rId15" Type="http://schemas.openxmlformats.org/officeDocument/2006/relationships/customXml" Target="../ink/ink30.xml"/><Relationship Id="rId23" Type="http://schemas.openxmlformats.org/officeDocument/2006/relationships/customXml" Target="../ink/ink37.xml"/><Relationship Id="rId28" Type="http://schemas.openxmlformats.org/officeDocument/2006/relationships/customXml" Target="../ink/ink42.xml"/><Relationship Id="rId10" Type="http://schemas.openxmlformats.org/officeDocument/2006/relationships/image" Target="../media/image25.png"/><Relationship Id="rId19" Type="http://schemas.openxmlformats.org/officeDocument/2006/relationships/customXml" Target="../ink/ink34.xml"/><Relationship Id="rId4" Type="http://schemas.openxmlformats.org/officeDocument/2006/relationships/image" Target="../media/image22.png"/><Relationship Id="rId9" Type="http://schemas.openxmlformats.org/officeDocument/2006/relationships/customXml" Target="../ink/ink25.xml"/><Relationship Id="rId14" Type="http://schemas.openxmlformats.org/officeDocument/2006/relationships/customXml" Target="../ink/ink29.xml"/><Relationship Id="rId22" Type="http://schemas.openxmlformats.org/officeDocument/2006/relationships/image" Target="../media/image26.png"/><Relationship Id="rId27" Type="http://schemas.openxmlformats.org/officeDocument/2006/relationships/customXml" Target="../ink/ink41.xml"/><Relationship Id="rId30" Type="http://schemas.openxmlformats.org/officeDocument/2006/relationships/customXml" Target="../ink/ink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50.xml"/><Relationship Id="rId18" Type="http://schemas.openxmlformats.org/officeDocument/2006/relationships/customXml" Target="../ink/ink55.xml"/><Relationship Id="rId26" Type="http://schemas.openxmlformats.org/officeDocument/2006/relationships/customXml" Target="../ink/ink63.xml"/><Relationship Id="rId3" Type="http://schemas.openxmlformats.org/officeDocument/2006/relationships/image" Target="../media/image21.jpeg"/><Relationship Id="rId21" Type="http://schemas.openxmlformats.org/officeDocument/2006/relationships/customXml" Target="../ink/ink58.xml"/><Relationship Id="rId7" Type="http://schemas.openxmlformats.org/officeDocument/2006/relationships/customXml" Target="../ink/ink46.xml"/><Relationship Id="rId12" Type="http://schemas.openxmlformats.org/officeDocument/2006/relationships/customXml" Target="../ink/ink49.xml"/><Relationship Id="rId17" Type="http://schemas.openxmlformats.org/officeDocument/2006/relationships/customXml" Target="../ink/ink54.xml"/><Relationship Id="rId25" Type="http://schemas.openxmlformats.org/officeDocument/2006/relationships/customXml" Target="../ink/ink62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53.xml"/><Relationship Id="rId20" Type="http://schemas.openxmlformats.org/officeDocument/2006/relationships/customXml" Target="../ink/ink57.xml"/><Relationship Id="rId29" Type="http://schemas.openxmlformats.org/officeDocument/2006/relationships/customXml" Target="../ink/ink6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48.xml"/><Relationship Id="rId24" Type="http://schemas.openxmlformats.org/officeDocument/2006/relationships/customXml" Target="../ink/ink61.xml"/><Relationship Id="rId5" Type="http://schemas.openxmlformats.org/officeDocument/2006/relationships/customXml" Target="../ink/ink45.xml"/><Relationship Id="rId15" Type="http://schemas.openxmlformats.org/officeDocument/2006/relationships/customXml" Target="../ink/ink52.xml"/><Relationship Id="rId23" Type="http://schemas.openxmlformats.org/officeDocument/2006/relationships/customXml" Target="../ink/ink60.xml"/><Relationship Id="rId28" Type="http://schemas.openxmlformats.org/officeDocument/2006/relationships/customXml" Target="../ink/ink65.xml"/><Relationship Id="rId10" Type="http://schemas.openxmlformats.org/officeDocument/2006/relationships/image" Target="../media/image25.png"/><Relationship Id="rId19" Type="http://schemas.openxmlformats.org/officeDocument/2006/relationships/customXml" Target="../ink/ink56.xml"/><Relationship Id="rId4" Type="http://schemas.openxmlformats.org/officeDocument/2006/relationships/image" Target="../media/image22.png"/><Relationship Id="rId9" Type="http://schemas.openxmlformats.org/officeDocument/2006/relationships/customXml" Target="../ink/ink47.xml"/><Relationship Id="rId14" Type="http://schemas.openxmlformats.org/officeDocument/2006/relationships/customXml" Target="../ink/ink51.xml"/><Relationship Id="rId22" Type="http://schemas.openxmlformats.org/officeDocument/2006/relationships/customXml" Target="../ink/ink59.xml"/><Relationship Id="rId27" Type="http://schemas.openxmlformats.org/officeDocument/2006/relationships/customXml" Target="../ink/ink64.xml"/><Relationship Id="rId30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72.xml"/><Relationship Id="rId18" Type="http://schemas.openxmlformats.org/officeDocument/2006/relationships/customXml" Target="../ink/ink77.xml"/><Relationship Id="rId26" Type="http://schemas.openxmlformats.org/officeDocument/2006/relationships/customXml" Target="../ink/ink85.xml"/><Relationship Id="rId3" Type="http://schemas.openxmlformats.org/officeDocument/2006/relationships/image" Target="../media/image21.jpeg"/><Relationship Id="rId21" Type="http://schemas.openxmlformats.org/officeDocument/2006/relationships/customXml" Target="../ink/ink80.xml"/><Relationship Id="rId7" Type="http://schemas.openxmlformats.org/officeDocument/2006/relationships/customXml" Target="../ink/ink68.xml"/><Relationship Id="rId12" Type="http://schemas.openxmlformats.org/officeDocument/2006/relationships/customXml" Target="../ink/ink71.xml"/><Relationship Id="rId17" Type="http://schemas.openxmlformats.org/officeDocument/2006/relationships/customXml" Target="../ink/ink76.xml"/><Relationship Id="rId25" Type="http://schemas.openxmlformats.org/officeDocument/2006/relationships/customXml" Target="../ink/ink84.xml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75.xml"/><Relationship Id="rId20" Type="http://schemas.openxmlformats.org/officeDocument/2006/relationships/customXml" Target="../ink/ink79.xml"/><Relationship Id="rId29" Type="http://schemas.openxmlformats.org/officeDocument/2006/relationships/customXml" Target="../ink/ink8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70.xml"/><Relationship Id="rId24" Type="http://schemas.openxmlformats.org/officeDocument/2006/relationships/customXml" Target="../ink/ink83.xml"/><Relationship Id="rId5" Type="http://schemas.openxmlformats.org/officeDocument/2006/relationships/customXml" Target="../ink/ink67.xml"/><Relationship Id="rId15" Type="http://schemas.openxmlformats.org/officeDocument/2006/relationships/customXml" Target="../ink/ink74.xml"/><Relationship Id="rId23" Type="http://schemas.openxmlformats.org/officeDocument/2006/relationships/customXml" Target="../ink/ink82.xml"/><Relationship Id="rId28" Type="http://schemas.openxmlformats.org/officeDocument/2006/relationships/customXml" Target="../ink/ink87.xml"/><Relationship Id="rId10" Type="http://schemas.openxmlformats.org/officeDocument/2006/relationships/image" Target="../media/image25.png"/><Relationship Id="rId19" Type="http://schemas.openxmlformats.org/officeDocument/2006/relationships/customXml" Target="../ink/ink78.xml"/><Relationship Id="rId31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customXml" Target="../ink/ink69.xml"/><Relationship Id="rId14" Type="http://schemas.openxmlformats.org/officeDocument/2006/relationships/customXml" Target="../ink/ink73.xml"/><Relationship Id="rId22" Type="http://schemas.openxmlformats.org/officeDocument/2006/relationships/customXml" Target="../ink/ink81.xml"/><Relationship Id="rId27" Type="http://schemas.openxmlformats.org/officeDocument/2006/relationships/customXml" Target="../ink/ink86.xml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495" r="32923" b="-495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/>
                <a:cs typeface="Calibri"/>
              </a:rPr>
              <a:t>Water Relay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/>
              <a:t>Unit 1: Knowing Me, Knowing You</a:t>
            </a:r>
          </a:p>
          <a:p>
            <a:r>
              <a:rPr lang="en-US"/>
              <a:t>Lesson 1</a:t>
            </a:r>
          </a:p>
          <a:p>
            <a:r>
              <a:rPr lang="en-US"/>
              <a:t>Lesson 6 (Extension)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596BA-84CB-428E-E4BB-CEE2ADD95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7D1AA1-5394-5960-F455-20F0BCCE1B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73C8B58-B6BA-1D10-445A-922443F8201F}"/>
              </a:ext>
            </a:extLst>
          </p:cNvPr>
          <p:cNvSpPr/>
          <p:nvPr/>
        </p:nvSpPr>
        <p:spPr>
          <a:xfrm>
            <a:off x="-1093192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`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EDF4402-DA2F-89C8-8950-91D517786CCE}"/>
                  </a:ext>
                </a:extLst>
              </p14:cNvPr>
              <p14:cNvContentPartPr/>
              <p14:nvPr/>
            </p14:nvContentPartPr>
            <p14:xfrm rot="5400000">
              <a:off x="-142689" y="3148676"/>
              <a:ext cx="42062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EDF4402-DA2F-89C8-8950-91D517786C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-160697" y="3130676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ED48924-AB91-D654-CEEF-36D3F467013A}"/>
              </a:ext>
            </a:extLst>
          </p:cNvPr>
          <p:cNvGrpSpPr/>
          <p:nvPr/>
        </p:nvGrpSpPr>
        <p:grpSpPr>
          <a:xfrm>
            <a:off x="1416561" y="21933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DA760E5-71AC-B5A8-3C70-55BC166F821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DA760E5-71AC-B5A8-3C70-55BC166F821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B86C6EC-0AAB-6C17-1EAD-5CC207D8CF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B86C6EC-0AAB-6C17-1EAD-5CC207D8CFC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C280EE9-BCE8-D424-AFDC-8798A43929C7}"/>
              </a:ext>
            </a:extLst>
          </p:cNvPr>
          <p:cNvGrpSpPr/>
          <p:nvPr/>
        </p:nvGrpSpPr>
        <p:grpSpPr>
          <a:xfrm>
            <a:off x="1404908" y="370595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5D46686-975B-AA8D-AC55-81C12938F25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5D46686-975B-AA8D-AC55-81C12938F25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C3703C-8C39-9356-AC50-56137DF8584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C3703C-8C39-9356-AC50-56137DF858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5C93F3-7B7B-7B67-91A0-E64CF48E9A86}"/>
              </a:ext>
            </a:extLst>
          </p:cNvPr>
          <p:cNvGrpSpPr/>
          <p:nvPr/>
        </p:nvGrpSpPr>
        <p:grpSpPr>
          <a:xfrm>
            <a:off x="865131" y="440457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665CD96-590B-B89B-A4C3-9F36449490A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665CD96-590B-B89B-A4C3-9F36449490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7B1B685-9109-7838-296A-76D9DA27230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7B1B685-9109-7838-296A-76D9DA2723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2AEDABD-60F2-42C9-20B7-2233FC998EB8}"/>
              </a:ext>
            </a:extLst>
          </p:cNvPr>
          <p:cNvGrpSpPr/>
          <p:nvPr/>
        </p:nvGrpSpPr>
        <p:grpSpPr>
          <a:xfrm>
            <a:off x="797554" y="295274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B8C62DF-5627-184B-5B4E-4A22679BC02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B8C62DF-5627-184B-5B4E-4A22679BC02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80158E0-7E7B-B8D5-014A-D4F122A07CD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80158E0-7E7B-B8D5-014A-D4F122A07CD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2E54FC-4C1A-8277-D2A3-98F2B703945E}"/>
                  </a:ext>
                </a:extLst>
              </p14:cNvPr>
              <p14:cNvContentPartPr/>
              <p14:nvPr/>
            </p14:nvContentPartPr>
            <p14:xfrm rot="5400000">
              <a:off x="5056495" y="3117094"/>
              <a:ext cx="420624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2E54FC-4C1A-8277-D2A3-98F2B70394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038487" y="3099094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CEE53A6-0FE2-A453-9D82-2E4C4F5F625C}"/>
              </a:ext>
            </a:extLst>
          </p:cNvPr>
          <p:cNvGrpSpPr/>
          <p:nvPr/>
        </p:nvGrpSpPr>
        <p:grpSpPr>
          <a:xfrm>
            <a:off x="826488" y="22323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76D07FC-EE58-8725-71C9-67C8F24909E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76D07FC-EE58-8725-71C9-67C8F24909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C03062E-1C24-9358-84CC-114F2D13414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C03062E-1C24-9358-84CC-114F2D1341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117D1-54B1-10C9-8DE8-D1F23089B8E0}"/>
              </a:ext>
            </a:extLst>
          </p:cNvPr>
          <p:cNvGrpSpPr/>
          <p:nvPr/>
        </p:nvGrpSpPr>
        <p:grpSpPr>
          <a:xfrm>
            <a:off x="1416561" y="29857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0B3C25-6C3E-C40C-50AE-C256868C935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0B3C25-6C3E-C40C-50AE-C256868C935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75566F9-EA1A-F9A4-B5FC-E84F85CBB55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75566F9-EA1A-F9A4-B5FC-E84F85CBB55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13BF5-1AD2-D0F0-921B-37CF7FF44787}"/>
              </a:ext>
            </a:extLst>
          </p:cNvPr>
          <p:cNvGrpSpPr/>
          <p:nvPr/>
        </p:nvGrpSpPr>
        <p:grpSpPr>
          <a:xfrm>
            <a:off x="836538" y="37036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B03C798-0A07-753C-E740-3106646CC06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B03C798-0A07-753C-E740-3106646CC0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8DE5C6-A548-2F98-FD5A-99682445978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8DE5C6-A548-2F98-FD5A-9968244597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2CEC54-E878-6E4C-AB13-B31F8BFE7D4F}"/>
              </a:ext>
            </a:extLst>
          </p:cNvPr>
          <p:cNvGrpSpPr/>
          <p:nvPr/>
        </p:nvGrpSpPr>
        <p:grpSpPr>
          <a:xfrm>
            <a:off x="1406335" y="44248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6EF66F-F693-9EA1-49B0-C2565C8F2B6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6EF66F-F693-9EA1-49B0-C2565C8F2B6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A3CFC1A-3B34-6895-BFE3-50BB5D395AE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A3CFC1A-3B34-6895-BFE3-50BB5D395AE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40B298BD-5AD9-4E28-8F76-1A79EA6B442D}"/>
              </a:ext>
            </a:extLst>
          </p:cNvPr>
          <p:cNvSpPr/>
          <p:nvPr/>
        </p:nvSpPr>
        <p:spPr>
          <a:xfrm>
            <a:off x="7371905" y="148367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1B1507E-8091-230E-C858-6461F79DACD2}"/>
              </a:ext>
            </a:extLst>
          </p:cNvPr>
          <p:cNvSpPr/>
          <p:nvPr/>
        </p:nvSpPr>
        <p:spPr>
          <a:xfrm>
            <a:off x="7371905" y="2182835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545791-3E00-D4D7-B769-F4B92154864E}"/>
              </a:ext>
            </a:extLst>
          </p:cNvPr>
          <p:cNvSpPr/>
          <p:nvPr/>
        </p:nvSpPr>
        <p:spPr>
          <a:xfrm>
            <a:off x="7399923" y="438577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FA8176-37FC-0B08-327C-6D5A520148F1}"/>
              </a:ext>
            </a:extLst>
          </p:cNvPr>
          <p:cNvSpPr/>
          <p:nvPr/>
        </p:nvSpPr>
        <p:spPr>
          <a:xfrm>
            <a:off x="7399923" y="3656301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D6BCD8D-F54D-0CDE-44DA-682DB9D9B412}"/>
              </a:ext>
            </a:extLst>
          </p:cNvPr>
          <p:cNvSpPr/>
          <p:nvPr/>
        </p:nvSpPr>
        <p:spPr>
          <a:xfrm>
            <a:off x="7399923" y="291043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B868F58-E5A0-C109-B366-08998467B377}"/>
              </a:ext>
            </a:extLst>
          </p:cNvPr>
          <p:cNvSpPr/>
          <p:nvPr/>
        </p:nvSpPr>
        <p:spPr>
          <a:xfrm>
            <a:off x="3728916" y="1525307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3A493-63DF-4296-E607-D5DA59181D8D}"/>
              </a:ext>
            </a:extLst>
          </p:cNvPr>
          <p:cNvSpPr/>
          <p:nvPr/>
        </p:nvSpPr>
        <p:spPr>
          <a:xfrm>
            <a:off x="2948988" y="3488574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36931B-E866-EE0F-A68C-69B1952F12DE}"/>
              </a:ext>
            </a:extLst>
          </p:cNvPr>
          <p:cNvSpPr/>
          <p:nvPr/>
        </p:nvSpPr>
        <p:spPr>
          <a:xfrm>
            <a:off x="5154302" y="2538316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33B0FB-2CEF-A4CB-7DD6-118343CAAB55}"/>
              </a:ext>
            </a:extLst>
          </p:cNvPr>
          <p:cNvSpPr/>
          <p:nvPr/>
        </p:nvSpPr>
        <p:spPr>
          <a:xfrm>
            <a:off x="5306702" y="451950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55FD8D-5D83-AAB0-719F-1F5B720EAF1A}"/>
              </a:ext>
            </a:extLst>
          </p:cNvPr>
          <p:cNvSpPr/>
          <p:nvPr/>
        </p:nvSpPr>
        <p:spPr>
          <a:xfrm>
            <a:off x="5984453" y="1886889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DAFD552-8F64-4346-A0C5-8416B0D5A537}"/>
              </a:ext>
            </a:extLst>
          </p:cNvPr>
          <p:cNvSpPr/>
          <p:nvPr/>
        </p:nvSpPr>
        <p:spPr>
          <a:xfrm>
            <a:off x="6136853" y="363500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4FA030-1565-4A1F-9F96-3814145E7A63}"/>
              </a:ext>
            </a:extLst>
          </p:cNvPr>
          <p:cNvSpPr/>
          <p:nvPr/>
        </p:nvSpPr>
        <p:spPr>
          <a:xfrm>
            <a:off x="4039116" y="429839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2E82BC0-0ED1-E4A2-9D68-4BE911449B4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t="36568" b="36991"/>
          <a:stretch/>
        </p:blipFill>
        <p:spPr>
          <a:xfrm>
            <a:off x="3296124" y="803710"/>
            <a:ext cx="2057399" cy="5440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B70093-DEC7-7EA2-E5F1-D886DC14C24C}"/>
              </a:ext>
            </a:extLst>
          </p:cNvPr>
          <p:cNvGrpSpPr/>
          <p:nvPr/>
        </p:nvGrpSpPr>
        <p:grpSpPr>
          <a:xfrm>
            <a:off x="1406335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664FE0F-9462-E8DD-D61C-376D6F0BACC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664FE0F-9462-E8DD-D61C-376D6F0BAC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D196ABE-9023-2A03-85A7-AE756F64B24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D196ABE-9023-2A03-85A7-AE756F64B2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1E206C8-D1C4-8A88-72A6-BFF52C87DF93}"/>
              </a:ext>
            </a:extLst>
          </p:cNvPr>
          <p:cNvGrpSpPr/>
          <p:nvPr/>
        </p:nvGrpSpPr>
        <p:grpSpPr>
          <a:xfrm>
            <a:off x="820002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97B6623-BEDD-B0F6-5BBE-DF7EC1E1781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97B6623-BEDD-B0F6-5BBE-DF7EC1E178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1C59022-1E81-1D6E-0857-CD4E8F7F46F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1C59022-1E81-1D6E-0857-CD4E8F7F46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018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1.11111E-6 0.00024 C 0.02361 0.00116 0.04757 -0.00023 0.07101 0.00301 C 0.08212 0.00463 0.10313 0.01482 0.10313 0.01505 C 0.12917 0.01389 0.15538 0.01366 0.18142 0.01204 C 0.18455 0.01181 0.18733 0.00857 0.19063 0.00903 C 0.19479 0.0095 0.19809 0.01297 0.20208 0.01482 C 0.20521 0.01991 0.20851 0.02431 0.21129 0.02963 C 0.2191 0.04607 0.20608 0.03218 0.22049 0.04445 C 0.2217 0.04769 0.22691 0.06227 0.22952 0.06528 C 0.23229 0.06806 0.23559 0.06922 0.23889 0.0713 C 0.25035 0.07014 0.26198 0.0713 0.27344 0.06829 C 0.27691 0.06713 0.27934 0.06227 0.28247 0.05926 C 0.28698 0.05533 0.29636 0.04746 0.29636 0.04769 C 0.3066 0.02755 0.29965 0.03774 0.33073 0.02084 C 0.35886 0.00556 0.37986 0.01343 0.4158 0.01204 C 0.41875 0.00996 0.42188 0.00788 0.425 0.00602 C 0.43038 0.00301 0.43559 0.00209 0.44115 -4.81481E-6 C 0.48108 -0.01435 0.46094 -0.00972 0.49149 -0.01458 L 0.54219 -0.0118 C 0.54913 -0.01111 0.55608 -0.00995 0.56285 -0.00879 C 0.56823 -0.00787 0.57361 -0.00625 0.57899 -0.00578 C 0.61927 -0.00277 0.62309 -0.00277 0.65035 -0.00277 L 0.65035 -0.00254 L 0.65035 -0.00277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17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559 0.01759 L 0.63559 0.01782 C 0.62743 0.01851 0.61927 0.0206 0.61111 0.0206 C 0.57413 0.0206 0.57274 0.01967 0.5467 0.01458 C 0.53993 0.0118 0.53247 0.01088 0.52656 0.00578 C 0.52448 0.0037 0.5224 0.00138 0.51979 -0.00024 C 0.51163 -0.00579 0.50851 -0.00625 0.5 -0.00903 C 0.47379 -0.00718 0.44809 -0.00579 0.42222 -0.00301 C 0.41979 -0.00278 0.41771 -0.00093 0.41545 -0.00024 C 0.39774 0.00671 0.41493 -0.00278 0.38889 0.01458 C 0.38577 0.01666 0.38333 0.0199 0.38004 0.0206 C 0.36615 0.02314 0.36215 0.02291 0.34879 0.02939 C 0.34583 0.03101 0.34306 0.03379 0.33993 0.03541 C 0.33559 0.03773 0.32656 0.04143 0.32656 0.04166 C 0.31181 0.04027 0.29688 0.04097 0.28229 0.03842 C 0.27952 0.03796 0.27813 0.03379 0.27552 0.0324 C 0.27205 0.03055 0.26806 0.03078 0.26441 0.02939 C 0.2599 0.02777 0.25556 0.02546 0.25104 0.02361 L 0.23785 0.01759 C 0.23559 0.01666 0.23333 0.01527 0.23108 0.01458 C 0.22743 0.01365 0.22361 0.01273 0.21997 0.0118 C 0.21702 0.01088 0.21406 0.00949 0.21111 0.00879 C 0.2007 0.00648 0.17986 0.00277 0.17986 0.003 L 0.1533 -0.00903 C 0.15104 -0.00996 0.14896 -0.01158 0.1467 -0.01204 C 0.12379 -0.01644 0.13629 -0.01436 0.10886 -0.01783 C 0.08142 -0.0169 0.05399 -0.0176 0.02674 -0.01505 C 0.01024 -0.01343 0.01754 -0.00926 0.0066 -0.00301 C 0.00382 -0.00162 0.0007 -0.00139 -0.00226 -0.00024 C -0.00295 0.00023 -0.00069 -0.00024 -1.11111E-6 -0.00024 L -1.11111E-6 4.44444E-6 " pathEditMode="relative" rAng="0" ptsTypes="AAAAAAAAAAAAAAAAAAAAAAAAAA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1504 L 0.00278 -0.01504 C 0.00469 -0.01481 0.08525 -0.01389 0.10938 -0.00902 C 0.11545 -0.00787 0.12118 -0.00463 0.12709 -0.00301 C 0.1323 -0.00162 0.1375 -0.00115 0.14271 -3.33333E-6 C 0.16858 0.01135 0.15174 0.0051 0.21164 -3.33333E-6 C 0.21389 -0.00023 0.21598 -0.00231 0.21823 -0.00301 C 0.2257 -0.00532 0.23299 -0.00694 0.24045 -0.00902 C 0.24566 -0.00509 0.25139 -0.00208 0.25608 0.00278 C 0.26459 0.01227 0.26355 0.01713 0.26945 0.02662 C 0.27414 0.03426 0.27882 0.03866 0.2849 0.04445 C 0.28716 0.04653 0.28907 0.04931 0.29167 0.05047 C 0.29653 0.05232 0.30191 0.05232 0.30712 0.05348 C 0.32205 0.05139 0.33698 0.05186 0.35157 0.04746 C 0.36355 0.04398 0.38507 0.01436 0.38941 0.00579 C 0.3908 0.00278 0.39167 -0.00092 0.39375 -0.00301 C 0.39601 -0.00555 0.41111 -0.00879 0.41164 -0.00902 C 0.42327 -0.01134 0.44028 -0.01342 0.45157 -0.01504 C 0.47761 -0.01389 0.50348 -0.01134 0.52934 -0.01203 C 0.54202 -0.01227 0.55452 -0.01852 0.56719 -0.01782 C 0.58768 -0.01689 0.64653 -0.0081 0.68056 -0.00301 C 0.70539 0.00811 0.69341 0.00579 0.71615 0.00579 L 0.71615 0.00579 L 0.3849 -0.00301 C 0.38264 0.00486 0.38039 0.01273 0.3783 0.02061 C 0.37605 0.02894 0.3757 0.03542 0.36945 0.04144 C 0.36684 0.04398 0.36355 0.04375 0.36042 0.04445 C 0.35608 0.04561 0.35157 0.04653 0.34723 0.04746 C 0.34427 0.04954 0.34132 0.05186 0.3382 0.05348 C 0.32049 0.06227 0.30504 0.05139 0.2849 0.04746 C 0.27275 0.03125 0.28403 0.04491 0.27153 0.03264 C 0.2625 0.02338 0.25938 0.01621 0.24723 0.01482 C 0.2257 0.01227 0.20417 0.01273 0.18264 0.01181 C 0.16754 0.00926 0.15105 0.00625 0.13611 0.00579 C 0.09167 0.0051 0.04723 0.00579 0.00278 0.00579 L 0.00278 0.00579 L 0.00278 0.00579 " pathEditMode="relative" ptsTypes="AAAAAAAAAAAAAAAAAAAAAAAAAAAAAAAAAAAAA">
                                      <p:cBhvr>
                                        <p:cTn id="1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1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regulating your emotions, so they do not negatively affect your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854BFC88-2D2D-13D6-0BDE-977B83F9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971352" y="2237167"/>
            <a:ext cx="5201296" cy="38555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0AC66-47EC-037D-508E-5E29791E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FDC594-316B-BB6C-7C58-974123C2CA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D29E3A-00CD-E7BB-4485-7DBA25C5460A}"/>
              </a:ext>
            </a:extLst>
          </p:cNvPr>
          <p:cNvSpPr/>
          <p:nvPr/>
        </p:nvSpPr>
        <p:spPr>
          <a:xfrm>
            <a:off x="-1093192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808F017-7E7D-4958-96D2-B9F3E8C0B906}"/>
                  </a:ext>
                </a:extLst>
              </p14:cNvPr>
              <p14:cNvContentPartPr/>
              <p14:nvPr/>
            </p14:nvContentPartPr>
            <p14:xfrm rot="5400000">
              <a:off x="-142689" y="3148676"/>
              <a:ext cx="42062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808F017-7E7D-4958-96D2-B9F3E8C0B9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-160697" y="3130676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F575286A-C5A3-3B82-5E27-8BE83C101E1A}"/>
              </a:ext>
            </a:extLst>
          </p:cNvPr>
          <p:cNvGrpSpPr/>
          <p:nvPr/>
        </p:nvGrpSpPr>
        <p:grpSpPr>
          <a:xfrm>
            <a:off x="1416561" y="21933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9D22F6-69E9-0807-9354-C992E37D033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9D22F6-69E9-0807-9354-C992E37D03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BB65AAC-4726-5E04-D9AA-0124C4C2B62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BB65AAC-4726-5E04-D9AA-0124C4C2B6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5B7264-1450-D9C5-6BE0-AD4649509E30}"/>
              </a:ext>
            </a:extLst>
          </p:cNvPr>
          <p:cNvGrpSpPr/>
          <p:nvPr/>
        </p:nvGrpSpPr>
        <p:grpSpPr>
          <a:xfrm>
            <a:off x="1404908" y="370595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6B0252-3070-5D51-0001-0160F494A64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6B0252-3070-5D51-0001-0160F494A6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73F706D-1D3F-1B8F-00C7-541DE37C9B8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73F706D-1D3F-1B8F-00C7-541DE37C9B8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10CEC61-4CC2-DFA9-C20B-936ABAFB07A5}"/>
              </a:ext>
            </a:extLst>
          </p:cNvPr>
          <p:cNvGrpSpPr/>
          <p:nvPr/>
        </p:nvGrpSpPr>
        <p:grpSpPr>
          <a:xfrm>
            <a:off x="865131" y="440457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995BD73-FAFE-6D10-1109-818A7BFB0A6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995BD73-FAFE-6D10-1109-818A7BFB0A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B5ECE9-18F2-C352-953C-05AF508A971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B5ECE9-18F2-C352-953C-05AF508A97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11F686-0BF6-9E1C-0956-3AF098511010}"/>
              </a:ext>
            </a:extLst>
          </p:cNvPr>
          <p:cNvGrpSpPr/>
          <p:nvPr/>
        </p:nvGrpSpPr>
        <p:grpSpPr>
          <a:xfrm>
            <a:off x="820002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2B2D4E3-95AC-1635-769D-207F61C60CF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2B2D4E3-95AC-1635-769D-207F61C60CF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00FC63B-D616-814E-775A-F4AA8437636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00FC63B-D616-814E-775A-F4AA843763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AD04A24-5A4F-C3AC-6D1E-BC488F1D99F8}"/>
              </a:ext>
            </a:extLst>
          </p:cNvPr>
          <p:cNvGrpSpPr/>
          <p:nvPr/>
        </p:nvGrpSpPr>
        <p:grpSpPr>
          <a:xfrm>
            <a:off x="797554" y="295274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88DAA3C-BF60-A5E9-227C-738100591FE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88DAA3C-BF60-A5E9-227C-738100591F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B5C4419-991E-560B-4527-3C5EB538F9C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B5C4419-991E-560B-4527-3C5EB538F9C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F4A09A0-F76F-E409-5248-0F0BEB14C1BD}"/>
                  </a:ext>
                </a:extLst>
              </p14:cNvPr>
              <p14:cNvContentPartPr/>
              <p14:nvPr/>
            </p14:nvContentPartPr>
            <p14:xfrm rot="5400000">
              <a:off x="5056495" y="3117094"/>
              <a:ext cx="420624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F4A09A0-F76F-E409-5248-0F0BEB14C1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038487" y="3099094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EB45DFE-CD6D-AFD4-2210-53881CDB30B2}"/>
              </a:ext>
            </a:extLst>
          </p:cNvPr>
          <p:cNvGrpSpPr/>
          <p:nvPr/>
        </p:nvGrpSpPr>
        <p:grpSpPr>
          <a:xfrm>
            <a:off x="1406335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25545F3-EFDC-AEDE-3CF9-AB5EB8E82C5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25545F3-EFDC-AEDE-3CF9-AB5EB8E82C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D6D3979-0178-C65F-D746-CE53B029B91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D6D3979-0178-C65F-D746-CE53B029B91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78A587-9DCC-9E3D-C8B9-814749A77B26}"/>
              </a:ext>
            </a:extLst>
          </p:cNvPr>
          <p:cNvGrpSpPr/>
          <p:nvPr/>
        </p:nvGrpSpPr>
        <p:grpSpPr>
          <a:xfrm>
            <a:off x="826488" y="22323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E33146B-CF34-EC67-3D4A-0BBFF1057DA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E33146B-CF34-EC67-3D4A-0BBFF1057D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8FA8574-520D-7237-9ADB-5FD8BF26240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8FA8574-520D-7237-9ADB-5FD8BF26240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D3630-2817-1E73-C892-E6A7B4BD73B8}"/>
              </a:ext>
            </a:extLst>
          </p:cNvPr>
          <p:cNvGrpSpPr/>
          <p:nvPr/>
        </p:nvGrpSpPr>
        <p:grpSpPr>
          <a:xfrm>
            <a:off x="1416561" y="29857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2A8DE64-2FFB-0649-EE4A-67CBB052B6E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2A8DE64-2FFB-0649-EE4A-67CBB052B6E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3CB3D64-D52F-50EE-01D6-3D7B5DC2017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3CB3D64-D52F-50EE-01D6-3D7B5DC201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F32A88-C1CF-32C6-FB64-7BFD20965B26}"/>
              </a:ext>
            </a:extLst>
          </p:cNvPr>
          <p:cNvGrpSpPr/>
          <p:nvPr/>
        </p:nvGrpSpPr>
        <p:grpSpPr>
          <a:xfrm>
            <a:off x="836538" y="37036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8E8DEC0-ACF6-E2AC-F822-9D724755F6F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E8DEC0-ACF6-E2AC-F822-9D724755F6F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81ACB78-E4F5-CD83-382C-8EF9E8DDA77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81ACB78-E4F5-CD83-382C-8EF9E8DDA7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1F48AD-5F24-2AB2-CC02-3DB63CBE6C37}"/>
              </a:ext>
            </a:extLst>
          </p:cNvPr>
          <p:cNvGrpSpPr/>
          <p:nvPr/>
        </p:nvGrpSpPr>
        <p:grpSpPr>
          <a:xfrm>
            <a:off x="1406335" y="44248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FC8897-6532-6D36-EA11-7BBED75496C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FC8897-6532-6D36-EA11-7BBED75496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371AF45-5DD2-8692-72BA-A2D0630B258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371AF45-5DD2-8692-72BA-A2D0630B25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B33EBF-9177-43C0-AA37-CDD477CACD13}"/>
              </a:ext>
            </a:extLst>
          </p:cNvPr>
          <p:cNvGrpSpPr/>
          <p:nvPr/>
        </p:nvGrpSpPr>
        <p:grpSpPr>
          <a:xfrm>
            <a:off x="3274081" y="813546"/>
            <a:ext cx="1901149" cy="576101"/>
            <a:chOff x="2613827" y="724074"/>
            <a:chExt cx="1901149" cy="60136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CBBC54-1BEE-AE63-D6CB-75BE3D4F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619AF3-5894-0337-01E2-FE919A80B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D4BBB4C-6E8F-0671-63E4-80D9FAB10CED}"/>
              </a:ext>
            </a:extLst>
          </p:cNvPr>
          <p:cNvSpPr/>
          <p:nvPr/>
        </p:nvSpPr>
        <p:spPr>
          <a:xfrm>
            <a:off x="7371905" y="148367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6C5FC97-58A6-1682-A59B-4718C48A1DA5}"/>
              </a:ext>
            </a:extLst>
          </p:cNvPr>
          <p:cNvSpPr/>
          <p:nvPr/>
        </p:nvSpPr>
        <p:spPr>
          <a:xfrm>
            <a:off x="7371905" y="2182835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E4C38F5-8979-1385-F1CC-389295D2F4DE}"/>
              </a:ext>
            </a:extLst>
          </p:cNvPr>
          <p:cNvSpPr/>
          <p:nvPr/>
        </p:nvSpPr>
        <p:spPr>
          <a:xfrm>
            <a:off x="7399923" y="438577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8D24F5-4A85-E1FC-A0B5-5D022B90C894}"/>
              </a:ext>
            </a:extLst>
          </p:cNvPr>
          <p:cNvSpPr/>
          <p:nvPr/>
        </p:nvSpPr>
        <p:spPr>
          <a:xfrm>
            <a:off x="7399923" y="3656301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6179C7A-BD36-BD42-51FE-4EEEA0F9966C}"/>
              </a:ext>
            </a:extLst>
          </p:cNvPr>
          <p:cNvSpPr/>
          <p:nvPr/>
        </p:nvSpPr>
        <p:spPr>
          <a:xfrm>
            <a:off x="7399923" y="291043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9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2.22222E-6 -0.00741 0.14879 -0.01343 0.33195 -0.01343 C 0.51493 -0.01343 0.6658 -0.00741 0.6658 -7.40741E-7 C 0.6658 0.00718 0.51493 0.01296 0.33195 0.01296 C 0.14879 0.01296 -2.22222E-6 0.00718 -2.22222E-6 -7.40741E-7 Z " pathEditMode="relative" rAng="16200000" ptsTypes="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33333E-6 C -0.00104 -0.00185 0.16302 -0.00347 0.36407 -0.00347 C 0.5658 -0.00347 0.73004 -0.00185 0.73004 -3.33333E-6 C 0.73004 0.00186 0.5658 0.00324 0.36407 0.00324 C 0.16302 0.00324 -0.00104 0.00186 -0.00104 -3.33333E-6 Z " pathEditMode="relative" rAng="16200000" ptsTypes="AAAAA">
                                      <p:cBhvr>
                                        <p:cTn id="1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C 0.00017 -0.00185 0.11024 -0.0037 0.24688 -0.0037 C 0.38281 -0.0037 0.49375 -0.00185 0.49375 -1.85185E-6 C 0.49288 0.00185 0.38281 0.00301 0.24688 0.00301 C 0.11024 0.00301 -2.77778E-7 0.00185 -2.77778E-7 -1.85185E-6 Z " pathEditMode="relative" rAng="16200000" ptsTypes="AAAAA">
                                      <p:cBhvr>
                                        <p:cTn id="14" dur="4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C 8.33333E-7 -0.01088 0.1526 -0.02037 0.34097 -0.02014 C 0.52917 -0.02014 0.68194 -0.01088 0.68212 2.96296E-6 C 0.68212 0.01111 0.52917 0.02014 0.34097 0.02014 C 0.1533 0.02014 8.33333E-7 0.01111 8.33333E-7 2.96296E-6 Z " pathEditMode="relative" rAng="16200000" ptsTypes="AAAAA">
                                      <p:cBhvr>
                                        <p:cTn id="1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6F1-4AE0-6675-46B0-E5B8A76C9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C2F31B-0C02-340F-5CE3-8BD2490151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25A87AC-4DCC-60F2-B803-00EDBD7AA7C8}"/>
              </a:ext>
            </a:extLst>
          </p:cNvPr>
          <p:cNvSpPr/>
          <p:nvPr/>
        </p:nvSpPr>
        <p:spPr>
          <a:xfrm>
            <a:off x="-1093192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F93D9F8-55DB-5F5E-DABD-D90ECE8CDAA7}"/>
                  </a:ext>
                </a:extLst>
              </p14:cNvPr>
              <p14:cNvContentPartPr/>
              <p14:nvPr/>
            </p14:nvContentPartPr>
            <p14:xfrm rot="5400000">
              <a:off x="-142689" y="3148676"/>
              <a:ext cx="42062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F93D9F8-55DB-5F5E-DABD-D90ECE8CDA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-160697" y="3130676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D5A6177-B2B7-E7FE-E37C-1215AAE312F8}"/>
              </a:ext>
            </a:extLst>
          </p:cNvPr>
          <p:cNvGrpSpPr/>
          <p:nvPr/>
        </p:nvGrpSpPr>
        <p:grpSpPr>
          <a:xfrm>
            <a:off x="1404908" y="370595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CED7D67-FDFB-71D1-A192-C8DA4FFB4BB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CED7D67-FDFB-71D1-A192-C8DA4FFB4BB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FC41879-C4AF-5B06-E8FE-FBC36EFB313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FC41879-C4AF-5B06-E8FE-FBC36EFB313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87594C-BE99-FFA3-5ECE-E434ED2CFFDA}"/>
              </a:ext>
            </a:extLst>
          </p:cNvPr>
          <p:cNvGrpSpPr/>
          <p:nvPr/>
        </p:nvGrpSpPr>
        <p:grpSpPr>
          <a:xfrm>
            <a:off x="865131" y="440457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E761DAD-CC81-26C3-1D27-823ED905A83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E761DAD-CC81-26C3-1D27-823ED905A8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097FDD1-F29D-6C15-366F-83AF68825AA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097FDD1-F29D-6C15-366F-83AF68825AA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340209C-A863-D49D-C0C6-954508473DAF}"/>
              </a:ext>
            </a:extLst>
          </p:cNvPr>
          <p:cNvGrpSpPr/>
          <p:nvPr/>
        </p:nvGrpSpPr>
        <p:grpSpPr>
          <a:xfrm>
            <a:off x="797554" y="295274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83D0785-610B-BF80-F76E-933F26C3C03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83D0785-610B-BF80-F76E-933F26C3C0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342A5EB-3428-22C3-F43B-F554FFB28C7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342A5EB-3428-22C3-F43B-F554FFB28C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4632C6E-A68D-9E11-611B-423053DA4466}"/>
                  </a:ext>
                </a:extLst>
              </p14:cNvPr>
              <p14:cNvContentPartPr/>
              <p14:nvPr/>
            </p14:nvContentPartPr>
            <p14:xfrm rot="5400000">
              <a:off x="5056495" y="3117094"/>
              <a:ext cx="420624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4632C6E-A68D-9E11-611B-423053DA44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038487" y="3099094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32F885B-BA50-26A9-B4E7-DD0CC9377843}"/>
              </a:ext>
            </a:extLst>
          </p:cNvPr>
          <p:cNvGrpSpPr/>
          <p:nvPr/>
        </p:nvGrpSpPr>
        <p:grpSpPr>
          <a:xfrm>
            <a:off x="1416561" y="29857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0A09D8E-0BB6-D613-623E-73534E45C05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0A09D8E-0BB6-D613-623E-73534E45C0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4B85BC2-8DB2-5793-1E14-3F332E61CC6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4B85BC2-8DB2-5793-1E14-3F332E61CC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C5BD94-D1AA-3421-7D34-7309C48E07F9}"/>
              </a:ext>
            </a:extLst>
          </p:cNvPr>
          <p:cNvGrpSpPr/>
          <p:nvPr/>
        </p:nvGrpSpPr>
        <p:grpSpPr>
          <a:xfrm>
            <a:off x="836538" y="37036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9DC090D-A6DA-3840-84F6-1F7E065AC94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9DC090D-A6DA-3840-84F6-1F7E065AC94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9E28E9D-AD2C-6C40-239B-D0AF4AE2A64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9E28E9D-AD2C-6C40-239B-D0AF4AE2A64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218811-4B6B-215D-AD5F-B85DFB99E908}"/>
              </a:ext>
            </a:extLst>
          </p:cNvPr>
          <p:cNvGrpSpPr/>
          <p:nvPr/>
        </p:nvGrpSpPr>
        <p:grpSpPr>
          <a:xfrm>
            <a:off x="1406335" y="44248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1AE4FAC-9F35-F410-A8BC-615826DA711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1AE4FAC-9F35-F410-A8BC-615826DA711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A7FEF81-19B9-095F-63B2-44E6CF0F40A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A7FEF81-19B9-095F-63B2-44E6CF0F40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FF8416FE-FA26-EB22-933F-E0BA5094B0C6}"/>
              </a:ext>
            </a:extLst>
          </p:cNvPr>
          <p:cNvSpPr/>
          <p:nvPr/>
        </p:nvSpPr>
        <p:spPr>
          <a:xfrm>
            <a:off x="7371905" y="148367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D716E1-82C5-47C2-4ED4-C5A26323F52B}"/>
              </a:ext>
            </a:extLst>
          </p:cNvPr>
          <p:cNvSpPr/>
          <p:nvPr/>
        </p:nvSpPr>
        <p:spPr>
          <a:xfrm>
            <a:off x="7371905" y="2182835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EAB1E6-D037-00EF-8916-682DE32DF7E1}"/>
              </a:ext>
            </a:extLst>
          </p:cNvPr>
          <p:cNvSpPr/>
          <p:nvPr/>
        </p:nvSpPr>
        <p:spPr>
          <a:xfrm>
            <a:off x="7399923" y="438577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AF2D164-E5E4-BC81-C245-63D492858637}"/>
              </a:ext>
            </a:extLst>
          </p:cNvPr>
          <p:cNvSpPr/>
          <p:nvPr/>
        </p:nvSpPr>
        <p:spPr>
          <a:xfrm>
            <a:off x="7399923" y="3656301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1E2BCE-75A2-F0F3-B440-22978702D463}"/>
              </a:ext>
            </a:extLst>
          </p:cNvPr>
          <p:cNvSpPr/>
          <p:nvPr/>
        </p:nvSpPr>
        <p:spPr>
          <a:xfrm>
            <a:off x="7399923" y="291043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4A93CA-5EDC-EDD8-CEBC-3BE77238DBA6}"/>
              </a:ext>
            </a:extLst>
          </p:cNvPr>
          <p:cNvSpPr/>
          <p:nvPr/>
        </p:nvSpPr>
        <p:spPr>
          <a:xfrm>
            <a:off x="3728916" y="1525307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2A6FE6-57E5-6C03-8A9E-F3B57C1B3044}"/>
              </a:ext>
            </a:extLst>
          </p:cNvPr>
          <p:cNvSpPr/>
          <p:nvPr/>
        </p:nvSpPr>
        <p:spPr>
          <a:xfrm>
            <a:off x="2948988" y="3488574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49B7F6-3419-D2A0-B70A-4B0306C4386D}"/>
              </a:ext>
            </a:extLst>
          </p:cNvPr>
          <p:cNvSpPr/>
          <p:nvPr/>
        </p:nvSpPr>
        <p:spPr>
          <a:xfrm>
            <a:off x="5154302" y="2538316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94CD97-7F19-A5AB-457D-A5D48D6BDF40}"/>
              </a:ext>
            </a:extLst>
          </p:cNvPr>
          <p:cNvSpPr/>
          <p:nvPr/>
        </p:nvSpPr>
        <p:spPr>
          <a:xfrm>
            <a:off x="5306702" y="451950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00EB47-7A51-6E12-CEB1-15051564F78E}"/>
              </a:ext>
            </a:extLst>
          </p:cNvPr>
          <p:cNvSpPr/>
          <p:nvPr/>
        </p:nvSpPr>
        <p:spPr>
          <a:xfrm>
            <a:off x="5984453" y="1886889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8553DC-A39C-BA5E-D67D-DDD8DD86E4B6}"/>
              </a:ext>
            </a:extLst>
          </p:cNvPr>
          <p:cNvSpPr/>
          <p:nvPr/>
        </p:nvSpPr>
        <p:spPr>
          <a:xfrm>
            <a:off x="6136853" y="363500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B079385-C868-93B2-2750-28E2A87556E8}"/>
              </a:ext>
            </a:extLst>
          </p:cNvPr>
          <p:cNvSpPr/>
          <p:nvPr/>
        </p:nvSpPr>
        <p:spPr>
          <a:xfrm>
            <a:off x="4039116" y="429839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A6CFC99-67BC-A161-32FD-3C9ECAA9437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36568" b="36991"/>
          <a:stretch/>
        </p:blipFill>
        <p:spPr>
          <a:xfrm>
            <a:off x="3296124" y="803710"/>
            <a:ext cx="2057399" cy="54401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B95D202-B516-6398-592A-159845B2ABF5}"/>
              </a:ext>
            </a:extLst>
          </p:cNvPr>
          <p:cNvGrpSpPr/>
          <p:nvPr/>
        </p:nvGrpSpPr>
        <p:grpSpPr>
          <a:xfrm>
            <a:off x="1416561" y="21933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6662B9A-67CF-B11D-DFDA-104FF5C3875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6662B9A-67CF-B11D-DFDA-104FF5C387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B1CFFE7-62F5-17E9-09EA-48E63D749E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B1CFFE7-62F5-17E9-09EA-48E63D749ED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45639E-3E1E-A85F-395F-E3490192C2B5}"/>
              </a:ext>
            </a:extLst>
          </p:cNvPr>
          <p:cNvGrpSpPr/>
          <p:nvPr/>
        </p:nvGrpSpPr>
        <p:grpSpPr>
          <a:xfrm>
            <a:off x="1406335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66E4641-45BD-6AF1-6BCF-BE5399AE6DD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66E4641-45BD-6AF1-6BCF-BE5399AE6DD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F1250C4-65CC-9793-FF12-4D3230C8DD5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F1250C4-65CC-9793-FF12-4D3230C8DD5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0CB9F3-E6C4-EDDC-EC23-81A73AEA31DA}"/>
              </a:ext>
            </a:extLst>
          </p:cNvPr>
          <p:cNvGrpSpPr/>
          <p:nvPr/>
        </p:nvGrpSpPr>
        <p:grpSpPr>
          <a:xfrm>
            <a:off x="826488" y="22323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D45BFA7-5C45-F812-5CA3-F2F1365ADFC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D45BFA7-5C45-F812-5CA3-F2F1365ADFC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6FE07F5-0D04-B78C-A679-6ACE5D41B70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6FE07F5-0D04-B78C-A679-6ACE5D41B70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4FA01A-240C-D77C-1233-1ABE570CA6D3}"/>
              </a:ext>
            </a:extLst>
          </p:cNvPr>
          <p:cNvGrpSpPr/>
          <p:nvPr/>
        </p:nvGrpSpPr>
        <p:grpSpPr>
          <a:xfrm>
            <a:off x="803960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3F46424-A369-2E1A-9671-BC279B81326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3F46424-A369-2E1A-9671-BC279B81326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64C950D-B78D-FE23-58ED-6512CE6B8A7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64C950D-B78D-FE23-58ED-6512CE6B8A7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6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0602 L 0.01649 -0.00602 C 0.03941 -0.00486 0.0625 -0.00625 0.08524 -0.00301 C 0.096 -0.00139 0.11632 0.0088 0.11632 0.0088 C 0.14149 0.00787 0.16684 0.00764 0.19201 0.00602 C 0.19496 0.00579 0.19774 0.00255 0.20086 0.00301 C 0.20486 0.00348 0.20816 0.00695 0.21198 0.0088 C 0.21493 0.01389 0.21823 0.01829 0.22083 0.02361 C 0.22847 0.04005 0.21579 0.02616 0.22968 0.03843 C 0.2309 0.04167 0.23593 0.05625 0.23854 0.05926 C 0.24114 0.06204 0.24444 0.0632 0.24757 0.06528 C 0.25868 0.06412 0.26996 0.06528 0.2809 0.06227 C 0.28437 0.06111 0.28663 0.05625 0.28975 0.05324 C 0.29409 0.04931 0.30312 0.04144 0.30312 0.04144 C 0.31302 0.02153 0.30625 0.03172 0.33628 0.01482 C 0.36354 -0.00046 0.38385 0.00741 0.41857 0.00602 C 0.42152 0.00394 0.42448 0.00186 0.42743 -3.33333E-6 C 0.43263 -0.00301 0.43767 -0.00393 0.44305 -0.00602 C 0.48177 -0.02037 0.46232 -0.01574 0.49184 -0.0206 L 0.54079 -0.01782 C 0.54757 -0.01713 0.55416 -0.01597 0.56076 -0.01481 C 0.56597 -0.01389 0.57118 -0.01227 0.57638 -0.0118 C 0.61527 -0.00879 0.61909 -0.00879 0.64531 -0.00879 L 0.64531 -0.00879 L 0.64531 -0.00879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97 -0.00602 L 0.64097 -0.00602 L 0.53194 -0.00879 C 0.5276 -0.00902 0.50382 -0.01389 0.49861 -0.01481 C 0.48333 -0.01759 0.47656 -0.01828 0.46093 -0.0206 C 0.44895 -0.01967 0.43715 -0.01921 0.42534 -0.01782 C 0.42083 -0.01713 0.41649 -0.01574 0.41198 -0.01481 C 0.39861 -0.01203 0.39218 -0.01111 0.37864 -0.00879 C 0.37638 -0.00602 0.37448 -0.00231 0.37187 -3.33333E-6 C 0.36927 0.00255 0.36562 0.00301 0.36302 0.00602 C 0.36024 0.00926 0.3592 0.01459 0.35642 0.01783 C 0.35451 0.01968 0.35191 0.01945 0.34965 0.02084 C 0.3467 0.02246 0.34392 0.02547 0.34079 0.02662 C 0.33211 0.03033 0.31423 0.03565 0.31423 0.03565 C 0.30972 0.03959 0.30468 0.04236 0.30086 0.04746 C 0.29861 0.05047 0.29687 0.05417 0.29409 0.05625 C 0.29149 0.05834 0.28819 0.05787 0.28524 0.05926 C 0.28211 0.06088 0.27934 0.0632 0.27638 0.06528 C 0.26597 0.06227 0.25486 0.06227 0.24531 0.05625 C 0.23871 0.05209 0.23593 0.04051 0.22968 0.03565 L 0.21857 0.02662 C 0.21562 0.02176 0.21371 0.01528 0.20972 0.01181 C 0.2052 0.00811 0.1993 0.00787 0.19409 0.00602 C 0.17465 -0.00115 0.17413 0.00116 0.14305 -3.33333E-6 C 0.06059 -0.00301 0.06076 -0.00301 0.01198 -0.00301 L 0.01198 -0.00301 L 0.01198 -0.00301 " pathEditMode="relative" ptsTypes="AAAAAAAAAAAAAAAAAAAAAA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2342 0.010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0.01064 L -4.44444E-6 4.8148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97466E-18 3.7037E-6 C 9.97466E-18 -0.00787 0.16285 -0.01436 0.36389 -0.01436 C 0.56458 -0.01436 0.72778 -0.00787 0.72778 3.7037E-6 C 0.72778 0.0081 0.56458 0.01435 0.36389 0.01435 C 0.16285 0.01435 9.97466E-18 0.0081 9.97466E-18 3.7037E-6 Z " pathEditMode="relative" rAng="16200000" ptsTypes="AAA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7CAA6-88BC-BBA1-F076-120E2557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24FC44-40A6-E3E2-FE8D-CF19CA959F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F546F1-0787-3AA5-B100-79FA27CAE829}"/>
              </a:ext>
            </a:extLst>
          </p:cNvPr>
          <p:cNvSpPr/>
          <p:nvPr/>
        </p:nvSpPr>
        <p:spPr>
          <a:xfrm>
            <a:off x="-1093192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93CD200-144D-24E3-D2C8-5D02AFCDED58}"/>
                  </a:ext>
                </a:extLst>
              </p14:cNvPr>
              <p14:cNvContentPartPr/>
              <p14:nvPr/>
            </p14:nvContentPartPr>
            <p14:xfrm rot="5400000">
              <a:off x="-142689" y="3148676"/>
              <a:ext cx="42062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93CD200-144D-24E3-D2C8-5D02AFCDED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-160697" y="3130676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5AC08A8C-D143-3F41-D3FA-2F2FFA1836DB}"/>
              </a:ext>
            </a:extLst>
          </p:cNvPr>
          <p:cNvGrpSpPr/>
          <p:nvPr/>
        </p:nvGrpSpPr>
        <p:grpSpPr>
          <a:xfrm>
            <a:off x="1416561" y="21933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10A32D2-4527-BBC3-60B9-1EE981739D9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10A32D2-4527-BBC3-60B9-1EE981739D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EC66F20-9D4C-414B-7757-38495A5CA6A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EC66F20-9D4C-414B-7757-38495A5CA6A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770DAD-C253-BF54-5F07-FE45FCC0DC95}"/>
              </a:ext>
            </a:extLst>
          </p:cNvPr>
          <p:cNvGrpSpPr/>
          <p:nvPr/>
        </p:nvGrpSpPr>
        <p:grpSpPr>
          <a:xfrm>
            <a:off x="1404908" y="370595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4E56715-B731-A4A9-C848-7A352FCB1E6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4E56715-B731-A4A9-C848-7A352FCB1E6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83C1DB6-6E4E-E170-E37F-8DAC1DD2279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83C1DB6-6E4E-E170-E37F-8DAC1DD227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C1370EB-31D1-C22B-7839-53B945E06440}"/>
              </a:ext>
            </a:extLst>
          </p:cNvPr>
          <p:cNvGrpSpPr/>
          <p:nvPr/>
        </p:nvGrpSpPr>
        <p:grpSpPr>
          <a:xfrm>
            <a:off x="865131" y="440457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6652C47-1AEE-5C44-AFFD-8EFA6245A25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6652C47-1AEE-5C44-AFFD-8EFA6245A2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D880BB9-ADF1-39A0-7685-7A13F36AA41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D880BB9-ADF1-39A0-7685-7A13F36AA41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363FD0-1E12-5F27-41CE-70B0A0950D4B}"/>
              </a:ext>
            </a:extLst>
          </p:cNvPr>
          <p:cNvGrpSpPr/>
          <p:nvPr/>
        </p:nvGrpSpPr>
        <p:grpSpPr>
          <a:xfrm>
            <a:off x="803960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E8BD73-4291-1711-F124-6926C1F7683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E8BD73-4291-1711-F124-6926C1F7683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965D351-20DF-D2B0-FA85-98EBFFD10FD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965D351-20DF-D2B0-FA85-98EBFFD10FD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B8A1B5C-BC6C-0153-13D1-B317FD7CC0ED}"/>
              </a:ext>
            </a:extLst>
          </p:cNvPr>
          <p:cNvGrpSpPr/>
          <p:nvPr/>
        </p:nvGrpSpPr>
        <p:grpSpPr>
          <a:xfrm>
            <a:off x="797554" y="295274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EC75264-AA7F-42C0-A2E2-0AED037DC59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EC75264-AA7F-42C0-A2E2-0AED037DC59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0D00011-C299-37DA-B604-34826E9D1BB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0D00011-C299-37DA-B604-34826E9D1B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078DBA1-2C1D-2630-C5AB-B2D8A083558F}"/>
                  </a:ext>
                </a:extLst>
              </p14:cNvPr>
              <p14:cNvContentPartPr/>
              <p14:nvPr/>
            </p14:nvContentPartPr>
            <p14:xfrm rot="5400000">
              <a:off x="5056495" y="3117094"/>
              <a:ext cx="420624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078DBA1-2C1D-2630-C5AB-B2D8A08355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038487" y="3099094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5272386-A01C-4732-FEA3-FE66387087EF}"/>
              </a:ext>
            </a:extLst>
          </p:cNvPr>
          <p:cNvGrpSpPr/>
          <p:nvPr/>
        </p:nvGrpSpPr>
        <p:grpSpPr>
          <a:xfrm>
            <a:off x="1406335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CE27878-C461-C7C4-052D-3D59A872A7B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CE27878-C461-C7C4-052D-3D59A872A7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5B08FB5-2CC8-668C-CDB2-9E4BBF87977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5B08FB5-2CC8-668C-CDB2-9E4BBF8797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72BD56-69B7-6A5C-F403-884DD926D6D3}"/>
              </a:ext>
            </a:extLst>
          </p:cNvPr>
          <p:cNvGrpSpPr/>
          <p:nvPr/>
        </p:nvGrpSpPr>
        <p:grpSpPr>
          <a:xfrm>
            <a:off x="826488" y="22323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34A3245-2415-2C5C-C558-ED96F4D0167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34A3245-2415-2C5C-C558-ED96F4D016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820996A-376D-9972-D1A1-05315B5E273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820996A-376D-9972-D1A1-05315B5E273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40460B-7A36-F7E0-8B54-4215EF4BCF51}"/>
              </a:ext>
            </a:extLst>
          </p:cNvPr>
          <p:cNvGrpSpPr/>
          <p:nvPr/>
        </p:nvGrpSpPr>
        <p:grpSpPr>
          <a:xfrm>
            <a:off x="1416561" y="29857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FD1ED14-DDA8-ABB7-5444-89C5AECFC78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FD1ED14-DDA8-ABB7-5444-89C5AECFC7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EDBEB0C-023D-DFF5-FD1E-0D5B54D80B0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EDBEB0C-023D-DFF5-FD1E-0D5B54D80B0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BD70A8-F801-7B6E-AD00-E0F8DEBD276C}"/>
              </a:ext>
            </a:extLst>
          </p:cNvPr>
          <p:cNvGrpSpPr/>
          <p:nvPr/>
        </p:nvGrpSpPr>
        <p:grpSpPr>
          <a:xfrm>
            <a:off x="836538" y="37036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75DC819-5ABD-7DE8-2D94-8C327EABB3E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75DC819-5ABD-7DE8-2D94-8C327EABB3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DCCBA89-3C3C-2126-98B3-E6958DA2E2D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DCCBA89-3C3C-2126-98B3-E6958DA2E2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F6B3F-6E3C-A309-E7A5-368D5D8B36F2}"/>
              </a:ext>
            </a:extLst>
          </p:cNvPr>
          <p:cNvGrpSpPr/>
          <p:nvPr/>
        </p:nvGrpSpPr>
        <p:grpSpPr>
          <a:xfrm>
            <a:off x="1406335" y="44248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2327C7-5BE4-6706-4531-E3BDA5AE03A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2327C7-5BE4-6706-4531-E3BDA5AE03A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DA7D61C-FEAD-DAA5-46CD-7D83CFEC102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DA7D61C-FEAD-DAA5-46CD-7D83CFEC10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5D9A8AA7-294C-1C1D-8366-5F5AB33EE18E}"/>
              </a:ext>
            </a:extLst>
          </p:cNvPr>
          <p:cNvSpPr/>
          <p:nvPr/>
        </p:nvSpPr>
        <p:spPr>
          <a:xfrm>
            <a:off x="7371905" y="148367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1BDE483-63BB-3661-AC78-124EEDAD38B8}"/>
              </a:ext>
            </a:extLst>
          </p:cNvPr>
          <p:cNvSpPr/>
          <p:nvPr/>
        </p:nvSpPr>
        <p:spPr>
          <a:xfrm>
            <a:off x="7371905" y="2182835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E4AA4E-0FB2-2915-5285-88AFF5D3252A}"/>
              </a:ext>
            </a:extLst>
          </p:cNvPr>
          <p:cNvSpPr/>
          <p:nvPr/>
        </p:nvSpPr>
        <p:spPr>
          <a:xfrm>
            <a:off x="7399923" y="438577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4A3C2A-39FA-A245-B009-7F046151E3C5}"/>
              </a:ext>
            </a:extLst>
          </p:cNvPr>
          <p:cNvSpPr/>
          <p:nvPr/>
        </p:nvSpPr>
        <p:spPr>
          <a:xfrm>
            <a:off x="7399923" y="3656301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479E8F-9C08-CC2C-37CA-B383690590C4}"/>
              </a:ext>
            </a:extLst>
          </p:cNvPr>
          <p:cNvSpPr/>
          <p:nvPr/>
        </p:nvSpPr>
        <p:spPr>
          <a:xfrm>
            <a:off x="7399923" y="291043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D5D269-4E3F-8801-EA47-C6EF57DFE8EB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t="62863" r="8667" b="10784"/>
          <a:stretch>
            <a:fillRect/>
          </a:stretch>
        </p:blipFill>
        <p:spPr>
          <a:xfrm>
            <a:off x="3314748" y="805538"/>
            <a:ext cx="1879105" cy="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2725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2725 -0.00324 L 0.59913 -0.0069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13 -0.00694 L -1.11111E-6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F5E5-245D-E289-8874-F40FD3AF1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F94EB3CE-6BA3-8F6B-4BEA-BD5C76068C1C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Lesson 6 (Extension)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0FE4F9B-4BB9-7A99-23C7-4A9E60CD8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857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14070-6BFA-F712-D1E8-CF67C2F6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B79E66-3637-E4DE-02D4-5E1639C29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200329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learn to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cues your body gives when feeling overwhelmed and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strategies to remain calm under pressure. </a:t>
            </a:r>
            <a:endParaRPr lang="en-AU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14BE757-F71D-496C-CB71-1B24C646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116406" y="2425416"/>
            <a:ext cx="4911187" cy="36405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70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88015-697F-8D17-754C-6303D194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D22BA6-168C-B39A-B50E-B979A2EB7B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EC6D08C-6B7B-787E-9B28-967F90AFA124}"/>
              </a:ext>
            </a:extLst>
          </p:cNvPr>
          <p:cNvSpPr/>
          <p:nvPr/>
        </p:nvSpPr>
        <p:spPr>
          <a:xfrm>
            <a:off x="-1093192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3B904C-9EF8-381D-7919-1B2AEEDD7B75}"/>
                  </a:ext>
                </a:extLst>
              </p14:cNvPr>
              <p14:cNvContentPartPr/>
              <p14:nvPr/>
            </p14:nvContentPartPr>
            <p14:xfrm rot="5400000">
              <a:off x="-142689" y="3148676"/>
              <a:ext cx="42062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3B904C-9EF8-381D-7919-1B2AEEDD7B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-160697" y="3130676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01D032A-E144-0CBA-8891-6CC1F8F4DE99}"/>
              </a:ext>
            </a:extLst>
          </p:cNvPr>
          <p:cNvGrpSpPr/>
          <p:nvPr/>
        </p:nvGrpSpPr>
        <p:grpSpPr>
          <a:xfrm>
            <a:off x="1416561" y="219338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68451CC-C5E6-E399-17A8-CCCDA8B6FB5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68451CC-C5E6-E399-17A8-CCCDA8B6FB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68F7A6-361D-413C-D1AA-9E2C78DC43C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68F7A6-361D-413C-D1AA-9E2C78DC43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6F99B2-ECD9-0646-2EC7-A5E00949AAA9}"/>
              </a:ext>
            </a:extLst>
          </p:cNvPr>
          <p:cNvGrpSpPr/>
          <p:nvPr/>
        </p:nvGrpSpPr>
        <p:grpSpPr>
          <a:xfrm>
            <a:off x="1404908" y="370595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64EA90F-962E-4D1B-CC09-A4958822898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64EA90F-962E-4D1B-CC09-A4958822898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ACFF4DF-95F8-E63E-B96F-65363923D5D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ACFF4DF-95F8-E63E-B96F-65363923D5D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08A0A4-B34B-CD28-3AFE-5845859973E4}"/>
              </a:ext>
            </a:extLst>
          </p:cNvPr>
          <p:cNvGrpSpPr/>
          <p:nvPr/>
        </p:nvGrpSpPr>
        <p:grpSpPr>
          <a:xfrm>
            <a:off x="865131" y="4404575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AA499AA-0A62-38FC-1A8C-F0E672292A5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AA499AA-0A62-38FC-1A8C-F0E672292A5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E647F06-1BAD-412D-0DEC-36F1B38A9FD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E647F06-1BAD-412D-0DEC-36F1B38A9F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3E93F-1A71-00AE-679D-80501BDD9BE5}"/>
              </a:ext>
            </a:extLst>
          </p:cNvPr>
          <p:cNvGrpSpPr/>
          <p:nvPr/>
        </p:nvGrpSpPr>
        <p:grpSpPr>
          <a:xfrm>
            <a:off x="820002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AB8F3A7-6499-3BFA-7B37-66C904231507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AB8F3A7-6499-3BFA-7B37-66C9042315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2B4360F-F70E-8133-1F24-1D5ACFED399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2B4360F-F70E-8133-1F24-1D5ACFED399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9AF20B9-8CD1-FA48-78F9-337283565A85}"/>
              </a:ext>
            </a:extLst>
          </p:cNvPr>
          <p:cNvGrpSpPr/>
          <p:nvPr/>
        </p:nvGrpSpPr>
        <p:grpSpPr>
          <a:xfrm>
            <a:off x="797554" y="295274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2C5B876-03C7-9515-883F-A9A7C627B60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2C5B876-03C7-9515-883F-A9A7C627B6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2F43555-D460-D754-A96B-340A1B5BCD0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2F43555-D460-D754-A96B-340A1B5BCD0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82A12F-708E-8F1E-0EE9-F8F11A5B353D}"/>
                  </a:ext>
                </a:extLst>
              </p14:cNvPr>
              <p14:cNvContentPartPr/>
              <p14:nvPr/>
            </p14:nvContentPartPr>
            <p14:xfrm rot="5400000">
              <a:off x="5056495" y="3117094"/>
              <a:ext cx="420624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82A12F-708E-8F1E-0EE9-F8F11A5B35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038487" y="3099094"/>
                <a:ext cx="4241895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1185962-CB96-7A90-AE09-88EF4A752665}"/>
              </a:ext>
            </a:extLst>
          </p:cNvPr>
          <p:cNvGrpSpPr/>
          <p:nvPr/>
        </p:nvGrpSpPr>
        <p:grpSpPr>
          <a:xfrm>
            <a:off x="1406335" y="148367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D8FB46E-FADB-CBA8-5F7C-22C41660050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D8FB46E-FADB-CBA8-5F7C-22C4166005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C49095C-615A-2F20-48E9-CFE00DA3146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49095C-615A-2F20-48E9-CFE00DA314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21148-AFFD-D794-3EC7-96E6C12ECE5F}"/>
              </a:ext>
            </a:extLst>
          </p:cNvPr>
          <p:cNvGrpSpPr/>
          <p:nvPr/>
        </p:nvGrpSpPr>
        <p:grpSpPr>
          <a:xfrm>
            <a:off x="826488" y="223232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C46FBAD-832C-F7B3-02B6-884B7A05CE0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C46FBAD-832C-F7B3-02B6-884B7A05CE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7A42996-3DFA-C120-E01F-F0D4723F1AE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7A42996-3DFA-C120-E01F-F0D4723F1AE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057A7-F7B6-3164-4AAB-E2DD1579D2E0}"/>
              </a:ext>
            </a:extLst>
          </p:cNvPr>
          <p:cNvGrpSpPr/>
          <p:nvPr/>
        </p:nvGrpSpPr>
        <p:grpSpPr>
          <a:xfrm>
            <a:off x="1416561" y="29857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4004C08-DB65-90E7-FBC7-3B2687CDC48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4004C08-DB65-90E7-FBC7-3B2687CDC4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A1861C1-174D-7C46-0881-A9CB007356B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A1861C1-174D-7C46-0881-A9CB007356B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6D17F-534A-A46D-504A-7E65298349C9}"/>
              </a:ext>
            </a:extLst>
          </p:cNvPr>
          <p:cNvGrpSpPr/>
          <p:nvPr/>
        </p:nvGrpSpPr>
        <p:grpSpPr>
          <a:xfrm>
            <a:off x="836538" y="3703651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4C59BC-8090-5DD6-AE32-D17C50C168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4C59BC-8090-5DD6-AE32-D17C50C168B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1E1B277-FEF7-2D07-E6CC-4274A09C7A9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1E1B277-FEF7-2D07-E6CC-4274A09C7A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557A9B-1B51-EA47-E017-8FE88E518DA2}"/>
              </a:ext>
            </a:extLst>
          </p:cNvPr>
          <p:cNvGrpSpPr/>
          <p:nvPr/>
        </p:nvGrpSpPr>
        <p:grpSpPr>
          <a:xfrm>
            <a:off x="1406335" y="44248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B0FADC2-E2F3-EA60-2CD8-6249D9657B2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B0FADC2-E2F3-EA60-2CD8-6249D9657B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C3F464-9037-B0B0-A67E-D097E63BFF9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C3F464-9037-B0B0-A67E-D097E63BFF9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BFAF0F-0369-1ED2-BF52-81F869618794}"/>
              </a:ext>
            </a:extLst>
          </p:cNvPr>
          <p:cNvGrpSpPr/>
          <p:nvPr/>
        </p:nvGrpSpPr>
        <p:grpSpPr>
          <a:xfrm>
            <a:off x="3274081" y="813546"/>
            <a:ext cx="1901149" cy="576101"/>
            <a:chOff x="2613827" y="724074"/>
            <a:chExt cx="1901149" cy="60136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FEFD22E-3F3E-FDC1-A93B-8F8353BC3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B9C6B9-C311-8A0B-3E08-B1DB834D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92D04706-ECBF-2138-A150-E18457C06B78}"/>
              </a:ext>
            </a:extLst>
          </p:cNvPr>
          <p:cNvSpPr/>
          <p:nvPr/>
        </p:nvSpPr>
        <p:spPr>
          <a:xfrm>
            <a:off x="7371905" y="1483670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9E0EE7-9A75-1E3E-6AD0-9ACE7B2FFCB1}"/>
              </a:ext>
            </a:extLst>
          </p:cNvPr>
          <p:cNvSpPr/>
          <p:nvPr/>
        </p:nvSpPr>
        <p:spPr>
          <a:xfrm>
            <a:off x="7371905" y="2182835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359E14-2985-E5B4-2788-5F960B30EC02}"/>
              </a:ext>
            </a:extLst>
          </p:cNvPr>
          <p:cNvSpPr/>
          <p:nvPr/>
        </p:nvSpPr>
        <p:spPr>
          <a:xfrm>
            <a:off x="7399923" y="4385778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A5C069-7959-52B9-C478-AB4528EC534A}"/>
              </a:ext>
            </a:extLst>
          </p:cNvPr>
          <p:cNvSpPr/>
          <p:nvPr/>
        </p:nvSpPr>
        <p:spPr>
          <a:xfrm>
            <a:off x="7399923" y="3656301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DF47FB-986E-F9BC-42FA-4B491E64FC44}"/>
              </a:ext>
            </a:extLst>
          </p:cNvPr>
          <p:cNvSpPr/>
          <p:nvPr/>
        </p:nvSpPr>
        <p:spPr>
          <a:xfrm>
            <a:off x="7399923" y="2910432"/>
            <a:ext cx="365760" cy="365760"/>
          </a:xfrm>
          <a:custGeom>
            <a:avLst/>
            <a:gdLst>
              <a:gd name="connsiteX0" fmla="*/ 0 w 365760"/>
              <a:gd name="connsiteY0" fmla="*/ 182880 h 365760"/>
              <a:gd name="connsiteX1" fmla="*/ 182880 w 365760"/>
              <a:gd name="connsiteY1" fmla="*/ 0 h 365760"/>
              <a:gd name="connsiteX2" fmla="*/ 365760 w 365760"/>
              <a:gd name="connsiteY2" fmla="*/ 182880 h 365760"/>
              <a:gd name="connsiteX3" fmla="*/ 182880 w 365760"/>
              <a:gd name="connsiteY3" fmla="*/ 365760 h 365760"/>
              <a:gd name="connsiteX4" fmla="*/ 0 w 365760"/>
              <a:gd name="connsiteY4" fmla="*/ 18288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365760" extrusionOk="0">
                <a:moveTo>
                  <a:pt x="0" y="182880"/>
                </a:moveTo>
                <a:cubicBezTo>
                  <a:pt x="6016" y="83802"/>
                  <a:pt x="89028" y="9268"/>
                  <a:pt x="182880" y="0"/>
                </a:cubicBezTo>
                <a:cubicBezTo>
                  <a:pt x="272125" y="11108"/>
                  <a:pt x="368895" y="80288"/>
                  <a:pt x="365760" y="182880"/>
                </a:cubicBezTo>
                <a:cubicBezTo>
                  <a:pt x="356931" y="268240"/>
                  <a:pt x="281373" y="368163"/>
                  <a:pt x="182880" y="365760"/>
                </a:cubicBezTo>
                <a:cubicBezTo>
                  <a:pt x="81005" y="350577"/>
                  <a:pt x="5765" y="287584"/>
                  <a:pt x="0" y="182880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C -2.22222E-6 -0.00741 0.14879 -0.01343 0.33195 -0.01343 C 0.51493 -0.01343 0.6658 -0.00741 0.6658 -7.40741E-7 C 0.6658 0.00718 0.51493 0.01296 0.33195 0.01296 C 0.14879 0.01296 -2.22222E-6 0.00718 -2.22222E-6 -7.40741E-7 Z " pathEditMode="relative" rAng="16200000" ptsTypes="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8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33333E-6 C -0.00104 -0.00185 0.16302 -0.00347 0.36407 -0.00347 C 0.5658 -0.00347 0.73004 -0.00185 0.73004 -3.33333E-6 C 0.73004 0.00186 0.5658 0.00324 0.36407 0.00324 C 0.16302 0.00324 -0.00104 0.00186 -0.00104 -3.33333E-6 Z " pathEditMode="relative" rAng="16200000" ptsTypes="AAAAA">
                                      <p:cBhvr>
                                        <p:cTn id="1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C 0.00017 -0.00185 0.11024 -0.0037 0.24688 -0.0037 C 0.38281 -0.0037 0.49375 -0.00185 0.49375 -1.85185E-6 C 0.49288 0.00185 0.38281 0.00301 0.24688 0.00301 C 0.11024 0.00301 -2.77778E-7 0.00185 -2.77778E-7 -1.85185E-6 Z " pathEditMode="relative" rAng="16200000" ptsTypes="AAAAA">
                                      <p:cBhvr>
                                        <p:cTn id="14" dur="4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C 8.33333E-7 -0.01088 0.1526 -0.02037 0.34097 -0.02014 C 0.52917 -0.02014 0.68194 -0.01088 0.68212 2.96296E-6 C 0.68212 0.01111 0.52917 0.02014 0.34097 0.02014 C 0.1533 0.02014 8.33333E-7 0.01111 8.33333E-7 2.96296E-6 Z " pathEditMode="relative" rAng="16200000" ptsTypes="AAAAA">
                                      <p:cBhvr>
                                        <p:cTn id="1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3KN27SNVY5CS-90160594-427901</_dlc_DocId>
    <_dlc_DocIdUrl xmlns="f315eb64-a02b-4bd5-a84c-38ab918c4ccd">
      <Url>https://ggsaus.sharepoint.com/sites/Curriculum/_layouts/15/DocIdRedir.aspx?ID=3KN27SNVY5CS-90160594-427901</Url>
      <Description>3KN27SNVY5CS-90160594-427901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315eb64-a02b-4bd5-a84c-38ab918c4ccd"/>
    <ds:schemaRef ds:uri="d63ea73a-d7e6-4e3a-bf41-d78273581467"/>
  </ds:schemaRefs>
</ds:datastoreItem>
</file>

<file path=customXml/itemProps4.xml><?xml version="1.0" encoding="utf-8"?>
<ds:datastoreItem xmlns:ds="http://schemas.openxmlformats.org/officeDocument/2006/customXml" ds:itemID="{5E57AF34-F54C-43AE-8190-9AE96EC827F4}"/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17</TotalTime>
  <Words>62</Words>
  <Application>Microsoft Office PowerPoint</Application>
  <PresentationFormat>On-screen Show (4:3)</PresentationFormat>
  <Paragraphs>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</vt:lpstr>
      <vt:lpstr>Gotham-Book</vt:lpstr>
      <vt:lpstr>Copperplate</vt:lpstr>
      <vt:lpstr>American Typewriter</vt:lpstr>
      <vt:lpstr>Arial</vt:lpstr>
      <vt:lpstr>Times New Roman</vt:lpstr>
      <vt:lpstr>Calibri</vt:lpstr>
      <vt:lpstr>GGSA_CharacterDev_PPT_Theme</vt:lpstr>
      <vt:lpstr>Office Theme</vt:lpstr>
      <vt:lpstr>Water Relay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Monica Bennett</cp:lastModifiedBy>
  <cp:revision>1</cp:revision>
  <cp:lastPrinted>2021-04-07T01:54:21Z</cp:lastPrinted>
  <dcterms:created xsi:type="dcterms:W3CDTF">2024-04-29T10:07:44Z</dcterms:created>
  <dcterms:modified xsi:type="dcterms:W3CDTF">2025-12-09T00:41:04Z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4b8baf0d-c6fa-4a79-b36a-565e779fa395</vt:lpwstr>
  </property>
</Properties>
</file>