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4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notesSlides/notesSlide8.xml" ContentType="application/vnd.openxmlformats-officedocument.presentationml.notesSlide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6213" r:id="rId5"/>
    <p:sldMasterId id="2147486353" r:id="rId6"/>
  </p:sldMasterIdLst>
  <p:notesMasterIdLst>
    <p:notesMasterId r:id="rId17"/>
  </p:notesMasterIdLst>
  <p:handoutMasterIdLst>
    <p:handoutMasterId r:id="rId18"/>
  </p:handoutMasterIdLst>
  <p:sldIdLst>
    <p:sldId id="256" r:id="rId7"/>
    <p:sldId id="317" r:id="rId8"/>
    <p:sldId id="308" r:id="rId9"/>
    <p:sldId id="303" r:id="rId10"/>
    <p:sldId id="314" r:id="rId11"/>
    <p:sldId id="318" r:id="rId12"/>
    <p:sldId id="313" r:id="rId13"/>
    <p:sldId id="315" r:id="rId14"/>
    <p:sldId id="316" r:id="rId15"/>
    <p:sldId id="298" r:id="rId16"/>
  </p:sldIdLst>
  <p:sldSz cx="9144000" cy="6858000" type="screen4x3"/>
  <p:notesSz cx="7019925" cy="9305925"/>
  <p:embeddedFontLst>
    <p:embeddedFont>
      <p:font typeface="Gotham-Book" panose="020B0604020202020204" charset="0"/>
      <p:regular r:id="rId19"/>
      <p:bold r:id="rId20"/>
      <p:italic r:id="rId21"/>
      <p:boldItalic r:id="rId22"/>
    </p:embeddedFont>
    <p:embeddedFont>
      <p:font typeface="Ink Free" panose="03080402000500000000" pitchFamily="66" charset="0"/>
      <p:regular r:id="rId2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F62DA0A0-4A23-8059-B2D2-04E36FB47E32}" name="Karin Van Voorhees" initials="KVV" userId="S::kvanvoorhees@goodtogreatschools.org.au::1fce0afa-58cd-40cc-855e-63163bf988bf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65"/>
    <p:restoredTop sz="93672" autoAdjust="0"/>
  </p:normalViewPr>
  <p:slideViewPr>
    <p:cSldViewPr snapToGrid="0">
      <p:cViewPr varScale="1">
        <p:scale>
          <a:sx n="78" d="100"/>
          <a:sy n="78" d="100"/>
        </p:scale>
        <p:origin x="1296" y="288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Van Voorhees" userId="1fce0afa-58cd-40cc-855e-63163bf988bf" providerId="ADAL" clId="{D12D7CC8-A5C0-5D3B-A67C-9CF841C1FDDC}"/>
    <pc:docChg chg="modMainMaster">
      <pc:chgData name="Karin Van Voorhees" userId="1fce0afa-58cd-40cc-855e-63163bf988bf" providerId="ADAL" clId="{D12D7CC8-A5C0-5D3B-A67C-9CF841C1FDDC}" dt="2025-11-13T20:41:27.858" v="1" actId="14100"/>
      <pc:docMkLst>
        <pc:docMk/>
      </pc:docMkLst>
      <pc:sldMasterChg chg="modSldLayout">
        <pc:chgData name="Karin Van Voorhees" userId="1fce0afa-58cd-40cc-855e-63163bf988bf" providerId="ADAL" clId="{D12D7CC8-A5C0-5D3B-A67C-9CF841C1FDDC}" dt="2025-11-13T20:41:27.858" v="1" actId="14100"/>
        <pc:sldMasterMkLst>
          <pc:docMk/>
          <pc:sldMasterMk cId="2142349000" sldId="2147486213"/>
        </pc:sldMasterMkLst>
        <pc:sldLayoutChg chg="modSp mod">
          <pc:chgData name="Karin Van Voorhees" userId="1fce0afa-58cd-40cc-855e-63163bf988bf" providerId="ADAL" clId="{D12D7CC8-A5C0-5D3B-A67C-9CF841C1FDDC}" dt="2025-11-13T20:41:27.858" v="1" actId="14100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Karin Van Voorhees" userId="1fce0afa-58cd-40cc-855e-63163bf988bf" providerId="ADAL" clId="{D12D7CC8-A5C0-5D3B-A67C-9CF841C1FDDC}" dt="2025-11-13T20:41:27.858" v="1" actId="14100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</pc:sldMaster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5-11-18T00:13:57.828" v="6" actId="1076"/>
      <pc:docMkLst>
        <pc:docMk/>
      </pc:docMkLst>
      <pc:sldChg chg="modSp mod">
        <pc:chgData name="Tara Tyrrell" userId="67dc6626-2ece-4dc7-ac5a-9add06ec429c" providerId="ADAL" clId="{19B3F894-1FCB-46F2-98B7-33FD822CACFC}" dt="2025-11-18T00:13:57.828" v="6" actId="1076"/>
        <pc:sldMkLst>
          <pc:docMk/>
          <pc:sldMk cId="3936708986" sldId="313"/>
        </pc:sldMkLst>
        <pc:picChg chg="mod">
          <ac:chgData name="Tara Tyrrell" userId="67dc6626-2ece-4dc7-ac5a-9add06ec429c" providerId="ADAL" clId="{19B3F894-1FCB-46F2-98B7-33FD822CACFC}" dt="2025-11-18T00:13:57.828" v="6" actId="1076"/>
          <ac:picMkLst>
            <pc:docMk/>
            <pc:sldMk cId="3936708986" sldId="313"/>
            <ac:picMk id="3" creationId="{114BE757-F71D-496C-CB71-1B24C6465ADF}"/>
          </ac:picMkLst>
        </pc:picChg>
      </pc:sldChg>
      <pc:sldChg chg="modSp mod">
        <pc:chgData name="Tara Tyrrell" userId="67dc6626-2ece-4dc7-ac5a-9add06ec429c" providerId="ADAL" clId="{19B3F894-1FCB-46F2-98B7-33FD822CACFC}" dt="2025-11-18T00:13:47.971" v="5" actId="1037"/>
        <pc:sldMkLst>
          <pc:docMk/>
          <pc:sldMk cId="833744644" sldId="314"/>
        </pc:sldMkLst>
        <pc:picChg chg="mod">
          <ac:chgData name="Tara Tyrrell" userId="67dc6626-2ece-4dc7-ac5a-9add06ec429c" providerId="ADAL" clId="{19B3F894-1FCB-46F2-98B7-33FD822CACFC}" dt="2025-11-18T00:13:47.971" v="5" actId="1037"/>
          <ac:picMkLst>
            <pc:docMk/>
            <pc:sldMk cId="833744644" sldId="314"/>
            <ac:picMk id="5" creationId="{2431AA34-0329-10CB-B725-412B8D031BCC}"/>
          </ac:picMkLst>
        </pc:picChg>
      </pc:sldChg>
    </pc:docChg>
  </pc:docChgLst>
  <pc:docChgLst>
    <pc:chgData name="Monica Bennett" userId="a878a5d4-89bf-4f61-b999-31e96cd05c98" providerId="ADAL" clId="{CAF369FA-829B-40D8-BD2A-4EF96B6D10D6}"/>
    <pc:docChg chg="undo redo custSel addSld delSld modSld sldOrd modMainMaster">
      <pc:chgData name="Monica Bennett" userId="a878a5d4-89bf-4f61-b999-31e96cd05c98" providerId="ADAL" clId="{CAF369FA-829B-40D8-BD2A-4EF96B6D10D6}" dt="2025-11-13T21:47:28.360" v="5207" actId="20577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5-11-13T21:46:30.407" v="5201" actId="20577"/>
        <pc:sldMkLst>
          <pc:docMk/>
          <pc:sldMk cId="2585116655" sldId="256"/>
        </pc:sldMkLst>
        <pc:spChg chg="mod">
          <ac:chgData name="Monica Bennett" userId="a878a5d4-89bf-4f61-b999-31e96cd05c98" providerId="ADAL" clId="{CAF369FA-829B-40D8-BD2A-4EF96B6D10D6}" dt="2025-11-07T00:42:21.752" v="2930" actId="20577"/>
          <ac:spMkLst>
            <pc:docMk/>
            <pc:sldMk cId="2585116655" sldId="256"/>
            <ac:spMk id="3" creationId="{176BE2D8-01D7-388E-1FE8-C8D44498FA86}"/>
          </ac:spMkLst>
        </pc:spChg>
        <pc:spChg chg="mod">
          <ac:chgData name="Monica Bennett" userId="a878a5d4-89bf-4f61-b999-31e96cd05c98" providerId="ADAL" clId="{CAF369FA-829B-40D8-BD2A-4EF96B6D10D6}" dt="2025-11-07T15:21:28.885" v="5018" actId="20577"/>
          <ac:spMkLst>
            <pc:docMk/>
            <pc:sldMk cId="2585116655" sldId="256"/>
            <ac:spMk id="4" creationId="{CDB0C13C-9BCD-7DF8-5BD2-292FE8A15367}"/>
          </ac:spMkLst>
        </pc:spChg>
        <pc:picChg chg="add mod">
          <ac:chgData name="Monica Bennett" userId="a878a5d4-89bf-4f61-b999-31e96cd05c98" providerId="ADAL" clId="{CAF369FA-829B-40D8-BD2A-4EF96B6D10D6}" dt="2025-11-07T01:18:34.905" v="4630" actId="14826"/>
          <ac:picMkLst>
            <pc:docMk/>
            <pc:sldMk cId="2585116655" sldId="256"/>
            <ac:picMk id="6" creationId="{B1D31F94-6455-54D5-2707-8E4151E3B442}"/>
          </ac:picMkLst>
        </pc:picChg>
      </pc:sldChg>
      <pc:sldChg chg="addSp delSp modSp add del mod delAnim modAnim modNotesTx">
        <pc:chgData name="Monica Bennett" userId="a878a5d4-89bf-4f61-b999-31e96cd05c98" providerId="ADAL" clId="{CAF369FA-829B-40D8-BD2A-4EF96B6D10D6}" dt="2025-11-13T21:46:49.794" v="5203" actId="20577"/>
        <pc:sldMkLst>
          <pc:docMk/>
          <pc:sldMk cId="1823500892" sldId="303"/>
        </pc:sldMkLst>
        <pc:spChg chg="add del mod">
          <ac:chgData name="Monica Bennett" userId="a878a5d4-89bf-4f61-b999-31e96cd05c98" providerId="ADAL" clId="{CAF369FA-829B-40D8-BD2A-4EF96B6D10D6}" dt="2025-11-07T00:49:44.827" v="3469" actId="1076"/>
          <ac:spMkLst>
            <pc:docMk/>
            <pc:sldMk cId="1823500892" sldId="303"/>
            <ac:spMk id="3" creationId="{B929D45A-3892-DB59-640D-6FAD1630993E}"/>
          </ac:spMkLst>
        </pc:spChg>
        <pc:spChg chg="add del mod">
          <ac:chgData name="Monica Bennett" userId="a878a5d4-89bf-4f61-b999-31e96cd05c98" providerId="ADAL" clId="{CAF369FA-829B-40D8-BD2A-4EF96B6D10D6}" dt="2025-11-07T00:46:05.832" v="3441" actId="14100"/>
          <ac:spMkLst>
            <pc:docMk/>
            <pc:sldMk cId="1823500892" sldId="303"/>
            <ac:spMk id="4" creationId="{7197A36F-7106-7F94-EB3E-163591D58322}"/>
          </ac:spMkLst>
        </pc:spChg>
        <pc:spChg chg="add del mod">
          <ac:chgData name="Monica Bennett" userId="a878a5d4-89bf-4f61-b999-31e96cd05c98" providerId="ADAL" clId="{CAF369FA-829B-40D8-BD2A-4EF96B6D10D6}" dt="2025-11-07T00:46:08.682" v="3442" actId="14100"/>
          <ac:spMkLst>
            <pc:docMk/>
            <pc:sldMk cId="1823500892" sldId="303"/>
            <ac:spMk id="8" creationId="{27915DAA-E471-3F90-1E4C-7CA00DCC2F94}"/>
          </ac:spMkLst>
        </pc:spChg>
        <pc:spChg chg="add del mod">
          <ac:chgData name="Monica Bennett" userId="a878a5d4-89bf-4f61-b999-31e96cd05c98" providerId="ADAL" clId="{CAF369FA-829B-40D8-BD2A-4EF96B6D10D6}" dt="2025-11-07T00:46:19.936" v="3443" actId="14100"/>
          <ac:spMkLst>
            <pc:docMk/>
            <pc:sldMk cId="1823500892" sldId="303"/>
            <ac:spMk id="11" creationId="{3E013978-9CB0-9276-EB6C-CBA4E733EC35}"/>
          </ac:spMkLst>
        </pc:spChg>
        <pc:spChg chg="mod">
          <ac:chgData name="Monica Bennett" userId="a878a5d4-89bf-4f61-b999-31e96cd05c98" providerId="ADAL" clId="{CAF369FA-829B-40D8-BD2A-4EF96B6D10D6}" dt="2025-10-22T21:20:53.714" v="782" actId="20577"/>
          <ac:spMkLst>
            <pc:docMk/>
            <pc:sldMk cId="1823500892" sldId="303"/>
            <ac:spMk id="18" creationId="{65D93C75-FD9C-BD54-3C22-091E89959DE0}"/>
          </ac:spMkLst>
        </pc:spChg>
        <pc:spChg chg="add mod">
          <ac:chgData name="Monica Bennett" userId="a878a5d4-89bf-4f61-b999-31e96cd05c98" providerId="ADAL" clId="{CAF369FA-829B-40D8-BD2A-4EF96B6D10D6}" dt="2025-11-07T00:50:39.091" v="3499" actId="14100"/>
          <ac:spMkLst>
            <pc:docMk/>
            <pc:sldMk cId="1823500892" sldId="303"/>
            <ac:spMk id="25" creationId="{703CDFF0-EF67-12F0-6DB0-220A97F41B9D}"/>
          </ac:spMkLst>
        </pc:spChg>
        <pc:spChg chg="add mod">
          <ac:chgData name="Monica Bennett" userId="a878a5d4-89bf-4f61-b999-31e96cd05c98" providerId="ADAL" clId="{CAF369FA-829B-40D8-BD2A-4EF96B6D10D6}" dt="2025-11-07T00:50:46.280" v="3504" actId="1076"/>
          <ac:spMkLst>
            <pc:docMk/>
            <pc:sldMk cId="1823500892" sldId="303"/>
            <ac:spMk id="26" creationId="{163F0231-A05E-7F3E-D29A-06152F1BB5DD}"/>
          </ac:spMkLst>
        </pc:spChg>
        <pc:spChg chg="add mod">
          <ac:chgData name="Monica Bennett" userId="a878a5d4-89bf-4f61-b999-31e96cd05c98" providerId="ADAL" clId="{CAF369FA-829B-40D8-BD2A-4EF96B6D10D6}" dt="2025-11-07T00:51:10.149" v="3525" actId="1076"/>
          <ac:spMkLst>
            <pc:docMk/>
            <pc:sldMk cId="1823500892" sldId="303"/>
            <ac:spMk id="27" creationId="{D11F4FFF-4712-0BC8-E792-F20E7605E07F}"/>
          </ac:spMkLst>
        </pc:spChg>
        <pc:spChg chg="add mod">
          <ac:chgData name="Monica Bennett" userId="a878a5d4-89bf-4f61-b999-31e96cd05c98" providerId="ADAL" clId="{CAF369FA-829B-40D8-BD2A-4EF96B6D10D6}" dt="2025-11-07T00:50:52.836" v="3506" actId="1076"/>
          <ac:spMkLst>
            <pc:docMk/>
            <pc:sldMk cId="1823500892" sldId="303"/>
            <ac:spMk id="28" creationId="{194B4169-3497-2F12-058D-CF5DA52C19A8}"/>
          </ac:spMkLst>
        </pc:spChg>
        <pc:spChg chg="add mod">
          <ac:chgData name="Monica Bennett" userId="a878a5d4-89bf-4f61-b999-31e96cd05c98" providerId="ADAL" clId="{CAF369FA-829B-40D8-BD2A-4EF96B6D10D6}" dt="2025-11-07T00:50:52.836" v="3506" actId="1076"/>
          <ac:spMkLst>
            <pc:docMk/>
            <pc:sldMk cId="1823500892" sldId="303"/>
            <ac:spMk id="29" creationId="{4D8C848A-C975-72D1-EE09-2D811392C347}"/>
          </ac:spMkLst>
        </pc:spChg>
        <pc:spChg chg="add mod">
          <ac:chgData name="Monica Bennett" userId="a878a5d4-89bf-4f61-b999-31e96cd05c98" providerId="ADAL" clId="{CAF369FA-829B-40D8-BD2A-4EF96B6D10D6}" dt="2025-11-07T00:51:29.301" v="3533" actId="1076"/>
          <ac:spMkLst>
            <pc:docMk/>
            <pc:sldMk cId="1823500892" sldId="303"/>
            <ac:spMk id="30" creationId="{8E3F717E-9831-788B-A9FE-09DDB5D9BEF6}"/>
          </ac:spMkLst>
        </pc:spChg>
        <pc:spChg chg="add mod">
          <ac:chgData name="Monica Bennett" userId="a878a5d4-89bf-4f61-b999-31e96cd05c98" providerId="ADAL" clId="{CAF369FA-829B-40D8-BD2A-4EF96B6D10D6}" dt="2025-11-07T00:50:57.171" v="3508" actId="1076"/>
          <ac:spMkLst>
            <pc:docMk/>
            <pc:sldMk cId="1823500892" sldId="303"/>
            <ac:spMk id="52" creationId="{BB4F54C1-05E9-9807-51D8-3CBDDCEAAA55}"/>
          </ac:spMkLst>
        </pc:spChg>
        <pc:spChg chg="add mod">
          <ac:chgData name="Monica Bennett" userId="a878a5d4-89bf-4f61-b999-31e96cd05c98" providerId="ADAL" clId="{CAF369FA-829B-40D8-BD2A-4EF96B6D10D6}" dt="2025-11-07T00:51:01.979" v="3510" actId="1076"/>
          <ac:spMkLst>
            <pc:docMk/>
            <pc:sldMk cId="1823500892" sldId="303"/>
            <ac:spMk id="62" creationId="{6DC4CEAC-3918-8C2A-26EF-81CC0E3C1079}"/>
          </ac:spMkLst>
        </pc:spChg>
        <pc:spChg chg="add mod">
          <ac:chgData name="Monica Bennett" userId="a878a5d4-89bf-4f61-b999-31e96cd05c98" providerId="ADAL" clId="{CAF369FA-829B-40D8-BD2A-4EF96B6D10D6}" dt="2025-11-07T00:51:01.979" v="3510" actId="1076"/>
          <ac:spMkLst>
            <pc:docMk/>
            <pc:sldMk cId="1823500892" sldId="303"/>
            <ac:spMk id="63" creationId="{5E7CE441-E7CB-3429-FCE8-2971E6B973C6}"/>
          </ac:spMkLst>
        </pc:spChg>
        <pc:spChg chg="add mod">
          <ac:chgData name="Monica Bennett" userId="a878a5d4-89bf-4f61-b999-31e96cd05c98" providerId="ADAL" clId="{CAF369FA-829B-40D8-BD2A-4EF96B6D10D6}" dt="2025-11-07T00:51:14.715" v="3527" actId="1076"/>
          <ac:spMkLst>
            <pc:docMk/>
            <pc:sldMk cId="1823500892" sldId="303"/>
            <ac:spMk id="64" creationId="{418F7B34-0563-6506-920B-0FEC00005EC2}"/>
          </ac:spMkLst>
        </pc:spChg>
        <pc:spChg chg="add mod">
          <ac:chgData name="Monica Bennett" userId="a878a5d4-89bf-4f61-b999-31e96cd05c98" providerId="ADAL" clId="{CAF369FA-829B-40D8-BD2A-4EF96B6D10D6}" dt="2025-11-07T00:57:06.316" v="4052" actId="1076"/>
          <ac:spMkLst>
            <pc:docMk/>
            <pc:sldMk cId="1823500892" sldId="303"/>
            <ac:spMk id="68" creationId="{D54E4403-2A49-DBD7-BB9E-A3BA159415ED}"/>
          </ac:spMkLst>
        </pc:spChg>
        <pc:spChg chg="add mod">
          <ac:chgData name="Monica Bennett" userId="a878a5d4-89bf-4f61-b999-31e96cd05c98" providerId="ADAL" clId="{CAF369FA-829B-40D8-BD2A-4EF96B6D10D6}" dt="2025-11-07T00:56:10.593" v="4046" actId="1076"/>
          <ac:spMkLst>
            <pc:docMk/>
            <pc:sldMk cId="1823500892" sldId="303"/>
            <ac:spMk id="69" creationId="{BE868B47-BB21-D7B6-DBBE-E581CF6CE272}"/>
          </ac:spMkLst>
        </pc:spChg>
        <pc:grpChg chg="add mod">
          <ac:chgData name="Monica Bennett" userId="a878a5d4-89bf-4f61-b999-31e96cd05c98" providerId="ADAL" clId="{CAF369FA-829B-40D8-BD2A-4EF96B6D10D6}" dt="2025-11-07T00:46:43.713" v="3450" actId="1076"/>
          <ac:grpSpMkLst>
            <pc:docMk/>
            <pc:sldMk cId="1823500892" sldId="303"/>
            <ac:grpSpMk id="12" creationId="{B106F778-AB85-4DD6-B646-A23C1C8FFA16}"/>
          </ac:grpSpMkLst>
        </pc:grpChg>
        <pc:grpChg chg="add mod">
          <ac:chgData name="Monica Bennett" userId="a878a5d4-89bf-4f61-b999-31e96cd05c98" providerId="ADAL" clId="{CAF369FA-829B-40D8-BD2A-4EF96B6D10D6}" dt="2025-11-07T00:51:26.314" v="3532" actId="1076"/>
          <ac:grpSpMkLst>
            <pc:docMk/>
            <pc:sldMk cId="1823500892" sldId="303"/>
            <ac:grpSpMk id="15" creationId="{40D4BFAF-DE6D-D87A-196E-08BDA22FB4C0}"/>
          </ac:grpSpMkLst>
        </pc:grpChg>
        <pc:grpChg chg="add mod">
          <ac:chgData name="Monica Bennett" userId="a878a5d4-89bf-4f61-b999-31e96cd05c98" providerId="ADAL" clId="{CAF369FA-829B-40D8-BD2A-4EF96B6D10D6}" dt="2025-11-07T00:33:22.625" v="2911"/>
          <ac:grpSpMkLst>
            <pc:docMk/>
            <pc:sldMk cId="1823500892" sldId="303"/>
            <ac:grpSpMk id="19" creationId="{CC550823-F8E4-BFAB-2CEE-4BDDB445E4F3}"/>
          </ac:grpSpMkLst>
        </pc:grpChg>
        <pc:grpChg chg="add mod">
          <ac:chgData name="Monica Bennett" userId="a878a5d4-89bf-4f61-b999-31e96cd05c98" providerId="ADAL" clId="{CAF369FA-829B-40D8-BD2A-4EF96B6D10D6}" dt="2025-11-07T00:46:25.057" v="3445" actId="1076"/>
          <ac:grpSpMkLst>
            <pc:docMk/>
            <pc:sldMk cId="1823500892" sldId="303"/>
            <ac:grpSpMk id="20" creationId="{5046A019-571B-7D19-2096-BC22121FAD1D}"/>
          </ac:grpSpMkLst>
        </pc:grpChg>
        <pc:grpChg chg="mod">
          <ac:chgData name="Monica Bennett" userId="a878a5d4-89bf-4f61-b999-31e96cd05c98" providerId="ADAL" clId="{CAF369FA-829B-40D8-BD2A-4EF96B6D10D6}" dt="2025-11-07T00:49:14.135" v="3460" actId="208"/>
          <ac:grpSpMkLst>
            <pc:docMk/>
            <pc:sldMk cId="1823500892" sldId="303"/>
            <ac:grpSpMk id="33" creationId="{D501BAEB-B58A-1E9F-0841-59DE2BA97C98}"/>
          </ac:grpSpMkLst>
        </pc:grpChg>
        <pc:grpChg chg="add mod">
          <ac:chgData name="Monica Bennett" userId="a878a5d4-89bf-4f61-b999-31e96cd05c98" providerId="ADAL" clId="{CAF369FA-829B-40D8-BD2A-4EF96B6D10D6}" dt="2025-11-07T00:49:33.524" v="3467" actId="208"/>
          <ac:grpSpMkLst>
            <pc:docMk/>
            <pc:sldMk cId="1823500892" sldId="303"/>
            <ac:grpSpMk id="34" creationId="{05BBEDDA-9DF9-BDD8-C748-E9A8A604B0D8}"/>
          </ac:grpSpMkLst>
        </pc:grpChg>
        <pc:grpChg chg="add mod">
          <ac:chgData name="Monica Bennett" userId="a878a5d4-89bf-4f61-b999-31e96cd05c98" providerId="ADAL" clId="{CAF369FA-829B-40D8-BD2A-4EF96B6D10D6}" dt="2025-11-07T00:48:39.272" v="3452" actId="208"/>
          <ac:grpSpMkLst>
            <pc:docMk/>
            <pc:sldMk cId="1823500892" sldId="303"/>
            <ac:grpSpMk id="37" creationId="{1DDF866E-89EC-91AE-CFF5-EC6E2B18FD85}"/>
          </ac:grpSpMkLst>
        </pc:grpChg>
        <pc:grpChg chg="add mod">
          <ac:chgData name="Monica Bennett" userId="a878a5d4-89bf-4f61-b999-31e96cd05c98" providerId="ADAL" clId="{CAF369FA-829B-40D8-BD2A-4EF96B6D10D6}" dt="2025-11-07T00:49:19.213" v="3462" actId="208"/>
          <ac:grpSpMkLst>
            <pc:docMk/>
            <pc:sldMk cId="1823500892" sldId="303"/>
            <ac:grpSpMk id="40" creationId="{AD66B87C-92A4-83F0-B936-F258220BF4C3}"/>
          </ac:grpSpMkLst>
        </pc:grpChg>
        <pc:grpChg chg="add mod">
          <ac:chgData name="Monica Bennett" userId="a878a5d4-89bf-4f61-b999-31e96cd05c98" providerId="ADAL" clId="{CAF369FA-829B-40D8-BD2A-4EF96B6D10D6}" dt="2025-10-22T21:23:29.033" v="819" actId="1076"/>
          <ac:grpSpMkLst>
            <pc:docMk/>
            <pc:sldMk cId="1823500892" sldId="303"/>
            <ac:grpSpMk id="43" creationId="{580B6C4C-11A7-862E-598B-45863724B2DF}"/>
          </ac:grpSpMkLst>
        </pc:grpChg>
        <pc:grpChg chg="add mod">
          <ac:chgData name="Monica Bennett" userId="a878a5d4-89bf-4f61-b999-31e96cd05c98" providerId="ADAL" clId="{CAF369FA-829B-40D8-BD2A-4EF96B6D10D6}" dt="2025-11-07T00:49:26.240" v="3465" actId="208"/>
          <ac:grpSpMkLst>
            <pc:docMk/>
            <pc:sldMk cId="1823500892" sldId="303"/>
            <ac:grpSpMk id="46" creationId="{543A9430-C86E-2021-D0F5-E276E54B8214}"/>
          </ac:grpSpMkLst>
        </pc:grpChg>
        <pc:grpChg chg="add mod">
          <ac:chgData name="Monica Bennett" userId="a878a5d4-89bf-4f61-b999-31e96cd05c98" providerId="ADAL" clId="{CAF369FA-829B-40D8-BD2A-4EF96B6D10D6}" dt="2025-11-07T00:48:42.426" v="3453" actId="208"/>
          <ac:grpSpMkLst>
            <pc:docMk/>
            <pc:sldMk cId="1823500892" sldId="303"/>
            <ac:grpSpMk id="49" creationId="{7A5B9AC9-ADBB-F2A8-C78E-13EE6B10D982}"/>
          </ac:grpSpMkLst>
        </pc:grpChg>
        <pc:grpChg chg="add mod">
          <ac:chgData name="Monica Bennett" userId="a878a5d4-89bf-4f61-b999-31e96cd05c98" providerId="ADAL" clId="{CAF369FA-829B-40D8-BD2A-4EF96B6D10D6}" dt="2025-11-07T00:49:29.306" v="3466" actId="1076"/>
          <ac:grpSpMkLst>
            <pc:docMk/>
            <pc:sldMk cId="1823500892" sldId="303"/>
            <ac:grpSpMk id="53" creationId="{FCFFAA75-AC4C-F206-36AE-057C7F75C25E}"/>
          </ac:grpSpMkLst>
        </pc:grpChg>
        <pc:grpChg chg="add mod">
          <ac:chgData name="Monica Bennett" userId="a878a5d4-89bf-4f61-b999-31e96cd05c98" providerId="ADAL" clId="{CAF369FA-829B-40D8-BD2A-4EF96B6D10D6}" dt="2025-11-07T00:51:43.107" v="3536" actId="1076"/>
          <ac:grpSpMkLst>
            <pc:docMk/>
            <pc:sldMk cId="1823500892" sldId="303"/>
            <ac:grpSpMk id="56" creationId="{0D2F3032-7D8D-A49C-BC73-27AB4CE8CF41}"/>
          </ac:grpSpMkLst>
        </pc:grpChg>
        <pc:grpChg chg="add mod">
          <ac:chgData name="Monica Bennett" userId="a878a5d4-89bf-4f61-b999-31e96cd05c98" providerId="ADAL" clId="{CAF369FA-829B-40D8-BD2A-4EF96B6D10D6}" dt="2025-11-07T00:49:17.203" v="3461" actId="208"/>
          <ac:grpSpMkLst>
            <pc:docMk/>
            <pc:sldMk cId="1823500892" sldId="303"/>
            <ac:grpSpMk id="59" creationId="{126452BD-F0CA-FD8A-613B-40B7F3729F3E}"/>
          </ac:grpSpMkLst>
        </pc:grpChg>
        <pc:grpChg chg="add mod">
          <ac:chgData name="Monica Bennett" userId="a878a5d4-89bf-4f61-b999-31e96cd05c98" providerId="ADAL" clId="{CAF369FA-829B-40D8-BD2A-4EF96B6D10D6}" dt="2025-11-07T00:49:21.239" v="3463" actId="208"/>
          <ac:grpSpMkLst>
            <pc:docMk/>
            <pc:sldMk cId="1823500892" sldId="303"/>
            <ac:grpSpMk id="65" creationId="{3EF58511-44C4-7744-0CDD-6371D59BBED6}"/>
          </ac:grpSpMkLst>
        </pc:grpChg>
        <pc:grpChg chg="add mod">
          <ac:chgData name="Monica Bennett" userId="a878a5d4-89bf-4f61-b999-31e96cd05c98" providerId="ADAL" clId="{CAF369FA-829B-40D8-BD2A-4EF96B6D10D6}" dt="2025-11-07T00:51:38.592" v="3535" actId="1076"/>
          <ac:grpSpMkLst>
            <pc:docMk/>
            <pc:sldMk cId="1823500892" sldId="303"/>
            <ac:grpSpMk id="70" creationId="{F914267B-5D63-5453-45A2-08EE6A3A8933}"/>
          </ac:grpSpMkLst>
        </pc:grpChg>
        <pc:picChg chg="mod">
          <ac:chgData name="Monica Bennett" userId="a878a5d4-89bf-4f61-b999-31e96cd05c98" providerId="ADAL" clId="{CAF369FA-829B-40D8-BD2A-4EF96B6D10D6}" dt="2025-11-07T00:33:22.625" v="2911"/>
          <ac:picMkLst>
            <pc:docMk/>
            <pc:sldMk cId="1823500892" sldId="303"/>
            <ac:picMk id="23" creationId="{176D15B3-CDC3-5B56-D2BC-2B36431A9335}"/>
          </ac:picMkLst>
        </pc:picChg>
        <pc:picChg chg="mod">
          <ac:chgData name="Monica Bennett" userId="a878a5d4-89bf-4f61-b999-31e96cd05c98" providerId="ADAL" clId="{CAF369FA-829B-40D8-BD2A-4EF96B6D10D6}" dt="2025-11-07T00:33:22.625" v="2911"/>
          <ac:picMkLst>
            <pc:docMk/>
            <pc:sldMk cId="1823500892" sldId="303"/>
            <ac:picMk id="24" creationId="{64CD0513-CD9E-73FD-C6D7-C7B2F2186A5D}"/>
          </ac:picMkLst>
        </pc:picChg>
        <pc:inkChg chg="mod">
          <ac:chgData name="Monica Bennett" userId="a878a5d4-89bf-4f61-b999-31e96cd05c98" providerId="ADAL" clId="{CAF369FA-829B-40D8-BD2A-4EF96B6D10D6}" dt="2025-10-30T15:03:05.689" v="2339"/>
          <ac:inkMkLst>
            <pc:docMk/>
            <pc:sldMk cId="1823500892" sldId="303"/>
            <ac:inkMk id="13" creationId="{3F02D559-9E71-A321-5025-7A1AC874FE7C}"/>
          </ac:inkMkLst>
        </pc:inkChg>
        <pc:inkChg chg="mod">
          <ac:chgData name="Monica Bennett" userId="a878a5d4-89bf-4f61-b999-31e96cd05c98" providerId="ADAL" clId="{CAF369FA-829B-40D8-BD2A-4EF96B6D10D6}" dt="2025-10-30T15:03:05.689" v="2339"/>
          <ac:inkMkLst>
            <pc:docMk/>
            <pc:sldMk cId="1823500892" sldId="303"/>
            <ac:inkMk id="14" creationId="{74ACFD55-C430-C22E-A203-47DF5E00267E}"/>
          </ac:inkMkLst>
        </pc:inkChg>
        <pc:inkChg chg="mod">
          <ac:chgData name="Monica Bennett" userId="a878a5d4-89bf-4f61-b999-31e96cd05c98" providerId="ADAL" clId="{CAF369FA-829B-40D8-BD2A-4EF96B6D10D6}" dt="2025-10-30T15:03:17.862" v="2342"/>
          <ac:inkMkLst>
            <pc:docMk/>
            <pc:sldMk cId="1823500892" sldId="303"/>
            <ac:inkMk id="16" creationId="{0F0E6B19-F994-5C4B-E9AC-2C5FBCEE9016}"/>
          </ac:inkMkLst>
        </pc:inkChg>
        <pc:inkChg chg="mod">
          <ac:chgData name="Monica Bennett" userId="a878a5d4-89bf-4f61-b999-31e96cd05c98" providerId="ADAL" clId="{CAF369FA-829B-40D8-BD2A-4EF96B6D10D6}" dt="2025-10-30T15:03:17.862" v="2342"/>
          <ac:inkMkLst>
            <pc:docMk/>
            <pc:sldMk cId="1823500892" sldId="303"/>
            <ac:inkMk id="17" creationId="{96F49AEB-CCF2-0276-C4CF-6928CF5785B2}"/>
          </ac:inkMkLst>
        </pc:inkChg>
        <pc:inkChg chg="mod">
          <ac:chgData name="Monica Bennett" userId="a878a5d4-89bf-4f61-b999-31e96cd05c98" providerId="ADAL" clId="{CAF369FA-829B-40D8-BD2A-4EF96B6D10D6}" dt="2025-10-30T15:03:22.406" v="2344"/>
          <ac:inkMkLst>
            <pc:docMk/>
            <pc:sldMk cId="1823500892" sldId="303"/>
            <ac:inkMk id="21" creationId="{95DAAAAB-5E0A-B353-5D6B-309B06884832}"/>
          </ac:inkMkLst>
        </pc:inkChg>
        <pc:inkChg chg="mod">
          <ac:chgData name="Monica Bennett" userId="a878a5d4-89bf-4f61-b999-31e96cd05c98" providerId="ADAL" clId="{CAF369FA-829B-40D8-BD2A-4EF96B6D10D6}" dt="2025-10-30T15:03:22.406" v="2344"/>
          <ac:inkMkLst>
            <pc:docMk/>
            <pc:sldMk cId="1823500892" sldId="303"/>
            <ac:inkMk id="22" creationId="{5B55B07D-FF9C-F10F-4458-82B8B879144E}"/>
          </ac:inkMkLst>
        </pc:inkChg>
        <pc:inkChg chg="add mod">
          <ac:chgData name="Monica Bennett" userId="a878a5d4-89bf-4f61-b999-31e96cd05c98" providerId="ADAL" clId="{CAF369FA-829B-40D8-BD2A-4EF96B6D10D6}" dt="2025-10-22T21:19:51.624" v="769"/>
          <ac:inkMkLst>
            <pc:docMk/>
            <pc:sldMk cId="1823500892" sldId="303"/>
            <ac:inkMk id="31" creationId="{27536AD6-1176-6944-4D58-6F779FE409B5}"/>
          </ac:inkMkLst>
        </pc:inkChg>
        <pc:inkChg chg="add mod">
          <ac:chgData name="Monica Bennett" userId="a878a5d4-89bf-4f61-b999-31e96cd05c98" providerId="ADAL" clId="{CAF369FA-829B-40D8-BD2A-4EF96B6D10D6}" dt="2025-10-22T21:19:51.624" v="769"/>
          <ac:inkMkLst>
            <pc:docMk/>
            <pc:sldMk cId="1823500892" sldId="303"/>
            <ac:inkMk id="32" creationId="{409661A5-BD3C-09C2-ECB0-4E7521C2C4D5}"/>
          </ac:inkMkLst>
        </pc:inkChg>
        <pc:inkChg chg="mod">
          <ac:chgData name="Monica Bennett" userId="a878a5d4-89bf-4f61-b999-31e96cd05c98" providerId="ADAL" clId="{CAF369FA-829B-40D8-BD2A-4EF96B6D10D6}" dt="2025-10-22T21:21:27.970" v="789"/>
          <ac:inkMkLst>
            <pc:docMk/>
            <pc:sldMk cId="1823500892" sldId="303"/>
            <ac:inkMk id="35" creationId="{5C7B45FF-156E-0737-4B18-6C04F6C9B56E}"/>
          </ac:inkMkLst>
        </pc:inkChg>
        <pc:inkChg chg="mod">
          <ac:chgData name="Monica Bennett" userId="a878a5d4-89bf-4f61-b999-31e96cd05c98" providerId="ADAL" clId="{CAF369FA-829B-40D8-BD2A-4EF96B6D10D6}" dt="2025-10-22T21:21:27.970" v="789"/>
          <ac:inkMkLst>
            <pc:docMk/>
            <pc:sldMk cId="1823500892" sldId="303"/>
            <ac:inkMk id="36" creationId="{EE294930-D63F-B416-7A16-B291D5BE4472}"/>
          </ac:inkMkLst>
        </pc:inkChg>
        <pc:inkChg chg="mod">
          <ac:chgData name="Monica Bennett" userId="a878a5d4-89bf-4f61-b999-31e96cd05c98" providerId="ADAL" clId="{CAF369FA-829B-40D8-BD2A-4EF96B6D10D6}" dt="2025-10-22T21:21:30.787" v="791"/>
          <ac:inkMkLst>
            <pc:docMk/>
            <pc:sldMk cId="1823500892" sldId="303"/>
            <ac:inkMk id="38" creationId="{D70C85DF-0255-541D-EECE-4B7610513D7A}"/>
          </ac:inkMkLst>
        </pc:inkChg>
        <pc:inkChg chg="mod">
          <ac:chgData name="Monica Bennett" userId="a878a5d4-89bf-4f61-b999-31e96cd05c98" providerId="ADAL" clId="{CAF369FA-829B-40D8-BD2A-4EF96B6D10D6}" dt="2025-10-22T21:21:30.787" v="791"/>
          <ac:inkMkLst>
            <pc:docMk/>
            <pc:sldMk cId="1823500892" sldId="303"/>
            <ac:inkMk id="39" creationId="{7203E419-6507-85EF-084F-928F4A449E85}"/>
          </ac:inkMkLst>
        </pc:inkChg>
        <pc:inkChg chg="mod">
          <ac:chgData name="Monica Bennett" userId="a878a5d4-89bf-4f61-b999-31e96cd05c98" providerId="ADAL" clId="{CAF369FA-829B-40D8-BD2A-4EF96B6D10D6}" dt="2025-10-22T21:21:33.096" v="793"/>
          <ac:inkMkLst>
            <pc:docMk/>
            <pc:sldMk cId="1823500892" sldId="303"/>
            <ac:inkMk id="41" creationId="{6D268FA2-981B-0A18-96AA-79B4F048C55B}"/>
          </ac:inkMkLst>
        </pc:inkChg>
        <pc:inkChg chg="mod">
          <ac:chgData name="Monica Bennett" userId="a878a5d4-89bf-4f61-b999-31e96cd05c98" providerId="ADAL" clId="{CAF369FA-829B-40D8-BD2A-4EF96B6D10D6}" dt="2025-10-22T21:21:33.096" v="793"/>
          <ac:inkMkLst>
            <pc:docMk/>
            <pc:sldMk cId="1823500892" sldId="303"/>
            <ac:inkMk id="42" creationId="{6E6E9253-44A9-12E2-2743-78430B2C032D}"/>
          </ac:inkMkLst>
        </pc:inkChg>
        <pc:inkChg chg="mod">
          <ac:chgData name="Monica Bennett" userId="a878a5d4-89bf-4f61-b999-31e96cd05c98" providerId="ADAL" clId="{CAF369FA-829B-40D8-BD2A-4EF96B6D10D6}" dt="2025-10-22T21:21:35.634" v="795"/>
          <ac:inkMkLst>
            <pc:docMk/>
            <pc:sldMk cId="1823500892" sldId="303"/>
            <ac:inkMk id="44" creationId="{B95A5623-237E-7397-7D5D-1ED3BAB3E7BB}"/>
          </ac:inkMkLst>
        </pc:inkChg>
        <pc:inkChg chg="mod">
          <ac:chgData name="Monica Bennett" userId="a878a5d4-89bf-4f61-b999-31e96cd05c98" providerId="ADAL" clId="{CAF369FA-829B-40D8-BD2A-4EF96B6D10D6}" dt="2025-10-22T21:21:35.634" v="795"/>
          <ac:inkMkLst>
            <pc:docMk/>
            <pc:sldMk cId="1823500892" sldId="303"/>
            <ac:inkMk id="45" creationId="{5E338A05-5D99-5999-8AF0-8A161A8F47FC}"/>
          </ac:inkMkLst>
        </pc:inkChg>
        <pc:inkChg chg="mod">
          <ac:chgData name="Monica Bennett" userId="a878a5d4-89bf-4f61-b999-31e96cd05c98" providerId="ADAL" clId="{CAF369FA-829B-40D8-BD2A-4EF96B6D10D6}" dt="2025-10-22T21:21:38.164" v="797"/>
          <ac:inkMkLst>
            <pc:docMk/>
            <pc:sldMk cId="1823500892" sldId="303"/>
            <ac:inkMk id="47" creationId="{42B0F38D-CBFD-FA78-9981-427853E3F04C}"/>
          </ac:inkMkLst>
        </pc:inkChg>
        <pc:inkChg chg="mod">
          <ac:chgData name="Monica Bennett" userId="a878a5d4-89bf-4f61-b999-31e96cd05c98" providerId="ADAL" clId="{CAF369FA-829B-40D8-BD2A-4EF96B6D10D6}" dt="2025-10-22T21:21:38.164" v="797"/>
          <ac:inkMkLst>
            <pc:docMk/>
            <pc:sldMk cId="1823500892" sldId="303"/>
            <ac:inkMk id="48" creationId="{9B882F1E-09F2-94C7-B6FF-BCC8C77D4AC6}"/>
          </ac:inkMkLst>
        </pc:inkChg>
        <pc:inkChg chg="mod">
          <ac:chgData name="Monica Bennett" userId="a878a5d4-89bf-4f61-b999-31e96cd05c98" providerId="ADAL" clId="{CAF369FA-829B-40D8-BD2A-4EF96B6D10D6}" dt="2025-10-22T21:21:40.857" v="799"/>
          <ac:inkMkLst>
            <pc:docMk/>
            <pc:sldMk cId="1823500892" sldId="303"/>
            <ac:inkMk id="50" creationId="{8DDD660B-894F-0AE4-CE6A-6EFA1DEFB83B}"/>
          </ac:inkMkLst>
        </pc:inkChg>
        <pc:inkChg chg="mod">
          <ac:chgData name="Monica Bennett" userId="a878a5d4-89bf-4f61-b999-31e96cd05c98" providerId="ADAL" clId="{CAF369FA-829B-40D8-BD2A-4EF96B6D10D6}" dt="2025-10-22T21:21:40.857" v="799"/>
          <ac:inkMkLst>
            <pc:docMk/>
            <pc:sldMk cId="1823500892" sldId="303"/>
            <ac:inkMk id="51" creationId="{7006082C-085C-A1F6-50A4-3E6439B14824}"/>
          </ac:inkMkLst>
        </pc:inkChg>
        <pc:inkChg chg="mod">
          <ac:chgData name="Monica Bennett" userId="a878a5d4-89bf-4f61-b999-31e96cd05c98" providerId="ADAL" clId="{CAF369FA-829B-40D8-BD2A-4EF96B6D10D6}" dt="2025-10-22T21:23:26.689" v="818"/>
          <ac:inkMkLst>
            <pc:docMk/>
            <pc:sldMk cId="1823500892" sldId="303"/>
            <ac:inkMk id="54" creationId="{CD049B7F-E14D-4133-19DF-F6954B40FA22}"/>
          </ac:inkMkLst>
        </pc:inkChg>
        <pc:inkChg chg="mod">
          <ac:chgData name="Monica Bennett" userId="a878a5d4-89bf-4f61-b999-31e96cd05c98" providerId="ADAL" clId="{CAF369FA-829B-40D8-BD2A-4EF96B6D10D6}" dt="2025-10-22T21:23:26.689" v="818"/>
          <ac:inkMkLst>
            <pc:docMk/>
            <pc:sldMk cId="1823500892" sldId="303"/>
            <ac:inkMk id="55" creationId="{D79778EA-6004-EA0A-ABAA-EF28D0540E30}"/>
          </ac:inkMkLst>
        </pc:inkChg>
        <pc:inkChg chg="mod">
          <ac:chgData name="Monica Bennett" userId="a878a5d4-89bf-4f61-b999-31e96cd05c98" providerId="ADAL" clId="{CAF369FA-829B-40D8-BD2A-4EF96B6D10D6}" dt="2025-10-22T21:23:29.511" v="820"/>
          <ac:inkMkLst>
            <pc:docMk/>
            <pc:sldMk cId="1823500892" sldId="303"/>
            <ac:inkMk id="57" creationId="{8C3D84FD-0A30-D7F7-BEE0-EFB4F2BA0831}"/>
          </ac:inkMkLst>
        </pc:inkChg>
        <pc:inkChg chg="mod">
          <ac:chgData name="Monica Bennett" userId="a878a5d4-89bf-4f61-b999-31e96cd05c98" providerId="ADAL" clId="{CAF369FA-829B-40D8-BD2A-4EF96B6D10D6}" dt="2025-11-07T00:49:23.325" v="3464" actId="208"/>
          <ac:inkMkLst>
            <pc:docMk/>
            <pc:sldMk cId="1823500892" sldId="303"/>
            <ac:inkMk id="58" creationId="{91BD7717-ECFF-92C6-235D-64A2A6C46BC5}"/>
          </ac:inkMkLst>
        </pc:inkChg>
        <pc:inkChg chg="mod">
          <ac:chgData name="Monica Bennett" userId="a878a5d4-89bf-4f61-b999-31e96cd05c98" providerId="ADAL" clId="{CAF369FA-829B-40D8-BD2A-4EF96B6D10D6}" dt="2025-10-22T21:23:32.380" v="822"/>
          <ac:inkMkLst>
            <pc:docMk/>
            <pc:sldMk cId="1823500892" sldId="303"/>
            <ac:inkMk id="60" creationId="{0ED9D3A1-A559-C447-591A-AAA642FF36C5}"/>
          </ac:inkMkLst>
        </pc:inkChg>
        <pc:inkChg chg="mod">
          <ac:chgData name="Monica Bennett" userId="a878a5d4-89bf-4f61-b999-31e96cd05c98" providerId="ADAL" clId="{CAF369FA-829B-40D8-BD2A-4EF96B6D10D6}" dt="2025-10-22T21:23:32.380" v="822"/>
          <ac:inkMkLst>
            <pc:docMk/>
            <pc:sldMk cId="1823500892" sldId="303"/>
            <ac:inkMk id="61" creationId="{1A74A210-1C7E-DCA3-D96D-B440D005765B}"/>
          </ac:inkMkLst>
        </pc:inkChg>
        <pc:inkChg chg="mod">
          <ac:chgData name="Monica Bennett" userId="a878a5d4-89bf-4f61-b999-31e96cd05c98" providerId="ADAL" clId="{CAF369FA-829B-40D8-BD2A-4EF96B6D10D6}" dt="2025-10-22T21:23:44.624" v="827"/>
          <ac:inkMkLst>
            <pc:docMk/>
            <pc:sldMk cId="1823500892" sldId="303"/>
            <ac:inkMk id="66" creationId="{D1A75F30-6EF4-FA52-A5F6-275E7B2924B0}"/>
          </ac:inkMkLst>
        </pc:inkChg>
        <pc:inkChg chg="mod">
          <ac:chgData name="Monica Bennett" userId="a878a5d4-89bf-4f61-b999-31e96cd05c98" providerId="ADAL" clId="{CAF369FA-829B-40D8-BD2A-4EF96B6D10D6}" dt="2025-10-22T21:23:44.624" v="827"/>
          <ac:inkMkLst>
            <pc:docMk/>
            <pc:sldMk cId="1823500892" sldId="303"/>
            <ac:inkMk id="67" creationId="{0A982CF5-C017-8745-52B3-221340DB81FB}"/>
          </ac:inkMkLst>
        </pc:inkChg>
        <pc:inkChg chg="mod">
          <ac:chgData name="Monica Bennett" userId="a878a5d4-89bf-4f61-b999-31e96cd05c98" providerId="ADAL" clId="{CAF369FA-829B-40D8-BD2A-4EF96B6D10D6}" dt="2025-11-07T00:51:36.549" v="3534"/>
          <ac:inkMkLst>
            <pc:docMk/>
            <pc:sldMk cId="1823500892" sldId="303"/>
            <ac:inkMk id="71" creationId="{1E2E6658-7393-82AD-5E53-557C1397E1C5}"/>
          </ac:inkMkLst>
        </pc:inkChg>
        <pc:inkChg chg="mod">
          <ac:chgData name="Monica Bennett" userId="a878a5d4-89bf-4f61-b999-31e96cd05c98" providerId="ADAL" clId="{CAF369FA-829B-40D8-BD2A-4EF96B6D10D6}" dt="2025-11-07T00:51:36.549" v="3534"/>
          <ac:inkMkLst>
            <pc:docMk/>
            <pc:sldMk cId="1823500892" sldId="303"/>
            <ac:inkMk id="72" creationId="{025CA819-7131-BBE2-8772-5F675F3A31CB}"/>
          </ac:inkMkLst>
        </pc:inkChg>
      </pc:sldChg>
      <pc:sldChg chg="addSp modSp new mod modNotesTx">
        <pc:chgData name="Monica Bennett" userId="a878a5d4-89bf-4f61-b999-31e96cd05c98" providerId="ADAL" clId="{CAF369FA-829B-40D8-BD2A-4EF96B6D10D6}" dt="2025-11-13T21:46:39.846" v="5202" actId="20577"/>
        <pc:sldMkLst>
          <pc:docMk/>
          <pc:sldMk cId="3135073904" sldId="308"/>
        </pc:sldMkLst>
        <pc:spChg chg="mod">
          <ac:chgData name="Monica Bennett" userId="a878a5d4-89bf-4f61-b999-31e96cd05c98" providerId="ADAL" clId="{CAF369FA-829B-40D8-BD2A-4EF96B6D10D6}" dt="2025-11-07T00:43:05.940" v="3031" actId="20577"/>
          <ac:spMkLst>
            <pc:docMk/>
            <pc:sldMk cId="3135073904" sldId="308"/>
            <ac:spMk id="2" creationId="{684E841A-0852-CE1B-CFC7-3A9B8C33283A}"/>
          </ac:spMkLst>
        </pc:spChg>
        <pc:picChg chg="add mod">
          <ac:chgData name="Monica Bennett" userId="a878a5d4-89bf-4f61-b999-31e96cd05c98" providerId="ADAL" clId="{CAF369FA-829B-40D8-BD2A-4EF96B6D10D6}" dt="2025-11-07T15:20:58.369" v="4977" actId="1076"/>
          <ac:picMkLst>
            <pc:docMk/>
            <pc:sldMk cId="3135073904" sldId="308"/>
            <ac:picMk id="3" creationId="{854BFC88-2D2D-13D6-0BDE-977B83F9752E}"/>
          </ac:picMkLst>
        </pc:picChg>
      </pc:sldChg>
      <pc:sldChg chg="addSp modSp add mod modNotesTx">
        <pc:chgData name="Monica Bennett" userId="a878a5d4-89bf-4f61-b999-31e96cd05c98" providerId="ADAL" clId="{CAF369FA-829B-40D8-BD2A-4EF96B6D10D6}" dt="2025-11-13T21:47:04.374" v="5205" actId="20577"/>
        <pc:sldMkLst>
          <pc:docMk/>
          <pc:sldMk cId="3936708986" sldId="313"/>
        </pc:sldMkLst>
        <pc:spChg chg="mod">
          <ac:chgData name="Monica Bennett" userId="a878a5d4-89bf-4f61-b999-31e96cd05c98" providerId="ADAL" clId="{CAF369FA-829B-40D8-BD2A-4EF96B6D10D6}" dt="2025-11-07T00:45:04.707" v="3295" actId="20577"/>
          <ac:spMkLst>
            <pc:docMk/>
            <pc:sldMk cId="3936708986" sldId="313"/>
            <ac:spMk id="2" creationId="{2EB79E66-3637-E4DE-02D4-5E1639C29AFA}"/>
          </ac:spMkLst>
        </pc:spChg>
        <pc:picChg chg="add mod">
          <ac:chgData name="Monica Bennett" userId="a878a5d4-89bf-4f61-b999-31e96cd05c98" providerId="ADAL" clId="{CAF369FA-829B-40D8-BD2A-4EF96B6D10D6}" dt="2025-11-07T15:22:27.356" v="5042" actId="1076"/>
          <ac:picMkLst>
            <pc:docMk/>
            <pc:sldMk cId="3936708986" sldId="313"/>
            <ac:picMk id="3" creationId="{114BE757-F71D-496C-CB71-1B24C6465ADF}"/>
          </ac:picMkLst>
        </pc:picChg>
      </pc:sldChg>
      <pc:sldChg chg="addSp delSp modSp add mod modAnim modNotesTx">
        <pc:chgData name="Monica Bennett" userId="a878a5d4-89bf-4f61-b999-31e96cd05c98" providerId="ADAL" clId="{CAF369FA-829B-40D8-BD2A-4EF96B6D10D6}" dt="2025-11-13T21:46:57.408" v="5204" actId="20577"/>
        <pc:sldMkLst>
          <pc:docMk/>
          <pc:sldMk cId="833744644" sldId="314"/>
        </pc:sldMkLst>
        <pc:picChg chg="add mod">
          <ac:chgData name="Monica Bennett" userId="a878a5d4-89bf-4f61-b999-31e96cd05c98" providerId="ADAL" clId="{CAF369FA-829B-40D8-BD2A-4EF96B6D10D6}" dt="2025-11-07T01:21:51.510" v="4765"/>
          <ac:picMkLst>
            <pc:docMk/>
            <pc:sldMk cId="833744644" sldId="314"/>
            <ac:picMk id="5" creationId="{2431AA34-0329-10CB-B725-412B8D031BCC}"/>
          </ac:picMkLst>
        </pc:picChg>
      </pc:sldChg>
      <pc:sldChg chg="addSp modSp add mod modAnim modNotesTx">
        <pc:chgData name="Monica Bennett" userId="a878a5d4-89bf-4f61-b999-31e96cd05c98" providerId="ADAL" clId="{CAF369FA-829B-40D8-BD2A-4EF96B6D10D6}" dt="2025-11-13T21:47:19.806" v="5206" actId="20577"/>
        <pc:sldMkLst>
          <pc:docMk/>
          <pc:sldMk cId="1021025767" sldId="315"/>
        </pc:sldMkLst>
        <pc:grpChg chg="add mod">
          <ac:chgData name="Monica Bennett" userId="a878a5d4-89bf-4f61-b999-31e96cd05c98" providerId="ADAL" clId="{CAF369FA-829B-40D8-BD2A-4EF96B6D10D6}" dt="2025-11-07T01:24:49.123" v="4971" actId="208"/>
          <ac:grpSpMkLst>
            <pc:docMk/>
            <pc:sldMk cId="1021025767" sldId="315"/>
            <ac:grpSpMk id="5" creationId="{4987737A-4AC0-97AD-FF6D-48D5FE921E44}"/>
          </ac:grpSpMkLst>
        </pc:grpChg>
        <pc:grpChg chg="add mod">
          <ac:chgData name="Monica Bennett" userId="a878a5d4-89bf-4f61-b999-31e96cd05c98" providerId="ADAL" clId="{CAF369FA-829B-40D8-BD2A-4EF96B6D10D6}" dt="2025-11-07T01:24:44.622" v="4969" actId="208"/>
          <ac:grpSpMkLst>
            <pc:docMk/>
            <pc:sldMk cId="1021025767" sldId="315"/>
            <ac:grpSpMk id="9" creationId="{613BC324-6A18-71B0-9BAB-E9265BE504A7}"/>
          </ac:grpSpMkLst>
        </pc:grpChg>
        <pc:grpChg chg="add mod">
          <ac:chgData name="Monica Bennett" userId="a878a5d4-89bf-4f61-b999-31e96cd05c98" providerId="ADAL" clId="{CAF369FA-829B-40D8-BD2A-4EF96B6D10D6}" dt="2025-11-07T01:24:47.130" v="4970" actId="208"/>
          <ac:grpSpMkLst>
            <pc:docMk/>
            <pc:sldMk cId="1021025767" sldId="315"/>
            <ac:grpSpMk id="74" creationId="{EC99FEEA-1FEB-8ED9-7941-C08089F6DF13}"/>
          </ac:grpSpMkLst>
        </pc:grpChg>
        <pc:inkChg chg="mod">
          <ac:chgData name="Monica Bennett" userId="a878a5d4-89bf-4f61-b999-31e96cd05c98" providerId="ADAL" clId="{CAF369FA-829B-40D8-BD2A-4EF96B6D10D6}" dt="2025-11-07T01:24:14.486" v="4960"/>
          <ac:inkMkLst>
            <pc:docMk/>
            <pc:sldMk cId="1021025767" sldId="315"/>
            <ac:inkMk id="6" creationId="{8608D794-DEB1-CA55-CD30-22677B629623}"/>
          </ac:inkMkLst>
        </pc:inkChg>
        <pc:inkChg chg="mod">
          <ac:chgData name="Monica Bennett" userId="a878a5d4-89bf-4f61-b999-31e96cd05c98" providerId="ADAL" clId="{CAF369FA-829B-40D8-BD2A-4EF96B6D10D6}" dt="2025-11-07T01:24:14.486" v="4960"/>
          <ac:inkMkLst>
            <pc:docMk/>
            <pc:sldMk cId="1021025767" sldId="315"/>
            <ac:inkMk id="7" creationId="{56AC17D3-4D65-0917-FC94-AF8FCEA0BF75}"/>
          </ac:inkMkLst>
        </pc:inkChg>
        <pc:inkChg chg="mod">
          <ac:chgData name="Monica Bennett" userId="a878a5d4-89bf-4f61-b999-31e96cd05c98" providerId="ADAL" clId="{CAF369FA-829B-40D8-BD2A-4EF96B6D10D6}" dt="2025-11-07T01:24:19.168" v="4962"/>
          <ac:inkMkLst>
            <pc:docMk/>
            <pc:sldMk cId="1021025767" sldId="315"/>
            <ac:inkMk id="10" creationId="{F4E69CB3-79E6-17EB-E402-81FA70263CFA}"/>
          </ac:inkMkLst>
        </pc:inkChg>
        <pc:inkChg chg="mod">
          <ac:chgData name="Monica Bennett" userId="a878a5d4-89bf-4f61-b999-31e96cd05c98" providerId="ADAL" clId="{CAF369FA-829B-40D8-BD2A-4EF96B6D10D6}" dt="2025-11-07T01:24:19.168" v="4962"/>
          <ac:inkMkLst>
            <pc:docMk/>
            <pc:sldMk cId="1021025767" sldId="315"/>
            <ac:inkMk id="73" creationId="{E6184F97-BC85-0057-123C-99D33F80177B}"/>
          </ac:inkMkLst>
        </pc:inkChg>
        <pc:inkChg chg="mod">
          <ac:chgData name="Monica Bennett" userId="a878a5d4-89bf-4f61-b999-31e96cd05c98" providerId="ADAL" clId="{CAF369FA-829B-40D8-BD2A-4EF96B6D10D6}" dt="2025-11-07T01:24:22.417" v="4964"/>
          <ac:inkMkLst>
            <pc:docMk/>
            <pc:sldMk cId="1021025767" sldId="315"/>
            <ac:inkMk id="75" creationId="{2F658DBD-5362-D3AB-DCD5-29C851793341}"/>
          </ac:inkMkLst>
        </pc:inkChg>
        <pc:inkChg chg="mod">
          <ac:chgData name="Monica Bennett" userId="a878a5d4-89bf-4f61-b999-31e96cd05c98" providerId="ADAL" clId="{CAF369FA-829B-40D8-BD2A-4EF96B6D10D6}" dt="2025-11-07T01:24:22.417" v="4964"/>
          <ac:inkMkLst>
            <pc:docMk/>
            <pc:sldMk cId="1021025767" sldId="315"/>
            <ac:inkMk id="76" creationId="{1152B05D-A8B7-69AC-2FC3-89BF56C5219F}"/>
          </ac:inkMkLst>
        </pc:inkChg>
      </pc:sldChg>
      <pc:sldChg chg="addSp delSp modSp add mod modAnim modNotesTx">
        <pc:chgData name="Monica Bennett" userId="a878a5d4-89bf-4f61-b999-31e96cd05c98" providerId="ADAL" clId="{CAF369FA-829B-40D8-BD2A-4EF96B6D10D6}" dt="2025-11-13T21:47:28.360" v="5207" actId="20577"/>
        <pc:sldMkLst>
          <pc:docMk/>
          <pc:sldMk cId="126104573" sldId="316"/>
        </pc:sldMkLst>
        <pc:picChg chg="add mod">
          <ac:chgData name="Monica Bennett" userId="a878a5d4-89bf-4f61-b999-31e96cd05c98" providerId="ADAL" clId="{CAF369FA-829B-40D8-BD2A-4EF96B6D10D6}" dt="2025-11-07T01:23:02.501" v="4773"/>
          <ac:picMkLst>
            <pc:docMk/>
            <pc:sldMk cId="126104573" sldId="316"/>
            <ac:picMk id="5" creationId="{502993F2-B5A0-5E44-153D-9184A5935AAC}"/>
          </ac:picMkLst>
        </pc:picChg>
      </pc:sldChg>
      <pc:sldChg chg="modSp add mod">
        <pc:chgData name="Monica Bennett" userId="a878a5d4-89bf-4f61-b999-31e96cd05c98" providerId="ADAL" clId="{CAF369FA-829B-40D8-BD2A-4EF96B6D10D6}" dt="2025-11-07T15:22:06.098" v="5020" actId="20577"/>
        <pc:sldMkLst>
          <pc:docMk/>
          <pc:sldMk cId="3373419600" sldId="317"/>
        </pc:sldMkLst>
        <pc:spChg chg="mod">
          <ac:chgData name="Monica Bennett" userId="a878a5d4-89bf-4f61-b999-31e96cd05c98" providerId="ADAL" clId="{CAF369FA-829B-40D8-BD2A-4EF96B6D10D6}" dt="2025-11-07T15:22:06.098" v="5020" actId="20577"/>
          <ac:spMkLst>
            <pc:docMk/>
            <pc:sldMk cId="3373419600" sldId="317"/>
            <ac:spMk id="3" creationId="{C1E22BC6-6824-E468-C527-21983AFF8A99}"/>
          </ac:spMkLst>
        </pc:spChg>
      </pc:sldChg>
      <pc:sldChg chg="modSp add mod">
        <pc:chgData name="Monica Bennett" userId="a878a5d4-89bf-4f61-b999-31e96cd05c98" providerId="ADAL" clId="{CAF369FA-829B-40D8-BD2A-4EF96B6D10D6}" dt="2025-11-07T15:22:14.174" v="5038" actId="20577"/>
        <pc:sldMkLst>
          <pc:docMk/>
          <pc:sldMk cId="2488575448" sldId="318"/>
        </pc:sldMkLst>
        <pc:spChg chg="mod">
          <ac:chgData name="Monica Bennett" userId="a878a5d4-89bf-4f61-b999-31e96cd05c98" providerId="ADAL" clId="{CAF369FA-829B-40D8-BD2A-4EF96B6D10D6}" dt="2025-11-07T15:22:14.174" v="5038" actId="20577"/>
          <ac:spMkLst>
            <pc:docMk/>
            <pc:sldMk cId="2488575448" sldId="318"/>
            <ac:spMk id="3" creationId="{F94EB3CE-6BA3-8F6B-4BEA-BD5C76068C1C}"/>
          </ac:spMkLst>
        </pc:spChg>
      </pc:sldChg>
      <pc:sldMasterChg chg="addSldLayout delSldLayout modSldLayout">
        <pc:chgData name="Monica Bennett" userId="a878a5d4-89bf-4f61-b999-31e96cd05c98" providerId="ADAL" clId="{CAF369FA-829B-40D8-BD2A-4EF96B6D10D6}" dt="2025-11-13T21:25:02.786" v="5200" actId="113"/>
        <pc:sldMasterMkLst>
          <pc:docMk/>
          <pc:sldMasterMk cId="2142349000" sldId="2147486213"/>
        </pc:sldMasterMkLst>
        <pc:sldLayoutChg chg="modSp mod">
          <pc:chgData name="Monica Bennett" userId="a878a5d4-89bf-4f61-b999-31e96cd05c98" providerId="ADAL" clId="{CAF369FA-829B-40D8-BD2A-4EF96B6D10D6}" dt="2025-11-13T21:25:02.786" v="5200" actId="113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Monica Bennett" userId="a878a5d4-89bf-4f61-b999-31e96cd05c98" providerId="ADAL" clId="{CAF369FA-829B-40D8-BD2A-4EF96B6D10D6}" dt="2025-11-13T21:25:02.786" v="5200" actId="113"/>
            <ac:spMkLst>
              <pc:docMk/>
              <pc:sldMasterMk cId="2142349000" sldId="2147486213"/>
              <pc:sldLayoutMk cId="1573683159" sldId="2147486252"/>
              <ac:spMk id="2" creationId="{32BC44C5-F806-F203-8639-347682770455}"/>
            </ac:spMkLst>
          </pc:spChg>
          <pc:spChg chg="mod">
            <ac:chgData name="Monica Bennett" userId="a878a5d4-89bf-4f61-b999-31e96cd05c98" providerId="ADAL" clId="{CAF369FA-829B-40D8-BD2A-4EF96B6D10D6}" dt="2025-11-07T00:32:21.141" v="2875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  <pc:spChg chg="mod">
            <ac:chgData name="Monica Bennett" userId="a878a5d4-89bf-4f61-b999-31e96cd05c98" providerId="ADAL" clId="{CAF369FA-829B-40D8-BD2A-4EF96B6D10D6}" dt="2025-11-07T00:42:13.260" v="2914" actId="20577"/>
            <ac:spMkLst>
              <pc:docMk/>
              <pc:sldMasterMk cId="2142349000" sldId="2147486213"/>
              <pc:sldLayoutMk cId="1573683159" sldId="2147486252"/>
              <ac:spMk id="15" creationId="{844DC64F-5389-EA4E-95EE-A08FF97304CA}"/>
            </ac:spMkLst>
          </pc:spChg>
        </pc:sldLayoutChg>
        <pc:sldLayoutChg chg="delSp add mod modTransition">
          <pc:chgData name="Monica Bennett" userId="a878a5d4-89bf-4f61-b999-31e96cd05c98" providerId="ADAL" clId="{CAF369FA-829B-40D8-BD2A-4EF96B6D10D6}" dt="2025-10-21T20:11:01.529" v="34" actId="478"/>
          <pc:sldLayoutMkLst>
            <pc:docMk/>
            <pc:sldMasterMk cId="2142349000" sldId="2147486213"/>
            <pc:sldLayoutMk cId="3354132400" sldId="2147486352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custSel addSld delSld modSld">
      <pc:chgData name="Chantal Rae" userId="a1db561e-73a2-489d-a119-0f73c1c2f06f" providerId="ADAL" clId="{9405610D-99D2-4366-AFD5-0E1170B5A8BB}" dt="2025-10-30T04:53:11.122" v="150" actId="20577"/>
      <pc:docMkLst>
        <pc:docMk/>
      </pc:docMkLst>
      <pc:sldChg chg="delSp mod modNotesTx">
        <pc:chgData name="Chantal Rae" userId="a1db561e-73a2-489d-a119-0f73c1c2f06f" providerId="ADAL" clId="{9405610D-99D2-4366-AFD5-0E1170B5A8BB}" dt="2025-10-30T04:49:18.962" v="78" actId="478"/>
        <pc:sldMkLst>
          <pc:docMk/>
          <pc:sldMk cId="1823500892" sldId="303"/>
        </pc:sldMkLst>
      </pc:sldChg>
    </pc:docChg>
  </pc:docChgLst>
  <pc:docChgLst>
    <pc:chgData name="Chantal Rae" userId="a1db561e-73a2-489d-a119-0f73c1c2f06f" providerId="ADAL" clId="{C3E41162-B5F0-44CF-B93E-DC759632E7B3}"/>
    <pc:docChg chg="modSld">
      <pc:chgData name="Chantal Rae" userId="a1db561e-73a2-489d-a119-0f73c1c2f06f" providerId="ADAL" clId="{C3E41162-B5F0-44CF-B93E-DC759632E7B3}" dt="2025-11-11T20:21:18.196" v="0" actId="20577"/>
      <pc:docMkLst>
        <pc:docMk/>
      </pc:docMkLst>
      <pc:sldChg chg="modNotesTx">
        <pc:chgData name="Chantal Rae" userId="a1db561e-73a2-489d-a119-0f73c1c2f06f" providerId="ADAL" clId="{C3E41162-B5F0-44CF-B93E-DC759632E7B3}" dt="2025-11-11T20:21:18.196" v="0" actId="20577"/>
        <pc:sldMkLst>
          <pc:docMk/>
          <pc:sldMk cId="1823500892" sldId="303"/>
        </pc:sldMkLst>
      </pc:sldChg>
    </pc:docChg>
  </pc:docChgLst>
  <pc:docChgLst>
    <pc:chgData name="Elizabeth Piaquadio" userId="52767243-7565-4b68-b9c1-5d2bede989b0" providerId="ADAL" clId="{C41CF504-F50B-CE47-A986-7F702F54ADCC}"/>
    <pc:docChg chg="custSel addSld delSld modSld">
      <pc:chgData name="Elizabeth Piaquadio" userId="52767243-7565-4b68-b9c1-5d2bede989b0" providerId="ADAL" clId="{C41CF504-F50B-CE47-A986-7F702F54ADCC}" dt="2025-11-11T04:25:52.579" v="27" actId="14826"/>
      <pc:docMkLst>
        <pc:docMk/>
      </pc:docMkLst>
      <pc:sldChg chg="addSp delSp modSp mod">
        <pc:chgData name="Elizabeth Piaquadio" userId="52767243-7565-4b68-b9c1-5d2bede989b0" providerId="ADAL" clId="{C41CF504-F50B-CE47-A986-7F702F54ADCC}" dt="2025-11-11T04:25:45.834" v="26" actId="21"/>
        <pc:sldMkLst>
          <pc:docMk/>
          <pc:sldMk cId="503086350" sldId="298"/>
        </pc:sldMkLst>
      </pc:sldChg>
      <pc:sldChg chg="addSp delSp modSp mod">
        <pc:chgData name="Elizabeth Piaquadio" userId="52767243-7565-4b68-b9c1-5d2bede989b0" providerId="ADAL" clId="{C41CF504-F50B-CE47-A986-7F702F54ADCC}" dt="2025-11-11T04:18:30.091" v="19" actId="21"/>
        <pc:sldMkLst>
          <pc:docMk/>
          <pc:sldMk cId="3135073904" sldId="308"/>
        </pc:sldMkLst>
        <pc:picChg chg="mod">
          <ac:chgData name="Elizabeth Piaquadio" userId="52767243-7565-4b68-b9c1-5d2bede989b0" providerId="ADAL" clId="{C41CF504-F50B-CE47-A986-7F702F54ADCC}" dt="2025-11-11T01:42:04.709" v="5" actId="14826"/>
          <ac:picMkLst>
            <pc:docMk/>
            <pc:sldMk cId="3135073904" sldId="308"/>
            <ac:picMk id="3" creationId="{854BFC88-2D2D-13D6-0BDE-977B83F9752E}"/>
          </ac:picMkLst>
        </pc:picChg>
      </pc:sldChg>
      <pc:sldChg chg="modSp mod">
        <pc:chgData name="Elizabeth Piaquadio" userId="52767243-7565-4b68-b9c1-5d2bede989b0" providerId="ADAL" clId="{C41CF504-F50B-CE47-A986-7F702F54ADCC}" dt="2025-11-11T04:25:52.579" v="27" actId="14826"/>
        <pc:sldMkLst>
          <pc:docMk/>
          <pc:sldMk cId="3936708986" sldId="313"/>
        </pc:sldMkLst>
        <pc:picChg chg="mod modCrop">
          <ac:chgData name="Elizabeth Piaquadio" userId="52767243-7565-4b68-b9c1-5d2bede989b0" providerId="ADAL" clId="{C41CF504-F50B-CE47-A986-7F702F54ADCC}" dt="2025-11-11T04:25:52.579" v="27" actId="14826"/>
          <ac:picMkLst>
            <pc:docMk/>
            <pc:sldMk cId="3936708986" sldId="313"/>
            <ac:picMk id="3" creationId="{114BE757-F71D-496C-CB71-1B24C6465ADF}"/>
          </ac:picMkLst>
        </pc:picChg>
      </pc:sldChg>
      <pc:sldChg chg="addSp delSp modSp mod">
        <pc:chgData name="Elizabeth Piaquadio" userId="52767243-7565-4b68-b9c1-5d2bede989b0" providerId="ADAL" clId="{C41CF504-F50B-CE47-A986-7F702F54ADCC}" dt="2025-11-11T01:35:08.273" v="2" actId="14826"/>
        <pc:sldMkLst>
          <pc:docMk/>
          <pc:sldMk cId="3373419600" sldId="317"/>
        </pc:sldMkLst>
        <pc:picChg chg="mod">
          <ac:chgData name="Elizabeth Piaquadio" userId="52767243-7565-4b68-b9c1-5d2bede989b0" providerId="ADAL" clId="{C41CF504-F50B-CE47-A986-7F702F54ADCC}" dt="2025-11-11T01:35:08.273" v="2" actId="14826"/>
          <ac:picMkLst>
            <pc:docMk/>
            <pc:sldMk cId="3373419600" sldId="317"/>
            <ac:picMk id="2" creationId="{D767C8AB-71F8-EE88-82D6-F4CCC906B4E3}"/>
          </ac:picMkLst>
        </pc:picChg>
      </pc:sldChg>
      <pc:sldChg chg="addSp delSp modSp mod">
        <pc:chgData name="Elizabeth Piaquadio" userId="52767243-7565-4b68-b9c1-5d2bede989b0" providerId="ADAL" clId="{C41CF504-F50B-CE47-A986-7F702F54ADCC}" dt="2025-11-11T04:18:47.889" v="22" actId="21"/>
        <pc:sldMkLst>
          <pc:docMk/>
          <pc:sldMk cId="2488575448" sldId="318"/>
        </pc:sldMkLst>
        <pc:picChg chg="mod">
          <ac:chgData name="Elizabeth Piaquadio" userId="52767243-7565-4b68-b9c1-5d2bede989b0" providerId="ADAL" clId="{C41CF504-F50B-CE47-A986-7F702F54ADCC}" dt="2025-11-11T04:18:34.773" v="20" actId="14826"/>
          <ac:picMkLst>
            <pc:docMk/>
            <pc:sldMk cId="2488575448" sldId="318"/>
            <ac:picMk id="2" creationId="{F0FE4F9B-4BB9-7A99-23C7-4A9E60CD8465}"/>
          </ac:picMkLst>
        </pc:picChg>
      </pc:sldChg>
    </pc:docChg>
  </pc:docChgLst>
  <pc:docChgLst>
    <pc:chgData name="Elizabeth Piaquadio" userId="52767243-7565-4b68-b9c1-5d2bede989b0" providerId="ADAL" clId="{A3933DFD-DFD5-604D-B281-14D6422766D5}"/>
    <pc:docChg chg="undo custSel addSld modSld">
      <pc:chgData name="Elizabeth Piaquadio" userId="52767243-7565-4b68-b9c1-5d2bede989b0" providerId="ADAL" clId="{A3933DFD-DFD5-604D-B281-14D6422766D5}" dt="2025-10-24T07:53:04.086" v="113" actId="478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3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4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3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4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3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4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70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0.78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8.163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7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40.858"/>
    </inkml:context>
    <inkml:brush xml:id="br0">
      <inkml:brushProperty name="width" value="0.1" units="cm"/>
      <inkml:brushProperty name="height" value="0.1" units="cm"/>
      <inkml:brushProperty name="color" value="#00B05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6.6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1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29.512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8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3.09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32.3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4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3:44.625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05.68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2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17.863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4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0T15:03:22.405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8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35.6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0:51:36.549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1:24:14.47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1:24:14.485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1:24:19.167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1:24:19.168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1:24:22.415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01:24:22.416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49.67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19:51.086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21:21:27.969"/>
    </inkml:context>
    <inkml:brush xml:id="br0">
      <inkml:brushProperty name="width" value="0.1" units="cm"/>
      <inkml:brushProperty name="height" value="0.1" units="cm"/>
      <inkml:brushProperty name="color" value="#F79646"/>
    </inkml:brush>
  </inkml:definitions>
  <inkml:trace contextRef="#ctx0" brushRef="#br0">0 1 24575,'217'207'0,"157"197"0,-358-386 0,-8-9 0,28 30 0,-2 1 0,-1 1 0,39 68 0,-44-63-397,3 0-1,47 55 0,-75-97 226,16 20-6654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90EE-1774-BDDC-DABD-99968956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A916BF-C6ED-AE55-C235-BBBADEDF9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A1EB-340D-6B88-FEC1-CCF40F3F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1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DD48B-43A6-7A1E-61B1-C170DC042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468C0-2756-C373-AC53-674DC134B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CA173-E373-70CB-CDE9-FCD3E9C87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56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132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4E051-F6D1-57C0-FBD5-075E18CDD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0708D-23B3-88EA-B0D5-3D9768556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F02AA-FE9B-1648-58BB-EC83D7C5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248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EE981-C2FA-0726-E365-463308860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71366-DD07-B5CA-630B-CD3AF414C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BBC0E-8CAE-37B9-8EF8-20AB821BC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13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30944-A863-EEA7-F716-7D905E70E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25FE5-5462-104A-F02E-7334F6555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FDDBCA-9969-D002-1E4A-E36A0131E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9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736790" y="227812"/>
            <a:ext cx="207259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 5–6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13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7.png"/><Relationship Id="rId26" Type="http://schemas.openxmlformats.org/officeDocument/2006/relationships/customXml" Target="../ink/ink16.xml"/><Relationship Id="rId39" Type="http://schemas.openxmlformats.org/officeDocument/2006/relationships/customXml" Target="../ink/ink27.xml"/><Relationship Id="rId21" Type="http://schemas.openxmlformats.org/officeDocument/2006/relationships/customXml" Target="../ink/ink11.xml"/><Relationship Id="rId34" Type="http://schemas.openxmlformats.org/officeDocument/2006/relationships/image" Target="../media/image29.png"/><Relationship Id="rId42" Type="http://schemas.openxmlformats.org/officeDocument/2006/relationships/image" Target="../media/image3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8.xml"/><Relationship Id="rId29" Type="http://schemas.openxmlformats.org/officeDocument/2006/relationships/customXml" Target="../ink/ink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customXml" Target="../ink/ink5.xml"/><Relationship Id="rId24" Type="http://schemas.openxmlformats.org/officeDocument/2006/relationships/customXml" Target="../ink/ink14.xml"/><Relationship Id="rId32" Type="http://schemas.openxmlformats.org/officeDocument/2006/relationships/customXml" Target="../ink/ink22.xml"/><Relationship Id="rId37" Type="http://schemas.openxmlformats.org/officeDocument/2006/relationships/customXml" Target="../ink/ink25.xml"/><Relationship Id="rId40" Type="http://schemas.openxmlformats.org/officeDocument/2006/relationships/customXml" Target="../ink/ink28.xml"/><Relationship Id="rId45" Type="http://schemas.openxmlformats.org/officeDocument/2006/relationships/customXml" Target="../ink/ink29.xml"/><Relationship Id="rId5" Type="http://schemas.openxmlformats.org/officeDocument/2006/relationships/customXml" Target="../ink/ink1.xml"/><Relationship Id="rId15" Type="http://schemas.openxmlformats.org/officeDocument/2006/relationships/customXml" Target="../ink/ink7.xml"/><Relationship Id="rId23" Type="http://schemas.openxmlformats.org/officeDocument/2006/relationships/customXml" Target="../ink/ink13.xml"/><Relationship Id="rId28" Type="http://schemas.openxmlformats.org/officeDocument/2006/relationships/customXml" Target="../ink/ink18.xml"/><Relationship Id="rId36" Type="http://schemas.openxmlformats.org/officeDocument/2006/relationships/image" Target="../media/image30.png"/><Relationship Id="rId10" Type="http://schemas.openxmlformats.org/officeDocument/2006/relationships/customXml" Target="../ink/ink4.xml"/><Relationship Id="rId19" Type="http://schemas.openxmlformats.org/officeDocument/2006/relationships/customXml" Target="../ink/ink10.xml"/><Relationship Id="rId31" Type="http://schemas.openxmlformats.org/officeDocument/2006/relationships/customXml" Target="../ink/ink21.xml"/><Relationship Id="rId44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4" Type="http://schemas.openxmlformats.org/officeDocument/2006/relationships/image" Target="../media/image26.png"/><Relationship Id="rId22" Type="http://schemas.openxmlformats.org/officeDocument/2006/relationships/customXml" Target="../ink/ink12.xml"/><Relationship Id="rId27" Type="http://schemas.openxmlformats.org/officeDocument/2006/relationships/customXml" Target="../ink/ink17.xml"/><Relationship Id="rId30" Type="http://schemas.openxmlformats.org/officeDocument/2006/relationships/customXml" Target="../ink/ink20.xml"/><Relationship Id="rId35" Type="http://schemas.openxmlformats.org/officeDocument/2006/relationships/customXml" Target="../ink/ink24.xml"/><Relationship Id="rId43" Type="http://schemas.openxmlformats.org/officeDocument/2006/relationships/image" Target="../media/image33.png"/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12" Type="http://schemas.openxmlformats.org/officeDocument/2006/relationships/image" Target="../media/image25.png"/><Relationship Id="rId17" Type="http://schemas.openxmlformats.org/officeDocument/2006/relationships/customXml" Target="../ink/ink9.xml"/><Relationship Id="rId25" Type="http://schemas.openxmlformats.org/officeDocument/2006/relationships/customXml" Target="../ink/ink15.xml"/><Relationship Id="rId33" Type="http://schemas.openxmlformats.org/officeDocument/2006/relationships/customXml" Target="../ink/ink23.xml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20" Type="http://schemas.openxmlformats.org/officeDocument/2006/relationships/image" Target="../media/image28.png"/><Relationship Id="rId4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.xml"/><Relationship Id="rId18" Type="http://schemas.openxmlformats.org/officeDocument/2006/relationships/image" Target="../media/image27.png"/><Relationship Id="rId26" Type="http://schemas.openxmlformats.org/officeDocument/2006/relationships/customXml" Target="../ink/ink46.xml"/><Relationship Id="rId39" Type="http://schemas.openxmlformats.org/officeDocument/2006/relationships/customXml" Target="../ink/ink57.xml"/><Relationship Id="rId21" Type="http://schemas.openxmlformats.org/officeDocument/2006/relationships/customXml" Target="../ink/ink41.xml"/><Relationship Id="rId34" Type="http://schemas.openxmlformats.org/officeDocument/2006/relationships/image" Target="../media/image29.png"/><Relationship Id="rId42" Type="http://schemas.openxmlformats.org/officeDocument/2006/relationships/image" Target="../media/image34.png"/><Relationship Id="rId7" Type="http://schemas.openxmlformats.org/officeDocument/2006/relationships/customXml" Target="../ink/ink32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38.xml"/><Relationship Id="rId29" Type="http://schemas.openxmlformats.org/officeDocument/2006/relationships/customXml" Target="../ink/ink4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customXml" Target="../ink/ink35.xml"/><Relationship Id="rId24" Type="http://schemas.openxmlformats.org/officeDocument/2006/relationships/customXml" Target="../ink/ink44.xml"/><Relationship Id="rId32" Type="http://schemas.openxmlformats.org/officeDocument/2006/relationships/customXml" Target="../ink/ink52.xml"/><Relationship Id="rId37" Type="http://schemas.openxmlformats.org/officeDocument/2006/relationships/customXml" Target="../ink/ink55.xml"/><Relationship Id="rId40" Type="http://schemas.openxmlformats.org/officeDocument/2006/relationships/customXml" Target="../ink/ink58.xml"/><Relationship Id="rId45" Type="http://schemas.openxmlformats.org/officeDocument/2006/relationships/image" Target="../media/image31.png"/><Relationship Id="rId5" Type="http://schemas.openxmlformats.org/officeDocument/2006/relationships/customXml" Target="../ink/ink31.xml"/><Relationship Id="rId15" Type="http://schemas.openxmlformats.org/officeDocument/2006/relationships/customXml" Target="../ink/ink37.xml"/><Relationship Id="rId23" Type="http://schemas.openxmlformats.org/officeDocument/2006/relationships/customXml" Target="../ink/ink43.xml"/><Relationship Id="rId28" Type="http://schemas.openxmlformats.org/officeDocument/2006/relationships/customXml" Target="../ink/ink48.xml"/><Relationship Id="rId36" Type="http://schemas.openxmlformats.org/officeDocument/2006/relationships/image" Target="../media/image30.png"/><Relationship Id="rId10" Type="http://schemas.openxmlformats.org/officeDocument/2006/relationships/customXml" Target="../ink/ink34.xml"/><Relationship Id="rId19" Type="http://schemas.openxmlformats.org/officeDocument/2006/relationships/customXml" Target="../ink/ink40.xml"/><Relationship Id="rId31" Type="http://schemas.openxmlformats.org/officeDocument/2006/relationships/customXml" Target="../ink/ink51.xml"/><Relationship Id="rId44" Type="http://schemas.openxmlformats.org/officeDocument/2006/relationships/customXml" Target="../ink/ink60.xml"/><Relationship Id="rId4" Type="http://schemas.openxmlformats.org/officeDocument/2006/relationships/image" Target="../media/image22.png"/><Relationship Id="rId9" Type="http://schemas.openxmlformats.org/officeDocument/2006/relationships/customXml" Target="../ink/ink33.xml"/><Relationship Id="rId14" Type="http://schemas.openxmlformats.org/officeDocument/2006/relationships/image" Target="../media/image26.png"/><Relationship Id="rId22" Type="http://schemas.openxmlformats.org/officeDocument/2006/relationships/customXml" Target="../ink/ink42.xml"/><Relationship Id="rId27" Type="http://schemas.openxmlformats.org/officeDocument/2006/relationships/customXml" Target="../ink/ink47.xml"/><Relationship Id="rId30" Type="http://schemas.openxmlformats.org/officeDocument/2006/relationships/customXml" Target="../ink/ink50.xml"/><Relationship Id="rId35" Type="http://schemas.openxmlformats.org/officeDocument/2006/relationships/customXml" Target="../ink/ink54.xml"/><Relationship Id="rId43" Type="http://schemas.openxmlformats.org/officeDocument/2006/relationships/customXml" Target="../ink/ink59.xml"/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12" Type="http://schemas.openxmlformats.org/officeDocument/2006/relationships/image" Target="../media/image25.png"/><Relationship Id="rId17" Type="http://schemas.openxmlformats.org/officeDocument/2006/relationships/customXml" Target="../ink/ink39.xml"/><Relationship Id="rId25" Type="http://schemas.openxmlformats.org/officeDocument/2006/relationships/customXml" Target="../ink/ink45.xml"/><Relationship Id="rId33" Type="http://schemas.openxmlformats.org/officeDocument/2006/relationships/customXml" Target="../ink/ink53.xml"/><Relationship Id="rId38" Type="http://schemas.openxmlformats.org/officeDocument/2006/relationships/customXml" Target="../ink/ink56.xml"/><Relationship Id="rId20" Type="http://schemas.openxmlformats.org/officeDocument/2006/relationships/image" Target="../media/image28.png"/><Relationship Id="rId4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6.xml"/><Relationship Id="rId18" Type="http://schemas.openxmlformats.org/officeDocument/2006/relationships/image" Target="../media/image27.png"/><Relationship Id="rId26" Type="http://schemas.openxmlformats.org/officeDocument/2006/relationships/customXml" Target="../ink/ink76.xml"/><Relationship Id="rId39" Type="http://schemas.openxmlformats.org/officeDocument/2006/relationships/customXml" Target="../ink/ink87.xml"/><Relationship Id="rId21" Type="http://schemas.openxmlformats.org/officeDocument/2006/relationships/customXml" Target="../ink/ink71.xml"/><Relationship Id="rId34" Type="http://schemas.openxmlformats.org/officeDocument/2006/relationships/image" Target="../media/image29.png"/><Relationship Id="rId42" Type="http://schemas.openxmlformats.org/officeDocument/2006/relationships/image" Target="../media/image32.png"/><Relationship Id="rId47" Type="http://schemas.openxmlformats.org/officeDocument/2006/relationships/customXml" Target="../ink/ink91.xml"/><Relationship Id="rId50" Type="http://schemas.openxmlformats.org/officeDocument/2006/relationships/image" Target="../media/image38.png"/><Relationship Id="rId7" Type="http://schemas.openxmlformats.org/officeDocument/2006/relationships/customXml" Target="../ink/ink62.xml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68.xml"/><Relationship Id="rId29" Type="http://schemas.openxmlformats.org/officeDocument/2006/relationships/customXml" Target="../ink/ink79.xml"/><Relationship Id="rId11" Type="http://schemas.openxmlformats.org/officeDocument/2006/relationships/customXml" Target="../ink/ink65.xml"/><Relationship Id="rId24" Type="http://schemas.openxmlformats.org/officeDocument/2006/relationships/customXml" Target="../ink/ink74.xml"/><Relationship Id="rId32" Type="http://schemas.openxmlformats.org/officeDocument/2006/relationships/customXml" Target="../ink/ink82.xml"/><Relationship Id="rId37" Type="http://schemas.openxmlformats.org/officeDocument/2006/relationships/customXml" Target="../ink/ink85.xml"/><Relationship Id="rId40" Type="http://schemas.openxmlformats.org/officeDocument/2006/relationships/customXml" Target="../ink/ink88.xml"/><Relationship Id="rId45" Type="http://schemas.openxmlformats.org/officeDocument/2006/relationships/customXml" Target="../ink/ink89.xml"/><Relationship Id="rId53" Type="http://schemas.openxmlformats.org/officeDocument/2006/relationships/customXml" Target="../ink/ink95.xml"/><Relationship Id="rId5" Type="http://schemas.openxmlformats.org/officeDocument/2006/relationships/customXml" Target="../ink/ink61.xml"/><Relationship Id="rId10" Type="http://schemas.openxmlformats.org/officeDocument/2006/relationships/customXml" Target="../ink/ink64.xml"/><Relationship Id="rId19" Type="http://schemas.openxmlformats.org/officeDocument/2006/relationships/customXml" Target="../ink/ink70.xml"/><Relationship Id="rId31" Type="http://schemas.openxmlformats.org/officeDocument/2006/relationships/customXml" Target="../ink/ink81.xml"/><Relationship Id="rId44" Type="http://schemas.openxmlformats.org/officeDocument/2006/relationships/image" Target="../media/image34.png"/><Relationship Id="rId52" Type="http://schemas.openxmlformats.org/officeDocument/2006/relationships/customXml" Target="../ink/ink94.xml"/><Relationship Id="rId4" Type="http://schemas.openxmlformats.org/officeDocument/2006/relationships/image" Target="../media/image22.png"/><Relationship Id="rId9" Type="http://schemas.openxmlformats.org/officeDocument/2006/relationships/customXml" Target="../ink/ink63.xml"/><Relationship Id="rId14" Type="http://schemas.openxmlformats.org/officeDocument/2006/relationships/image" Target="../media/image26.png"/><Relationship Id="rId22" Type="http://schemas.openxmlformats.org/officeDocument/2006/relationships/customXml" Target="../ink/ink72.xml"/><Relationship Id="rId27" Type="http://schemas.openxmlformats.org/officeDocument/2006/relationships/customXml" Target="../ink/ink77.xml"/><Relationship Id="rId30" Type="http://schemas.openxmlformats.org/officeDocument/2006/relationships/customXml" Target="../ink/ink80.xml"/><Relationship Id="rId35" Type="http://schemas.openxmlformats.org/officeDocument/2006/relationships/customXml" Target="../ink/ink84.xml"/><Relationship Id="rId43" Type="http://schemas.openxmlformats.org/officeDocument/2006/relationships/image" Target="../media/image33.png"/><Relationship Id="rId48" Type="http://schemas.openxmlformats.org/officeDocument/2006/relationships/image" Target="../media/image37.png"/><Relationship Id="rId8" Type="http://schemas.openxmlformats.org/officeDocument/2006/relationships/image" Target="../media/image24.png"/><Relationship Id="rId51" Type="http://schemas.openxmlformats.org/officeDocument/2006/relationships/customXml" Target="../ink/ink93.xml"/><Relationship Id="rId3" Type="http://schemas.openxmlformats.org/officeDocument/2006/relationships/image" Target="../media/image21.jpeg"/><Relationship Id="rId12" Type="http://schemas.openxmlformats.org/officeDocument/2006/relationships/image" Target="../media/image25.png"/><Relationship Id="rId17" Type="http://schemas.openxmlformats.org/officeDocument/2006/relationships/customXml" Target="../ink/ink69.xml"/><Relationship Id="rId25" Type="http://schemas.openxmlformats.org/officeDocument/2006/relationships/customXml" Target="../ink/ink75.xml"/><Relationship Id="rId33" Type="http://schemas.openxmlformats.org/officeDocument/2006/relationships/customXml" Target="../ink/ink83.xml"/><Relationship Id="rId38" Type="http://schemas.openxmlformats.org/officeDocument/2006/relationships/customXml" Target="../ink/ink86.xml"/><Relationship Id="rId46" Type="http://schemas.openxmlformats.org/officeDocument/2006/relationships/customXml" Target="../ink/ink90.xml"/><Relationship Id="rId20" Type="http://schemas.openxmlformats.org/officeDocument/2006/relationships/image" Target="../media/image28.png"/><Relationship Id="rId41" Type="http://schemas.openxmlformats.org/officeDocument/2006/relationships/image" Target="../media/image31.png"/><Relationship Id="rId54" Type="http://schemas.openxmlformats.org/officeDocument/2006/relationships/customXml" Target="../ink/ink9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5" Type="http://schemas.openxmlformats.org/officeDocument/2006/relationships/customXml" Target="../ink/ink67.xml"/><Relationship Id="rId23" Type="http://schemas.openxmlformats.org/officeDocument/2006/relationships/customXml" Target="../ink/ink73.xml"/><Relationship Id="rId28" Type="http://schemas.openxmlformats.org/officeDocument/2006/relationships/customXml" Target="../ink/ink78.xml"/><Relationship Id="rId36" Type="http://schemas.openxmlformats.org/officeDocument/2006/relationships/image" Target="../media/image30.png"/><Relationship Id="rId49" Type="http://schemas.openxmlformats.org/officeDocument/2006/relationships/customXml" Target="../ink/ink9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2.xml"/><Relationship Id="rId18" Type="http://schemas.openxmlformats.org/officeDocument/2006/relationships/image" Target="../media/image27.png"/><Relationship Id="rId26" Type="http://schemas.openxmlformats.org/officeDocument/2006/relationships/customXml" Target="../ink/ink112.xml"/><Relationship Id="rId39" Type="http://schemas.openxmlformats.org/officeDocument/2006/relationships/customXml" Target="../ink/ink123.xml"/><Relationship Id="rId21" Type="http://schemas.openxmlformats.org/officeDocument/2006/relationships/customXml" Target="../ink/ink107.xml"/><Relationship Id="rId34" Type="http://schemas.openxmlformats.org/officeDocument/2006/relationships/image" Target="../media/image29.png"/><Relationship Id="rId42" Type="http://schemas.openxmlformats.org/officeDocument/2006/relationships/image" Target="../media/image34.png"/><Relationship Id="rId7" Type="http://schemas.openxmlformats.org/officeDocument/2006/relationships/customXml" Target="../ink/ink98.xml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104.xml"/><Relationship Id="rId29" Type="http://schemas.openxmlformats.org/officeDocument/2006/relationships/customXml" Target="../ink/ink1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customXml" Target="../ink/ink101.xml"/><Relationship Id="rId24" Type="http://schemas.openxmlformats.org/officeDocument/2006/relationships/customXml" Target="../ink/ink110.xml"/><Relationship Id="rId32" Type="http://schemas.openxmlformats.org/officeDocument/2006/relationships/customXml" Target="../ink/ink118.xml"/><Relationship Id="rId37" Type="http://schemas.openxmlformats.org/officeDocument/2006/relationships/customXml" Target="../ink/ink121.xml"/><Relationship Id="rId40" Type="http://schemas.openxmlformats.org/officeDocument/2006/relationships/customXml" Target="../ink/ink124.xml"/><Relationship Id="rId45" Type="http://schemas.openxmlformats.org/officeDocument/2006/relationships/image" Target="../media/image31.png"/><Relationship Id="rId5" Type="http://schemas.openxmlformats.org/officeDocument/2006/relationships/customXml" Target="../ink/ink97.xml"/><Relationship Id="rId15" Type="http://schemas.openxmlformats.org/officeDocument/2006/relationships/customXml" Target="../ink/ink103.xml"/><Relationship Id="rId23" Type="http://schemas.openxmlformats.org/officeDocument/2006/relationships/customXml" Target="../ink/ink109.xml"/><Relationship Id="rId28" Type="http://schemas.openxmlformats.org/officeDocument/2006/relationships/customXml" Target="../ink/ink114.xml"/><Relationship Id="rId36" Type="http://schemas.openxmlformats.org/officeDocument/2006/relationships/image" Target="../media/image30.png"/><Relationship Id="rId10" Type="http://schemas.openxmlformats.org/officeDocument/2006/relationships/customXml" Target="../ink/ink100.xml"/><Relationship Id="rId19" Type="http://schemas.openxmlformats.org/officeDocument/2006/relationships/customXml" Target="../ink/ink106.xml"/><Relationship Id="rId31" Type="http://schemas.openxmlformats.org/officeDocument/2006/relationships/customXml" Target="../ink/ink117.xml"/><Relationship Id="rId44" Type="http://schemas.openxmlformats.org/officeDocument/2006/relationships/customXml" Target="../ink/ink126.xml"/><Relationship Id="rId4" Type="http://schemas.openxmlformats.org/officeDocument/2006/relationships/image" Target="../media/image22.png"/><Relationship Id="rId9" Type="http://schemas.openxmlformats.org/officeDocument/2006/relationships/customXml" Target="../ink/ink99.xml"/><Relationship Id="rId14" Type="http://schemas.openxmlformats.org/officeDocument/2006/relationships/image" Target="../media/image26.png"/><Relationship Id="rId22" Type="http://schemas.openxmlformats.org/officeDocument/2006/relationships/customXml" Target="../ink/ink108.xml"/><Relationship Id="rId27" Type="http://schemas.openxmlformats.org/officeDocument/2006/relationships/customXml" Target="../ink/ink113.xml"/><Relationship Id="rId30" Type="http://schemas.openxmlformats.org/officeDocument/2006/relationships/customXml" Target="../ink/ink116.xml"/><Relationship Id="rId35" Type="http://schemas.openxmlformats.org/officeDocument/2006/relationships/customXml" Target="../ink/ink120.xml"/><Relationship Id="rId43" Type="http://schemas.openxmlformats.org/officeDocument/2006/relationships/customXml" Target="../ink/ink125.xml"/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12" Type="http://schemas.openxmlformats.org/officeDocument/2006/relationships/image" Target="../media/image25.png"/><Relationship Id="rId17" Type="http://schemas.openxmlformats.org/officeDocument/2006/relationships/customXml" Target="../ink/ink105.xml"/><Relationship Id="rId25" Type="http://schemas.openxmlformats.org/officeDocument/2006/relationships/customXml" Target="../ink/ink111.xml"/><Relationship Id="rId33" Type="http://schemas.openxmlformats.org/officeDocument/2006/relationships/customXml" Target="../ink/ink119.xml"/><Relationship Id="rId38" Type="http://schemas.openxmlformats.org/officeDocument/2006/relationships/customXml" Target="../ink/ink122.xml"/><Relationship Id="rId20" Type="http://schemas.openxmlformats.org/officeDocument/2006/relationships/image" Target="../media/image28.png"/><Relationship Id="rId4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r="20074"/>
          <a:stretch/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Quest for Stones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 dirty="0"/>
              <a:t>Unit 1: Knowing Me, Knowing You</a:t>
            </a:r>
          </a:p>
          <a:p>
            <a:r>
              <a:rPr lang="en-US" dirty="0"/>
              <a:t>Lesson 2</a:t>
            </a:r>
          </a:p>
          <a:p>
            <a:r>
              <a:rPr lang="en-US" dirty="0"/>
              <a:t>Lesson 3 (Extension)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explore how our values and goals influence our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854BFC88-2D2D-13D6-0BDE-977B83F97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849209" y="2056084"/>
            <a:ext cx="5445582" cy="403666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FBB0-2CA3-6989-4F6C-0DCA11AA3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98E4A13-A41A-A227-AF1A-7B5CFEE68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929D45A-3892-DB59-640D-6FAD1630993E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97A36F-7106-7F94-EB3E-163591D58322}"/>
              </a:ext>
            </a:extLst>
          </p:cNvPr>
          <p:cNvSpPr/>
          <p:nvPr/>
        </p:nvSpPr>
        <p:spPr>
          <a:xfrm>
            <a:off x="1397032" y="1389648"/>
            <a:ext cx="1201428" cy="1218741"/>
          </a:xfrm>
          <a:custGeom>
            <a:avLst/>
            <a:gdLst>
              <a:gd name="connsiteX0" fmla="*/ 0 w 1201428"/>
              <a:gd name="connsiteY0" fmla="*/ 609371 h 1218741"/>
              <a:gd name="connsiteX1" fmla="*/ 600714 w 1201428"/>
              <a:gd name="connsiteY1" fmla="*/ 0 h 1218741"/>
              <a:gd name="connsiteX2" fmla="*/ 1201428 w 1201428"/>
              <a:gd name="connsiteY2" fmla="*/ 609371 h 1218741"/>
              <a:gd name="connsiteX3" fmla="*/ 600714 w 1201428"/>
              <a:gd name="connsiteY3" fmla="*/ 1218742 h 1218741"/>
              <a:gd name="connsiteX4" fmla="*/ 0 w 1201428"/>
              <a:gd name="connsiteY4" fmla="*/ 609371 h 121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218741" extrusionOk="0">
                <a:moveTo>
                  <a:pt x="0" y="609371"/>
                </a:moveTo>
                <a:cubicBezTo>
                  <a:pt x="8241" y="275461"/>
                  <a:pt x="273732" y="6200"/>
                  <a:pt x="600714" y="0"/>
                </a:cubicBezTo>
                <a:cubicBezTo>
                  <a:pt x="890354" y="39797"/>
                  <a:pt x="1226712" y="260000"/>
                  <a:pt x="1201428" y="609371"/>
                </a:cubicBezTo>
                <a:cubicBezTo>
                  <a:pt x="1185886" y="918381"/>
                  <a:pt x="893708" y="1255874"/>
                  <a:pt x="600714" y="1218742"/>
                </a:cubicBezTo>
                <a:cubicBezTo>
                  <a:pt x="265570" y="1159952"/>
                  <a:pt x="31051" y="965859"/>
                  <a:pt x="0" y="609371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915DAA-E471-3F90-1E4C-7CA00DCC2F94}"/>
              </a:ext>
            </a:extLst>
          </p:cNvPr>
          <p:cNvSpPr/>
          <p:nvPr/>
        </p:nvSpPr>
        <p:spPr>
          <a:xfrm>
            <a:off x="1425171" y="4249612"/>
            <a:ext cx="1201428" cy="1104015"/>
          </a:xfrm>
          <a:custGeom>
            <a:avLst/>
            <a:gdLst>
              <a:gd name="connsiteX0" fmla="*/ 0 w 1201428"/>
              <a:gd name="connsiteY0" fmla="*/ 552008 h 1104015"/>
              <a:gd name="connsiteX1" fmla="*/ 600714 w 1201428"/>
              <a:gd name="connsiteY1" fmla="*/ 0 h 1104015"/>
              <a:gd name="connsiteX2" fmla="*/ 1201428 w 1201428"/>
              <a:gd name="connsiteY2" fmla="*/ 552008 h 1104015"/>
              <a:gd name="connsiteX3" fmla="*/ 600714 w 1201428"/>
              <a:gd name="connsiteY3" fmla="*/ 1104016 h 1104015"/>
              <a:gd name="connsiteX4" fmla="*/ 0 w 1201428"/>
              <a:gd name="connsiteY4" fmla="*/ 552008 h 11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104015" extrusionOk="0">
                <a:moveTo>
                  <a:pt x="0" y="552008"/>
                </a:moveTo>
                <a:cubicBezTo>
                  <a:pt x="55024" y="264741"/>
                  <a:pt x="279738" y="13985"/>
                  <a:pt x="600714" y="0"/>
                </a:cubicBezTo>
                <a:cubicBezTo>
                  <a:pt x="876991" y="52422"/>
                  <a:pt x="1252635" y="221167"/>
                  <a:pt x="1201428" y="552008"/>
                </a:cubicBezTo>
                <a:cubicBezTo>
                  <a:pt x="1181956" y="822375"/>
                  <a:pt x="870933" y="1162960"/>
                  <a:pt x="600714" y="1104016"/>
                </a:cubicBezTo>
                <a:cubicBezTo>
                  <a:pt x="264088" y="1019438"/>
                  <a:pt x="47906" y="887641"/>
                  <a:pt x="0" y="552008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013978-9CB0-9276-EB6C-CBA4E733EC35}"/>
              </a:ext>
            </a:extLst>
          </p:cNvPr>
          <p:cNvSpPr/>
          <p:nvPr/>
        </p:nvSpPr>
        <p:spPr>
          <a:xfrm>
            <a:off x="6191540" y="1545679"/>
            <a:ext cx="1880097" cy="1560509"/>
          </a:xfrm>
          <a:custGeom>
            <a:avLst/>
            <a:gdLst>
              <a:gd name="connsiteX0" fmla="*/ 0 w 1880097"/>
              <a:gd name="connsiteY0" fmla="*/ 780255 h 1560509"/>
              <a:gd name="connsiteX1" fmla="*/ 940049 w 1880097"/>
              <a:gd name="connsiteY1" fmla="*/ 0 h 1560509"/>
              <a:gd name="connsiteX2" fmla="*/ 1880098 w 1880097"/>
              <a:gd name="connsiteY2" fmla="*/ 780255 h 1560509"/>
              <a:gd name="connsiteX3" fmla="*/ 940049 w 1880097"/>
              <a:gd name="connsiteY3" fmla="*/ 1560510 h 1560509"/>
              <a:gd name="connsiteX4" fmla="*/ 0 w 1880097"/>
              <a:gd name="connsiteY4" fmla="*/ 780255 h 156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097" h="1560509" extrusionOk="0">
                <a:moveTo>
                  <a:pt x="0" y="780255"/>
                </a:moveTo>
                <a:cubicBezTo>
                  <a:pt x="10630" y="352732"/>
                  <a:pt x="461732" y="52962"/>
                  <a:pt x="940049" y="0"/>
                </a:cubicBezTo>
                <a:cubicBezTo>
                  <a:pt x="1400822" y="55175"/>
                  <a:pt x="1891172" y="343714"/>
                  <a:pt x="1880098" y="780255"/>
                </a:cubicBezTo>
                <a:cubicBezTo>
                  <a:pt x="1840951" y="1141821"/>
                  <a:pt x="1447170" y="1572054"/>
                  <a:pt x="940049" y="1560510"/>
                </a:cubicBezTo>
                <a:cubicBezTo>
                  <a:pt x="420464" y="1553373"/>
                  <a:pt x="66078" y="1253615"/>
                  <a:pt x="0" y="780255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93C75-FD9C-BD54-3C22-091E89959DE0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01BAEB-B58A-1E9F-0841-59DE2BA97C98}"/>
              </a:ext>
            </a:extLst>
          </p:cNvPr>
          <p:cNvGrpSpPr/>
          <p:nvPr/>
        </p:nvGrpSpPr>
        <p:grpSpPr>
          <a:xfrm>
            <a:off x="2971980" y="11424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7536AD6-1176-6944-4D58-6F779FE409B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09661A5-BD3C-09C2-ECB0-4E7521C2C4D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BBEDDA-9DF9-BDD8-C748-E9A8A604B0D8}"/>
              </a:ext>
            </a:extLst>
          </p:cNvPr>
          <p:cNvGrpSpPr/>
          <p:nvPr/>
        </p:nvGrpSpPr>
        <p:grpSpPr>
          <a:xfrm>
            <a:off x="5186221" y="13725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C7B45FF-156E-0737-4B18-6C04F6C9B56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E294930-D63F-B416-7A16-B291D5BE44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DF866E-89EC-91AE-CFF5-EC6E2B18FD85}"/>
              </a:ext>
            </a:extLst>
          </p:cNvPr>
          <p:cNvGrpSpPr/>
          <p:nvPr/>
        </p:nvGrpSpPr>
        <p:grpSpPr>
          <a:xfrm>
            <a:off x="4061334" y="24926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70C85DF-0255-541D-EECE-4B7610513D7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203E419-6507-85EF-084F-928F4A449E8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D66B87C-92A4-83F0-B936-F258220BF4C3}"/>
              </a:ext>
            </a:extLst>
          </p:cNvPr>
          <p:cNvGrpSpPr/>
          <p:nvPr/>
        </p:nvGrpSpPr>
        <p:grpSpPr>
          <a:xfrm>
            <a:off x="5273134" y="234921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D268FA2-981B-0A18-96AA-79B4F048C55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E6E9253-44A9-12E2-2743-78430B2C032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80B6C4C-11A7-862E-598B-45863724B2DF}"/>
              </a:ext>
            </a:extLst>
          </p:cNvPr>
          <p:cNvGrpSpPr/>
          <p:nvPr/>
        </p:nvGrpSpPr>
        <p:grpSpPr>
          <a:xfrm>
            <a:off x="7023824" y="32809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95A5623-237E-7397-7D5D-1ED3BAB3E7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E338A05-5D99-5999-8AF0-8A161A8F47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43A9430-C86E-2021-D0F5-E276E54B8214}"/>
              </a:ext>
            </a:extLst>
          </p:cNvPr>
          <p:cNvGrpSpPr/>
          <p:nvPr/>
        </p:nvGrpSpPr>
        <p:grpSpPr>
          <a:xfrm>
            <a:off x="3420727" y="47873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2B0F38D-CBFD-FA78-9981-427853E3F04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B882F1E-09F2-94C7-B6FF-BCC8C77D4A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5B9AC9-ADBB-F2A8-C78E-13EE6B10D982}"/>
              </a:ext>
            </a:extLst>
          </p:cNvPr>
          <p:cNvGrpSpPr/>
          <p:nvPr/>
        </p:nvGrpSpPr>
        <p:grpSpPr>
          <a:xfrm>
            <a:off x="4317156" y="45802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DDD660B-894F-0AE4-CE6A-6EFA1DEFB83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06082C-085C-A1F6-50A4-3E6439B1482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CFFAA75-AC4C-F206-36AE-057C7F75C25E}"/>
              </a:ext>
            </a:extLst>
          </p:cNvPr>
          <p:cNvGrpSpPr/>
          <p:nvPr/>
        </p:nvGrpSpPr>
        <p:grpSpPr>
          <a:xfrm>
            <a:off x="3605270" y="347155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D049B7F-E14D-4133-19DF-F6954B40FA2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D049B7F-E14D-4133-19DF-F6954B40FA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79778EA-6004-EA0A-ABAA-EF28D0540E3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79778EA-6004-EA0A-ABAA-EF28D0540E3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D2F3032-7D8D-A49C-BC73-27AB4CE8CF41}"/>
              </a:ext>
            </a:extLst>
          </p:cNvPr>
          <p:cNvGrpSpPr/>
          <p:nvPr/>
        </p:nvGrpSpPr>
        <p:grpSpPr>
          <a:xfrm>
            <a:off x="1997684" y="28597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3D84FD-0A30-D7F7-BEE0-EFB4F2BA083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1BD7717-ECFF-92C6-235D-64A2A6C46B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6452BD-F0CA-FD8A-613B-40B7F3729F3E}"/>
              </a:ext>
            </a:extLst>
          </p:cNvPr>
          <p:cNvGrpSpPr/>
          <p:nvPr/>
        </p:nvGrpSpPr>
        <p:grpSpPr>
          <a:xfrm>
            <a:off x="3094912" y="199924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ED9D3A1-A559-C447-591A-AAA642FF36C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ED9D3A1-A559-C447-591A-AAA642FF36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A74A210-1C7E-DCA3-D96D-B440D005765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A74A210-1C7E-DCA3-D96D-B440D00576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EF58511-44C4-7744-0CDD-6371D59BBED6}"/>
              </a:ext>
            </a:extLst>
          </p:cNvPr>
          <p:cNvGrpSpPr/>
          <p:nvPr/>
        </p:nvGrpSpPr>
        <p:grpSpPr>
          <a:xfrm>
            <a:off x="5683050" y="411639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1A75F30-6EF4-FA52-A5F6-275E7B2924B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A982CF5-C017-8745-52B3-221340DB81F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06F778-AB85-4DD6-B646-A23C1C8FFA16}"/>
              </a:ext>
            </a:extLst>
          </p:cNvPr>
          <p:cNvGrpSpPr/>
          <p:nvPr/>
        </p:nvGrpSpPr>
        <p:grpSpPr>
          <a:xfrm>
            <a:off x="2005801" y="172158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F02D559-9E71-A321-5025-7A1AC874FE7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F02D559-9E71-A321-5025-7A1AC874FE7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4ACFD55-C430-C22E-A203-47DF5E00267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4ACFD55-C430-C22E-A203-47DF5E00267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D4BFAF-DE6D-D87A-196E-08BDA22FB4C0}"/>
              </a:ext>
            </a:extLst>
          </p:cNvPr>
          <p:cNvGrpSpPr/>
          <p:nvPr/>
        </p:nvGrpSpPr>
        <p:grpSpPr>
          <a:xfrm>
            <a:off x="2096432" y="43841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F0E6B19-F994-5C4B-E9AC-2C5FBCEE901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F0E6B19-F994-5C4B-E9AC-2C5FBCEE901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6F49AEB-CCF2-0276-C4CF-6928CF5785B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6F49AEB-CCF2-0276-C4CF-6928CF5785B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46A019-571B-7D19-2096-BC22121FAD1D}"/>
              </a:ext>
            </a:extLst>
          </p:cNvPr>
          <p:cNvGrpSpPr/>
          <p:nvPr/>
        </p:nvGrpSpPr>
        <p:grpSpPr>
          <a:xfrm>
            <a:off x="6724656" y="24436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5DAAAAB-5E0A-B353-5D6B-309B0688483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5DAAAAB-5E0A-B353-5D6B-309B0688483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B55B07D-FF9C-F10F-4458-82B8B879144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B55B07D-FF9C-F10F-4458-82B8B879144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550823-F8E4-BFAB-2CEE-4BDDB445E4F3}"/>
              </a:ext>
            </a:extLst>
          </p:cNvPr>
          <p:cNvGrpSpPr/>
          <p:nvPr/>
        </p:nvGrpSpPr>
        <p:grpSpPr>
          <a:xfrm>
            <a:off x="3274081" y="788288"/>
            <a:ext cx="1901149" cy="601360"/>
            <a:chOff x="2613827" y="724074"/>
            <a:chExt cx="1901149" cy="6013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6D15B3-CDC3-5B56-D2BC-2B36431A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CD0513-CD9E-73FD-C6D7-C7B2F2186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703CDFF0-EF67-12F0-6DB0-220A97F41B9D}"/>
              </a:ext>
            </a:extLst>
          </p:cNvPr>
          <p:cNvSpPr/>
          <p:nvPr/>
        </p:nvSpPr>
        <p:spPr>
          <a:xfrm>
            <a:off x="1525376" y="4711307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163F0231-A05E-7F3E-D29A-06152F1BB5DD}"/>
              </a:ext>
            </a:extLst>
          </p:cNvPr>
          <p:cNvSpPr/>
          <p:nvPr/>
        </p:nvSpPr>
        <p:spPr>
          <a:xfrm>
            <a:off x="1797342" y="4955881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D11F4FFF-4712-0BC8-E792-F20E7605E07F}"/>
              </a:ext>
            </a:extLst>
          </p:cNvPr>
          <p:cNvSpPr/>
          <p:nvPr/>
        </p:nvSpPr>
        <p:spPr>
          <a:xfrm>
            <a:off x="6484664" y="212814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194B4169-3497-2F12-058D-CF5DA52C19A8}"/>
              </a:ext>
            </a:extLst>
          </p:cNvPr>
          <p:cNvSpPr/>
          <p:nvPr/>
        </p:nvSpPr>
        <p:spPr>
          <a:xfrm>
            <a:off x="1515963" y="191608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D8C848A-C975-72D1-EE09-2D811392C347}"/>
              </a:ext>
            </a:extLst>
          </p:cNvPr>
          <p:cNvSpPr/>
          <p:nvPr/>
        </p:nvSpPr>
        <p:spPr>
          <a:xfrm>
            <a:off x="1787929" y="216065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8E3F717E-9831-788B-A9FE-09DDB5D9BEF6}"/>
              </a:ext>
            </a:extLst>
          </p:cNvPr>
          <p:cNvSpPr/>
          <p:nvPr/>
        </p:nvSpPr>
        <p:spPr>
          <a:xfrm>
            <a:off x="7507015" y="212480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BB4F54C1-05E9-9807-51D8-3CBDDCEAAA55}"/>
              </a:ext>
            </a:extLst>
          </p:cNvPr>
          <p:cNvSpPr/>
          <p:nvPr/>
        </p:nvSpPr>
        <p:spPr>
          <a:xfrm>
            <a:off x="7538146" y="245663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6DC4CEAC-3918-8C2A-26EF-81CC0E3C1079}"/>
              </a:ext>
            </a:extLst>
          </p:cNvPr>
          <p:cNvSpPr/>
          <p:nvPr/>
        </p:nvSpPr>
        <p:spPr>
          <a:xfrm>
            <a:off x="6541263" y="177892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5E7CE441-E7CB-3429-FCE8-2971E6B973C6}"/>
              </a:ext>
            </a:extLst>
          </p:cNvPr>
          <p:cNvSpPr/>
          <p:nvPr/>
        </p:nvSpPr>
        <p:spPr>
          <a:xfrm>
            <a:off x="6813229" y="202349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418F7B34-0563-6506-920B-0FEC00005EC2}"/>
              </a:ext>
            </a:extLst>
          </p:cNvPr>
          <p:cNvSpPr/>
          <p:nvPr/>
        </p:nvSpPr>
        <p:spPr>
          <a:xfrm>
            <a:off x="1605465" y="155809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8" name="Freeform 4">
            <a:extLst>
              <a:ext uri="{FF2B5EF4-FFF2-40B4-BE49-F238E27FC236}">
                <a16:creationId xmlns:a16="http://schemas.microsoft.com/office/drawing/2014/main" id="{D54E4403-2A49-DBD7-BB9E-A3BA159415ED}"/>
              </a:ext>
            </a:extLst>
          </p:cNvPr>
          <p:cNvSpPr/>
          <p:nvPr/>
        </p:nvSpPr>
        <p:spPr>
          <a:xfrm>
            <a:off x="1886110" y="459603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9" name="Freeform 4">
            <a:extLst>
              <a:ext uri="{FF2B5EF4-FFF2-40B4-BE49-F238E27FC236}">
                <a16:creationId xmlns:a16="http://schemas.microsoft.com/office/drawing/2014/main" id="{BE868B47-BB21-D7B6-DBBE-E581CF6CE272}"/>
              </a:ext>
            </a:extLst>
          </p:cNvPr>
          <p:cNvSpPr/>
          <p:nvPr/>
        </p:nvSpPr>
        <p:spPr>
          <a:xfrm>
            <a:off x="2115993" y="489316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914267B-5D63-5453-45A2-08EE6A3A8933}"/>
              </a:ext>
            </a:extLst>
          </p:cNvPr>
          <p:cNvGrpSpPr/>
          <p:nvPr/>
        </p:nvGrpSpPr>
        <p:grpSpPr>
          <a:xfrm>
            <a:off x="7056646" y="16436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E2E6658-7393-82AD-5E53-557C1397E1C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E2E6658-7393-82AD-5E53-557C1397E1C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25CA819-7131-BBE2-8772-5F675F3A31C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25CA819-7131-BBE2-8772-5F675F3A31C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235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04809 0.2067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08194 -0.165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828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9 0.20671 L -0.09479 0.053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-0.21841 -0.025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4 -0.16574 L -0.01319 -0.154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25243 -4.07407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17049 -0.237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49 -0.23773 L -0.01493 -0.1069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652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19167 0.121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8" grpId="0" animBg="1"/>
      <p:bldP spid="6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4D2F8-D138-5358-A47D-CA593B1E2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ABAA22-789D-462E-9A68-450319819D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DFFBC22-0F9D-6EF9-F225-F79F0BF297C3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F389D4-94C0-83F1-3D30-95CEB5722344}"/>
              </a:ext>
            </a:extLst>
          </p:cNvPr>
          <p:cNvSpPr/>
          <p:nvPr/>
        </p:nvSpPr>
        <p:spPr>
          <a:xfrm>
            <a:off x="1397032" y="1389648"/>
            <a:ext cx="1201428" cy="1218741"/>
          </a:xfrm>
          <a:custGeom>
            <a:avLst/>
            <a:gdLst>
              <a:gd name="connsiteX0" fmla="*/ 0 w 1201428"/>
              <a:gd name="connsiteY0" fmla="*/ 609371 h 1218741"/>
              <a:gd name="connsiteX1" fmla="*/ 600714 w 1201428"/>
              <a:gd name="connsiteY1" fmla="*/ 0 h 1218741"/>
              <a:gd name="connsiteX2" fmla="*/ 1201428 w 1201428"/>
              <a:gd name="connsiteY2" fmla="*/ 609371 h 1218741"/>
              <a:gd name="connsiteX3" fmla="*/ 600714 w 1201428"/>
              <a:gd name="connsiteY3" fmla="*/ 1218742 h 1218741"/>
              <a:gd name="connsiteX4" fmla="*/ 0 w 1201428"/>
              <a:gd name="connsiteY4" fmla="*/ 609371 h 121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218741" extrusionOk="0">
                <a:moveTo>
                  <a:pt x="0" y="609371"/>
                </a:moveTo>
                <a:cubicBezTo>
                  <a:pt x="8241" y="275461"/>
                  <a:pt x="273732" y="6200"/>
                  <a:pt x="600714" y="0"/>
                </a:cubicBezTo>
                <a:cubicBezTo>
                  <a:pt x="890354" y="39797"/>
                  <a:pt x="1226712" y="260000"/>
                  <a:pt x="1201428" y="609371"/>
                </a:cubicBezTo>
                <a:cubicBezTo>
                  <a:pt x="1185886" y="918381"/>
                  <a:pt x="893708" y="1255874"/>
                  <a:pt x="600714" y="1218742"/>
                </a:cubicBezTo>
                <a:cubicBezTo>
                  <a:pt x="265570" y="1159952"/>
                  <a:pt x="31051" y="965859"/>
                  <a:pt x="0" y="609371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EE57DC-DDE9-103C-38DF-4B7108DBA233}"/>
              </a:ext>
            </a:extLst>
          </p:cNvPr>
          <p:cNvSpPr/>
          <p:nvPr/>
        </p:nvSpPr>
        <p:spPr>
          <a:xfrm>
            <a:off x="1425171" y="4249612"/>
            <a:ext cx="1201428" cy="1104015"/>
          </a:xfrm>
          <a:custGeom>
            <a:avLst/>
            <a:gdLst>
              <a:gd name="connsiteX0" fmla="*/ 0 w 1201428"/>
              <a:gd name="connsiteY0" fmla="*/ 552008 h 1104015"/>
              <a:gd name="connsiteX1" fmla="*/ 600714 w 1201428"/>
              <a:gd name="connsiteY1" fmla="*/ 0 h 1104015"/>
              <a:gd name="connsiteX2" fmla="*/ 1201428 w 1201428"/>
              <a:gd name="connsiteY2" fmla="*/ 552008 h 1104015"/>
              <a:gd name="connsiteX3" fmla="*/ 600714 w 1201428"/>
              <a:gd name="connsiteY3" fmla="*/ 1104016 h 1104015"/>
              <a:gd name="connsiteX4" fmla="*/ 0 w 1201428"/>
              <a:gd name="connsiteY4" fmla="*/ 552008 h 11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104015" extrusionOk="0">
                <a:moveTo>
                  <a:pt x="0" y="552008"/>
                </a:moveTo>
                <a:cubicBezTo>
                  <a:pt x="55024" y="264741"/>
                  <a:pt x="279738" y="13985"/>
                  <a:pt x="600714" y="0"/>
                </a:cubicBezTo>
                <a:cubicBezTo>
                  <a:pt x="876991" y="52422"/>
                  <a:pt x="1252635" y="221167"/>
                  <a:pt x="1201428" y="552008"/>
                </a:cubicBezTo>
                <a:cubicBezTo>
                  <a:pt x="1181956" y="822375"/>
                  <a:pt x="870933" y="1162960"/>
                  <a:pt x="600714" y="1104016"/>
                </a:cubicBezTo>
                <a:cubicBezTo>
                  <a:pt x="264088" y="1019438"/>
                  <a:pt x="47906" y="887641"/>
                  <a:pt x="0" y="552008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54CA00-99CD-45A2-4E31-2898A2F39F84}"/>
              </a:ext>
            </a:extLst>
          </p:cNvPr>
          <p:cNvSpPr/>
          <p:nvPr/>
        </p:nvSpPr>
        <p:spPr>
          <a:xfrm>
            <a:off x="6191540" y="1545679"/>
            <a:ext cx="1880097" cy="1560509"/>
          </a:xfrm>
          <a:custGeom>
            <a:avLst/>
            <a:gdLst>
              <a:gd name="connsiteX0" fmla="*/ 0 w 1880097"/>
              <a:gd name="connsiteY0" fmla="*/ 780255 h 1560509"/>
              <a:gd name="connsiteX1" fmla="*/ 940049 w 1880097"/>
              <a:gd name="connsiteY1" fmla="*/ 0 h 1560509"/>
              <a:gd name="connsiteX2" fmla="*/ 1880098 w 1880097"/>
              <a:gd name="connsiteY2" fmla="*/ 780255 h 1560509"/>
              <a:gd name="connsiteX3" fmla="*/ 940049 w 1880097"/>
              <a:gd name="connsiteY3" fmla="*/ 1560510 h 1560509"/>
              <a:gd name="connsiteX4" fmla="*/ 0 w 1880097"/>
              <a:gd name="connsiteY4" fmla="*/ 780255 h 156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097" h="1560509" extrusionOk="0">
                <a:moveTo>
                  <a:pt x="0" y="780255"/>
                </a:moveTo>
                <a:cubicBezTo>
                  <a:pt x="10630" y="352732"/>
                  <a:pt x="461732" y="52962"/>
                  <a:pt x="940049" y="0"/>
                </a:cubicBezTo>
                <a:cubicBezTo>
                  <a:pt x="1400822" y="55175"/>
                  <a:pt x="1891172" y="343714"/>
                  <a:pt x="1880098" y="780255"/>
                </a:cubicBezTo>
                <a:cubicBezTo>
                  <a:pt x="1840951" y="1141821"/>
                  <a:pt x="1447170" y="1572054"/>
                  <a:pt x="940049" y="1560510"/>
                </a:cubicBezTo>
                <a:cubicBezTo>
                  <a:pt x="420464" y="1553373"/>
                  <a:pt x="66078" y="1253615"/>
                  <a:pt x="0" y="780255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34465-5365-5922-EEB1-A3DCE04DC9FF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4000" i="0">
              <a:solidFill>
                <a:schemeClr val="tx1"/>
              </a:solidFill>
              <a:latin typeface="Ink Free" panose="03080402000500000000" pitchFamily="66" charset="0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7DD179-C52B-6E69-6636-A0B538A705B1}"/>
              </a:ext>
            </a:extLst>
          </p:cNvPr>
          <p:cNvGrpSpPr/>
          <p:nvPr/>
        </p:nvGrpSpPr>
        <p:grpSpPr>
          <a:xfrm>
            <a:off x="2971980" y="11424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E41DE24-20A0-5E68-A812-79245210ACD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E41DE24-20A0-5E68-A812-79245210AC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261F186-1844-CD0F-89D3-7351DE106D3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261F186-1844-CD0F-89D3-7351DE106D3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583EDF-54B6-F10C-90BA-B0DB6A59CDDF}"/>
              </a:ext>
            </a:extLst>
          </p:cNvPr>
          <p:cNvGrpSpPr/>
          <p:nvPr/>
        </p:nvGrpSpPr>
        <p:grpSpPr>
          <a:xfrm>
            <a:off x="5186221" y="13725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C6CC675-1F0A-8437-DD22-72554D7030A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C6CC675-1F0A-8437-DD22-72554D7030A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25E12EF-B3B5-7F7F-94BD-D5ACF458E50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25E12EF-B3B5-7F7F-94BD-D5ACF458E5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840B21-6C18-8B41-1FBF-562BB9D99A30}"/>
              </a:ext>
            </a:extLst>
          </p:cNvPr>
          <p:cNvGrpSpPr/>
          <p:nvPr/>
        </p:nvGrpSpPr>
        <p:grpSpPr>
          <a:xfrm>
            <a:off x="4061334" y="24926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9BD85EE-FA6E-296F-C2C6-DBF4A2BAAE5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9BD85EE-FA6E-296F-C2C6-DBF4A2BAAE5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1ED0CA7-CEC7-E0BA-5440-6B1A998E06F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1ED0CA7-CEC7-E0BA-5440-6B1A998E06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01BA84-55DB-BE55-B01E-57AF887222CE}"/>
              </a:ext>
            </a:extLst>
          </p:cNvPr>
          <p:cNvGrpSpPr/>
          <p:nvPr/>
        </p:nvGrpSpPr>
        <p:grpSpPr>
          <a:xfrm>
            <a:off x="5273134" y="234921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6AD8085-E751-6A90-FDD8-F729F9815A8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6AD8085-E751-6A90-FDD8-F729F9815A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6E4C4AC-15A5-C861-FF41-4BBC8E07425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6E4C4AC-15A5-C861-FF41-4BBC8E07425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698864A-DE02-E076-4E10-A102D77DAED9}"/>
              </a:ext>
            </a:extLst>
          </p:cNvPr>
          <p:cNvGrpSpPr/>
          <p:nvPr/>
        </p:nvGrpSpPr>
        <p:grpSpPr>
          <a:xfrm>
            <a:off x="7023824" y="32809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9DCB5C1-0272-D071-8B03-BCBC45BE5CF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9DCB5C1-0272-D071-8B03-BCBC45BE5CF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FFB56A5-6660-9734-AD1D-43AA68E2BE5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FFB56A5-6660-9734-AD1D-43AA68E2BE5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01916C-F3F7-2F49-956F-145E85D79D62}"/>
              </a:ext>
            </a:extLst>
          </p:cNvPr>
          <p:cNvGrpSpPr/>
          <p:nvPr/>
        </p:nvGrpSpPr>
        <p:grpSpPr>
          <a:xfrm>
            <a:off x="3420727" y="47873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F9864EB-6126-F604-A65C-69151B79A6B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F9864EB-6126-F604-A65C-69151B79A6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A1DB0D0-773E-9088-A998-D53B1FFD020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A1DB0D0-773E-9088-A998-D53B1FFD02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568726-3DB0-034A-B468-85EEB6F2048D}"/>
              </a:ext>
            </a:extLst>
          </p:cNvPr>
          <p:cNvGrpSpPr/>
          <p:nvPr/>
        </p:nvGrpSpPr>
        <p:grpSpPr>
          <a:xfrm>
            <a:off x="4317156" y="45802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2AD2B40-56C6-DBBE-D211-83F9B8D8BBDF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2AD2B40-56C6-DBBE-D211-83F9B8D8BB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87756A2-CDE1-2571-1B3F-1025CE547D2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87756A2-CDE1-2571-1B3F-1025CE547D2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26990A-B0F4-A4B8-5D21-7E51FDECCC34}"/>
              </a:ext>
            </a:extLst>
          </p:cNvPr>
          <p:cNvGrpSpPr/>
          <p:nvPr/>
        </p:nvGrpSpPr>
        <p:grpSpPr>
          <a:xfrm>
            <a:off x="3605270" y="347155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D43DA64-FDED-87DB-E411-2C35F871A01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D43DA64-FDED-87DB-E411-2C35F871A01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7D4CCC9-7DDF-7AFE-1622-9BCC06E7481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7D4CCC9-7DDF-7AFE-1622-9BCC06E7481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CB3458-D841-2935-A0A4-5198656C7F3E}"/>
              </a:ext>
            </a:extLst>
          </p:cNvPr>
          <p:cNvGrpSpPr/>
          <p:nvPr/>
        </p:nvGrpSpPr>
        <p:grpSpPr>
          <a:xfrm>
            <a:off x="1997684" y="28597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368B3C7-A269-60C3-7065-91403840D14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368B3C7-A269-60C3-7065-91403840D14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DBA1012-0145-F2F2-232A-15A628A1127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DBA1012-0145-F2F2-232A-15A628A1127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14CAA66-513A-FCE9-90CF-C01305C18FF3}"/>
              </a:ext>
            </a:extLst>
          </p:cNvPr>
          <p:cNvGrpSpPr/>
          <p:nvPr/>
        </p:nvGrpSpPr>
        <p:grpSpPr>
          <a:xfrm>
            <a:off x="3094912" y="199924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31B5E5C-6302-DFC5-D977-650B500684D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31B5E5C-6302-DFC5-D977-650B500684D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3BB3A98-7F6C-6E1F-A028-9146BEDFFE7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3BB3A98-7F6C-6E1F-A028-9146BEDFFE7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6AC5BF7-5E8B-CC5C-3477-2E043ED54D14}"/>
              </a:ext>
            </a:extLst>
          </p:cNvPr>
          <p:cNvGrpSpPr/>
          <p:nvPr/>
        </p:nvGrpSpPr>
        <p:grpSpPr>
          <a:xfrm>
            <a:off x="5683050" y="411639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1123590-B774-C58E-83DC-6B1AAD6BC5E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1123590-B774-C58E-83DC-6B1AAD6BC5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EBE9430-0470-22D4-C02C-A2B65766BD6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EBE9430-0470-22D4-C02C-A2B65766BD6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6FF9CB-560B-AD64-DEA5-49954C665F3E}"/>
              </a:ext>
            </a:extLst>
          </p:cNvPr>
          <p:cNvGrpSpPr/>
          <p:nvPr/>
        </p:nvGrpSpPr>
        <p:grpSpPr>
          <a:xfrm>
            <a:off x="2005801" y="172158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4DDC551-FA8E-D1F5-991D-2EFF3BD4B89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4DDC551-FA8E-D1F5-991D-2EFF3BD4B89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31CF655-1835-8AA0-3143-9488B98A493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31CF655-1835-8AA0-3143-9488B98A493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174C04-57FE-4B12-2ABB-1BACF0954DB3}"/>
              </a:ext>
            </a:extLst>
          </p:cNvPr>
          <p:cNvGrpSpPr/>
          <p:nvPr/>
        </p:nvGrpSpPr>
        <p:grpSpPr>
          <a:xfrm>
            <a:off x="2096432" y="43841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EBC730F-4B34-8F65-B61B-50473EE2D93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EBC730F-4B34-8F65-B61B-50473EE2D93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4648ECA-C1A3-9044-0C7D-2C718C248C2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4648ECA-C1A3-9044-0C7D-2C718C248C2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981EBB-E8C2-9C5F-4522-D4C3D36F52E4}"/>
              </a:ext>
            </a:extLst>
          </p:cNvPr>
          <p:cNvGrpSpPr/>
          <p:nvPr/>
        </p:nvGrpSpPr>
        <p:grpSpPr>
          <a:xfrm>
            <a:off x="6724656" y="24436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C8AB80A-3477-13EA-2396-8FF6139C2CE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C8AB80A-3477-13EA-2396-8FF6139C2CE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4E6BB2E-D414-3733-27EB-42ADA3E61066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4E6BB2E-D414-3733-27EB-42ADA3E6106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A76D4546-FEFF-7FD1-1546-4DDE6D03CAFD}"/>
              </a:ext>
            </a:extLst>
          </p:cNvPr>
          <p:cNvSpPr/>
          <p:nvPr/>
        </p:nvSpPr>
        <p:spPr>
          <a:xfrm>
            <a:off x="1525376" y="4711307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DEADD91D-053D-B403-1C98-27D57D497F48}"/>
              </a:ext>
            </a:extLst>
          </p:cNvPr>
          <p:cNvSpPr/>
          <p:nvPr/>
        </p:nvSpPr>
        <p:spPr>
          <a:xfrm>
            <a:off x="1797342" y="4955881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59D683CB-37C5-E14F-0ABD-A2F38BF720F1}"/>
              </a:ext>
            </a:extLst>
          </p:cNvPr>
          <p:cNvSpPr/>
          <p:nvPr/>
        </p:nvSpPr>
        <p:spPr>
          <a:xfrm>
            <a:off x="6484664" y="212814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51AA841B-FCC4-20B3-AEC7-B8CAEF00DFC9}"/>
              </a:ext>
            </a:extLst>
          </p:cNvPr>
          <p:cNvSpPr/>
          <p:nvPr/>
        </p:nvSpPr>
        <p:spPr>
          <a:xfrm>
            <a:off x="1515963" y="191608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EBD6E818-9C52-A636-23A1-B9A4870692BD}"/>
              </a:ext>
            </a:extLst>
          </p:cNvPr>
          <p:cNvSpPr/>
          <p:nvPr/>
        </p:nvSpPr>
        <p:spPr>
          <a:xfrm>
            <a:off x="1787929" y="216065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83F60932-2664-5927-56AE-0745C8417F25}"/>
              </a:ext>
            </a:extLst>
          </p:cNvPr>
          <p:cNvSpPr/>
          <p:nvPr/>
        </p:nvSpPr>
        <p:spPr>
          <a:xfrm>
            <a:off x="7507015" y="212480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2AC647D9-8703-1D2A-E565-10AC1455E842}"/>
              </a:ext>
            </a:extLst>
          </p:cNvPr>
          <p:cNvSpPr/>
          <p:nvPr/>
        </p:nvSpPr>
        <p:spPr>
          <a:xfrm>
            <a:off x="7538146" y="245663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966A7924-503E-7F92-38F2-1953654E202E}"/>
              </a:ext>
            </a:extLst>
          </p:cNvPr>
          <p:cNvSpPr/>
          <p:nvPr/>
        </p:nvSpPr>
        <p:spPr>
          <a:xfrm>
            <a:off x="6541263" y="177892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1AB2E3EA-A16A-60D0-4364-DB6A516BDB94}"/>
              </a:ext>
            </a:extLst>
          </p:cNvPr>
          <p:cNvSpPr/>
          <p:nvPr/>
        </p:nvSpPr>
        <p:spPr>
          <a:xfrm>
            <a:off x="6813229" y="202349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FE76F115-CBAF-E0D1-5FAE-E197E415D2E0}"/>
              </a:ext>
            </a:extLst>
          </p:cNvPr>
          <p:cNvSpPr/>
          <p:nvPr/>
        </p:nvSpPr>
        <p:spPr>
          <a:xfrm>
            <a:off x="1605465" y="155809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8" name="Freeform 4">
            <a:extLst>
              <a:ext uri="{FF2B5EF4-FFF2-40B4-BE49-F238E27FC236}">
                <a16:creationId xmlns:a16="http://schemas.microsoft.com/office/drawing/2014/main" id="{A912B288-6FDE-88D5-2849-33C7F25E089C}"/>
              </a:ext>
            </a:extLst>
          </p:cNvPr>
          <p:cNvSpPr/>
          <p:nvPr/>
        </p:nvSpPr>
        <p:spPr>
          <a:xfrm>
            <a:off x="1886110" y="459603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9" name="Freeform 4">
            <a:extLst>
              <a:ext uri="{FF2B5EF4-FFF2-40B4-BE49-F238E27FC236}">
                <a16:creationId xmlns:a16="http://schemas.microsoft.com/office/drawing/2014/main" id="{0D6DF87C-55A6-C520-1831-B64B9CBEF3D9}"/>
              </a:ext>
            </a:extLst>
          </p:cNvPr>
          <p:cNvSpPr/>
          <p:nvPr/>
        </p:nvSpPr>
        <p:spPr>
          <a:xfrm>
            <a:off x="2115993" y="489316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6C4DCAF-4A9D-525F-4FA0-B15F847E1E22}"/>
              </a:ext>
            </a:extLst>
          </p:cNvPr>
          <p:cNvGrpSpPr/>
          <p:nvPr/>
        </p:nvGrpSpPr>
        <p:grpSpPr>
          <a:xfrm>
            <a:off x="7056646" y="16436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E235A7F-0FE1-4C99-CCE2-AEA649081C0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E235A7F-0FE1-4C99-CCE2-AEA649081C0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363B701-24E8-9733-DF13-CD0E057FE3D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363B701-24E8-9733-DF13-CD0E057FE3D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31AA34-0329-10CB-B725-412B8D031BCC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 t="36568" b="36991"/>
          <a:stretch/>
        </p:blipFill>
        <p:spPr>
          <a:xfrm>
            <a:off x="3350178" y="791682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4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F5E5-245D-E289-8874-F40FD3AF1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F94EB3CE-6BA3-8F6B-4BEA-BD5C76068C1C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Lesson 3 (Extension)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F0FE4F9B-4BB9-7A99-23C7-4A9E60CD8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492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857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14070-6BFA-F712-D1E8-CF67C2F6D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B79E66-3637-E4DE-02D4-5E1639C29A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83099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work together to create new game rules that reflect an understanding of how each role feels and functions. 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114BE757-F71D-496C-CB71-1B24C646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940193" y="2321487"/>
            <a:ext cx="5263614" cy="390177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670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221E4-2450-80E0-B822-FE666B9E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9159A6-39F7-B4CB-1BE5-7112C0B9967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17AC036-1CDA-0974-C885-DB24F27FBC7C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11D15BD-F4AF-39C9-F0C1-52FF4F33C390}"/>
              </a:ext>
            </a:extLst>
          </p:cNvPr>
          <p:cNvSpPr/>
          <p:nvPr/>
        </p:nvSpPr>
        <p:spPr>
          <a:xfrm>
            <a:off x="1397032" y="1389648"/>
            <a:ext cx="1201428" cy="1218741"/>
          </a:xfrm>
          <a:custGeom>
            <a:avLst/>
            <a:gdLst>
              <a:gd name="connsiteX0" fmla="*/ 0 w 1201428"/>
              <a:gd name="connsiteY0" fmla="*/ 609371 h 1218741"/>
              <a:gd name="connsiteX1" fmla="*/ 600714 w 1201428"/>
              <a:gd name="connsiteY1" fmla="*/ 0 h 1218741"/>
              <a:gd name="connsiteX2" fmla="*/ 1201428 w 1201428"/>
              <a:gd name="connsiteY2" fmla="*/ 609371 h 1218741"/>
              <a:gd name="connsiteX3" fmla="*/ 600714 w 1201428"/>
              <a:gd name="connsiteY3" fmla="*/ 1218742 h 1218741"/>
              <a:gd name="connsiteX4" fmla="*/ 0 w 1201428"/>
              <a:gd name="connsiteY4" fmla="*/ 609371 h 121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218741" extrusionOk="0">
                <a:moveTo>
                  <a:pt x="0" y="609371"/>
                </a:moveTo>
                <a:cubicBezTo>
                  <a:pt x="8241" y="275461"/>
                  <a:pt x="273732" y="6200"/>
                  <a:pt x="600714" y="0"/>
                </a:cubicBezTo>
                <a:cubicBezTo>
                  <a:pt x="890354" y="39797"/>
                  <a:pt x="1226712" y="260000"/>
                  <a:pt x="1201428" y="609371"/>
                </a:cubicBezTo>
                <a:cubicBezTo>
                  <a:pt x="1185886" y="918381"/>
                  <a:pt x="893708" y="1255874"/>
                  <a:pt x="600714" y="1218742"/>
                </a:cubicBezTo>
                <a:cubicBezTo>
                  <a:pt x="265570" y="1159952"/>
                  <a:pt x="31051" y="965859"/>
                  <a:pt x="0" y="609371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66F97A-478D-8F13-9CA8-2B2EE2BA740F}"/>
              </a:ext>
            </a:extLst>
          </p:cNvPr>
          <p:cNvSpPr/>
          <p:nvPr/>
        </p:nvSpPr>
        <p:spPr>
          <a:xfrm>
            <a:off x="1425171" y="4249612"/>
            <a:ext cx="1201428" cy="1104015"/>
          </a:xfrm>
          <a:custGeom>
            <a:avLst/>
            <a:gdLst>
              <a:gd name="connsiteX0" fmla="*/ 0 w 1201428"/>
              <a:gd name="connsiteY0" fmla="*/ 552008 h 1104015"/>
              <a:gd name="connsiteX1" fmla="*/ 600714 w 1201428"/>
              <a:gd name="connsiteY1" fmla="*/ 0 h 1104015"/>
              <a:gd name="connsiteX2" fmla="*/ 1201428 w 1201428"/>
              <a:gd name="connsiteY2" fmla="*/ 552008 h 1104015"/>
              <a:gd name="connsiteX3" fmla="*/ 600714 w 1201428"/>
              <a:gd name="connsiteY3" fmla="*/ 1104016 h 1104015"/>
              <a:gd name="connsiteX4" fmla="*/ 0 w 1201428"/>
              <a:gd name="connsiteY4" fmla="*/ 552008 h 11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104015" extrusionOk="0">
                <a:moveTo>
                  <a:pt x="0" y="552008"/>
                </a:moveTo>
                <a:cubicBezTo>
                  <a:pt x="55024" y="264741"/>
                  <a:pt x="279738" y="13985"/>
                  <a:pt x="600714" y="0"/>
                </a:cubicBezTo>
                <a:cubicBezTo>
                  <a:pt x="876991" y="52422"/>
                  <a:pt x="1252635" y="221167"/>
                  <a:pt x="1201428" y="552008"/>
                </a:cubicBezTo>
                <a:cubicBezTo>
                  <a:pt x="1181956" y="822375"/>
                  <a:pt x="870933" y="1162960"/>
                  <a:pt x="600714" y="1104016"/>
                </a:cubicBezTo>
                <a:cubicBezTo>
                  <a:pt x="264088" y="1019438"/>
                  <a:pt x="47906" y="887641"/>
                  <a:pt x="0" y="552008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F476E7-3B86-F05D-4C73-31A853FC6D36}"/>
              </a:ext>
            </a:extLst>
          </p:cNvPr>
          <p:cNvSpPr/>
          <p:nvPr/>
        </p:nvSpPr>
        <p:spPr>
          <a:xfrm>
            <a:off x="6191540" y="1545679"/>
            <a:ext cx="1880097" cy="1560509"/>
          </a:xfrm>
          <a:custGeom>
            <a:avLst/>
            <a:gdLst>
              <a:gd name="connsiteX0" fmla="*/ 0 w 1880097"/>
              <a:gd name="connsiteY0" fmla="*/ 780255 h 1560509"/>
              <a:gd name="connsiteX1" fmla="*/ 940049 w 1880097"/>
              <a:gd name="connsiteY1" fmla="*/ 0 h 1560509"/>
              <a:gd name="connsiteX2" fmla="*/ 1880098 w 1880097"/>
              <a:gd name="connsiteY2" fmla="*/ 780255 h 1560509"/>
              <a:gd name="connsiteX3" fmla="*/ 940049 w 1880097"/>
              <a:gd name="connsiteY3" fmla="*/ 1560510 h 1560509"/>
              <a:gd name="connsiteX4" fmla="*/ 0 w 1880097"/>
              <a:gd name="connsiteY4" fmla="*/ 780255 h 156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097" h="1560509" extrusionOk="0">
                <a:moveTo>
                  <a:pt x="0" y="780255"/>
                </a:moveTo>
                <a:cubicBezTo>
                  <a:pt x="10630" y="352732"/>
                  <a:pt x="461732" y="52962"/>
                  <a:pt x="940049" y="0"/>
                </a:cubicBezTo>
                <a:cubicBezTo>
                  <a:pt x="1400822" y="55175"/>
                  <a:pt x="1891172" y="343714"/>
                  <a:pt x="1880098" y="780255"/>
                </a:cubicBezTo>
                <a:cubicBezTo>
                  <a:pt x="1840951" y="1141821"/>
                  <a:pt x="1447170" y="1572054"/>
                  <a:pt x="940049" y="1560510"/>
                </a:cubicBezTo>
                <a:cubicBezTo>
                  <a:pt x="420464" y="1553373"/>
                  <a:pt x="66078" y="1253615"/>
                  <a:pt x="0" y="780255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60A57-8D7C-42CE-0108-D6EDD6D3C66D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26276D-4B57-16AB-69B7-F8BC4ECFBD49}"/>
              </a:ext>
            </a:extLst>
          </p:cNvPr>
          <p:cNvGrpSpPr/>
          <p:nvPr/>
        </p:nvGrpSpPr>
        <p:grpSpPr>
          <a:xfrm>
            <a:off x="2971980" y="11424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459171F-3F88-A3E8-6934-FCBFA9A64A4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459171F-3F88-A3E8-6934-FCBFA9A64A4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5D784A9-C9C9-A4AF-9861-25EEEAE741A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5D784A9-C9C9-A4AF-9861-25EEEAE741A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AE7A7D-590E-291B-3CA8-5921F709D3FC}"/>
              </a:ext>
            </a:extLst>
          </p:cNvPr>
          <p:cNvGrpSpPr/>
          <p:nvPr/>
        </p:nvGrpSpPr>
        <p:grpSpPr>
          <a:xfrm>
            <a:off x="5186221" y="13725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41B4A9C-41D6-6B27-5606-29E59F86A40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1B4A9C-41D6-6B27-5606-29E59F86A40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70AD681-5D16-0756-E896-734B2E7F5A5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70AD681-5D16-0756-E896-734B2E7F5A5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03E1BF4-277A-0BCA-07D7-E7B54AFB95D7}"/>
              </a:ext>
            </a:extLst>
          </p:cNvPr>
          <p:cNvGrpSpPr/>
          <p:nvPr/>
        </p:nvGrpSpPr>
        <p:grpSpPr>
          <a:xfrm>
            <a:off x="4061334" y="24926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577A3A-9AC8-39D0-71C8-D18020A7CA9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577A3A-9AC8-39D0-71C8-D18020A7CA9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CAF832D-6091-EAD1-9C01-62BD168EC55C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CAF832D-6091-EAD1-9C01-62BD168EC55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BD5E25-F8B8-30E4-77C6-E3374F4F5623}"/>
              </a:ext>
            </a:extLst>
          </p:cNvPr>
          <p:cNvGrpSpPr/>
          <p:nvPr/>
        </p:nvGrpSpPr>
        <p:grpSpPr>
          <a:xfrm>
            <a:off x="5273134" y="234921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DB08EDB-158D-8FAA-D000-158C8F1DFE2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DB08EDB-158D-8FAA-D000-158C8F1DFE2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A29F461-2856-CC4D-06AA-41DDD15AA96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A29F461-2856-CC4D-06AA-41DDD15AA96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855861-B1C9-DDA5-11A4-632AD54C9A46}"/>
              </a:ext>
            </a:extLst>
          </p:cNvPr>
          <p:cNvGrpSpPr/>
          <p:nvPr/>
        </p:nvGrpSpPr>
        <p:grpSpPr>
          <a:xfrm>
            <a:off x="7023824" y="32809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D91AEAF-4AF6-1D85-024B-DCE4D51264D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D91AEAF-4AF6-1D85-024B-DCE4D51264D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5B25E8B-CD2C-B824-F46F-72EE94B7325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5B25E8B-CD2C-B824-F46F-72EE94B7325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CE79F1-2B78-38CA-08C4-BEC8789B5F8E}"/>
              </a:ext>
            </a:extLst>
          </p:cNvPr>
          <p:cNvGrpSpPr/>
          <p:nvPr/>
        </p:nvGrpSpPr>
        <p:grpSpPr>
          <a:xfrm>
            <a:off x="3420727" y="47873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4D8574B-C513-BA9C-D0E3-3929FD0EF85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4D8574B-C513-BA9C-D0E3-3929FD0EF8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B6144FB-EDDE-9505-4246-5BAA7E3872D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B6144FB-EDDE-9505-4246-5BAA7E3872D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6B7ADC-2AFC-CB76-57F9-4214EC0BEFE1}"/>
              </a:ext>
            </a:extLst>
          </p:cNvPr>
          <p:cNvGrpSpPr/>
          <p:nvPr/>
        </p:nvGrpSpPr>
        <p:grpSpPr>
          <a:xfrm>
            <a:off x="4317156" y="45802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52B70AD-4001-CA0F-6D4C-0100C4E7FF4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52B70AD-4001-CA0F-6D4C-0100C4E7FF4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5277E9A-ABC6-78B1-C391-B1A54DF1C33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5277E9A-ABC6-78B1-C391-B1A54DF1C33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ED7BE3-75D1-6BEC-C061-82F333883F8F}"/>
              </a:ext>
            </a:extLst>
          </p:cNvPr>
          <p:cNvGrpSpPr/>
          <p:nvPr/>
        </p:nvGrpSpPr>
        <p:grpSpPr>
          <a:xfrm>
            <a:off x="3605270" y="347155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BD22297-D444-7A26-6C91-6BCF66957F6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BD22297-D444-7A26-6C91-6BCF66957F6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39401C5-8753-F717-ED6D-B347443A0802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39401C5-8753-F717-ED6D-B347443A080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ACF6C7-58C4-1AD3-B0AD-92C507A61099}"/>
              </a:ext>
            </a:extLst>
          </p:cNvPr>
          <p:cNvGrpSpPr/>
          <p:nvPr/>
        </p:nvGrpSpPr>
        <p:grpSpPr>
          <a:xfrm>
            <a:off x="1997684" y="28597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24A82AF-39CB-D380-3C98-7254526972A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24A82AF-39CB-D380-3C98-7254526972A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135B432-0832-34E9-3249-54D37F47949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135B432-0832-34E9-3249-54D37F47949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B503247-3CC6-6CFA-354B-65FF2060DC12}"/>
              </a:ext>
            </a:extLst>
          </p:cNvPr>
          <p:cNvGrpSpPr/>
          <p:nvPr/>
        </p:nvGrpSpPr>
        <p:grpSpPr>
          <a:xfrm>
            <a:off x="3094912" y="199924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616C3D4-ACE8-06B9-022D-D47C4BFFA91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616C3D4-ACE8-06B9-022D-D47C4BFFA91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2937F6E-E7AE-B42B-B56D-63A3F20AB407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2937F6E-E7AE-B42B-B56D-63A3F20AB40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138BF28-23C1-F62A-376F-078A41CAC7AB}"/>
              </a:ext>
            </a:extLst>
          </p:cNvPr>
          <p:cNvGrpSpPr/>
          <p:nvPr/>
        </p:nvGrpSpPr>
        <p:grpSpPr>
          <a:xfrm>
            <a:off x="5683050" y="411639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F6DF0FB-E0F5-1A4E-553D-951EC1C6E39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F6DF0FB-E0F5-1A4E-553D-951EC1C6E39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7FC2409-C705-2A7C-8F0E-0399A9CDFE8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7FC2409-C705-2A7C-8F0E-0399A9CDFE8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BAC310-791C-4C65-8392-B852BEBA41A2}"/>
              </a:ext>
            </a:extLst>
          </p:cNvPr>
          <p:cNvGrpSpPr/>
          <p:nvPr/>
        </p:nvGrpSpPr>
        <p:grpSpPr>
          <a:xfrm>
            <a:off x="2005801" y="172158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2D0727D-D914-85F2-8224-DA421A7B37B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2D0727D-D914-85F2-8224-DA421A7B37B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86EAD7D-3B17-D8C7-DDA3-C49B0EEEB354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86EAD7D-3B17-D8C7-DDA3-C49B0EEEB35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27E636-2F38-75A0-E6F1-E39906E77FC6}"/>
              </a:ext>
            </a:extLst>
          </p:cNvPr>
          <p:cNvGrpSpPr/>
          <p:nvPr/>
        </p:nvGrpSpPr>
        <p:grpSpPr>
          <a:xfrm>
            <a:off x="2096432" y="43841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E885DF5-9D4F-71CF-C8EE-7F43ED84137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E885DF5-9D4F-71CF-C8EE-7F43ED84137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E990BA1-A5F8-B240-8BB9-1F64DA34B25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E990BA1-A5F8-B240-8BB9-1F64DA34B25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D8AF38-02D6-D65B-E01D-381A9D4F4BD8}"/>
              </a:ext>
            </a:extLst>
          </p:cNvPr>
          <p:cNvGrpSpPr/>
          <p:nvPr/>
        </p:nvGrpSpPr>
        <p:grpSpPr>
          <a:xfrm>
            <a:off x="6724656" y="24436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E3141E3-935B-0D2C-741B-CB2E2C26EC6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E3141E3-935B-0D2C-741B-CB2E2C26EC6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59E3136-00EC-4036-663B-BFB3F0A1425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59E3136-00EC-4036-663B-BFB3F0A1425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024103-7358-5546-DF58-7BA9654A6116}"/>
              </a:ext>
            </a:extLst>
          </p:cNvPr>
          <p:cNvGrpSpPr/>
          <p:nvPr/>
        </p:nvGrpSpPr>
        <p:grpSpPr>
          <a:xfrm>
            <a:off x="3274081" y="788288"/>
            <a:ext cx="1901149" cy="601360"/>
            <a:chOff x="2613827" y="724074"/>
            <a:chExt cx="1901149" cy="6013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8F499A-C97B-0AF7-BA77-BFAA7934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1D69F2-0E06-A19A-E54A-257854A0B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E066D0DF-71DB-B528-A7D8-23061C87A273}"/>
              </a:ext>
            </a:extLst>
          </p:cNvPr>
          <p:cNvSpPr/>
          <p:nvPr/>
        </p:nvSpPr>
        <p:spPr>
          <a:xfrm>
            <a:off x="1525376" y="4711307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BC8A37C7-066E-737F-8274-67FFE8208D13}"/>
              </a:ext>
            </a:extLst>
          </p:cNvPr>
          <p:cNvSpPr/>
          <p:nvPr/>
        </p:nvSpPr>
        <p:spPr>
          <a:xfrm>
            <a:off x="1797342" y="4955881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1D7E2897-E5A1-F643-EFF2-415F3662261E}"/>
              </a:ext>
            </a:extLst>
          </p:cNvPr>
          <p:cNvSpPr/>
          <p:nvPr/>
        </p:nvSpPr>
        <p:spPr>
          <a:xfrm>
            <a:off x="6484664" y="212814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4D0ED23C-D736-CD8B-5D13-8F4453961794}"/>
              </a:ext>
            </a:extLst>
          </p:cNvPr>
          <p:cNvSpPr/>
          <p:nvPr/>
        </p:nvSpPr>
        <p:spPr>
          <a:xfrm>
            <a:off x="1515963" y="191608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71414389-A0CA-6695-C992-4DDC239FA35B}"/>
              </a:ext>
            </a:extLst>
          </p:cNvPr>
          <p:cNvSpPr/>
          <p:nvPr/>
        </p:nvSpPr>
        <p:spPr>
          <a:xfrm>
            <a:off x="1787929" y="216065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25EABC50-1BE1-DE39-6D29-3EC7D418FF37}"/>
              </a:ext>
            </a:extLst>
          </p:cNvPr>
          <p:cNvSpPr/>
          <p:nvPr/>
        </p:nvSpPr>
        <p:spPr>
          <a:xfrm>
            <a:off x="7507015" y="212480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F4D70A51-45DF-CBB8-0FB5-92E1C96F9765}"/>
              </a:ext>
            </a:extLst>
          </p:cNvPr>
          <p:cNvSpPr/>
          <p:nvPr/>
        </p:nvSpPr>
        <p:spPr>
          <a:xfrm>
            <a:off x="7538146" y="245663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1CA2A1C1-3BBC-459A-492C-E8E6A1701EF4}"/>
              </a:ext>
            </a:extLst>
          </p:cNvPr>
          <p:cNvSpPr/>
          <p:nvPr/>
        </p:nvSpPr>
        <p:spPr>
          <a:xfrm>
            <a:off x="6541263" y="177892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9E2A14FC-F095-C8AE-07A0-78BF07A11B2A}"/>
              </a:ext>
            </a:extLst>
          </p:cNvPr>
          <p:cNvSpPr/>
          <p:nvPr/>
        </p:nvSpPr>
        <p:spPr>
          <a:xfrm>
            <a:off x="6813229" y="202349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5068B5F2-14A2-862A-BA42-BD86586C1F4B}"/>
              </a:ext>
            </a:extLst>
          </p:cNvPr>
          <p:cNvSpPr/>
          <p:nvPr/>
        </p:nvSpPr>
        <p:spPr>
          <a:xfrm>
            <a:off x="1605465" y="155809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8" name="Freeform 4">
            <a:extLst>
              <a:ext uri="{FF2B5EF4-FFF2-40B4-BE49-F238E27FC236}">
                <a16:creationId xmlns:a16="http://schemas.microsoft.com/office/drawing/2014/main" id="{0D93D17C-40B0-D8EF-D448-EEB2CB88078A}"/>
              </a:ext>
            </a:extLst>
          </p:cNvPr>
          <p:cNvSpPr/>
          <p:nvPr/>
        </p:nvSpPr>
        <p:spPr>
          <a:xfrm>
            <a:off x="1886110" y="459603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9" name="Freeform 4">
            <a:extLst>
              <a:ext uri="{FF2B5EF4-FFF2-40B4-BE49-F238E27FC236}">
                <a16:creationId xmlns:a16="http://schemas.microsoft.com/office/drawing/2014/main" id="{6FC0404B-2D48-313B-8151-6DD945E0584F}"/>
              </a:ext>
            </a:extLst>
          </p:cNvPr>
          <p:cNvSpPr/>
          <p:nvPr/>
        </p:nvSpPr>
        <p:spPr>
          <a:xfrm>
            <a:off x="2115993" y="489316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8B09C90-F2E3-E91C-08D6-CA71CCB54FE9}"/>
              </a:ext>
            </a:extLst>
          </p:cNvPr>
          <p:cNvGrpSpPr/>
          <p:nvPr/>
        </p:nvGrpSpPr>
        <p:grpSpPr>
          <a:xfrm>
            <a:off x="7056646" y="16436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730D4B6-6B8C-F8A7-295C-EF655F8948F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730D4B6-6B8C-F8A7-295C-EF655F8948F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72AE3C7-E111-EDE3-83D3-042D7293B67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72AE3C7-E111-EDE3-83D3-042D7293B67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87737A-4AC0-97AD-FF6D-48D5FE921E44}"/>
              </a:ext>
            </a:extLst>
          </p:cNvPr>
          <p:cNvGrpSpPr/>
          <p:nvPr/>
        </p:nvGrpSpPr>
        <p:grpSpPr>
          <a:xfrm>
            <a:off x="640105" y="263977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608D794-DEB1-CA55-CD30-22677B62962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608D794-DEB1-CA55-CD30-22677B62962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6AC17D3-4D65-0917-FC94-AF8FCEA0BF7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6AC17D3-4D65-0917-FC94-AF8FCEA0BF7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3BC324-6A18-71B0-9BAB-E9265BE504A7}"/>
              </a:ext>
            </a:extLst>
          </p:cNvPr>
          <p:cNvGrpSpPr/>
          <p:nvPr/>
        </p:nvGrpSpPr>
        <p:grpSpPr>
          <a:xfrm>
            <a:off x="6444986" y="78828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4E69CB3-79E6-17EB-E402-81FA70263CF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4E69CB3-79E6-17EB-E402-81FA70263CF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6184F97-BC85-0057-123C-99D33F80177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6184F97-BC85-0057-123C-99D33F80177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C99FEEA-1FEB-8ED9-7941-C08089F6DF13}"/>
              </a:ext>
            </a:extLst>
          </p:cNvPr>
          <p:cNvGrpSpPr/>
          <p:nvPr/>
        </p:nvGrpSpPr>
        <p:grpSpPr>
          <a:xfrm>
            <a:off x="7641517" y="495040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F658DBD-5362-D3AB-DCD5-29C851793341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F658DBD-5362-D3AB-DCD5-29C85179334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152B05D-A8B7-69AC-2FC3-89BF56C5219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152B05D-A8B7-69AC-2FC3-89BF56C5219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210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04809 0.2067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08194 -0.165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828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9 0.20671 L -0.09479 0.053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-0.21841 -0.025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94 -0.16574 L -0.01319 -0.154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25243 -4.07407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17049 -0.237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49 -0.23773 L -0.01493 -0.1069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652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19167 0.121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8" grpId="0" animBg="1"/>
      <p:bldP spid="6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C2F50-875F-0E11-D182-4133D9173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79D4B5-F1B0-3273-E40F-63E0D874D07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2672A76-681A-0D80-6CBA-516F40081323}"/>
              </a:ext>
            </a:extLst>
          </p:cNvPr>
          <p:cNvSpPr/>
          <p:nvPr/>
        </p:nvSpPr>
        <p:spPr>
          <a:xfrm>
            <a:off x="-928687" y="0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E3C066-47D6-3B24-2F7B-93CB4CECF920}"/>
              </a:ext>
            </a:extLst>
          </p:cNvPr>
          <p:cNvSpPr/>
          <p:nvPr/>
        </p:nvSpPr>
        <p:spPr>
          <a:xfrm>
            <a:off x="1397032" y="1389648"/>
            <a:ext cx="1201428" cy="1218741"/>
          </a:xfrm>
          <a:custGeom>
            <a:avLst/>
            <a:gdLst>
              <a:gd name="connsiteX0" fmla="*/ 0 w 1201428"/>
              <a:gd name="connsiteY0" fmla="*/ 609371 h 1218741"/>
              <a:gd name="connsiteX1" fmla="*/ 600714 w 1201428"/>
              <a:gd name="connsiteY1" fmla="*/ 0 h 1218741"/>
              <a:gd name="connsiteX2" fmla="*/ 1201428 w 1201428"/>
              <a:gd name="connsiteY2" fmla="*/ 609371 h 1218741"/>
              <a:gd name="connsiteX3" fmla="*/ 600714 w 1201428"/>
              <a:gd name="connsiteY3" fmla="*/ 1218742 h 1218741"/>
              <a:gd name="connsiteX4" fmla="*/ 0 w 1201428"/>
              <a:gd name="connsiteY4" fmla="*/ 609371 h 121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218741" extrusionOk="0">
                <a:moveTo>
                  <a:pt x="0" y="609371"/>
                </a:moveTo>
                <a:cubicBezTo>
                  <a:pt x="8241" y="275461"/>
                  <a:pt x="273732" y="6200"/>
                  <a:pt x="600714" y="0"/>
                </a:cubicBezTo>
                <a:cubicBezTo>
                  <a:pt x="890354" y="39797"/>
                  <a:pt x="1226712" y="260000"/>
                  <a:pt x="1201428" y="609371"/>
                </a:cubicBezTo>
                <a:cubicBezTo>
                  <a:pt x="1185886" y="918381"/>
                  <a:pt x="893708" y="1255874"/>
                  <a:pt x="600714" y="1218742"/>
                </a:cubicBezTo>
                <a:cubicBezTo>
                  <a:pt x="265570" y="1159952"/>
                  <a:pt x="31051" y="965859"/>
                  <a:pt x="0" y="609371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4489FE-5BC2-668F-DCE2-FF12FB70AF0E}"/>
              </a:ext>
            </a:extLst>
          </p:cNvPr>
          <p:cNvSpPr/>
          <p:nvPr/>
        </p:nvSpPr>
        <p:spPr>
          <a:xfrm>
            <a:off x="1425171" y="4249612"/>
            <a:ext cx="1201428" cy="1104015"/>
          </a:xfrm>
          <a:custGeom>
            <a:avLst/>
            <a:gdLst>
              <a:gd name="connsiteX0" fmla="*/ 0 w 1201428"/>
              <a:gd name="connsiteY0" fmla="*/ 552008 h 1104015"/>
              <a:gd name="connsiteX1" fmla="*/ 600714 w 1201428"/>
              <a:gd name="connsiteY1" fmla="*/ 0 h 1104015"/>
              <a:gd name="connsiteX2" fmla="*/ 1201428 w 1201428"/>
              <a:gd name="connsiteY2" fmla="*/ 552008 h 1104015"/>
              <a:gd name="connsiteX3" fmla="*/ 600714 w 1201428"/>
              <a:gd name="connsiteY3" fmla="*/ 1104016 h 1104015"/>
              <a:gd name="connsiteX4" fmla="*/ 0 w 1201428"/>
              <a:gd name="connsiteY4" fmla="*/ 552008 h 11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428" h="1104015" extrusionOk="0">
                <a:moveTo>
                  <a:pt x="0" y="552008"/>
                </a:moveTo>
                <a:cubicBezTo>
                  <a:pt x="55024" y="264741"/>
                  <a:pt x="279738" y="13985"/>
                  <a:pt x="600714" y="0"/>
                </a:cubicBezTo>
                <a:cubicBezTo>
                  <a:pt x="876991" y="52422"/>
                  <a:pt x="1252635" y="221167"/>
                  <a:pt x="1201428" y="552008"/>
                </a:cubicBezTo>
                <a:cubicBezTo>
                  <a:pt x="1181956" y="822375"/>
                  <a:pt x="870933" y="1162960"/>
                  <a:pt x="600714" y="1104016"/>
                </a:cubicBezTo>
                <a:cubicBezTo>
                  <a:pt x="264088" y="1019438"/>
                  <a:pt x="47906" y="887641"/>
                  <a:pt x="0" y="552008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8B94CC-3270-5BE8-10D1-F73904027E1B}"/>
              </a:ext>
            </a:extLst>
          </p:cNvPr>
          <p:cNvSpPr/>
          <p:nvPr/>
        </p:nvSpPr>
        <p:spPr>
          <a:xfrm>
            <a:off x="6191540" y="1545679"/>
            <a:ext cx="1880097" cy="1560509"/>
          </a:xfrm>
          <a:custGeom>
            <a:avLst/>
            <a:gdLst>
              <a:gd name="connsiteX0" fmla="*/ 0 w 1880097"/>
              <a:gd name="connsiteY0" fmla="*/ 780255 h 1560509"/>
              <a:gd name="connsiteX1" fmla="*/ 940049 w 1880097"/>
              <a:gd name="connsiteY1" fmla="*/ 0 h 1560509"/>
              <a:gd name="connsiteX2" fmla="*/ 1880098 w 1880097"/>
              <a:gd name="connsiteY2" fmla="*/ 780255 h 1560509"/>
              <a:gd name="connsiteX3" fmla="*/ 940049 w 1880097"/>
              <a:gd name="connsiteY3" fmla="*/ 1560510 h 1560509"/>
              <a:gd name="connsiteX4" fmla="*/ 0 w 1880097"/>
              <a:gd name="connsiteY4" fmla="*/ 780255 h 156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097" h="1560509" extrusionOk="0">
                <a:moveTo>
                  <a:pt x="0" y="780255"/>
                </a:moveTo>
                <a:cubicBezTo>
                  <a:pt x="10630" y="352732"/>
                  <a:pt x="461732" y="52962"/>
                  <a:pt x="940049" y="0"/>
                </a:cubicBezTo>
                <a:cubicBezTo>
                  <a:pt x="1400822" y="55175"/>
                  <a:pt x="1891172" y="343714"/>
                  <a:pt x="1880098" y="780255"/>
                </a:cubicBezTo>
                <a:cubicBezTo>
                  <a:pt x="1840951" y="1141821"/>
                  <a:pt x="1447170" y="1572054"/>
                  <a:pt x="940049" y="1560510"/>
                </a:cubicBezTo>
                <a:cubicBezTo>
                  <a:pt x="420464" y="1553373"/>
                  <a:pt x="66078" y="1253615"/>
                  <a:pt x="0" y="780255"/>
                </a:cubicBezTo>
                <a:close/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0" i="1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709029-468B-5FE3-83BC-0958D54824FD}"/>
              </a:ext>
            </a:extLst>
          </p:cNvPr>
          <p:cNvSpPr txBox="1"/>
          <p:nvPr/>
        </p:nvSpPr>
        <p:spPr>
          <a:xfrm>
            <a:off x="7104932" y="1088968"/>
            <a:ext cx="804166" cy="5680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05803D-EA5C-C3C9-07A3-62ED927E6AB9}"/>
              </a:ext>
            </a:extLst>
          </p:cNvPr>
          <p:cNvGrpSpPr/>
          <p:nvPr/>
        </p:nvGrpSpPr>
        <p:grpSpPr>
          <a:xfrm>
            <a:off x="2971980" y="11424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78AC371-1E8D-98C4-4735-8CB24B0CF75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78AC371-1E8D-98C4-4735-8CB24B0CF7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FD49E0D-7387-9213-4EE6-ACCFAD0DF30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FD49E0D-7387-9213-4EE6-ACCFAD0DF3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AB25B1F-05B1-23B6-13F4-EADE8B1149A5}"/>
              </a:ext>
            </a:extLst>
          </p:cNvPr>
          <p:cNvGrpSpPr/>
          <p:nvPr/>
        </p:nvGrpSpPr>
        <p:grpSpPr>
          <a:xfrm>
            <a:off x="5186221" y="137251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4B6D37F-A2C8-29D1-7DAA-B4DE587A04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4B6D37F-A2C8-29D1-7DAA-B4DE587A044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61467A6-39E7-8FDD-7DEF-C41F272A9A5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61467A6-39E7-8FDD-7DEF-C41F272A9A5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CC6CFD-C5F3-65AB-387A-CD4135446CDC}"/>
              </a:ext>
            </a:extLst>
          </p:cNvPr>
          <p:cNvGrpSpPr/>
          <p:nvPr/>
        </p:nvGrpSpPr>
        <p:grpSpPr>
          <a:xfrm>
            <a:off x="4061334" y="249267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BE0FA77-EA31-9992-26CB-D8695F86678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BE0FA77-EA31-9992-26CB-D8695F86678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64116E5-17A9-44F3-0C69-E4BE6D89754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64116E5-17A9-44F3-0C69-E4BE6D89754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11B5E0-1BFF-9325-B42C-01BB49E4E5BA}"/>
              </a:ext>
            </a:extLst>
          </p:cNvPr>
          <p:cNvGrpSpPr/>
          <p:nvPr/>
        </p:nvGrpSpPr>
        <p:grpSpPr>
          <a:xfrm>
            <a:off x="5273134" y="234921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052DDCE-0161-6C6C-C739-70931994B579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052DDCE-0161-6C6C-C739-70931994B57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50A0D0B-630F-49D5-41FA-E47553E14CA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50A0D0B-630F-49D5-41FA-E47553E14CA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AFC088-777C-31E2-3460-C053BCD4CE54}"/>
              </a:ext>
            </a:extLst>
          </p:cNvPr>
          <p:cNvGrpSpPr/>
          <p:nvPr/>
        </p:nvGrpSpPr>
        <p:grpSpPr>
          <a:xfrm>
            <a:off x="7023824" y="328093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CDA43DB-9818-068F-06FE-C19B71B135D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CDA43DB-9818-068F-06FE-C19B71B135D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40098F5-3DA0-FEA2-E2BC-C3943324D65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40098F5-3DA0-FEA2-E2BC-C3943324D65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20CFF5-25AA-4E24-9F82-A7915E13888E}"/>
              </a:ext>
            </a:extLst>
          </p:cNvPr>
          <p:cNvGrpSpPr/>
          <p:nvPr/>
        </p:nvGrpSpPr>
        <p:grpSpPr>
          <a:xfrm>
            <a:off x="3420727" y="47873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A04CD6E-7CF4-99B7-1226-5438447470D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A04CD6E-7CF4-99B7-1226-5438447470D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1994E61-F79E-D7E6-E861-2DF980411CE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1994E61-F79E-D7E6-E861-2DF980411CE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D956CD-D38E-BDD0-99B7-AA8F8A3F6170}"/>
              </a:ext>
            </a:extLst>
          </p:cNvPr>
          <p:cNvGrpSpPr/>
          <p:nvPr/>
        </p:nvGrpSpPr>
        <p:grpSpPr>
          <a:xfrm>
            <a:off x="4317156" y="45802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A4F7209-30D8-444A-C5E5-97C31C9AD9AE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A4F7209-30D8-444A-C5E5-97C31C9AD9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D186715-A1AC-527E-2987-6E991FE6596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D186715-A1AC-527E-2987-6E991FE6596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32ED23-4DC7-2F34-A97D-48E4DA84CB12}"/>
              </a:ext>
            </a:extLst>
          </p:cNvPr>
          <p:cNvGrpSpPr/>
          <p:nvPr/>
        </p:nvGrpSpPr>
        <p:grpSpPr>
          <a:xfrm>
            <a:off x="3605270" y="347155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B400D3E-7FB6-9AED-30E4-77F6622C293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B400D3E-7FB6-9AED-30E4-77F6622C293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9B30625-9ACE-C368-7312-EB9B06C514B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9B30625-9ACE-C368-7312-EB9B06C514B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85E0C8-AEC1-FFB5-4337-7AB2926A5420}"/>
              </a:ext>
            </a:extLst>
          </p:cNvPr>
          <p:cNvGrpSpPr/>
          <p:nvPr/>
        </p:nvGrpSpPr>
        <p:grpSpPr>
          <a:xfrm>
            <a:off x="1997684" y="285971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8B4E35C-63E6-7A8B-5330-EC4D157B24D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8B4E35C-63E6-7A8B-5330-EC4D157B24D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AAE662A-506B-61EE-8FBE-0C81D7CE3F9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AAE662A-506B-61EE-8FBE-0C81D7CE3F9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AD36D7-34CA-F120-85C7-0CBEEE618BF6}"/>
              </a:ext>
            </a:extLst>
          </p:cNvPr>
          <p:cNvGrpSpPr/>
          <p:nvPr/>
        </p:nvGrpSpPr>
        <p:grpSpPr>
          <a:xfrm>
            <a:off x="3094912" y="1999244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3037CA2-74D8-8926-6B04-4530A65CD05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3037CA2-74D8-8926-6B04-4530A65CD05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A5C001B-F6D2-104F-EC55-F64F3355154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A5C001B-F6D2-104F-EC55-F64F3355154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A4457E8-4B96-2B89-990C-C5F3B46BCADF}"/>
              </a:ext>
            </a:extLst>
          </p:cNvPr>
          <p:cNvGrpSpPr/>
          <p:nvPr/>
        </p:nvGrpSpPr>
        <p:grpSpPr>
          <a:xfrm>
            <a:off x="5683050" y="411639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2DD28FF-6466-51E6-95B9-221C70599FF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2DD28FF-6466-51E6-95B9-221C70599FF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D3394F4-56A9-CD19-B382-72BB7A9011D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D3394F4-56A9-CD19-B382-72BB7A9011D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308FBC-C52B-3437-41EF-D8B84CBFCCA4}"/>
              </a:ext>
            </a:extLst>
          </p:cNvPr>
          <p:cNvGrpSpPr/>
          <p:nvPr/>
        </p:nvGrpSpPr>
        <p:grpSpPr>
          <a:xfrm>
            <a:off x="2005801" y="172158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AF46E25-4EC1-5F63-1709-02F1D52A1CE0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AF46E25-4EC1-5F63-1709-02F1D52A1CE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D7CA1D0-DF7B-E8BA-C7DE-E3089D41769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D7CA1D0-DF7B-E8BA-C7DE-E3089D41769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CC3F0E-6024-8E70-077A-D769968AF04B}"/>
              </a:ext>
            </a:extLst>
          </p:cNvPr>
          <p:cNvGrpSpPr/>
          <p:nvPr/>
        </p:nvGrpSpPr>
        <p:grpSpPr>
          <a:xfrm>
            <a:off x="2096432" y="4384103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CE9AF78-E316-346B-C1F3-81FCE0ECBAF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CE9AF78-E316-346B-C1F3-81FCE0ECBAF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0DBB6AE-016C-6083-7B05-F6E4FA4C746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0DBB6AE-016C-6083-7B05-F6E4FA4C746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B0EC35-176E-E044-DADF-631D2FF8AB36}"/>
              </a:ext>
            </a:extLst>
          </p:cNvPr>
          <p:cNvGrpSpPr/>
          <p:nvPr/>
        </p:nvGrpSpPr>
        <p:grpSpPr>
          <a:xfrm>
            <a:off x="6724656" y="2443660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8D14A32-F730-7EFA-6756-7FA7E244953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8D14A32-F730-7EFA-6756-7FA7E244953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2C849F5-5262-FC25-9A6B-557F973F385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2C849F5-5262-FC25-9A6B-557F973F385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FEBBE61B-3255-5D97-ACF3-BD746F99AC3E}"/>
              </a:ext>
            </a:extLst>
          </p:cNvPr>
          <p:cNvSpPr/>
          <p:nvPr/>
        </p:nvSpPr>
        <p:spPr>
          <a:xfrm>
            <a:off x="1525376" y="4711307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2DBAE23F-AE32-A5E1-A27E-01FEE243184F}"/>
              </a:ext>
            </a:extLst>
          </p:cNvPr>
          <p:cNvSpPr/>
          <p:nvPr/>
        </p:nvSpPr>
        <p:spPr>
          <a:xfrm>
            <a:off x="1797342" y="4955881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66A05115-B1A7-1729-900A-ABA7F144DDFE}"/>
              </a:ext>
            </a:extLst>
          </p:cNvPr>
          <p:cNvSpPr/>
          <p:nvPr/>
        </p:nvSpPr>
        <p:spPr>
          <a:xfrm>
            <a:off x="6484664" y="212814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264A107E-9EBA-B290-1810-E67454351D60}"/>
              </a:ext>
            </a:extLst>
          </p:cNvPr>
          <p:cNvSpPr/>
          <p:nvPr/>
        </p:nvSpPr>
        <p:spPr>
          <a:xfrm>
            <a:off x="1515963" y="191608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637389F-A687-74F2-251B-7FF987770E4D}"/>
              </a:ext>
            </a:extLst>
          </p:cNvPr>
          <p:cNvSpPr/>
          <p:nvPr/>
        </p:nvSpPr>
        <p:spPr>
          <a:xfrm>
            <a:off x="1787929" y="216065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AB8468AC-1955-CC70-309F-95BB9A21683B}"/>
              </a:ext>
            </a:extLst>
          </p:cNvPr>
          <p:cNvSpPr/>
          <p:nvPr/>
        </p:nvSpPr>
        <p:spPr>
          <a:xfrm>
            <a:off x="7507015" y="212480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AAFAF977-AC48-94AD-815A-E58E83D3BA44}"/>
              </a:ext>
            </a:extLst>
          </p:cNvPr>
          <p:cNvSpPr/>
          <p:nvPr/>
        </p:nvSpPr>
        <p:spPr>
          <a:xfrm>
            <a:off x="7538146" y="245663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55CAB3DA-B0D5-0E7D-A193-3ACDA90D0A90}"/>
              </a:ext>
            </a:extLst>
          </p:cNvPr>
          <p:cNvSpPr/>
          <p:nvPr/>
        </p:nvSpPr>
        <p:spPr>
          <a:xfrm>
            <a:off x="6541263" y="1778920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5" y="0"/>
                </a:lnTo>
                <a:lnTo>
                  <a:pt x="1329935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2C2690C3-9814-46F1-AF12-0F13CD4948CF}"/>
              </a:ext>
            </a:extLst>
          </p:cNvPr>
          <p:cNvSpPr/>
          <p:nvPr/>
        </p:nvSpPr>
        <p:spPr>
          <a:xfrm>
            <a:off x="6813229" y="202349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1329935" h="1110496">
                <a:moveTo>
                  <a:pt x="0" y="0"/>
                </a:moveTo>
                <a:lnTo>
                  <a:pt x="1329934" y="0"/>
                </a:lnTo>
                <a:lnTo>
                  <a:pt x="1329934" y="1110496"/>
                </a:lnTo>
                <a:lnTo>
                  <a:pt x="0" y="111049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16F231E3-7A3D-1420-7D0C-4F8E9AD16A3A}"/>
              </a:ext>
            </a:extLst>
          </p:cNvPr>
          <p:cNvSpPr/>
          <p:nvPr/>
        </p:nvSpPr>
        <p:spPr>
          <a:xfrm>
            <a:off x="1605465" y="1558093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8" name="Freeform 4">
            <a:extLst>
              <a:ext uri="{FF2B5EF4-FFF2-40B4-BE49-F238E27FC236}">
                <a16:creationId xmlns:a16="http://schemas.microsoft.com/office/drawing/2014/main" id="{4DCADCFB-1B6F-EF2C-93C6-FBCCC4F6D377}"/>
              </a:ext>
            </a:extLst>
          </p:cNvPr>
          <p:cNvSpPr/>
          <p:nvPr/>
        </p:nvSpPr>
        <p:spPr>
          <a:xfrm>
            <a:off x="1886110" y="459603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9" name="Freeform 4">
            <a:extLst>
              <a:ext uri="{FF2B5EF4-FFF2-40B4-BE49-F238E27FC236}">
                <a16:creationId xmlns:a16="http://schemas.microsoft.com/office/drawing/2014/main" id="{09793A94-CA2F-5379-BF32-77C8933EE422}"/>
              </a:ext>
            </a:extLst>
          </p:cNvPr>
          <p:cNvSpPr/>
          <p:nvPr/>
        </p:nvSpPr>
        <p:spPr>
          <a:xfrm>
            <a:off x="2115993" y="489316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809735" h="744956">
                <a:moveTo>
                  <a:pt x="0" y="0"/>
                </a:moveTo>
                <a:lnTo>
                  <a:pt x="809735" y="0"/>
                </a:lnTo>
                <a:lnTo>
                  <a:pt x="809735" y="744956"/>
                </a:lnTo>
                <a:lnTo>
                  <a:pt x="0" y="74495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FD0A35F-594A-5D24-935B-D971AAA9D6AC}"/>
              </a:ext>
            </a:extLst>
          </p:cNvPr>
          <p:cNvGrpSpPr/>
          <p:nvPr/>
        </p:nvGrpSpPr>
        <p:grpSpPr>
          <a:xfrm>
            <a:off x="7056646" y="164362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928D996-0936-4EF0-CCFC-0D9F31DF44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928D996-0936-4EF0-CCFC-0D9F31DF444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B6C3B7C-04D1-63C9-3934-A04BF1F3ACC1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B6C3B7C-04D1-63C9-3934-A04BF1F3ACC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2993F2-B5A0-5E44-153D-9184A5935AAC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4573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3KN27SNVY5CS-90160594-427905</_dlc_DocId>
    <_dlc_DocIdUrl xmlns="f315eb64-a02b-4bd5-a84c-38ab918c4ccd">
      <Url>https://ggsaus.sharepoint.com/sites/Curriculum/_layouts/15/DocIdRedir.aspx?ID=3KN27SNVY5CS-90160594-427905</Url>
      <Description>3KN27SNVY5CS-90160594-427905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9497A-31D3-44BE-BBA1-BBDE949B1C26}"/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http://purl.org/dc/elements/1.1/"/>
    <ds:schemaRef ds:uri="d63ea73a-d7e6-4e3a-bf41-d78273581467"/>
    <ds:schemaRef ds:uri="http://www.w3.org/XML/1998/namespace"/>
    <ds:schemaRef ds:uri="http://schemas.microsoft.com/sharepoint/v3/field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f315eb64-a02b-4bd5-a84c-38ab918c4ccd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111</TotalTime>
  <Words>58</Words>
  <Application>Microsoft Office PowerPoint</Application>
  <PresentationFormat>On-screen Show (4:3)</PresentationFormat>
  <Paragraphs>8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Copperplate</vt:lpstr>
      <vt:lpstr>American Typewriter</vt:lpstr>
      <vt:lpstr>Arial</vt:lpstr>
      <vt:lpstr>Times New Roman</vt:lpstr>
      <vt:lpstr>Gotham-Book</vt:lpstr>
      <vt:lpstr>Ink Free</vt:lpstr>
      <vt:lpstr>Calibr</vt:lpstr>
      <vt:lpstr>Calibri</vt:lpstr>
      <vt:lpstr>GGSA_CharacterDev_PPT_Theme</vt:lpstr>
      <vt:lpstr>Office Theme</vt:lpstr>
      <vt:lpstr>Quest for 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Tara Tyrrell</cp:lastModifiedBy>
  <cp:revision>1</cp:revision>
  <cp:lastPrinted>2021-04-07T01:54:21Z</cp:lastPrinted>
  <dcterms:created xsi:type="dcterms:W3CDTF">2024-04-29T10:07:44Z</dcterms:created>
  <dcterms:modified xsi:type="dcterms:W3CDTF">2025-11-18T00:13:58Z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66080c94-c96a-4697-ae44-8c167a13f17f</vt:lpwstr>
  </property>
</Properties>
</file>