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24"/>
  </p:notesMasterIdLst>
  <p:handoutMasterIdLst>
    <p:handoutMasterId r:id="rId25"/>
  </p:handoutMasterIdLst>
  <p:sldIdLst>
    <p:sldId id="256" r:id="rId6"/>
    <p:sldId id="1785" r:id="rId7"/>
    <p:sldId id="1786" r:id="rId8"/>
    <p:sldId id="259" r:id="rId9"/>
    <p:sldId id="1787" r:id="rId10"/>
    <p:sldId id="1788" r:id="rId11"/>
    <p:sldId id="285" r:id="rId12"/>
    <p:sldId id="1848" r:id="rId13"/>
    <p:sldId id="290" r:id="rId14"/>
    <p:sldId id="297" r:id="rId15"/>
    <p:sldId id="1847" r:id="rId16"/>
    <p:sldId id="1856" r:id="rId17"/>
    <p:sldId id="304" r:id="rId18"/>
    <p:sldId id="1782" r:id="rId19"/>
    <p:sldId id="1789" r:id="rId20"/>
    <p:sldId id="1846" r:id="rId21"/>
    <p:sldId id="1791" r:id="rId22"/>
    <p:sldId id="1783" r:id="rId23"/>
  </p:sldIdLst>
  <p:sldSz cx="9144000" cy="6858000" type="screen4x3"/>
  <p:notesSz cx="7019925" cy="9305925"/>
  <p:embeddedFontLst>
    <p:embeddedFont>
      <p:font typeface="Edu QLD Beginner" pitchFamily="2" charset="0"/>
      <p:regular r:id="rId26"/>
      <p:bold r:id="rId27"/>
    </p:embeddedFont>
    <p:embeddedFont>
      <p:font typeface="Edu QLD Beginner Medium" pitchFamily="2" charset="0"/>
      <p:regular r:id="rId28"/>
      <p:bold r:id="rId29"/>
    </p:embeddedFont>
    <p:embeddedFont>
      <p:font typeface="Gotham-Book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264" userDrawn="1">
          <p15:clr>
            <a:srgbClr val="A4A3A4"/>
          </p15:clr>
        </p15:guide>
        <p15:guide id="3" pos="2904" userDrawn="1">
          <p15:clr>
            <a:srgbClr val="A4A3A4"/>
          </p15:clr>
        </p15:guide>
        <p15:guide id="4" pos="5496" userDrawn="1">
          <p15:clr>
            <a:srgbClr val="A4A3A4"/>
          </p15:clr>
        </p15:guide>
        <p15:guide id="5" orient="horz" pos="2136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  <p15:guide id="7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3E2AA755-4413-0F20-341D-0795856584F6}" name="Justine Mendoza" initials="JM" userId="S::jmendoza@goodtogreatschools.org.au::06713d7d-10ec-407a-a998-d54c6a9009e3" providerId="AD"/>
  <p188:author id="{AE13D573-072D-EE39-2DB1-24E329469973}" name="Juliana Beegan" initials="JB" userId="S::jbeegan@goodtogreatschools.org.au::4c05f302-eb34-4b48-a27e-a525affba11d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A270C1D9-1FE4-4F29-1511-8C3D756B9DB4}" name="Shirley Serban" initials="SS" userId="S::sserban@goodtogreatschools.org.au::7f207fc8-03d1-48c7-9795-2440acc08cbb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9D8B4"/>
    <a:srgbClr val="C1E7EA"/>
    <a:srgbClr val="EAC2BF"/>
    <a:srgbClr val="EAC1BE"/>
    <a:srgbClr val="FFFDF5"/>
    <a:srgbClr val="FFFEFA"/>
    <a:srgbClr val="DACEB0"/>
    <a:srgbClr val="FFEAAB"/>
    <a:srgbClr val="FFE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7"/>
  </p:normalViewPr>
  <p:slideViewPr>
    <p:cSldViewPr snapToGrid="0" showGuides="1">
      <p:cViewPr varScale="1">
        <p:scale>
          <a:sx n="101" d="100"/>
          <a:sy n="101" d="100"/>
        </p:scale>
        <p:origin x="1784" y="192"/>
      </p:cViewPr>
      <p:guideLst>
        <p:guide orient="horz" pos="816"/>
        <p:guide pos="264"/>
        <p:guide pos="2904"/>
        <p:guide pos="5496"/>
        <p:guide orient="horz" pos="2136"/>
        <p:guide orient="horz" pos="3984"/>
        <p:guide orient="horz" pos="25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Beegan" userId="4c05f302-eb34-4b48-a27e-a525affba11d" providerId="ADAL" clId="{C64F27B7-0214-51B6-AEBC-46A80069714E}"/>
    <pc:docChg chg="undo custSel addSld delSld modSld sldOrd">
      <pc:chgData name="Juliana Beegan" userId="4c05f302-eb34-4b48-a27e-a525affba11d" providerId="ADAL" clId="{C64F27B7-0214-51B6-AEBC-46A80069714E}" dt="2025-12-10T19:23:44.251" v="4723" actId="20577"/>
      <pc:docMkLst>
        <pc:docMk/>
      </pc:docMkLst>
      <pc:sldChg chg="addSp modSp mod modNotesTx">
        <pc:chgData name="Juliana Beegan" userId="4c05f302-eb34-4b48-a27e-a525affba11d" providerId="ADAL" clId="{C64F27B7-0214-51B6-AEBC-46A80069714E}" dt="2025-12-10T19:23:44.251" v="4723" actId="20577"/>
        <pc:sldMkLst>
          <pc:docMk/>
          <pc:sldMk cId="2585116655" sldId="256"/>
        </pc:sldMkLst>
        <pc:spChg chg="mod">
          <ac:chgData name="Juliana Beegan" userId="4c05f302-eb34-4b48-a27e-a525affba11d" providerId="ADAL" clId="{C64F27B7-0214-51B6-AEBC-46A80069714E}" dt="2025-12-10T19:23:44.251" v="4723" actId="20577"/>
          <ac:spMkLst>
            <pc:docMk/>
            <pc:sldMk cId="2585116655" sldId="256"/>
            <ac:spMk id="3" creationId="{77FD202C-233A-EED6-8B06-26087B30440E}"/>
          </ac:spMkLst>
        </pc:spChg>
        <pc:spChg chg="add mod">
          <ac:chgData name="Juliana Beegan" userId="4c05f302-eb34-4b48-a27e-a525affba11d" providerId="ADAL" clId="{C64F27B7-0214-51B6-AEBC-46A80069714E}" dt="2025-11-13T21:21:21.869" v="4692" actId="767"/>
          <ac:spMkLst>
            <pc:docMk/>
            <pc:sldMk cId="2585116655" sldId="256"/>
            <ac:spMk id="4" creationId="{93F898B9-6F1E-E58C-07E6-96B47566EEAE}"/>
          </ac:spMkLst>
        </pc:spChg>
        <pc:spChg chg="add mod">
          <ac:chgData name="Juliana Beegan" userId="4c05f302-eb34-4b48-a27e-a525affba11d" providerId="ADAL" clId="{C64F27B7-0214-51B6-AEBC-46A80069714E}" dt="2025-11-13T21:21:23.127" v="4693" actId="767"/>
          <ac:spMkLst>
            <pc:docMk/>
            <pc:sldMk cId="2585116655" sldId="256"/>
            <ac:spMk id="5" creationId="{4E466AE7-D450-9323-5753-5BDEB7DF540A}"/>
          </ac:spMkLst>
        </pc:spChg>
      </pc:sldChg>
      <pc:sldChg chg="addSp modSp mod modNotesTx">
        <pc:chgData name="Juliana Beegan" userId="4c05f302-eb34-4b48-a27e-a525affba11d" providerId="ADAL" clId="{C64F27B7-0214-51B6-AEBC-46A80069714E}" dt="2025-12-02T16:09:55.275" v="4700" actId="20577"/>
        <pc:sldMkLst>
          <pc:docMk/>
          <pc:sldMk cId="4286388394" sldId="259"/>
        </pc:sldMkLst>
      </pc:sldChg>
      <pc:sldChg chg="addSp modSp mod modAnim modNotesTx">
        <pc:chgData name="Juliana Beegan" userId="4c05f302-eb34-4b48-a27e-a525affba11d" providerId="ADAL" clId="{C64F27B7-0214-51B6-AEBC-46A80069714E}" dt="2025-12-02T16:11:11.903" v="4703" actId="20577"/>
        <pc:sldMkLst>
          <pc:docMk/>
          <pc:sldMk cId="1224502873" sldId="285"/>
        </pc:sldMkLst>
        <pc:picChg chg="mod">
          <ac:chgData name="Juliana Beegan" userId="4c05f302-eb34-4b48-a27e-a525affba11d" providerId="ADAL" clId="{C64F27B7-0214-51B6-AEBC-46A80069714E}" dt="2025-11-10T10:30:05.024" v="1086" actId="1036"/>
          <ac:picMkLst>
            <pc:docMk/>
            <pc:sldMk cId="1224502873" sldId="285"/>
            <ac:picMk id="2" creationId="{5D4A94BD-7501-E807-CADE-2F77ADC28FAF}"/>
          </ac:picMkLst>
        </pc:picChg>
        <pc:picChg chg="mod">
          <ac:chgData name="Juliana Beegan" userId="4c05f302-eb34-4b48-a27e-a525affba11d" providerId="ADAL" clId="{C64F27B7-0214-51B6-AEBC-46A80069714E}" dt="2025-11-10T10:29:30.112" v="1075" actId="1037"/>
          <ac:picMkLst>
            <pc:docMk/>
            <pc:sldMk cId="1224502873" sldId="285"/>
            <ac:picMk id="3" creationId="{759DED82-80D3-8712-D8FD-ABBF3673AA87}"/>
          </ac:picMkLst>
        </pc:picChg>
        <pc:picChg chg="mod">
          <ac:chgData name="Juliana Beegan" userId="4c05f302-eb34-4b48-a27e-a525affba11d" providerId="ADAL" clId="{C64F27B7-0214-51B6-AEBC-46A80069714E}" dt="2025-11-10T10:32:03.346" v="1143" actId="12788"/>
          <ac:picMkLst>
            <pc:docMk/>
            <pc:sldMk cId="1224502873" sldId="285"/>
            <ac:picMk id="4" creationId="{5A37E5B5-4379-EA93-2EBE-7975E799B61E}"/>
          </ac:picMkLst>
        </pc:picChg>
        <pc:picChg chg="add mod">
          <ac:chgData name="Juliana Beegan" userId="4c05f302-eb34-4b48-a27e-a525affba11d" providerId="ADAL" clId="{C64F27B7-0214-51B6-AEBC-46A80069714E}" dt="2025-11-10T10:30:56.406" v="1093" actId="1076"/>
          <ac:picMkLst>
            <pc:docMk/>
            <pc:sldMk cId="1224502873" sldId="285"/>
            <ac:picMk id="5" creationId="{B92E16EC-983C-9AEC-F0BF-09B93ABDA18E}"/>
          </ac:picMkLst>
        </pc:picChg>
        <pc:picChg chg="mod">
          <ac:chgData name="Juliana Beegan" userId="4c05f302-eb34-4b48-a27e-a525affba11d" providerId="ADAL" clId="{C64F27B7-0214-51B6-AEBC-46A80069714E}" dt="2025-11-10T10:28:11.791" v="1063" actId="1076"/>
          <ac:picMkLst>
            <pc:docMk/>
            <pc:sldMk cId="1224502873" sldId="285"/>
            <ac:picMk id="7" creationId="{540EDCC6-8031-2FCC-9E57-B7463B4A31BF}"/>
          </ac:picMkLst>
        </pc:picChg>
      </pc:sldChg>
      <pc:sldChg chg="addSp delSp modSp mod delAnim modAnim modNotesTx">
        <pc:chgData name="Juliana Beegan" userId="4c05f302-eb34-4b48-a27e-a525affba11d" providerId="ADAL" clId="{C64F27B7-0214-51B6-AEBC-46A80069714E}" dt="2025-12-02T16:12:10.097" v="4705" actId="20577"/>
        <pc:sldMkLst>
          <pc:docMk/>
          <pc:sldMk cId="3633108255" sldId="290"/>
        </pc:sldMkLst>
        <pc:spChg chg="add mod">
          <ac:chgData name="Juliana Beegan" userId="4c05f302-eb34-4b48-a27e-a525affba11d" providerId="ADAL" clId="{C64F27B7-0214-51B6-AEBC-46A80069714E}" dt="2025-11-10T12:04:06.058" v="1451"/>
          <ac:spMkLst>
            <pc:docMk/>
            <pc:sldMk cId="3633108255" sldId="290"/>
            <ac:spMk id="28" creationId="{69674DB0-0CFE-3EAF-D408-CED298FDC0EC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38" creationId="{398DDE4B-1DD3-A32E-45B2-EE13714B1177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39" creationId="{C97AD74E-390F-70D0-3ADB-4044778390AD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40" creationId="{0D3C0AF9-2CC3-012B-7650-1B704797F129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41" creationId="{681A98B8-C2E6-F797-CFA6-28F142C67D9F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42" creationId="{B2081867-FAF4-4AFA-BE14-7D272CFF00C1}"/>
          </ac:spMkLst>
        </pc:spChg>
        <pc:spChg chg="mod topLvl">
          <ac:chgData name="Juliana Beegan" userId="4c05f302-eb34-4b48-a27e-a525affba11d" providerId="ADAL" clId="{C64F27B7-0214-51B6-AEBC-46A80069714E}" dt="2025-11-10T12:15:23.012" v="1492" actId="165"/>
          <ac:spMkLst>
            <pc:docMk/>
            <pc:sldMk cId="3633108255" sldId="290"/>
            <ac:spMk id="43" creationId="{82694851-40AC-D952-8E7A-3043B242B125}"/>
          </ac:spMkLst>
        </pc:spChg>
        <pc:grpChg chg="add del mod">
          <ac:chgData name="Juliana Beegan" userId="4c05f302-eb34-4b48-a27e-a525affba11d" providerId="ADAL" clId="{C64F27B7-0214-51B6-AEBC-46A80069714E}" dt="2025-11-10T12:15:23.012" v="1492" actId="165"/>
          <ac:grpSpMkLst>
            <pc:docMk/>
            <pc:sldMk cId="3633108255" sldId="290"/>
            <ac:grpSpMk id="37" creationId="{EE5A25E5-DE82-1AEA-D577-ACDDE38B99AF}"/>
          </ac:grpSpMkLst>
        </pc:grpChg>
        <pc:picChg chg="mod">
          <ac:chgData name="Juliana Beegan" userId="4c05f302-eb34-4b48-a27e-a525affba11d" providerId="ADAL" clId="{C64F27B7-0214-51B6-AEBC-46A80069714E}" dt="2025-11-10T10:49:02.049" v="1290" actId="1076"/>
          <ac:picMkLst>
            <pc:docMk/>
            <pc:sldMk cId="3633108255" sldId="290"/>
            <ac:picMk id="6" creationId="{F1411AC4-757D-5EEE-D9E7-6D37BCB02F4B}"/>
          </ac:picMkLst>
        </pc:picChg>
        <pc:picChg chg="add del mod modCrop">
          <ac:chgData name="Juliana Beegan" userId="4c05f302-eb34-4b48-a27e-a525affba11d" providerId="ADAL" clId="{C64F27B7-0214-51B6-AEBC-46A80069714E}" dt="2025-11-10T11:02:36.059" v="1389" actId="339"/>
          <ac:picMkLst>
            <pc:docMk/>
            <pc:sldMk cId="3633108255" sldId="290"/>
            <ac:picMk id="8" creationId="{BA3FF27F-6D7E-820F-15AC-7B48D66413BB}"/>
          </ac:picMkLst>
        </pc:picChg>
        <pc:picChg chg="add del mod modCrop">
          <ac:chgData name="Juliana Beegan" userId="4c05f302-eb34-4b48-a27e-a525affba11d" providerId="ADAL" clId="{C64F27B7-0214-51B6-AEBC-46A80069714E}" dt="2025-11-10T11:02:50.645" v="1390" actId="339"/>
          <ac:picMkLst>
            <pc:docMk/>
            <pc:sldMk cId="3633108255" sldId="290"/>
            <ac:picMk id="13" creationId="{4693F8C5-BF40-EFF4-6621-2116ADC4F03A}"/>
          </ac:picMkLst>
        </pc:picChg>
        <pc:picChg chg="add mod modCrop">
          <ac:chgData name="Juliana Beegan" userId="4c05f302-eb34-4b48-a27e-a525affba11d" providerId="ADAL" clId="{C64F27B7-0214-51B6-AEBC-46A80069714E}" dt="2025-11-10T11:02:59.992" v="1392" actId="339"/>
          <ac:picMkLst>
            <pc:docMk/>
            <pc:sldMk cId="3633108255" sldId="290"/>
            <ac:picMk id="14" creationId="{43D48BDD-F33B-A0A6-9E2B-1BABE104C765}"/>
          </ac:picMkLst>
        </pc:picChg>
        <pc:picChg chg="add mod modCrop">
          <ac:chgData name="Juliana Beegan" userId="4c05f302-eb34-4b48-a27e-a525affba11d" providerId="ADAL" clId="{C64F27B7-0214-51B6-AEBC-46A80069714E}" dt="2025-11-10T11:02:55.615" v="1391" actId="339"/>
          <ac:picMkLst>
            <pc:docMk/>
            <pc:sldMk cId="3633108255" sldId="290"/>
            <ac:picMk id="15" creationId="{A984BB79-7D24-92EB-F42E-4B89BCCD7CB9}"/>
          </ac:picMkLst>
        </pc:picChg>
        <pc:picChg chg="add mod">
          <ac:chgData name="Juliana Beegan" userId="4c05f302-eb34-4b48-a27e-a525affba11d" providerId="ADAL" clId="{C64F27B7-0214-51B6-AEBC-46A80069714E}" dt="2025-11-10T12:02:52.337" v="1441" actId="12788"/>
          <ac:picMkLst>
            <pc:docMk/>
            <pc:sldMk cId="3633108255" sldId="290"/>
            <ac:picMk id="25" creationId="{7E927867-8557-1D41-B086-9FBC24285965}"/>
          </ac:picMkLst>
        </pc:picChg>
        <pc:picChg chg="add mod">
          <ac:chgData name="Juliana Beegan" userId="4c05f302-eb34-4b48-a27e-a525affba11d" providerId="ADAL" clId="{C64F27B7-0214-51B6-AEBC-46A80069714E}" dt="2025-11-10T12:13:03.768" v="1476" actId="1076"/>
          <ac:picMkLst>
            <pc:docMk/>
            <pc:sldMk cId="3633108255" sldId="290"/>
            <ac:picMk id="36" creationId="{B48BACED-D54E-BBC8-CA08-B03E8A71272A}"/>
          </ac:picMkLst>
        </pc:picChg>
      </pc:sldChg>
      <pc:sldChg chg="modSp mod modNotesTx">
        <pc:chgData name="Juliana Beegan" userId="4c05f302-eb34-4b48-a27e-a525affba11d" providerId="ADAL" clId="{C64F27B7-0214-51B6-AEBC-46A80069714E}" dt="2025-12-02T16:12:41.604" v="4706" actId="20577"/>
        <pc:sldMkLst>
          <pc:docMk/>
          <pc:sldMk cId="117387710" sldId="297"/>
        </pc:sldMkLst>
        <pc:spChg chg="mod">
          <ac:chgData name="Juliana Beegan" userId="4c05f302-eb34-4b48-a27e-a525affba11d" providerId="ADAL" clId="{C64F27B7-0214-51B6-AEBC-46A80069714E}" dt="2025-11-13T21:02:40.688" v="4691" actId="20577"/>
          <ac:spMkLst>
            <pc:docMk/>
            <pc:sldMk cId="117387710" sldId="297"/>
            <ac:spMk id="3" creationId="{775A5306-BD2E-5AE1-A9B1-2FED33F221BD}"/>
          </ac:spMkLst>
        </pc:spChg>
      </pc:sldChg>
      <pc:sldChg chg="addSp delSp modSp mod delAnim modAnim modNotesTx">
        <pc:chgData name="Juliana Beegan" userId="4c05f302-eb34-4b48-a27e-a525affba11d" providerId="ADAL" clId="{C64F27B7-0214-51B6-AEBC-46A80069714E}" dt="2025-12-02T16:14:24.178" v="4709" actId="20577"/>
        <pc:sldMkLst>
          <pc:docMk/>
          <pc:sldMk cId="659355239" sldId="304"/>
        </pc:sldMkLst>
        <pc:spChg chg="mod topLvl">
          <ac:chgData name="Juliana Beegan" userId="4c05f302-eb34-4b48-a27e-a525affba11d" providerId="ADAL" clId="{C64F27B7-0214-51B6-AEBC-46A80069714E}" dt="2025-11-10T18:59:58.065" v="4017" actId="165"/>
          <ac:spMkLst>
            <pc:docMk/>
            <pc:sldMk cId="659355239" sldId="304"/>
            <ac:spMk id="11" creationId="{786F10EE-2AE0-1E8B-324A-1EC287B78A8C}"/>
          </ac:spMkLst>
        </pc:spChg>
        <pc:spChg chg="mod topLvl">
          <ac:chgData name="Juliana Beegan" userId="4c05f302-eb34-4b48-a27e-a525affba11d" providerId="ADAL" clId="{C64F27B7-0214-51B6-AEBC-46A80069714E}" dt="2025-11-10T18:59:58.065" v="4017" actId="165"/>
          <ac:spMkLst>
            <pc:docMk/>
            <pc:sldMk cId="659355239" sldId="304"/>
            <ac:spMk id="13" creationId="{C240EADB-B0D2-0A6C-E336-5AB8D028B613}"/>
          </ac:spMkLst>
        </pc:sp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6" creationId="{2EAD7165-8144-A0A2-B3A1-463E41685094}"/>
          </ac:picMkLst>
        </pc:pic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9" creationId="{B1A93332-1562-EE6E-11E5-668C2EA2E502}"/>
          </ac:picMkLst>
        </pc:pic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14" creationId="{E4A3CF50-8161-94AB-8C6D-0AAFC4600D2A}"/>
          </ac:picMkLst>
        </pc:pic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15" creationId="{BBFE9E39-01D4-C31A-C340-C522A32079B7}"/>
          </ac:picMkLst>
        </pc:pic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16" creationId="{6E7F4E0F-BBEF-4333-F4F8-2FFEC26DF880}"/>
          </ac:picMkLst>
        </pc:picChg>
        <pc:picChg chg="add mod topLvl modCrop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17" creationId="{E3E3103F-A64B-D6C0-7048-2290316CE8B0}"/>
          </ac:picMkLst>
        </pc:picChg>
        <pc:picChg chg="add mod topLvl">
          <ac:chgData name="Juliana Beegan" userId="4c05f302-eb34-4b48-a27e-a525affba11d" providerId="ADAL" clId="{C64F27B7-0214-51B6-AEBC-46A80069714E}" dt="2025-11-10T18:59:58.065" v="4017" actId="165"/>
          <ac:picMkLst>
            <pc:docMk/>
            <pc:sldMk cId="659355239" sldId="304"/>
            <ac:picMk id="18" creationId="{3B9BEEFB-BE66-5D46-14FA-26474EC57CE1}"/>
          </ac:picMkLst>
        </pc:picChg>
      </pc:sldChg>
      <pc:sldChg chg="addSp delSp modSp mod modNotesTx">
        <pc:chgData name="Juliana Beegan" userId="4c05f302-eb34-4b48-a27e-a525affba11d" providerId="ADAL" clId="{C64F27B7-0214-51B6-AEBC-46A80069714E}" dt="2025-12-02T16:14:52.893" v="4710" actId="20577"/>
        <pc:sldMkLst>
          <pc:docMk/>
          <pc:sldMk cId="3598576344" sldId="1782"/>
        </pc:sldMkLst>
      </pc:sldChg>
      <pc:sldChg chg="addSp delSp modSp mod delAnim modAnim">
        <pc:chgData name="Juliana Beegan" userId="4c05f302-eb34-4b48-a27e-a525affba11d" providerId="ADAL" clId="{C64F27B7-0214-51B6-AEBC-46A80069714E}" dt="2025-11-11T10:46:03.229" v="4664" actId="478"/>
        <pc:sldMkLst>
          <pc:docMk/>
          <pc:sldMk cId="900063330" sldId="1783"/>
        </pc:sldMkLst>
      </pc:sldChg>
      <pc:sldChg chg="addSp delSp modSp mod modNotesTx">
        <pc:chgData name="Juliana Beegan" userId="4c05f302-eb34-4b48-a27e-a525affba11d" providerId="ADAL" clId="{C64F27B7-0214-51B6-AEBC-46A80069714E}" dt="2025-12-02T16:09:08.845" v="4698" actId="20577"/>
        <pc:sldMkLst>
          <pc:docMk/>
          <pc:sldMk cId="12929428" sldId="1785"/>
        </pc:sldMkLst>
      </pc:sldChg>
      <pc:sldChg chg="addSp delSp modSp mod modNotesTx">
        <pc:chgData name="Juliana Beegan" userId="4c05f302-eb34-4b48-a27e-a525affba11d" providerId="ADAL" clId="{C64F27B7-0214-51B6-AEBC-46A80069714E}" dt="2025-12-02T16:09:16.532" v="4699" actId="20577"/>
        <pc:sldMkLst>
          <pc:docMk/>
          <pc:sldMk cId="867660298" sldId="1786"/>
        </pc:sldMkLst>
        <pc:spChg chg="add mod">
          <ac:chgData name="Juliana Beegan" userId="4c05f302-eb34-4b48-a27e-a525affba11d" providerId="ADAL" clId="{C64F27B7-0214-51B6-AEBC-46A80069714E}" dt="2025-11-10T10:19:43.366" v="859" actId="1037"/>
          <ac:spMkLst>
            <pc:docMk/>
            <pc:sldMk cId="867660298" sldId="1786"/>
            <ac:spMk id="3" creationId="{F8C247F9-6990-C373-D364-F35F7E829F3D}"/>
          </ac:spMkLst>
        </pc:spChg>
        <pc:spChg chg="add mod">
          <ac:chgData name="Juliana Beegan" userId="4c05f302-eb34-4b48-a27e-a525affba11d" providerId="ADAL" clId="{C64F27B7-0214-51B6-AEBC-46A80069714E}" dt="2025-11-10T10:19:32.021" v="848" actId="1038"/>
          <ac:spMkLst>
            <pc:docMk/>
            <pc:sldMk cId="867660298" sldId="1786"/>
            <ac:spMk id="4" creationId="{222F7792-18D1-D571-AF8F-F5362AF7A6EC}"/>
          </ac:spMkLst>
        </pc:spChg>
      </pc:sldChg>
      <pc:sldChg chg="modSp mod modNotesTx">
        <pc:chgData name="Juliana Beegan" userId="4c05f302-eb34-4b48-a27e-a525affba11d" providerId="ADAL" clId="{C64F27B7-0214-51B6-AEBC-46A80069714E}" dt="2025-12-02T16:10:05.764" v="4701" actId="20577"/>
        <pc:sldMkLst>
          <pc:docMk/>
          <pc:sldMk cId="2008905983" sldId="1787"/>
        </pc:sldMkLst>
        <pc:spChg chg="mod">
          <ac:chgData name="Juliana Beegan" userId="4c05f302-eb34-4b48-a27e-a525affba11d" providerId="ADAL" clId="{C64F27B7-0214-51B6-AEBC-46A80069714E}" dt="2025-11-10T21:20:54.226" v="4436" actId="20577"/>
          <ac:spMkLst>
            <pc:docMk/>
            <pc:sldMk cId="2008905983" sldId="1787"/>
            <ac:spMk id="4" creationId="{36EA2AD7-6B81-0A6D-0D43-7E6C5A689800}"/>
          </ac:spMkLst>
        </pc:spChg>
        <pc:picChg chg="mod">
          <ac:chgData name="Juliana Beegan" userId="4c05f302-eb34-4b48-a27e-a525affba11d" providerId="ADAL" clId="{C64F27B7-0214-51B6-AEBC-46A80069714E}" dt="2025-11-10T19:10:37.730" v="4230" actId="12788"/>
          <ac:picMkLst>
            <pc:docMk/>
            <pc:sldMk cId="2008905983" sldId="1787"/>
            <ac:picMk id="3" creationId="{08B468D3-F236-3319-5ACB-97B67E3911D1}"/>
          </ac:picMkLst>
        </pc:picChg>
      </pc:sldChg>
      <pc:sldChg chg="modSp mod modNotesTx">
        <pc:chgData name="Juliana Beegan" userId="4c05f302-eb34-4b48-a27e-a525affba11d" providerId="ADAL" clId="{C64F27B7-0214-51B6-AEBC-46A80069714E}" dt="2025-12-02T16:10:33.420" v="4702" actId="20577"/>
        <pc:sldMkLst>
          <pc:docMk/>
          <pc:sldMk cId="1917463466" sldId="1788"/>
        </pc:sldMkLst>
        <pc:spChg chg="mod">
          <ac:chgData name="Juliana Beegan" userId="4c05f302-eb34-4b48-a27e-a525affba11d" providerId="ADAL" clId="{C64F27B7-0214-51B6-AEBC-46A80069714E}" dt="2025-11-10T21:26:47.281" v="4590" actId="20577"/>
          <ac:spMkLst>
            <pc:docMk/>
            <pc:sldMk cId="1917463466" sldId="1788"/>
            <ac:spMk id="3" creationId="{F8445A14-FD7E-BB8D-C805-60E35014DDD8}"/>
          </ac:spMkLst>
        </pc:spChg>
      </pc:sldChg>
      <pc:sldChg chg="modSp mod modNotesTx">
        <pc:chgData name="Juliana Beegan" userId="4c05f302-eb34-4b48-a27e-a525affba11d" providerId="ADAL" clId="{C64F27B7-0214-51B6-AEBC-46A80069714E}" dt="2025-12-02T16:16:35.531" v="4711" actId="20577"/>
        <pc:sldMkLst>
          <pc:docMk/>
          <pc:sldMk cId="141647486" sldId="1789"/>
        </pc:sldMkLst>
      </pc:sldChg>
      <pc:sldChg chg="modSp mod modNotesTx">
        <pc:chgData name="Juliana Beegan" userId="4c05f302-eb34-4b48-a27e-a525affba11d" providerId="ADAL" clId="{C64F27B7-0214-51B6-AEBC-46A80069714E}" dt="2025-12-02T16:18:41.089" v="4713" actId="20577"/>
        <pc:sldMkLst>
          <pc:docMk/>
          <pc:sldMk cId="1190431545" sldId="1791"/>
        </pc:sldMkLst>
      </pc:sldChg>
      <pc:sldChg chg="modSp add mod modNotesTx">
        <pc:chgData name="Juliana Beegan" userId="4c05f302-eb34-4b48-a27e-a525affba11d" providerId="ADAL" clId="{C64F27B7-0214-51B6-AEBC-46A80069714E}" dt="2025-12-02T16:18:24.948" v="4712" actId="20577"/>
        <pc:sldMkLst>
          <pc:docMk/>
          <pc:sldMk cId="965283494" sldId="1846"/>
        </pc:sldMkLst>
        <pc:spChg chg="mod">
          <ac:chgData name="Juliana Beegan" userId="4c05f302-eb34-4b48-a27e-a525affba11d" providerId="ADAL" clId="{C64F27B7-0214-51B6-AEBC-46A80069714E}" dt="2025-11-10T21:26:27.038" v="4565" actId="20577"/>
          <ac:spMkLst>
            <pc:docMk/>
            <pc:sldMk cId="965283494" sldId="1846"/>
            <ac:spMk id="23" creationId="{B86308FA-950B-34D6-6B8A-6C04BC599C71}"/>
          </ac:spMkLst>
        </pc:spChg>
      </pc:sldChg>
      <pc:sldChg chg="addSp delSp modSp mod modAnim modCm modNotesTx">
        <pc:chgData name="Juliana Beegan" userId="4c05f302-eb34-4b48-a27e-a525affba11d" providerId="ADAL" clId="{C64F27B7-0214-51B6-AEBC-46A80069714E}" dt="2025-12-02T16:13:13.033" v="4707" actId="20577"/>
        <pc:sldMkLst>
          <pc:docMk/>
          <pc:sldMk cId="4024744033" sldId="1847"/>
        </pc:sldMkLst>
        <pc:spChg chg="mod">
          <ac:chgData name="Juliana Beegan" userId="4c05f302-eb34-4b48-a27e-a525affba11d" providerId="ADAL" clId="{C64F27B7-0214-51B6-AEBC-46A80069714E}" dt="2025-11-10T18:28:05.935" v="3625" actId="1036"/>
          <ac:spMkLst>
            <pc:docMk/>
            <pc:sldMk cId="4024744033" sldId="1847"/>
            <ac:spMk id="4" creationId="{6BBEC947-7E83-52B9-FD47-DAD09F858A96}"/>
          </ac:spMkLst>
        </pc:spChg>
        <pc:picChg chg="add mod modCrop">
          <ac:chgData name="Juliana Beegan" userId="4c05f302-eb34-4b48-a27e-a525affba11d" providerId="ADAL" clId="{C64F27B7-0214-51B6-AEBC-46A80069714E}" dt="2025-11-10T18:31:36.774" v="3652" actId="18131"/>
          <ac:picMkLst>
            <pc:docMk/>
            <pc:sldMk cId="4024744033" sldId="1847"/>
            <ac:picMk id="7" creationId="{5A249CDB-C538-0496-B6D3-A34E38538A17}"/>
          </ac:picMkLst>
        </pc:picChg>
        <pc:picChg chg="add mod">
          <ac:chgData name="Juliana Beegan" userId="4c05f302-eb34-4b48-a27e-a525affba11d" providerId="ADAL" clId="{C64F27B7-0214-51B6-AEBC-46A80069714E}" dt="2025-11-10T18:42:08.331" v="3875" actId="1076"/>
          <ac:picMkLst>
            <pc:docMk/>
            <pc:sldMk cId="4024744033" sldId="1847"/>
            <ac:picMk id="8" creationId="{BA244419-76A0-1996-8E4A-1F45C93EEAEC}"/>
          </ac:picMkLst>
        </pc:picChg>
        <pc:picChg chg="add mod">
          <ac:chgData name="Juliana Beegan" userId="4c05f302-eb34-4b48-a27e-a525affba11d" providerId="ADAL" clId="{C64F27B7-0214-51B6-AEBC-46A80069714E}" dt="2025-11-10T18:42:28.582" v="3879" actId="1076"/>
          <ac:picMkLst>
            <pc:docMk/>
            <pc:sldMk cId="4024744033" sldId="1847"/>
            <ac:picMk id="9" creationId="{639D4899-7491-7B90-1245-61B6A793F200}"/>
          </ac:picMkLst>
        </pc:picChg>
        <pc:picChg chg="add mod">
          <ac:chgData name="Juliana Beegan" userId="4c05f302-eb34-4b48-a27e-a525affba11d" providerId="ADAL" clId="{C64F27B7-0214-51B6-AEBC-46A80069714E}" dt="2025-11-10T18:42:49.473" v="3885" actId="1037"/>
          <ac:picMkLst>
            <pc:docMk/>
            <pc:sldMk cId="4024744033" sldId="1847"/>
            <ac:picMk id="10" creationId="{5586A983-0CC4-6EEC-AD81-9E1A252B859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uliana Beegan" userId="4c05f302-eb34-4b48-a27e-a525affba11d" providerId="ADAL" clId="{C64F27B7-0214-51B6-AEBC-46A80069714E}" dt="2025-11-10T18:29:32.968" v="3628" actId="478"/>
              <pc2:cmMkLst xmlns:pc2="http://schemas.microsoft.com/office/powerpoint/2019/9/main/command">
                <pc:docMk/>
                <pc:sldMk cId="4024744033" sldId="1847"/>
                <pc2:cmMk id="{7A152BFC-3F7D-40C8-B767-20FAC32FC5F9}"/>
              </pc2:cmMkLst>
            </pc226:cmChg>
          </p:ext>
        </pc:extLst>
      </pc:sldChg>
      <pc:sldChg chg="addSp modSp add mod ord modAnim modNotesTx">
        <pc:chgData name="Juliana Beegan" userId="4c05f302-eb34-4b48-a27e-a525affba11d" providerId="ADAL" clId="{C64F27B7-0214-51B6-AEBC-46A80069714E}" dt="2025-12-02T16:11:27.645" v="4704" actId="20577"/>
        <pc:sldMkLst>
          <pc:docMk/>
          <pc:sldMk cId="2623084070" sldId="1848"/>
        </pc:sldMkLst>
        <pc:spChg chg="mod">
          <ac:chgData name="Juliana Beegan" userId="4c05f302-eb34-4b48-a27e-a525affba11d" providerId="ADAL" clId="{C64F27B7-0214-51B6-AEBC-46A80069714E}" dt="2025-11-10T21:21:54.381" v="4460" actId="20577"/>
          <ac:spMkLst>
            <pc:docMk/>
            <pc:sldMk cId="2623084070" sldId="1848"/>
            <ac:spMk id="2" creationId="{18D6D85A-C161-A4A8-90C0-A0310AF91EA0}"/>
          </ac:spMkLst>
        </pc:spChg>
        <pc:spChg chg="add mod">
          <ac:chgData name="Juliana Beegan" userId="4c05f302-eb34-4b48-a27e-a525affba11d" providerId="ADAL" clId="{C64F27B7-0214-51B6-AEBC-46A80069714E}" dt="2025-11-10T21:22:00.516" v="4468" actId="1036"/>
          <ac:spMkLst>
            <pc:docMk/>
            <pc:sldMk cId="2623084070" sldId="1848"/>
            <ac:spMk id="4" creationId="{B79FC671-E6AA-3D2C-4320-35DD21231A46}"/>
          </ac:spMkLst>
        </pc:spChg>
        <pc:picChg chg="add mod">
          <ac:chgData name="Juliana Beegan" userId="4c05f302-eb34-4b48-a27e-a525affba11d" providerId="ADAL" clId="{C64F27B7-0214-51B6-AEBC-46A80069714E}" dt="2025-11-10T10:42:34.981" v="1254" actId="14826"/>
          <ac:picMkLst>
            <pc:docMk/>
            <pc:sldMk cId="2623084070" sldId="1848"/>
            <ac:picMk id="5" creationId="{678A7A55-0E4C-73F5-BA5A-21081E4D2610}"/>
          </ac:picMkLst>
        </pc:picChg>
        <pc:picChg chg="add mod">
          <ac:chgData name="Juliana Beegan" userId="4c05f302-eb34-4b48-a27e-a525affba11d" providerId="ADAL" clId="{C64F27B7-0214-51B6-AEBC-46A80069714E}" dt="2025-11-10T10:43:25.618" v="1255" actId="14826"/>
          <ac:picMkLst>
            <pc:docMk/>
            <pc:sldMk cId="2623084070" sldId="1848"/>
            <ac:picMk id="6" creationId="{24D90683-184B-4AD9-EB33-554CDD89920F}"/>
          </ac:picMkLst>
        </pc:picChg>
        <pc:picChg chg="add mod">
          <ac:chgData name="Juliana Beegan" userId="4c05f302-eb34-4b48-a27e-a525affba11d" providerId="ADAL" clId="{C64F27B7-0214-51B6-AEBC-46A80069714E}" dt="2025-11-10T10:46:41.142" v="1281" actId="14826"/>
          <ac:picMkLst>
            <pc:docMk/>
            <pc:sldMk cId="2623084070" sldId="1848"/>
            <ac:picMk id="7" creationId="{10D1CB3A-8648-F534-D6CD-FA31733D788A}"/>
          </ac:picMkLst>
        </pc:picChg>
        <pc:picChg chg="add mod">
          <ac:chgData name="Juliana Beegan" userId="4c05f302-eb34-4b48-a27e-a525affba11d" providerId="ADAL" clId="{C64F27B7-0214-51B6-AEBC-46A80069714E}" dt="2025-11-10T10:47:55.426" v="1283" actId="14826"/>
          <ac:picMkLst>
            <pc:docMk/>
            <pc:sldMk cId="2623084070" sldId="1848"/>
            <ac:picMk id="8" creationId="{35A0B50F-E463-CF1F-B85B-ACCC25AF47C3}"/>
          </ac:picMkLst>
        </pc:picChg>
      </pc:sldChg>
      <pc:sldChg chg="add modNotesTx">
        <pc:chgData name="Juliana Beegan" userId="4c05f302-eb34-4b48-a27e-a525affba11d" providerId="ADAL" clId="{C64F27B7-0214-51B6-AEBC-46A80069714E}" dt="2025-12-02T16:13:56.991" v="4708" actId="20577"/>
        <pc:sldMkLst>
          <pc:docMk/>
          <pc:sldMk cId="1431965274" sldId="1856"/>
        </pc:sldMkLst>
      </pc:sldChg>
    </pc:docChg>
  </pc:docChgLst>
  <pc:docChgLst>
    <pc:chgData name="Karin Van Voorhees" userId="1fce0afa-58cd-40cc-855e-63163bf988bf" providerId="ADAL" clId="{D12D7CC8-A5C0-5D3B-A67C-9CF841C1FDDC}"/>
    <pc:docChg chg="undo custSel modSld">
      <pc:chgData name="Karin Van Voorhees" userId="1fce0afa-58cd-40cc-855e-63163bf988bf" providerId="ADAL" clId="{D12D7CC8-A5C0-5D3B-A67C-9CF841C1FDDC}" dt="2025-11-17T17:40:41.223" v="3" actId="20577"/>
      <pc:docMkLst>
        <pc:docMk/>
      </pc:docMkLst>
      <pc:sldChg chg="modSp mod">
        <pc:chgData name="Karin Van Voorhees" userId="1fce0afa-58cd-40cc-855e-63163bf988bf" providerId="ADAL" clId="{D12D7CC8-A5C0-5D3B-A67C-9CF841C1FDDC}" dt="2025-11-17T17:40:41.223" v="3" actId="20577"/>
        <pc:sldMkLst>
          <pc:docMk/>
          <pc:sldMk cId="117387710" sldId="297"/>
        </pc:sldMkLst>
        <pc:spChg chg="mod">
          <ac:chgData name="Karin Van Voorhees" userId="1fce0afa-58cd-40cc-855e-63163bf988bf" providerId="ADAL" clId="{D12D7CC8-A5C0-5D3B-A67C-9CF841C1FDDC}" dt="2025-11-17T17:40:41.223" v="3" actId="20577"/>
          <ac:spMkLst>
            <pc:docMk/>
            <pc:sldMk cId="117387710" sldId="297"/>
            <ac:spMk id="2" creationId="{FC29C32A-04DC-2D70-FA2A-C5BC95A9A9AA}"/>
          </ac:spMkLst>
        </pc:spChg>
      </pc:sldChg>
    </pc:docChg>
  </pc:docChgLst>
  <pc:docChgLst>
    <pc:chgData name="Juliana Beegan" userId="4c05f302-eb34-4b48-a27e-a525affba11d" providerId="ADAL" clId="{E4C067C4-7815-C04F-9356-3A73E31AC93F}"/>
    <pc:docChg chg="undo redo custSel addSld delSld modSld sldOrd">
      <pc:chgData name="Juliana Beegan" userId="4c05f302-eb34-4b48-a27e-a525affba11d" providerId="ADAL" clId="{E4C067C4-7815-C04F-9356-3A73E31AC93F}" dt="2025-11-03T11:51:59.531" v="11683" actId="114"/>
      <pc:docMkLst>
        <pc:docMk/>
      </pc:docMkLst>
      <pc:sldChg chg="addSp delSp modSp mod delAnim modAnim modNotesTx">
        <pc:chgData name="Juliana Beegan" userId="4c05f302-eb34-4b48-a27e-a525affba11d" providerId="ADAL" clId="{E4C067C4-7815-C04F-9356-3A73E31AC93F}" dt="2025-11-03T11:50:20.233" v="11669" actId="114"/>
        <pc:sldMkLst>
          <pc:docMk/>
          <pc:sldMk cId="4286388394" sldId="259"/>
        </pc:sldMkLst>
        <pc:spChg chg="mod">
          <ac:chgData name="Juliana Beegan" userId="4c05f302-eb34-4b48-a27e-a525affba11d" providerId="ADAL" clId="{E4C067C4-7815-C04F-9356-3A73E31AC93F}" dt="2025-11-03T10:50:36.793" v="10602" actId="2711"/>
          <ac:spMkLst>
            <pc:docMk/>
            <pc:sldMk cId="4286388394" sldId="259"/>
            <ac:spMk id="13" creationId="{AB8A02B5-7912-B817-2EB7-1E8773B78B93}"/>
          </ac:spMkLst>
        </pc:spChg>
        <pc:spChg chg="mod">
          <ac:chgData name="Juliana Beegan" userId="4c05f302-eb34-4b48-a27e-a525affba11d" providerId="ADAL" clId="{E4C067C4-7815-C04F-9356-3A73E31AC93F}" dt="2025-11-03T10:51:06.666" v="10613" actId="113"/>
          <ac:spMkLst>
            <pc:docMk/>
            <pc:sldMk cId="4286388394" sldId="259"/>
            <ac:spMk id="19" creationId="{798E07C9-EEC5-829B-C629-327B4C25829E}"/>
          </ac:spMkLst>
        </pc:spChg>
        <pc:spChg chg="mod">
          <ac:chgData name="Juliana Beegan" userId="4c05f302-eb34-4b48-a27e-a525affba11d" providerId="ADAL" clId="{E4C067C4-7815-C04F-9356-3A73E31AC93F}" dt="2025-11-03T10:50:05.860" v="10588" actId="255"/>
          <ac:spMkLst>
            <pc:docMk/>
            <pc:sldMk cId="4286388394" sldId="259"/>
            <ac:spMk id="23" creationId="{585719D1-785D-DBE4-C6B2-FC581C3B6A74}"/>
          </ac:spMkLst>
        </pc:spChg>
        <pc:spChg chg="mod">
          <ac:chgData name="Juliana Beegan" userId="4c05f302-eb34-4b48-a27e-a525affba11d" providerId="ADAL" clId="{E4C067C4-7815-C04F-9356-3A73E31AC93F}" dt="2025-11-03T10:49:36.164" v="10561" actId="255"/>
          <ac:spMkLst>
            <pc:docMk/>
            <pc:sldMk cId="4286388394" sldId="259"/>
            <ac:spMk id="39" creationId="{A1B7D141-ED27-27A3-E9F6-E6061A827CDC}"/>
          </ac:spMkLst>
        </pc:spChg>
        <pc:spChg chg="mod">
          <ac:chgData name="Juliana Beegan" userId="4c05f302-eb34-4b48-a27e-a525affba11d" providerId="ADAL" clId="{E4C067C4-7815-C04F-9356-3A73E31AC93F}" dt="2025-11-03T10:48:49.827" v="10551" actId="2711"/>
          <ac:spMkLst>
            <pc:docMk/>
            <pc:sldMk cId="4286388394" sldId="259"/>
            <ac:spMk id="42" creationId="{58331808-2A23-6CE8-4800-82023AB13A28}"/>
          </ac:spMkLst>
        </pc:spChg>
        <pc:spChg chg="mod">
          <ac:chgData name="Juliana Beegan" userId="4c05f302-eb34-4b48-a27e-a525affba11d" providerId="ADAL" clId="{E4C067C4-7815-C04F-9356-3A73E31AC93F}" dt="2025-11-03T10:48:17.959" v="10531"/>
          <ac:spMkLst>
            <pc:docMk/>
            <pc:sldMk cId="4286388394" sldId="259"/>
            <ac:spMk id="45" creationId="{C605F099-A19D-91D7-4045-DB973F024262}"/>
          </ac:spMkLst>
        </pc:spChg>
        <pc:spChg chg="mod">
          <ac:chgData name="Juliana Beegan" userId="4c05f302-eb34-4b48-a27e-a525affba11d" providerId="ADAL" clId="{E4C067C4-7815-C04F-9356-3A73E31AC93F}" dt="2025-11-03T10:59:30.490" v="10711" actId="2711"/>
          <ac:spMkLst>
            <pc:docMk/>
            <pc:sldMk cId="4286388394" sldId="259"/>
            <ac:spMk id="55" creationId="{B57DA675-00D7-B3CC-7675-B3D3099C89E7}"/>
          </ac:spMkLst>
        </pc:spChg>
        <pc:spChg chg="mod">
          <ac:chgData name="Juliana Beegan" userId="4c05f302-eb34-4b48-a27e-a525affba11d" providerId="ADAL" clId="{E4C067C4-7815-C04F-9356-3A73E31AC93F}" dt="2025-11-03T10:59:17.431" v="10701"/>
          <ac:spMkLst>
            <pc:docMk/>
            <pc:sldMk cId="4286388394" sldId="259"/>
            <ac:spMk id="58" creationId="{A86895AF-D316-DC52-38DE-C5ED8F67B5E1}"/>
          </ac:spMkLst>
        </pc:spChg>
        <pc:spChg chg="mod">
          <ac:chgData name="Juliana Beegan" userId="4c05f302-eb34-4b48-a27e-a525affba11d" providerId="ADAL" clId="{E4C067C4-7815-C04F-9356-3A73E31AC93F}" dt="2025-11-03T11:01:04.839" v="10724"/>
          <ac:spMkLst>
            <pc:docMk/>
            <pc:sldMk cId="4286388394" sldId="259"/>
            <ac:spMk id="61" creationId="{7BD5FE90-BD2A-D891-32E7-82910C9E9C55}"/>
          </ac:spMkLst>
        </pc:spChg>
        <pc:spChg chg="mod">
          <ac:chgData name="Juliana Beegan" userId="4c05f302-eb34-4b48-a27e-a525affba11d" providerId="ADAL" clId="{E4C067C4-7815-C04F-9356-3A73E31AC93F}" dt="2025-11-03T11:01:23.173" v="10738" actId="2711"/>
          <ac:spMkLst>
            <pc:docMk/>
            <pc:sldMk cId="4286388394" sldId="259"/>
            <ac:spMk id="64" creationId="{539C5983-3C5B-024C-8357-B9C876AD623E}"/>
          </ac:spMkLst>
        </pc:spChg>
        <pc:spChg chg="mod">
          <ac:chgData name="Juliana Beegan" userId="4c05f302-eb34-4b48-a27e-a525affba11d" providerId="ADAL" clId="{E4C067C4-7815-C04F-9356-3A73E31AC93F}" dt="2025-11-03T11:04:28.530" v="10753"/>
          <ac:spMkLst>
            <pc:docMk/>
            <pc:sldMk cId="4286388394" sldId="259"/>
            <ac:spMk id="67" creationId="{8D7ECA74-FD69-B5BA-12DF-C4BF85AF5EBE}"/>
          </ac:spMkLst>
        </pc:spChg>
        <pc:spChg chg="mod">
          <ac:chgData name="Juliana Beegan" userId="4c05f302-eb34-4b48-a27e-a525affba11d" providerId="ADAL" clId="{E4C067C4-7815-C04F-9356-3A73E31AC93F}" dt="2025-11-03T11:04:54.507" v="10771" actId="2711"/>
          <ac:spMkLst>
            <pc:docMk/>
            <pc:sldMk cId="4286388394" sldId="259"/>
            <ac:spMk id="70" creationId="{AC0AA956-F2EE-3882-26C9-1714B2403A57}"/>
          </ac:spMkLst>
        </pc:spChg>
        <pc:grpChg chg="add mod">
          <ac:chgData name="Juliana Beegan" userId="4c05f302-eb34-4b48-a27e-a525affba11d" providerId="ADAL" clId="{E4C067C4-7815-C04F-9356-3A73E31AC93F}" dt="2025-11-03T10:47:21.235" v="10519"/>
          <ac:grpSpMkLst>
            <pc:docMk/>
            <pc:sldMk cId="4286388394" sldId="259"/>
            <ac:grpSpMk id="2" creationId="{C33EA9A4-8F47-1F17-462C-F624C1ADF835}"/>
          </ac:grpSpMkLst>
        </pc:grpChg>
        <pc:grpChg chg="mod">
          <ac:chgData name="Juliana Beegan" userId="4c05f302-eb34-4b48-a27e-a525affba11d" providerId="ADAL" clId="{E4C067C4-7815-C04F-9356-3A73E31AC93F}" dt="2025-11-03T10:47:21.235" v="10519"/>
          <ac:grpSpMkLst>
            <pc:docMk/>
            <pc:sldMk cId="4286388394" sldId="259"/>
            <ac:grpSpMk id="3" creationId="{2508F17A-67BA-C1E5-2115-6C4E49008606}"/>
          </ac:grpSpMkLst>
        </pc:grpChg>
        <pc:grpChg chg="add mod">
          <ac:chgData name="Juliana Beegan" userId="4c05f302-eb34-4b48-a27e-a525affba11d" providerId="ADAL" clId="{E4C067C4-7815-C04F-9356-3A73E31AC93F}" dt="2025-11-03T10:51:46.095" v="10621" actId="1036"/>
          <ac:grpSpMkLst>
            <pc:docMk/>
            <pc:sldMk cId="4286388394" sldId="259"/>
            <ac:grpSpMk id="40" creationId="{47A1A965-7AE3-DAE3-A8B4-62A638F7E0A2}"/>
          </ac:grpSpMkLst>
        </pc:grpChg>
        <pc:grpChg chg="add mod">
          <ac:chgData name="Juliana Beegan" userId="4c05f302-eb34-4b48-a27e-a525affba11d" providerId="ADAL" clId="{E4C067C4-7815-C04F-9356-3A73E31AC93F}" dt="2025-11-03T10:53:26.391" v="10634" actId="12788"/>
          <ac:grpSpMkLst>
            <pc:docMk/>
            <pc:sldMk cId="4286388394" sldId="259"/>
            <ac:grpSpMk id="43" creationId="{4029BE1A-2216-4FEB-08E0-4DC5534CA786}"/>
          </ac:grpSpMkLst>
        </pc:grpChg>
        <pc:grpChg chg="add mod">
          <ac:chgData name="Juliana Beegan" userId="4c05f302-eb34-4b48-a27e-a525affba11d" providerId="ADAL" clId="{E4C067C4-7815-C04F-9356-3A73E31AC93F}" dt="2025-11-03T10:59:58.487" v="10715" actId="12788"/>
          <ac:grpSpMkLst>
            <pc:docMk/>
            <pc:sldMk cId="4286388394" sldId="259"/>
            <ac:grpSpMk id="53" creationId="{C806194C-D9E1-4B15-2B3F-42C257F3F567}"/>
          </ac:grpSpMkLst>
        </pc:grpChg>
        <pc:grpChg chg="add mod">
          <ac:chgData name="Juliana Beegan" userId="4c05f302-eb34-4b48-a27e-a525affba11d" providerId="ADAL" clId="{E4C067C4-7815-C04F-9356-3A73E31AC93F}" dt="2025-11-03T11:00:38.337" v="10720" actId="12788"/>
          <ac:grpSpMkLst>
            <pc:docMk/>
            <pc:sldMk cId="4286388394" sldId="259"/>
            <ac:grpSpMk id="56" creationId="{FFFD67F2-4B98-D2AF-B2C6-AEAE413C8CE2}"/>
          </ac:grpSpMkLst>
        </pc:grpChg>
        <pc:grpChg chg="add mod">
          <ac:chgData name="Juliana Beegan" userId="4c05f302-eb34-4b48-a27e-a525affba11d" providerId="ADAL" clId="{E4C067C4-7815-C04F-9356-3A73E31AC93F}" dt="2025-11-03T11:04:02.868" v="10749" actId="12788"/>
          <ac:grpSpMkLst>
            <pc:docMk/>
            <pc:sldMk cId="4286388394" sldId="259"/>
            <ac:grpSpMk id="59" creationId="{49022BE0-A346-19E3-2F14-BA7AEEEBFAB2}"/>
          </ac:grpSpMkLst>
        </pc:grpChg>
        <pc:grpChg chg="add mod">
          <ac:chgData name="Juliana Beegan" userId="4c05f302-eb34-4b48-a27e-a525affba11d" providerId="ADAL" clId="{E4C067C4-7815-C04F-9356-3A73E31AC93F}" dt="2025-11-03T11:03:16.518" v="10741" actId="12788"/>
          <ac:grpSpMkLst>
            <pc:docMk/>
            <pc:sldMk cId="4286388394" sldId="259"/>
            <ac:grpSpMk id="62" creationId="{2264A233-18ED-64C0-E05F-3DC06153F4D1}"/>
          </ac:grpSpMkLst>
        </pc:grpChg>
        <pc:grpChg chg="add mod">
          <ac:chgData name="Juliana Beegan" userId="4c05f302-eb34-4b48-a27e-a525affba11d" providerId="ADAL" clId="{E4C067C4-7815-C04F-9356-3A73E31AC93F}" dt="2025-11-03T11:06:32.133" v="10783" actId="12788"/>
          <ac:grpSpMkLst>
            <pc:docMk/>
            <pc:sldMk cId="4286388394" sldId="259"/>
            <ac:grpSpMk id="65" creationId="{F46C72B6-5537-5FE2-BD53-A7AC7487B6B2}"/>
          </ac:grpSpMkLst>
        </pc:grpChg>
        <pc:grpChg chg="add mod">
          <ac:chgData name="Juliana Beegan" userId="4c05f302-eb34-4b48-a27e-a525affba11d" providerId="ADAL" clId="{E4C067C4-7815-C04F-9356-3A73E31AC93F}" dt="2025-11-03T11:05:55.032" v="10775" actId="12788"/>
          <ac:grpSpMkLst>
            <pc:docMk/>
            <pc:sldMk cId="4286388394" sldId="259"/>
            <ac:grpSpMk id="68" creationId="{68E59784-241A-ADD8-40C7-121F32E12E6F}"/>
          </ac:grpSpMkLst>
        </pc:grpChg>
        <pc:picChg chg="mod">
          <ac:chgData name="Juliana Beegan" userId="4c05f302-eb34-4b48-a27e-a525affba11d" providerId="ADAL" clId="{E4C067C4-7815-C04F-9356-3A73E31AC93F}" dt="2025-11-03T10:47:21.235" v="10519"/>
          <ac:picMkLst>
            <pc:docMk/>
            <pc:sldMk cId="4286388394" sldId="259"/>
            <ac:picMk id="12" creationId="{8EA89C35-0C13-CBDE-977C-B9AC0B7F8BA4}"/>
          </ac:picMkLst>
        </pc:picChg>
        <pc:picChg chg="mod">
          <ac:chgData name="Juliana Beegan" userId="4c05f302-eb34-4b48-a27e-a525affba11d" providerId="ADAL" clId="{E4C067C4-7815-C04F-9356-3A73E31AC93F}" dt="2025-11-03T10:47:21.235" v="10519"/>
          <ac:picMkLst>
            <pc:docMk/>
            <pc:sldMk cId="4286388394" sldId="259"/>
            <ac:picMk id="14" creationId="{7D1413A5-0CA1-9B81-C501-EE7D8A49EE66}"/>
          </ac:picMkLst>
        </pc:picChg>
        <pc:picChg chg="mod">
          <ac:chgData name="Juliana Beegan" userId="4c05f302-eb34-4b48-a27e-a525affba11d" providerId="ADAL" clId="{E4C067C4-7815-C04F-9356-3A73E31AC93F}" dt="2025-11-03T10:47:21.235" v="10519"/>
          <ac:picMkLst>
            <pc:docMk/>
            <pc:sldMk cId="4286388394" sldId="259"/>
            <ac:picMk id="21" creationId="{AF03FDF7-6D25-02AC-3ED7-CF126E22A6BD}"/>
          </ac:picMkLst>
        </pc:picChg>
        <pc:picChg chg="mod">
          <ac:chgData name="Juliana Beegan" userId="4c05f302-eb34-4b48-a27e-a525affba11d" providerId="ADAL" clId="{E4C067C4-7815-C04F-9356-3A73E31AC93F}" dt="2025-11-03T10:47:21.235" v="10519"/>
          <ac:picMkLst>
            <pc:docMk/>
            <pc:sldMk cId="4286388394" sldId="259"/>
            <ac:picMk id="25" creationId="{33A99836-6571-2330-D811-9AE07A2D60BF}"/>
          </ac:picMkLst>
        </pc:picChg>
        <pc:picChg chg="mod">
          <ac:chgData name="Juliana Beegan" userId="4c05f302-eb34-4b48-a27e-a525affba11d" providerId="ADAL" clId="{E4C067C4-7815-C04F-9356-3A73E31AC93F}" dt="2025-11-03T10:47:50.694" v="10523"/>
          <ac:picMkLst>
            <pc:docMk/>
            <pc:sldMk cId="4286388394" sldId="259"/>
            <ac:picMk id="41" creationId="{AF4076EA-8704-C0BA-8C0E-0FC41DEF7C4C}"/>
          </ac:picMkLst>
        </pc:picChg>
        <pc:picChg chg="mod">
          <ac:chgData name="Juliana Beegan" userId="4c05f302-eb34-4b48-a27e-a525affba11d" providerId="ADAL" clId="{E4C067C4-7815-C04F-9356-3A73E31AC93F}" dt="2025-11-03T10:48:17.959" v="10531"/>
          <ac:picMkLst>
            <pc:docMk/>
            <pc:sldMk cId="4286388394" sldId="259"/>
            <ac:picMk id="44" creationId="{22C94A0A-6E9A-28C4-17B4-6901FE289439}"/>
          </ac:picMkLst>
        </pc:picChg>
        <pc:picChg chg="mod">
          <ac:chgData name="Juliana Beegan" userId="4c05f302-eb34-4b48-a27e-a525affba11d" providerId="ADAL" clId="{E4C067C4-7815-C04F-9356-3A73E31AC93F}" dt="2025-11-03T10:58:34.046" v="10693"/>
          <ac:picMkLst>
            <pc:docMk/>
            <pc:sldMk cId="4286388394" sldId="259"/>
            <ac:picMk id="54" creationId="{FB7CBB8F-5DEA-9F5C-D36C-12FC695B7766}"/>
          </ac:picMkLst>
        </pc:picChg>
        <pc:picChg chg="mod">
          <ac:chgData name="Juliana Beegan" userId="4c05f302-eb34-4b48-a27e-a525affba11d" providerId="ADAL" clId="{E4C067C4-7815-C04F-9356-3A73E31AC93F}" dt="2025-11-03T10:59:17.431" v="10701"/>
          <ac:picMkLst>
            <pc:docMk/>
            <pc:sldMk cId="4286388394" sldId="259"/>
            <ac:picMk id="57" creationId="{8867D6C2-8694-04A7-6547-4EB9BB954813}"/>
          </ac:picMkLst>
        </pc:picChg>
        <pc:picChg chg="mod">
          <ac:chgData name="Juliana Beegan" userId="4c05f302-eb34-4b48-a27e-a525affba11d" providerId="ADAL" clId="{E4C067C4-7815-C04F-9356-3A73E31AC93F}" dt="2025-11-03T11:01:04.839" v="10724"/>
          <ac:picMkLst>
            <pc:docMk/>
            <pc:sldMk cId="4286388394" sldId="259"/>
            <ac:picMk id="60" creationId="{E8F8F0A1-D2F9-C9F9-95AA-952E75B7B8FA}"/>
          </ac:picMkLst>
        </pc:picChg>
        <pc:picChg chg="mod">
          <ac:chgData name="Juliana Beegan" userId="4c05f302-eb34-4b48-a27e-a525affba11d" providerId="ADAL" clId="{E4C067C4-7815-C04F-9356-3A73E31AC93F}" dt="2025-11-03T11:01:11.221" v="10728"/>
          <ac:picMkLst>
            <pc:docMk/>
            <pc:sldMk cId="4286388394" sldId="259"/>
            <ac:picMk id="63" creationId="{E62B5CEC-FE63-0F11-667D-CA245B817890}"/>
          </ac:picMkLst>
        </pc:picChg>
        <pc:picChg chg="mod">
          <ac:chgData name="Juliana Beegan" userId="4c05f302-eb34-4b48-a27e-a525affba11d" providerId="ADAL" clId="{E4C067C4-7815-C04F-9356-3A73E31AC93F}" dt="2025-11-03T11:04:28.530" v="10753"/>
          <ac:picMkLst>
            <pc:docMk/>
            <pc:sldMk cId="4286388394" sldId="259"/>
            <ac:picMk id="66" creationId="{E1AF0DDF-3374-6D4D-BFC9-DF1016A0DCF5}"/>
          </ac:picMkLst>
        </pc:picChg>
        <pc:picChg chg="mod">
          <ac:chgData name="Juliana Beegan" userId="4c05f302-eb34-4b48-a27e-a525affba11d" providerId="ADAL" clId="{E4C067C4-7815-C04F-9356-3A73E31AC93F}" dt="2025-11-03T11:04:42.701" v="10758"/>
          <ac:picMkLst>
            <pc:docMk/>
            <pc:sldMk cId="4286388394" sldId="259"/>
            <ac:picMk id="69" creationId="{D63D3B63-9959-BD5E-FB92-11D11F699EFB}"/>
          </ac:picMkLst>
        </pc:picChg>
      </pc:sldChg>
      <pc:sldChg chg="addSp delSp modSp mod modAnim modNotesTx">
        <pc:chgData name="Juliana Beegan" userId="4c05f302-eb34-4b48-a27e-a525affba11d" providerId="ADAL" clId="{E4C067C4-7815-C04F-9356-3A73E31AC93F}" dt="2025-11-03T11:50:43.916" v="11673" actId="114"/>
        <pc:sldMkLst>
          <pc:docMk/>
          <pc:sldMk cId="1224502873" sldId="285"/>
        </pc:sldMkLst>
        <pc:picChg chg="add mod">
          <ac:chgData name="Juliana Beegan" userId="4c05f302-eb34-4b48-a27e-a525affba11d" providerId="ADAL" clId="{E4C067C4-7815-C04F-9356-3A73E31AC93F}" dt="2025-11-03T11:20:29.261" v="10988" actId="1076"/>
          <ac:picMkLst>
            <pc:docMk/>
            <pc:sldMk cId="1224502873" sldId="285"/>
            <ac:picMk id="2" creationId="{5D4A94BD-7501-E807-CADE-2F77ADC28FAF}"/>
          </ac:picMkLst>
        </pc:picChg>
        <pc:picChg chg="add mod">
          <ac:chgData name="Juliana Beegan" userId="4c05f302-eb34-4b48-a27e-a525affba11d" providerId="ADAL" clId="{E4C067C4-7815-C04F-9356-3A73E31AC93F}" dt="2025-11-03T11:20:29.697" v="10989" actId="1076"/>
          <ac:picMkLst>
            <pc:docMk/>
            <pc:sldMk cId="1224502873" sldId="285"/>
            <ac:picMk id="3" creationId="{759DED82-80D3-8712-D8FD-ABBF3673AA87}"/>
          </ac:picMkLst>
        </pc:picChg>
        <pc:picChg chg="add mod modCrop">
          <ac:chgData name="Juliana Beegan" userId="4c05f302-eb34-4b48-a27e-a525affba11d" providerId="ADAL" clId="{E4C067C4-7815-C04F-9356-3A73E31AC93F}" dt="2025-11-03T11:20:30.273" v="10990" actId="1076"/>
          <ac:picMkLst>
            <pc:docMk/>
            <pc:sldMk cId="1224502873" sldId="285"/>
            <ac:picMk id="4" creationId="{5A37E5B5-4379-EA93-2EBE-7975E799B61E}"/>
          </ac:picMkLst>
        </pc:picChg>
        <pc:picChg chg="add mod">
          <ac:chgData name="Juliana Beegan" userId="4c05f302-eb34-4b48-a27e-a525affba11d" providerId="ADAL" clId="{E4C067C4-7815-C04F-9356-3A73E31AC93F}" dt="2025-11-03T11:20:28.835" v="10987" actId="1076"/>
          <ac:picMkLst>
            <pc:docMk/>
            <pc:sldMk cId="1224502873" sldId="285"/>
            <ac:picMk id="7" creationId="{540EDCC6-8031-2FCC-9E57-B7463B4A31BF}"/>
          </ac:picMkLst>
        </pc:picChg>
      </pc:sldChg>
      <pc:sldChg chg="addSp delSp modSp mod modAnim modCm modNotesTx">
        <pc:chgData name="Juliana Beegan" userId="4c05f302-eb34-4b48-a27e-a525affba11d" providerId="ADAL" clId="{E4C067C4-7815-C04F-9356-3A73E31AC93F}" dt="2025-11-03T11:50:56.568" v="11676" actId="114"/>
        <pc:sldMkLst>
          <pc:docMk/>
          <pc:sldMk cId="3633108255" sldId="290"/>
        </pc:sldMkLst>
        <pc:picChg chg="mod">
          <ac:chgData name="Juliana Beegan" userId="4c05f302-eb34-4b48-a27e-a525affba11d" providerId="ADAL" clId="{E4C067C4-7815-C04F-9356-3A73E31AC93F}" dt="2025-11-03T11:21:46.674" v="10998" actId="14100"/>
          <ac:picMkLst>
            <pc:docMk/>
            <pc:sldMk cId="3633108255" sldId="290"/>
            <ac:picMk id="6" creationId="{F1411AC4-757D-5EEE-D9E7-6D37BCB02F4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uliana Beegan" userId="4c05f302-eb34-4b48-a27e-a525affba11d" providerId="ADAL" clId="{E4C067C4-7815-C04F-9356-3A73E31AC93F}" dt="2025-10-22T12:50:00.675" v="10504" actId="20577"/>
              <pc2:cmMkLst xmlns:pc2="http://schemas.microsoft.com/office/powerpoint/2019/9/main/command">
                <pc:docMk/>
                <pc:sldMk cId="3633108255" sldId="290"/>
                <pc2:cmMk id="{2114E182-40C5-D34C-AC26-AB9E91F42BAD}"/>
              </pc2:cmMkLst>
            </pc226:cmChg>
          </p:ext>
        </pc:extLst>
      </pc:sldChg>
      <pc:sldChg chg="addSp delSp modSp mod delAnim modAnim modNotesTx">
        <pc:chgData name="Juliana Beegan" userId="4c05f302-eb34-4b48-a27e-a525affba11d" providerId="ADAL" clId="{E4C067C4-7815-C04F-9356-3A73E31AC93F}" dt="2025-11-03T11:51:25.699" v="11677" actId="114"/>
        <pc:sldMkLst>
          <pc:docMk/>
          <pc:sldMk cId="117387710" sldId="297"/>
        </pc:sldMkLst>
      </pc:sldChg>
      <pc:sldChg chg="addSp delSp modSp mod modNotesTx">
        <pc:chgData name="Juliana Beegan" userId="4c05f302-eb34-4b48-a27e-a525affba11d" providerId="ADAL" clId="{E4C067C4-7815-C04F-9356-3A73E31AC93F}" dt="2025-11-03T11:51:59.531" v="11683" actId="114"/>
        <pc:sldMkLst>
          <pc:docMk/>
          <pc:sldMk cId="659355239" sldId="304"/>
        </pc:sldMkLst>
      </pc:sldChg>
      <pc:sldChg chg="addSp delSp modSp add mod">
        <pc:chgData name="Juliana Beegan" userId="4c05f302-eb34-4b48-a27e-a525affba11d" providerId="ADAL" clId="{E4C067C4-7815-C04F-9356-3A73E31AC93F}" dt="2025-11-03T11:07:06.872" v="10787" actId="2711"/>
        <pc:sldMkLst>
          <pc:docMk/>
          <pc:sldMk cId="2008905983" sldId="1787"/>
        </pc:sldMkLst>
        <pc:spChg chg="mod">
          <ac:chgData name="Juliana Beegan" userId="4c05f302-eb34-4b48-a27e-a525affba11d" providerId="ADAL" clId="{E4C067C4-7815-C04F-9356-3A73E31AC93F}" dt="2025-11-03T11:07:06.872" v="10787" actId="2711"/>
          <ac:spMkLst>
            <pc:docMk/>
            <pc:sldMk cId="2008905983" sldId="1787"/>
            <ac:spMk id="4" creationId="{36EA2AD7-6B81-0A6D-0D43-7E6C5A689800}"/>
          </ac:spMkLst>
        </pc:spChg>
      </pc:sldChg>
      <pc:sldChg chg="addSp delSp modSp add mod modNotesTx">
        <pc:chgData name="Juliana Beegan" userId="4c05f302-eb34-4b48-a27e-a525affba11d" providerId="ADAL" clId="{E4C067C4-7815-C04F-9356-3A73E31AC93F}" dt="2025-11-03T11:45:59.183" v="11607" actId="20577"/>
        <pc:sldMkLst>
          <pc:docMk/>
          <pc:sldMk cId="1917463466" sldId="1788"/>
        </pc:sldMkLst>
        <pc:spChg chg="add mod">
          <ac:chgData name="Juliana Beegan" userId="4c05f302-eb34-4b48-a27e-a525affba11d" providerId="ADAL" clId="{E4C067C4-7815-C04F-9356-3A73E31AC93F}" dt="2025-11-03T11:45:59.183" v="11607" actId="20577"/>
          <ac:spMkLst>
            <pc:docMk/>
            <pc:sldMk cId="1917463466" sldId="1788"/>
            <ac:spMk id="2" creationId="{E9292DF5-05A8-0532-858C-86FD16A0FC0C}"/>
          </ac:spMkLst>
        </pc:spChg>
        <pc:spChg chg="add mod">
          <ac:chgData name="Juliana Beegan" userId="4c05f302-eb34-4b48-a27e-a525affba11d" providerId="ADAL" clId="{E4C067C4-7815-C04F-9356-3A73E31AC93F}" dt="2025-11-03T11:19:45.677" v="10971" actId="1035"/>
          <ac:spMkLst>
            <pc:docMk/>
            <pc:sldMk cId="1917463466" sldId="1788"/>
            <ac:spMk id="3" creationId="{F8445A14-FD7E-BB8D-C805-60E35014DDD8}"/>
          </ac:spMkLst>
        </pc:spChg>
        <pc:spChg chg="mod">
          <ac:chgData name="Juliana Beegan" userId="4c05f302-eb34-4b48-a27e-a525affba11d" providerId="ADAL" clId="{E4C067C4-7815-C04F-9356-3A73E31AC93F}" dt="2025-11-03T11:18:09.668" v="10939" actId="255"/>
          <ac:spMkLst>
            <pc:docMk/>
            <pc:sldMk cId="1917463466" sldId="1788"/>
            <ac:spMk id="6" creationId="{8457A06F-07D4-86F6-D48A-0E614A52A445}"/>
          </ac:spMkLst>
        </pc:spChg>
        <pc:picChg chg="add mod">
          <ac:chgData name="Juliana Beegan" userId="4c05f302-eb34-4b48-a27e-a525affba11d" providerId="ADAL" clId="{E4C067C4-7815-C04F-9356-3A73E31AC93F}" dt="2025-11-03T11:19:51.959" v="10982" actId="1036"/>
          <ac:picMkLst>
            <pc:docMk/>
            <pc:sldMk cId="1917463466" sldId="1788"/>
            <ac:picMk id="4" creationId="{A2560B9D-9F53-5E9E-1710-04C2735A3FE1}"/>
          </ac:picMkLst>
        </pc:picChg>
        <pc:picChg chg="add mod">
          <ac:chgData name="Juliana Beegan" userId="4c05f302-eb34-4b48-a27e-a525affba11d" providerId="ADAL" clId="{E4C067C4-7815-C04F-9356-3A73E31AC93F}" dt="2025-11-03T11:19:21.649" v="10967" actId="1036"/>
          <ac:picMkLst>
            <pc:docMk/>
            <pc:sldMk cId="1917463466" sldId="1788"/>
            <ac:picMk id="1026" creationId="{66C25416-CDDF-33C2-D1E4-360A32739E26}"/>
          </ac:picMkLst>
        </pc:picChg>
      </pc:sldChg>
      <pc:sldChg chg="addSp delSp modSp add mod modNotesTx">
        <pc:chgData name="Juliana Beegan" userId="4c05f302-eb34-4b48-a27e-a525affba11d" providerId="ADAL" clId="{E4C067C4-7815-C04F-9356-3A73E31AC93F}" dt="2025-11-03T11:27:37.234" v="11036" actId="1035"/>
        <pc:sldMkLst>
          <pc:docMk/>
          <pc:sldMk cId="141647486" sldId="1789"/>
        </pc:sldMkLst>
        <pc:grpChg chg="mod">
          <ac:chgData name="Juliana Beegan" userId="4c05f302-eb34-4b48-a27e-a525affba11d" providerId="ADAL" clId="{E4C067C4-7815-C04F-9356-3A73E31AC93F}" dt="2025-11-03T11:27:37.234" v="11036" actId="1035"/>
          <ac:grpSpMkLst>
            <pc:docMk/>
            <pc:sldMk cId="141647486" sldId="1789"/>
            <ac:grpSpMk id="4" creationId="{02A4F979-8D0E-9D18-2419-DBF9872AAEE0}"/>
          </ac:grpSpMkLst>
        </pc:grpChg>
      </pc:sldChg>
      <pc:sldChg chg="addSp modSp add mod">
        <pc:chgData name="Juliana Beegan" userId="4c05f302-eb34-4b48-a27e-a525affba11d" providerId="ADAL" clId="{E4C067C4-7815-C04F-9356-3A73E31AC93F}" dt="2025-11-03T11:40:58.580" v="11554" actId="2711"/>
        <pc:sldMkLst>
          <pc:docMk/>
          <pc:sldMk cId="1190431545" sldId="1791"/>
        </pc:sldMkLst>
        <pc:spChg chg="mod">
          <ac:chgData name="Juliana Beegan" userId="4c05f302-eb34-4b48-a27e-a525affba11d" providerId="ADAL" clId="{E4C067C4-7815-C04F-9356-3A73E31AC93F}" dt="2025-11-03T11:40:58.580" v="11554" actId="2711"/>
          <ac:spMkLst>
            <pc:docMk/>
            <pc:sldMk cId="1190431545" sldId="1791"/>
            <ac:spMk id="5" creationId="{AC3E3EB4-2F60-26FC-0A9D-386E0FE9CD50}"/>
          </ac:spMkLst>
        </pc:spChg>
      </pc:sldChg>
    </pc:docChg>
  </pc:docChgLst>
  <pc:docChgLst>
    <pc:chgData name="Ricky  Orcine" userId="765419cf-2e63-4d31-9644-d0910ddf7b1a" providerId="ADAL" clId="{EAB1A2E5-8262-459A-9717-4157A926BC71}"/>
    <pc:docChg chg="modMainMaster">
      <pc:chgData name="Ricky  Orcine" userId="765419cf-2e63-4d31-9644-d0910ddf7b1a" providerId="ADAL" clId="{EAB1A2E5-8262-459A-9717-4157A926BC71}" dt="2025-12-04T10:09:27.959" v="14" actId="1037"/>
      <pc:docMkLst>
        <pc:docMk/>
      </pc:docMkLst>
      <pc:sldMasterChg chg="modSldLayout">
        <pc:chgData name="Ricky  Orcine" userId="765419cf-2e63-4d31-9644-d0910ddf7b1a" providerId="ADAL" clId="{EAB1A2E5-8262-459A-9717-4157A926BC71}" dt="2025-12-04T10:09:27.959" v="14" actId="1037"/>
        <pc:sldMasterMkLst>
          <pc:docMk/>
          <pc:sldMasterMk cId="2142349000" sldId="2147486213"/>
        </pc:sldMasterMkLst>
        <pc:sldLayoutChg chg="modSp mod">
          <pc:chgData name="Ricky  Orcine" userId="765419cf-2e63-4d31-9644-d0910ddf7b1a" providerId="ADAL" clId="{EAB1A2E5-8262-459A-9717-4157A926BC71}" dt="2025-12-04T10:09:27.959" v="14" actId="1037"/>
          <pc:sldLayoutMkLst>
            <pc:docMk/>
            <pc:sldMasterMk cId="2142349000" sldId="2147486213"/>
            <pc:sldLayoutMk cId="280357843" sldId="2147486331"/>
          </pc:sldLayoutMkLst>
          <pc:picChg chg="mod">
            <ac:chgData name="Ricky  Orcine" userId="765419cf-2e63-4d31-9644-d0910ddf7b1a" providerId="ADAL" clId="{EAB1A2E5-8262-459A-9717-4157A926BC71}" dt="2025-12-04T10:09:27.959" v="14" actId="1037"/>
            <ac:picMkLst>
              <pc:docMk/>
              <pc:sldMasterMk cId="2142349000" sldId="2147486213"/>
              <pc:sldLayoutMk cId="280357843" sldId="2147486331"/>
              <ac:picMk id="17" creationId="{7658545D-04C5-AB23-E0F3-BE6E0CA7313D}"/>
            </ac:picMkLst>
          </pc:picChg>
        </pc:sldLayoutChg>
      </pc:sldMasterChg>
    </pc:docChg>
  </pc:docChgLst>
  <pc:docChgLst>
    <pc:chgData name="Shirley Serban" userId="7f207fc8-03d1-48c7-9795-2440acc08cbb" providerId="ADAL" clId="{17FCBABE-BB0F-5AEB-A8EA-4422061C88F3}"/>
    <pc:docChg chg="undo custSel addSld delSld modSld modMainMaster">
      <pc:chgData name="Shirley Serban" userId="7f207fc8-03d1-48c7-9795-2440acc08cbb" providerId="ADAL" clId="{17FCBABE-BB0F-5AEB-A8EA-4422061C88F3}" dt="2025-11-09T21:03:12.576" v="100"/>
      <pc:docMkLst>
        <pc:docMk/>
      </pc:docMkLst>
      <pc:sldChg chg="modSp modAnim">
        <pc:chgData name="Shirley Serban" userId="7f207fc8-03d1-48c7-9795-2440acc08cbb" providerId="ADAL" clId="{17FCBABE-BB0F-5AEB-A8EA-4422061C88F3}" dt="2025-11-05T19:34:11.251" v="19" actId="20577"/>
        <pc:sldMkLst>
          <pc:docMk/>
          <pc:sldMk cId="1917463466" sldId="1788"/>
        </pc:sldMkLst>
        <pc:spChg chg="mod">
          <ac:chgData name="Shirley Serban" userId="7f207fc8-03d1-48c7-9795-2440acc08cbb" providerId="ADAL" clId="{17FCBABE-BB0F-5AEB-A8EA-4422061C88F3}" dt="2025-11-05T19:34:08.957" v="18" actId="20577"/>
          <ac:spMkLst>
            <pc:docMk/>
            <pc:sldMk cId="1917463466" sldId="1788"/>
            <ac:spMk id="2" creationId="{E9292DF5-05A8-0532-858C-86FD16A0FC0C}"/>
          </ac:spMkLst>
        </pc:spChg>
        <pc:spChg chg="mod">
          <ac:chgData name="Shirley Serban" userId="7f207fc8-03d1-48c7-9795-2440acc08cbb" providerId="ADAL" clId="{17FCBABE-BB0F-5AEB-A8EA-4422061C88F3}" dt="2025-11-05T19:34:11.251" v="19" actId="20577"/>
          <ac:spMkLst>
            <pc:docMk/>
            <pc:sldMk cId="1917463466" sldId="1788"/>
            <ac:spMk id="3" creationId="{F8445A14-FD7E-BB8D-C805-60E35014DDD8}"/>
          </ac:spMkLst>
        </pc:spChg>
      </pc:sldChg>
    </pc:docChg>
  </pc:docChgLst>
  <pc:docChgLst>
    <pc:chgData name="Chantal Rae" userId="a1db561e-73a2-489d-a119-0f73c1c2f06f" providerId="ADAL" clId="{9405610D-99D2-4366-AFD5-0E1170B5A8BB}"/>
    <pc:docChg chg="custSel addSld modSld">
      <pc:chgData name="Chantal Rae" userId="a1db561e-73a2-489d-a119-0f73c1c2f06f" providerId="ADAL" clId="{9405610D-99D2-4366-AFD5-0E1170B5A8BB}" dt="2025-11-07T00:54:53.526" v="4" actId="2711"/>
      <pc:docMkLst>
        <pc:docMk/>
      </pc:docMkLst>
      <pc:sldChg chg="addSp delSp modSp new mod modClrScheme chgLayout">
        <pc:chgData name="Chantal Rae" userId="a1db561e-73a2-489d-a119-0f73c1c2f06f" providerId="ADAL" clId="{9405610D-99D2-4366-AFD5-0E1170B5A8BB}" dt="2025-11-07T00:54:53.526" v="4" actId="2711"/>
        <pc:sldMkLst>
          <pc:docMk/>
          <pc:sldMk cId="4024744033" sldId="1847"/>
        </pc:sldMkLst>
        <pc:spChg chg="add mod ord">
          <ac:chgData name="Chantal Rae" userId="a1db561e-73a2-489d-a119-0f73c1c2f06f" providerId="ADAL" clId="{9405610D-99D2-4366-AFD5-0E1170B5A8BB}" dt="2025-11-07T00:54:45.299" v="3" actId="207"/>
          <ac:spMkLst>
            <pc:docMk/>
            <pc:sldMk cId="4024744033" sldId="1847"/>
            <ac:spMk id="4" creationId="{6BBEC947-7E83-52B9-FD47-DAD09F858A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17:11:20.5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1 360,'44'-60,"-4"9,-18 36,4 0,2 1,1 1,2-1,0 1,-1 0,-2 0,-4-1,-2 2,9-3,-7 4,10-2,-9 4,1 1,0 0,0 0,2 2,-2 0,0-1,0 2,0-1,0 1,7 2,-8 1,5 1,2 1,-6 0,8 0,-9 0,-1 2,11 4,-9 0,7 4,-13-3,7 6,0 1,1 1,0 0,-6-3,0-1,0 1,0 1,0 0,0 0,0 0,4 5,-8-4,6 6,-9-3,3 1,-1 3,2 0,-4-4,6 5,-3-3,-1 0,3 3,-3-2,0 0,1 4,-2-5,1 1,0 0,-2 2,-3-3,-1 9,-6-1,-1-3,-4 9,-1-13,-3 9,-6 1,2-9,-8 11,7-16,-9 13,3-7,-1 2,-5 2,7-12,-13 9,10-9,-8 4,1-2,7-4,-10 6,2-4,-2 0,-3 0,2-4,-1-2,-2-1,-1-1,0 0,0 0,0-1,3 3,1 0,1 4,2-1,-1-2,2-2,-1-2,-9 0,10-2,-8 1,4-1,9-1,-11 1,5-1,0 0,-9 0,12-2,-6 0,-2 0,7 0,-9 0,9 0,0 0,-9 0,10 0,-12 0,12 0,-8 0,4-2,-5-3,5-1,-4-1,6 2,0 0,-5-2,7 0,-3-4,0 5,4-1,-8 6,49-46,-15 28,40-35,-24 40,0 4,6-3,-6 5,9-4,-9 6,5-2,0 1,0 0,2 2,-4 0,8 0,-10 1,8-1,-4-1,2 0,2 1,1-1,-2-1,1 0,2-1,2 0,5-1,5-1,7 0,5-2,2-1,-4 2,-9 0,-8 4,-7 1,-5 2,-2 1,4 0,0 1,-1 0,5 0,-10 1,7-1,2 0,-8-1,11-1,-8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00.089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0 1025 24575,'29'-23'0,"6"-3"0,7-7 0,6-2 0,0 3 0,-3-1 0,-4 5 0,-4-2 0,-4 1 0,-2-2 0,-3 1 0,-3-1 0,-1-1 0,-1-2 0,2-5 0,2-2 0,2 0 0,0 1 0,3 3 0,0 2 0,-2 0 0,-1 2 0,-2 0 0,-1 2 0,-3 2 0,0 0 0,-3 2 0,0 1 0,-2 1 0,0 4 0,0 1 0,-3 3 0,-3 3 0,-4 3 0,-2 4 0,-4 3 0,-1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01.706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1412 828 24575,'-37'-3'0,"-12"-5"0,-14-3 0,-6-3 0,-2-4 0,3 0 0,-2-4 0,7-3 0,10-2 0,5-3 0,-1-4 0,-7-8 0,-9-6 0,-7-7 0,-2-1 0,1 0 0,7 3 0,5 4 0,6 2 0,6 4 0,5 5 0,7 6 0,8 8 0,7 6 0,4 5 0,4 3 0,2 1 0,3 1 0,2 2 0,2 1 0,3 2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03.289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1840 656 24575,'-97'-20'0,"4"-5"0,36 7 0,-2-1 0,-5-2 0,-4-1 0,-16-3 0,-3 0 0,-2-1 0,1 1 0,10 3 0,4 2 0,12 1 0,5 2 0,-17-6 0,10 2 0,6 2 0,6 2 0,2 0 0,1 1 0,3-1 0,2 1 0,4-1 0,3 1 0,3 0 0,4-1 0,4 3 0,2-1 0,3 3 0,3 0 0,0-1 0,2 2 0,1 0 0,2 1 0,0 0 0,1 0 0,1 1 0,1 2 0,6 4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10.039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1 595 24575,'0'-31'0,"3"2"0,3 6 0,2 1 0,3-3 0,-1 2 0,1 1 0,-1 4 0,-2 3 0,-1 2 0,0-1 0,1 0 0,-1 2 0,0 0 0,-1 0 0,0 2 0,1-3 0,-1-1 0,0 0 0,0 1 0,-2 0 0,2-1 0,0-1 0,-1-1 0,-1 3 0,0 0 0,0 0 0,0 0 0,2-1 0,-1 1 0,0-1 0,-1 0 0,0 1 0,-2-1 0,-1 3 0,1 0 0,-1 2 0,1 0 0,-1 2 0,-1 3 0,0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12.040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0 869 24575,'1'-54'0,"1"2"0,6 1 0,5-2 0,3-8 0,2-9 0,0-4 0,0-1 0,0 6 0,-2 10 0,-1 5 0,-3 6 0,-3 6 0,-3 6 0,-4 7 0,0 9 0,-2 7 0,0 7 0,0 4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5:05.2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382 1752 24575,'0'-18'0,"-1"-10"0,-2-10 0,-1-11 0,-3-7 0,2-7 0,-2-5 0,0-6 0,4 0 0,0 8 0,3 7 0,0 4 0,0 1 0,0-6 0,0-10 0,-1-9 0,-1-5 0,-3 2 0,-1 7 0,0 5 0,1 3 0,3 3 0,0 1 0,0 5 0,-1 3 0,-1 4 0,-1 5 0,-1 5 0,-1 9 0,2 7 0,-1 9 0,1 6 0,2 8 0,0 13 0,4 13 0,10 23 0,9 19 0,10 8 0,6 2 0,-2-10 0,0-7 0,1 0 0,1 0 0,2 2 0,3 0 0,1 1 0,-2-3 0,0-3 0,-3-3 0,-3-6 0,-3-3 0,-3-6 0,-4-4 0,-2-4 0,-3-2 0,-1-1 0,0-1 0,-1 0 0,1-3 0,-1-1 0,-2-2 0,0-3 0,0-2 0,2-1 0,1-3 0,-2 0 0,-1-2 0,-2-2 0,-1-2 0,-4-2 0,-4 0 0,-26-6 0,-2-1 0,-31-11 0,4-4 0,-3-4 0,0-1 0,6 3 0,-4-1 0,2 0 0,3 2 0,-11-5 0,16 8 0,-11-1 0,19 8 0,-2 3 0,0 1 0,0 0 0,1 2 0,1 0 0,1-2 0,2-3 0,2-2 0,4-1 0,1 1 0,4 3 0,0 0 0,1 0 0,2 1 0,0 1 0,1 1 0,2 1 0,1 1 0,3 0 0,2 0 0,2 1 0,1 0 0,1-1 0,3 1 0,3-2 0,6-2 0,8-4 0,14-7 0,6-3 0,5-3 0,1-1 0,-2 1 0,4 0 0,0 0 0,-2 3 0,-5 0 0,-4 1 0,-2 0 0,-2 1 0,-2 0 0,0-1 0,-2 1 0,-1 0 0,-2 2 0,-1 0 0,1-1 0,2-1 0,1 1 0,2-3 0,2-2 0,0 0 0,0-3 0,7-6 0,-12 10 0,3-4 0,-15 14 0,-3 3 0,-1 2 0,-1 1 0,-1 0 0,1 0 0,0 0 0,0 0 0,-2 1 0,-1 1 0,-16 27 0,-2 5 0,-16 26 0,1 0 0,1 0 0,0 2 0,3-7 0,2-4 0,1-4 0,4-6 0,0 0 0,3-2 0,2 0 0,-1 0 0,0-1 0,0-1 0,0 0 0,-1 1 0,1 0 0,-2-1 0,2 1 0,0-2 0,1-1 0,1-1 0,1 0 0,0-2 0,0 0 0,3-2 0,1-1 0,1-1 0,2-2 0,1-2 0,0 1 0,-1 1 0,-1 3 0,-1 2 0,0-3 0,3-3 0,-1-2 0,2-2 0,-1-1 0,0 0 0,0 0 0,1-2 0,0-1 0,0-1 0,0 1 0,0-1 0,1-1 0,1-3 0,0 0 0,0 0 0,0 0 0,0-3 0,-4-19 0,1-6 0,-4-27 0,3 1 0,1 1 0,1 4 0,2 8 0,0-1 0,1 0 0,2 2 0,2 3 0,3 3 0,0 2 0,0 3 0,-2-1 0,0 2 0,0 1 0,-1 0 0,-1 2 0,-1 0 0,1-1 0,1 0 0,0-2 0,0-2 0,0-3 0,1 1 0,-2-1 0,-1 4 0,-1 2 0,0 0 0,-1-1 0,0 1 0,-1 2 0,0 2 0,0 2 0,0 1 0,0-2 0,0-5 0,0-3 0,0-3 0,0 2 0,-1 3 0,-2 5 0,-1 3 0,-1 2 0,0 1 0,0-1 0,1 1 0,-2 0 0,1-2 0,-2-1 0,0-2 0,-1-1 0,-1-1 0,0-1 0,0-1 0,0 0 0,3 1 0,0 4 0,2 3 0,2 3 0,0 6 0,1 8 0,2 11 0,2 9 0,1 7 0,2 7 0,0 1 0,-2 0 0,-1-6 0,-2-5 0,-1 1 0,0 2 0,0-1 0,0-1 0,0-1 0,0-1 0,0 0 0,2-2 0,-1-1 0,0-3 0,2-3 0,-2 1 0,0-3 0,0-2 0,-1-3 0,0-2 0,1-1 0,1-1 0,0 1 0,0-3 0,0-1 0,1-4 0,0 0 0,1-2 0,0 0 0,3-4 0,1-4 0,3-6 0,3-6 0,1-7 0,2-4 0,-1-3 0,-2 0 0,-1 4 0,0 2 0,-1 2 0,1 0 0,0-2 0,-1 3 0,-2 1 0,-1 2 0,-2 4 0,-2 4 0,1 1 0,0 0 0,2 0 0,0-1 0,1-1 0,0 2 0,0 0 0,-1 1 0,-1 1 0,0 0 0,1-1 0,0 1 0,-1 1 0,1 2 0,-1 0 0,-1 0 0,-1 2 0,-1 1 0,-3 5 0,-7 9 0,-9 10 0,-12 13 0,-12 13 0,-4 4 0,2 0 0,7-7 0,11-10 0,2-3 0,3-3 0,1-4 0,0-1 0,0-4 0,0-2 0,-1-1 0,0-4 0,-1-2 0,0-3 0,-1-2 0,1-2 0,3-1 0,0 0 0,3 0 0,-1 0 0,0 0 0,1 0 0,2 0 0,1 0 0,2 0 0,1 0 0,0-2 0,1-1 0,0-2 0,1-1 0,0 2 0,-1 0 0,0 1 0,1 1 0,5-1 0,13-3 0,31-8 0,21-1 0,12 1 0,-5 6 0,-23 7 0,-11 1 0,-13 0 0,-9 0 0,-5 0 0,-6 1 0,-2 0 0,-2 2 0,0 2 0,1 0 0,1 3 0,3 0 0,3 4 0,3 1 0,1 1 0,3 2 0,2 0 0,-2-1 0,1-1 0,-1 0 0,-2-3 0,-2 0 0,-1-1 0,-1-1 0,-1-3 0,-2-1 0,-1-1 0,0 0 0,0 0 0,1 0 0,0 0 0,-2-1 0,0 1 0,0 3 0,3 3 0,3 3 0,-2-1 0,-3-2 0,-8-5 0,-8-8 0,-12-8 0,-4-6 0,-2-1 0,1 1 0,7 5 0,4 2 0,1 3 0,1 0 0,0 0 0,-1 0 0,0 0 0,1-1 0,0 2 0,2 0 0,1 1 0,3 0 0,1-1 0,4 3 0,2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5:57.90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33 1 24575,'0'49'0,"-1"12"0,-3 9 0,-4 16 0,-1 7 0,3 0 0,2-3 0,4-13 0,0-13 0,0-15 0,1-12 0,1-11 0,1-8 0,0-6 0,0-2 0,2 1 0,3 4 0,1 4 0,2 1 0,-1-3 0,2-2 0,1-1 0,1 1 0,2 1 0,0-1 0,0 0 0,-2-2 0,-1-2 0,-2-2 0,-3-2 0,-2-2 0,-3-25 0,-5-7 0,-7-23 0,-6-6 0,0 1 0,3 5 0,3 7 0,3 10 0,2 2 0,0 1 0,2 2 0,1 1 0,0 1 0,1 4 0,-1 1 0,0 0 0,-2-1 0,-1-4 0,-1-2 0,1 1 0,1 3 0,0 7 0,2 3 0,0 2 0,-1 2 0,2 1 0,0-1 0,0 0 0,0-2 0,0-5 0,0-5 0,0-4 0,0 0 0,0 1 0,0 2 0,0 4 0,2 2 0,-1 4 0,1 2 0,1 1 0,-2 0 0,1 0 0,-1 0 0,2 2 0,-1-2 0,-1 1 0,0 1 0,-9 37 0,2-2 0,-6 36 0,4-12 0,3 17 0,3 2 0,1-2 0,1-10 0,0-21 0,1-4 0,4-1 0,3 4 0,6 4 0,2 3 0,0-5 0,0-3 0,0-5 0,2 0 0,3 0 0,1 2 0,2-2 0,-3-2 0,-2-4 0,-3-5 0,-1-2 0,1-2 0,0 1 0,1-1 0,0-2 0,2-1 0,3-1 0,1 0 0,-1 0 0,-2-2 0,-6-1 0,-3-1 0,-1-1 0,0 0 0,-2 0 0,-2 0 0,-3 3 0,-10 1 0,-1-1 0,-15 0 0,-2-4 0,-6 1 0,0-2 0,4-3 0,3 0 0,2-1 0,1 0 0,0 0 0,-1-2 0,0-3 0,2-1 0,2-3 0,3 1 0,3 2 0,4 1 0,38 17 0,-14-4 0,31 11 0,-22-6 0,3 0 0,1-1 0,3 1 0,-1-1 0,0-1 0,-2 1 0,-2-1 0,-2 0 0,-1 0 0,1 0 0,-1 0 0,0 0 0,-3-1 0,-4-1 0,-3-2 0,-3-1 0,-1-2 0,-2-1 0,1 0 0,2-2 0,-3 0 0,2-1 0,-3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6:01.70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656 444 24575,'50'-1'0,"-2"-3"0,-4-6 0,0-3 0,4-2 0,-2-1 0,-5 2 0,-4 0 0,-5 1 0,-4 1 0,-3 1 0,-1 0 0,-4 2 0,0 0 0,-2 1 0,-2 1 0,0 0 0,0 0 0,-2 0 0,0 0 0,1 0 0,0 0 0,3-1 0,-1 0 0,2 0 0,-2 1 0,2 1 0,2-1 0,-2 0 0,1 1 0,-4-1 0,-2 1 0,-2 1 0,-4 1 0,-37 3 0,10 4 0,-30 2 0,20 2 0,2-1 0,4 0 0,6-1 0,3 0 0,2 0 0,0 1 0,1 1 0,1 1 0,0 0 0,0 0 0,-1 0 0,-1 1 0,0-1 0,-1 1 0,0-2 0,0 1 0,0-1 0,0 0 0,0-1 0,-3-1 0,0 0 0,-3 0 0,-1 0 0,-1-1 0,1-1 0,0 1 0,1-1 0,1 0 0,-1 0 0,0-1 0,1-1 0,1 0 0,1 1 0,0-1 0,0 0 0,1-1 0,-1 0 0,-2 0 0,1 0 0,-2 0 0,0 0 0,0 0 0,0 0 0,2 0 0,0 0 0,1 0 0,2 0 0,1 0 0,1 0 0,-1 0 0,-1 0 0,1 0 0,-2 0 0,2 0 0,0 0 0,0 0 0,2 0 0,1-1 0,1 0 0,-1-2 0,0 1 0,0 0 0,1 1 0,1 0 0,-1 0 0,-1-1 0,0 2 0,1-1 0,-3-1 0,4 0 0,-4-1 0,5 2 0,-4-2 0,3 2 0,-2-3 0,0 1 0,2 1 0,-1-2 0,0 0 0,1 1 0,-2-2 0,2 2 0,0 0 0,-1-2 0,2 1 0,-2 0 0,1-2 0,0 0 0,-2-2 0,1 1 0,1 0 0,1-1 0,-1 1 0,1-2 0,-1 1 0,1 0 0,1-1 0,1 2 0,-1 0 0,1 0 0,-1-1 0,-1 1 0,1-2 0,0 2 0,0-1 0,0 0 0,1 0 0,0 0 0,0-1 0,0 0 0,0 1 0,2-1 0,-1 1 0,0 0 0,-1 0 0,0-1 0,-1 0 0,0-1 0,1 1 0,1 0 0,1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6:14.21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0 0 24575,'9'18'0,"-1"-2"0,2-5 0,-1 0 0,-1-1 0,-1 0 0,-1-2 0,0 1 0,0-2 0,0 0 0,-1 1 0,1-2 0,0 0 0,0 1 0,-1-2 0,0 0 0,-2-1 0,1-1 0,0 1 0,-1-1 0,3 2 0,-2-2 0,-1 1 0,0 0 0,1 0 0,1 0 0,1 2 0,1 2 0,0 0 0,0 2 0,1-1 0,0 0 0,0-1 0,1 1 0,0 0 0,-1 1 0,1 0 0,-2 0 0,1-2 0,1 1 0,-1-1 0,2-1 0,0 2 0,0-1 0,-1-2 0,0 1 0,-1-2 0,1 0 0,2 2 0,1-1 0,1 0 0,1 0 0,-1-1 0,0 0 0,0 0 0,-2 0 0,2-1 0,-2-1 0,2 1 0,0-1 0,1 0 0,1-1 0,0 0 0,2 1 0,2-2 0,1 2 0,0-1 0,0-1 0,1 1 0,0 0 0,1-1 0,2 2 0,0-2 0,-2 1 0,-1-1 0,-3 0 0,0 1 0,0-1 0,0 0 0,-1-1 0,0 1 0,0 0 0,0 0 0,-1 1 0,2-1 0,-1 1 0,0-1 0,0 0 0,1-1 0,2 0 0,-1 0 0,0 0 0,-2 0 0,-2 0 0,-1 0 0,1 0 0,1 0 0,2 0 0,1 0 0,-1-1 0,-3 0 0,-1-2 0,-1-1 0,-2 1 0,-4 0 0,-4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6:17.30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585 742 24575,'-29'-4'0,"-1"-6"0,1-7 0,-1-5 0,0-2 0,5 2 0,5 4 0,3 1 0,4 3 0,1 1 0,3 3 0,2 1 0,0 0 0,0 1 0,0-1 0,0-1 0,-1-1 0,-1-1 0,0 1 0,-2-1 0,1 0 0,0 1 0,0 1 0,0 0 0,1 0 0,-1 1 0,0 0 0,0-2 0,0 1 0,0-1 0,0 0 0,0 0 0,0-2 0,-1-1 0,1-1 0,-2-1 0,0 0 0,0 0 0,1 0 0,1 2 0,2 1 0,2 2 0,1 2 0,0 1 0,1-1 0,0 1 0,2 0 0,-1-1 0,1 0 0,0-2 0,0-1 0,1 0 0,-2-1 0,1 0 0,0-2 0,0 0 0,0 1 0,1 2 0,0 2 0,-1 1 0,1 2 0,0 3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5:02.276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2299 24575,'3'-33'0,"5"1"0,4 4 0,5 2 0,1 1 0,-2 2 0,-3 0 0,0 1 0,0 0 0,3-2 0,1-1 0,1 0 0,0-2 0,0 0 0,-1 2 0,1-2 0,0 5 0,-1 2 0,1 1 0,1 2 0,1 1 0,-1 1 0,0 1 0,-2 1 0,0 0 0,0 0 0,-1 1 0,1 0 0,0 2 0,0 1 0,-2 2 0,-3 3 0,-4 0 0,-3 2 0,1 0 0,0 0 0,-1 2 0,-7-12 0,-7 2 0,-5-12 0,-2 1 0,4-1 0,2 2 0,2 3 0,2 2 0,2 1 0,2-1 0,1 2 0,1 1 0,0-2 0,0-3 0,0-4 0,0-3 0,0-3 0,0 1 0,0 2 0,2 1 0,2 1 0,3-3 0,4 2 0,2-1 0,3-1 0,1 2 0,1-1 0,-1 2 0,0 2 0,-2 3 0,0 0 0,0 2 0,1 1 0,1 2 0,-1 1 0,-1 1 0,-2 2 0,-3 0 0,1 0 0,0 1 0,0 2 0,1-1 0,-1 1 0,2-1 0,-1 2 0,1 1 0,1-2 0,1 2 0,2-1 0,-1 0 0,-1 2 0,-2 1 0,-3 1 0,0 0 0,1 0 0,-1 0 0,2 0 0,-3 0 0,0 0 0,0 0 0,-2-3 0,-1-3 0,-3-4 0,-2-6 0,-1-1 0,0-9 0,2-5 0,5-4 0,5 0 0,1 8 0,2 6 0,0 4 0,0 0 0,2 0 0,-1 0 0,-1 1 0,-1 1 0,-1 3 0,0 0 0,2 1 0,0-3 0,2 1 0,0 1 0,0-1 0,3 0 0,-1-1 0,3-1 0,0 2 0,-2 2 0,-1 0 0,-2 3 0,-3 2 0,1 0 0,4-1 0,2 2 0,3-1 0,-1 2 0,-2 1 0,-1 2 0,1 1 0,-1 0 0,-1 0 0,-1 0 0,1 0 0,0 0 0,1 0 0,1 2 0,-1 4 0,0 3 0,-1 1 0,-4 0 0,-2-2 0,-2-1 0,-4 0 0,1-1 0,-3 0 0,0-1 0,0-1 0,-2 0 0,1 0 0,0-19 0,3 5 0,6-21 0,10 7 0,5-1 0,1 3 0,-4 5 0,-3 5 0,3 0 0,-3 1 0,0 1 0,-3 0 0,-2 1 0,0 1 0,0-1 0,0 2 0,2-1 0,0 0 0,3 0 0,2-1 0,1 0 0,0 1 0,-1 1 0,1-2 0,0 0 0,2-3 0,0 1 0,0 1 0,-2 1 0,-1 0 0,1 0 0,-1 0 0,1 0 0,1 0 0,0 1 0,1 0 0,3 0 0,1 2 0,1 0 0,0 1 0,-2 0 0,-1 0 0,1 3 0,0-1 0,1 1 0,-2 0 0,-2-1 0,-2 2 0,-1 1 0,-2 0 0,-2 0 0,-1 0 0,-2 0 0,0 0 0,0 0 0,0 0 0,2 1 0,4 2 0,4 2 0,1 1 0,-2 3 0,-2 0 0,0 2 0,-2-1 0,0-1 0,-2 2 0,2 0 0,2 2 0,-1 0 0,2 0 0,-4 1 0,1-1 0,1 0 0,-1 1 0,0 0 0,-3-1 0,0 1 0,-2-1 0,0-1 0,0 1 0,0 0 0,0-1 0,-1 2 0,1-1 0,-2 1 0,-5-2 0,-2-1 0,-2 2 0,3 2 0,2 4 0,1 2 0,-5 0 0,-3-6 0,-3-4 0,-1-3 0,2 0 0,0 0 0,0 0 0,0 0 0,-2-4 0,7-2 0,0-2 0,8-1 0,5 1 0,6 0 0,1-3 0,-1-2 0,-6 0 0,-6 0 0,-1 4 0,-3 1 0,-1 0 0,2 0 0,-2 0 0,-1-2 0,1 0 0,4-1 0,4-1 0,7 1 0,4-2 0,1 1 0,-3 2 0,-4 1 0,-2 1 0,-2 0 0,2 0 0,-1 0 0,1 0 0,-3 0 0,0 1 0,0 5 0,0 4 0,0 5 0,0 2 0,-3-2 0,-2-2 0,-4-4 0,-4-2 0,-1 0 0,-1 0 0,1 3 0,3 3 0,0 0 0,-2 2 0,1-5 0,-5-6 0,3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2:07.1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1785 24575,'45'0'0,"8"0"0,22-5 0,18-14 0,-42 4 0,1-4 0,5-5 0,0-3 0,-1-3 0,-2-3 0,1-1 0,-1-1 0,-3-4 0,0-1 0,-3 0 0,-2-2 0,-1-3 0,-1-1 0,-4-1 0,-1-2 0,-1-4 0,-2-1 0,-2-3 0,0-1 0,-4 2 0,0-1 0,0 0 0,-1 1 0,-2 5 0,1 0 0,0 2 0,2 1 0,1 1 0,2 2 0,0 1 0,3 2 0,2 1 0,2 2 0,2 3 0,1 1 0,1 4 0,2 2 0,1 4 0,0 1 0,0 5 0,0 2 0,1 2 0,1 2 0,1 1 0,1 2 0,-1 2 0,1 2 0,-1 1 0,0 2 0,46 1 0,-7 2 0,-8 0 0,-10 0 0,-12 1 0,-14 2 0,-6 5 0,-6 5 0,0 4 0,1 3 0,1 3 0,2 0 0,0 2 0,-2-2 0,-3 0 0,-3-1 0,-2 1 0,0-1 0,-3-2 0,-2-1 0,-2-2 0,-1 1 0,3 2 0,1 3 0,-2-1 0,-2-1 0,-2-1 0,1 2 0,-1 2 0,1 3 0,-1-3 0,-3-2 0,-5-5 0,-5-5 0,-7-4 0,-10-4 0,-9-2 0,-18-7 0,-6-5 0,4-4 0,3-2 0,13 4 0,3 5 0,1 3 0,1 2 0,-3 2 0,-3 6 0,-1 10 0,0 12 0,0 11 0,1 4 0,1-1 0,5-4 0,4-1 0,4-4 0,5-2 0,1 0 0,4-3 0,2 2 0,4-2 0,11 0 0,13-1 0,12-1 0,9 2 0,-2 1 0,-2 2 0,-4 0 0,0-1 0,1-1 0,2-4 0,3 2 0,-2-3 0,2 0 0,-1-2 0,-1-3 0,0 0 0,2-2 0,-3-4 0,1-4 0,-5-3 0,-1-3 0,-1-1 0,2-1 0,3-1 0,4-4 0,3-7 0,0-11 0,0-8 0,3-4 0,1-3 0,2-1 0,4-5 0,0-2 0,7 0 0,3 1 0,4 5 0,4 2 0,-1 1 0,-1 0 0,-5 0 0,-6 2 0,-4 4 0,-5 4 0,-2 6 0,-7 5 0,3 2 0,0 3 0,2 2 0,5 3 0,-3 3 0,2 2 0,3 0 0,1 0 0,5 3 0,1 6 0,-1 8 0,-4 10 0,-3 6 0,-3 5 0,-5 4 0,-6-1 0,-6 2 0,-6 0 0,-4 0 0,-1 2 0,-2 1 0,-1 3 0,-2-1 0,-5 2 0,-4-3 0,-5-2 0,-5-2 0,0-5 0,-2-4 0,0-8 0,0-5 0,-2-9 0,-2-13 0,-6-12 0,-8-10 0,-11-4 0,-3 4 0,0 7 0,-1 8 0,5 6 0,-1 5 0,0 5 0,5 6 0,1 6 0,0 3 0,1 0 0,-2 1 0,0 1 0,3 1 0,1-2 0,2 0 0,1 0 0,-1 3 0,0 4 0,2 4 0,2 2 0,3 0 0,3 0 0,4 3 0,2 0 0,2 4 0,0-2 0,0-2 0,1 8 0,4-13 0,6 9 0,3-13 0,-2-5 0,-1-6 0,0-2 0,0-1 0,5 6 0,0 1 0,-2-5 0,1-1 0,-2-4 0,1-1 0,2 2 0,1-1 0,5 4 0,2 4 0,1 1 0,-2-1 0,-4-5 0,-3-6 0,-3-5 0,-7 0 0,-3-5 0,-5 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2:24.87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0 339 24575,'14'10'0,"-3"-1"0,-4-4 0,-1-1 0,-1-1 0,0-2 0,-1-1 0,5 0 0,-2 0 0,5 0 0,-3 0 0,0 0 0,1 0 0,0-1 0,1-2 0,10-3 0,-3 0 0,9-2 0,-6 1 0,0 1 0,4-3 0,-5 3 0,5-3 0,3-4 0,-5 3 0,7-6 0,1-2 0,-4 3 0,9-7 0,-5 5 0,22-11 0,-8 7 0,15-7 0,-13 11 0,20-4 0,-15 6 0,15-2 0,-20 6 0,20-1 0,-16 3 0,34-2 0,-38 7 0,11 0 0,-10 4 0,-11 0 0,10 0 0,-11 2 0,16 8 0,-14 0 0,10 8 0,-19-4 0,3 11 0,-3 6 0,3 21 0,-13-16 0,-5 5 0,-11-20 0,-2-1 0,-1 1 0,0-1 0,0 1 0,-3 9 0,0-8 0,-1 4 0,0-13 0,0 1 0,-1-13 0,-2-3 0,-3-15 0,-1-3 0,-8-5 0,5 9 0,-4-2 0,2 12 0,3 3 0,-2 2 0,3 1 0,1 0 0,-2 0 0,1 0 0,-7 0 0,4 0 0,-3 1 0,0 3 0,5 0 0,-6 3 0,3 0 0,-9 9 0,5-1 0,-6 7 0,1 7 0,5-4 0,-6 10 0,8-7 0,-6 29 0,11-11 0,-3 23 0,13-3 0,2-15 0,1 12 0,4-20 0,14 19 0,-2-17 0,11 10 0,-7-25 0,10 15 0,-8-12 0,7 10 0,-10-16 0,5 5 0,-7-11 0,6 3 0,1-3 0,-4-4 0,5 6 0,-9-7 0,4 2 0,-4-4 0,2 1 0,-5-5 0,2 3 0,-4-5 0,3 3 0,-4-6 0,-1 0 0,1 0 0,-1-1 0,-1-2 0,-1 0 0,-2-1 0,-1 1 0,-1 0 0,0 0 0,1-1 0,0-1 0,1 1 0,2 1 0,-3 0 0,3 1 0,-3-1 0,-2-2 0,-1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5:37.610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1730 24575,'31'-11'0,"3"-2"0,-5 0 0,6-1 0,11-6 0,5-1 0,3-4 0,-2 0 0,-10 2 0,-4-1 0,-4 3 0,-4 3 0,-3 3 0,-1 2 0,2-2 0,4-2 0,4-4 0,2-1 0,-1 0 0,-3 0 0,-4 1 0,-2 0 0,-2-3 0,0-1 0,-2-1 0,-1-2 0,-1 1 0,0 0 0,0 2 0,1-2 0,2-1 0,6-7 0,3-5 0,5-6 0,1-3 0,-3 2 0,-5 5 0,-7 8 0,-6 8 0,-3 4 0,-3 2 0,-1 4 0,-1 1 0,0 1 0,-1 1 0,0 0 0,-1 0 0,3-3 0,0 0 0,1-3 0,2 1 0,-1 0 0,1-2 0,2-1 0,2-3 0,1-3 0,2-1 0,2-1 0,0 0 0,0 0 0,-2 1 0,-2 3 0,-1 3 0,-2 1 0,0 3 0,-1 1 0,1 1 0,1 0 0,1-1 0,0 0 0,-1 2 0,-1 1 0,0 1 0,0 1 0,1 1 0,0 1 0,0-1 0,1 1 0,-2 0 0,0 2 0,-1 1 0,0 1 0,1 1 0,1 1 0,0 2 0,-2 1 0,-2 0 0,0 1 0,0 0 0,0 0 0,1 0 0,-1 0 0,-1 0 0,-1 0 0,-1 0 0,0 0 0,-2 0 0,0 0 0,0 1 0,2 3 0,3 1 0,2 1 0,-3-1 0,-4 0 0,-32 3 0,9-1 0,-22 3 0,14 1 0,-1 1 0,3 2 0,-1 1 0,3 2 0,-3 1 0,-3 4 0,1 0 0,0-1 0,2 2 0,-2 0 0,-1 0 0,-3 2 0,-1-2 0,2 2 0,1-1 0,3-1 0,2 0 0,1-1 0,0 1 0,1 1 0,0 1 0,0-1 0,-1 0 0,-1-1 0,0 0 0,1-2 0,1 0 0,1 0 0,-1 0 0,-2-1 0,1 3 0,-2 1 0,-1 1 0,-1 2 0,0 0 0,1 2 0,2-1 0,1 0 0,-1 1 0,1 0 0,1 2 0,0-2 0,2-1 0,0 1 0,0 0 0,-2 1 0,0 0 0,-2 0 0,-1 1 0,0 2 0,-2-2 0,0 2 0,-1-1 0,-1 0 0,-1-2 0,0-2 0,1-1 0,-1 1 0,0 1 0,1 1 0,1 1 0,1 0 0,1 0 0,-2-2 0,1-1 0,-3 0 0,-2 1 0,-2 1 0,-1-1 0,1-3 0,4-5 0,3-2 0,4-4 0,4-2 0,3-3 0,1 0 0,2-2 0,0 1 0,-2-1 0,0 1 0,-1 0 0,2-1 0,1-3 0,2-1 0,-3-1 0,-3 1 0,-10 1 0,0 2 0,1-2 0,6-1 0,8-2 0,0 0 0,-2 0 0,0 1 0,0 0 0,-2-1 0,-6 2 0,-4 0 0,-1 0 0,6-1 0,6-2 0,3 0 0,-1 1 0,1 0 0,-3 1 0,2-1 0,50-17 0,-9 4 0,40-14 0,-25 8 0,-1-2 0,-3 0 0,-2 0 0,-2-1 0,-6 3 0,1-2 0,1-1 0,0-2 0,1-5 0,-1 0 0,-3 0 0,-4 1 0,-4 3 0,-2-1 0,-1 1 0,-3 1 0,0 1 0,-2 0 0,0 2 0,1-1 0,1 0 0,1 1 0,1-1 0,2 0 0,2 1 0,1 1 0,0-1 0,0-1 0,0-1 0,1-2 0,1-2 0,-1 0 0,0-1 0,-1 1 0,-2 2 0,0 1 0,-2 2 0,1 1 0,-2 2 0,4-1 0,6-4 0,5-1 0,6-2 0,-4 4 0,-4 2 0,0 2 0,-2 0 0,2-1 0,-1-2 0,0 2 0,-1 0 0,-3 2 0,2 2 0,3-2 0,2 2 0,1 0 0,1 1 0,-2 2 0,-2 4 0,-2 2 0,-3 4 0,-4 0 0,-1 1 0,-3 0 0,-1 0 0,-1 0 0,-2 0 0,1 2 0,-2 2 0,0 1 0,-2 2 0,0 1 0,-3-1 0,0 0 0,-1 0 0,2 0 0,2 1 0,3 1 0,3 0 0,2 1 0,-1 0 0,-1 1 0,0-1 0,0 0 0,0 0 0,-1 1 0,0 0 0,2 1 0,-1-1 0,2 1 0,0-1 0,0-1 0,0 0 0,-1 1 0,-2-1 0,-1 0 0,-1 0 0,1 0 0,1 0 0,1 1 0,0-1 0,0 0 0,0 0 0,1 1 0,1 0 0,2 1 0,1 1 0,2 1 0,1-2 0,1 0 0,0-1 0,2 0 0,1 1 0,0-2 0,2-2 0,0-1 0,0-1 0,2-1 0,1-1 0,0 0 0,2-2 0,1-1 0,1-1 0,2 0 0,-1 0 0,1 0 0,-1 0 0,2 0 0,1 0 0,0 0 0,-1 0 0,1 0 0,3-2 0,3-2 0,4-3 0,-1-3 0,-1-3 0,-5 0 0,-6-2 0,-6 1 0,-4 1 0,-5 1 0,-2 1 0,0-1 0,2 0 0,3-3 0,5-2 0,2-1 0,-1 1 0,-1 1 0,-3 2 0,-4 0 0,-2 0 0,-2 0 0,-1 1 0,-2 0 0,-1 1 0,-1 1 0,-1 0 0,1 1 0,0-1 0,3-1 0,2 0 0,1 0 0,0 1 0,0 0 0,2 0 0,0 2 0,0-1 0,-2 1 0,-1 1 0,-2-1 0,2 0 0,-1 2 0,0 1 0,0 0 0,-1 1 0,2-1 0,1 1 0,-1-1 0,1 0 0,-2 0 0,1 0 0,-2 1 0,-3 2 0,-2 1 0,-1 0 0,-3 0 0,-3 1 0,-1-2 0,-30-7 0,8 5 0,-27-5 0,15 10 0,-6 0 0,-2 1 0,2 3 0,3 4 0,7 5 0,2 1 0,1 1 0,-1-1 0,1 1 0,-4 0 0,-1 0 0,-3 1 0,-2 1 0,0 1 0,-1 3 0,-1 3 0,0 4 0,1 1 0,1 1 0,-1 2 0,-3 2 0,-4 1 0,-2 0 0,-1-6 0,-1-1 0,-3-2 0,1-1 0,3-1 0,5-4 0,3-2 0,4-3 0,-2-1 0,-2-2 0,0-1 0,-3-2 0,-2-2 0,-1-2 0,-3 0 0,-2-2 0,-5 0 0,-1 1 0,0 1 0,3 0 0,3-2 0,-1-2 0,-3-1 0,-1 0 0,-2 0 0,1 0 0,2 0 0,1 0 0,1-3 0,0 0 0,1-2 0,1 0 0,2 1 0,-1 0 0,-2 0 0,-1-1 0,1-1 0,0-2 0,3 1 0,1 0 0,2 1 0,1 0 0,-2 0 0,-1-2 0,-3 0 0,-3 0 0,-1-1 0,1 0 0,3-1 0,3 0 0,4 0 0,3 1 0,-1 0 0,-2 0 0,-4 2 0,-2 0 0,-1 2 0,0 1 0,0-1 0,5 2 0,3 1 0,0 1 0,2 1 0,-1 0 0,-3 0 0,-4 0 0,-6 1 0,-6 2 0,-4 4 0,1 2 0,2 2 0,4 1 0,2 2 0,0 3 0,-2 3 0,1 0 0,0 2 0,3-1 0,2 1 0,3 3 0,3-1 0,4 0 0,3-2 0,1 0 0,-1 1 0,0 2 0,-4 1 0,-3 1 0,1-1 0,2-1 0,3-3 0,5-1 0,2-2 0,2-1 0,2-3 0,2-1 0,1-1 0,0-1 0,1-1 0,1-1 0,-1 1 0,-1 0 0,-2 1 0,1-1 0,2 0 0,4-3 0,3-2 0,3-3 0,-4-1 0,-3 0 0,-8 2 0,-4 2 0,1 1 0,5-1 0,5-2 0,6-3 0,2-1 0,-10 0 0,2 0 0,-7 0 0,6 0 0,4 0 0,3 0 0,-2 0 0,4 0 0,-4-1 0,0-3 0,1 0 0,-1-2 0,0 3 0,-1 0 0,-3 1 0,-2 1 0,1 1 0,4 0 0,5 1 0,21 13 0,-1-5 0,16 10 0,-9-12 0,1-2 0,3-3 0,2-1 0,2-1 0,0 0 0,0 0 0,2 0 0,2 0 0,1-2 0,0-1 0,-5-2 0,-2-3 0,3-1 0,1-1 0,2-1 0,-3 0 0,-5 1 0,0 1 0,1-2 0,0 1 0,2 0 0,1 0 0,5-1 0,4-1 0,2-2 0,2-2 0,-3 2 0,-3-3 0,-4 0 0,-2 0 0,-1 0 0,0 3 0,1 2 0,2-1 0,2 0 0,2 0 0,-1-1 0,0-1 0,-1 0 0,-2 0 0,-1 1 0,-1 0 0,-1 0 0,2 2 0,-1 0 0,0 1 0,1-1 0,3 2 0,2 0 0,2 1 0,-1 0 0,-2 1 0,0 0 0,-1 1 0,-1 2 0,0-1 0,-1 0 0,2 2 0,2 0 0,8 1 0,6 1 0,6 2 0,2 0 0,-4 0 0,-4 0 0,-5 0 0,-4 0 0,0 0 0,1 1 0,1 2 0,-1 1 0,1 2 0,-1-1 0,-2-1 0,0 1 0,-4-1 0,1 1 0,-1-1 0,0 0 0,3 0 0,0 2 0,4 0 0,5-1 0,2 0 0,2-1 0,-1 0 0,-5 2 0,-3 1 0,-4 0 0,-3 0 0,-1-1 0,-1 0 0,0-1 0,2-1 0,-1 0 0,3 1 0,3 2 0,1 0 0,-1 2 0,-4 1 0,-1 0 0,-3 1 0,4 1 0,3 0 0,4 0 0,1 0 0,-2 0 0,0-1 0,-1-1 0,-1 0 0,0 1 0,1-1 0,1 0 0,0 0 0,0 1 0,0 1 0,0-1 0,-2 1 0,-1 0 0,-5 0 0,-2-1 0,-4 0 0,-2 0 0,-1 2 0,3 2 0,3 4 0,2 1 0,-1 0 0,-2-1 0,-2 0 0,-2 0 0,-2 0 0,-2-1 0,-2-1 0,-3-1 0,-3-2 0,-3-5 0,-1-7 0,-1-5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5:42.7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638 1252 24575,'-28'-46'0,"-1"3"0,-5-3 0,1 4 0,2 3 0,1 0 0,1 4 0,4 3 0,2 6 0,2 5 0,0 2 0,2 2 0,-1 1 0,1 1 0,-2 1 0,0 2 0,0 1 0,-1 0 0,-3-3 0,1-1 0,-1-1 0,3 0 0,3 2 0,1 1 0,2 3 0,2 2 0,2 1 0,2 2 0,5 1 0,28 2 0,-9 1 0,22 0 0,-20 1 0,0 0 0,-1-1 0,-1-3 0,0-4 0,-1-3 0,1-4 0,0-1 0,-1 0 0,0 1 0,-1 1 0,0 0 0,2-1 0,2-1 0,1-2 0,2 0 0,-1-2 0,-1 2 0,-1 0 0,0 2 0,-1 0 0,-1 0 0,-1 2 0,-1 0 0,-1 2 0,1 2 0,-2-1 0,0 1 0,0 0 0,-1-3 0,1 1 0,0-1 0,2 0 0,1-1 0,1 0 0,-1 1 0,0 0 0,-1 0 0,-1 2 0,1-1 0,-1 0 0,2 0 0,0-1 0,0 2 0,1 1 0,0 2 0,0-1 0,2 1 0,1 0 0,0-1 0,-1 2 0,0 1 0,0 1 0,-2 0 0,-1 0 0,-2 2 0,-2-1 0,-31 18 0,7 0 0,-28 17 0,9 2 0,-1 4 0,3 0 0,2-2 0,8-9 0,1 0 0,-1 1 0,0 1 0,-1 2 0,1-1 0,0-1 0,2-2 0,1 0 0,3 0 0,0 2 0,1 1 0,-1 0 0,1 0 0,1 1 0,1-1 0,2 0 0,1 0 0,4-2 0,2-4 0,3-3 0,0-4 0,1-4 0,0 0 0,4 0 0,6 4 0,9 2 0,8 3 0,3 3 0,1 1 0,-1 0 0,-1 2 0,-2-2 0,-1 0 0,-1-2 0,-2-2 0,0-2 0,-2 0 0,0-1 0,-1 1 0,1-1 0,2 0 0,-1-1 0,-4-2 0,-1-2 0,0 3 0,0 0 0,3 4 0,0 1 0,1 1 0,0-1 0,-1 0 0,1-1 0,1 0 0,1 3 0,3 2 0,-1 2 0,-1-1 0,-4-4 0,-5-5 0,-4-4 0,0-1 0,0 1 0,1-1 0,-1 1 0,-3-4 0,0-3 0,-2-1 0,2 0 0,-2 1 0,0 2 0,-4 2 0,-1-2 0,0 5 0,-1-6 0,1 3 0,-18-18 0,3-3 0,-22-17 0,0-4 0,-12-11 0,0 0 0,6 6 0,11 10 0,10 11 0,0 0 0,1 2 0,0 2 0,2 2 0,4 2 0,0 0 0,2 1 0,-1 0 0,0-2 0,-1 0 0,-3-1 0,-3-3 0,-3-3 0,-2 0 0,2 0 0,3 4 0,2 2 0,1 2 0,-1-1 0,0-3 0,-1 1 0,0-2 0,0-3 0,-2-2 0,10 7 0,1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01.24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0 24575,'36'11'0,"1"3"0,-5 4 0,3 2 0,0 2 0,-1-2 0,8 5 0,-11-7 0,7 1 0,3 4 0,-15-8 0,12 8 0,-17-10 0,-1 1 0,0-1 0,-3 0 0,-2 0 0,-1-2 0,6 5 0,-2-1 0,8 3 0,4 5 0,2-2 0,1 2 0,-3-4 0,-3 3 0,-7-5 0,5 7 0,-9-7 0,-1 2 0,-1-1 0,-1 0 0,-1 1 0,4 19 0,-3-7 0,3 14 0,-1-6 0,-4-11 0,2 4 0,-7-8 0,0 2 0,1 14 0,-2-9 0,0 9 0,-2-9 0,0 1 0,0 2 0,-2 1 0,0-2 0,-1 11 0,0-12 0,-3 7 0,-2-18 0,-5 0 0,-6 3 0,-3 5 0,-4 6 0,-12 19 0,11-15 0,-17 29 0,19-31 0,-7 10 0,-1-5 0,7-11 0,-7 11 0,0 3 0,10-11 0,-4 14 0,8-3 0,5-8 0,-4 9 0,4-3 0,2-11 0,0 7 0,4-5 0,0-7 0,1 8 0,2 4 0,1-5 0,1 12 0,0-5 0,0 4 0,0 1 0,7 16 0,0-22 0,6 7 0,5-22 0,-5-7 0,7 0 0,8-2 0,-2-4 0,12 4 0,5 0 0,-12-5 0,7 3 0,-2-5 0,-10-4 0,9 0 0,4 0 0,-10-2 0,13 3 0,-3 0 0,-8-1 0,8 0 0,7-3 0,6 0 0,3-1 0,-7 2 0,-18 0 0,0 2 0,-2-1 0,1 0 0,14 1 0,-11-2 0,28 6 0,-22-4 0,25 3 0,-26-3 0,27 0 0,-31-3 0,26 4 0,-31-3 0,8 2 0,0-1 0,-9-1 0,10 1 0,3-1 0,-11 0 0,8-1 0,-14-1 0,4-1 0,-5 0 0,4 0 0,-8 0 0,5 0 0,-7 0 0,6 0 0,0 0 0,-3 0 0,7 0 0,-5-1 0,10-4 0,-6 0 0,10-3 0,5-6 0,-10 2 0,9-7 0,-14 5 0,-3-2 0,0 0 0,-2 0 0,7-10 0,-7 5 0,5-9 0,-10 9 0,-1 0 0,-2 0 0,-1 0 0,2-9 0,-7 7 0,1-8 0,-6 10 0,-1-13 0,0 6 0,0-12 0,0-4 0,-2 9 0,-1-10 0,-2 12 0,-1 0 0,-1 1 0,1 4 0,-2 2 0,1 7 0,-2-2 0,-7-10 0,2 5 0,-7-12 0,5 10 0,-4-2 0,-1-1 0,-1 0 0,-10-7 0,9 11 0,-9-2 0,8 12 0,-12-7 0,7 5 0,-9-7 0,10 5 0,-15-14 0,11 10 0,-18-17 0,24 20 0,-7-4 0,9 6 0,-8-6 0,-24-16 0,11 9 0,-11-8 0,27 19 0,-6-7 0,13 7 0,-3-4 0,10 10 0,2 0 0,0 0 0,0-4 0,1-2 0,0-4 0,0-9 0,1 2 0,2 3 0,4 3 0,4 13 0,1-4 0,0-3 0,0 3 0,0-5 0,2 0 0,0 5 0,2-4 0,2-3 0,-2 5 0,2-6 0,0-2 0,0 6 0,3-7 0,0 5 0,-2 7 0,0 1 0,-2 8 0,1 0 0,1 0 0,1-2 0,1 1 0,3-2 0,-2 3 0,1-2 0,0 2 0,-4 3 0,1 0 0,-32 15 0,10-2 0,-25 10 0,20-7 0,-8 8 0,7-4 0,-8 7 0,11-6 0,0-1 0,4-3 0,-2 3 0,4-2 0,-3 3 0,0 1 0,3-4 0,-3 5 0,-2-3 0,4-3 0,-5 4 0,0-3 0,2-2 0,-5 3 0,-3 1 0,6-6 0,-5 2 0,8-6 0,-8 2 0,5-3 0,-5 2 0,7-5 0,-3-1 0,3-2 0,-4-4 0,3-5 0,-7-18 0,4 6 0,-7-10 0,-3 3 0,8 8 0,-6-7 0,4 4 0,7 6 0,-3-4 0,9 10 0,-2-1 0,5 6 0,-1 0 0,16 34 0,-3-14 0,12 25 0,-3-15 0,-3-7 0,7 9 0,-7-13 0,3 3 0,-5-5 0,0 1 0,9 2 0,-4-2 0,6 3 0,3 1 0,-4-2 0,7 5 0,-7-3 0,7 8 0,-5-4 0,6 8 0,-6-6 0,11 16 0,-8-6 0,10 14 0,4 10 0,-7-9 0,26 32 0,-22-32 0,10 12 0,-13-21 0,-1 1 0,20 19 0,-11-14 0,13 15 0,1-1 0,-11-12 0,14 15 0,-17-16 0,5 15 0,-12-11 0,3 14 0,4 13 0,-11-15 0,10 18 0,-16-30 0,2 4 0,-8-17 0,1 5 0,-7-16 0,-1 0 0,1-2 0,-3-4 0,-3-4 0,-14-3 0,-4-4 0,-11-3 0,0-3 0,-10-2 0,4 0 0,-12-2 0,1 2 0,-52-2 0,22 3 0,18 0 0,-2 0 0,4-1 0,1-1 0,-29-2 0,29-1 0,-1 0 0,-3-1 0,1 0 0,-33-6 0,31 5 0,0 0 0,-17-4 0,-10-3 0,26 5 0,-10-3 0,22 3 0,-23-11 0,15 1 0,-31-23 0,44 16 0,-3-11 0,26 12 0,5-26 0,7 4 0,-1-21 0,5 15 0,2-10 0,3 20 0,6-9 0,6 17 0,16-22 0,-7 10 0,9-15 0,0-2 0,-9 15 0,5-18 0,-13 14 0,-2-18 0,-7 21 0,-1-1 0,-5 33 0,1 15 0,11 43 0,7 37 0,2 14 0,-11-39 0,-1-2 0,-1 23 0,-4-3 0,-5-3 0,-3 14 0,-2-24 0,-1 9 0,-5-4 0,4-12 0,-2 16 0,6-16 0,14 21 0,10-18 0,20 10 0,48-22 0,-17-19 0,-23-11 0,0-3 0,13-10 0,0-24 0,-25-8 0,-4-8 0,16-28 0,-19 2 0,-8-4 0,-15-26 0,-9 33 0,-7 0 0,-6 7 0,-8 0 0,-20-16 0,-6 3 0,13 21 0,-2 3 0,-10-8 0,-1 4 0,-17-9 0,26 26 0,-2-2 0,25 25 0,3 6 0,5 6 0,1 12 0,3 20 0,2 24 0,4 19 0,10 11 0,10-25 0,5-2 0,21 24 0,-12-31 0,3-3 0,19 0 0,-17-17 0,2 0 0,21 15 0,-24-17 0,0 0 0,10 10 0,15 14 0,-17-12 0,16 14 0,-7-2 0,-21-20 0,6 7 0,-30-31 0,-3-2 0,-5-7 0,-42 4 0,-8-3 0,-48 1 0,-2-9 0,30-6 0,-3-2 0,0 2 0,2 0 0,7-3 0,1 3 0,6 4 0,4 6 0,-4 9 0,-14 13 0,16 0 0,-6 8 0,5-2 0,14-6 0,-9 3 0,20-9 0,-3 4 0,11-5 0,-3 5 0,8-4 0,6-7 0,11-103 0,17-1 0,-9 36 0,2-8 0,2 3 0,7-8 0,5 2 0,13-17 0,2 4 0,-14 29 0,0 2 0,7-7 0,1 3 0,-9 13 0,-1 4 0,10-19 0,4-12 0,-21 31 0,0-6 0,-7 13 0,2-9 0,-7 12 0,3-16 0,-1 8 0,3-11 0,4 0 0,-5 16 0,6-10 0,-8 26 0,0-2 0,-1 7 0,4-5 0,-3 5 0,4-3 0,-4 6 0,3-1 0,-2 1 0,2-2 0,-3 4 0,-2-1 0,0 2 0,3-2 0,-2 1 0,3-1 0,0-2 0,-4 5 0,3-3 0,-5 4 0,5-2 0,-3 0 0,2-1 0,-4 2 0,4-2 0,-2 1 0,2-1 0,0 1 0,-2 2 0,1-1 0,-1 1 0,-1 2 0,4-1 0,-3 2 0,2 1 0,-1 0 0,0 1 0,1-1 0,0 1 0,-1 0 0,3-2 0,-4-2 0,2-1 0,-5-2 0,0 2 0,-16 42 0,7-16 0,-14 35 0,13-30 0,-2 8 0,2-8 0,0 21 0,3-6 0,1 1 0,1-3 0,0-5 0,0-9 0,0 5 0,0-9 0,0 8 0,0-8 0,0 5 0,0-2 0,1-5 0,1 6 0,5 2 0,0-5 0,2 9 0,-2-7 0,-2 2 0,2 6 0,-2-9 0,-1 2 0,-2 4 0,-1-4 0,-1 14 0,0-5 0,-5 5 0,-8 8 0,-11-5 0,-5 3 0,0-5 0,-3 1 0,-12 14 0,-2 0 0,8-12 0,0-2 0,1-2 0,-1 2 0,-10 10 0,1 0 0,12-13 0,-1-1 0,-9 12 0,0-2 0,-16 16 0,19-21 0,0-2 0,-18 17 0,-8 2 0,26-30 0,17-15 0,-15-10 0,21-21 0,-16-43 0,16 6 0,-1-20 0,12 24 0,3 21 0,4 3 0,1 15 0,0 4 0,3-4 0,6-2 0,-4 6 0,3-2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04.4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24575,'38'8'0,"1"8"0,-6 5 0,3 5 0,1 0 0,1-1 0,-1 2 0,2 2 0,-2-2 0,-2-1 0,-5-4 0,-5-4 0,-4-3 0,-3-1 0,-1-1 0,0-1 0,-2 1 0,0-2 0,-2 0 0,-1 0 0,1 1 0,1 1 0,0 1 0,1 0 0,-1 0 0,0 0 0,-2 0 0,-1-2 0,0 1 0,0 2 0,2 4 0,1 3 0,2 3 0,-1-2 0,-2-3 0,-2-2 0,0 0 0,-1 1 0,0-2 0,0-1 0,-1-4 0,-2 0 0,-1 1 0,-1 2 0,0 2 0,2 1 0,-1 1 0,0 1 0,0 1 0,-2-2 0,0 0 0,0-1 0,-1 1 0,0-1 0,0 1 0,-2 1 0,0-1 0,-1 3 0,0 1 0,0-1 0,0 1 0,0-2 0,0 0 0,0 0 0,0 1 0,0 3 0,0 1 0,0 3 0,0 1 0,0 1 0,0-1 0,0-2 0,-1-3 0,-1-2 0,-1-3 0,1 0 0,0-1 0,0-2 0,0-2 0,-2 0 0,-2 0 0,-1-1 0,2-6 0,1-3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10.27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1 641 24575,'0'-41'0,"0"4"0,0 13 0,0 0 0,0 0 0,1-2 0,0-2 0,1-1 0,0-1 0,0-1 0,1-3 0,3-1 0,2-1 0,0 0 0,1 4 0,-2 6 0,0 4 0,-2 4 0,0 4 0,-1 4 0,-1 2 0,2 0 0,0 38 0,0-14 0,-2 30 0,-3-20 0,0 0 0,-1 3 0,0 2 0,-1-2 0,1 0 0,1-4 0,0-2 0,0-2 0,0-1 0,0-2 0,0-1 0,0 0 0,0 0 0,0-1 0,0 2 0,0-1 0,0 1 0,2-1 0,1 0 0,1-1 0,1 0 0,2 2 0,0 1 0,2-1 0,1 2 0,-1-2 0,0-3 0,-2-1 0,-1-3 0,0-2 0,-2 0 0,0 1 0,0-1 0,-2 0 0,-17-32 0,7 9 0,-12-29 0,11 17 0,0-2 0,3 1 0,0 0 0,2 2 0,2 3 0,0 1 0,2 2 0,0 1 0,0 1 0,0 1 0,1-1 0,1-1 0,3-1 0,1-2 0,2 0 0,0 1 0,0 1 0,0 0 0,0-1 0,1-1 0,0-2 0,2 1 0,-1-1 0,1 0 0,-1 4 0,-1 0 0,-1 2 0,-1 2 0,-2 4 0,-1 3 0,-1 1 0,0-1 0,1-2 0,1-1 0,0 0 0,-1 2 0,0-2 0,1-1 0,-1 0 0,0 2 0,-5 36 0,-3-8 0,-3 28 0,0-12 0,0 1 0,3 2 0,0-1 0,1-7 0,2-1 0,0-4 0,1-1 0,0-2 0,0 0 0,0 0 0,0-2 0,0 0 0,0-1 0,0-1 0,0 1 0,0-1 0,0 2 0,0-3 0,0 0 0,0-3 0,0-1 0,0-1 0,0 1 0,0 0 0,0 3 0,0 0 0,0 2 0,0-1 0,0-1 0,0 2 0,1 2 0,0 1 0,1 1 0,3 2 0,2 2 0,2 3 0,2 3 0,0-1 0,1 0 0,-2-2 0,0-5 0,-3-4 0,-2-4 0,-3-3 0,-1-5 0,-1-4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11.99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15.659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5 0 24575,'0'49'0,"0"-1"0,1 0 0,4 5 0,3 0 0,3-3 0,1-11 0,-1-8 0,0-7 0,-1-5 0,0-2 0,1-1 0,2 0 0,2 0 0,1-2 0,1 0 0,0-1 0,2 0 0,0 0 0,1-1 0,2 0 0,1-2 0,0 1 0,-1-1 0,-2 0 0,-1 1 0,-1-1 0,-3 0 0,-2-1 0,-2-1 0,-4-1 0,0-3 0,-28-17 0,-2-4 0,-25-16 0,2-1 0,-9-6 0,0-2 0,4 1 0,10 4 0,15 9 0,7 3 0,6 4 0,4 3 0,5 2 0,1 3 0,2 1 0,-1 1 0,-1 2 0,0 0 0,0 1 0,-1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46:51.39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 83 24575,'0'18'0,"0"18"0,0-7 0,0 18 0,0-25 0,0 7 0,0-14 0,0 8 0,0-10 0,0 2 0,3-1 0,-2-4 0,3 6 0,-1-8 0,0 9 0,-1-8 0,1 4 0,-1-2 0,-1 0 0,1 1 0,0 8 0,1-5 0,0 6 0,1 0 0,0-5 0,0 11 0,0-10 0,0 12 0,-1-11 0,2 6 0,1-1 0,-1-4 0,3 11 0,-3-11 0,3 11 0,-4-14 0,0 4 0,-1-3 0,0-4 0,0 8 0,-1-8 0,0 6 0,-2-8 0,1 5 0,-1-7 0,0-1 0,0-3 0,0 3 0,-1 10 0,0-3 0,-3 8 0,0-13 0,-2-2 0,1-7 0,0 0 0,-1-2 0,-5-10 0,1-1 0,-6-23 0,6 8 0,-1-21 0,8 21 0,0-7 0,3 5 0,-2-3 0,-1 4 0,0-4 0,1 16 0,0-2 0,0 5 0,-1-12 0,0 9 0,0-12 0,2 17 0,0-7 0,1 8 0,0-9 0,0 7 0,-1-3 0,0-2 0,0 4 0,0-11 0,0 9 0,-1-15 0,1 15 0,-1-13 0,2-13 0,0-13 0,0 10 0,0 4 0,0 35 0,0-1 0,0 4 0,0 0 0,0-4 0,0-10 0,0 1 0,0-11 0,0 11 0,1-4 0,0 9 0,2-5 0,0 1 0,0 2 0,0 2 0,0 4 0,-2 2 0,2-2 0,-2 4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5:09.70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24575,'9'32'0,"6"1"0,4-1 0,4-5 0,-1-6 0,-3-4 0,-1-1 0,-1-2 0,-2-4 0,0-4 0,-4-3 0,-2-2 0,1 1 0,-1 0 0,1-2 0,-1 0 0,0 2 0,-1 0 0,2 0 0,1 2 0,1-2 0,3 3 0,-2-2 0,1 1 0,1 2 0,1 2 0,3 1 0,1 2 0,2 1 0,-1 1 0,1 0 0,1 1 0,0 1 0,1 1 0,-2 1 0,-2 0 0,-1-1 0,-2-2 0,-2-1 0,-2-2 0,-4-2 0,0-3 0,-1 1 0,1 1 0,0 3 0,0 3 0,2 0 0,-1 1 0,-1 1 0,1 1 0,-2 0 0,0-1 0,1 1 0,0 3 0,2-1 0,-1 3 0,1 0 0,-2 0 0,0 2 0,0-1 0,0 1 0,-2-2 0,-1-2 0,-2-1 0,0-2 0,1 1 0,-1 1 0,2 1 0,-1-1 0,0 0 0,0-2 0,-3 0 0,0 0 0,-2 1 0,0 2 0,0 0 0,0-1 0,0-2 0,0 0 0,0 2 0,0 1 0,0 0 0,0 2 0,0-3 0,0 3 0,0 0 0,0-2 0,0-1 0,-1-2 0,-1 0 0,-2 0 0,0 0 0,-1 0 0,1 0 0,1-2 0,-1-1 0,-1-1 0,0-1 0,-1 0 0,0 1 0,0 0 0,-2 0 0,-1 0 0,-1-1 0,0 1 0,-1-1 0,0 1 0,2-1 0,0 0 0,0-1 0,2 0 0,-1 0 0,1 1 0,-1 1 0,-2 1 0,0 0 0,-3 0 0,1-1 0,-1-2 0,1-1 0,-1-1 0,0 1 0,0 1 0,0 0 0,2 0 0,0-3 0,0 1 0,-1-1 0,-1 0 0,2-1 0,1-2 0,3-1 0,0-1 0,1 0 0,-1-1 0,0 1 0,1-1 0,3 1 0,1-1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5:47.4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806 0 24575,'-25'2'0,"-6"4"0,-10 10 0,-12 12 0,-6 10 0,-7 8 0,-2 4 0,6 0 0,2 3 0,8 1 0,4 3 0,6 2 0,7-1 0,5-2 0,5-3 0,2-2 0,4-3 0,3-4 0,3-4 0,4-2 0,2-2 0,1 2 0,1 0 0,0 2 0,2 2 0,2 0 0,0 2 0,1 1 0,0-1 0,4-1 0,3-2 0,3-2 0,2-1 0,2 0 0,-1 2 0,4 2 0,2 4 0,0 0 0,2 0 0,1-3 0,1-4 0,3-3 0,2-1 0,3 1 0,5 3 0,2 0 0,1 1 0,-1-2 0,-2-1 0,0-2 0,-3-2 0,-1-4 0,-2-3 0,-1-4 0,1-3 0,2 0 0,3-2 0,-1-2 0,-3-2 0,-4-3 0,-4-2 0,-1-2 0,0 0 0,0-2 0,-1-1 0,-1-1 0,1 0 0,1 1 0,2 1 0,1-1 0,2 0 0,-1 0 0,2-1 0,2-1 0,2-1 0,2 0 0,1 0 0,0 0 0,-3 0 0,-3 0 0,-2-3 0,-1-1 0,-3-3 0,1-2 0,-1 1 0,2-2 0,3 0 0,1-2 0,3 0 0,1-1 0,0 0 0,0-2 0,-2 0 0,-3 0 0,-1-3 0,-2-2 0,-2 1 0,-1-2 0,-2 2 0,-1 1 0,0 0 0,-1 2 0,-2-2 0,2-1 0,0 0 0,-1 0 0,-2 3 0,0 0 0,1-1 0,-1-1 0,2-4 0,-3 1 0,0-2 0,-1 1 0,-1 0 0,1-3 0,-2-2 0,0-2 0,1 0 0,-2 1 0,-3-1 0,-1-2 0,-3 0 0,-2 2 0,1 6 0,-1 7 0,0 5 0,0 1 0,1-2 0,-1-3 0,0 2 0,1 4 0,-2 0 0,0 0 0,0-5 0,0-6 0,1-4 0,1-1 0,-1 2 0,0 4 0,-1 2 0,0 2 0,0 1 0,0 0 0,-1 1 0,-3 0 0,-1 0 0,-2 1 0,0 1 0,0 0 0,0 1 0,1 2 0,1 2 0,1 2 0,0 3 0,0 3 0,1 6 0,2 2 0,-2 1 0,2 1 0,-2-1 0,-1 0 0,1 1 0,-1-1 0,0-2 0,0 2 0,-1 0 0,-1 1 0,1 0 0,-1 0 0,-1 1 0,-1 1 0,-1 0 0,0 1 0,0-3 0,1 0 0,-1-1 0,0 0 0,-1 1 0,0-1 0,0-1 0,1 0 0,-2 0 0,0 1 0,-3 2 0,-1 0 0,0 1 0,0-1 0,0 0 0,-3 0 0,-1 1 0,-3 1 0,-2 1 0,-1-1 0,-1-1 0,-1-2 0,-1 1 0,1 0 0,3-1 0,6-1 0,4-4 0,6-2 0,-1-1 0,-5 1 0,-4 3 0,-5 1 0,-3 3 0,-1-1 0,-2 0 0,-2 1 0,-2 0 0,-5-2 0,-3 0 0,-1-4 0,-2-2 0,0-2 0,3-2 0,3 0 0,4 0 0,5-1 0,2-1 0,3-4 0,2-2 0,0-2 0,1 0 0,-1-1 0,0-2 0,-1-3 0,0-1 0,2 1 0,2 0 0,2 0 0,2 0 0,1-2 0,0-2 0,0-2 0,-1-4 0,0 0 0,1-1 0,2 3 0,2 2 0,2 1 0,3 2 0,1 0 0,2 2 0,0-3 0,0-1 0,0-3 0,-1-2 0,-1-2 0,1-2 0,0-4 0,0-3 0,1 0 0,0 3 0,0 0 0,0-1 0,1-2 0,1 0 0,0 2 0,0 3 0,0 3 0,0-2 0,0 0 0,0 1 0,2 0 0,1 3 0,2-1 0,1 0 0,0 1 0,1-1 0,-1 0 0,1 0 0,0 0 0,0-1 0,0 0 0,0 1 0,0-2 0,1 3 0,-1 2 0,0 1 0,-1 4 0,2-1 0,0 1 0,2 1 0,-1 0 0,0 1 0,2 0 0,-1 2 0,1-1 0,-2 3 0,-1 1 0,-1 3 0,-2 3 0,-1 1 0,0 0 0,1-1 0,0 0 0,-1 2 0,-1 1 0,-2 2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5:50.3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158 89 24575,'-2'23'0,"-6"9"0,-4 17 0,-9 17 0,-4 20 0,2 5 0,13-41 0,2 1 0,-2 49 0,6-11 0,4-3 0,6-18 0,5-12 0,7-9 0,4-5 0,1-4 0,3 2 0,1-1 0,1 1 0,0 1 0,-4-3 0,-4-6 0,-5-7 0,-6-9 0,-3-8 0,-4-12 0,-8-19 0,-15-30 0,-18-33 0,15 33 0,-2-1 0,-1-3 0,0 1 0,3 2 0,2 1 0,2 6 0,3 0 0,-8-36 0,11 12 0,8 12 0,4 10 0,2 9 0,0 10 0,0 11 0,1 8 0,2 10 0,4 13 0,4 13 0,4 16 0,6 23 0,2 7 0,0-1 0,0-8 0,-6-16 0,0-2 0,-2-4 0,-1-3 0,-1-3 0,-2-3 0,-1 1 0,-1 0 0,-2 2 0,0-2 0,-2-4 0,-2-5 0,-1-5 0,-1-7 0,-3-8 0,-10-18 0,-13-28 0,-9-23 0,-5-21 0,22 38 0,2 0 0,4-3 0,2 0 0,3-1 0,1-2 0,3-14 0,2 0 0,4-28 0,0 39 0,2 2 0,7-9 0,2 9 0,-3 12 0,-6 11 0,-3 10 0,-2 5 0,-2 3 0,-4 3 0,-3 1 0,-3 2 0,-2 0 0,1 2 0,1 1 0,2 3 0,1 2 0,2 1 0,2 1 0,1 1 0,1 1 0,2-1 0,0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6:07.55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1 179 24575,'5'-16'0,"-1"2"0,0 9 0,-1 0 0,1-1 0,0 0 0,2-1 0,-2 2 0,0 1 0,-1 0 0,1-1 0,1 2 0,0-2 0,-1 0 0,0 0 0,-1 0 0,0 1 0,2 0 0,0-1 0,1 0 0,-1 0 0,1 0 0,-2 0 0,1 1 0,-1 0 0,-1 1 0,3-2 0,-2 0 0,3-1 0,-3 0 0,-1 1 0,0 1 0,0 1 0,-19 26 0,4-1 0,-17 25 0,11-8 0,2-2 0,3-1 0,2-3 0,2-5 0,2-4 0,4-8 0,0-4 0,2-3 0,0-3 0,1 0 0,0 1 0,0 3 0,-1 3 0,1 0 0,0-1 0,0-2 0,0-4 0,0 0 0,0 1 0,0 5 0,0 2 0,0 0 0,0-1 0,0-5 0,0-2 0,0-4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6:10.502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144 1 24575,'0'37'0,"0"0"0,-1-2 0,-2-1 0,-2-4 0,-3-3 0,-1-3 0,0-5 0,-1-3 0,2-2 0,-1-2 0,2-2 0,2-4 0,-1-2 0,2 0 0,-1 0 0,0 1 0,-1 2 0,-3 1 0,-1 1 0,0-1 0,2-1 0,3-5 0,3-28 0,2-4 0,3-13 0,-1 11 0,0 15 0,1 7 0,-1 6 0,3 3 0,2 0 0,0-2 0,1-4 0,-1-2 0,1-2 0,-1 1 0,-3 5 0,-1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17:12:47.0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17 434,'55'-79,"-5"14,-23 47,-1 5,1 2,-2 0,-1 0,-1 0,0-1,-1-1,6-4,-5 3,6-3,-6 5,1 1,-1 1,6-1,-9 3,11-6,-13 6,7-3,6 0,-6 3,9-2,-12 5,8-1,-6 3,6-2,-7 3,2 1,2-1,2 1,2-1,1 2,0 0,-1 0,-2 0,-4 0,4 4,-8 0,9 6,-6 0,-2 0,6 2,-4-1,1 0,3 4,-12-6,9 6,-4 1,-2-2,6 10,-14-12,13 11,-7-8,5 3,1 2,-8-7,7 10,-8-7,6 7,-3-3,1-1,0 0,2 2,-4-1,2 4,-5-4,0 2,-2 5,-4-7,1 10,-2-3,-1-5,1 10,-1-11,-1 4,-1 5,-5-9,-13 5,-8-11,-2-3,-4-1,8 0,-2 2,-3 5,9-6,-10 10,12-11,-14 11,11-10,-6 4,-1-4,2-3,-8 1,4-4,-2-1,0-1,0 1,2-2,0 0,1 1,-6 1,8-1,-6 1,7 0,-2 2,-1 2,1 1,1 0,0 0,0-3,-5 1,5-4,-2 2,0 1,0 0,1 2,-5-1,7 0,-2-1,-2 0,5-1,-5 0,1 1,-3 0,5-1,-4 2,-2-2,8-2,-14 0,16-3,-7 0,-1-1,6-2,-6-3,-5-10,9 1,-8-6,10 6,2 1,-6-4,9 3,-11-8,14 8,-5-5,-3-2,8 7,-11-11,11 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7:10:27.977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7:10:29.511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7:10:48.94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1 420 24575,'2'11'0,"2"1"0,3-1 0,0 0 0,0-1 0,0-1 0,0-1 0,-1 0 0,0-1 0,0-1 0,-1 0 0,1-3 0,1 1 0,0 0 0,0 1 0,1-1 0,0 0 0,-1 0 0,1 1 0,0-1 0,0 1 0,1-1 0,1-1 0,-2 0 0,0-1 0,0 1 0,0-1 0,3 1 0,1 0 0,2 2 0,1-1 0,-2-1 0,0-1 0,-2 0 0,0 0 0,-1 0 0,0 0 0,-1 0 0,0 1 0,0-1 0,1 1 0,-1-1 0,0 0 0,0-1 0,0 1 0,1 0 0,-1-1 0,0 1 0,2 0 0,1 1 0,2 0 0,2-1 0,-1 0 0,-1-1 0,0 0 0,0 1 0,-1-1 0,-1-1 0,-2 0 0,0 0 0,-1 0 0,0 0 0,2 0 0,0 0 0,1 0 0,0 0 0,-1 0 0,0 0 0,1 0 0,1 0 0,0 0 0,1-2 0,-1-1 0,0-1 0,-1-2 0,-2 1 0,-1 0 0,0 0 0,1 0 0,-1 2 0,0-1 0,0 1 0,-1-1 0,0-1 0,0 1 0,1 0 0,0-1 0,0-1 0,0 0 0,1 0 0,-1 0 0,0 1 0,0-1 0,1 0 0,-1-1 0,0 2 0,0-1 0,0 2 0,-1-1 0,-1 1 0,-1 0 0,1-2 0,-1 0 0,1 0 0,-1-1 0,0 1 0,0-1 0,0-1 0,0 0 0,0-1 0,-1-1 0,0 1 0,1 0 0,-1-1 0,1 0 0,-1-1 0,1 0 0,-2-1 0,1 0 0,-1 0 0,0-1 0,0 1 0,0 1 0,0 0 0,0 1 0,-2-1 0,0-1 0,0 0 0,0 1 0,0 0 0,0 2 0,0 0 0,1 1 0,-1 0 0,-1 0 0,0-1 0,0 0 0,0 0 0,0 1 0,0 0 0,-1 0 0,0-1 0,1 0 0,0 0 0,1 1 0,-1 0 0,-1 0 0,0 1 0,0-1 0,0 0 0,0 2 0,0 0 0,0 2 0,0 0 0,0 0 0,0-2 0,0-1 0,0 0 0,0 2 0,0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7:10:15.228"/>
    </inkml:context>
    <inkml:brush xml:id="br0">
      <inkml:brushProperty name="width" value="0.2" units="cm"/>
      <inkml:brushProperty name="height" value="0.2" units="cm"/>
      <inkml:brushProperty name="color" value="#FFC114"/>
    </inkml:brush>
  </inkml:definitions>
  <inkml:trace contextRef="#ctx0" brushRef="#br0">2392 1495 24575,'-2'26'0,"-7"6"0,-5 4 0,-5 1 0,-1-2 0,3-2 0,2-1 0,0-3 0,0-4 0,-1-3 0,2-1 0,-1-2 0,0-1 0,0-1 0,1-1 0,-1-1 0,0-2 0,1 1 0,0-1 0,1 1 0,-1 1 0,-4 0 0,-1 2 0,-2 0 0,-1 1 0,1-1 0,2 0 0,0-2 0,1-2 0,1 0 0,0-1 0,-1 1 0,-2-2 0,0 1 0,-2-2 0,-2 0 0,-1-1 0,-4-1 0,-1 0 0,0 0 0,-2-1 0,1 0 0,2-1 0,2 1 0,3 0 0,2 1 0,3-2 0,1 2 0,1 0 0,1 0 0,-2 1 0,-1 0 0,-1-2 0,-2 2 0,0-2 0,0 0 0,0-1 0,1 0 0,0 1 0,-1-1 0,0 1 0,0-1 0,1-1 0,2-2 0,2 1 0,2-2 0,0 0 0,3 0 0,0-1 0,-1 0 0,1 0 0,-2-1 0,-2 0 0,-2 0 0,-1 0 0,-3 0 0,-2 0 0,-1 0 0,-2 0 0,0 0 0,1-1 0,1-1 0,1-2 0,2-2 0,1 1 0,2-1 0,0-2 0,0-1 0,-2-2 0,1 2 0,1 1 0,0-2 0,-1 0 0,1-2 0,-2 0 0,0 0 0,1-1 0,-1-1 0,1 0 0,-1-1 0,1-1 0,0 1 0,2-1 0,1 1 0,0 0 0,0-2 0,0-1 0,1-1 0,-1-2 0,1-2 0,0 1 0,2 0 0,-1 0 0,0-1 0,1 0 0,0-1 0,1 1 0,-1 0 0,1 0 0,0 1 0,1 0 0,2 1 0,0 0 0,1 1 0,1-1 0,0-1 0,0 0 0,0 0 0,2 0 0,-1 1 0,0 1 0,2 1 0,0 0 0,0-2 0,1-3 0,-1-3 0,2-1 0,-1 1 0,2 1 0,-1 2 0,1 0 0,0 0 0,1 0 0,1-1 0,0-1 0,0-1 0,0 0 0,0 0 0,0-1 0,0-1 0,0 2 0,0 1 0,0-1 0,0 0 0,0-4 0,0-2 0,1-2 0,3 1 0,2 3 0,1 3 0,2 2 0,1 0 0,0 2 0,2 0 0,0-1 0,1 1 0,1 2 0,-2 1 0,3 0 0,-1 0 0,2-1 0,0 0 0,-2 3 0,0 1 0,0 1 0,1 2 0,0-1 0,1 1 0,-1 0 0,1 0 0,0-1 0,2 1 0,1 0 0,0-2 0,2 1 0,1-1 0,0 0 0,1 3 0,-2 1 0,-2 1 0,-1 1 0,0 1 0,-1 0 0,1 1 0,-1 1 0,0 1 0,-1-1 0,-2 1 0,-1 0 0,1 0 0,-1 1 0,2 0 0,1-1 0,1 1 0,-1-1 0,1 1 0,0 1 0,0 0 0,-1-1 0,-1 2 0,1-1 0,1 0 0,1 0 0,-1-1 0,1 0 0,1-1 0,-1 1 0,1-1 0,-1 2 0,-1 1 0,-1 0 0,-2 0 0,1 1 0,1 0 0,1-1 0,0 1 0,0-1 0,0 0 0,1 0 0,-1 2 0,0-2 0,0 2 0,0 0 0,-2-1 0,0 2 0,-1 0 0,-1 0 0,-1 1 0,-2 0 0,1 0 0,0 0 0,-1 0 0,2 0 0,-1 0 0,0 0 0,-1 0 0,1 0 0,0 0 0,1 0 0,0 0 0,0 0 0,1 0 0,-1 0 0,-1 0 0,1 0 0,-1 0 0,0 0 0,-1 0 0,1 1 0,0 1 0,-1 0 0,1 0 0,-1 2 0,1 0 0,2 0 0,0 1 0,0-1 0,2 1 0,0 1 0,0 0 0,1 0 0,1-1 0,0 2 0,-1 0 0,-1 0 0,-3 1 0,-1-3 0,-1 1 0,-1-1 0,0 0 0,1 1 0,-1 0 0,0 1 0,0 0 0,0 0 0,1 1 0,-1-1 0,1 0 0,0 2 0,2 3 0,2 1 0,1 1 0,-2-2 0,-1-2 0,0-1 0,-1-2 0,0 0 0,0 1 0,0 0 0,1 1 0,1 1 0,1 0 0,0-1 0,0 1 0,-1 1 0,1 1 0,-2 0 0,2 0 0,-1 1 0,-1-2 0,-1 0 0,0 0 0,-1 0 0,0 0 0,-1 1 0,1 1 0,0 0 0,1 1 0,0-1 0,0 0 0,0 1 0,0 3 0,2 4 0,0 2 0,-1 0 0,0-1 0,0-1 0,0-1 0,-1 1 0,-1-1 0,0 1 0,1-2 0,-1 0 0,-1 0 0,-1-1 0,-2 1 0,0-1 0,-1-1 0,-2-1 0,1-1 0,-2 0 0,0 2 0,1 4 0,-2 2 0,2 1 0,-2-2 0,0-2 0,0 1 0,-1-1 0,0 1 0,0-1 0,0 1 0,0-1 0,0 0 0,0-2 0,0-2 0,0 0 0,0-2 0,0 0 0,0-1 0,0-1 0,0-1 0,0 1 0,0-1 0,0 1 0,0 0 0,0-2 0,0 0 0,0 1 0,0 2 0,0 2 0,-2 1 0,0 1 0,0-2 0,-1-1 0,0-3 0,-1 0 0,1-2 0,0 1 0,-1 1 0,0 0 0,0-1 0,0-1 0,1-2 0,0-2 0,1-1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17:15:53.034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0 172,'41'0,"-8"0,-27 0,6 0,7 4,-5-2,8 4,-11-3,2 1,5 2,-6-2,6 1,-2 0,-3-2,5 3,-5 0,0 1,2 1,-3 0,2 2,-2 1,-2-1,2 1,-3-1,4 2,-2-2,1 2,-1 0,-1 0,-1 0,-1 1,1-1,4-2,0-2,5-1,-6-3,2 2,2 0,-4-2,6 2,-4 0,2 1,1 0,-4-1,2 2,-1 0,0 0,2 1,-1-2,-1 0,3 0,-4-1,2 1,-1-1,-1 0,6 4,-7-4,2 1,1 1,-4-2,5 4,-5-1,0-1,3 3,-1-3,-17-44,7 25,-17-37,9 36,1 0,-1-6,1 2,0 0,0 0,0 4,-1-3,-3-1,2 3,-3-3,1 4,0-1,-3-1,3 0,-2 0,2-4,3 6,1-9,2 5,2-7,0 4,0-1,0 3,0 3,0-2,0 2,0-2,1-1,2 1,2 2,5-1,-1 4,3 0,-1 2,4 2,-1 2,4 9,-6 6,-1 3,-5 7,-2-8,0 4,1-2,0 2,-1-1,0 3,-1-4,-1 1,1 3,-2-6,2 8,-2-8,1 9,-2-9,0 8,0-6,0 1,0 4,0-8,0 8,0-7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5:15.10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613 35 24575,'-34'0'0,"-4"0"0,-6 1 0,1 1 0,5 3 0,7-1 0,3 1 0,4 0 0,3-3 0,2 0 0,4-2 0,0 0 0,3 0 0,-1 0 0,0 0 0,2 0 0,1 0 0,-1 0 0,-2 0 0,-1 0 0,-5-1 0,-1-2 0,-1-3 0,-1-2 0,3-2 0,1 1 0,3 2 0,4 1 0,2 2 0,3 1 0,2 1 0,2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7:14:53.21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1300 1333 24575,'-57'-10'0,"-12"-12"0,-17-8 0,-4-7 0,8 3 0,4 0 0,8 4 0,10 3 0,8 3 0,13 5 0,-1-1 0,-1 0 0,0-1 0,-2 0 0,0-1 0,0-3 0,1-1 0,4 0 0,5 2 0,4 2 0,3 1 0,0-2 0,0-1 0,0 0 0,1-1 0,3 0 0,3-2 0,3-1 0,3-1 0,3-2 0,2 0 0,4-1 0,2-2 0,2 0 0,0 1 0,0 1 0,1 3 0,3 2 0,6 3 0,6 3 0,3 1 0,3 0 0,1 2 0,1 1 0,0 4 0,0 3 0,-1 2 0,-1 1 0,0 0 0,0 2 0,1 0 0,1 3 0,3 0 0,1 2 0,1 0 0,-1 0 0,-1 2 0,-1 3 0,-2 4 0,-2 5 0,-2 2 0,-1 2 0,-1 1 0,-2 0 0,0 1 0,-2-1 0,-1-1 0,0 1 0,1 1 0,-1 4 0,0 1 0,-1 1 0,-2-4 0,-1-2 0,-2-5 0,0-2 0,0-3 0,-3-2 0,0-3 0,-3-4 0,0-6 0,0-8 0,-1-8 0,0-5 0,0-5 0,1-1 0,3 2 0,2 2 0,3 4 0,0 2 0,1 1 0,0 0 0,-1 0 0,1-1 0,-1-1 0,0 2 0,0-1 0,-1 1 0,1 1 0,0 2 0,1 3 0,0 2 0,1 2 0,1 1 0,1 1 0,1 2 0,2 2 0,2 2 0,0 1 0,1 2 0,-1 0 0,-2 0 0,-1 0 0,0 0 0,0 2 0,0 2 0,0 2 0,-1 1 0,0 0 0,0 1 0,0 0 0,0 0 0,1 2 0,-1 1 0,0 0 0,-2 1 0,0 0 0,-1 1 0,-1 2 0,0 3 0,-1 0 0,0 2 0,-1 1 0,0 0 0,0 0 0,-2 1 0,-1-2 0,-1 2 0,-2-1 0,1 2 0,-1 2 0,0 4 0,-1 3 0,0 2 0,-1 1 0,0-2 0,0-1 0,0-3 0,0 0 0,-1-2 0,-2-2 0,-1-1 0,-1-1 0,-1 0 0,1-1 0,0 1 0,0-1 0,1 2 0,-1 0 0,-1-1 0,1 1 0,-1-2 0,1-1 0,0-2 0,1-1 0,3-2 0,1-2 0,0-1 0,0-1 0,0 1 0,0-1 0,0-1 0,0 0 0,1-1 0,0 1 0,2 2 0,1 1 0,0 1 0,0-1 0,0-1 0,0 0 0,-1-3 0,1 0 0,-1-1 0,1-1 0,-1 0 0,0 1 0,-1-2 0,0 0 0,-1-1 0,0-4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5:25.142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647 0 24575,'-46'0'0,"6"0"0,-2 0 0,6 0 0,6 0 0,4 0 0,6 2 0,3 4 0,3 3 0,2 4 0,4 0 0,3-2 0,1-1 0,2-1 0,-2-1 0,1 1 0,-1 1 0,-2 2 0,0 3 0,-4 1 0,0 1 0,-1 0 0,-1 0 0,-1 2 0,-1 1 0,-1 0 0,0 1 0,1-1 0,-1-1 0,1 1 0,1-1 0,0 1 0,2 0 0,3-2 0,0-1 0,1-1 0,0-1 0,0 0 0,1-1 0,1 2 0,-2 1 0,0 0 0,1 0 0,0 2 0,-1 3 0,-2 3 0,1 2 0,1 1 0,0 1 0,2 1 0,-1 0 0,1 2 0,2 2 0,-2 0 0,3-1 0,-1 0 0,2-3 0,1 1 0,0-1 0,0-3 0,0-2 0,0-1 0,0-2 0,0 0 0,2 0 0,3 1 0,2 2 0,4 0 0,3 4 0,1 1 0,1-2 0,0-2 0,-1-2 0,-1-2 0,1-1 0,-1-1 0,-1-3 0,2-1 0,-2 1 0,1-1 0,-1-3 0,0-1 0,-1 1 0,1 2 0,2 1 0,-2 1 0,2 0 0,-3-2 0,1-1 0,1-1 0,-1 0 0,2 0 0,0-2 0,-1-2 0,0-4 0,-1 0 0,0-1 0,1 0 0,1 0 0,2-2 0,2 2 0,1-1 0,2 0 0,0-1 0,0-2 0,2 0 0,1 0 0,-1 0 0,-2 0 0,-2 0 0,0 0 0,0 0 0,-1 0 0,0 0 0,0 0 0,1 0 0,-1 0 0,2 0 0,-1-2 0,-1-3 0,1 1 0,-3-2 0,0 1 0,0 3 0,-1-2 0,-1 2 0,-1 0 0,-1 0 0,-1 2 0,-1 0 0,-2-2 0,0 0 0,0 0 0,-2 0 0,-1 2 0,0 0 0,1 0 0,1 0 0,2 0 0,0 0 0,1 0 0,0 0 0,-2 0 0,0 0 0,-1 0 0,-1 1 0,1 4 0,2 6 0,-1 8 0,2 5 0,-1 3 0,1 1 0,1-1 0,1-3 0,2 0 0,1-2 0,1 0 0,0 0 0,0-2 0,0-1 0,0-1 0,0-1 0,0 0 0,0-2 0,0-1 0,0-2 0,3-1 0,-1 0 0,2-2 0,1 0 0,0 0 0,0 0 0,1 0 0,-1-1 0,0-1 0,2 0 0,-2-1 0,0-1 0,-3 1 0,-1-2 0,1-1 0,1-2 0,2-1 0,-1 0 0,-1 0 0,1 0 0,-1 0 0,1 0 0,2 0 0,-1-3 0,0-3 0,1-4 0,-2-3 0,-1 0 0,-1 0 0,-2 2 0,-2 1 0,-3 0 0,-1-1 0,-4 2 0,2 0 0,-3 3 0,0 1 0,0 0 0,0 1 0,1 3 0,1 4 0,3 4 0,3 5 0,4 1 0,3 2 0,1 1 0,2-2 0,1-1 0,1-2 0,0-1 0,0 0 0,0 1 0,0 0 0,-2 1 0,-2-2 0,0-2 0,-2-1 0,-1-3 0,0 1 0,-2-1 0,0 0 0,0 2 0,3-1 0,0 1 0,1-2 0,1 0 0,-2 0 0,-1 0 0,-2 1 0,0 0 0,0 1 0,0-1 0,0 2 0,-2 1 0,-1-1 0,-2 0 0,-1-1 0,-1-2 0,-1 1 0,-1 1 0,2-1 0,3 1 0,2 0 0,2 0 0,7 3 0,-5-3 0,7 1 0,-6-4 0,4 1 0,2 0 0,0-1 0,0 1 0,-2 0 0,0 2 0,-2 0 0,-3 0 0,1-1 0,2 0 0,0 1 0,0 0 0,-3-2 0,-2 1 0,-2-2 0,-2-1 0,-2 0 0,-4 1 0,-2-2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5:39.70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1 430 24575,'22'0'0,"5"0"0,1 0 0,1 0 0,-1 0 0,-2 0 0,2 0 0,1 0 0,0 0 0,-4 0 0,-6 0 0,-2 0 0,0 0 0,0 0 0,0 0 0,0 0 0,-3 0 0,0 0 0,-3 0 0,-1 0 0,3 0 0,1 0 0,2 0 0,1 0 0,0 0 0,0 0 0,0 0 0,-1 0 0,1 0 0,0 0 0,0 0 0,0 0 0,0 0 0,0 0 0,-1-1 0,-2-1 0,-3 0 0,-2-2 0,-2 1 0,0-1 0,1 0 0,0 0 0,0-2 0,0-1 0,2 1 0,-2-3 0,0 0 0,-1 1 0,0-3 0,0 3 0,1-2 0,-1 0 0,-2 2 0,1-1 0,-2 0 0,1 0 0,0-1 0,-1 0 0,2-3 0,0 1 0,0-1 0,-1 1 0,-3 2 0,1-2 0,-1-1 0,1 2 0,0 0 0,-1-1 0,2 1 0,-1-3 0,-1 1 0,2 3 0,-2 1 0,2 5 0,2 1 0,2 1 0,3 2 0,3 0 0,5 2 0,1 4 0,4 3 0,-2 0 0,-2-1 0,-2-4 0,-2-1 0,-2 0 0,-2-1 0,-2 0 0,2-1 0,1-1 0,3 0 0,1-2 0,0-4 0,0-3 0,0-2 0,0 1 0,0 1 0,0 1 0,-1-1 0,-1 0 0,-2 0 0,-1 1 0,0-1 0,0 2 0,-1 1 0,-3 1 0,-1 2 0,-2-1 0,0 1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0T16:26:37.992"/>
    </inkml:context>
    <inkml:brush xml:id="br0">
      <inkml:brushProperty name="width" value="0.5" units="cm"/>
      <inkml:brushProperty name="height" value="1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900 2127,'55'0,"0"0,-1 0,-2 0,38 0,-3 0,-8 0,-10 0,-13 0,-13 0,-11 0,-8 0,2 0,0 0,1 0,3-14,-15-2,3-19,-13-4,-2-6,-6-2,-8 4,-8 4,-6 9,-3 6,0 9,-2 6,-2 5,-4 3,1 1,1 0,2 0,5 0,4 5,-4 9,8 1,-8 6,7-4,-2 0,-2 0,0 1,-3 0,0 0,-1-1,1 1,-1 0,3 0,3-1,3 1,2-1,-8 10,6-6,-6 7,9-10,-1 0,-11-58,14 23,-6-45,20 36,4-4,6-1,5 0,5 5,2 8,1 1,-2 3,6-2,-8 4,5-1,5 4,-9 0,9 0,-5-1,-5 3,10-13,-12 6,1-12,-77 53,38-21,-56 39,60-31,0 1,-7 7,7-1,-6 7,10-9,2 1,-5 5,4-4,-5 8,-1-5,-1 0,-2-1,-2 0,-1-2,-3-1,0-2,-3-3,-1-1,1 0,-1-1,4-2,1-2,-3 0,10-4,-8 12,6-1,2 4,-11-3,11-10,-7 2,2 10,4-4,-5 15,3-8,1-1,0-2,4-5,-9 7,4-7,-5 6,7-11,0 3,-1 11,3-5,2 8,2 2,8-11,-6 19,11-18,-3 10,4-1,0-5,7 6,18-12,-4-1,14-7,-14-5,4-1,1-1,4-1,-8 0,9-9,-7-5,2-3,-3 1,1 4,-5 5,19 0,-6 5,13 2,-1 0,0 0,-2 0,-4 0,-3 2,-3 3,-2 1,-3 3,-4-3,4 4,-6-3,7 4,-4 1,-5-1,6 4,0 6,-3-4,2 7,-10-7,3 7,-5-5,4 5,-4 1,-2-6,4 11,0-8,-1-1,4 2,0-8,6 6,-3-8,7 4,-3-5,3 2,0 1,-5-2,2 2,-1-1,0 1,-2 0,-1 1,0 1,1-2,-1 0,7 4,-8-6,7 1,-1-16,-3-15,-2-6,-10-20,-5 0,-3-3,0 5,-2 14,0 6,7-4,8-1,4-2,17 2,1 7,5 3,4 2,-2 6,3 3,3 3,0 2,-1 0,1 0,-3 0,-4 5,-4 7,-5 8,-5 4,-5 1,-7-1,-4 0,-2 2,-4 1,0 0,-2-1,-2-1,1 10,-2-7,2 7,0-13,1 5,-57-50,34 27,-42-39,49 33,0 2,65 2,-35 3,55 2,-52 2,6 2,-2 2,-1-2,0-1,9-3,-5 1,8 1,-13-1,-1-2,-11-56,-5 4,-18-51,0 47,-3 0,-1 0,-1 0,-9-37,10 12,11 24,4 2,1 2,4 9,4 7,4 1,3-3,-2 1,-2-1,-3 1,-2 2,1-2,1-3,1-1,-3 3,0 5,-1 4,-1 1,1-6,-2-9,-1-8,-2-7,-1 0,0 3,-3 5,-7 6,-8 4,-8 4,-6 4,-5 3,-5 3,-5 3,3 5,2 6,7 5,2 2,0 2,0 10,-1 10,-2 9,-1 7,2-1,0 0,2 0,1 0,1 0,1-1,2-1,4-3,1 0,1 1,1 2,0 3,4-1,3-2,4-2,4-4,2 1,1 3,2 2,6 3,6-1,6-2,6-2,1-3,0-1,-1 0,-1 2,2 3,-2 4,2 5,-1 1,-2-5,-4-5,-6-10,-2-6,-5 12,-2-2,0 8,-2-6,0-9,0 10,-3-10,-7 12,-7-17,-10-2,1-9,-4-10,4-5,-1-5,-30-26,25 16,-22-19,32 19,0-3,2 2,5-1,5 5,4-3,3-3,2-6,1-7,0 0,0-3,0 1,0-1,0-4,0-10,0-9,0-8,0-4,0 2,0 3,0 5,-2 7,-3 8,-1 10,-1 6,0 3,0 0,-3-6,-2-1,-1-2,-2-4,0-2,1-3,1 1,1 1,2 7,3 9,0 9,-2 1,-4 2,-3-1,-4 3,-4 9,-4 4,-1 3,4 3,-6 2,10 0,-14 3,14 4,-5 5,3 8,6-3,-2 2,-10 6,8-6,-7 7,13-10,-6 3,4-3,-5 3,-3-2,6-5,-11 4,12-5,-3 4,-2 4,9-5,-8 9,9-5,-5 6,-1-3,58-88,-24 39,18-22,3-1,-7 18,-2-2,0 3,-4 1,-1 6,-7 7,-3-3,-5-6,0 1,-2-6,0 10,0-1,-3-10,0 10,-2-6,3 4,1 4,4-11,0 8,-1-2,1 3,-2-11,3 9,-3-3,16 11,-4 7,15-2,-7 7,-1 2,4 2,-7 1,7 0,-1-8,-4 4,7-15,-15 9,3-11,0-18,-4 6,3-16,-8 17,-4 7,0-4,-2 5,2-4,0 4,18 7,-1 2,7 8,-3-1,-4-2,-3-1,18-11,-7 6,11-3,-7 7,-3 5,-3 2,-1 3,-4 2,6 0,-8-1,-17-42,16 19,-16-31,26 32,-2 5,-3 3,2-1,3 0,1 0,2 2,-4 4,-4 1,-2 4,6-2,-4 4,9-1,-10 4,-1 0,13 0,-11 0,10 0,-14 0,0 0,11 0,-6 0,10 0,-9 0,1 0,1 0,-2-2,-1 0,0-2,-4-2,13-1,-11-1,7 1,-6 3,-7 0,13 1,-5-3,-1 3,3-2,-5 2,3-2,6 0,-3 0,2 2,-8 1,5 2,-3 5,2 2,-1 3,-7 3,7 6,-7-6,4 5,1-1,-7-4,5 5,-3 0,-6-5,8 9,-2-6,-3 0,11 6,-11-9,11 7,-4-5,3-1,2 2,-4-3,0-1,0-3,-2-3,6 4,-8-4,11 5,-9-8,9 1,-9-4,8 0,-3 0,-3 0,14 0,-14 0,10 0,-13 0,4 0,-1 0,2 1,2 3,-5 2,0 5,-3 4,-2 1,1 3,-1 3,-5-3,-2 10,-9-6,-6 4,-20 3,4-11,-16 4,13-9,-2 2,-4 2,1-1,-3 4,-5 0,-7 0,-5 1,-6-3,-4-1,-2-3,-3-3,0-4,-1-4,0-2,1-2,3 0,3 0,3 0,3 0,-3 0,-6-2,-12-1,-13 0,-14 0,45 3,-1 0,-3 0,-1 0,-1 1,0 1,0 2,0 1,1 2,0 2,5 2,0 1,3 1,1 1,-40 15,11 4,8 1,13 2,10-2,12-4,10-4,9-3,6 0,6 3,2 4,4 5,9 5,18 3,17 3,16 0,5-6,-2-5,-4-7,-9-6,-4-9,-2-7,5-4,14-2,13 0,10 0,-1 0,-9 0,-11 0,-13 0,-9 0,-9 0,-6 0,-5 0,5 0,-9 0,11 0,-2 9,2 1,3 10,-8 1,-1 2,-2 1,-5-1,-4-2,-6 1,-4 4,-3 4,-2-4,0 4,0-5,1 3,2 4,4-2,1 2,1-4,-2-2,-1 2,-1-5,-3 7,0-5,-2 5,0 3,0 5,0 3,2 3,1 3,0-3,-1 1,-2-4,0 0,0-2,0 0,0 0,0-3,0 2,0-2,0-1,0 2,0-2,2-2,1-1,1 0,1 1,-1 2,1-4,-2-1,1-4,-2-1,0 1,-1 3,-1 2,0-2,0-4,0 4,0-2,0 0,-3 5,0-14,-1 11,53-68,-21 23,38-48,-38 38,1 2,-2 4,-3 2,-1 4,-1 7,2-1,3 2,4-1,-7 2,4 2,-3 1,6 2,-6 0,7-4,-14 1,14-12,-9 2,2-6,-4 1,-4 3,0-13,-6 7,-3-7,-21 0,-7 10,-16-7,-1 15,-7 3,1 5,3 2,4 3,8 6,1 9,0 9,1 7,4 2,0 4,3 1,0 0,0-3,1-3,1-2,1-5,1-2,1-3,0-3,-3 7,3-8,-3 6,3-3,1-7,-26-1,10-9,-25-11,16-5,0-3,2-1,4 5,-1 6,1 2,2 2,3 0,1 0,-3 0,1 0,-3 0,-2 1,-2 1,-3 1,0-1,-3-1,-3-1,-3-8,0-13,2-13,3-16,3-3,5 3,7 8,7 10,7 10,89 44,-36-7,14 7,2 3,7 5,10-7,7-7,1-7,-13-18,-5-33,-33-4,-6-11,0-34,-7-11,-7 22,-2-5,-2 0,-2-4,-2-1,-3 2,-2 9,-1 1,-3 6,-3-10,-3 9,-2 20,-2 8,-19-6,2 23,2 8,3 5,6 0,1 6,-1 2,-10-3,10 2,31 76,4-26,6 12,1 4,-4 20,-3 3,-2-11,0-19,4-24,8-4,13 1,12 7,7-3,-4-1,-5-1,-8-1,-2 1,2 1,5 6,5 4,3 3,-1 0,-4-2,-4-3,-5-6,-3-5,-3-6,-5-4,0-5,6-4,-6-3,5-2,-4 0,1 0,-1 1,6 2,-12 2,8 0,7 0,-7-2,9 2,-14-3,0 0,16 7,-10-4,9 5,-14-3,-4-1,11 2,-10-3,8 3,-4-6,1 4,0-3,6 5,-11-4,-1-48,-10 4,-9-43,-20-13,4 43,-4-1,-2-3,-3 1,-1 2,1 4,-13-18,2 19,-1 11,-8 6,-8 1,-6-3,-7-3,-5-3,-3-3,-1-4,7-1,6 0,12 0,12 3,11 1,11 0,9 4,4 6,2 9,25 8,1 10,24 5,-6 8,3 3,14 9,9 5,8-1,3-2,0-6,-31-9,2-1,4-1,1 0,4-2,1 0,-5 0,-1-2,31 1,-20 0,-25-3,-16-14,-12-18,-9-19,-4-9,-1 7,-2 11,-4 15,-4 11,-11 0,-8 10,-4-11,-6 4,7-4,3-1,6 3,7 1,-5-3,8 3,-13-8,13 9,-6-7,12-3,1 4,3-12,-2 11,-1-4,-2-1,1 3,-2-2,2 3,-2-7,1 11,-1-13,2 12,2-9,1 6,2-4,-2 1,-1 0,0-1,-1-3,1-1,0 3,0 3,38 93,-19-38,7 19,0 1,-9-13,-2-6,-4-6,-1 3,2-6,3 13,1-5,1 1,-5-9,4 6,2 0,2-1,2-1,-4-8,5 2,4-2,0 0,2-2,-5 1,1 5,-3 3,-2 3,-4-5,2 6,-3-9,2 8,0 1,-4-7,2 8,-3-1,0-4,3 6,1-8,2 0,3 1,3 4,4 2,3 2,3-2,-3-2,-4-4,-8-2,0-2,5 0,-1-3,7-1,-5-2,0-61,2 41,2-46,7 53,-2 0,-2 0,3 0,-11 0,12 0,-91 27,51-16,-65 21,68-18,5 3,0 17,4-9,9 7,12-14,14 1,10-2,8 0,-2 1,-3-1,-7 0,-9-1,-5-2,-9-3,0 2,1-1,1 0,8 6,-10-6,0 2,-1 3,1 0,1 4,2-2,-7 1,-3-2,7 6,-7-5,6 1,-4-2,1-4,6 8,-4-7,3 4,-1-7,3-4,3-3,-2-5,-86 31,41-19,-66 24,69-26,4 0,-11 15,12-13,-11 16,7-13,2 1,-10 9,9-11,-7 7,-7-15,2 0,-8-6,10 0,1 0,-4 0,1 0,0 0,2 0,-4 0,-3 0,-4 0,3 0,2 0,5 0,0 0,-7 0,9 0,-4 0,-2 0,8 0,-12 0,7-2,-5-3,-4-5,-2-3,0-2,-3-2,-1 2,-2 1,-3 0,-2 3,1 1,2 3,5 3,9 0,7 0,7 35,6 1,1 31,3-10,-1 1,1-9,2-9,2-10,2-7,2 9,-2 4,-2 1,-1-3,-1-9,1 6,36-12,-15 6,23-13,-16-2,-7-1,19-3,-14 0,13-3,-11-4,-1-2,7-6,-11 4,9-6,-6 1,-1 2,1-12,-7 10,8-13,-5 10,5-1,-2 2,-2 4,7-6,-3 3,-2 2,5-5,-4 4,4 0,1 2,-1 4,0 2,5-3,-5 4,2 1,-1 2,-1 2,5 0,-4 0,3-4,-4-1,0-6,-2 5,6-1,-2 6,-3 1,4 0,-6-1,9-2,-4 0,1-2,-5 0,7 1,-1-1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27:55.474"/>
    </inkml:context>
    <inkml:brush xml:id="br0">
      <inkml:brushProperty name="width" value="0.35" units="cm"/>
      <inkml:brushProperty name="height" value="0.35" units="cm"/>
      <inkml:brushProperty name="color" value="#BF7339"/>
    </inkml:brush>
  </inkml:definitions>
  <inkml:trace contextRef="#ctx0" brushRef="#br0">1 0 24575,'0'53'0,"0"-1"0,0-5 0,0 1 0,0-5 0,0-5 0,0-9 0,0-5 0,0-2 0,0-1 0,0-2 0,0-3 0,0-4 0,0-3 0,0-1 0,0 1 0,0 3 0,0 3 0,0 4 0,0 2 0,0-1 0,1-1 0,0-2 0,1-1 0,-1 1 0,-1 2 0,2 3 0,-1 2 0,1 0 0,1-1 0,-1 2 0,1 1 0,0 4 0,-1 2 0,1 0 0,-2-2 0,1-1 0,-1 0 0,-1 2 0,0-3 0,0 2 0,0 4 0,0 1 0,0 2 0,0-7 0,0-6 0,0 0 0,0 0 0,0 2 0,0 0 0,0 3 0,0 6 0,0 4 0,0 3 0,0-1 0,0-2 0,0-4 0,0-3 0,0 0 0,0 2 0,0 0 0,0 1 0,0-1 0,0 0 0,0 1 0,0 3 0,0 2 0,0 3 0,0-3 0,0 0 0,0 1 0,0 0 0,0 1 0,0 1 0,0-1 0,1-1 0,1-2 0,0-3 0,0-2 0,0 1 0,0 1 0,1 2 0,0 3 0,-2 2 0,1-2 0,-2-3 0,0 0 0,0-1 0,0-3 0,0 2 0,0-4 0,0-1 0,0-2 0,0-5 0,0-4 0,0-4 0,0-2 0,0-3 0,0 1 0,0-1 0,0-1 0,0 0 0,0 1 0,0 6 0,0 8 0,0 9 0,0 6 0,0 3 0,0-1 0,0 1 0,0 1 0,0 6 0,0 2 0,0 3 0,0 1 0,0-1 0,0-1 0,0 0 0,0-5 0,0-1 0,0-6 0,0-3 0,0-1 0,0 0 0,0 3 0,0 1 0,0-1 0,0 0 0,-2 0 0,0-1 0,-1 1 0,0-1 0,-1-4 0,0-2 0,0-2 0,1-6 0,1 0 0,2 0 0,0 1 0,0 1 0,0-2 0,0-3 0,0-2 0,0-1 0,0-1 0,0 1 0,0 1 0,0 5 0,0 1 0,0 1 0,0-3 0,0-4 0,0-5 0,0 1 0,0 2 0,0 0 0,0-1 0,0-4 0,1-5 0,1 1 0,0-2 0,1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0T16:31:06.905"/>
    </inkml:context>
    <inkml:brush xml:id="br0">
      <inkml:brushProperty name="width" value="0.2" units="cm"/>
      <inkml:brushProperty name="height" value="0.2" units="cm"/>
      <inkml:brushProperty name="color" value="#BF7339"/>
    </inkml:brush>
  </inkml:definitions>
  <inkml:trace contextRef="#ctx0" brushRef="#br0">0 114 24575,'44'0'0,"12"0"0,12 2 0,10 4 0,1 3 0,-5 4 0,-4-2 0,-8-3 0,-7-3 0,-9-4 0,-6-1 0,-3 0 0,-1 0 0,-2 0 0,0 0 0,-2 0 0,-2 0 0,-4-2 0,-4-1 0,0-3 0,1-1 0,3-2 0,5-1 0,4-4 0,4 0 0,2 0 0,0 0 0,-4 2 0,-4 0 0,-6 1 0,-4 1 0,-2 2 0,-4 0 0,-3 2 0,-3 2 0,-7 1 0,-1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+mn-lt"/>
            </a:endParaRPr>
          </a:p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8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E5CB9-F6E8-7A8B-5D44-4833568C3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E77E7B-1CC1-EAC2-81AF-6A594A6A8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D8952-19CE-1819-24E4-B3E4FB7B6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526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sz="1200" i="1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49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27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13778-CA5F-E584-3E66-69129B541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73036-B15E-EBB6-352C-E61398A95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47A30-6712-EF4D-EE0E-502BF3CF5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rtl="0" fontAlgn="base"/>
            <a:r>
              <a:rPr lang="en-AU" sz="1200" b="0" i="0" kern="1200">
                <a:solidFill>
                  <a:schemeClr val="tx1"/>
                </a:solidFill>
                <a:effectLst/>
                <a:highlight>
                  <a:srgbClr val="EBD3E1"/>
                </a:highlight>
                <a:latin typeface="Arial" charset="0"/>
                <a:ea typeface="+mn-ea"/>
                <a:cs typeface="+mn-cs"/>
              </a:rPr>
              <a:t>​</a:t>
            </a:r>
            <a:endParaRPr lang="en-AU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996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6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8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4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27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9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692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FF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>
                <a:solidFill>
                  <a:srgbClr val="000000"/>
                </a:solidFill>
                <a:latin typeface="Calibri"/>
                <a:cs typeface="Calibri"/>
              </a:rPr>
              <a:t>Year </a:t>
            </a:r>
            <a:r>
              <a:rPr lang="en-US" sz="5000" i="0">
                <a:solidFill>
                  <a:srgbClr val="000000"/>
                </a:solidFill>
                <a:latin typeface="Calibri"/>
                <a:cs typeface="Calibri"/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501398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4" y="-303577"/>
            <a:ext cx="4161186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5113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E4184-5183-4B08-4857-4C261EA44106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5389AD4-683F-C709-0812-60C369EE3E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51137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64125-4B02-F3AF-ECE9-715113A12FA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4E0EE5-1D45-71C2-017A-02733670C5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7DB81-18E8-F402-8DCE-FE5FDF7F9A57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98C215-DF6D-6099-AB19-BCD17DAF4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C0383-3CB5-771C-819D-E263BF591D1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51EC15-CB6A-5E95-B64B-2A5730AF8B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D3E6B-3AC7-C443-20FF-277890271BE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802AAE5-531A-F328-1BD6-DCE84E3CE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5727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51137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96108-91E2-54D4-06E7-F658D47C525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DC97A9-22B2-6B09-242B-847C2E4C9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27ED-9480-1EA4-045B-A0FA59A532E7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B22AA56-4D37-F5BA-07C2-3FE2EB28D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2EF2C-EFBB-FB24-5115-B8D7BB345833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85B8129-069D-E4B7-026C-FDCE4D391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4320D-D20A-7B07-842C-8CD796F7643B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40B298-78A8-5AF5-BE8B-FC3595AE2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DDEAD-1A0F-67DD-6DB0-3004BFC7762A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031456D-82F2-756B-0CBC-1DB1D48BC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57278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AB6B-9A44-1D45-79F3-2ABF9F153FFD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B77BF5-3B5D-1079-0C36-021EF6FF6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and crop the image so the frame is full. </a:t>
            </a:r>
            <a:r>
              <a:rPr lang="en-US" sz="1400" i="0" u="sng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i="0" u="none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stretch the image to fit.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81CEA-E3E7-FCB5-EF30-71BAAC9D60AE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462459-C03D-56FF-B1E6-1ED6B849E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68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68354-2197-7A34-40F1-91F7BFCCD4D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D732B4-0140-6C56-081B-39DCD9914A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6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6CF58-4FF9-A17E-123F-5FEB7D5A645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C7F962-C5B4-69D0-4FC9-938D38A12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830997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9F68-E151-2094-0383-C92B6E8CB722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D8FE93-BB7C-8D1E-147E-4AC2B676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8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4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B789E-5656-D21F-E62D-8D84AE4A4D35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A6315A-CB2F-EEBB-0310-63EDE394EA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B50A0-E22E-6F55-A2C4-31BFDBC82154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AED946-1BE7-D1BD-D2F9-8FAE0971E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E6FE70-FF88-C18C-136C-ACF4F74024E0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C079A3B-91B3-BEEA-E483-486428EB3A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37549E-B64F-07E6-6A60-33B22C06036F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02F5DC-1BE0-7035-91E3-42F9E5B0A5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17ECE-86B8-8B81-1F30-5C7F97C39998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0ECD49-C7F3-D4A2-7FC1-D7B9F134B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51137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9B3BC-1346-DEEF-3C31-39217AF4207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0F6CBA2-3609-7AD6-55CF-436C0D473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4453" y="-258243"/>
            <a:ext cx="912283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57278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51137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5B743-5313-816F-105D-FDA1B89B0181}"/>
              </a:ext>
            </a:extLst>
          </p:cNvPr>
          <p:cNvSpPr txBox="1"/>
          <p:nvPr userDrawn="1"/>
        </p:nvSpPr>
        <p:spPr>
          <a:xfrm>
            <a:off x="177895" y="6384855"/>
            <a:ext cx="2203165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Social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Emotional Learning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7B838E5-6956-BF10-9F3E-3166B3FD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609" y="6031517"/>
            <a:ext cx="1907688" cy="12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  <p:sldLayoutId id="2147486354" r:id="rId25"/>
    <p:sldLayoutId id="2147486355" r:id="rId26"/>
    <p:sldLayoutId id="2147486356" r:id="rId27"/>
    <p:sldLayoutId id="2147486357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.png"/><Relationship Id="rId21" Type="http://schemas.openxmlformats.org/officeDocument/2006/relationships/customXml" Target="../ink/ink10.xml"/><Relationship Id="rId42" Type="http://schemas.openxmlformats.org/officeDocument/2006/relationships/image" Target="../media/image64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77.png"/><Relationship Id="rId16" Type="http://schemas.openxmlformats.org/officeDocument/2006/relationships/image" Target="../media/image51.png"/><Relationship Id="rId11" Type="http://schemas.openxmlformats.org/officeDocument/2006/relationships/customXml" Target="../ink/ink5.xml"/><Relationship Id="rId32" Type="http://schemas.openxmlformats.org/officeDocument/2006/relationships/image" Target="../media/image59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72.png"/><Relationship Id="rId74" Type="http://schemas.openxmlformats.org/officeDocument/2006/relationships/customXml" Target="../ink/ink37.xml"/><Relationship Id="rId79" Type="http://schemas.openxmlformats.org/officeDocument/2006/relationships/image" Target="../media/image82.png"/><Relationship Id="rId5" Type="http://schemas.openxmlformats.org/officeDocument/2006/relationships/customXml" Target="../ink/ink2.xml"/><Relationship Id="rId61" Type="http://schemas.openxmlformats.org/officeDocument/2006/relationships/customXml" Target="../ink/ink30.xml"/><Relationship Id="rId19" Type="http://schemas.openxmlformats.org/officeDocument/2006/relationships/customXml" Target="../ink/ink9.xml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customXml" Target="../ink/ink13.xml"/><Relationship Id="rId30" Type="http://schemas.openxmlformats.org/officeDocument/2006/relationships/image" Target="../media/image58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67.png"/><Relationship Id="rId56" Type="http://schemas.openxmlformats.org/officeDocument/2006/relationships/image" Target="../media/image71.png"/><Relationship Id="rId64" Type="http://schemas.openxmlformats.org/officeDocument/2006/relationships/image" Target="../media/image75.png"/><Relationship Id="rId69" Type="http://schemas.openxmlformats.org/officeDocument/2006/relationships/customXml" Target="../ink/ink34.xml"/><Relationship Id="rId77" Type="http://schemas.openxmlformats.org/officeDocument/2006/relationships/image" Target="../media/image81.png"/><Relationship Id="rId8" Type="http://schemas.openxmlformats.org/officeDocument/2006/relationships/image" Target="../media/image47.png"/><Relationship Id="rId51" Type="http://schemas.openxmlformats.org/officeDocument/2006/relationships/customXml" Target="../ink/ink25.xml"/><Relationship Id="rId72" Type="http://schemas.openxmlformats.org/officeDocument/2006/relationships/image" Target="../media/image79.png"/><Relationship Id="rId80" Type="http://schemas.openxmlformats.org/officeDocument/2006/relationships/customXml" Target="../ink/ink40.xml"/><Relationship Id="rId3" Type="http://schemas.openxmlformats.org/officeDocument/2006/relationships/customXml" Target="../ink/ink1.xml"/><Relationship Id="rId12" Type="http://schemas.openxmlformats.org/officeDocument/2006/relationships/image" Target="../media/image4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62.png"/><Relationship Id="rId46" Type="http://schemas.openxmlformats.org/officeDocument/2006/relationships/image" Target="../media/image66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53.png"/><Relationship Id="rId41" Type="http://schemas.openxmlformats.org/officeDocument/2006/relationships/customXml" Target="../ink/ink20.xml"/><Relationship Id="rId54" Type="http://schemas.openxmlformats.org/officeDocument/2006/relationships/image" Target="../media/image70.png"/><Relationship Id="rId62" Type="http://schemas.openxmlformats.org/officeDocument/2006/relationships/image" Target="../media/image74.png"/><Relationship Id="rId70" Type="http://schemas.openxmlformats.org/officeDocument/2006/relationships/image" Target="../media/image78.png"/><Relationship Id="rId75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57.png"/><Relationship Id="rId36" Type="http://schemas.openxmlformats.org/officeDocument/2006/relationships/image" Target="../media/image61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48.png"/><Relationship Id="rId31" Type="http://schemas.openxmlformats.org/officeDocument/2006/relationships/customXml" Target="../ink/ink15.xml"/><Relationship Id="rId44" Type="http://schemas.openxmlformats.org/officeDocument/2006/relationships/image" Target="../media/image65.png"/><Relationship Id="rId52" Type="http://schemas.openxmlformats.org/officeDocument/2006/relationships/image" Target="../media/image69.png"/><Relationship Id="rId60" Type="http://schemas.openxmlformats.org/officeDocument/2006/relationships/image" Target="../media/image73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customXml" Target="../ink/ink39.xml"/><Relationship Id="rId81" Type="http://schemas.openxmlformats.org/officeDocument/2006/relationships/image" Target="../media/image83.png"/><Relationship Id="rId4" Type="http://schemas.openxmlformats.org/officeDocument/2006/relationships/image" Target="../media/image45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52.png"/><Relationship Id="rId39" Type="http://schemas.openxmlformats.org/officeDocument/2006/relationships/customXml" Target="../ink/ink19.xml"/><Relationship Id="rId34" Type="http://schemas.openxmlformats.org/officeDocument/2006/relationships/image" Target="../media/image60.png"/><Relationship Id="rId50" Type="http://schemas.openxmlformats.org/officeDocument/2006/relationships/image" Target="../media/image68.png"/><Relationship Id="rId55" Type="http://schemas.openxmlformats.org/officeDocument/2006/relationships/customXml" Target="../ink/ink27.xml"/><Relationship Id="rId76" Type="http://schemas.openxmlformats.org/officeDocument/2006/relationships/customXml" Target="../ink/ink38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2" Type="http://schemas.openxmlformats.org/officeDocument/2006/relationships/notesSlide" Target="../notesSlides/notesSlide12.xml"/><Relationship Id="rId29" Type="http://schemas.openxmlformats.org/officeDocument/2006/relationships/customXml" Target="../ink/ink14.xml"/><Relationship Id="rId24" Type="http://schemas.openxmlformats.org/officeDocument/2006/relationships/image" Target="../media/image55.png"/><Relationship Id="rId40" Type="http://schemas.openxmlformats.org/officeDocument/2006/relationships/image" Target="../media/image63.png"/><Relationship Id="rId45" Type="http://schemas.openxmlformats.org/officeDocument/2006/relationships/customXml" Target="../ink/ink22.xml"/><Relationship Id="rId66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0692" y="1059471"/>
            <a:ext cx="3974996" cy="2646848"/>
          </a:xfrm>
        </p:spPr>
        <p:txBody>
          <a:bodyPr/>
          <a:lstStyle/>
          <a:p>
            <a:pPr marL="1270"/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What Makes Me Special?</a:t>
            </a:r>
            <a:br>
              <a:rPr lang="en-US">
                <a:latin typeface="Calibri"/>
                <a:ea typeface="Calibri" panose="020F0502020204030204" pitchFamily="34" charset="0"/>
                <a:cs typeface="Calibri"/>
              </a:rPr>
            </a:br>
            <a:r>
              <a:rPr lang="en-US">
                <a:latin typeface="Calibri"/>
                <a:ea typeface="Calibri" panose="020F0502020204030204" pitchFamily="34" charset="0"/>
                <a:cs typeface="Calibri"/>
              </a:rPr>
              <a:t>What Makes You Special?</a:t>
            </a:r>
            <a:endParaRPr lang="en-US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2825" y="3717697"/>
            <a:ext cx="3974996" cy="1490407"/>
          </a:xfrm>
        </p:spPr>
        <p:txBody>
          <a:bodyPr/>
          <a:lstStyle/>
          <a:p>
            <a:r>
              <a:rPr lang="en-US" dirty="0"/>
              <a:t>Unit 1: Knowing Me, </a:t>
            </a:r>
          </a:p>
          <a:p>
            <a:r>
              <a:rPr lang="en-US"/>
              <a:t>Knowing You </a:t>
            </a:r>
            <a:endParaRPr lang="en-US" dirty="0"/>
          </a:p>
          <a:p>
            <a:r>
              <a:rPr lang="en-US" dirty="0"/>
              <a:t>Lesson 2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3FEF2D-3C36-71A5-7519-E30218CBE9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-239" r="19005" b="239"/>
          <a:stretch>
            <a:fillRect/>
          </a:stretch>
        </p:blipFill>
        <p:spPr>
          <a:xfrm>
            <a:off x="-26024" y="1301365"/>
            <a:ext cx="4487201" cy="49954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98B9-6F1E-E58C-07E6-96B47566EEAE}"/>
              </a:ext>
            </a:extLst>
          </p:cNvPr>
          <p:cNvSpPr txBox="1"/>
          <p:nvPr/>
        </p:nvSpPr>
        <p:spPr>
          <a:xfrm>
            <a:off x="825190" y="66907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66AE7-D450-9323-5753-5BDEB7DF540A}"/>
              </a:ext>
            </a:extLst>
          </p:cNvPr>
          <p:cNvSpPr txBox="1"/>
          <p:nvPr/>
        </p:nvSpPr>
        <p:spPr>
          <a:xfrm>
            <a:off x="1248937" y="6244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11DDB7D-515E-3EBF-8E99-627B6AF45FE6}"/>
              </a:ext>
            </a:extLst>
          </p:cNvPr>
          <p:cNvSpPr/>
          <p:nvPr/>
        </p:nvSpPr>
        <p:spPr>
          <a:xfrm>
            <a:off x="815008" y="2512419"/>
            <a:ext cx="2629173" cy="216276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C71CC3-298E-7E15-2891-0A1B32BC765C}"/>
              </a:ext>
            </a:extLst>
          </p:cNvPr>
          <p:cNvSpPr/>
          <p:nvPr/>
        </p:nvSpPr>
        <p:spPr>
          <a:xfrm>
            <a:off x="3352096" y="1588167"/>
            <a:ext cx="2629173" cy="1979150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3AEEC2-2A20-4780-22F5-BB6DF0CE7196}"/>
              </a:ext>
            </a:extLst>
          </p:cNvPr>
          <p:cNvSpPr/>
          <p:nvPr/>
        </p:nvSpPr>
        <p:spPr>
          <a:xfrm>
            <a:off x="5889188" y="2512419"/>
            <a:ext cx="2629173" cy="216276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6400" y="1072582"/>
            <a:ext cx="8269288" cy="2840727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rgbClr val="000000"/>
                </a:solidFill>
                <a:latin typeface="Edu QLD Beginner" pitchFamily="2" charset="0"/>
              </a:rPr>
              <a:t>Having different </a:t>
            </a:r>
            <a:r>
              <a:rPr lang="en-US" sz="2400">
                <a:latin typeface="Edu QLD Beginner" pitchFamily="2" charset="0"/>
              </a:rPr>
              <a:t>likes and talents than others makes our classroom…</a:t>
            </a:r>
            <a:endParaRPr lang="en-AU" sz="240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Different Likes and Talents</a:t>
            </a:r>
          </a:p>
        </p:txBody>
      </p:sp>
      <p:pic>
        <p:nvPicPr>
          <p:cNvPr id="8" name="Picture 7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91CFD3A3-8258-3654-1CFF-3FF0E8D48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t="2863" r="16130"/>
          <a:stretch>
            <a:fillRect/>
          </a:stretch>
        </p:blipFill>
        <p:spPr>
          <a:xfrm>
            <a:off x="2574758" y="2314874"/>
            <a:ext cx="4183853" cy="44808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A56F2D-0B80-1DE0-1E61-0E5AA9E30D1B}"/>
              </a:ext>
            </a:extLst>
          </p:cNvPr>
          <p:cNvSpPr txBox="1"/>
          <p:nvPr/>
        </p:nvSpPr>
        <p:spPr>
          <a:xfrm>
            <a:off x="3693816" y="1713814"/>
            <a:ext cx="1971487" cy="5878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interesting  and fun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4C725-6330-44C3-07E6-7F3724B1856C}"/>
              </a:ext>
            </a:extLst>
          </p:cNvPr>
          <p:cNvSpPr txBox="1"/>
          <p:nvPr/>
        </p:nvSpPr>
        <p:spPr>
          <a:xfrm>
            <a:off x="1063791" y="3316822"/>
            <a:ext cx="1899636" cy="6991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boring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9E46AB-C111-FCD6-984D-A532C9A4924C}"/>
              </a:ext>
            </a:extLst>
          </p:cNvPr>
          <p:cNvSpPr txBox="1"/>
          <p:nvPr/>
        </p:nvSpPr>
        <p:spPr>
          <a:xfrm>
            <a:off x="6253956" y="3296888"/>
            <a:ext cx="1899636" cy="6991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smaller</a:t>
            </a: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EC947-7E83-52B9-FD47-DAD09F858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74211"/>
            <a:ext cx="7289372" cy="536575"/>
          </a:xfrm>
        </p:spPr>
        <p:txBody>
          <a:bodyPr>
            <a:noAutofit/>
          </a:bodyPr>
          <a:lstStyle/>
          <a:p>
            <a:r>
              <a:rPr lang="en-AU">
                <a:solidFill>
                  <a:srgbClr val="000000"/>
                </a:solidFill>
              </a:rPr>
              <a:t>Our Differences Make Us Special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249CDB-C538-0496-B6D3-A34E38538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47" r="129" b="-247"/>
          <a:stretch>
            <a:fillRect/>
          </a:stretch>
        </p:blipFill>
        <p:spPr>
          <a:xfrm>
            <a:off x="1208294" y="1350078"/>
            <a:ext cx="6727412" cy="4986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BA244419-76A0-1996-8E4A-1F45C93EE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246394" y="1337748"/>
            <a:ext cx="6727412" cy="4986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639D4899-7491-7B90-1245-61B6A793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4977"/>
          <a:stretch/>
        </p:blipFill>
        <p:spPr>
          <a:xfrm>
            <a:off x="1246394" y="1337748"/>
            <a:ext cx="6727412" cy="4986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5586A983-0CC4-6EEC-AD81-9E1A252B8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248636" y="1337748"/>
            <a:ext cx="6727412" cy="498685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47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C9EC5-CAD3-AE2A-4B7D-9263892DE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ABCAB05-6E49-A549-D91A-955D8C8A3E48}"/>
                  </a:ext>
                </a:extLst>
              </p14:cNvPr>
              <p14:cNvContentPartPr/>
              <p14:nvPr/>
            </p14:nvContentPartPr>
            <p14:xfrm>
              <a:off x="3277261" y="2878134"/>
              <a:ext cx="608400" cy="4392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ABCAB05-6E49-A549-D91A-955D8C8A3E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7261" y="2698134"/>
                <a:ext cx="788040" cy="7988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92384-60AB-1921-5FC6-CBE22B5ED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My Special Puzzle Piece</a:t>
            </a:r>
          </a:p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69C17D-6743-E357-96B5-0C88B359BB6B}"/>
              </a:ext>
            </a:extLst>
          </p:cNvPr>
          <p:cNvSpPr/>
          <p:nvPr/>
        </p:nvSpPr>
        <p:spPr>
          <a:xfrm>
            <a:off x="1600200" y="1268414"/>
            <a:ext cx="5943600" cy="5056186"/>
          </a:xfrm>
          <a:custGeom>
            <a:avLst/>
            <a:gdLst>
              <a:gd name="connsiteX0" fmla="*/ 824480 w 982068"/>
              <a:gd name="connsiteY0" fmla="*/ 345450 h 740712"/>
              <a:gd name="connsiteX1" fmla="*/ 978471 w 982068"/>
              <a:gd name="connsiteY1" fmla="*/ 316056 h 740712"/>
              <a:gd name="connsiteX2" fmla="*/ 959640 w 982068"/>
              <a:gd name="connsiteY2" fmla="*/ 226463 h 740712"/>
              <a:gd name="connsiteX3" fmla="*/ 861409 w 982068"/>
              <a:gd name="connsiteY3" fmla="*/ 232559 h 740712"/>
              <a:gd name="connsiteX4" fmla="*/ 772845 w 982068"/>
              <a:gd name="connsiteY4" fmla="*/ 88027 h 740712"/>
              <a:gd name="connsiteX5" fmla="*/ 779913 w 982068"/>
              <a:gd name="connsiteY5" fmla="*/ 23467 h 740712"/>
              <a:gd name="connsiteX6" fmla="*/ 674338 w 982068"/>
              <a:gd name="connsiteY6" fmla="*/ 35 h 740712"/>
              <a:gd name="connsiteX7" fmla="*/ 487600 w 982068"/>
              <a:gd name="connsiteY7" fmla="*/ 73882 h 740712"/>
              <a:gd name="connsiteX8" fmla="*/ 484619 w 982068"/>
              <a:gd name="connsiteY8" fmla="*/ 153464 h 740712"/>
              <a:gd name="connsiteX9" fmla="*/ 369347 w 982068"/>
              <a:gd name="connsiteY9" fmla="*/ 168066 h 740712"/>
              <a:gd name="connsiteX10" fmla="*/ 294386 w 982068"/>
              <a:gd name="connsiteY10" fmla="*/ 119069 h 740712"/>
              <a:gd name="connsiteX11" fmla="*/ 309149 w 982068"/>
              <a:gd name="connsiteY11" fmla="*/ 25562 h 740712"/>
              <a:gd name="connsiteX12" fmla="*/ 27771 w 982068"/>
              <a:gd name="connsiteY12" fmla="*/ 26543 h 740712"/>
              <a:gd name="connsiteX13" fmla="*/ 13369 w 982068"/>
              <a:gd name="connsiteY13" fmla="*/ 199603 h 740712"/>
              <a:gd name="connsiteX14" fmla="*/ 199154 w 982068"/>
              <a:gd name="connsiteY14" fmla="*/ 226997 h 740712"/>
              <a:gd name="connsiteX15" fmla="*/ 155530 w 982068"/>
              <a:gd name="connsiteY15" fmla="*/ 375606 h 740712"/>
              <a:gd name="connsiteX16" fmla="*/ 61937 w 982068"/>
              <a:gd name="connsiteY16" fmla="*/ 345040 h 740712"/>
              <a:gd name="connsiteX17" fmla="*/ 4092 w 982068"/>
              <a:gd name="connsiteY17" fmla="*/ 420316 h 740712"/>
              <a:gd name="connsiteX18" fmla="*/ 22390 w 982068"/>
              <a:gd name="connsiteY18" fmla="*/ 597281 h 740712"/>
              <a:gd name="connsiteX19" fmla="*/ 27943 w 982068"/>
              <a:gd name="connsiteY19" fmla="*/ 600558 h 740712"/>
              <a:gd name="connsiteX20" fmla="*/ 87293 w 982068"/>
              <a:gd name="connsiteY20" fmla="*/ 587537 h 740712"/>
              <a:gd name="connsiteX21" fmla="*/ 232549 w 982068"/>
              <a:gd name="connsiteY21" fmla="*/ 573040 h 740712"/>
              <a:gd name="connsiteX22" fmla="*/ 329980 w 982068"/>
              <a:gd name="connsiteY22" fmla="*/ 622303 h 740712"/>
              <a:gd name="connsiteX23" fmla="*/ 304244 w 982068"/>
              <a:gd name="connsiteY23" fmla="*/ 714391 h 740712"/>
              <a:gd name="connsiteX24" fmla="*/ 519976 w 982068"/>
              <a:gd name="connsiteY24" fmla="*/ 692903 h 740712"/>
              <a:gd name="connsiteX25" fmla="*/ 485943 w 982068"/>
              <a:gd name="connsiteY25" fmla="*/ 615103 h 740712"/>
              <a:gd name="connsiteX26" fmla="*/ 594014 w 982068"/>
              <a:gd name="connsiteY26" fmla="*/ 576117 h 740712"/>
              <a:gd name="connsiteX27" fmla="*/ 789590 w 982068"/>
              <a:gd name="connsiteY27" fmla="*/ 594595 h 740712"/>
              <a:gd name="connsiteX28" fmla="*/ 761996 w 982068"/>
              <a:gd name="connsiteY28" fmla="*/ 502641 h 740712"/>
              <a:gd name="connsiteX29" fmla="*/ 824480 w 982068"/>
              <a:gd name="connsiteY29" fmla="*/ 345450 h 74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2068" h="740712">
                <a:moveTo>
                  <a:pt x="824480" y="345450"/>
                </a:moveTo>
                <a:cubicBezTo>
                  <a:pt x="890022" y="341192"/>
                  <a:pt x="951001" y="423793"/>
                  <a:pt x="978471" y="316056"/>
                </a:cubicBezTo>
                <a:cubicBezTo>
                  <a:pt x="986358" y="285128"/>
                  <a:pt x="981795" y="250638"/>
                  <a:pt x="959640" y="226463"/>
                </a:cubicBezTo>
                <a:cubicBezTo>
                  <a:pt x="932980" y="197374"/>
                  <a:pt x="891508" y="221682"/>
                  <a:pt x="861409" y="232559"/>
                </a:cubicBezTo>
                <a:cubicBezTo>
                  <a:pt x="760091" y="269174"/>
                  <a:pt x="752529" y="156960"/>
                  <a:pt x="772845" y="88027"/>
                </a:cubicBezTo>
                <a:cubicBezTo>
                  <a:pt x="779465" y="65577"/>
                  <a:pt x="780942" y="44241"/>
                  <a:pt x="779913" y="23467"/>
                </a:cubicBezTo>
                <a:cubicBezTo>
                  <a:pt x="747652" y="6036"/>
                  <a:pt x="710923" y="-546"/>
                  <a:pt x="674338" y="35"/>
                </a:cubicBezTo>
                <a:cubicBezTo>
                  <a:pt x="637943" y="616"/>
                  <a:pt x="456872" y="13170"/>
                  <a:pt x="487600" y="73882"/>
                </a:cubicBezTo>
                <a:cubicBezTo>
                  <a:pt x="507450" y="113125"/>
                  <a:pt x="545484" y="126937"/>
                  <a:pt x="484619" y="153464"/>
                </a:cubicBezTo>
                <a:cubicBezTo>
                  <a:pt x="448614" y="169152"/>
                  <a:pt x="408104" y="173533"/>
                  <a:pt x="369347" y="168066"/>
                </a:cubicBezTo>
                <a:cubicBezTo>
                  <a:pt x="350735" y="165446"/>
                  <a:pt x="282194" y="152892"/>
                  <a:pt x="294386" y="119069"/>
                </a:cubicBezTo>
                <a:cubicBezTo>
                  <a:pt x="311111" y="91228"/>
                  <a:pt x="356727" y="44669"/>
                  <a:pt x="309149" y="25562"/>
                </a:cubicBezTo>
                <a:cubicBezTo>
                  <a:pt x="216785" y="-11547"/>
                  <a:pt x="122421" y="6845"/>
                  <a:pt x="27771" y="26543"/>
                </a:cubicBezTo>
                <a:cubicBezTo>
                  <a:pt x="7654" y="83931"/>
                  <a:pt x="-9243" y="141272"/>
                  <a:pt x="13369" y="199603"/>
                </a:cubicBezTo>
                <a:cubicBezTo>
                  <a:pt x="51755" y="298654"/>
                  <a:pt x="148786" y="168904"/>
                  <a:pt x="199154" y="226997"/>
                </a:cubicBezTo>
                <a:cubicBezTo>
                  <a:pt x="233654" y="266783"/>
                  <a:pt x="226539" y="383397"/>
                  <a:pt x="155530" y="375606"/>
                </a:cubicBezTo>
                <a:cubicBezTo>
                  <a:pt x="122288" y="371958"/>
                  <a:pt x="96323" y="343497"/>
                  <a:pt x="61937" y="345040"/>
                </a:cubicBezTo>
                <a:cubicBezTo>
                  <a:pt x="29791" y="346479"/>
                  <a:pt x="10169" y="393618"/>
                  <a:pt x="4092" y="420316"/>
                </a:cubicBezTo>
                <a:cubicBezTo>
                  <a:pt x="-9853" y="481638"/>
                  <a:pt x="15779" y="538226"/>
                  <a:pt x="22390" y="597281"/>
                </a:cubicBezTo>
                <a:cubicBezTo>
                  <a:pt x="24228" y="598377"/>
                  <a:pt x="26142" y="599377"/>
                  <a:pt x="27943" y="600558"/>
                </a:cubicBezTo>
                <a:cubicBezTo>
                  <a:pt x="47755" y="596338"/>
                  <a:pt x="67481" y="591747"/>
                  <a:pt x="87293" y="587537"/>
                </a:cubicBezTo>
                <a:cubicBezTo>
                  <a:pt x="134804" y="577422"/>
                  <a:pt x="183800" y="568754"/>
                  <a:pt x="232549" y="573040"/>
                </a:cubicBezTo>
                <a:cubicBezTo>
                  <a:pt x="261638" y="575602"/>
                  <a:pt x="330190" y="585080"/>
                  <a:pt x="329980" y="622303"/>
                </a:cubicBezTo>
                <a:cubicBezTo>
                  <a:pt x="329790" y="654822"/>
                  <a:pt x="274373" y="686245"/>
                  <a:pt x="304244" y="714391"/>
                </a:cubicBezTo>
                <a:cubicBezTo>
                  <a:pt x="336362" y="744661"/>
                  <a:pt x="523709" y="761416"/>
                  <a:pt x="519976" y="692903"/>
                </a:cubicBezTo>
                <a:cubicBezTo>
                  <a:pt x="518347" y="662994"/>
                  <a:pt x="470836" y="651726"/>
                  <a:pt x="485943" y="615103"/>
                </a:cubicBezTo>
                <a:cubicBezTo>
                  <a:pt x="512137" y="588680"/>
                  <a:pt x="557685" y="580269"/>
                  <a:pt x="594014" y="576117"/>
                </a:cubicBezTo>
                <a:cubicBezTo>
                  <a:pt x="659907" y="568592"/>
                  <a:pt x="725087" y="581022"/>
                  <a:pt x="789590" y="594595"/>
                </a:cubicBezTo>
                <a:cubicBezTo>
                  <a:pt x="778570" y="564458"/>
                  <a:pt x="767588" y="534292"/>
                  <a:pt x="761996" y="502641"/>
                </a:cubicBezTo>
                <a:cubicBezTo>
                  <a:pt x="754110" y="458035"/>
                  <a:pt x="761720" y="349536"/>
                  <a:pt x="824480" y="34545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C8A885-AC31-79FB-FF76-17D86C9FBE41}"/>
                  </a:ext>
                </a:extLst>
              </p14:cNvPr>
              <p14:cNvContentPartPr/>
              <p14:nvPr/>
            </p14:nvContentPartPr>
            <p14:xfrm>
              <a:off x="4568496" y="2189228"/>
              <a:ext cx="1612440" cy="828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C8A885-AC31-79FB-FF76-17D86C9FBE4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32504" y="2153212"/>
                <a:ext cx="1684064" cy="899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A6976D-63D6-D321-DBE2-5A23EDF6435C}"/>
                  </a:ext>
                </a:extLst>
              </p14:cNvPr>
              <p14:cNvContentPartPr/>
              <p14:nvPr/>
            </p14:nvContentPartPr>
            <p14:xfrm>
              <a:off x="6584856" y="2949188"/>
              <a:ext cx="318240" cy="667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A6976D-63D6-D321-DBE2-5A23EDF6435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8856" y="2913188"/>
                <a:ext cx="389880" cy="73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310BE53-4656-F9A1-7575-830FE65057EC}"/>
                  </a:ext>
                </a:extLst>
              </p14:cNvPr>
              <p14:cNvContentPartPr/>
              <p14:nvPr/>
            </p14:nvContentPartPr>
            <p14:xfrm>
              <a:off x="6089856" y="3793388"/>
              <a:ext cx="221040" cy="21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10BE53-4656-F9A1-7575-830FE65057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3856" y="3757388"/>
                <a:ext cx="29268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9A05AA-7B48-913C-7C2D-6C6D88F6496C}"/>
                  </a:ext>
                </a:extLst>
              </p14:cNvPr>
              <p14:cNvContentPartPr/>
              <p14:nvPr/>
            </p14:nvContentPartPr>
            <p14:xfrm>
              <a:off x="4324776" y="3037748"/>
              <a:ext cx="1233000" cy="893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9A05AA-7B48-913C-7C2D-6C6D88F649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88776" y="3001748"/>
                <a:ext cx="1304640" cy="9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973AD5D-0490-5CB8-76B9-E592DE852C43}"/>
                  </a:ext>
                </a:extLst>
              </p14:cNvPr>
              <p14:cNvContentPartPr/>
              <p14:nvPr/>
            </p14:nvContentPartPr>
            <p14:xfrm>
              <a:off x="5574696" y="3783668"/>
              <a:ext cx="501480" cy="155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973AD5D-0490-5CB8-76B9-E592DE852C4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38696" y="3747584"/>
                <a:ext cx="573120" cy="226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33A6DCD-2B8D-61D1-CC1B-988085AC2914}"/>
                  </a:ext>
                </a:extLst>
              </p14:cNvPr>
              <p14:cNvContentPartPr/>
              <p14:nvPr/>
            </p14:nvContentPartPr>
            <p14:xfrm>
              <a:off x="4466256" y="2418908"/>
              <a:ext cx="2308320" cy="1298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33A6DCD-2B8D-61D1-CC1B-988085AC291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76256" y="2238958"/>
                <a:ext cx="2487960" cy="1657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0DE271-2335-6BEA-75E3-49D293B67013}"/>
                  </a:ext>
                </a:extLst>
              </p14:cNvPr>
              <p14:cNvContentPartPr/>
              <p14:nvPr/>
            </p14:nvContentPartPr>
            <p14:xfrm>
              <a:off x="5599111" y="3293843"/>
              <a:ext cx="18360" cy="1777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0DE271-2335-6BEA-75E3-49D293B6701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36111" y="3230843"/>
                <a:ext cx="144000" cy="19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4A47B1-0B3E-41FB-ACA1-B159FC521B78}"/>
                  </a:ext>
                </a:extLst>
              </p14:cNvPr>
              <p14:cNvContentPartPr/>
              <p14:nvPr/>
            </p14:nvContentPartPr>
            <p14:xfrm>
              <a:off x="5923283" y="3461963"/>
              <a:ext cx="493920" cy="60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4A47B1-0B3E-41FB-ACA1-B159FC521B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87283" y="3425963"/>
                <a:ext cx="565560" cy="13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3B33A05-8CD9-DC2E-D4D1-7CB82702B578}"/>
              </a:ext>
            </a:extLst>
          </p:cNvPr>
          <p:cNvGrpSpPr/>
          <p:nvPr/>
        </p:nvGrpSpPr>
        <p:grpSpPr>
          <a:xfrm>
            <a:off x="4938323" y="2885243"/>
            <a:ext cx="1141560" cy="831960"/>
            <a:chOff x="4938323" y="2885243"/>
            <a:chExt cx="1141560" cy="83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7752319-0885-9248-64B6-9BE845454E25}"/>
                    </a:ext>
                  </a:extLst>
                </p14:cNvPr>
                <p14:cNvContentPartPr/>
                <p14:nvPr/>
              </p14:nvContentPartPr>
              <p14:xfrm>
                <a:off x="5664803" y="3328043"/>
                <a:ext cx="345240" cy="369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7752319-0885-9248-64B6-9BE845454E2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28840" y="3292043"/>
                  <a:ext cx="416805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52C79C1-1A26-E783-B164-4F983B934247}"/>
                    </a:ext>
                  </a:extLst>
                </p14:cNvPr>
                <p14:cNvContentPartPr/>
                <p14:nvPr/>
              </p14:nvContentPartPr>
              <p14:xfrm>
                <a:off x="5039483" y="3084323"/>
                <a:ext cx="508680" cy="2980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52C79C1-1A26-E783-B164-4F983B93424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003483" y="3048323"/>
                  <a:ext cx="58032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999E76A-6C82-FA06-A748-94C107BE70BF}"/>
                    </a:ext>
                  </a:extLst>
                </p14:cNvPr>
                <p14:cNvContentPartPr/>
                <p14:nvPr/>
              </p14:nvContentPartPr>
              <p14:xfrm>
                <a:off x="4938323" y="3480683"/>
                <a:ext cx="662760" cy="2365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999E76A-6C82-FA06-A748-94C107BE70B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02323" y="3444683"/>
                  <a:ext cx="7344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0163302-2575-B539-0AF0-7B737E1D329E}"/>
                    </a:ext>
                  </a:extLst>
                </p14:cNvPr>
                <p14:cNvContentPartPr/>
                <p14:nvPr/>
              </p14:nvContentPartPr>
              <p14:xfrm>
                <a:off x="6003923" y="3134363"/>
                <a:ext cx="75960" cy="2145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0163302-2575-B539-0AF0-7B737E1D329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967923" y="3098363"/>
                  <a:ext cx="14760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B0DDB7E-C3C1-34AC-FFEB-9B28AE96B977}"/>
                    </a:ext>
                  </a:extLst>
                </p14:cNvPr>
                <p14:cNvContentPartPr/>
                <p14:nvPr/>
              </p14:nvContentPartPr>
              <p14:xfrm>
                <a:off x="5253323" y="2885243"/>
                <a:ext cx="62640" cy="3132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B0DDB7E-C3C1-34AC-FFEB-9B28AE96B97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217529" y="2849243"/>
                  <a:ext cx="133871" cy="38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4BE888F-9736-DE01-B711-E459C694CE98}"/>
                  </a:ext>
                </a:extLst>
              </p14:cNvPr>
              <p14:cNvContentPartPr/>
              <p14:nvPr/>
            </p14:nvContentPartPr>
            <p14:xfrm>
              <a:off x="1837864" y="1818561"/>
              <a:ext cx="407880" cy="6307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4BE888F-9736-DE01-B711-E459C694CE9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19880" y="1800571"/>
                <a:ext cx="443489" cy="666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C5FE74E-CEFC-227B-9F5E-D9C1A35EBD62}"/>
                  </a:ext>
                </a:extLst>
              </p14:cNvPr>
              <p14:cNvContentPartPr/>
              <p14:nvPr/>
            </p14:nvContentPartPr>
            <p14:xfrm>
              <a:off x="2513944" y="1777521"/>
              <a:ext cx="275400" cy="49896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C5FE74E-CEFC-227B-9F5E-D9C1A35EBD6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450944" y="1714521"/>
                <a:ext cx="40104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F6C596F-9312-F4DC-9194-2DF739F10A18}"/>
                  </a:ext>
                </a:extLst>
              </p14:cNvPr>
              <p14:cNvContentPartPr/>
              <p14:nvPr/>
            </p14:nvContentPartPr>
            <p14:xfrm>
              <a:off x="2554984" y="2116641"/>
              <a:ext cx="535680" cy="1602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F6C596F-9312-F4DC-9194-2DF739F10A1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491984" y="2053641"/>
                <a:ext cx="66132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A604E60-46FA-7957-795A-DB1BB9543CEC}"/>
                  </a:ext>
                </a:extLst>
              </p14:cNvPr>
              <p14:cNvContentPartPr/>
              <p14:nvPr/>
            </p14:nvContentPartPr>
            <p14:xfrm>
              <a:off x="2616544" y="1992801"/>
              <a:ext cx="457920" cy="1666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A604E60-46FA-7957-795A-DB1BB9543CE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80544" y="1956879"/>
                <a:ext cx="529560" cy="2381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6EBF659-2016-DA58-ADEB-1807A777B1D1}"/>
                  </a:ext>
                </a:extLst>
              </p14:cNvPr>
              <p14:cNvContentPartPr/>
              <p14:nvPr/>
            </p14:nvContentPartPr>
            <p14:xfrm>
              <a:off x="2468944" y="2037801"/>
              <a:ext cx="210600" cy="2674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6EBF659-2016-DA58-ADEB-1807A777B1D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32944" y="2001752"/>
                <a:ext cx="282240" cy="339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3FCBD4DA-4953-4474-70FC-A0E9101AF33A}"/>
                  </a:ext>
                </a:extLst>
              </p14:cNvPr>
              <p14:cNvContentPartPr/>
              <p14:nvPr/>
            </p14:nvContentPartPr>
            <p14:xfrm>
              <a:off x="1696140" y="4274910"/>
              <a:ext cx="2279880" cy="93816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3FCBD4DA-4953-4474-70FC-A0E9101AF3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78140" y="4256910"/>
                <a:ext cx="2315520" cy="9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1F525AEE-D9FE-23E7-1E36-CE8F77606CB6}"/>
                  </a:ext>
                </a:extLst>
              </p14:cNvPr>
              <p14:cNvContentPartPr/>
              <p14:nvPr/>
            </p14:nvContentPartPr>
            <p14:xfrm>
              <a:off x="3902487" y="5090728"/>
              <a:ext cx="627480" cy="5594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1F525AEE-D9FE-23E7-1E36-CE8F77606CB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884487" y="5072728"/>
                <a:ext cx="66312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591446FA-A0D4-CC8A-AA42-68F3C809B5E4}"/>
                  </a:ext>
                </a:extLst>
              </p14:cNvPr>
              <p14:cNvContentPartPr/>
              <p14:nvPr/>
            </p14:nvContentPartPr>
            <p14:xfrm>
              <a:off x="1815794" y="4436108"/>
              <a:ext cx="1929240" cy="7516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591446FA-A0D4-CC8A-AA42-68F3C809B5E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752794" y="4373108"/>
                <a:ext cx="2054880" cy="87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5153E73-7FA3-6EAE-1726-49FB81750C43}"/>
                  </a:ext>
                </a:extLst>
              </p14:cNvPr>
              <p14:cNvContentPartPr/>
              <p14:nvPr/>
            </p14:nvContentPartPr>
            <p14:xfrm>
              <a:off x="3379274" y="4732748"/>
              <a:ext cx="426960" cy="6120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5153E73-7FA3-6EAE-1726-49FB81750C4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16274" y="4669785"/>
                <a:ext cx="552600" cy="737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15ADFE0-F6FE-77E4-FE9A-5055A8EC9BE2}"/>
                  </a:ext>
                </a:extLst>
              </p14:cNvPr>
              <p14:cNvContentPartPr/>
              <p14:nvPr/>
            </p14:nvContentPartPr>
            <p14:xfrm>
              <a:off x="3452831" y="5098944"/>
              <a:ext cx="1020960" cy="104328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15ADFE0-F6FE-77E4-FE9A-5055A8EC9BE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389831" y="5035966"/>
                <a:ext cx="1146600" cy="11688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D774ED8-1540-216E-1454-29EC79842F63}"/>
                  </a:ext>
                </a:extLst>
              </p14:cNvPr>
              <p14:cNvContentPartPr/>
              <p14:nvPr/>
            </p14:nvContentPartPr>
            <p14:xfrm>
              <a:off x="3456071" y="5091744"/>
              <a:ext cx="318600" cy="56592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D774ED8-1540-216E-1454-29EC79842F6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393071" y="5028744"/>
                <a:ext cx="444240" cy="69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6B2DE9-AFE8-35C6-CAD6-F1109041126D}"/>
              </a:ext>
            </a:extLst>
          </p:cNvPr>
          <p:cNvGrpSpPr/>
          <p:nvPr/>
        </p:nvGrpSpPr>
        <p:grpSpPr>
          <a:xfrm>
            <a:off x="3529151" y="4764144"/>
            <a:ext cx="125280" cy="416520"/>
            <a:chOff x="3529151" y="4764144"/>
            <a:chExt cx="125280" cy="416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A40A587E-8525-886C-D381-7CF1D3197425}"/>
                    </a:ext>
                  </a:extLst>
                </p14:cNvPr>
                <p14:cNvContentPartPr/>
                <p14:nvPr/>
              </p14:nvContentPartPr>
              <p14:xfrm>
                <a:off x="3529151" y="4803384"/>
                <a:ext cx="125280" cy="3772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A40A587E-8525-886C-D381-7CF1D319742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465969" y="4740384"/>
                  <a:ext cx="251282" cy="50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B1C805E-9355-3B46-B57A-1836D7E656FA}"/>
                    </a:ext>
                  </a:extLst>
                </p14:cNvPr>
                <p14:cNvContentPartPr/>
                <p14:nvPr/>
              </p14:nvContentPartPr>
              <p14:xfrm>
                <a:off x="3652991" y="4764144"/>
                <a:ext cx="360" cy="3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B1C805E-9355-3B46-B57A-1836D7E656F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589991" y="470114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82D8D41B-0D3C-EA06-DE63-1FC1914C33EA}"/>
                  </a:ext>
                </a:extLst>
              </p14:cNvPr>
              <p14:cNvContentPartPr/>
              <p14:nvPr/>
            </p14:nvContentPartPr>
            <p14:xfrm>
              <a:off x="2502431" y="4527624"/>
              <a:ext cx="155160" cy="24156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82D8D41B-0D3C-EA06-DE63-1FC1914C33E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39431" y="4464624"/>
                <a:ext cx="2808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C83382F-7A9C-2C76-DE76-C3D7F76316FD}"/>
                  </a:ext>
                </a:extLst>
              </p14:cNvPr>
              <p14:cNvContentPartPr/>
              <p14:nvPr/>
            </p14:nvContentPartPr>
            <p14:xfrm>
              <a:off x="1925737" y="1808280"/>
              <a:ext cx="47520" cy="37152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C83382F-7A9C-2C76-DE76-C3D7F76316F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907737" y="1790280"/>
                <a:ext cx="83160" cy="40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35ECE8A-69AC-B13B-4673-882CD38DEE55}"/>
              </a:ext>
            </a:extLst>
          </p:cNvPr>
          <p:cNvGrpSpPr/>
          <p:nvPr/>
        </p:nvGrpSpPr>
        <p:grpSpPr>
          <a:xfrm>
            <a:off x="2417464" y="1526241"/>
            <a:ext cx="789120" cy="830160"/>
            <a:chOff x="2417464" y="1526241"/>
            <a:chExt cx="789120" cy="83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339F332-F930-9D12-85A8-9AE776064BFD}"/>
                    </a:ext>
                  </a:extLst>
                </p14:cNvPr>
                <p14:cNvContentPartPr/>
                <p14:nvPr/>
              </p14:nvContentPartPr>
              <p14:xfrm>
                <a:off x="2417464" y="1526241"/>
                <a:ext cx="789120" cy="8301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339F332-F930-9D12-85A8-9AE776064BF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399456" y="1508241"/>
                  <a:ext cx="824776" cy="86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3BAB9C4-031E-2B60-7BA2-554351A1EF64}"/>
                    </a:ext>
                  </a:extLst>
                </p14:cNvPr>
                <p14:cNvContentPartPr/>
                <p14:nvPr/>
              </p14:nvContentPartPr>
              <p14:xfrm>
                <a:off x="2524744" y="1696881"/>
                <a:ext cx="108360" cy="483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3BAB9C4-031E-2B60-7BA2-554351A1EF6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506744" y="1678881"/>
                  <a:ext cx="14400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D77ABBA2-336F-C5D3-E37B-D6662EFCFED0}"/>
                    </a:ext>
                  </a:extLst>
                </p14:cNvPr>
                <p14:cNvContentPartPr/>
                <p14:nvPr/>
              </p14:nvContentPartPr>
              <p14:xfrm>
                <a:off x="2576224" y="1609041"/>
                <a:ext cx="51480" cy="1774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D77ABBA2-336F-C5D3-E37B-D6662EFCFED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540224" y="1572968"/>
                  <a:ext cx="123120" cy="2492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40D223E-D7E6-DBFC-BC97-CB5C7DDC897F}"/>
                    </a:ext>
                  </a:extLst>
                </p14:cNvPr>
                <p14:cNvContentPartPr/>
                <p14:nvPr/>
              </p14:nvContentPartPr>
              <p14:xfrm>
                <a:off x="3113344" y="2036361"/>
                <a:ext cx="52200" cy="129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40D223E-D7E6-DBFC-BC97-CB5C7DDC897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77344" y="2000361"/>
                  <a:ext cx="123840" cy="201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E14F0EE-1E1F-6769-EE7E-AC643BFABA3E}"/>
                  </a:ext>
                </a:extLst>
              </p14:cNvPr>
              <p14:cNvContentPartPr/>
              <p14:nvPr/>
            </p14:nvContentPartPr>
            <p14:xfrm>
              <a:off x="3262501" y="2877774"/>
              <a:ext cx="635400" cy="43560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E14F0EE-1E1F-6769-EE7E-AC643BFABA3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172501" y="2697774"/>
                <a:ext cx="815040" cy="79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E995AF1-7580-1A5C-2509-9DAA05B17664}"/>
              </a:ext>
            </a:extLst>
          </p:cNvPr>
          <p:cNvGrpSpPr/>
          <p:nvPr/>
        </p:nvGrpSpPr>
        <p:grpSpPr>
          <a:xfrm>
            <a:off x="3325382" y="2893606"/>
            <a:ext cx="463320" cy="406440"/>
            <a:chOff x="3325382" y="2893606"/>
            <a:chExt cx="463320" cy="40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F42288A-9B25-6DE0-9104-E9C7549044BE}"/>
                    </a:ext>
                  </a:extLst>
                </p14:cNvPr>
                <p14:cNvContentPartPr/>
                <p14:nvPr/>
              </p14:nvContentPartPr>
              <p14:xfrm>
                <a:off x="3325382" y="3035806"/>
                <a:ext cx="360" cy="36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F42288A-9B25-6DE0-9104-E9C7549044B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289382" y="299980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C2C8FAB-942D-4BAD-1824-EE83571EB5A1}"/>
                    </a:ext>
                  </a:extLst>
                </p14:cNvPr>
                <p14:cNvContentPartPr/>
                <p14:nvPr/>
              </p14:nvContentPartPr>
              <p14:xfrm>
                <a:off x="3726782" y="2893606"/>
                <a:ext cx="360" cy="3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C2C8FAB-942D-4BAD-1824-EE83571EB5A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690782" y="285760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CB817872-5625-ACDD-F55A-F97817CCF5DF}"/>
                    </a:ext>
                  </a:extLst>
                </p14:cNvPr>
                <p14:cNvContentPartPr/>
                <p14:nvPr/>
              </p14:nvContentPartPr>
              <p14:xfrm>
                <a:off x="3382622" y="3067486"/>
                <a:ext cx="406080" cy="2325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CB817872-5625-ACDD-F55A-F97817CCF5D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364622" y="3049458"/>
                  <a:ext cx="441720" cy="26825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8653FE51-E228-2A68-022F-002BB246790F}"/>
                  </a:ext>
                </a:extLst>
              </p14:cNvPr>
              <p14:cNvContentPartPr/>
              <p14:nvPr/>
            </p14:nvContentPartPr>
            <p14:xfrm>
              <a:off x="3123816" y="2642812"/>
              <a:ext cx="876960" cy="86400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8653FE51-E228-2A68-022F-002BB246790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087816" y="2606812"/>
                <a:ext cx="948600" cy="9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CD0666E1-1C35-0BBA-83F1-DD800D704D74}"/>
                  </a:ext>
                </a:extLst>
              </p14:cNvPr>
              <p14:cNvContentPartPr/>
              <p14:nvPr/>
            </p14:nvContentPartPr>
            <p14:xfrm>
              <a:off x="3534104" y="3796420"/>
              <a:ext cx="346680" cy="22896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CD0666E1-1C35-0BBA-83F1-DD800D704D7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480104" y="3688420"/>
                <a:ext cx="454320" cy="44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9E98290-5B28-5ABE-6C30-0FF53B9E04EA}"/>
                  </a:ext>
                </a:extLst>
              </p14:cNvPr>
              <p14:cNvContentPartPr/>
              <p14:nvPr/>
            </p14:nvContentPartPr>
            <p14:xfrm>
              <a:off x="3470699" y="3680430"/>
              <a:ext cx="487440" cy="48024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9E98290-5B28-5ABE-6C30-0FF53B9E0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52699" y="3662416"/>
                <a:ext cx="523080" cy="5159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19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>
                <a:solidFill>
                  <a:srgbClr val="000000"/>
                </a:solidFill>
              </a:rPr>
              <a:t>Your Likes and Talents</a:t>
            </a:r>
          </a:p>
          <a:p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86F10EE-2AE0-1E8B-324A-1EC287B78A8C}"/>
              </a:ext>
            </a:extLst>
          </p:cNvPr>
          <p:cNvSpPr>
            <a:spLocks noChangeAspect="1"/>
          </p:cNvSpPr>
          <p:nvPr/>
        </p:nvSpPr>
        <p:spPr>
          <a:xfrm>
            <a:off x="2924917" y="3200395"/>
            <a:ext cx="3294167" cy="2802575"/>
          </a:xfrm>
          <a:custGeom>
            <a:avLst/>
            <a:gdLst>
              <a:gd name="connsiteX0" fmla="*/ 824480 w 982068"/>
              <a:gd name="connsiteY0" fmla="*/ 345450 h 740712"/>
              <a:gd name="connsiteX1" fmla="*/ 978471 w 982068"/>
              <a:gd name="connsiteY1" fmla="*/ 316056 h 740712"/>
              <a:gd name="connsiteX2" fmla="*/ 959640 w 982068"/>
              <a:gd name="connsiteY2" fmla="*/ 226463 h 740712"/>
              <a:gd name="connsiteX3" fmla="*/ 861409 w 982068"/>
              <a:gd name="connsiteY3" fmla="*/ 232559 h 740712"/>
              <a:gd name="connsiteX4" fmla="*/ 772845 w 982068"/>
              <a:gd name="connsiteY4" fmla="*/ 88027 h 740712"/>
              <a:gd name="connsiteX5" fmla="*/ 779913 w 982068"/>
              <a:gd name="connsiteY5" fmla="*/ 23467 h 740712"/>
              <a:gd name="connsiteX6" fmla="*/ 674338 w 982068"/>
              <a:gd name="connsiteY6" fmla="*/ 35 h 740712"/>
              <a:gd name="connsiteX7" fmla="*/ 487600 w 982068"/>
              <a:gd name="connsiteY7" fmla="*/ 73882 h 740712"/>
              <a:gd name="connsiteX8" fmla="*/ 484619 w 982068"/>
              <a:gd name="connsiteY8" fmla="*/ 153464 h 740712"/>
              <a:gd name="connsiteX9" fmla="*/ 369347 w 982068"/>
              <a:gd name="connsiteY9" fmla="*/ 168066 h 740712"/>
              <a:gd name="connsiteX10" fmla="*/ 294386 w 982068"/>
              <a:gd name="connsiteY10" fmla="*/ 119069 h 740712"/>
              <a:gd name="connsiteX11" fmla="*/ 309149 w 982068"/>
              <a:gd name="connsiteY11" fmla="*/ 25562 h 740712"/>
              <a:gd name="connsiteX12" fmla="*/ 27771 w 982068"/>
              <a:gd name="connsiteY12" fmla="*/ 26543 h 740712"/>
              <a:gd name="connsiteX13" fmla="*/ 13369 w 982068"/>
              <a:gd name="connsiteY13" fmla="*/ 199603 h 740712"/>
              <a:gd name="connsiteX14" fmla="*/ 199154 w 982068"/>
              <a:gd name="connsiteY14" fmla="*/ 226997 h 740712"/>
              <a:gd name="connsiteX15" fmla="*/ 155530 w 982068"/>
              <a:gd name="connsiteY15" fmla="*/ 375606 h 740712"/>
              <a:gd name="connsiteX16" fmla="*/ 61937 w 982068"/>
              <a:gd name="connsiteY16" fmla="*/ 345040 h 740712"/>
              <a:gd name="connsiteX17" fmla="*/ 4092 w 982068"/>
              <a:gd name="connsiteY17" fmla="*/ 420316 h 740712"/>
              <a:gd name="connsiteX18" fmla="*/ 22390 w 982068"/>
              <a:gd name="connsiteY18" fmla="*/ 597281 h 740712"/>
              <a:gd name="connsiteX19" fmla="*/ 27943 w 982068"/>
              <a:gd name="connsiteY19" fmla="*/ 600558 h 740712"/>
              <a:gd name="connsiteX20" fmla="*/ 87293 w 982068"/>
              <a:gd name="connsiteY20" fmla="*/ 587537 h 740712"/>
              <a:gd name="connsiteX21" fmla="*/ 232549 w 982068"/>
              <a:gd name="connsiteY21" fmla="*/ 573040 h 740712"/>
              <a:gd name="connsiteX22" fmla="*/ 329980 w 982068"/>
              <a:gd name="connsiteY22" fmla="*/ 622303 h 740712"/>
              <a:gd name="connsiteX23" fmla="*/ 304244 w 982068"/>
              <a:gd name="connsiteY23" fmla="*/ 714391 h 740712"/>
              <a:gd name="connsiteX24" fmla="*/ 519976 w 982068"/>
              <a:gd name="connsiteY24" fmla="*/ 692903 h 740712"/>
              <a:gd name="connsiteX25" fmla="*/ 485943 w 982068"/>
              <a:gd name="connsiteY25" fmla="*/ 615103 h 740712"/>
              <a:gd name="connsiteX26" fmla="*/ 594014 w 982068"/>
              <a:gd name="connsiteY26" fmla="*/ 576117 h 740712"/>
              <a:gd name="connsiteX27" fmla="*/ 789590 w 982068"/>
              <a:gd name="connsiteY27" fmla="*/ 594595 h 740712"/>
              <a:gd name="connsiteX28" fmla="*/ 761996 w 982068"/>
              <a:gd name="connsiteY28" fmla="*/ 502641 h 740712"/>
              <a:gd name="connsiteX29" fmla="*/ 824480 w 982068"/>
              <a:gd name="connsiteY29" fmla="*/ 345450 h 74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2068" h="740712">
                <a:moveTo>
                  <a:pt x="824480" y="345450"/>
                </a:moveTo>
                <a:cubicBezTo>
                  <a:pt x="890022" y="341192"/>
                  <a:pt x="951001" y="423793"/>
                  <a:pt x="978471" y="316056"/>
                </a:cubicBezTo>
                <a:cubicBezTo>
                  <a:pt x="986358" y="285128"/>
                  <a:pt x="981795" y="250638"/>
                  <a:pt x="959640" y="226463"/>
                </a:cubicBezTo>
                <a:cubicBezTo>
                  <a:pt x="932980" y="197374"/>
                  <a:pt x="891508" y="221682"/>
                  <a:pt x="861409" y="232559"/>
                </a:cubicBezTo>
                <a:cubicBezTo>
                  <a:pt x="760091" y="269174"/>
                  <a:pt x="752529" y="156960"/>
                  <a:pt x="772845" y="88027"/>
                </a:cubicBezTo>
                <a:cubicBezTo>
                  <a:pt x="779465" y="65577"/>
                  <a:pt x="780942" y="44241"/>
                  <a:pt x="779913" y="23467"/>
                </a:cubicBezTo>
                <a:cubicBezTo>
                  <a:pt x="747652" y="6036"/>
                  <a:pt x="710923" y="-546"/>
                  <a:pt x="674338" y="35"/>
                </a:cubicBezTo>
                <a:cubicBezTo>
                  <a:pt x="637943" y="616"/>
                  <a:pt x="456872" y="13170"/>
                  <a:pt x="487600" y="73882"/>
                </a:cubicBezTo>
                <a:cubicBezTo>
                  <a:pt x="507450" y="113125"/>
                  <a:pt x="545484" y="126937"/>
                  <a:pt x="484619" y="153464"/>
                </a:cubicBezTo>
                <a:cubicBezTo>
                  <a:pt x="448614" y="169152"/>
                  <a:pt x="408104" y="173533"/>
                  <a:pt x="369347" y="168066"/>
                </a:cubicBezTo>
                <a:cubicBezTo>
                  <a:pt x="350735" y="165446"/>
                  <a:pt x="282194" y="152892"/>
                  <a:pt x="294386" y="119069"/>
                </a:cubicBezTo>
                <a:cubicBezTo>
                  <a:pt x="311111" y="91228"/>
                  <a:pt x="356727" y="44669"/>
                  <a:pt x="309149" y="25562"/>
                </a:cubicBezTo>
                <a:cubicBezTo>
                  <a:pt x="216785" y="-11547"/>
                  <a:pt x="122421" y="6845"/>
                  <a:pt x="27771" y="26543"/>
                </a:cubicBezTo>
                <a:cubicBezTo>
                  <a:pt x="7654" y="83931"/>
                  <a:pt x="-9243" y="141272"/>
                  <a:pt x="13369" y="199603"/>
                </a:cubicBezTo>
                <a:cubicBezTo>
                  <a:pt x="51755" y="298654"/>
                  <a:pt x="148786" y="168904"/>
                  <a:pt x="199154" y="226997"/>
                </a:cubicBezTo>
                <a:cubicBezTo>
                  <a:pt x="233654" y="266783"/>
                  <a:pt x="226539" y="383397"/>
                  <a:pt x="155530" y="375606"/>
                </a:cubicBezTo>
                <a:cubicBezTo>
                  <a:pt x="122288" y="371958"/>
                  <a:pt x="96323" y="343497"/>
                  <a:pt x="61937" y="345040"/>
                </a:cubicBezTo>
                <a:cubicBezTo>
                  <a:pt x="29791" y="346479"/>
                  <a:pt x="10169" y="393618"/>
                  <a:pt x="4092" y="420316"/>
                </a:cubicBezTo>
                <a:cubicBezTo>
                  <a:pt x="-9853" y="481638"/>
                  <a:pt x="15779" y="538226"/>
                  <a:pt x="22390" y="597281"/>
                </a:cubicBezTo>
                <a:cubicBezTo>
                  <a:pt x="24228" y="598377"/>
                  <a:pt x="26142" y="599377"/>
                  <a:pt x="27943" y="600558"/>
                </a:cubicBezTo>
                <a:cubicBezTo>
                  <a:pt x="47755" y="596338"/>
                  <a:pt x="67481" y="591747"/>
                  <a:pt x="87293" y="587537"/>
                </a:cubicBezTo>
                <a:cubicBezTo>
                  <a:pt x="134804" y="577422"/>
                  <a:pt x="183800" y="568754"/>
                  <a:pt x="232549" y="573040"/>
                </a:cubicBezTo>
                <a:cubicBezTo>
                  <a:pt x="261638" y="575602"/>
                  <a:pt x="330190" y="585080"/>
                  <a:pt x="329980" y="622303"/>
                </a:cubicBezTo>
                <a:cubicBezTo>
                  <a:pt x="329790" y="654822"/>
                  <a:pt x="274373" y="686245"/>
                  <a:pt x="304244" y="714391"/>
                </a:cubicBezTo>
                <a:cubicBezTo>
                  <a:pt x="336362" y="744661"/>
                  <a:pt x="523709" y="761416"/>
                  <a:pt x="519976" y="692903"/>
                </a:cubicBezTo>
                <a:cubicBezTo>
                  <a:pt x="518347" y="662994"/>
                  <a:pt x="470836" y="651726"/>
                  <a:pt x="485943" y="615103"/>
                </a:cubicBezTo>
                <a:cubicBezTo>
                  <a:pt x="512137" y="588680"/>
                  <a:pt x="557685" y="580269"/>
                  <a:pt x="594014" y="576117"/>
                </a:cubicBezTo>
                <a:cubicBezTo>
                  <a:pt x="659907" y="568592"/>
                  <a:pt x="725087" y="581022"/>
                  <a:pt x="789590" y="594595"/>
                </a:cubicBezTo>
                <a:cubicBezTo>
                  <a:pt x="778570" y="564458"/>
                  <a:pt x="767588" y="534292"/>
                  <a:pt x="761996" y="502641"/>
                </a:cubicBezTo>
                <a:cubicBezTo>
                  <a:pt x="754110" y="458035"/>
                  <a:pt x="761720" y="349536"/>
                  <a:pt x="824480" y="34545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40EADB-B0D2-0A6C-E336-5AB8D028B613}"/>
              </a:ext>
            </a:extLst>
          </p:cNvPr>
          <p:cNvSpPr/>
          <p:nvPr/>
        </p:nvSpPr>
        <p:spPr>
          <a:xfrm>
            <a:off x="3370585" y="4043544"/>
            <a:ext cx="2133600" cy="1116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0" b="1" i="0">
                <a:solidFill>
                  <a:srgbClr val="000000"/>
                </a:solidFill>
                <a:latin typeface="Edu QLD Beginner" pitchFamily="2" charset="0"/>
              </a:rPr>
              <a:t>?</a:t>
            </a:r>
            <a:endParaRPr lang="ko-KR" altLang="en-US" sz="8000" b="1" i="0">
              <a:solidFill>
                <a:srgbClr val="000000"/>
              </a:solidFill>
              <a:latin typeface="Edu QLD Beginner" pitchFamily="2" charset="0"/>
            </a:endParaRP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2EAD7165-8144-A0A2-B3A1-463E41685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r="20766"/>
          <a:stretch/>
        </p:blipFill>
        <p:spPr>
          <a:xfrm>
            <a:off x="1101314" y="4835225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1A93332-1562-EE6E-11E5-668C2EA2E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1101313" y="3175586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4" name="Picture Placeholder 8">
            <a:extLst>
              <a:ext uri="{FF2B5EF4-FFF2-40B4-BE49-F238E27FC236}">
                <a16:creationId xmlns:a16="http://schemas.microsoft.com/office/drawing/2014/main" id="{E4A3CF50-8161-94AB-8C6D-0AAFC460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3" r="22613"/>
          <a:stretch/>
        </p:blipFill>
        <p:spPr>
          <a:xfrm>
            <a:off x="3845370" y="1333405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BBFE9E39-01D4-C31A-C340-C522A3207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15352"/>
          <a:stretch/>
        </p:blipFill>
        <p:spPr>
          <a:xfrm>
            <a:off x="5637885" y="1613480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6E7F4E0F-BBEF-4333-F4F8-2FFEC26DF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2047566" y="1701446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E3E3103F-A64B-D6C0-7048-2290316CE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5" t="-847" r="20758" b="847"/>
          <a:stretch>
            <a:fillRect/>
          </a:stretch>
        </p:blipFill>
        <p:spPr>
          <a:xfrm>
            <a:off x="6591258" y="4835225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3B9BEEFB-BE66-5D46-14FA-26474EC57C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15416"/>
          <a:stretch/>
        </p:blipFill>
        <p:spPr>
          <a:xfrm>
            <a:off x="6591258" y="3175586"/>
            <a:ext cx="1451429" cy="1396350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35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Your Special Puzzle Piece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EC073-BC2C-64BB-580C-B2CE513B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62" y="3282481"/>
            <a:ext cx="4141826" cy="307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: Shape 10">
            <a:extLst>
              <a:ext uri="{FF2B5EF4-FFF2-40B4-BE49-F238E27FC236}">
                <a16:creationId xmlns:a16="http://schemas.microsoft.com/office/drawing/2014/main" id="{F2644B5A-FEE2-A9B9-5DC4-BD9A64CA78DF}"/>
              </a:ext>
            </a:extLst>
          </p:cNvPr>
          <p:cNvSpPr/>
          <p:nvPr/>
        </p:nvSpPr>
        <p:spPr>
          <a:xfrm>
            <a:off x="448736" y="1305514"/>
            <a:ext cx="4529664" cy="4096219"/>
          </a:xfrm>
          <a:custGeom>
            <a:avLst/>
            <a:gdLst>
              <a:gd name="connsiteX0" fmla="*/ 824480 w 982068"/>
              <a:gd name="connsiteY0" fmla="*/ 345450 h 740712"/>
              <a:gd name="connsiteX1" fmla="*/ 978471 w 982068"/>
              <a:gd name="connsiteY1" fmla="*/ 316056 h 740712"/>
              <a:gd name="connsiteX2" fmla="*/ 959640 w 982068"/>
              <a:gd name="connsiteY2" fmla="*/ 226463 h 740712"/>
              <a:gd name="connsiteX3" fmla="*/ 861409 w 982068"/>
              <a:gd name="connsiteY3" fmla="*/ 232559 h 740712"/>
              <a:gd name="connsiteX4" fmla="*/ 772845 w 982068"/>
              <a:gd name="connsiteY4" fmla="*/ 88027 h 740712"/>
              <a:gd name="connsiteX5" fmla="*/ 779913 w 982068"/>
              <a:gd name="connsiteY5" fmla="*/ 23467 h 740712"/>
              <a:gd name="connsiteX6" fmla="*/ 674338 w 982068"/>
              <a:gd name="connsiteY6" fmla="*/ 35 h 740712"/>
              <a:gd name="connsiteX7" fmla="*/ 487600 w 982068"/>
              <a:gd name="connsiteY7" fmla="*/ 73882 h 740712"/>
              <a:gd name="connsiteX8" fmla="*/ 484619 w 982068"/>
              <a:gd name="connsiteY8" fmla="*/ 153464 h 740712"/>
              <a:gd name="connsiteX9" fmla="*/ 369347 w 982068"/>
              <a:gd name="connsiteY9" fmla="*/ 168066 h 740712"/>
              <a:gd name="connsiteX10" fmla="*/ 294386 w 982068"/>
              <a:gd name="connsiteY10" fmla="*/ 119069 h 740712"/>
              <a:gd name="connsiteX11" fmla="*/ 309149 w 982068"/>
              <a:gd name="connsiteY11" fmla="*/ 25562 h 740712"/>
              <a:gd name="connsiteX12" fmla="*/ 27771 w 982068"/>
              <a:gd name="connsiteY12" fmla="*/ 26543 h 740712"/>
              <a:gd name="connsiteX13" fmla="*/ 13369 w 982068"/>
              <a:gd name="connsiteY13" fmla="*/ 199603 h 740712"/>
              <a:gd name="connsiteX14" fmla="*/ 199154 w 982068"/>
              <a:gd name="connsiteY14" fmla="*/ 226997 h 740712"/>
              <a:gd name="connsiteX15" fmla="*/ 155530 w 982068"/>
              <a:gd name="connsiteY15" fmla="*/ 375606 h 740712"/>
              <a:gd name="connsiteX16" fmla="*/ 61937 w 982068"/>
              <a:gd name="connsiteY16" fmla="*/ 345040 h 740712"/>
              <a:gd name="connsiteX17" fmla="*/ 4092 w 982068"/>
              <a:gd name="connsiteY17" fmla="*/ 420316 h 740712"/>
              <a:gd name="connsiteX18" fmla="*/ 22390 w 982068"/>
              <a:gd name="connsiteY18" fmla="*/ 597281 h 740712"/>
              <a:gd name="connsiteX19" fmla="*/ 27943 w 982068"/>
              <a:gd name="connsiteY19" fmla="*/ 600558 h 740712"/>
              <a:gd name="connsiteX20" fmla="*/ 87293 w 982068"/>
              <a:gd name="connsiteY20" fmla="*/ 587537 h 740712"/>
              <a:gd name="connsiteX21" fmla="*/ 232549 w 982068"/>
              <a:gd name="connsiteY21" fmla="*/ 573040 h 740712"/>
              <a:gd name="connsiteX22" fmla="*/ 329980 w 982068"/>
              <a:gd name="connsiteY22" fmla="*/ 622303 h 740712"/>
              <a:gd name="connsiteX23" fmla="*/ 304244 w 982068"/>
              <a:gd name="connsiteY23" fmla="*/ 714391 h 740712"/>
              <a:gd name="connsiteX24" fmla="*/ 519976 w 982068"/>
              <a:gd name="connsiteY24" fmla="*/ 692903 h 740712"/>
              <a:gd name="connsiteX25" fmla="*/ 485943 w 982068"/>
              <a:gd name="connsiteY25" fmla="*/ 615103 h 740712"/>
              <a:gd name="connsiteX26" fmla="*/ 594014 w 982068"/>
              <a:gd name="connsiteY26" fmla="*/ 576117 h 740712"/>
              <a:gd name="connsiteX27" fmla="*/ 789590 w 982068"/>
              <a:gd name="connsiteY27" fmla="*/ 594595 h 740712"/>
              <a:gd name="connsiteX28" fmla="*/ 761996 w 982068"/>
              <a:gd name="connsiteY28" fmla="*/ 502641 h 740712"/>
              <a:gd name="connsiteX29" fmla="*/ 824480 w 982068"/>
              <a:gd name="connsiteY29" fmla="*/ 345450 h 74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2068" h="740712">
                <a:moveTo>
                  <a:pt x="824480" y="345450"/>
                </a:moveTo>
                <a:cubicBezTo>
                  <a:pt x="890022" y="341192"/>
                  <a:pt x="951001" y="423793"/>
                  <a:pt x="978471" y="316056"/>
                </a:cubicBezTo>
                <a:cubicBezTo>
                  <a:pt x="986358" y="285128"/>
                  <a:pt x="981795" y="250638"/>
                  <a:pt x="959640" y="226463"/>
                </a:cubicBezTo>
                <a:cubicBezTo>
                  <a:pt x="932980" y="197374"/>
                  <a:pt x="891508" y="221682"/>
                  <a:pt x="861409" y="232559"/>
                </a:cubicBezTo>
                <a:cubicBezTo>
                  <a:pt x="760091" y="269174"/>
                  <a:pt x="752529" y="156960"/>
                  <a:pt x="772845" y="88027"/>
                </a:cubicBezTo>
                <a:cubicBezTo>
                  <a:pt x="779465" y="65577"/>
                  <a:pt x="780942" y="44241"/>
                  <a:pt x="779913" y="23467"/>
                </a:cubicBezTo>
                <a:cubicBezTo>
                  <a:pt x="747652" y="6036"/>
                  <a:pt x="710923" y="-546"/>
                  <a:pt x="674338" y="35"/>
                </a:cubicBezTo>
                <a:cubicBezTo>
                  <a:pt x="637943" y="616"/>
                  <a:pt x="456872" y="13170"/>
                  <a:pt x="487600" y="73882"/>
                </a:cubicBezTo>
                <a:cubicBezTo>
                  <a:pt x="507450" y="113125"/>
                  <a:pt x="545484" y="126937"/>
                  <a:pt x="484619" y="153464"/>
                </a:cubicBezTo>
                <a:cubicBezTo>
                  <a:pt x="448614" y="169152"/>
                  <a:pt x="408104" y="173533"/>
                  <a:pt x="369347" y="168066"/>
                </a:cubicBezTo>
                <a:cubicBezTo>
                  <a:pt x="350735" y="165446"/>
                  <a:pt x="282194" y="152892"/>
                  <a:pt x="294386" y="119069"/>
                </a:cubicBezTo>
                <a:cubicBezTo>
                  <a:pt x="311111" y="91228"/>
                  <a:pt x="356727" y="44669"/>
                  <a:pt x="309149" y="25562"/>
                </a:cubicBezTo>
                <a:cubicBezTo>
                  <a:pt x="216785" y="-11547"/>
                  <a:pt x="122421" y="6845"/>
                  <a:pt x="27771" y="26543"/>
                </a:cubicBezTo>
                <a:cubicBezTo>
                  <a:pt x="7654" y="83931"/>
                  <a:pt x="-9243" y="141272"/>
                  <a:pt x="13369" y="199603"/>
                </a:cubicBezTo>
                <a:cubicBezTo>
                  <a:pt x="51755" y="298654"/>
                  <a:pt x="148786" y="168904"/>
                  <a:pt x="199154" y="226997"/>
                </a:cubicBezTo>
                <a:cubicBezTo>
                  <a:pt x="233654" y="266783"/>
                  <a:pt x="226539" y="383397"/>
                  <a:pt x="155530" y="375606"/>
                </a:cubicBezTo>
                <a:cubicBezTo>
                  <a:pt x="122288" y="371958"/>
                  <a:pt x="96323" y="343497"/>
                  <a:pt x="61937" y="345040"/>
                </a:cubicBezTo>
                <a:cubicBezTo>
                  <a:pt x="29791" y="346479"/>
                  <a:pt x="10169" y="393618"/>
                  <a:pt x="4092" y="420316"/>
                </a:cubicBezTo>
                <a:cubicBezTo>
                  <a:pt x="-9853" y="481638"/>
                  <a:pt x="15779" y="538226"/>
                  <a:pt x="22390" y="597281"/>
                </a:cubicBezTo>
                <a:cubicBezTo>
                  <a:pt x="24228" y="598377"/>
                  <a:pt x="26142" y="599377"/>
                  <a:pt x="27943" y="600558"/>
                </a:cubicBezTo>
                <a:cubicBezTo>
                  <a:pt x="47755" y="596338"/>
                  <a:pt x="67481" y="591747"/>
                  <a:pt x="87293" y="587537"/>
                </a:cubicBezTo>
                <a:cubicBezTo>
                  <a:pt x="134804" y="577422"/>
                  <a:pt x="183800" y="568754"/>
                  <a:pt x="232549" y="573040"/>
                </a:cubicBezTo>
                <a:cubicBezTo>
                  <a:pt x="261638" y="575602"/>
                  <a:pt x="330190" y="585080"/>
                  <a:pt x="329980" y="622303"/>
                </a:cubicBezTo>
                <a:cubicBezTo>
                  <a:pt x="329790" y="654822"/>
                  <a:pt x="274373" y="686245"/>
                  <a:pt x="304244" y="714391"/>
                </a:cubicBezTo>
                <a:cubicBezTo>
                  <a:pt x="336362" y="744661"/>
                  <a:pt x="523709" y="761416"/>
                  <a:pt x="519976" y="692903"/>
                </a:cubicBezTo>
                <a:cubicBezTo>
                  <a:pt x="518347" y="662994"/>
                  <a:pt x="470836" y="651726"/>
                  <a:pt x="485943" y="615103"/>
                </a:cubicBezTo>
                <a:cubicBezTo>
                  <a:pt x="512137" y="588680"/>
                  <a:pt x="557685" y="580269"/>
                  <a:pt x="594014" y="576117"/>
                </a:cubicBezTo>
                <a:cubicBezTo>
                  <a:pt x="659907" y="568592"/>
                  <a:pt x="725087" y="581022"/>
                  <a:pt x="789590" y="594595"/>
                </a:cubicBezTo>
                <a:cubicBezTo>
                  <a:pt x="778570" y="564458"/>
                  <a:pt x="767588" y="534292"/>
                  <a:pt x="761996" y="502641"/>
                </a:cubicBezTo>
                <a:cubicBezTo>
                  <a:pt x="754110" y="458035"/>
                  <a:pt x="761720" y="349536"/>
                  <a:pt x="824480" y="345450"/>
                </a:cubicBezTo>
                <a:close/>
              </a:path>
            </a:pathLst>
          </a:custGeom>
          <a:solidFill>
            <a:srgbClr val="FFFFFF"/>
          </a:solidFill>
          <a:ln w="28575" cap="rnd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B27D91-7312-D5EA-0E70-BC9D75124DEE}"/>
              </a:ext>
            </a:extLst>
          </p:cNvPr>
          <p:cNvSpPr/>
          <p:nvPr/>
        </p:nvSpPr>
        <p:spPr>
          <a:xfrm>
            <a:off x="1910140" y="2494847"/>
            <a:ext cx="1256393" cy="1575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500" b="1" i="0">
                <a:solidFill>
                  <a:srgbClr val="000000"/>
                </a:solidFill>
                <a:latin typeface="Edu QLD Beginner" pitchFamily="2" charset="0"/>
              </a:rPr>
              <a:t>?</a:t>
            </a:r>
            <a:endParaRPr lang="ko-KR" altLang="en-US" sz="13500" b="1" i="0">
              <a:solidFill>
                <a:srgbClr val="000000"/>
              </a:solidFill>
              <a:latin typeface="Edu QLD Begi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33B2AD-3FE4-BE55-7F0C-65D5C082C629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55000" cy="2237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Our different likes and talents make us special, and our classroom interesting and fun.</a:t>
            </a:r>
          </a:p>
          <a:p>
            <a:endParaRPr lang="en-US" sz="4800" i="0">
              <a:latin typeface="Edu QLD Beginner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A4F979-8D0E-9D18-2419-DBF9872AAEE0}"/>
              </a:ext>
            </a:extLst>
          </p:cNvPr>
          <p:cNvGrpSpPr>
            <a:grpSpLocks noChangeAspect="1"/>
          </p:cNvGrpSpPr>
          <p:nvPr/>
        </p:nvGrpSpPr>
        <p:grpSpPr>
          <a:xfrm>
            <a:off x="2604304" y="3424094"/>
            <a:ext cx="4025846" cy="2952281"/>
            <a:chOff x="1070122" y="3275117"/>
            <a:chExt cx="2651899" cy="1419735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5A9538F-ED34-FCC2-5AFC-D4D32123CA19}"/>
                </a:ext>
              </a:extLst>
            </p:cNvPr>
            <p:cNvSpPr/>
            <p:nvPr/>
          </p:nvSpPr>
          <p:spPr>
            <a:xfrm>
              <a:off x="2591948" y="3847814"/>
              <a:ext cx="1130073" cy="847038"/>
            </a:xfrm>
            <a:custGeom>
              <a:avLst/>
              <a:gdLst>
                <a:gd name="connsiteX0" fmla="*/ 914509 w 1130073"/>
                <a:gd name="connsiteY0" fmla="*/ 588416 h 847038"/>
                <a:gd name="connsiteX1" fmla="*/ 1012884 w 1130073"/>
                <a:gd name="connsiteY1" fmla="*/ 458361 h 847038"/>
                <a:gd name="connsiteX2" fmla="*/ 1105762 w 1130073"/>
                <a:gd name="connsiteY2" fmla="*/ 462933 h 847038"/>
                <a:gd name="connsiteX3" fmla="*/ 1128336 w 1130073"/>
                <a:gd name="connsiteY3" fmla="*/ 371846 h 847038"/>
                <a:gd name="connsiteX4" fmla="*/ 956744 w 1130073"/>
                <a:gd name="connsiteY4" fmla="*/ 341966 h 847038"/>
                <a:gd name="connsiteX5" fmla="*/ 933226 w 1130073"/>
                <a:gd name="connsiteY5" fmla="*/ 135721 h 847038"/>
                <a:gd name="connsiteX6" fmla="*/ 933531 w 1130073"/>
                <a:gd name="connsiteY6" fmla="*/ 131397 h 847038"/>
                <a:gd name="connsiteX7" fmla="*/ 890992 w 1130073"/>
                <a:gd name="connsiteY7" fmla="*/ 140026 h 847038"/>
                <a:gd name="connsiteX8" fmla="*/ 633817 w 1130073"/>
                <a:gd name="connsiteY8" fmla="*/ 131521 h 847038"/>
                <a:gd name="connsiteX9" fmla="*/ 666821 w 1130073"/>
                <a:gd name="connsiteY9" fmla="*/ 31803 h 847038"/>
                <a:gd name="connsiteX10" fmla="*/ 554484 w 1130073"/>
                <a:gd name="connsiteY10" fmla="*/ 209 h 847038"/>
                <a:gd name="connsiteX11" fmla="*/ 446670 w 1130073"/>
                <a:gd name="connsiteY11" fmla="*/ 34708 h 847038"/>
                <a:gd name="connsiteX12" fmla="*/ 475655 w 1130073"/>
                <a:gd name="connsiteY12" fmla="*/ 131559 h 847038"/>
                <a:gd name="connsiteX13" fmla="*/ 237301 w 1130073"/>
                <a:gd name="connsiteY13" fmla="*/ 139065 h 847038"/>
                <a:gd name="connsiteX14" fmla="*/ 175465 w 1130073"/>
                <a:gd name="connsiteY14" fmla="*/ 126272 h 847038"/>
                <a:gd name="connsiteX15" fmla="*/ 204611 w 1130073"/>
                <a:gd name="connsiteY15" fmla="*/ 226133 h 847038"/>
                <a:gd name="connsiteX16" fmla="*/ 196020 w 1130073"/>
                <a:gd name="connsiteY16" fmla="*/ 312696 h 847038"/>
                <a:gd name="connsiteX17" fmla="*/ 95398 w 1130073"/>
                <a:gd name="connsiteY17" fmla="*/ 327707 h 847038"/>
                <a:gd name="connsiteX18" fmla="*/ 19807 w 1130073"/>
                <a:gd name="connsiteY18" fmla="*/ 447179 h 847038"/>
                <a:gd name="connsiteX19" fmla="*/ 185961 w 1130073"/>
                <a:gd name="connsiteY19" fmla="*/ 469858 h 847038"/>
                <a:gd name="connsiteX20" fmla="*/ 189352 w 1130073"/>
                <a:gd name="connsiteY20" fmla="*/ 678017 h 847038"/>
                <a:gd name="connsiteX21" fmla="*/ 336914 w 1130073"/>
                <a:gd name="connsiteY21" fmla="*/ 685333 h 847038"/>
                <a:gd name="connsiteX22" fmla="*/ 475807 w 1130073"/>
                <a:gd name="connsiteY22" fmla="*/ 708593 h 847038"/>
                <a:gd name="connsiteX23" fmla="*/ 452119 w 1130073"/>
                <a:gd name="connsiteY23" fmla="*/ 817549 h 847038"/>
                <a:gd name="connsiteX24" fmla="*/ 666812 w 1130073"/>
                <a:gd name="connsiteY24" fmla="*/ 808539 h 847038"/>
                <a:gd name="connsiteX25" fmla="*/ 631198 w 1130073"/>
                <a:gd name="connsiteY25" fmla="*/ 734139 h 847038"/>
                <a:gd name="connsiteX26" fmla="*/ 740993 w 1130073"/>
                <a:gd name="connsiteY26" fmla="*/ 684590 h 847038"/>
                <a:gd name="connsiteX27" fmla="*/ 863503 w 1130073"/>
                <a:gd name="connsiteY27" fmla="*/ 676808 h 847038"/>
                <a:gd name="connsiteX28" fmla="*/ 933702 w 1130073"/>
                <a:gd name="connsiteY28" fmla="*/ 695658 h 847038"/>
                <a:gd name="connsiteX29" fmla="*/ 914509 w 1130073"/>
                <a:gd name="connsiteY29" fmla="*/ 588416 h 8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0073" h="847038">
                  <a:moveTo>
                    <a:pt x="914509" y="588416"/>
                  </a:moveTo>
                  <a:cubicBezTo>
                    <a:pt x="902403" y="524751"/>
                    <a:pt x="930083" y="420195"/>
                    <a:pt x="1012884" y="458361"/>
                  </a:cubicBezTo>
                  <a:cubicBezTo>
                    <a:pt x="1041564" y="471592"/>
                    <a:pt x="1081654" y="495890"/>
                    <a:pt x="1105762" y="462933"/>
                  </a:cubicBezTo>
                  <a:cubicBezTo>
                    <a:pt x="1124536" y="437273"/>
                    <a:pt x="1134280" y="403450"/>
                    <a:pt x="1128336" y="371846"/>
                  </a:cubicBezTo>
                  <a:cubicBezTo>
                    <a:pt x="1108363" y="265814"/>
                    <a:pt x="1017951" y="354987"/>
                    <a:pt x="956744" y="341966"/>
                  </a:cubicBezTo>
                  <a:cubicBezTo>
                    <a:pt x="874314" y="281330"/>
                    <a:pt x="925120" y="219856"/>
                    <a:pt x="933226" y="135721"/>
                  </a:cubicBezTo>
                  <a:cubicBezTo>
                    <a:pt x="933369" y="134283"/>
                    <a:pt x="933426" y="132835"/>
                    <a:pt x="933531" y="131397"/>
                  </a:cubicBezTo>
                  <a:cubicBezTo>
                    <a:pt x="919320" y="134369"/>
                    <a:pt x="905146" y="137302"/>
                    <a:pt x="890992" y="140026"/>
                  </a:cubicBezTo>
                  <a:cubicBezTo>
                    <a:pt x="805544" y="156495"/>
                    <a:pt x="716447" y="165277"/>
                    <a:pt x="633817" y="131521"/>
                  </a:cubicBezTo>
                  <a:cubicBezTo>
                    <a:pt x="618196" y="88258"/>
                    <a:pt x="676661" y="75180"/>
                    <a:pt x="666821" y="31803"/>
                  </a:cubicBezTo>
                  <a:cubicBezTo>
                    <a:pt x="637646" y="7839"/>
                    <a:pt x="591622" y="1419"/>
                    <a:pt x="554484" y="209"/>
                  </a:cubicBezTo>
                  <a:cubicBezTo>
                    <a:pt x="522908" y="-820"/>
                    <a:pt x="461253" y="685"/>
                    <a:pt x="446670" y="34708"/>
                  </a:cubicBezTo>
                  <a:cubicBezTo>
                    <a:pt x="433326" y="65827"/>
                    <a:pt x="487552" y="92925"/>
                    <a:pt x="475655" y="131559"/>
                  </a:cubicBezTo>
                  <a:cubicBezTo>
                    <a:pt x="398826" y="161772"/>
                    <a:pt x="316521" y="154371"/>
                    <a:pt x="237301" y="139065"/>
                  </a:cubicBezTo>
                  <a:cubicBezTo>
                    <a:pt x="216756" y="135092"/>
                    <a:pt x="196144" y="130625"/>
                    <a:pt x="175465" y="126272"/>
                  </a:cubicBezTo>
                  <a:cubicBezTo>
                    <a:pt x="187409" y="158962"/>
                    <a:pt x="199401" y="191614"/>
                    <a:pt x="204611" y="226133"/>
                  </a:cubicBezTo>
                  <a:cubicBezTo>
                    <a:pt x="209021" y="255307"/>
                    <a:pt x="207326" y="285187"/>
                    <a:pt x="196020" y="312696"/>
                  </a:cubicBezTo>
                  <a:cubicBezTo>
                    <a:pt x="178513" y="355244"/>
                    <a:pt x="133250" y="344023"/>
                    <a:pt x="95398" y="327707"/>
                  </a:cubicBezTo>
                  <a:cubicBezTo>
                    <a:pt x="15988" y="293474"/>
                    <a:pt x="-27989" y="384486"/>
                    <a:pt x="19807" y="447179"/>
                  </a:cubicBezTo>
                  <a:cubicBezTo>
                    <a:pt x="73471" y="517560"/>
                    <a:pt x="150395" y="407374"/>
                    <a:pt x="185961" y="469858"/>
                  </a:cubicBezTo>
                  <a:cubicBezTo>
                    <a:pt x="223337" y="535543"/>
                    <a:pt x="198630" y="607694"/>
                    <a:pt x="189352" y="678017"/>
                  </a:cubicBezTo>
                  <a:cubicBezTo>
                    <a:pt x="238635" y="677875"/>
                    <a:pt x="287917" y="680161"/>
                    <a:pt x="336914" y="685333"/>
                  </a:cubicBezTo>
                  <a:cubicBezTo>
                    <a:pt x="383624" y="690267"/>
                    <a:pt x="430078" y="697820"/>
                    <a:pt x="475807" y="708593"/>
                  </a:cubicBezTo>
                  <a:cubicBezTo>
                    <a:pt x="486113" y="748455"/>
                    <a:pt x="421772" y="788955"/>
                    <a:pt x="452119" y="817549"/>
                  </a:cubicBezTo>
                  <a:cubicBezTo>
                    <a:pt x="504696" y="867098"/>
                    <a:pt x="613443" y="847372"/>
                    <a:pt x="666812" y="808539"/>
                  </a:cubicBezTo>
                  <a:cubicBezTo>
                    <a:pt x="674670" y="774639"/>
                    <a:pt x="633770" y="766067"/>
                    <a:pt x="631198" y="734139"/>
                  </a:cubicBezTo>
                  <a:cubicBezTo>
                    <a:pt x="627998" y="694562"/>
                    <a:pt x="713351" y="690181"/>
                    <a:pt x="740993" y="684590"/>
                  </a:cubicBezTo>
                  <a:cubicBezTo>
                    <a:pt x="781074" y="676475"/>
                    <a:pt x="822698" y="671150"/>
                    <a:pt x="863503" y="676808"/>
                  </a:cubicBezTo>
                  <a:cubicBezTo>
                    <a:pt x="892450" y="680827"/>
                    <a:pt x="911719" y="691190"/>
                    <a:pt x="933702" y="695658"/>
                  </a:cubicBezTo>
                  <a:cubicBezTo>
                    <a:pt x="934141" y="659358"/>
                    <a:pt x="921225" y="623668"/>
                    <a:pt x="914509" y="588416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6B84920-2843-D552-484C-5AAE61C502D5}"/>
                </a:ext>
              </a:extLst>
            </p:cNvPr>
            <p:cNvSpPr/>
            <p:nvPr/>
          </p:nvSpPr>
          <p:spPr>
            <a:xfrm>
              <a:off x="1070122" y="3950421"/>
              <a:ext cx="1128715" cy="623836"/>
            </a:xfrm>
            <a:custGeom>
              <a:avLst/>
              <a:gdLst>
                <a:gd name="connsiteX0" fmla="*/ 905545 w 1128715"/>
                <a:gd name="connsiteY0" fmla="*/ 443336 h 623836"/>
                <a:gd name="connsiteX1" fmla="*/ 1023417 w 1128715"/>
                <a:gd name="connsiteY1" fmla="*/ 362174 h 623836"/>
                <a:gd name="connsiteX2" fmla="*/ 1122934 w 1128715"/>
                <a:gd name="connsiteY2" fmla="*/ 256446 h 623836"/>
                <a:gd name="connsiteX3" fmla="*/ 946074 w 1128715"/>
                <a:gd name="connsiteY3" fmla="*/ 233567 h 623836"/>
                <a:gd name="connsiteX4" fmla="*/ 931558 w 1128715"/>
                <a:gd name="connsiteY4" fmla="*/ 58441 h 623836"/>
                <a:gd name="connsiteX5" fmla="*/ 930110 w 1128715"/>
                <a:gd name="connsiteY5" fmla="*/ 26351 h 623836"/>
                <a:gd name="connsiteX6" fmla="*/ 880827 w 1128715"/>
                <a:gd name="connsiteY6" fmla="*/ 6329 h 623836"/>
                <a:gd name="connsiteX7" fmla="*/ 640473 w 1128715"/>
                <a:gd name="connsiteY7" fmla="*/ 34114 h 623836"/>
                <a:gd name="connsiteX8" fmla="*/ 665696 w 1128715"/>
                <a:gd name="connsiteY8" fmla="*/ 121963 h 623836"/>
                <a:gd name="connsiteX9" fmla="*/ 573637 w 1128715"/>
                <a:gd name="connsiteY9" fmla="*/ 169264 h 623836"/>
                <a:gd name="connsiteX10" fmla="*/ 459565 w 1128715"/>
                <a:gd name="connsiteY10" fmla="*/ 153348 h 623836"/>
                <a:gd name="connsiteX11" fmla="*/ 473338 w 1128715"/>
                <a:gd name="connsiteY11" fmla="*/ 66927 h 623836"/>
                <a:gd name="connsiteX12" fmla="*/ 358353 w 1128715"/>
                <a:gd name="connsiteY12" fmla="*/ 13940 h 623836"/>
                <a:gd name="connsiteX13" fmla="*/ 214973 w 1128715"/>
                <a:gd name="connsiteY13" fmla="*/ 4110 h 623836"/>
                <a:gd name="connsiteX14" fmla="*/ 201285 w 1128715"/>
                <a:gd name="connsiteY14" fmla="*/ 4053 h 623836"/>
                <a:gd name="connsiteX15" fmla="*/ 201419 w 1128715"/>
                <a:gd name="connsiteY15" fmla="*/ 104113 h 623836"/>
                <a:gd name="connsiteX16" fmla="*/ 194713 w 1128715"/>
                <a:gd name="connsiteY16" fmla="*/ 212526 h 623836"/>
                <a:gd name="connsiteX17" fmla="*/ 103521 w 1128715"/>
                <a:gd name="connsiteY17" fmla="*/ 227424 h 623836"/>
                <a:gd name="connsiteX18" fmla="*/ 1870 w 1128715"/>
                <a:gd name="connsiteY18" fmla="*/ 266705 h 623836"/>
                <a:gd name="connsiteX19" fmla="*/ 25940 w 1128715"/>
                <a:gd name="connsiteY19" fmla="*/ 360174 h 623836"/>
                <a:gd name="connsiteX20" fmla="*/ 201714 w 1128715"/>
                <a:gd name="connsiteY20" fmla="*/ 402960 h 623836"/>
                <a:gd name="connsiteX21" fmla="*/ 167005 w 1128715"/>
                <a:gd name="connsiteY21" fmla="*/ 618482 h 623836"/>
                <a:gd name="connsiteX22" fmla="*/ 223431 w 1128715"/>
                <a:gd name="connsiteY22" fmla="*/ 618577 h 623836"/>
                <a:gd name="connsiteX23" fmla="*/ 373859 w 1128715"/>
                <a:gd name="connsiteY23" fmla="*/ 611595 h 623836"/>
                <a:gd name="connsiteX24" fmla="*/ 468080 w 1128715"/>
                <a:gd name="connsiteY24" fmla="*/ 561342 h 623836"/>
                <a:gd name="connsiteX25" fmla="*/ 460432 w 1128715"/>
                <a:gd name="connsiteY25" fmla="*/ 487609 h 623836"/>
                <a:gd name="connsiteX26" fmla="*/ 594677 w 1128715"/>
                <a:gd name="connsiteY26" fmla="*/ 473807 h 623836"/>
                <a:gd name="connsiteX27" fmla="*/ 657647 w 1128715"/>
                <a:gd name="connsiteY27" fmla="*/ 536205 h 623836"/>
                <a:gd name="connsiteX28" fmla="*/ 671182 w 1128715"/>
                <a:gd name="connsiteY28" fmla="*/ 613501 h 623836"/>
                <a:gd name="connsiteX29" fmla="*/ 928157 w 1128715"/>
                <a:gd name="connsiteY29" fmla="*/ 601004 h 623836"/>
                <a:gd name="connsiteX30" fmla="*/ 936834 w 1128715"/>
                <a:gd name="connsiteY30" fmla="*/ 599213 h 623836"/>
                <a:gd name="connsiteX31" fmla="*/ 905545 w 1128715"/>
                <a:gd name="connsiteY31" fmla="*/ 443336 h 6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28715" h="623836">
                  <a:moveTo>
                    <a:pt x="905545" y="443336"/>
                  </a:moveTo>
                  <a:cubicBezTo>
                    <a:pt x="914993" y="371908"/>
                    <a:pt x="955075" y="328541"/>
                    <a:pt x="1023417" y="362174"/>
                  </a:cubicBezTo>
                  <a:cubicBezTo>
                    <a:pt x="1098588" y="399150"/>
                    <a:pt x="1145765" y="330008"/>
                    <a:pt x="1122934" y="256446"/>
                  </a:cubicBezTo>
                  <a:cubicBezTo>
                    <a:pt x="1094692" y="165454"/>
                    <a:pt x="1005357" y="256808"/>
                    <a:pt x="946074" y="233567"/>
                  </a:cubicBezTo>
                  <a:cubicBezTo>
                    <a:pt x="865616" y="202011"/>
                    <a:pt x="929405" y="118772"/>
                    <a:pt x="931558" y="58441"/>
                  </a:cubicBezTo>
                  <a:cubicBezTo>
                    <a:pt x="931948" y="47630"/>
                    <a:pt x="931300" y="36952"/>
                    <a:pt x="930110" y="26351"/>
                  </a:cubicBezTo>
                  <a:cubicBezTo>
                    <a:pt x="914813" y="17188"/>
                    <a:pt x="898172" y="10454"/>
                    <a:pt x="880827" y="6329"/>
                  </a:cubicBezTo>
                  <a:cubicBezTo>
                    <a:pt x="800903" y="-12644"/>
                    <a:pt x="717664" y="15311"/>
                    <a:pt x="640473" y="34114"/>
                  </a:cubicBezTo>
                  <a:cubicBezTo>
                    <a:pt x="606717" y="75262"/>
                    <a:pt x="663762" y="86396"/>
                    <a:pt x="665696" y="121963"/>
                  </a:cubicBezTo>
                  <a:cubicBezTo>
                    <a:pt x="667401" y="153405"/>
                    <a:pt x="597563" y="166359"/>
                    <a:pt x="573637" y="169264"/>
                  </a:cubicBezTo>
                  <a:cubicBezTo>
                    <a:pt x="535165" y="173941"/>
                    <a:pt x="495255" y="168502"/>
                    <a:pt x="459565" y="153348"/>
                  </a:cubicBezTo>
                  <a:cubicBezTo>
                    <a:pt x="429980" y="112885"/>
                    <a:pt x="453688" y="109885"/>
                    <a:pt x="473338" y="66927"/>
                  </a:cubicBezTo>
                  <a:cubicBezTo>
                    <a:pt x="491426" y="14968"/>
                    <a:pt x="393033" y="18293"/>
                    <a:pt x="358353" y="13940"/>
                  </a:cubicBezTo>
                  <a:cubicBezTo>
                    <a:pt x="310785" y="7987"/>
                    <a:pt x="262893" y="4872"/>
                    <a:pt x="214973" y="4110"/>
                  </a:cubicBezTo>
                  <a:cubicBezTo>
                    <a:pt x="210410" y="4034"/>
                    <a:pt x="205848" y="4091"/>
                    <a:pt x="201285" y="4053"/>
                  </a:cubicBezTo>
                  <a:cubicBezTo>
                    <a:pt x="200009" y="37790"/>
                    <a:pt x="198990" y="71366"/>
                    <a:pt x="201419" y="104113"/>
                  </a:cubicBezTo>
                  <a:cubicBezTo>
                    <a:pt x="204028" y="139375"/>
                    <a:pt x="208381" y="178837"/>
                    <a:pt x="194713" y="212526"/>
                  </a:cubicBezTo>
                  <a:cubicBezTo>
                    <a:pt x="177578" y="254751"/>
                    <a:pt x="138335" y="240225"/>
                    <a:pt x="103521" y="227424"/>
                  </a:cubicBezTo>
                  <a:cubicBezTo>
                    <a:pt x="58048" y="210707"/>
                    <a:pt x="11976" y="210193"/>
                    <a:pt x="1870" y="266705"/>
                  </a:cubicBezTo>
                  <a:cubicBezTo>
                    <a:pt x="-3979" y="299356"/>
                    <a:pt x="3851" y="334913"/>
                    <a:pt x="25940" y="360174"/>
                  </a:cubicBezTo>
                  <a:cubicBezTo>
                    <a:pt x="82280" y="424601"/>
                    <a:pt x="162195" y="277754"/>
                    <a:pt x="201714" y="402960"/>
                  </a:cubicBezTo>
                  <a:cubicBezTo>
                    <a:pt x="224641" y="475617"/>
                    <a:pt x="190370" y="547349"/>
                    <a:pt x="167005" y="618482"/>
                  </a:cubicBezTo>
                  <a:cubicBezTo>
                    <a:pt x="185817" y="618701"/>
                    <a:pt x="204619" y="618787"/>
                    <a:pt x="223431" y="618577"/>
                  </a:cubicBezTo>
                  <a:cubicBezTo>
                    <a:pt x="273637" y="617996"/>
                    <a:pt x="323834" y="615796"/>
                    <a:pt x="373859" y="611595"/>
                  </a:cubicBezTo>
                  <a:cubicBezTo>
                    <a:pt x="413721" y="608243"/>
                    <a:pt x="494179" y="620063"/>
                    <a:pt x="468080" y="561342"/>
                  </a:cubicBezTo>
                  <a:cubicBezTo>
                    <a:pt x="455269" y="532519"/>
                    <a:pt x="423542" y="510478"/>
                    <a:pt x="460432" y="487609"/>
                  </a:cubicBezTo>
                  <a:cubicBezTo>
                    <a:pt x="498389" y="464072"/>
                    <a:pt x="551986" y="465787"/>
                    <a:pt x="594677" y="473807"/>
                  </a:cubicBezTo>
                  <a:cubicBezTo>
                    <a:pt x="630967" y="480617"/>
                    <a:pt x="684669" y="489066"/>
                    <a:pt x="657647" y="536205"/>
                  </a:cubicBezTo>
                  <a:cubicBezTo>
                    <a:pt x="633977" y="577486"/>
                    <a:pt x="607812" y="597213"/>
                    <a:pt x="671182" y="613501"/>
                  </a:cubicBezTo>
                  <a:cubicBezTo>
                    <a:pt x="756278" y="635379"/>
                    <a:pt x="843966" y="618330"/>
                    <a:pt x="928157" y="601004"/>
                  </a:cubicBezTo>
                  <a:cubicBezTo>
                    <a:pt x="931043" y="600404"/>
                    <a:pt x="933939" y="599813"/>
                    <a:pt x="936834" y="599213"/>
                  </a:cubicBezTo>
                  <a:cubicBezTo>
                    <a:pt x="918080" y="547444"/>
                    <a:pt x="898668" y="495266"/>
                    <a:pt x="905545" y="443336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CF5705-8FBB-3C8F-2424-29F497F36794}"/>
                </a:ext>
              </a:extLst>
            </p:cNvPr>
            <p:cNvSpPr/>
            <p:nvPr/>
          </p:nvSpPr>
          <p:spPr>
            <a:xfrm>
              <a:off x="1974244" y="3951422"/>
              <a:ext cx="824572" cy="739052"/>
            </a:xfrm>
            <a:custGeom>
              <a:avLst/>
              <a:gdLst>
                <a:gd name="connsiteX0" fmla="*/ 803675 w 824572"/>
                <a:gd name="connsiteY0" fmla="*/ 366259 h 739052"/>
                <a:gd name="connsiteX1" fmla="*/ 637521 w 824572"/>
                <a:gd name="connsiteY1" fmla="*/ 343580 h 739052"/>
                <a:gd name="connsiteX2" fmla="*/ 713111 w 824572"/>
                <a:gd name="connsiteY2" fmla="*/ 224108 h 739052"/>
                <a:gd name="connsiteX3" fmla="*/ 813734 w 824572"/>
                <a:gd name="connsiteY3" fmla="*/ 209097 h 739052"/>
                <a:gd name="connsiteX4" fmla="*/ 822325 w 824572"/>
                <a:gd name="connsiteY4" fmla="*/ 122534 h 739052"/>
                <a:gd name="connsiteX5" fmla="*/ 793179 w 824572"/>
                <a:gd name="connsiteY5" fmla="*/ 22673 h 739052"/>
                <a:gd name="connsiteX6" fmla="*/ 597602 w 824572"/>
                <a:gd name="connsiteY6" fmla="*/ 4195 h 739052"/>
                <a:gd name="connsiteX7" fmla="*/ 489531 w 824572"/>
                <a:gd name="connsiteY7" fmla="*/ 43181 h 739052"/>
                <a:gd name="connsiteX8" fmla="*/ 523564 w 824572"/>
                <a:gd name="connsiteY8" fmla="*/ 120981 h 739052"/>
                <a:gd name="connsiteX9" fmla="*/ 307832 w 824572"/>
                <a:gd name="connsiteY9" fmla="*/ 142469 h 739052"/>
                <a:gd name="connsiteX10" fmla="*/ 333569 w 824572"/>
                <a:gd name="connsiteY10" fmla="*/ 50382 h 739052"/>
                <a:gd name="connsiteX11" fmla="*/ 236138 w 824572"/>
                <a:gd name="connsiteY11" fmla="*/ 1118 h 739052"/>
                <a:gd name="connsiteX12" fmla="*/ 90881 w 824572"/>
                <a:gd name="connsiteY12" fmla="*/ 15615 h 739052"/>
                <a:gd name="connsiteX13" fmla="*/ 31531 w 824572"/>
                <a:gd name="connsiteY13" fmla="*/ 28636 h 739052"/>
                <a:gd name="connsiteX14" fmla="*/ 25978 w 824572"/>
                <a:gd name="connsiteY14" fmla="*/ 25359 h 739052"/>
                <a:gd name="connsiteX15" fmla="*/ 27426 w 824572"/>
                <a:gd name="connsiteY15" fmla="*/ 57449 h 739052"/>
                <a:gd name="connsiteX16" fmla="*/ 41942 w 824572"/>
                <a:gd name="connsiteY16" fmla="*/ 232576 h 739052"/>
                <a:gd name="connsiteX17" fmla="*/ 218802 w 824572"/>
                <a:gd name="connsiteY17" fmla="*/ 255455 h 739052"/>
                <a:gd name="connsiteX18" fmla="*/ 119285 w 824572"/>
                <a:gd name="connsiteY18" fmla="*/ 361182 h 739052"/>
                <a:gd name="connsiteX19" fmla="*/ 1413 w 824572"/>
                <a:gd name="connsiteY19" fmla="*/ 442345 h 739052"/>
                <a:gd name="connsiteX20" fmla="*/ 32731 w 824572"/>
                <a:gd name="connsiteY20" fmla="*/ 598231 h 739052"/>
                <a:gd name="connsiteX21" fmla="*/ 256283 w 824572"/>
                <a:gd name="connsiteY21" fmla="*/ 580572 h 739052"/>
                <a:gd name="connsiteX22" fmla="*/ 331207 w 824572"/>
                <a:gd name="connsiteY22" fmla="*/ 637436 h 739052"/>
                <a:gd name="connsiteX23" fmla="*/ 335283 w 824572"/>
                <a:gd name="connsiteY23" fmla="*/ 730505 h 739052"/>
                <a:gd name="connsiteX24" fmla="*/ 521792 w 824572"/>
                <a:gd name="connsiteY24" fmla="*/ 681289 h 739052"/>
                <a:gd name="connsiteX25" fmla="*/ 498332 w 824572"/>
                <a:gd name="connsiteY25" fmla="*/ 604622 h 739052"/>
                <a:gd name="connsiteX26" fmla="*/ 665163 w 824572"/>
                <a:gd name="connsiteY26" fmla="*/ 581248 h 739052"/>
                <a:gd name="connsiteX27" fmla="*/ 807057 w 824572"/>
                <a:gd name="connsiteY27" fmla="*/ 574419 h 739052"/>
                <a:gd name="connsiteX28" fmla="*/ 803675 w 824572"/>
                <a:gd name="connsiteY28" fmla="*/ 366259 h 7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4572" h="739052">
                  <a:moveTo>
                    <a:pt x="803675" y="366259"/>
                  </a:moveTo>
                  <a:cubicBezTo>
                    <a:pt x="768118" y="303775"/>
                    <a:pt x="691185" y="413960"/>
                    <a:pt x="637521" y="343580"/>
                  </a:cubicBezTo>
                  <a:cubicBezTo>
                    <a:pt x="589725" y="280887"/>
                    <a:pt x="633701" y="189875"/>
                    <a:pt x="713111" y="224108"/>
                  </a:cubicBezTo>
                  <a:cubicBezTo>
                    <a:pt x="750964" y="240424"/>
                    <a:pt x="796227" y="251645"/>
                    <a:pt x="813734" y="209097"/>
                  </a:cubicBezTo>
                  <a:cubicBezTo>
                    <a:pt x="825049" y="181588"/>
                    <a:pt x="826735" y="151709"/>
                    <a:pt x="822325" y="122534"/>
                  </a:cubicBezTo>
                  <a:cubicBezTo>
                    <a:pt x="817115" y="88015"/>
                    <a:pt x="805123" y="55354"/>
                    <a:pt x="793179" y="22673"/>
                  </a:cubicBezTo>
                  <a:cubicBezTo>
                    <a:pt x="728675" y="9091"/>
                    <a:pt x="663496" y="-3330"/>
                    <a:pt x="597602" y="4195"/>
                  </a:cubicBezTo>
                  <a:cubicBezTo>
                    <a:pt x="561283" y="8348"/>
                    <a:pt x="515725" y="16749"/>
                    <a:pt x="489531" y="43181"/>
                  </a:cubicBezTo>
                  <a:cubicBezTo>
                    <a:pt x="474425" y="79804"/>
                    <a:pt x="521926" y="91072"/>
                    <a:pt x="523564" y="120981"/>
                  </a:cubicBezTo>
                  <a:cubicBezTo>
                    <a:pt x="527298" y="189485"/>
                    <a:pt x="339951" y="172740"/>
                    <a:pt x="307832" y="142469"/>
                  </a:cubicBezTo>
                  <a:cubicBezTo>
                    <a:pt x="277962" y="114323"/>
                    <a:pt x="333378" y="82900"/>
                    <a:pt x="333569" y="50382"/>
                  </a:cubicBezTo>
                  <a:cubicBezTo>
                    <a:pt x="333788" y="13158"/>
                    <a:pt x="265236" y="3681"/>
                    <a:pt x="236138" y="1118"/>
                  </a:cubicBezTo>
                  <a:cubicBezTo>
                    <a:pt x="187389" y="-3158"/>
                    <a:pt x="138392" y="5509"/>
                    <a:pt x="90881" y="15615"/>
                  </a:cubicBezTo>
                  <a:cubicBezTo>
                    <a:pt x="71069" y="19825"/>
                    <a:pt x="51343" y="24416"/>
                    <a:pt x="31531" y="28636"/>
                  </a:cubicBezTo>
                  <a:cubicBezTo>
                    <a:pt x="29731" y="27455"/>
                    <a:pt x="27826" y="26455"/>
                    <a:pt x="25978" y="25359"/>
                  </a:cubicBezTo>
                  <a:cubicBezTo>
                    <a:pt x="27169" y="35961"/>
                    <a:pt x="27807" y="46638"/>
                    <a:pt x="27426" y="57449"/>
                  </a:cubicBezTo>
                  <a:cubicBezTo>
                    <a:pt x="25273" y="117780"/>
                    <a:pt x="-38516" y="201020"/>
                    <a:pt x="41942" y="232576"/>
                  </a:cubicBezTo>
                  <a:cubicBezTo>
                    <a:pt x="101226" y="255817"/>
                    <a:pt x="190570" y="164472"/>
                    <a:pt x="218802" y="255455"/>
                  </a:cubicBezTo>
                  <a:cubicBezTo>
                    <a:pt x="241634" y="329016"/>
                    <a:pt x="194456" y="398149"/>
                    <a:pt x="119285" y="361182"/>
                  </a:cubicBezTo>
                  <a:cubicBezTo>
                    <a:pt x="50934" y="327550"/>
                    <a:pt x="10852" y="370907"/>
                    <a:pt x="1413" y="442345"/>
                  </a:cubicBezTo>
                  <a:cubicBezTo>
                    <a:pt x="-5454" y="494275"/>
                    <a:pt x="13957" y="546453"/>
                    <a:pt x="32731" y="598231"/>
                  </a:cubicBezTo>
                  <a:cubicBezTo>
                    <a:pt x="105950" y="583105"/>
                    <a:pt x="181617" y="567475"/>
                    <a:pt x="256283" y="580572"/>
                  </a:cubicBezTo>
                  <a:cubicBezTo>
                    <a:pt x="288420" y="586220"/>
                    <a:pt x="346742" y="592802"/>
                    <a:pt x="331207" y="637436"/>
                  </a:cubicBezTo>
                  <a:cubicBezTo>
                    <a:pt x="313481" y="676174"/>
                    <a:pt x="272799" y="710331"/>
                    <a:pt x="335283" y="730505"/>
                  </a:cubicBezTo>
                  <a:cubicBezTo>
                    <a:pt x="373279" y="742764"/>
                    <a:pt x="539404" y="752289"/>
                    <a:pt x="521792" y="681289"/>
                  </a:cubicBezTo>
                  <a:cubicBezTo>
                    <a:pt x="500342" y="657934"/>
                    <a:pt x="473167" y="635360"/>
                    <a:pt x="498332" y="604622"/>
                  </a:cubicBezTo>
                  <a:cubicBezTo>
                    <a:pt x="553530" y="594231"/>
                    <a:pt x="609222" y="586372"/>
                    <a:pt x="665163" y="581248"/>
                  </a:cubicBezTo>
                  <a:cubicBezTo>
                    <a:pt x="712302" y="576933"/>
                    <a:pt x="759679" y="574562"/>
                    <a:pt x="807057" y="574419"/>
                  </a:cubicBezTo>
                  <a:cubicBezTo>
                    <a:pt x="816334" y="504086"/>
                    <a:pt x="841051" y="431944"/>
                    <a:pt x="803675" y="366259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80F7D2A-A3D1-3291-A4A6-1E6BBA962DF5}"/>
                </a:ext>
              </a:extLst>
            </p:cNvPr>
            <p:cNvSpPr/>
            <p:nvPr/>
          </p:nvSpPr>
          <p:spPr>
            <a:xfrm>
              <a:off x="2737273" y="3379965"/>
              <a:ext cx="982404" cy="622463"/>
            </a:xfrm>
            <a:custGeom>
              <a:avLst/>
              <a:gdLst>
                <a:gd name="connsiteX0" fmla="*/ 792531 w 982404"/>
                <a:gd name="connsiteY0" fmla="*/ 366274 h 622463"/>
                <a:gd name="connsiteX1" fmla="*/ 880503 w 982404"/>
                <a:gd name="connsiteY1" fmla="*/ 360968 h 622463"/>
                <a:gd name="connsiteX2" fmla="*/ 960447 w 982404"/>
                <a:gd name="connsiteY2" fmla="*/ 359282 h 622463"/>
                <a:gd name="connsiteX3" fmla="*/ 914146 w 982404"/>
                <a:gd name="connsiteY3" fmla="*/ 214369 h 622463"/>
                <a:gd name="connsiteX4" fmla="*/ 803046 w 982404"/>
                <a:gd name="connsiteY4" fmla="*/ 232419 h 622463"/>
                <a:gd name="connsiteX5" fmla="*/ 768413 w 982404"/>
                <a:gd name="connsiteY5" fmla="*/ 155847 h 622463"/>
                <a:gd name="connsiteX6" fmla="*/ 794674 w 982404"/>
                <a:gd name="connsiteY6" fmla="*/ 23202 h 622463"/>
                <a:gd name="connsiteX7" fmla="*/ 794597 w 982404"/>
                <a:gd name="connsiteY7" fmla="*/ 23193 h 622463"/>
                <a:gd name="connsiteX8" fmla="*/ 537051 w 982404"/>
                <a:gd name="connsiteY8" fmla="*/ 16944 h 622463"/>
                <a:gd name="connsiteX9" fmla="*/ 487188 w 982404"/>
                <a:gd name="connsiteY9" fmla="*/ 152999 h 622463"/>
                <a:gd name="connsiteX10" fmla="*/ 308413 w 982404"/>
                <a:gd name="connsiteY10" fmla="*/ 101212 h 622463"/>
                <a:gd name="connsiteX11" fmla="*/ 294097 w 982404"/>
                <a:gd name="connsiteY11" fmla="*/ 14277 h 622463"/>
                <a:gd name="connsiteX12" fmla="*/ 172939 w 982404"/>
                <a:gd name="connsiteY12" fmla="*/ 1857 h 622463"/>
                <a:gd name="connsiteX13" fmla="*/ 30321 w 982404"/>
                <a:gd name="connsiteY13" fmla="*/ 28593 h 622463"/>
                <a:gd name="connsiteX14" fmla="*/ 20472 w 982404"/>
                <a:gd name="connsiteY14" fmla="*/ 22993 h 622463"/>
                <a:gd name="connsiteX15" fmla="*/ 13405 w 982404"/>
                <a:gd name="connsiteY15" fmla="*/ 87553 h 622463"/>
                <a:gd name="connsiteX16" fmla="*/ 101968 w 982404"/>
                <a:gd name="connsiteY16" fmla="*/ 232085 h 622463"/>
                <a:gd name="connsiteX17" fmla="*/ 200199 w 982404"/>
                <a:gd name="connsiteY17" fmla="*/ 225990 h 622463"/>
                <a:gd name="connsiteX18" fmla="*/ 219030 w 982404"/>
                <a:gd name="connsiteY18" fmla="*/ 315582 h 622463"/>
                <a:gd name="connsiteX19" fmla="*/ 65039 w 982404"/>
                <a:gd name="connsiteY19" fmla="*/ 344976 h 622463"/>
                <a:gd name="connsiteX20" fmla="*/ 2555 w 982404"/>
                <a:gd name="connsiteY20" fmla="*/ 502177 h 622463"/>
                <a:gd name="connsiteX21" fmla="*/ 30149 w 982404"/>
                <a:gd name="connsiteY21" fmla="*/ 594131 h 622463"/>
                <a:gd name="connsiteX22" fmla="*/ 91986 w 982404"/>
                <a:gd name="connsiteY22" fmla="*/ 606923 h 622463"/>
                <a:gd name="connsiteX23" fmla="*/ 330339 w 982404"/>
                <a:gd name="connsiteY23" fmla="*/ 599417 h 622463"/>
                <a:gd name="connsiteX24" fmla="*/ 301355 w 982404"/>
                <a:gd name="connsiteY24" fmla="*/ 502567 h 622463"/>
                <a:gd name="connsiteX25" fmla="*/ 409168 w 982404"/>
                <a:gd name="connsiteY25" fmla="*/ 468067 h 622463"/>
                <a:gd name="connsiteX26" fmla="*/ 521506 w 982404"/>
                <a:gd name="connsiteY26" fmla="*/ 499662 h 622463"/>
                <a:gd name="connsiteX27" fmla="*/ 488502 w 982404"/>
                <a:gd name="connsiteY27" fmla="*/ 599379 h 622463"/>
                <a:gd name="connsiteX28" fmla="*/ 745677 w 982404"/>
                <a:gd name="connsiteY28" fmla="*/ 607885 h 622463"/>
                <a:gd name="connsiteX29" fmla="*/ 788216 w 982404"/>
                <a:gd name="connsiteY29" fmla="*/ 599255 h 622463"/>
                <a:gd name="connsiteX30" fmla="*/ 792531 w 982404"/>
                <a:gd name="connsiteY30" fmla="*/ 366274 h 6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82404" h="622463">
                  <a:moveTo>
                    <a:pt x="792531" y="366274"/>
                  </a:moveTo>
                  <a:cubicBezTo>
                    <a:pt x="823353" y="339385"/>
                    <a:pt x="844280" y="343137"/>
                    <a:pt x="880503" y="360968"/>
                  </a:cubicBezTo>
                  <a:cubicBezTo>
                    <a:pt x="906383" y="373694"/>
                    <a:pt x="940044" y="387172"/>
                    <a:pt x="960447" y="359282"/>
                  </a:cubicBezTo>
                  <a:cubicBezTo>
                    <a:pt x="993251" y="314439"/>
                    <a:pt x="997756" y="196357"/>
                    <a:pt x="914146" y="214369"/>
                  </a:cubicBezTo>
                  <a:cubicBezTo>
                    <a:pt x="878332" y="222094"/>
                    <a:pt x="838784" y="253602"/>
                    <a:pt x="803046" y="232419"/>
                  </a:cubicBezTo>
                  <a:cubicBezTo>
                    <a:pt x="778472" y="217874"/>
                    <a:pt x="770299" y="184299"/>
                    <a:pt x="768413" y="155847"/>
                  </a:cubicBezTo>
                  <a:cubicBezTo>
                    <a:pt x="765394" y="110347"/>
                    <a:pt x="779700" y="66312"/>
                    <a:pt x="794674" y="23202"/>
                  </a:cubicBezTo>
                  <a:cubicBezTo>
                    <a:pt x="794645" y="23202"/>
                    <a:pt x="794626" y="23193"/>
                    <a:pt x="794597" y="23193"/>
                  </a:cubicBezTo>
                  <a:cubicBezTo>
                    <a:pt x="709968" y="5448"/>
                    <a:pt x="621538" y="-10440"/>
                    <a:pt x="537051" y="16944"/>
                  </a:cubicBezTo>
                  <a:cubicBezTo>
                    <a:pt x="419579" y="55016"/>
                    <a:pt x="578990" y="112975"/>
                    <a:pt x="487188" y="152999"/>
                  </a:cubicBezTo>
                  <a:cubicBezTo>
                    <a:pt x="449497" y="169430"/>
                    <a:pt x="252177" y="182193"/>
                    <a:pt x="308413" y="101212"/>
                  </a:cubicBezTo>
                  <a:cubicBezTo>
                    <a:pt x="335959" y="61540"/>
                    <a:pt x="345284" y="34118"/>
                    <a:pt x="294097" y="14277"/>
                  </a:cubicBezTo>
                  <a:cubicBezTo>
                    <a:pt x="255654" y="-629"/>
                    <a:pt x="213534" y="-2048"/>
                    <a:pt x="172939" y="1857"/>
                  </a:cubicBezTo>
                  <a:cubicBezTo>
                    <a:pt x="124685" y="6495"/>
                    <a:pt x="77632" y="18564"/>
                    <a:pt x="30321" y="28593"/>
                  </a:cubicBezTo>
                  <a:cubicBezTo>
                    <a:pt x="27111" y="26565"/>
                    <a:pt x="23787" y="24783"/>
                    <a:pt x="20472" y="22993"/>
                  </a:cubicBezTo>
                  <a:cubicBezTo>
                    <a:pt x="21501" y="43767"/>
                    <a:pt x="20024" y="65093"/>
                    <a:pt x="13405" y="87553"/>
                  </a:cubicBezTo>
                  <a:cubicBezTo>
                    <a:pt x="-6912" y="156486"/>
                    <a:pt x="651" y="268700"/>
                    <a:pt x="101968" y="232085"/>
                  </a:cubicBezTo>
                  <a:cubicBezTo>
                    <a:pt x="132067" y="221208"/>
                    <a:pt x="173548" y="196910"/>
                    <a:pt x="200199" y="225990"/>
                  </a:cubicBezTo>
                  <a:cubicBezTo>
                    <a:pt x="222345" y="250164"/>
                    <a:pt x="226917" y="284654"/>
                    <a:pt x="219030" y="315582"/>
                  </a:cubicBezTo>
                  <a:cubicBezTo>
                    <a:pt x="191560" y="423319"/>
                    <a:pt x="130581" y="340718"/>
                    <a:pt x="65039" y="344976"/>
                  </a:cubicBezTo>
                  <a:cubicBezTo>
                    <a:pt x="2279" y="349062"/>
                    <a:pt x="-5331" y="457552"/>
                    <a:pt x="2555" y="502177"/>
                  </a:cubicBezTo>
                  <a:cubicBezTo>
                    <a:pt x="8147" y="533828"/>
                    <a:pt x="19129" y="563994"/>
                    <a:pt x="30149" y="594131"/>
                  </a:cubicBezTo>
                  <a:cubicBezTo>
                    <a:pt x="50819" y="598484"/>
                    <a:pt x="71431" y="602951"/>
                    <a:pt x="91986" y="606923"/>
                  </a:cubicBezTo>
                  <a:cubicBezTo>
                    <a:pt x="171205" y="622220"/>
                    <a:pt x="253511" y="629630"/>
                    <a:pt x="330339" y="599417"/>
                  </a:cubicBezTo>
                  <a:cubicBezTo>
                    <a:pt x="342236" y="560784"/>
                    <a:pt x="288010" y="533685"/>
                    <a:pt x="301355" y="502567"/>
                  </a:cubicBezTo>
                  <a:cubicBezTo>
                    <a:pt x="315938" y="468544"/>
                    <a:pt x="377593" y="467039"/>
                    <a:pt x="409168" y="468067"/>
                  </a:cubicBezTo>
                  <a:cubicBezTo>
                    <a:pt x="446306" y="469277"/>
                    <a:pt x="492331" y="475706"/>
                    <a:pt x="521506" y="499662"/>
                  </a:cubicBezTo>
                  <a:cubicBezTo>
                    <a:pt x="531345" y="543039"/>
                    <a:pt x="472890" y="556117"/>
                    <a:pt x="488502" y="599379"/>
                  </a:cubicBezTo>
                  <a:cubicBezTo>
                    <a:pt x="571131" y="633136"/>
                    <a:pt x="660228" y="624344"/>
                    <a:pt x="745677" y="607885"/>
                  </a:cubicBezTo>
                  <a:cubicBezTo>
                    <a:pt x="759821" y="605161"/>
                    <a:pt x="774004" y="602218"/>
                    <a:pt x="788216" y="599255"/>
                  </a:cubicBezTo>
                  <a:cubicBezTo>
                    <a:pt x="793654" y="518331"/>
                    <a:pt x="733675" y="440854"/>
                    <a:pt x="792531" y="366274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E18BA2A-390F-2752-9107-DA3263550545}"/>
                </a:ext>
              </a:extLst>
            </p:cNvPr>
            <p:cNvSpPr/>
            <p:nvPr/>
          </p:nvSpPr>
          <p:spPr>
            <a:xfrm>
              <a:off x="1070126" y="3275117"/>
              <a:ext cx="1126951" cy="846205"/>
            </a:xfrm>
            <a:custGeom>
              <a:avLst/>
              <a:gdLst>
                <a:gd name="connsiteX0" fmla="*/ 358349 w 1126951"/>
                <a:gd name="connsiteY0" fmla="*/ 689254 h 846205"/>
                <a:gd name="connsiteX1" fmla="*/ 473334 w 1126951"/>
                <a:gd name="connsiteY1" fmla="*/ 742242 h 846205"/>
                <a:gd name="connsiteX2" fmla="*/ 459561 w 1126951"/>
                <a:gd name="connsiteY2" fmla="*/ 828662 h 846205"/>
                <a:gd name="connsiteX3" fmla="*/ 573632 w 1126951"/>
                <a:gd name="connsiteY3" fmla="*/ 844578 h 846205"/>
                <a:gd name="connsiteX4" fmla="*/ 665692 w 1126951"/>
                <a:gd name="connsiteY4" fmla="*/ 797277 h 846205"/>
                <a:gd name="connsiteX5" fmla="*/ 640469 w 1126951"/>
                <a:gd name="connsiteY5" fmla="*/ 709428 h 846205"/>
                <a:gd name="connsiteX6" fmla="*/ 880823 w 1126951"/>
                <a:gd name="connsiteY6" fmla="*/ 681644 h 846205"/>
                <a:gd name="connsiteX7" fmla="*/ 930106 w 1126951"/>
                <a:gd name="connsiteY7" fmla="*/ 701665 h 846205"/>
                <a:gd name="connsiteX8" fmla="*/ 911808 w 1126951"/>
                <a:gd name="connsiteY8" fmla="*/ 524700 h 846205"/>
                <a:gd name="connsiteX9" fmla="*/ 969654 w 1126951"/>
                <a:gd name="connsiteY9" fmla="*/ 449424 h 846205"/>
                <a:gd name="connsiteX10" fmla="*/ 1063246 w 1126951"/>
                <a:gd name="connsiteY10" fmla="*/ 479990 h 846205"/>
                <a:gd name="connsiteX11" fmla="*/ 1106871 w 1126951"/>
                <a:gd name="connsiteY11" fmla="*/ 331381 h 846205"/>
                <a:gd name="connsiteX12" fmla="*/ 921085 w 1126951"/>
                <a:gd name="connsiteY12" fmla="*/ 303987 h 846205"/>
                <a:gd name="connsiteX13" fmla="*/ 935487 w 1126951"/>
                <a:gd name="connsiteY13" fmla="*/ 130927 h 846205"/>
                <a:gd name="connsiteX14" fmla="*/ 730890 w 1126951"/>
                <a:gd name="connsiteY14" fmla="*/ 155254 h 846205"/>
                <a:gd name="connsiteX15" fmla="*/ 630868 w 1126951"/>
                <a:gd name="connsiteY15" fmla="*/ 99638 h 846205"/>
                <a:gd name="connsiteX16" fmla="*/ 635402 w 1126951"/>
                <a:gd name="connsiteY16" fmla="*/ 16751 h 846205"/>
                <a:gd name="connsiteX17" fmla="*/ 440416 w 1126951"/>
                <a:gd name="connsiteY17" fmla="*/ 49688 h 846205"/>
                <a:gd name="connsiteX18" fmla="*/ 473277 w 1126951"/>
                <a:gd name="connsiteY18" fmla="*/ 109944 h 846205"/>
                <a:gd name="connsiteX19" fmla="*/ 423947 w 1126951"/>
                <a:gd name="connsiteY19" fmla="*/ 139100 h 846205"/>
                <a:gd name="connsiteX20" fmla="*/ 273928 w 1126951"/>
                <a:gd name="connsiteY20" fmla="*/ 149911 h 846205"/>
                <a:gd name="connsiteX21" fmla="*/ 179983 w 1126951"/>
                <a:gd name="connsiteY21" fmla="*/ 151092 h 846205"/>
                <a:gd name="connsiteX22" fmla="*/ 124043 w 1126951"/>
                <a:gd name="connsiteY22" fmla="*/ 338382 h 846205"/>
                <a:gd name="connsiteX23" fmla="*/ 6009 w 1126951"/>
                <a:gd name="connsiteY23" fmla="*/ 354231 h 846205"/>
                <a:gd name="connsiteX24" fmla="*/ 16153 w 1126951"/>
                <a:gd name="connsiteY24" fmla="*/ 450672 h 846205"/>
                <a:gd name="connsiteX25" fmla="*/ 191089 w 1126951"/>
                <a:gd name="connsiteY25" fmla="*/ 494906 h 846205"/>
                <a:gd name="connsiteX26" fmla="*/ 201291 w 1126951"/>
                <a:gd name="connsiteY26" fmla="*/ 679377 h 846205"/>
                <a:gd name="connsiteX27" fmla="*/ 214978 w 1126951"/>
                <a:gd name="connsiteY27" fmla="*/ 679434 h 846205"/>
                <a:gd name="connsiteX28" fmla="*/ 358349 w 1126951"/>
                <a:gd name="connsiteY28" fmla="*/ 689254 h 84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26951" h="846205">
                  <a:moveTo>
                    <a:pt x="358349" y="689254"/>
                  </a:moveTo>
                  <a:cubicBezTo>
                    <a:pt x="393029" y="693598"/>
                    <a:pt x="491422" y="690273"/>
                    <a:pt x="473334" y="742242"/>
                  </a:cubicBezTo>
                  <a:cubicBezTo>
                    <a:pt x="453684" y="785200"/>
                    <a:pt x="429976" y="788200"/>
                    <a:pt x="459561" y="828662"/>
                  </a:cubicBezTo>
                  <a:cubicBezTo>
                    <a:pt x="495251" y="843816"/>
                    <a:pt x="535171" y="849255"/>
                    <a:pt x="573632" y="844578"/>
                  </a:cubicBezTo>
                  <a:cubicBezTo>
                    <a:pt x="597550" y="841673"/>
                    <a:pt x="667397" y="828719"/>
                    <a:pt x="665692" y="797277"/>
                  </a:cubicBezTo>
                  <a:cubicBezTo>
                    <a:pt x="663758" y="761720"/>
                    <a:pt x="606713" y="750586"/>
                    <a:pt x="640469" y="709428"/>
                  </a:cubicBezTo>
                  <a:cubicBezTo>
                    <a:pt x="717660" y="690626"/>
                    <a:pt x="800909" y="662670"/>
                    <a:pt x="880823" y="681644"/>
                  </a:cubicBezTo>
                  <a:cubicBezTo>
                    <a:pt x="898168" y="685768"/>
                    <a:pt x="914808" y="692502"/>
                    <a:pt x="930106" y="701665"/>
                  </a:cubicBezTo>
                  <a:cubicBezTo>
                    <a:pt x="923495" y="642610"/>
                    <a:pt x="897864" y="586013"/>
                    <a:pt x="911808" y="524700"/>
                  </a:cubicBezTo>
                  <a:cubicBezTo>
                    <a:pt x="917885" y="497992"/>
                    <a:pt x="937507" y="450862"/>
                    <a:pt x="969654" y="449424"/>
                  </a:cubicBezTo>
                  <a:cubicBezTo>
                    <a:pt x="1004039" y="447881"/>
                    <a:pt x="1030004" y="476342"/>
                    <a:pt x="1063246" y="479990"/>
                  </a:cubicBezTo>
                  <a:cubicBezTo>
                    <a:pt x="1134255" y="487781"/>
                    <a:pt x="1141370" y="371167"/>
                    <a:pt x="1106871" y="331381"/>
                  </a:cubicBezTo>
                  <a:cubicBezTo>
                    <a:pt x="1056502" y="273288"/>
                    <a:pt x="959471" y="403037"/>
                    <a:pt x="921085" y="303987"/>
                  </a:cubicBezTo>
                  <a:cubicBezTo>
                    <a:pt x="898473" y="245656"/>
                    <a:pt x="915371" y="188315"/>
                    <a:pt x="935487" y="130927"/>
                  </a:cubicBezTo>
                  <a:cubicBezTo>
                    <a:pt x="867222" y="145129"/>
                    <a:pt x="798803" y="160017"/>
                    <a:pt x="730890" y="155254"/>
                  </a:cubicBezTo>
                  <a:cubicBezTo>
                    <a:pt x="691828" y="152520"/>
                    <a:pt x="620686" y="151663"/>
                    <a:pt x="630868" y="99638"/>
                  </a:cubicBezTo>
                  <a:cubicBezTo>
                    <a:pt x="664368" y="74149"/>
                    <a:pt x="684008" y="33124"/>
                    <a:pt x="635402" y="16751"/>
                  </a:cubicBezTo>
                  <a:cubicBezTo>
                    <a:pt x="589244" y="1206"/>
                    <a:pt x="451341" y="-23140"/>
                    <a:pt x="440416" y="49688"/>
                  </a:cubicBezTo>
                  <a:cubicBezTo>
                    <a:pt x="452570" y="68977"/>
                    <a:pt x="468886" y="86798"/>
                    <a:pt x="473277" y="109944"/>
                  </a:cubicBezTo>
                  <a:cubicBezTo>
                    <a:pt x="482383" y="145919"/>
                    <a:pt x="448122" y="136366"/>
                    <a:pt x="423947" y="139100"/>
                  </a:cubicBezTo>
                  <a:cubicBezTo>
                    <a:pt x="374112" y="144729"/>
                    <a:pt x="324049" y="148196"/>
                    <a:pt x="273928" y="149911"/>
                  </a:cubicBezTo>
                  <a:cubicBezTo>
                    <a:pt x="242620" y="150977"/>
                    <a:pt x="211302" y="151301"/>
                    <a:pt x="179983" y="151092"/>
                  </a:cubicBezTo>
                  <a:cubicBezTo>
                    <a:pt x="208015" y="253581"/>
                    <a:pt x="226465" y="370005"/>
                    <a:pt x="124043" y="338382"/>
                  </a:cubicBezTo>
                  <a:cubicBezTo>
                    <a:pt x="84248" y="326094"/>
                    <a:pt x="24650" y="297967"/>
                    <a:pt x="6009" y="354231"/>
                  </a:cubicBezTo>
                  <a:cubicBezTo>
                    <a:pt x="-4449" y="385797"/>
                    <a:pt x="-1373" y="422164"/>
                    <a:pt x="16153" y="450672"/>
                  </a:cubicBezTo>
                  <a:cubicBezTo>
                    <a:pt x="66703" y="532911"/>
                    <a:pt x="161495" y="384502"/>
                    <a:pt x="191089" y="494906"/>
                  </a:cubicBezTo>
                  <a:cubicBezTo>
                    <a:pt x="206939" y="554047"/>
                    <a:pt x="203662" y="616969"/>
                    <a:pt x="201291" y="679377"/>
                  </a:cubicBezTo>
                  <a:cubicBezTo>
                    <a:pt x="205853" y="679415"/>
                    <a:pt x="210416" y="679358"/>
                    <a:pt x="214978" y="679434"/>
                  </a:cubicBezTo>
                  <a:cubicBezTo>
                    <a:pt x="262879" y="680186"/>
                    <a:pt x="310781" y="683301"/>
                    <a:pt x="358349" y="689254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D77FF61-96EF-33BC-8669-6F010C643131}"/>
                </a:ext>
              </a:extLst>
            </p:cNvPr>
            <p:cNvSpPr/>
            <p:nvPr/>
          </p:nvSpPr>
          <p:spPr>
            <a:xfrm>
              <a:off x="1977832" y="3379481"/>
              <a:ext cx="982068" cy="740712"/>
            </a:xfrm>
            <a:custGeom>
              <a:avLst/>
              <a:gdLst>
                <a:gd name="connsiteX0" fmla="*/ 824480 w 982068"/>
                <a:gd name="connsiteY0" fmla="*/ 345450 h 740712"/>
                <a:gd name="connsiteX1" fmla="*/ 978471 w 982068"/>
                <a:gd name="connsiteY1" fmla="*/ 316056 h 740712"/>
                <a:gd name="connsiteX2" fmla="*/ 959640 w 982068"/>
                <a:gd name="connsiteY2" fmla="*/ 226463 h 740712"/>
                <a:gd name="connsiteX3" fmla="*/ 861409 w 982068"/>
                <a:gd name="connsiteY3" fmla="*/ 232559 h 740712"/>
                <a:gd name="connsiteX4" fmla="*/ 772845 w 982068"/>
                <a:gd name="connsiteY4" fmla="*/ 88027 h 740712"/>
                <a:gd name="connsiteX5" fmla="*/ 779913 w 982068"/>
                <a:gd name="connsiteY5" fmla="*/ 23467 h 740712"/>
                <a:gd name="connsiteX6" fmla="*/ 674338 w 982068"/>
                <a:gd name="connsiteY6" fmla="*/ 35 h 740712"/>
                <a:gd name="connsiteX7" fmla="*/ 487600 w 982068"/>
                <a:gd name="connsiteY7" fmla="*/ 73882 h 740712"/>
                <a:gd name="connsiteX8" fmla="*/ 484619 w 982068"/>
                <a:gd name="connsiteY8" fmla="*/ 153464 h 740712"/>
                <a:gd name="connsiteX9" fmla="*/ 369347 w 982068"/>
                <a:gd name="connsiteY9" fmla="*/ 168066 h 740712"/>
                <a:gd name="connsiteX10" fmla="*/ 294386 w 982068"/>
                <a:gd name="connsiteY10" fmla="*/ 119069 h 740712"/>
                <a:gd name="connsiteX11" fmla="*/ 309149 w 982068"/>
                <a:gd name="connsiteY11" fmla="*/ 25562 h 740712"/>
                <a:gd name="connsiteX12" fmla="*/ 27771 w 982068"/>
                <a:gd name="connsiteY12" fmla="*/ 26543 h 740712"/>
                <a:gd name="connsiteX13" fmla="*/ 13369 w 982068"/>
                <a:gd name="connsiteY13" fmla="*/ 199603 h 740712"/>
                <a:gd name="connsiteX14" fmla="*/ 199154 w 982068"/>
                <a:gd name="connsiteY14" fmla="*/ 226997 h 740712"/>
                <a:gd name="connsiteX15" fmla="*/ 155530 w 982068"/>
                <a:gd name="connsiteY15" fmla="*/ 375606 h 740712"/>
                <a:gd name="connsiteX16" fmla="*/ 61937 w 982068"/>
                <a:gd name="connsiteY16" fmla="*/ 345040 h 740712"/>
                <a:gd name="connsiteX17" fmla="*/ 4092 w 982068"/>
                <a:gd name="connsiteY17" fmla="*/ 420316 h 740712"/>
                <a:gd name="connsiteX18" fmla="*/ 22390 w 982068"/>
                <a:gd name="connsiteY18" fmla="*/ 597281 h 740712"/>
                <a:gd name="connsiteX19" fmla="*/ 27943 w 982068"/>
                <a:gd name="connsiteY19" fmla="*/ 600558 h 740712"/>
                <a:gd name="connsiteX20" fmla="*/ 87293 w 982068"/>
                <a:gd name="connsiteY20" fmla="*/ 587537 h 740712"/>
                <a:gd name="connsiteX21" fmla="*/ 232549 w 982068"/>
                <a:gd name="connsiteY21" fmla="*/ 573040 h 740712"/>
                <a:gd name="connsiteX22" fmla="*/ 329980 w 982068"/>
                <a:gd name="connsiteY22" fmla="*/ 622303 h 740712"/>
                <a:gd name="connsiteX23" fmla="*/ 304244 w 982068"/>
                <a:gd name="connsiteY23" fmla="*/ 714391 h 740712"/>
                <a:gd name="connsiteX24" fmla="*/ 519976 w 982068"/>
                <a:gd name="connsiteY24" fmla="*/ 692903 h 740712"/>
                <a:gd name="connsiteX25" fmla="*/ 485943 w 982068"/>
                <a:gd name="connsiteY25" fmla="*/ 615103 h 740712"/>
                <a:gd name="connsiteX26" fmla="*/ 594014 w 982068"/>
                <a:gd name="connsiteY26" fmla="*/ 576117 h 740712"/>
                <a:gd name="connsiteX27" fmla="*/ 789590 w 982068"/>
                <a:gd name="connsiteY27" fmla="*/ 594595 h 740712"/>
                <a:gd name="connsiteX28" fmla="*/ 761996 w 982068"/>
                <a:gd name="connsiteY28" fmla="*/ 502641 h 740712"/>
                <a:gd name="connsiteX29" fmla="*/ 824480 w 982068"/>
                <a:gd name="connsiteY29" fmla="*/ 345450 h 7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82068" h="740712">
                  <a:moveTo>
                    <a:pt x="824480" y="345450"/>
                  </a:moveTo>
                  <a:cubicBezTo>
                    <a:pt x="890022" y="341192"/>
                    <a:pt x="951001" y="423793"/>
                    <a:pt x="978471" y="316056"/>
                  </a:cubicBezTo>
                  <a:cubicBezTo>
                    <a:pt x="986358" y="285128"/>
                    <a:pt x="981795" y="250638"/>
                    <a:pt x="959640" y="226463"/>
                  </a:cubicBezTo>
                  <a:cubicBezTo>
                    <a:pt x="932980" y="197374"/>
                    <a:pt x="891508" y="221682"/>
                    <a:pt x="861409" y="232559"/>
                  </a:cubicBezTo>
                  <a:cubicBezTo>
                    <a:pt x="760091" y="269174"/>
                    <a:pt x="752529" y="156960"/>
                    <a:pt x="772845" y="88027"/>
                  </a:cubicBezTo>
                  <a:cubicBezTo>
                    <a:pt x="779465" y="65577"/>
                    <a:pt x="780942" y="44241"/>
                    <a:pt x="779913" y="23467"/>
                  </a:cubicBezTo>
                  <a:cubicBezTo>
                    <a:pt x="747652" y="6036"/>
                    <a:pt x="710923" y="-546"/>
                    <a:pt x="674338" y="35"/>
                  </a:cubicBezTo>
                  <a:cubicBezTo>
                    <a:pt x="637943" y="616"/>
                    <a:pt x="456872" y="13170"/>
                    <a:pt x="487600" y="73882"/>
                  </a:cubicBezTo>
                  <a:cubicBezTo>
                    <a:pt x="507450" y="113125"/>
                    <a:pt x="545484" y="126937"/>
                    <a:pt x="484619" y="153464"/>
                  </a:cubicBezTo>
                  <a:cubicBezTo>
                    <a:pt x="448614" y="169152"/>
                    <a:pt x="408104" y="173533"/>
                    <a:pt x="369347" y="168066"/>
                  </a:cubicBezTo>
                  <a:cubicBezTo>
                    <a:pt x="350735" y="165446"/>
                    <a:pt x="282194" y="152892"/>
                    <a:pt x="294386" y="119069"/>
                  </a:cubicBezTo>
                  <a:cubicBezTo>
                    <a:pt x="311111" y="91228"/>
                    <a:pt x="356727" y="44669"/>
                    <a:pt x="309149" y="25562"/>
                  </a:cubicBezTo>
                  <a:cubicBezTo>
                    <a:pt x="216785" y="-11547"/>
                    <a:pt x="122421" y="6845"/>
                    <a:pt x="27771" y="26543"/>
                  </a:cubicBezTo>
                  <a:cubicBezTo>
                    <a:pt x="7654" y="83931"/>
                    <a:pt x="-9243" y="141272"/>
                    <a:pt x="13369" y="199603"/>
                  </a:cubicBezTo>
                  <a:cubicBezTo>
                    <a:pt x="51755" y="298654"/>
                    <a:pt x="148786" y="168904"/>
                    <a:pt x="199154" y="226997"/>
                  </a:cubicBezTo>
                  <a:cubicBezTo>
                    <a:pt x="233654" y="266783"/>
                    <a:pt x="226539" y="383397"/>
                    <a:pt x="155530" y="375606"/>
                  </a:cubicBezTo>
                  <a:cubicBezTo>
                    <a:pt x="122288" y="371958"/>
                    <a:pt x="96323" y="343497"/>
                    <a:pt x="61937" y="345040"/>
                  </a:cubicBezTo>
                  <a:cubicBezTo>
                    <a:pt x="29791" y="346479"/>
                    <a:pt x="10169" y="393618"/>
                    <a:pt x="4092" y="420316"/>
                  </a:cubicBezTo>
                  <a:cubicBezTo>
                    <a:pt x="-9853" y="481638"/>
                    <a:pt x="15779" y="538226"/>
                    <a:pt x="22390" y="597281"/>
                  </a:cubicBezTo>
                  <a:cubicBezTo>
                    <a:pt x="24228" y="598377"/>
                    <a:pt x="26142" y="599377"/>
                    <a:pt x="27943" y="600558"/>
                  </a:cubicBezTo>
                  <a:cubicBezTo>
                    <a:pt x="47755" y="596338"/>
                    <a:pt x="67481" y="591747"/>
                    <a:pt x="87293" y="587537"/>
                  </a:cubicBezTo>
                  <a:cubicBezTo>
                    <a:pt x="134804" y="577422"/>
                    <a:pt x="183800" y="568754"/>
                    <a:pt x="232549" y="573040"/>
                  </a:cubicBezTo>
                  <a:cubicBezTo>
                    <a:pt x="261638" y="575602"/>
                    <a:pt x="330190" y="585080"/>
                    <a:pt x="329980" y="622303"/>
                  </a:cubicBezTo>
                  <a:cubicBezTo>
                    <a:pt x="329790" y="654822"/>
                    <a:pt x="274373" y="686245"/>
                    <a:pt x="304244" y="714391"/>
                  </a:cubicBezTo>
                  <a:cubicBezTo>
                    <a:pt x="336362" y="744661"/>
                    <a:pt x="523709" y="761416"/>
                    <a:pt x="519976" y="692903"/>
                  </a:cubicBezTo>
                  <a:cubicBezTo>
                    <a:pt x="518347" y="662994"/>
                    <a:pt x="470836" y="651726"/>
                    <a:pt x="485943" y="615103"/>
                  </a:cubicBezTo>
                  <a:cubicBezTo>
                    <a:pt x="512137" y="588680"/>
                    <a:pt x="557685" y="580269"/>
                    <a:pt x="594014" y="576117"/>
                  </a:cubicBezTo>
                  <a:cubicBezTo>
                    <a:pt x="659907" y="568592"/>
                    <a:pt x="725087" y="581022"/>
                    <a:pt x="789590" y="594595"/>
                  </a:cubicBezTo>
                  <a:cubicBezTo>
                    <a:pt x="778570" y="564458"/>
                    <a:pt x="767588" y="534292"/>
                    <a:pt x="761996" y="502641"/>
                  </a:cubicBezTo>
                  <a:cubicBezTo>
                    <a:pt x="754110" y="458035"/>
                    <a:pt x="761720" y="349536"/>
                    <a:pt x="824480" y="345450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64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4EBF0-932F-2EA4-E3F7-3E5CD29EB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4F3B1-F532-354C-111E-276DFE7CF2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68413"/>
            <a:ext cx="7518674" cy="2786351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/>
              </a:rPr>
              <a:t>How well did you: </a:t>
            </a:r>
          </a:p>
          <a:p>
            <a:endParaRPr lang="en-US" sz="4800">
              <a:latin typeface="Edu QLD Beginner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991F70-815E-4FB7-C063-21EDD2515212}"/>
              </a:ext>
            </a:extLst>
          </p:cNvPr>
          <p:cNvSpPr/>
          <p:nvPr/>
        </p:nvSpPr>
        <p:spPr>
          <a:xfrm rot="5400000">
            <a:off x="382571" y="2599641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88B6C00-7482-02FE-900C-41ED22906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4" t="66034" r="1014" b="-945"/>
          <a:stretch>
            <a:fillRect/>
          </a:stretch>
        </p:blipFill>
        <p:spPr>
          <a:xfrm>
            <a:off x="268904" y="2438400"/>
            <a:ext cx="1618791" cy="1721537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94803C2-E6A6-2D2F-6964-483D35AB7289}"/>
              </a:ext>
            </a:extLst>
          </p:cNvPr>
          <p:cNvSpPr txBox="1">
            <a:spLocks/>
          </p:cNvSpPr>
          <p:nvPr/>
        </p:nvSpPr>
        <p:spPr>
          <a:xfrm>
            <a:off x="1954374" y="2694079"/>
            <a:ext cx="654385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b="1" i="0">
                <a:solidFill>
                  <a:srgbClr val="000000"/>
                </a:solidFill>
                <a:latin typeface="Edu QLD Beginner" pitchFamily="2" charset="0"/>
              </a:rPr>
              <a:t>understand</a:t>
            </a:r>
            <a:r>
              <a:rPr lang="en-US" sz="3600" i="0">
                <a:latin typeface="Edu QLD Beginner" pitchFamily="2" charset="0"/>
              </a:rPr>
              <a:t> </a:t>
            </a: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it’s okay</a:t>
            </a:r>
            <a:br>
              <a:rPr lang="en-US" sz="3600" i="0">
                <a:solidFill>
                  <a:srgbClr val="000000"/>
                </a:solidFill>
                <a:latin typeface="Edu QLD Beginner" pitchFamily="2" charset="0"/>
              </a:rPr>
            </a:b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to like different things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86308FA-950B-34D6-6B8A-6C04BC599C71}"/>
              </a:ext>
            </a:extLst>
          </p:cNvPr>
          <p:cNvSpPr txBox="1">
            <a:spLocks/>
          </p:cNvSpPr>
          <p:nvPr/>
        </p:nvSpPr>
        <p:spPr>
          <a:xfrm>
            <a:off x="1954374" y="4429226"/>
            <a:ext cx="541047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600" b="1" i="0">
                <a:solidFill>
                  <a:srgbClr val="000000"/>
                </a:solidFill>
                <a:latin typeface="Edu QLD Beginner" pitchFamily="2" charset="0"/>
              </a:rPr>
              <a:t>say</a:t>
            </a:r>
            <a:r>
              <a:rPr lang="en-US" sz="3600" i="0">
                <a:latin typeface="Edu QLD Beginner" pitchFamily="2" charset="0"/>
              </a:rPr>
              <a:t> </a:t>
            </a:r>
            <a:r>
              <a:rPr lang="en-US" sz="3600" i="0">
                <a:solidFill>
                  <a:srgbClr val="000000"/>
                </a:solidFill>
                <a:latin typeface="Edu QLD Beginner" pitchFamily="2" charset="0"/>
              </a:rPr>
              <a:t>at least two likes and two talents?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274CAEF-CCD4-A8DA-15DC-C3B7843F18A6}"/>
              </a:ext>
            </a:extLst>
          </p:cNvPr>
          <p:cNvSpPr/>
          <p:nvPr/>
        </p:nvSpPr>
        <p:spPr>
          <a:xfrm rot="5400000">
            <a:off x="390592" y="4340210"/>
            <a:ext cx="1396272" cy="1368010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3DCE8C-407A-8829-5632-3B70C4828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4" t="33548" r="77092" b="33296"/>
          <a:stretch>
            <a:fillRect/>
          </a:stretch>
        </p:blipFill>
        <p:spPr>
          <a:xfrm>
            <a:off x="240623" y="4171950"/>
            <a:ext cx="1618791" cy="1634961"/>
          </a:xfrm>
          <a:prstGeom prst="rect">
            <a:avLst/>
          </a:prstGeom>
        </p:spPr>
      </p:pic>
      <p:sp>
        <p:nvSpPr>
          <p:cNvPr id="32" name="Freeform 31">
            <a:extLst>
              <a:ext uri="{FF2B5EF4-FFF2-40B4-BE49-F238E27FC236}">
                <a16:creationId xmlns:a16="http://schemas.microsoft.com/office/drawing/2014/main" id="{46DC303E-DA6C-3AB2-E53A-F81E3E9E721D}"/>
              </a:ext>
            </a:extLst>
          </p:cNvPr>
          <p:cNvSpPr>
            <a:spLocks noChangeAspect="1"/>
          </p:cNvSpPr>
          <p:nvPr/>
        </p:nvSpPr>
        <p:spPr>
          <a:xfrm>
            <a:off x="6701764" y="62824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45333B-A9A4-408C-F7CE-13BE1A3DAD46}"/>
              </a:ext>
            </a:extLst>
          </p:cNvPr>
          <p:cNvSpPr/>
          <p:nvPr/>
        </p:nvSpPr>
        <p:spPr>
          <a:xfrm rot="5400000">
            <a:off x="6331045" y="588789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9A1135-4A2D-6438-2227-44470A1A2AC1}"/>
              </a:ext>
            </a:extLst>
          </p:cNvPr>
          <p:cNvSpPr/>
          <p:nvPr/>
        </p:nvSpPr>
        <p:spPr>
          <a:xfrm rot="5400000">
            <a:off x="6331046" y="1464195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85BB8B1-2FBB-90FC-CC26-B1EFA6148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35276" r="75389" b="29813"/>
          <a:stretch/>
        </p:blipFill>
        <p:spPr>
          <a:xfrm>
            <a:off x="5787052" y="1002771"/>
            <a:ext cx="2021427" cy="2149729"/>
          </a:xfrm>
          <a:prstGeom prst="rect">
            <a:avLst/>
          </a:prstGeom>
        </p:spPr>
      </p:pic>
      <p:sp>
        <p:nvSpPr>
          <p:cNvPr id="36" name="Freeform 35">
            <a:extLst>
              <a:ext uri="{FF2B5EF4-FFF2-40B4-BE49-F238E27FC236}">
                <a16:creationId xmlns:a16="http://schemas.microsoft.com/office/drawing/2014/main" id="{E41BE81A-5908-70DE-00BB-2CAED3C87242}"/>
              </a:ext>
            </a:extLst>
          </p:cNvPr>
          <p:cNvSpPr>
            <a:spLocks noChangeAspect="1"/>
          </p:cNvSpPr>
          <p:nvPr/>
        </p:nvSpPr>
        <p:spPr>
          <a:xfrm>
            <a:off x="5725218" y="724240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A8727F3-8556-4BB8-422E-8E3732D6F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6215250" y="-76060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046 L 0.00694 -0.00023 C 0.00225 0.00093 -0.00243 0.00255 -0.00695 0.0037 C -0.00903 0.00417 0.00104 0.00301 -0.00087 0.00162 C -0.00452 -0.00092 -0.00903 0.00023 -0.0132 -0.00046 L 0.00069 -0.00648 L 0.00538 -0.00856 L 0.00989 -0.01065 C -0.00434 -0.01134 -0.01875 -0.01088 -0.03316 -0.01273 C -0.03681 -0.01319 -0.02587 -0.01389 -0.0224 -0.01481 C -0.02031 -0.01528 -0.01823 -0.0162 -0.01615 -0.0169 C -0.01372 -0.01759 -0.01111 -0.01782 -0.00851 -0.01875 C -0.0059 -0.01991 -0.00347 -0.02176 -0.00087 -0.02292 C 0.00121 -0.02384 0.0033 -0.0243 0.00538 -0.025 C 0.02083 -0.03079 -0.00313 -0.02268 0.01614 -0.02917 C 0.01041 -0.02986 0.00486 -0.03009 -0.00087 -0.03125 C -0.00295 -0.03148 -0.00799 -0.03079 -0.00695 -0.0331 C -0.00573 -0.03634 -0.00191 -0.03449 0.00069 -0.03518 C -0.00469 -0.03773 -0.01059 -0.04051 -0.01615 -0.04143 C -0.03108 -0.04398 -0.02448 -0.04236 -0.03629 -0.0456 C -0.02309 -0.05139 -0.0349 -0.04676 -0.00538 -0.04954 C -0.00035 -0.05023 0.00486 -0.05092 0.00989 -0.05162 L -0.00382 -0.0537 C -0.01424 -0.05509 -0.02188 -0.05486 -0.0316 -0.05787 C -0.03316 -0.05833 -0.03472 -0.05926 -0.03629 -0.05995 C -0.0316 -0.06134 -0.02691 -0.0625 -0.0224 -0.06389 C -0.01875 -0.06528 -0.01528 -0.06736 -0.01163 -0.06805 C -0.00556 -0.06944 0.01302 -0.07014 0.00694 -0.07014 C -0.01563 -0.07014 -0.0382 -0.06805 -0.06077 -0.06805 C -0.07413 -0.06805 -0.0342 -0.06944 -0.02084 -0.07014 L 0.02222 -0.07616 C 0.02587 -0.07685 0.03663 -0.07824 0.03298 -0.07824 C 0.0191 -0.07824 0.02413 -0.07569 0.01302 -0.0743 C 0.0059 -0.07315 -0.00139 -0.07292 -0.00851 -0.07222 L -0.02691 -0.07014 C -0.02952 -0.06944 -0.04202 -0.06597 -0.04393 -0.06597 C -0.04601 -0.06597 -0.03976 -0.06759 -0.03768 -0.06805 C -0.03368 -0.06898 -0.02952 -0.06921 -0.02552 -0.07014 C -0.02031 -0.0713 -0.01511 -0.07268 -0.01007 -0.0743 C -0.00087 -0.07685 0.00833 -0.08032 0.01771 -0.08241 C 0.02066 -0.0831 0.03003 -0.08449 0.02691 -0.08449 C 0.01666 -0.08449 0.00642 -0.0831 -0.00382 -0.08241 L -0.02847 -0.08032 L -0.05938 -0.07824 C -0.05226 -0.08148 -0.05538 -0.08055 -0.04549 -0.08241 L -0.02396 -0.08657 C -0.01979 -0.08727 -0.01563 -0.08773 -0.01163 -0.08866 C -0.00903 -0.08912 -0.00122 -0.09051 -0.00382 -0.09051 C -0.00799 -0.09051 -0.01215 -0.08935 -0.01615 -0.08866 C -0.0658 -0.09167 -0.05243 -0.08935 -0.0224 -0.09259 C -0.01788 -0.09329 -0.00347 -0.09676 0.00069 -0.09676 C 0.00278 -0.09676 -0.0033 -0.09514 -0.00538 -0.09467 C -0.01215 -0.09375 -0.01875 -0.09305 -0.02552 -0.09259 C -0.03872 -0.09167 -0.07882 -0.09051 -0.06545 -0.09051 C -0.03577 -0.09051 -0.0059 -0.0919 0.02378 -0.09259 C 0.00555 -0.09167 -0.05313 -0.08796 -0.06545 -0.08866 C -0.06927 -0.08866 -0.05834 -0.09213 -0.05469 -0.09259 C -0.03785 -0.09537 -0.02084 -0.09653 -0.00382 -0.09884 L 0.01146 -0.10092 C 0.03298 -0.10903 0.01979 -0.10301 -0.00243 -0.10301 C -0.00903 -0.10301 -0.01563 -0.1044 -0.0224 -0.10486 C 0.03489 -0.11875 -0.04809 -0.09954 0.01302 -0.11111 C 0.01771 -0.11204 0.02222 -0.11412 0.02691 -0.11528 C 0.0309 -0.1162 0.0434 -0.11736 0.03923 -0.11736 C 0.0335 -0.11736 0.02795 -0.11597 0.02222 -0.11528 C 0.00781 -0.11597 -0.00643 -0.1162 -0.02084 -0.11736 C -0.02448 -0.11759 -0.02795 -0.11921 -0.0316 -0.11921 C -0.03316 -0.11921 -0.02865 -0.11782 -0.02691 -0.11736 C -0.02448 -0.11643 -0.02188 -0.11551 -0.01927 -0.11528 C -0.00191 -0.11412 0.03298 -0.11319 0.03298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8 -0.11296 L 0.03298 -0.1125 C 0.0283 -0.11204 0.02378 -0.11042 0.0191 -0.11042 C 0.01649 -0.11042 0.01406 -0.1125 0.01146 -0.11296 C 0.00434 -0.11412 -0.00295 -0.11435 -0.01007 -0.11481 C -0.02448 -0.11574 -0.03889 -0.11643 -0.05313 -0.1169 C -0.05122 -0.11782 -0.04913 -0.11829 -0.04705 -0.11898 C -0.04445 -0.11991 -0.04184 -0.12014 -0.03941 -0.1213 C -0.03577 -0.12245 -0.03229 -0.1243 -0.02865 -0.12546 C -0.025 -0.12616 -0.02136 -0.12662 -0.01788 -0.12731 C -0.01476 -0.12801 -0.01163 -0.12847 -0.00851 -0.1294 C -0.00608 -0.13009 -0.00347 -0.13079 -0.00087 -0.13148 C 0.0033 -0.13241 0.00729 -0.13287 0.01146 -0.13356 C 0.01649 -0.13287 0.02187 -0.1331 0.02691 -0.13148 C 0.02847 -0.13079 0.02378 -0.12963 0.02222 -0.1294 C 0.01666 -0.12847 0.01094 -0.12801 0.00521 -0.12731 C -0.01788 -0.12801 -0.0408 -0.1294 -0.06389 -0.1294 C -0.06667 -0.1294 -0.07049 -0.13055 -0.0717 -0.12731 C -0.07257 -0.125 -0.06754 -0.12592 -0.06545 -0.12546 C -0.06302 -0.12454 -0.06042 -0.12384 -0.05781 -0.12338 C -0.05573 -0.12245 -0.05365 -0.12153 -0.05174 -0.1213 C -0.04653 -0.11991 -0.0415 -0.11805 -0.03629 -0.1169 C -0.0316 -0.11597 -0.02709 -0.11551 -0.0224 -0.11481 L -0.01007 -0.11296 C 0.00521 -0.11342 0.02118 -0.10995 0.03611 -0.11481 C 0.04149 -0.11667 0.02535 -0.11898 0.02066 -0.12338 C 0.0191 -0.12477 0.01771 -0.12616 0.01614 -0.12731 C 0.01354 -0.12917 0.00764 -0.13055 0.00521 -0.13148 C -0.01007 -0.13727 0.01944 -0.13009 -0.02084 -0.13796 L -0.0316 -0.13981 C -0.01476 -0.14051 0.00225 -0.14051 0.0191 -0.1419 C 0.0217 -0.1419 0.0243 -0.14329 0.02691 -0.14398 C 0.0309 -0.14491 0.03507 -0.14514 0.03923 -0.14606 C 0.03038 -0.14653 0.0217 -0.14722 0.01302 -0.14792 C 0.00937 -0.14861 0.0059 -0.14977 0.00225 -0.15 C -0.004 -0.15116 -0.01007 -0.15162 -0.01632 -0.15231 C -0.03629 -0.15764 -0.02639 -0.15555 -0.04549 -0.15856 C -0.04757 -0.15903 -0.04965 -0.15995 -0.05174 -0.16042 C -0.05417 -0.16134 -0.05677 -0.16157 -0.05938 -0.1625 C -0.06094 -0.16319 -0.0625 -0.16412 -0.06389 -0.16458 C -0.05 -0.16667 -0.02986 -0.16991 -0.01788 -0.17106 L 0.00677 -0.17292 C -0.03438 -0.17569 -0.01146 -0.17268 -0.03472 -0.17708 C -0.05018 -0.17963 -0.04254 -0.17778 -0.05313 -0.18125 C -0.04566 -0.1838 -0.03976 -0.18588 -0.0316 -0.1875 C -0.02275 -0.18935 0.00312 -0.19097 0.00989 -0.19167 C -0.00955 -0.19676 -0.00035 -0.19491 -0.01788 -0.19768 C -0.02709 -0.20092 -0.02188 -0.19884 -0.03316 -0.20417 L -0.03785 -0.20625 C -0.02865 -0.20694 -0.01927 -0.20694 -0.01007 -0.2081 C -0.00695 -0.20856 -0.004 -0.20972 -0.00087 -0.21018 C 0.01094 -0.21227 0.01441 -0.21157 0.02535 -0.21435 C 0.02743 -0.21481 0.02934 -0.21574 0.03142 -0.21667 L -0.00851 -0.21875 C -0.01875 -0.21921 -0.02778 -0.22106 -0.03785 -0.22268 L -0.0224 -0.22477 C -0.01528 -0.22569 -0.00799 -0.225 -0.00087 -0.22685 C 0.00069 -0.22731 -0.004 -0.22847 -0.00556 -0.22893 C -0.00799 -0.22963 -0.01059 -0.23032 -0.0132 -0.23079 C -0.01163 -0.23171 -0.01007 -0.23241 -0.00851 -0.2331 C -0.0066 -0.2338 -0.0033 -0.23264 -0.00243 -0.23518 C -0.00174 -0.23704 -0.00538 -0.23657 -0.00695 -0.23727 C -0.00903 -0.23773 -0.01111 -0.23889 -0.0132 -0.23889 C -0.01476 -0.23889 -0.00851 -0.23727 -0.00851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05347 0.25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13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3" grpId="1" animBg="1"/>
      <p:bldP spid="34" grpId="0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25087"/>
            <a:ext cx="8243888" cy="3046988"/>
          </a:xfrm>
        </p:spPr>
        <p:txBody>
          <a:bodyPr/>
          <a:lstStyle/>
          <a:p>
            <a:r>
              <a:rPr lang="en-US" sz="4800">
                <a:latin typeface="Edu QLD Beginner" pitchFamily="2" charset="0"/>
              </a:rPr>
              <a:t>In the next lesson, we will understand what makes someone feel left out and how you can help </a:t>
            </a:r>
            <a:br>
              <a:rPr lang="en-US" sz="4800">
                <a:latin typeface="Edu QLD Beginner" pitchFamily="2" charset="0"/>
              </a:rPr>
            </a:br>
            <a:r>
              <a:rPr lang="en-US" sz="4800">
                <a:latin typeface="Edu QLD Beginner" pitchFamily="2" charset="0"/>
              </a:rPr>
              <a:t>them feel included.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468631B-53E8-8535-7AA4-1A685CA0C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3718"/>
          <a:stretch/>
        </p:blipFill>
        <p:spPr>
          <a:xfrm>
            <a:off x="4915600" y="3636078"/>
            <a:ext cx="3626896" cy="268852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0431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06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3DFC09D-03CF-970C-CCD1-081E17677D68}"/>
              </a:ext>
            </a:extLst>
          </p:cNvPr>
          <p:cNvSpPr txBox="1">
            <a:spLocks/>
          </p:cNvSpPr>
          <p:nvPr/>
        </p:nvSpPr>
        <p:spPr>
          <a:xfrm>
            <a:off x="431800" y="1225087"/>
            <a:ext cx="8243888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We can use ’I feel’ sentences to share how we are feeling.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A5BCC0BB-D8C4-0F42-6673-235EBB890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350204" y="2992583"/>
            <a:ext cx="4443592" cy="329391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2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BB75F0E-EFD6-3318-BF5B-D12D9B7E6DF1}"/>
              </a:ext>
            </a:extLst>
          </p:cNvPr>
          <p:cNvSpPr txBox="1">
            <a:spLocks/>
          </p:cNvSpPr>
          <p:nvPr/>
        </p:nvSpPr>
        <p:spPr>
          <a:xfrm>
            <a:off x="406400" y="1225087"/>
            <a:ext cx="8269288" cy="1951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We show how we are feeling with our faces and bodies.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9288A17E-481A-C6C3-A2EF-A2AC44E59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2612"/>
          <a:stretch/>
        </p:blipFill>
        <p:spPr>
          <a:xfrm>
            <a:off x="2112067" y="2962337"/>
            <a:ext cx="4730100" cy="336226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sp>
        <p:nvSpPr>
          <p:cNvPr id="3" name="Arrow: Left 7">
            <a:extLst>
              <a:ext uri="{FF2B5EF4-FFF2-40B4-BE49-F238E27FC236}">
                <a16:creationId xmlns:a16="http://schemas.microsoft.com/office/drawing/2014/main" id="{F8C247F9-6990-C373-D364-F35F7E829F3D}"/>
              </a:ext>
            </a:extLst>
          </p:cNvPr>
          <p:cNvSpPr/>
          <p:nvPr/>
        </p:nvSpPr>
        <p:spPr>
          <a:xfrm>
            <a:off x="3860626" y="4036905"/>
            <a:ext cx="862000" cy="350220"/>
          </a:xfrm>
          <a:prstGeom prst="leftArrow">
            <a:avLst/>
          </a:prstGeom>
          <a:solidFill>
            <a:srgbClr val="C9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>
              <a:solidFill>
                <a:schemeClr val="tx2"/>
              </a:solidFill>
            </a:endParaRPr>
          </a:p>
        </p:txBody>
      </p:sp>
      <p:sp>
        <p:nvSpPr>
          <p:cNvPr id="4" name="Arrow: Left 8">
            <a:extLst>
              <a:ext uri="{FF2B5EF4-FFF2-40B4-BE49-F238E27FC236}">
                <a16:creationId xmlns:a16="http://schemas.microsoft.com/office/drawing/2014/main" id="{222F7792-18D1-D571-AF8F-F5362AF7A6EC}"/>
              </a:ext>
            </a:extLst>
          </p:cNvPr>
          <p:cNvSpPr/>
          <p:nvPr/>
        </p:nvSpPr>
        <p:spPr>
          <a:xfrm>
            <a:off x="4372650" y="5524991"/>
            <a:ext cx="862000" cy="350220"/>
          </a:xfrm>
          <a:prstGeom prst="leftArrow">
            <a:avLst/>
          </a:prstGeom>
          <a:solidFill>
            <a:srgbClr val="C9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660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D0C81E81-EB18-2D4E-79CF-8357B03E05DF}"/>
              </a:ext>
            </a:extLst>
          </p:cNvPr>
          <p:cNvSpPr txBox="1"/>
          <p:nvPr/>
        </p:nvSpPr>
        <p:spPr>
          <a:xfrm>
            <a:off x="-6982691" y="-544483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3EA9A4-8F47-1F17-462C-F624C1ADF835}"/>
              </a:ext>
            </a:extLst>
          </p:cNvPr>
          <p:cNvGrpSpPr/>
          <p:nvPr/>
        </p:nvGrpSpPr>
        <p:grpSpPr>
          <a:xfrm>
            <a:off x="431800" y="1619653"/>
            <a:ext cx="8232091" cy="4634639"/>
            <a:chOff x="451539" y="1391113"/>
            <a:chExt cx="8232091" cy="463463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508F17A-67BA-C1E5-2115-6C4E49008606}"/>
                </a:ext>
              </a:extLst>
            </p:cNvPr>
            <p:cNvGrpSpPr/>
            <p:nvPr/>
          </p:nvGrpSpPr>
          <p:grpSpPr>
            <a:xfrm>
              <a:off x="451539" y="1391113"/>
              <a:ext cx="3823400" cy="1956816"/>
              <a:chOff x="474117" y="1391113"/>
              <a:chExt cx="3823400" cy="1956816"/>
            </a:xfrm>
          </p:grpSpPr>
          <p:pic>
            <p:nvPicPr>
              <p:cNvPr id="25" name="Picture Placeholder 8">
                <a:extLst>
                  <a:ext uri="{FF2B5EF4-FFF2-40B4-BE49-F238E27FC236}">
                    <a16:creationId xmlns:a16="http://schemas.microsoft.com/office/drawing/2014/main" id="{33A99836-6571-2330-D811-9AE07A2D6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422" r="8422"/>
              <a:stretch/>
            </p:blipFill>
            <p:spPr>
              <a:xfrm>
                <a:off x="474117" y="1391113"/>
                <a:ext cx="2034004" cy="1956816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</p:spPr>
          </p:pic>
          <p:sp>
            <p:nvSpPr>
              <p:cNvPr id="39" name="Oval Callout 38">
                <a:extLst>
                  <a:ext uri="{FF2B5EF4-FFF2-40B4-BE49-F238E27FC236}">
                    <a16:creationId xmlns:a16="http://schemas.microsoft.com/office/drawing/2014/main" id="{A1B7D141-ED27-27A3-E9F6-E6061A827CDC}"/>
                  </a:ext>
                </a:extLst>
              </p:cNvPr>
              <p:cNvSpPr/>
              <p:nvPr/>
            </p:nvSpPr>
            <p:spPr>
              <a:xfrm>
                <a:off x="2256284" y="1449004"/>
                <a:ext cx="2041233" cy="1068771"/>
              </a:xfrm>
              <a:prstGeom prst="wedgeEllipseCallout">
                <a:avLst>
                  <a:gd name="adj1" fmla="val -60845"/>
                  <a:gd name="adj2" fmla="val 40109"/>
                </a:avLst>
              </a:prstGeom>
              <a:solidFill>
                <a:srgbClr val="FBE8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I feel</a:t>
                </a:r>
              </a:p>
              <a:p>
                <a:pPr algn="ctr"/>
                <a:r>
                  <a:rPr lang="en-US" sz="2800" i="0">
                    <a:solidFill>
                      <a:srgbClr val="000000"/>
                    </a:solidFill>
                  </a:rPr>
                  <a:t>_____</a:t>
                </a:r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003827-9D8E-813C-609C-28347BC7970A}"/>
                </a:ext>
              </a:extLst>
            </p:cNvPr>
            <p:cNvGrpSpPr/>
            <p:nvPr/>
          </p:nvGrpSpPr>
          <p:grpSpPr>
            <a:xfrm>
              <a:off x="4831058" y="1391113"/>
              <a:ext cx="3852572" cy="1956816"/>
              <a:chOff x="468252" y="4095971"/>
              <a:chExt cx="3852572" cy="1956816"/>
            </a:xfrm>
          </p:grpSpPr>
          <p:pic>
            <p:nvPicPr>
              <p:cNvPr id="21" name="Picture Placeholder 8">
                <a:extLst>
                  <a:ext uri="{FF2B5EF4-FFF2-40B4-BE49-F238E27FC236}">
                    <a16:creationId xmlns:a16="http://schemas.microsoft.com/office/drawing/2014/main" id="{AF03FDF7-6D25-02AC-3ED7-CF126E22A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422" r="8422"/>
              <a:stretch/>
            </p:blipFill>
            <p:spPr>
              <a:xfrm>
                <a:off x="468252" y="4095971"/>
                <a:ext cx="2034004" cy="1956816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</p:spPr>
          </p:pic>
          <p:sp>
            <p:nvSpPr>
              <p:cNvPr id="23" name="Oval Callout 22">
                <a:extLst>
                  <a:ext uri="{FF2B5EF4-FFF2-40B4-BE49-F238E27FC236}">
                    <a16:creationId xmlns:a16="http://schemas.microsoft.com/office/drawing/2014/main" id="{585719D1-785D-DBE4-C6B2-FC581C3B6A74}"/>
                  </a:ext>
                </a:extLst>
              </p:cNvPr>
              <p:cNvSpPr/>
              <p:nvPr/>
            </p:nvSpPr>
            <p:spPr>
              <a:xfrm>
                <a:off x="2279591" y="4161232"/>
                <a:ext cx="2041233" cy="1068771"/>
              </a:xfrm>
              <a:prstGeom prst="wedgeEllipseCallout">
                <a:avLst>
                  <a:gd name="adj1" fmla="val -60845"/>
                  <a:gd name="adj2" fmla="val 40109"/>
                </a:avLst>
              </a:prstGeom>
              <a:solidFill>
                <a:srgbClr val="E2C2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I feel </a:t>
                </a:r>
                <a:r>
                  <a:rPr lang="en-US" sz="2800" i="0">
                    <a:solidFill>
                      <a:srgbClr val="000000"/>
                    </a:solidFill>
                  </a:rPr>
                  <a:t>_____</a:t>
                </a:r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.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DF2A16A-1BCD-3E19-8242-8807DE1B29D2}"/>
                </a:ext>
              </a:extLst>
            </p:cNvPr>
            <p:cNvGrpSpPr/>
            <p:nvPr/>
          </p:nvGrpSpPr>
          <p:grpSpPr>
            <a:xfrm>
              <a:off x="4831058" y="4038600"/>
              <a:ext cx="3852572" cy="1956816"/>
              <a:chOff x="4694988" y="4076700"/>
              <a:chExt cx="3852572" cy="1956816"/>
            </a:xfrm>
          </p:grpSpPr>
          <p:pic>
            <p:nvPicPr>
              <p:cNvPr id="14" name="Picture Placeholder 8">
                <a:extLst>
                  <a:ext uri="{FF2B5EF4-FFF2-40B4-BE49-F238E27FC236}">
                    <a16:creationId xmlns:a16="http://schemas.microsoft.com/office/drawing/2014/main" id="{7D1413A5-0CA1-9B81-C501-EE7D8A49EE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8422" r="8422"/>
              <a:stretch/>
            </p:blipFill>
            <p:spPr>
              <a:xfrm>
                <a:off x="4694988" y="4076700"/>
                <a:ext cx="2034005" cy="1956816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</p:spPr>
          </p:pic>
          <p:sp>
            <p:nvSpPr>
              <p:cNvPr id="19" name="Oval Callout 18">
                <a:extLst>
                  <a:ext uri="{FF2B5EF4-FFF2-40B4-BE49-F238E27FC236}">
                    <a16:creationId xmlns:a16="http://schemas.microsoft.com/office/drawing/2014/main" id="{798E07C9-EEC5-829B-C629-327B4C25829E}"/>
                  </a:ext>
                </a:extLst>
              </p:cNvPr>
              <p:cNvSpPr/>
              <p:nvPr/>
            </p:nvSpPr>
            <p:spPr>
              <a:xfrm>
                <a:off x="6506327" y="4129720"/>
                <a:ext cx="2041233" cy="1068771"/>
              </a:xfrm>
              <a:prstGeom prst="wedgeEllipseCallout">
                <a:avLst>
                  <a:gd name="adj1" fmla="val -60845"/>
                  <a:gd name="adj2" fmla="val 40109"/>
                </a:avLst>
              </a:prstGeom>
              <a:solidFill>
                <a:srgbClr val="C9D8B4"/>
              </a:solidFill>
              <a:ln w="127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I feel</a:t>
                </a:r>
              </a:p>
              <a:p>
                <a:pPr algn="ctr"/>
                <a:r>
                  <a:rPr lang="en-US" sz="2800" i="0">
                    <a:solidFill>
                      <a:srgbClr val="000000"/>
                    </a:solidFill>
                  </a:rPr>
                  <a:t>_____</a:t>
                </a:r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.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901B91E-7A9E-8658-526F-627F44763216}"/>
                </a:ext>
              </a:extLst>
            </p:cNvPr>
            <p:cNvGrpSpPr/>
            <p:nvPr/>
          </p:nvGrpSpPr>
          <p:grpSpPr>
            <a:xfrm>
              <a:off x="468312" y="4069621"/>
              <a:ext cx="3844632" cy="1956131"/>
              <a:chOff x="4695700" y="1391798"/>
              <a:chExt cx="3844632" cy="1956131"/>
            </a:xfrm>
          </p:grpSpPr>
          <p:pic>
            <p:nvPicPr>
              <p:cNvPr id="12" name="Picture Placeholder 8">
                <a:extLst>
                  <a:ext uri="{FF2B5EF4-FFF2-40B4-BE49-F238E27FC236}">
                    <a16:creationId xmlns:a16="http://schemas.microsoft.com/office/drawing/2014/main" id="{8EA89C35-0C13-CBDE-977C-B9AC0B7F8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8422" r="8422"/>
              <a:stretch/>
            </p:blipFill>
            <p:spPr>
              <a:xfrm>
                <a:off x="4695700" y="1391798"/>
                <a:ext cx="2033293" cy="1956131"/>
              </a:xfrm>
              <a:custGeom>
                <a:avLst/>
                <a:gdLst>
                  <a:gd name="connsiteX0" fmla="*/ 0 w 3084513"/>
                  <a:gd name="connsiteY0" fmla="*/ 1542257 h 3084513"/>
                  <a:gd name="connsiteX1" fmla="*/ 771128 w 3084513"/>
                  <a:gd name="connsiteY1" fmla="*/ 1 h 3084513"/>
                  <a:gd name="connsiteX2" fmla="*/ 2313385 w 3084513"/>
                  <a:gd name="connsiteY2" fmla="*/ 1 h 3084513"/>
                  <a:gd name="connsiteX3" fmla="*/ 3084513 w 3084513"/>
                  <a:gd name="connsiteY3" fmla="*/ 1542257 h 3084513"/>
                  <a:gd name="connsiteX4" fmla="*/ 2313385 w 3084513"/>
                  <a:gd name="connsiteY4" fmla="*/ 3084512 h 3084513"/>
                  <a:gd name="connsiteX5" fmla="*/ 771128 w 3084513"/>
                  <a:gd name="connsiteY5" fmla="*/ 3084512 h 3084513"/>
                  <a:gd name="connsiteX6" fmla="*/ 0 w 3084513"/>
                  <a:gd name="connsiteY6" fmla="*/ 1542257 h 3084513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542256 h 3084511"/>
                  <a:gd name="connsiteX1" fmla="*/ 771128 w 3084513"/>
                  <a:gd name="connsiteY1" fmla="*/ 0 h 3084511"/>
                  <a:gd name="connsiteX2" fmla="*/ 2313385 w 3084513"/>
                  <a:gd name="connsiteY2" fmla="*/ 0 h 3084511"/>
                  <a:gd name="connsiteX3" fmla="*/ 3084513 w 3084513"/>
                  <a:gd name="connsiteY3" fmla="*/ 1542256 h 3084511"/>
                  <a:gd name="connsiteX4" fmla="*/ 2313385 w 3084513"/>
                  <a:gd name="connsiteY4" fmla="*/ 3084511 h 3084511"/>
                  <a:gd name="connsiteX5" fmla="*/ 771128 w 3084513"/>
                  <a:gd name="connsiteY5" fmla="*/ 3084511 h 3084511"/>
                  <a:gd name="connsiteX6" fmla="*/ 0 w 3084513"/>
                  <a:gd name="connsiteY6" fmla="*/ 1542256 h 3084511"/>
                  <a:gd name="connsiteX0" fmla="*/ 0 w 3084513"/>
                  <a:gd name="connsiteY0" fmla="*/ 1631574 h 3173829"/>
                  <a:gd name="connsiteX1" fmla="*/ 771128 w 3084513"/>
                  <a:gd name="connsiteY1" fmla="*/ 89318 h 3173829"/>
                  <a:gd name="connsiteX2" fmla="*/ 2313385 w 3084513"/>
                  <a:gd name="connsiteY2" fmla="*/ 89318 h 3173829"/>
                  <a:gd name="connsiteX3" fmla="*/ 3084513 w 3084513"/>
                  <a:gd name="connsiteY3" fmla="*/ 1631574 h 3173829"/>
                  <a:gd name="connsiteX4" fmla="*/ 2313385 w 3084513"/>
                  <a:gd name="connsiteY4" fmla="*/ 3173829 h 3173829"/>
                  <a:gd name="connsiteX5" fmla="*/ 771128 w 3084513"/>
                  <a:gd name="connsiteY5" fmla="*/ 3173829 h 3173829"/>
                  <a:gd name="connsiteX6" fmla="*/ 0 w 3084513"/>
                  <a:gd name="connsiteY6" fmla="*/ 1631574 h 3173829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084513"/>
                  <a:gd name="connsiteY0" fmla="*/ 1674806 h 3217061"/>
                  <a:gd name="connsiteX1" fmla="*/ 771128 w 3084513"/>
                  <a:gd name="connsiteY1" fmla="*/ 132550 h 3217061"/>
                  <a:gd name="connsiteX2" fmla="*/ 2313385 w 3084513"/>
                  <a:gd name="connsiteY2" fmla="*/ 132550 h 3217061"/>
                  <a:gd name="connsiteX3" fmla="*/ 3084513 w 3084513"/>
                  <a:gd name="connsiteY3" fmla="*/ 1674806 h 3217061"/>
                  <a:gd name="connsiteX4" fmla="*/ 2313385 w 3084513"/>
                  <a:gd name="connsiteY4" fmla="*/ 3217061 h 3217061"/>
                  <a:gd name="connsiteX5" fmla="*/ 771128 w 3084513"/>
                  <a:gd name="connsiteY5" fmla="*/ 3217061 h 3217061"/>
                  <a:gd name="connsiteX6" fmla="*/ 0 w 3084513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17061"/>
                  <a:gd name="connsiteX1" fmla="*/ 771128 w 3101544"/>
                  <a:gd name="connsiteY1" fmla="*/ 132550 h 3217061"/>
                  <a:gd name="connsiteX2" fmla="*/ 2313385 w 3101544"/>
                  <a:gd name="connsiteY2" fmla="*/ 132550 h 3217061"/>
                  <a:gd name="connsiteX3" fmla="*/ 3084513 w 3101544"/>
                  <a:gd name="connsiteY3" fmla="*/ 1674806 h 3217061"/>
                  <a:gd name="connsiteX4" fmla="*/ 2313385 w 3101544"/>
                  <a:gd name="connsiteY4" fmla="*/ 3217061 h 3217061"/>
                  <a:gd name="connsiteX5" fmla="*/ 771128 w 3101544"/>
                  <a:gd name="connsiteY5" fmla="*/ 3217061 h 3217061"/>
                  <a:gd name="connsiteX6" fmla="*/ 0 w 3101544"/>
                  <a:gd name="connsiteY6" fmla="*/ 1674806 h 3217061"/>
                  <a:gd name="connsiteX0" fmla="*/ 0 w 3101544"/>
                  <a:gd name="connsiteY0" fmla="*/ 1674806 h 3275118"/>
                  <a:gd name="connsiteX1" fmla="*/ 771128 w 3101544"/>
                  <a:gd name="connsiteY1" fmla="*/ 132550 h 3275118"/>
                  <a:gd name="connsiteX2" fmla="*/ 2313385 w 3101544"/>
                  <a:gd name="connsiteY2" fmla="*/ 132550 h 3275118"/>
                  <a:gd name="connsiteX3" fmla="*/ 3084513 w 3101544"/>
                  <a:gd name="connsiteY3" fmla="*/ 1674806 h 3275118"/>
                  <a:gd name="connsiteX4" fmla="*/ 2313385 w 3101544"/>
                  <a:gd name="connsiteY4" fmla="*/ 3217061 h 3275118"/>
                  <a:gd name="connsiteX5" fmla="*/ 771128 w 3101544"/>
                  <a:gd name="connsiteY5" fmla="*/ 3217061 h 3275118"/>
                  <a:gd name="connsiteX6" fmla="*/ 0 w 3101544"/>
                  <a:gd name="connsiteY6" fmla="*/ 1674806 h 3275118"/>
                  <a:gd name="connsiteX0" fmla="*/ 0 w 3101544"/>
                  <a:gd name="connsiteY0" fmla="*/ 1674806 h 3238376"/>
                  <a:gd name="connsiteX1" fmla="*/ 771128 w 3101544"/>
                  <a:gd name="connsiteY1" fmla="*/ 132550 h 3238376"/>
                  <a:gd name="connsiteX2" fmla="*/ 2313385 w 3101544"/>
                  <a:gd name="connsiteY2" fmla="*/ 132550 h 3238376"/>
                  <a:gd name="connsiteX3" fmla="*/ 3084513 w 3101544"/>
                  <a:gd name="connsiteY3" fmla="*/ 1674806 h 3238376"/>
                  <a:gd name="connsiteX4" fmla="*/ 2313385 w 3101544"/>
                  <a:gd name="connsiteY4" fmla="*/ 3217061 h 3238376"/>
                  <a:gd name="connsiteX5" fmla="*/ 560113 w 3101544"/>
                  <a:gd name="connsiteY5" fmla="*/ 2835223 h 3238376"/>
                  <a:gd name="connsiteX6" fmla="*/ 0 w 3101544"/>
                  <a:gd name="connsiteY6" fmla="*/ 1674806 h 3238376"/>
                  <a:gd name="connsiteX0" fmla="*/ 0 w 3101544"/>
                  <a:gd name="connsiteY0" fmla="*/ 1674806 h 3257537"/>
                  <a:gd name="connsiteX1" fmla="*/ 771128 w 3101544"/>
                  <a:gd name="connsiteY1" fmla="*/ 132550 h 3257537"/>
                  <a:gd name="connsiteX2" fmla="*/ 2313385 w 3101544"/>
                  <a:gd name="connsiteY2" fmla="*/ 132550 h 3257537"/>
                  <a:gd name="connsiteX3" fmla="*/ 3084513 w 3101544"/>
                  <a:gd name="connsiteY3" fmla="*/ 1674806 h 3257537"/>
                  <a:gd name="connsiteX4" fmla="*/ 2313385 w 3101544"/>
                  <a:gd name="connsiteY4" fmla="*/ 3217061 h 3257537"/>
                  <a:gd name="connsiteX5" fmla="*/ 560113 w 3101544"/>
                  <a:gd name="connsiteY5" fmla="*/ 2835223 h 3257537"/>
                  <a:gd name="connsiteX6" fmla="*/ 0 w 3101544"/>
                  <a:gd name="connsiteY6" fmla="*/ 1674806 h 3257537"/>
                  <a:gd name="connsiteX0" fmla="*/ 0 w 3101544"/>
                  <a:gd name="connsiteY0" fmla="*/ 1674806 h 3279556"/>
                  <a:gd name="connsiteX1" fmla="*/ 771128 w 3101544"/>
                  <a:gd name="connsiteY1" fmla="*/ 132550 h 3279556"/>
                  <a:gd name="connsiteX2" fmla="*/ 2313385 w 3101544"/>
                  <a:gd name="connsiteY2" fmla="*/ 132550 h 3279556"/>
                  <a:gd name="connsiteX3" fmla="*/ 3084513 w 3101544"/>
                  <a:gd name="connsiteY3" fmla="*/ 1674806 h 3279556"/>
                  <a:gd name="connsiteX4" fmla="*/ 2313385 w 3101544"/>
                  <a:gd name="connsiteY4" fmla="*/ 3217061 h 3279556"/>
                  <a:gd name="connsiteX5" fmla="*/ 560113 w 3101544"/>
                  <a:gd name="connsiteY5" fmla="*/ 2835223 h 3279556"/>
                  <a:gd name="connsiteX6" fmla="*/ 0 w 3101544"/>
                  <a:gd name="connsiteY6" fmla="*/ 1674806 h 3279556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1544"/>
                  <a:gd name="connsiteY0" fmla="*/ 1674806 h 3297843"/>
                  <a:gd name="connsiteX1" fmla="*/ 771128 w 3101544"/>
                  <a:gd name="connsiteY1" fmla="*/ 132550 h 3297843"/>
                  <a:gd name="connsiteX2" fmla="*/ 2313385 w 3101544"/>
                  <a:gd name="connsiteY2" fmla="*/ 132550 h 3297843"/>
                  <a:gd name="connsiteX3" fmla="*/ 3084513 w 3101544"/>
                  <a:gd name="connsiteY3" fmla="*/ 1674806 h 3297843"/>
                  <a:gd name="connsiteX4" fmla="*/ 2313385 w 3101544"/>
                  <a:gd name="connsiteY4" fmla="*/ 3217061 h 3297843"/>
                  <a:gd name="connsiteX5" fmla="*/ 560113 w 3101544"/>
                  <a:gd name="connsiteY5" fmla="*/ 2905561 h 3297843"/>
                  <a:gd name="connsiteX6" fmla="*/ 0 w 3101544"/>
                  <a:gd name="connsiteY6" fmla="*/ 1674806 h 3297843"/>
                  <a:gd name="connsiteX0" fmla="*/ 0 w 3108304"/>
                  <a:gd name="connsiteY0" fmla="*/ 1674806 h 3297843"/>
                  <a:gd name="connsiteX1" fmla="*/ 771128 w 3108304"/>
                  <a:gd name="connsiteY1" fmla="*/ 132550 h 3297843"/>
                  <a:gd name="connsiteX2" fmla="*/ 2313385 w 3108304"/>
                  <a:gd name="connsiteY2" fmla="*/ 132550 h 3297843"/>
                  <a:gd name="connsiteX3" fmla="*/ 3084513 w 3108304"/>
                  <a:gd name="connsiteY3" fmla="*/ 1674806 h 3297843"/>
                  <a:gd name="connsiteX4" fmla="*/ 2313385 w 3108304"/>
                  <a:gd name="connsiteY4" fmla="*/ 3217061 h 3297843"/>
                  <a:gd name="connsiteX5" fmla="*/ 560113 w 3108304"/>
                  <a:gd name="connsiteY5" fmla="*/ 2905561 h 3297843"/>
                  <a:gd name="connsiteX6" fmla="*/ 0 w 3108304"/>
                  <a:gd name="connsiteY6" fmla="*/ 1674806 h 3297843"/>
                  <a:gd name="connsiteX0" fmla="*/ 0 w 3108304"/>
                  <a:gd name="connsiteY0" fmla="*/ 1643822 h 3266859"/>
                  <a:gd name="connsiteX1" fmla="*/ 771128 w 3108304"/>
                  <a:gd name="connsiteY1" fmla="*/ 101566 h 3266859"/>
                  <a:gd name="connsiteX2" fmla="*/ 2313385 w 3108304"/>
                  <a:gd name="connsiteY2" fmla="*/ 101566 h 3266859"/>
                  <a:gd name="connsiteX3" fmla="*/ 3084513 w 3108304"/>
                  <a:gd name="connsiteY3" fmla="*/ 1643822 h 3266859"/>
                  <a:gd name="connsiteX4" fmla="*/ 2313385 w 3108304"/>
                  <a:gd name="connsiteY4" fmla="*/ 3186077 h 3266859"/>
                  <a:gd name="connsiteX5" fmla="*/ 560113 w 3108304"/>
                  <a:gd name="connsiteY5" fmla="*/ 2874577 h 3266859"/>
                  <a:gd name="connsiteX6" fmla="*/ 0 w 3108304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86335"/>
                  <a:gd name="connsiteY0" fmla="*/ 1643822 h 3266859"/>
                  <a:gd name="connsiteX1" fmla="*/ 771128 w 3086335"/>
                  <a:gd name="connsiteY1" fmla="*/ 101566 h 3266859"/>
                  <a:gd name="connsiteX2" fmla="*/ 2313385 w 3086335"/>
                  <a:gd name="connsiteY2" fmla="*/ 101566 h 3266859"/>
                  <a:gd name="connsiteX3" fmla="*/ 3084513 w 3086335"/>
                  <a:gd name="connsiteY3" fmla="*/ 1643822 h 3266859"/>
                  <a:gd name="connsiteX4" fmla="*/ 2313385 w 3086335"/>
                  <a:gd name="connsiteY4" fmla="*/ 3186077 h 3266859"/>
                  <a:gd name="connsiteX5" fmla="*/ 560113 w 3086335"/>
                  <a:gd name="connsiteY5" fmla="*/ 2874577 h 3266859"/>
                  <a:gd name="connsiteX6" fmla="*/ 0 w 3086335"/>
                  <a:gd name="connsiteY6" fmla="*/ 1643822 h 3266859"/>
                  <a:gd name="connsiteX0" fmla="*/ 0 w 3036093"/>
                  <a:gd name="connsiteY0" fmla="*/ 1363219 h 3266859"/>
                  <a:gd name="connsiteX1" fmla="*/ 720886 w 3036093"/>
                  <a:gd name="connsiteY1" fmla="*/ 101566 h 3266859"/>
                  <a:gd name="connsiteX2" fmla="*/ 2263143 w 3036093"/>
                  <a:gd name="connsiteY2" fmla="*/ 101566 h 3266859"/>
                  <a:gd name="connsiteX3" fmla="*/ 3034271 w 3036093"/>
                  <a:gd name="connsiteY3" fmla="*/ 1643822 h 3266859"/>
                  <a:gd name="connsiteX4" fmla="*/ 2263143 w 3036093"/>
                  <a:gd name="connsiteY4" fmla="*/ 3186077 h 3266859"/>
                  <a:gd name="connsiteX5" fmla="*/ 509871 w 3036093"/>
                  <a:gd name="connsiteY5" fmla="*/ 2874577 h 3266859"/>
                  <a:gd name="connsiteX6" fmla="*/ 0 w 3036093"/>
                  <a:gd name="connsiteY6" fmla="*/ 1363219 h 3266859"/>
                  <a:gd name="connsiteX0" fmla="*/ 3688 w 3039781"/>
                  <a:gd name="connsiteY0" fmla="*/ 1363219 h 3266859"/>
                  <a:gd name="connsiteX1" fmla="*/ 724574 w 3039781"/>
                  <a:gd name="connsiteY1" fmla="*/ 101566 h 3266859"/>
                  <a:gd name="connsiteX2" fmla="*/ 2266831 w 3039781"/>
                  <a:gd name="connsiteY2" fmla="*/ 101566 h 3266859"/>
                  <a:gd name="connsiteX3" fmla="*/ 3037959 w 3039781"/>
                  <a:gd name="connsiteY3" fmla="*/ 1643822 h 3266859"/>
                  <a:gd name="connsiteX4" fmla="*/ 2266831 w 3039781"/>
                  <a:gd name="connsiteY4" fmla="*/ 3186077 h 3266859"/>
                  <a:gd name="connsiteX5" fmla="*/ 513559 w 3039781"/>
                  <a:gd name="connsiteY5" fmla="*/ 2874577 h 3266859"/>
                  <a:gd name="connsiteX6" fmla="*/ 3688 w 3039781"/>
                  <a:gd name="connsiteY6" fmla="*/ 1363219 h 3266859"/>
                  <a:gd name="connsiteX0" fmla="*/ 3688 w 3040020"/>
                  <a:gd name="connsiteY0" fmla="*/ 1363219 h 3266859"/>
                  <a:gd name="connsiteX1" fmla="*/ 724574 w 3040020"/>
                  <a:gd name="connsiteY1" fmla="*/ 101566 h 3266859"/>
                  <a:gd name="connsiteX2" fmla="*/ 2266831 w 3040020"/>
                  <a:gd name="connsiteY2" fmla="*/ 101566 h 3266859"/>
                  <a:gd name="connsiteX3" fmla="*/ 3037959 w 3040020"/>
                  <a:gd name="connsiteY3" fmla="*/ 1643822 h 3266859"/>
                  <a:gd name="connsiteX4" fmla="*/ 2266831 w 3040020"/>
                  <a:gd name="connsiteY4" fmla="*/ 3186077 h 3266859"/>
                  <a:gd name="connsiteX5" fmla="*/ 513559 w 3040020"/>
                  <a:gd name="connsiteY5" fmla="*/ 2874577 h 3266859"/>
                  <a:gd name="connsiteX6" fmla="*/ 3688 w 3040020"/>
                  <a:gd name="connsiteY6" fmla="*/ 1363219 h 326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40020" h="3266859">
                    <a:moveTo>
                      <a:pt x="3688" y="1363219"/>
                    </a:moveTo>
                    <a:cubicBezTo>
                      <a:pt x="39668" y="587877"/>
                      <a:pt x="387144" y="324249"/>
                      <a:pt x="724574" y="101566"/>
                    </a:cubicBezTo>
                    <a:cubicBezTo>
                      <a:pt x="1118080" y="-99401"/>
                      <a:pt x="1762794" y="51324"/>
                      <a:pt x="2266831" y="101566"/>
                    </a:cubicBezTo>
                    <a:cubicBezTo>
                      <a:pt x="2875566" y="250917"/>
                      <a:pt x="3062270" y="1149834"/>
                      <a:pt x="3037959" y="1643822"/>
                    </a:cubicBezTo>
                    <a:cubicBezTo>
                      <a:pt x="2991932" y="2188052"/>
                      <a:pt x="2815276" y="3053830"/>
                      <a:pt x="2266831" y="3186077"/>
                    </a:cubicBezTo>
                    <a:cubicBezTo>
                      <a:pt x="1551778" y="3316706"/>
                      <a:pt x="766387" y="3336801"/>
                      <a:pt x="513559" y="2874577"/>
                    </a:cubicBezTo>
                    <a:cubicBezTo>
                      <a:pt x="326854" y="2310250"/>
                      <a:pt x="-40720" y="2082974"/>
                      <a:pt x="3688" y="1363219"/>
                    </a:cubicBezTo>
                    <a:close/>
                  </a:path>
                </a:pathLst>
              </a:custGeom>
            </p:spPr>
          </p:pic>
          <p:sp>
            <p:nvSpPr>
              <p:cNvPr id="13" name="Oval Callout 12">
                <a:extLst>
                  <a:ext uri="{FF2B5EF4-FFF2-40B4-BE49-F238E27FC236}">
                    <a16:creationId xmlns:a16="http://schemas.microsoft.com/office/drawing/2014/main" id="{AB8A02B5-7912-B817-2EB7-1E8773B78B93}"/>
                  </a:ext>
                </a:extLst>
              </p:cNvPr>
              <p:cNvSpPr/>
              <p:nvPr/>
            </p:nvSpPr>
            <p:spPr>
              <a:xfrm>
                <a:off x="6499099" y="1444133"/>
                <a:ext cx="2041233" cy="1068771"/>
              </a:xfrm>
              <a:prstGeom prst="wedgeEllipseCallout">
                <a:avLst>
                  <a:gd name="adj1" fmla="val -60845"/>
                  <a:gd name="adj2" fmla="val 40109"/>
                </a:avLst>
              </a:prstGeom>
              <a:solidFill>
                <a:srgbClr val="C9E7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I feel</a:t>
                </a:r>
              </a:p>
              <a:p>
                <a:pPr algn="ctr"/>
                <a:r>
                  <a:rPr lang="en-US" sz="2800" i="0">
                    <a:solidFill>
                      <a:srgbClr val="000000"/>
                    </a:solidFill>
                  </a:rPr>
                  <a:t>_____</a:t>
                </a:r>
                <a:r>
                  <a:rPr lang="en-US" sz="2800" i="0">
                    <a:solidFill>
                      <a:srgbClr val="000000"/>
                    </a:solidFill>
                    <a:latin typeface="Edu QLD Beginner" pitchFamily="2" charset="0"/>
                  </a:rPr>
                  <a:t>.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A1A965-7AE3-DAE3-A8B4-62A638F7E0A2}"/>
              </a:ext>
            </a:extLst>
          </p:cNvPr>
          <p:cNvGrpSpPr/>
          <p:nvPr/>
        </p:nvGrpSpPr>
        <p:grpSpPr>
          <a:xfrm>
            <a:off x="807162" y="1348362"/>
            <a:ext cx="7877556" cy="4976238"/>
            <a:chOff x="-748894" y="3414770"/>
            <a:chExt cx="7877556" cy="4976238"/>
          </a:xfrm>
        </p:grpSpPr>
        <p:pic>
          <p:nvPicPr>
            <p:cNvPr id="41" name="Picture Placeholder 8">
              <a:extLst>
                <a:ext uri="{FF2B5EF4-FFF2-40B4-BE49-F238E27FC236}">
                  <a16:creationId xmlns:a16="http://schemas.microsoft.com/office/drawing/2014/main" id="{AF4076EA-8704-C0BA-8C0E-0FC41DEF7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2797962" y="4224653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42" name="Oval Callout 41">
              <a:extLst>
                <a:ext uri="{FF2B5EF4-FFF2-40B4-BE49-F238E27FC236}">
                  <a16:creationId xmlns:a16="http://schemas.microsoft.com/office/drawing/2014/main" id="{58331808-2A23-6CE8-4800-82023AB13A28}"/>
                </a:ext>
              </a:extLst>
            </p:cNvPr>
            <p:cNvSpPr/>
            <p:nvPr/>
          </p:nvSpPr>
          <p:spPr>
            <a:xfrm>
              <a:off x="-748894" y="3414770"/>
              <a:ext cx="3773023" cy="2557333"/>
            </a:xfrm>
            <a:prstGeom prst="wedgeEllipseCallout">
              <a:avLst>
                <a:gd name="adj1" fmla="val 54694"/>
                <a:gd name="adj2" fmla="val 67619"/>
              </a:avLst>
            </a:prstGeom>
            <a:solidFill>
              <a:srgbClr val="FBE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</a:t>
              </a:r>
              <a:r>
                <a:rPr lang="en-US" sz="5400" i="0">
                  <a:solidFill>
                    <a:srgbClr val="000000"/>
                  </a:solidFill>
                </a:rPr>
                <a:t>_____</a:t>
              </a:r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029BE1A-2216-4FEB-08E0-4DC5534CA786}"/>
              </a:ext>
            </a:extLst>
          </p:cNvPr>
          <p:cNvGrpSpPr/>
          <p:nvPr/>
        </p:nvGrpSpPr>
        <p:grpSpPr>
          <a:xfrm>
            <a:off x="799414" y="1348362"/>
            <a:ext cx="7884327" cy="4976238"/>
            <a:chOff x="-732418" y="3414770"/>
            <a:chExt cx="7884327" cy="4976238"/>
          </a:xfrm>
        </p:grpSpPr>
        <p:pic>
          <p:nvPicPr>
            <p:cNvPr id="44" name="Picture Placeholder 8">
              <a:extLst>
                <a:ext uri="{FF2B5EF4-FFF2-40B4-BE49-F238E27FC236}">
                  <a16:creationId xmlns:a16="http://schemas.microsoft.com/office/drawing/2014/main" id="{22C94A0A-6E9A-28C4-17B4-6901FE289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2821209" y="4224653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45" name="Oval Callout 44">
              <a:extLst>
                <a:ext uri="{FF2B5EF4-FFF2-40B4-BE49-F238E27FC236}">
                  <a16:creationId xmlns:a16="http://schemas.microsoft.com/office/drawing/2014/main" id="{C605F099-A19D-91D7-4045-DB973F024262}"/>
                </a:ext>
              </a:extLst>
            </p:cNvPr>
            <p:cNvSpPr/>
            <p:nvPr/>
          </p:nvSpPr>
          <p:spPr>
            <a:xfrm>
              <a:off x="-732418" y="3414770"/>
              <a:ext cx="3773023" cy="2557333"/>
            </a:xfrm>
            <a:prstGeom prst="wedgeEllipseCallout">
              <a:avLst>
                <a:gd name="adj1" fmla="val 54694"/>
                <a:gd name="adj2" fmla="val 67619"/>
              </a:avLst>
            </a:prstGeom>
            <a:solidFill>
              <a:srgbClr val="FBE8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happy.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806194C-D9E1-4B15-2B3F-42C257F3F567}"/>
              </a:ext>
            </a:extLst>
          </p:cNvPr>
          <p:cNvGrpSpPr/>
          <p:nvPr/>
        </p:nvGrpSpPr>
        <p:grpSpPr>
          <a:xfrm>
            <a:off x="431981" y="1286701"/>
            <a:ext cx="7770230" cy="5038009"/>
            <a:chOff x="4078042" y="1289839"/>
            <a:chExt cx="7770230" cy="5038009"/>
          </a:xfrm>
        </p:grpSpPr>
        <p:pic>
          <p:nvPicPr>
            <p:cNvPr id="54" name="Picture Placeholder 8">
              <a:extLst>
                <a:ext uri="{FF2B5EF4-FFF2-40B4-BE49-F238E27FC236}">
                  <a16:creationId xmlns:a16="http://schemas.microsoft.com/office/drawing/2014/main" id="{FB7CBB8F-5DEA-9F5C-D36C-12FC695B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78042" y="2161493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55" name="Oval Callout 54">
              <a:extLst>
                <a:ext uri="{FF2B5EF4-FFF2-40B4-BE49-F238E27FC236}">
                  <a16:creationId xmlns:a16="http://schemas.microsoft.com/office/drawing/2014/main" id="{B57DA675-00D7-B3CC-7675-B3D3099C89E7}"/>
                </a:ext>
              </a:extLst>
            </p:cNvPr>
            <p:cNvSpPr/>
            <p:nvPr/>
          </p:nvSpPr>
          <p:spPr>
            <a:xfrm>
              <a:off x="8075249" y="1289839"/>
              <a:ext cx="3773023" cy="2549889"/>
            </a:xfrm>
            <a:prstGeom prst="wedgeEllipseCallout">
              <a:avLst>
                <a:gd name="adj1" fmla="val -59710"/>
                <a:gd name="adj2" fmla="val 73706"/>
              </a:avLst>
            </a:prstGeom>
            <a:solidFill>
              <a:srgbClr val="C9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</a:t>
              </a:r>
              <a:r>
                <a:rPr lang="en-US" sz="5400" i="0">
                  <a:solidFill>
                    <a:srgbClr val="000000"/>
                  </a:solidFill>
                </a:rPr>
                <a:t>_____</a:t>
              </a:r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.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FD67F2-4B98-D2AF-B2C6-AEAE413C8CE2}"/>
              </a:ext>
            </a:extLst>
          </p:cNvPr>
          <p:cNvGrpSpPr/>
          <p:nvPr/>
        </p:nvGrpSpPr>
        <p:grpSpPr>
          <a:xfrm>
            <a:off x="434954" y="1287300"/>
            <a:ext cx="7770230" cy="5038009"/>
            <a:chOff x="4078042" y="1289839"/>
            <a:chExt cx="7770230" cy="5038009"/>
          </a:xfrm>
        </p:grpSpPr>
        <p:pic>
          <p:nvPicPr>
            <p:cNvPr id="57" name="Picture Placeholder 8">
              <a:extLst>
                <a:ext uri="{FF2B5EF4-FFF2-40B4-BE49-F238E27FC236}">
                  <a16:creationId xmlns:a16="http://schemas.microsoft.com/office/drawing/2014/main" id="{8867D6C2-8694-04A7-6547-4EB9BB954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78042" y="2161493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58" name="Oval Callout 57">
              <a:extLst>
                <a:ext uri="{FF2B5EF4-FFF2-40B4-BE49-F238E27FC236}">
                  <a16:creationId xmlns:a16="http://schemas.microsoft.com/office/drawing/2014/main" id="{A86895AF-D316-DC52-38DE-C5ED8F67B5E1}"/>
                </a:ext>
              </a:extLst>
            </p:cNvPr>
            <p:cNvSpPr/>
            <p:nvPr/>
          </p:nvSpPr>
          <p:spPr>
            <a:xfrm>
              <a:off x="8075249" y="1289839"/>
              <a:ext cx="3773023" cy="2549889"/>
            </a:xfrm>
            <a:prstGeom prst="wedgeEllipseCallout">
              <a:avLst>
                <a:gd name="adj1" fmla="val -59710"/>
                <a:gd name="adj2" fmla="val 73706"/>
              </a:avLst>
            </a:prstGeom>
            <a:solidFill>
              <a:srgbClr val="C9E7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sad.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64A233-18ED-64C0-E05F-3DC06153F4D1}"/>
              </a:ext>
            </a:extLst>
          </p:cNvPr>
          <p:cNvGrpSpPr/>
          <p:nvPr/>
        </p:nvGrpSpPr>
        <p:grpSpPr>
          <a:xfrm>
            <a:off x="779964" y="1339607"/>
            <a:ext cx="7900804" cy="4983947"/>
            <a:chOff x="445592" y="1371152"/>
            <a:chExt cx="7900804" cy="4983947"/>
          </a:xfrm>
        </p:grpSpPr>
        <p:pic>
          <p:nvPicPr>
            <p:cNvPr id="63" name="Picture Placeholder 8">
              <a:extLst>
                <a:ext uri="{FF2B5EF4-FFF2-40B4-BE49-F238E27FC236}">
                  <a16:creationId xmlns:a16="http://schemas.microsoft.com/office/drawing/2014/main" id="{E62B5CEC-FE63-0F11-667D-CA245B817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15696" y="2188744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64" name="Oval Callout 63">
              <a:extLst>
                <a:ext uri="{FF2B5EF4-FFF2-40B4-BE49-F238E27FC236}">
                  <a16:creationId xmlns:a16="http://schemas.microsoft.com/office/drawing/2014/main" id="{539C5983-3C5B-024C-8357-B9C876AD623E}"/>
                </a:ext>
              </a:extLst>
            </p:cNvPr>
            <p:cNvSpPr/>
            <p:nvPr/>
          </p:nvSpPr>
          <p:spPr>
            <a:xfrm>
              <a:off x="445592" y="1371152"/>
              <a:ext cx="3773023" cy="2549889"/>
            </a:xfrm>
            <a:prstGeom prst="wedgeEllipseCallout">
              <a:avLst>
                <a:gd name="adj1" fmla="val 60015"/>
                <a:gd name="adj2" fmla="val 76389"/>
              </a:avLst>
            </a:prstGeom>
            <a:solidFill>
              <a:srgbClr val="E2C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</a:t>
              </a:r>
              <a:r>
                <a:rPr lang="en-US" sz="5400" i="0">
                  <a:solidFill>
                    <a:srgbClr val="000000"/>
                  </a:solidFill>
                </a:rPr>
                <a:t>_____</a:t>
              </a:r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022BE0-A346-19E3-2F14-BA7AEEEBFAB2}"/>
              </a:ext>
            </a:extLst>
          </p:cNvPr>
          <p:cNvGrpSpPr/>
          <p:nvPr/>
        </p:nvGrpSpPr>
        <p:grpSpPr>
          <a:xfrm>
            <a:off x="785121" y="1339607"/>
            <a:ext cx="7900804" cy="4983947"/>
            <a:chOff x="445592" y="1371152"/>
            <a:chExt cx="7900804" cy="4983947"/>
          </a:xfrm>
        </p:grpSpPr>
        <p:pic>
          <p:nvPicPr>
            <p:cNvPr id="60" name="Picture Placeholder 8">
              <a:extLst>
                <a:ext uri="{FF2B5EF4-FFF2-40B4-BE49-F238E27FC236}">
                  <a16:creationId xmlns:a16="http://schemas.microsoft.com/office/drawing/2014/main" id="{E8F8F0A1-D2F9-C9F9-95AA-952E75B7B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15696" y="2188744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7BD5FE90-BD2A-D891-32E7-82910C9E9C55}"/>
                </a:ext>
              </a:extLst>
            </p:cNvPr>
            <p:cNvSpPr/>
            <p:nvPr/>
          </p:nvSpPr>
          <p:spPr>
            <a:xfrm>
              <a:off x="445592" y="1371152"/>
              <a:ext cx="3773023" cy="2549889"/>
            </a:xfrm>
            <a:prstGeom prst="wedgeEllipseCallout">
              <a:avLst>
                <a:gd name="adj1" fmla="val 60015"/>
                <a:gd name="adj2" fmla="val 76389"/>
              </a:avLst>
            </a:prstGeom>
            <a:solidFill>
              <a:srgbClr val="E2C2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mad.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8E59784-241A-ADD8-40C7-121F32E12E6F}"/>
              </a:ext>
            </a:extLst>
          </p:cNvPr>
          <p:cNvGrpSpPr/>
          <p:nvPr/>
        </p:nvGrpSpPr>
        <p:grpSpPr>
          <a:xfrm>
            <a:off x="434772" y="1293570"/>
            <a:ext cx="7770229" cy="5031440"/>
            <a:chOff x="4015696" y="1310034"/>
            <a:chExt cx="7770229" cy="5031440"/>
          </a:xfrm>
        </p:grpSpPr>
        <p:pic>
          <p:nvPicPr>
            <p:cNvPr id="69" name="Picture Placeholder 8">
              <a:extLst>
                <a:ext uri="{FF2B5EF4-FFF2-40B4-BE49-F238E27FC236}">
                  <a16:creationId xmlns:a16="http://schemas.microsoft.com/office/drawing/2014/main" id="{D63D3B63-9959-BD5E-FB92-11D11F69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15696" y="2175119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70" name="Oval Callout 69">
              <a:extLst>
                <a:ext uri="{FF2B5EF4-FFF2-40B4-BE49-F238E27FC236}">
                  <a16:creationId xmlns:a16="http://schemas.microsoft.com/office/drawing/2014/main" id="{AC0AA956-F2EE-3882-26C9-1714B2403A57}"/>
                </a:ext>
              </a:extLst>
            </p:cNvPr>
            <p:cNvSpPr/>
            <p:nvPr/>
          </p:nvSpPr>
          <p:spPr>
            <a:xfrm>
              <a:off x="8012902" y="1310034"/>
              <a:ext cx="3773023" cy="2549889"/>
            </a:xfrm>
            <a:prstGeom prst="wedgeEllipseCallout">
              <a:avLst>
                <a:gd name="adj1" fmla="val -63284"/>
                <a:gd name="adj2" fmla="val 73367"/>
              </a:avLst>
            </a:prstGeom>
            <a:solidFill>
              <a:srgbClr val="C9D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</a:t>
              </a:r>
              <a:r>
                <a:rPr lang="en-US" sz="5400" i="0">
                  <a:solidFill>
                    <a:srgbClr val="000000"/>
                  </a:solidFill>
                </a:rPr>
                <a:t>_____</a:t>
              </a:r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46C72B6-5537-5FE2-BD53-A7AC7487B6B2}"/>
              </a:ext>
            </a:extLst>
          </p:cNvPr>
          <p:cNvGrpSpPr/>
          <p:nvPr/>
        </p:nvGrpSpPr>
        <p:grpSpPr>
          <a:xfrm>
            <a:off x="431800" y="1296861"/>
            <a:ext cx="7770229" cy="5031440"/>
            <a:chOff x="4015696" y="1310034"/>
            <a:chExt cx="7770229" cy="5031440"/>
          </a:xfrm>
        </p:grpSpPr>
        <p:pic>
          <p:nvPicPr>
            <p:cNvPr id="66" name="Picture Placeholder 8">
              <a:extLst>
                <a:ext uri="{FF2B5EF4-FFF2-40B4-BE49-F238E27FC236}">
                  <a16:creationId xmlns:a16="http://schemas.microsoft.com/office/drawing/2014/main" id="{E1AF0DDF-3374-6D4D-BFC9-DF1016A0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r="8422"/>
            <a:stretch/>
          </p:blipFill>
          <p:spPr>
            <a:xfrm>
              <a:off x="4015696" y="2175119"/>
              <a:ext cx="4330700" cy="4166355"/>
            </a:xfrm>
            <a:custGeom>
              <a:avLst/>
              <a:gdLst>
                <a:gd name="connsiteX0" fmla="*/ 0 w 3084513"/>
                <a:gd name="connsiteY0" fmla="*/ 1542257 h 3084513"/>
                <a:gd name="connsiteX1" fmla="*/ 771128 w 3084513"/>
                <a:gd name="connsiteY1" fmla="*/ 1 h 3084513"/>
                <a:gd name="connsiteX2" fmla="*/ 2313385 w 3084513"/>
                <a:gd name="connsiteY2" fmla="*/ 1 h 3084513"/>
                <a:gd name="connsiteX3" fmla="*/ 3084513 w 3084513"/>
                <a:gd name="connsiteY3" fmla="*/ 1542257 h 3084513"/>
                <a:gd name="connsiteX4" fmla="*/ 2313385 w 3084513"/>
                <a:gd name="connsiteY4" fmla="*/ 3084512 h 3084513"/>
                <a:gd name="connsiteX5" fmla="*/ 771128 w 3084513"/>
                <a:gd name="connsiteY5" fmla="*/ 3084512 h 3084513"/>
                <a:gd name="connsiteX6" fmla="*/ 0 w 3084513"/>
                <a:gd name="connsiteY6" fmla="*/ 1542257 h 3084513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542256 h 3084511"/>
                <a:gd name="connsiteX1" fmla="*/ 771128 w 3084513"/>
                <a:gd name="connsiteY1" fmla="*/ 0 h 3084511"/>
                <a:gd name="connsiteX2" fmla="*/ 2313385 w 3084513"/>
                <a:gd name="connsiteY2" fmla="*/ 0 h 3084511"/>
                <a:gd name="connsiteX3" fmla="*/ 3084513 w 3084513"/>
                <a:gd name="connsiteY3" fmla="*/ 1542256 h 3084511"/>
                <a:gd name="connsiteX4" fmla="*/ 2313385 w 3084513"/>
                <a:gd name="connsiteY4" fmla="*/ 3084511 h 3084511"/>
                <a:gd name="connsiteX5" fmla="*/ 771128 w 3084513"/>
                <a:gd name="connsiteY5" fmla="*/ 3084511 h 3084511"/>
                <a:gd name="connsiteX6" fmla="*/ 0 w 3084513"/>
                <a:gd name="connsiteY6" fmla="*/ 1542256 h 3084511"/>
                <a:gd name="connsiteX0" fmla="*/ 0 w 3084513"/>
                <a:gd name="connsiteY0" fmla="*/ 1631574 h 3173829"/>
                <a:gd name="connsiteX1" fmla="*/ 771128 w 3084513"/>
                <a:gd name="connsiteY1" fmla="*/ 89318 h 3173829"/>
                <a:gd name="connsiteX2" fmla="*/ 2313385 w 3084513"/>
                <a:gd name="connsiteY2" fmla="*/ 89318 h 3173829"/>
                <a:gd name="connsiteX3" fmla="*/ 3084513 w 3084513"/>
                <a:gd name="connsiteY3" fmla="*/ 1631574 h 3173829"/>
                <a:gd name="connsiteX4" fmla="*/ 2313385 w 3084513"/>
                <a:gd name="connsiteY4" fmla="*/ 3173829 h 3173829"/>
                <a:gd name="connsiteX5" fmla="*/ 771128 w 3084513"/>
                <a:gd name="connsiteY5" fmla="*/ 3173829 h 3173829"/>
                <a:gd name="connsiteX6" fmla="*/ 0 w 3084513"/>
                <a:gd name="connsiteY6" fmla="*/ 1631574 h 3173829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084513"/>
                <a:gd name="connsiteY0" fmla="*/ 1674806 h 3217061"/>
                <a:gd name="connsiteX1" fmla="*/ 771128 w 3084513"/>
                <a:gd name="connsiteY1" fmla="*/ 132550 h 3217061"/>
                <a:gd name="connsiteX2" fmla="*/ 2313385 w 3084513"/>
                <a:gd name="connsiteY2" fmla="*/ 132550 h 3217061"/>
                <a:gd name="connsiteX3" fmla="*/ 3084513 w 3084513"/>
                <a:gd name="connsiteY3" fmla="*/ 1674806 h 3217061"/>
                <a:gd name="connsiteX4" fmla="*/ 2313385 w 3084513"/>
                <a:gd name="connsiteY4" fmla="*/ 3217061 h 3217061"/>
                <a:gd name="connsiteX5" fmla="*/ 771128 w 3084513"/>
                <a:gd name="connsiteY5" fmla="*/ 3217061 h 3217061"/>
                <a:gd name="connsiteX6" fmla="*/ 0 w 3084513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17061"/>
                <a:gd name="connsiteX1" fmla="*/ 771128 w 3101544"/>
                <a:gd name="connsiteY1" fmla="*/ 132550 h 3217061"/>
                <a:gd name="connsiteX2" fmla="*/ 2313385 w 3101544"/>
                <a:gd name="connsiteY2" fmla="*/ 132550 h 3217061"/>
                <a:gd name="connsiteX3" fmla="*/ 3084513 w 3101544"/>
                <a:gd name="connsiteY3" fmla="*/ 1674806 h 3217061"/>
                <a:gd name="connsiteX4" fmla="*/ 2313385 w 3101544"/>
                <a:gd name="connsiteY4" fmla="*/ 3217061 h 3217061"/>
                <a:gd name="connsiteX5" fmla="*/ 771128 w 3101544"/>
                <a:gd name="connsiteY5" fmla="*/ 3217061 h 3217061"/>
                <a:gd name="connsiteX6" fmla="*/ 0 w 3101544"/>
                <a:gd name="connsiteY6" fmla="*/ 1674806 h 3217061"/>
                <a:gd name="connsiteX0" fmla="*/ 0 w 3101544"/>
                <a:gd name="connsiteY0" fmla="*/ 1674806 h 3275118"/>
                <a:gd name="connsiteX1" fmla="*/ 771128 w 3101544"/>
                <a:gd name="connsiteY1" fmla="*/ 132550 h 3275118"/>
                <a:gd name="connsiteX2" fmla="*/ 2313385 w 3101544"/>
                <a:gd name="connsiteY2" fmla="*/ 132550 h 3275118"/>
                <a:gd name="connsiteX3" fmla="*/ 3084513 w 3101544"/>
                <a:gd name="connsiteY3" fmla="*/ 1674806 h 3275118"/>
                <a:gd name="connsiteX4" fmla="*/ 2313385 w 3101544"/>
                <a:gd name="connsiteY4" fmla="*/ 3217061 h 3275118"/>
                <a:gd name="connsiteX5" fmla="*/ 771128 w 3101544"/>
                <a:gd name="connsiteY5" fmla="*/ 3217061 h 3275118"/>
                <a:gd name="connsiteX6" fmla="*/ 0 w 3101544"/>
                <a:gd name="connsiteY6" fmla="*/ 1674806 h 3275118"/>
                <a:gd name="connsiteX0" fmla="*/ 0 w 3101544"/>
                <a:gd name="connsiteY0" fmla="*/ 1674806 h 3238376"/>
                <a:gd name="connsiteX1" fmla="*/ 771128 w 3101544"/>
                <a:gd name="connsiteY1" fmla="*/ 132550 h 3238376"/>
                <a:gd name="connsiteX2" fmla="*/ 2313385 w 3101544"/>
                <a:gd name="connsiteY2" fmla="*/ 132550 h 3238376"/>
                <a:gd name="connsiteX3" fmla="*/ 3084513 w 3101544"/>
                <a:gd name="connsiteY3" fmla="*/ 1674806 h 3238376"/>
                <a:gd name="connsiteX4" fmla="*/ 2313385 w 3101544"/>
                <a:gd name="connsiteY4" fmla="*/ 3217061 h 3238376"/>
                <a:gd name="connsiteX5" fmla="*/ 560113 w 3101544"/>
                <a:gd name="connsiteY5" fmla="*/ 2835223 h 3238376"/>
                <a:gd name="connsiteX6" fmla="*/ 0 w 3101544"/>
                <a:gd name="connsiteY6" fmla="*/ 1674806 h 3238376"/>
                <a:gd name="connsiteX0" fmla="*/ 0 w 3101544"/>
                <a:gd name="connsiteY0" fmla="*/ 1674806 h 3257537"/>
                <a:gd name="connsiteX1" fmla="*/ 771128 w 3101544"/>
                <a:gd name="connsiteY1" fmla="*/ 132550 h 3257537"/>
                <a:gd name="connsiteX2" fmla="*/ 2313385 w 3101544"/>
                <a:gd name="connsiteY2" fmla="*/ 132550 h 3257537"/>
                <a:gd name="connsiteX3" fmla="*/ 3084513 w 3101544"/>
                <a:gd name="connsiteY3" fmla="*/ 1674806 h 3257537"/>
                <a:gd name="connsiteX4" fmla="*/ 2313385 w 3101544"/>
                <a:gd name="connsiteY4" fmla="*/ 3217061 h 3257537"/>
                <a:gd name="connsiteX5" fmla="*/ 560113 w 3101544"/>
                <a:gd name="connsiteY5" fmla="*/ 2835223 h 3257537"/>
                <a:gd name="connsiteX6" fmla="*/ 0 w 3101544"/>
                <a:gd name="connsiteY6" fmla="*/ 1674806 h 3257537"/>
                <a:gd name="connsiteX0" fmla="*/ 0 w 3101544"/>
                <a:gd name="connsiteY0" fmla="*/ 1674806 h 3279556"/>
                <a:gd name="connsiteX1" fmla="*/ 771128 w 3101544"/>
                <a:gd name="connsiteY1" fmla="*/ 132550 h 3279556"/>
                <a:gd name="connsiteX2" fmla="*/ 2313385 w 3101544"/>
                <a:gd name="connsiteY2" fmla="*/ 132550 h 3279556"/>
                <a:gd name="connsiteX3" fmla="*/ 3084513 w 3101544"/>
                <a:gd name="connsiteY3" fmla="*/ 1674806 h 3279556"/>
                <a:gd name="connsiteX4" fmla="*/ 2313385 w 3101544"/>
                <a:gd name="connsiteY4" fmla="*/ 3217061 h 3279556"/>
                <a:gd name="connsiteX5" fmla="*/ 560113 w 3101544"/>
                <a:gd name="connsiteY5" fmla="*/ 2835223 h 3279556"/>
                <a:gd name="connsiteX6" fmla="*/ 0 w 3101544"/>
                <a:gd name="connsiteY6" fmla="*/ 1674806 h 3279556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1544"/>
                <a:gd name="connsiteY0" fmla="*/ 1674806 h 3297843"/>
                <a:gd name="connsiteX1" fmla="*/ 771128 w 3101544"/>
                <a:gd name="connsiteY1" fmla="*/ 132550 h 3297843"/>
                <a:gd name="connsiteX2" fmla="*/ 2313385 w 3101544"/>
                <a:gd name="connsiteY2" fmla="*/ 132550 h 3297843"/>
                <a:gd name="connsiteX3" fmla="*/ 3084513 w 3101544"/>
                <a:gd name="connsiteY3" fmla="*/ 1674806 h 3297843"/>
                <a:gd name="connsiteX4" fmla="*/ 2313385 w 3101544"/>
                <a:gd name="connsiteY4" fmla="*/ 3217061 h 3297843"/>
                <a:gd name="connsiteX5" fmla="*/ 560113 w 3101544"/>
                <a:gd name="connsiteY5" fmla="*/ 2905561 h 3297843"/>
                <a:gd name="connsiteX6" fmla="*/ 0 w 3101544"/>
                <a:gd name="connsiteY6" fmla="*/ 1674806 h 3297843"/>
                <a:gd name="connsiteX0" fmla="*/ 0 w 3108304"/>
                <a:gd name="connsiteY0" fmla="*/ 1674806 h 3297843"/>
                <a:gd name="connsiteX1" fmla="*/ 771128 w 3108304"/>
                <a:gd name="connsiteY1" fmla="*/ 132550 h 3297843"/>
                <a:gd name="connsiteX2" fmla="*/ 2313385 w 3108304"/>
                <a:gd name="connsiteY2" fmla="*/ 132550 h 3297843"/>
                <a:gd name="connsiteX3" fmla="*/ 3084513 w 3108304"/>
                <a:gd name="connsiteY3" fmla="*/ 1674806 h 3297843"/>
                <a:gd name="connsiteX4" fmla="*/ 2313385 w 3108304"/>
                <a:gd name="connsiteY4" fmla="*/ 3217061 h 3297843"/>
                <a:gd name="connsiteX5" fmla="*/ 560113 w 3108304"/>
                <a:gd name="connsiteY5" fmla="*/ 2905561 h 3297843"/>
                <a:gd name="connsiteX6" fmla="*/ 0 w 3108304"/>
                <a:gd name="connsiteY6" fmla="*/ 1674806 h 3297843"/>
                <a:gd name="connsiteX0" fmla="*/ 0 w 3108304"/>
                <a:gd name="connsiteY0" fmla="*/ 1643822 h 3266859"/>
                <a:gd name="connsiteX1" fmla="*/ 771128 w 3108304"/>
                <a:gd name="connsiteY1" fmla="*/ 101566 h 3266859"/>
                <a:gd name="connsiteX2" fmla="*/ 2313385 w 3108304"/>
                <a:gd name="connsiteY2" fmla="*/ 101566 h 3266859"/>
                <a:gd name="connsiteX3" fmla="*/ 3084513 w 3108304"/>
                <a:gd name="connsiteY3" fmla="*/ 1643822 h 3266859"/>
                <a:gd name="connsiteX4" fmla="*/ 2313385 w 3108304"/>
                <a:gd name="connsiteY4" fmla="*/ 3186077 h 3266859"/>
                <a:gd name="connsiteX5" fmla="*/ 560113 w 3108304"/>
                <a:gd name="connsiteY5" fmla="*/ 2874577 h 3266859"/>
                <a:gd name="connsiteX6" fmla="*/ 0 w 3108304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86335"/>
                <a:gd name="connsiteY0" fmla="*/ 1643822 h 3266859"/>
                <a:gd name="connsiteX1" fmla="*/ 771128 w 3086335"/>
                <a:gd name="connsiteY1" fmla="*/ 101566 h 3266859"/>
                <a:gd name="connsiteX2" fmla="*/ 2313385 w 3086335"/>
                <a:gd name="connsiteY2" fmla="*/ 101566 h 3266859"/>
                <a:gd name="connsiteX3" fmla="*/ 3084513 w 3086335"/>
                <a:gd name="connsiteY3" fmla="*/ 1643822 h 3266859"/>
                <a:gd name="connsiteX4" fmla="*/ 2313385 w 3086335"/>
                <a:gd name="connsiteY4" fmla="*/ 3186077 h 3266859"/>
                <a:gd name="connsiteX5" fmla="*/ 560113 w 3086335"/>
                <a:gd name="connsiteY5" fmla="*/ 2874577 h 3266859"/>
                <a:gd name="connsiteX6" fmla="*/ 0 w 3086335"/>
                <a:gd name="connsiteY6" fmla="*/ 1643822 h 3266859"/>
                <a:gd name="connsiteX0" fmla="*/ 0 w 3036093"/>
                <a:gd name="connsiteY0" fmla="*/ 1363219 h 3266859"/>
                <a:gd name="connsiteX1" fmla="*/ 720886 w 3036093"/>
                <a:gd name="connsiteY1" fmla="*/ 101566 h 3266859"/>
                <a:gd name="connsiteX2" fmla="*/ 2263143 w 3036093"/>
                <a:gd name="connsiteY2" fmla="*/ 101566 h 3266859"/>
                <a:gd name="connsiteX3" fmla="*/ 3034271 w 3036093"/>
                <a:gd name="connsiteY3" fmla="*/ 1643822 h 3266859"/>
                <a:gd name="connsiteX4" fmla="*/ 2263143 w 3036093"/>
                <a:gd name="connsiteY4" fmla="*/ 3186077 h 3266859"/>
                <a:gd name="connsiteX5" fmla="*/ 509871 w 3036093"/>
                <a:gd name="connsiteY5" fmla="*/ 2874577 h 3266859"/>
                <a:gd name="connsiteX6" fmla="*/ 0 w 3036093"/>
                <a:gd name="connsiteY6" fmla="*/ 1363219 h 3266859"/>
                <a:gd name="connsiteX0" fmla="*/ 3688 w 3039781"/>
                <a:gd name="connsiteY0" fmla="*/ 1363219 h 3266859"/>
                <a:gd name="connsiteX1" fmla="*/ 724574 w 3039781"/>
                <a:gd name="connsiteY1" fmla="*/ 101566 h 3266859"/>
                <a:gd name="connsiteX2" fmla="*/ 2266831 w 3039781"/>
                <a:gd name="connsiteY2" fmla="*/ 101566 h 3266859"/>
                <a:gd name="connsiteX3" fmla="*/ 3037959 w 3039781"/>
                <a:gd name="connsiteY3" fmla="*/ 1643822 h 3266859"/>
                <a:gd name="connsiteX4" fmla="*/ 2266831 w 3039781"/>
                <a:gd name="connsiteY4" fmla="*/ 3186077 h 3266859"/>
                <a:gd name="connsiteX5" fmla="*/ 513559 w 3039781"/>
                <a:gd name="connsiteY5" fmla="*/ 2874577 h 3266859"/>
                <a:gd name="connsiteX6" fmla="*/ 3688 w 3039781"/>
                <a:gd name="connsiteY6" fmla="*/ 1363219 h 3266859"/>
                <a:gd name="connsiteX0" fmla="*/ 3688 w 3040020"/>
                <a:gd name="connsiteY0" fmla="*/ 1363219 h 3266859"/>
                <a:gd name="connsiteX1" fmla="*/ 724574 w 3040020"/>
                <a:gd name="connsiteY1" fmla="*/ 101566 h 3266859"/>
                <a:gd name="connsiteX2" fmla="*/ 2266831 w 3040020"/>
                <a:gd name="connsiteY2" fmla="*/ 101566 h 3266859"/>
                <a:gd name="connsiteX3" fmla="*/ 3037959 w 3040020"/>
                <a:gd name="connsiteY3" fmla="*/ 1643822 h 3266859"/>
                <a:gd name="connsiteX4" fmla="*/ 2266831 w 3040020"/>
                <a:gd name="connsiteY4" fmla="*/ 3186077 h 3266859"/>
                <a:gd name="connsiteX5" fmla="*/ 513559 w 3040020"/>
                <a:gd name="connsiteY5" fmla="*/ 2874577 h 3266859"/>
                <a:gd name="connsiteX6" fmla="*/ 3688 w 3040020"/>
                <a:gd name="connsiteY6" fmla="*/ 1363219 h 326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0020" h="3266859">
                  <a:moveTo>
                    <a:pt x="3688" y="1363219"/>
                  </a:moveTo>
                  <a:cubicBezTo>
                    <a:pt x="39668" y="587877"/>
                    <a:pt x="387144" y="324249"/>
                    <a:pt x="724574" y="101566"/>
                  </a:cubicBezTo>
                  <a:cubicBezTo>
                    <a:pt x="1118080" y="-99401"/>
                    <a:pt x="1762794" y="51324"/>
                    <a:pt x="2266831" y="101566"/>
                  </a:cubicBezTo>
                  <a:cubicBezTo>
                    <a:pt x="2875566" y="250917"/>
                    <a:pt x="3062270" y="1149834"/>
                    <a:pt x="3037959" y="1643822"/>
                  </a:cubicBezTo>
                  <a:cubicBezTo>
                    <a:pt x="2991932" y="2188052"/>
                    <a:pt x="2815276" y="3053830"/>
                    <a:pt x="2266831" y="3186077"/>
                  </a:cubicBezTo>
                  <a:cubicBezTo>
                    <a:pt x="1551778" y="3316706"/>
                    <a:pt x="766387" y="3336801"/>
                    <a:pt x="513559" y="2874577"/>
                  </a:cubicBezTo>
                  <a:cubicBezTo>
                    <a:pt x="326854" y="2310250"/>
                    <a:pt x="-40720" y="2082974"/>
                    <a:pt x="3688" y="1363219"/>
                  </a:cubicBezTo>
                  <a:close/>
                </a:path>
              </a:pathLst>
            </a:custGeom>
          </p:spPr>
        </p:pic>
        <p:sp>
          <p:nvSpPr>
            <p:cNvPr id="67" name="Oval Callout 66">
              <a:extLst>
                <a:ext uri="{FF2B5EF4-FFF2-40B4-BE49-F238E27FC236}">
                  <a16:creationId xmlns:a16="http://schemas.microsoft.com/office/drawing/2014/main" id="{8D7ECA74-FD69-B5BA-12DF-C4BF85AF5EBE}"/>
                </a:ext>
              </a:extLst>
            </p:cNvPr>
            <p:cNvSpPr/>
            <p:nvPr/>
          </p:nvSpPr>
          <p:spPr>
            <a:xfrm>
              <a:off x="8012902" y="1310034"/>
              <a:ext cx="3773023" cy="2549889"/>
            </a:xfrm>
            <a:prstGeom prst="wedgeEllipseCallout">
              <a:avLst>
                <a:gd name="adj1" fmla="val -63284"/>
                <a:gd name="adj2" fmla="val 73367"/>
              </a:avLst>
            </a:prstGeom>
            <a:solidFill>
              <a:srgbClr val="C9D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i="0">
                  <a:solidFill>
                    <a:srgbClr val="000000"/>
                  </a:solidFill>
                  <a:latin typeface="Edu QLD Beginner" pitchFamily="2" charset="0"/>
                </a:rPr>
                <a:t>I feel scared.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EF1FD6A-2D4C-3712-24D1-8167030083E1}"/>
              </a:ext>
            </a:extLst>
          </p:cNvPr>
          <p:cNvSpPr txBox="1"/>
          <p:nvPr/>
        </p:nvSpPr>
        <p:spPr>
          <a:xfrm>
            <a:off x="963386" y="70212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A10CA-6FF2-DF34-5772-3C2AA42C1723}"/>
              </a:ext>
            </a:extLst>
          </p:cNvPr>
          <p:cNvSpPr txBox="1"/>
          <p:nvPr/>
        </p:nvSpPr>
        <p:spPr>
          <a:xfrm>
            <a:off x="506186" y="6858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Edu QLD Beginner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3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25087"/>
            <a:ext cx="8243888" cy="2319624"/>
          </a:xfrm>
        </p:spPr>
        <p:txBody>
          <a:bodyPr>
            <a:noAutofit/>
          </a:bodyPr>
          <a:lstStyle/>
          <a:p>
            <a:r>
              <a:rPr lang="en-US" sz="4800">
                <a:latin typeface="Edu QLD Beginner" pitchFamily="2" charset="0"/>
              </a:rPr>
              <a:t>In this lesson, you will share your likes and talents.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08B468D3-F236-3319-5ACB-97B67E391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2298626" y="2954215"/>
            <a:ext cx="4546748" cy="337038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8905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1225087"/>
            <a:ext cx="8243888" cy="738665"/>
          </a:xfrm>
        </p:spPr>
        <p:txBody>
          <a:bodyPr>
            <a:noAutofit/>
          </a:bodyPr>
          <a:lstStyle/>
          <a:p>
            <a:r>
              <a:rPr lang="en-US" sz="4200">
                <a:latin typeface="Edu QLD Beginner" pitchFamily="2" charset="0"/>
              </a:rPr>
              <a:t>You will be successful when you can: </a:t>
            </a:r>
          </a:p>
        </p:txBody>
      </p:sp>
      <p:pic>
        <p:nvPicPr>
          <p:cNvPr id="1026" name="Picture 2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66C25416-CDDF-33C2-D1E4-360A3273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2" y="2232320"/>
            <a:ext cx="160734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292DF5-05A8-0532-858C-86FD16A0FC0C}"/>
              </a:ext>
            </a:extLst>
          </p:cNvPr>
          <p:cNvSpPr txBox="1"/>
          <p:nvPr/>
        </p:nvSpPr>
        <p:spPr>
          <a:xfrm>
            <a:off x="1933055" y="2330251"/>
            <a:ext cx="675374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chemeClr val="accent1"/>
                </a:solidFill>
                <a:latin typeface="Edu QLD Beginner" pitchFamily="2" charset="0"/>
                <a:cs typeface="Calibri"/>
              </a:rPr>
              <a:t>understand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it’s okay to like different things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445A14-FD7E-BB8D-C805-60E35014DDD8}"/>
              </a:ext>
            </a:extLst>
          </p:cNvPr>
          <p:cNvSpPr txBox="1"/>
          <p:nvPr/>
        </p:nvSpPr>
        <p:spPr>
          <a:xfrm>
            <a:off x="2018571" y="4347631"/>
            <a:ext cx="667140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4200" b="1" i="0">
                <a:solidFill>
                  <a:schemeClr val="accent1"/>
                </a:solidFill>
                <a:latin typeface="Edu QLD Beginner" pitchFamily="2" charset="0"/>
                <a:cs typeface="Calibri"/>
              </a:rPr>
              <a:t>say</a:t>
            </a:r>
            <a:r>
              <a:rPr lang="en-US" sz="4200" i="0">
                <a:solidFill>
                  <a:srgbClr val="000000"/>
                </a:solidFill>
                <a:latin typeface="Edu QLD Beginner" pitchFamily="2" charset="0"/>
                <a:cs typeface="Calibri"/>
              </a:rPr>
              <a:t> at least two likes and two talents you have.</a:t>
            </a:r>
          </a:p>
        </p:txBody>
      </p:sp>
      <p:pic>
        <p:nvPicPr>
          <p:cNvPr id="4" name="Picture 3" descr="A blue circle with white outline icons&#10;&#10;AI-generated content may be incorrect.">
            <a:extLst>
              <a:ext uri="{FF2B5EF4-FFF2-40B4-BE49-F238E27FC236}">
                <a16:creationId xmlns:a16="http://schemas.microsoft.com/office/drawing/2014/main" id="{A2560B9D-9F53-5E9E-1710-04C2735A3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44" r="75579" b="30220"/>
          <a:stretch>
            <a:fillRect/>
          </a:stretch>
        </p:blipFill>
        <p:spPr>
          <a:xfrm>
            <a:off x="386493" y="4130480"/>
            <a:ext cx="1617790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D0FBD2-FA9D-7155-D76E-BE956CBF9BBE}"/>
              </a:ext>
            </a:extLst>
          </p:cNvPr>
          <p:cNvGrpSpPr/>
          <p:nvPr/>
        </p:nvGrpSpPr>
        <p:grpSpPr>
          <a:xfrm>
            <a:off x="1111163" y="1177871"/>
            <a:ext cx="6921675" cy="5130854"/>
            <a:chOff x="1111163" y="1177871"/>
            <a:chExt cx="6921675" cy="5130854"/>
          </a:xfrm>
        </p:grpSpPr>
        <p:pic>
          <p:nvPicPr>
            <p:cNvPr id="13" name="Picture Placeholder 6">
              <a:extLst>
                <a:ext uri="{FF2B5EF4-FFF2-40B4-BE49-F238E27FC236}">
                  <a16:creationId xmlns:a16="http://schemas.microsoft.com/office/drawing/2014/main" id="{450EF231-11A8-842E-6994-A970C146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r="4977"/>
            <a:stretch/>
          </p:blipFill>
          <p:spPr>
            <a:xfrm>
              <a:off x="1111163" y="1177871"/>
              <a:ext cx="6921675" cy="5130854"/>
            </a:xfrm>
            <a:custGeom>
              <a:avLst/>
              <a:gdLst>
                <a:gd name="connsiteX0" fmla="*/ 0 w 5733065"/>
                <a:gd name="connsiteY0" fmla="*/ 2293257 h 4586514"/>
                <a:gd name="connsiteX1" fmla="*/ 2866533 w 5733065"/>
                <a:gd name="connsiteY1" fmla="*/ 0 h 4586514"/>
                <a:gd name="connsiteX2" fmla="*/ 5733065 w 5733065"/>
                <a:gd name="connsiteY2" fmla="*/ 2293257 h 4586514"/>
                <a:gd name="connsiteX3" fmla="*/ 2866533 w 5733065"/>
                <a:gd name="connsiteY3" fmla="*/ 4586514 h 4586514"/>
                <a:gd name="connsiteX4" fmla="*/ 0 w 5733065"/>
                <a:gd name="connsiteY4" fmla="*/ 2293257 h 4586514"/>
                <a:gd name="connsiteX0" fmla="*/ 0 w 5672775"/>
                <a:gd name="connsiteY0" fmla="*/ 806101 h 4586514"/>
                <a:gd name="connsiteX1" fmla="*/ 2806243 w 5672775"/>
                <a:gd name="connsiteY1" fmla="*/ 0 h 4586514"/>
                <a:gd name="connsiteX2" fmla="*/ 5672775 w 5672775"/>
                <a:gd name="connsiteY2" fmla="*/ 2293257 h 4586514"/>
                <a:gd name="connsiteX3" fmla="*/ 2806243 w 5672775"/>
                <a:gd name="connsiteY3" fmla="*/ 4586514 h 4586514"/>
                <a:gd name="connsiteX4" fmla="*/ 0 w 5672775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806101 h 4586514"/>
                <a:gd name="connsiteX1" fmla="*/ 3000192 w 5866724"/>
                <a:gd name="connsiteY1" fmla="*/ 0 h 4586514"/>
                <a:gd name="connsiteX2" fmla="*/ 5866724 w 5866724"/>
                <a:gd name="connsiteY2" fmla="*/ 2293257 h 4586514"/>
                <a:gd name="connsiteX3" fmla="*/ 3000192 w 5866724"/>
                <a:gd name="connsiteY3" fmla="*/ 4586514 h 4586514"/>
                <a:gd name="connsiteX4" fmla="*/ 193949 w 5866724"/>
                <a:gd name="connsiteY4" fmla="*/ 806101 h 4586514"/>
                <a:gd name="connsiteX0" fmla="*/ 193949 w 5866724"/>
                <a:gd name="connsiteY0" fmla="*/ 648431 h 4428844"/>
                <a:gd name="connsiteX1" fmla="*/ 5723296 w 5866724"/>
                <a:gd name="connsiteY1" fmla="*/ 113635 h 4428844"/>
                <a:gd name="connsiteX2" fmla="*/ 5866724 w 5866724"/>
                <a:gd name="connsiteY2" fmla="*/ 2135587 h 4428844"/>
                <a:gd name="connsiteX3" fmla="*/ 3000192 w 5866724"/>
                <a:gd name="connsiteY3" fmla="*/ 4428844 h 4428844"/>
                <a:gd name="connsiteX4" fmla="*/ 193949 w 5866724"/>
                <a:gd name="connsiteY4" fmla="*/ 648431 h 4428844"/>
                <a:gd name="connsiteX0" fmla="*/ 193949 w 5866724"/>
                <a:gd name="connsiteY0" fmla="*/ 639455 h 4419868"/>
                <a:gd name="connsiteX1" fmla="*/ 5723296 w 5866724"/>
                <a:gd name="connsiteY1" fmla="*/ 104659 h 4419868"/>
                <a:gd name="connsiteX2" fmla="*/ 5866724 w 5866724"/>
                <a:gd name="connsiteY2" fmla="*/ 2126611 h 4419868"/>
                <a:gd name="connsiteX3" fmla="*/ 3000192 w 5866724"/>
                <a:gd name="connsiteY3" fmla="*/ 4419868 h 4419868"/>
                <a:gd name="connsiteX4" fmla="*/ 193949 w 5866724"/>
                <a:gd name="connsiteY4" fmla="*/ 639455 h 4419868"/>
                <a:gd name="connsiteX0" fmla="*/ 193949 w 6103969"/>
                <a:gd name="connsiteY0" fmla="*/ 639455 h 4419868"/>
                <a:gd name="connsiteX1" fmla="*/ 5723296 w 6103969"/>
                <a:gd name="connsiteY1" fmla="*/ 104659 h 4419868"/>
                <a:gd name="connsiteX2" fmla="*/ 5866724 w 6103969"/>
                <a:gd name="connsiteY2" fmla="*/ 2126611 h 4419868"/>
                <a:gd name="connsiteX3" fmla="*/ 3000192 w 6103969"/>
                <a:gd name="connsiteY3" fmla="*/ 4419868 h 4419868"/>
                <a:gd name="connsiteX4" fmla="*/ 193949 w 6103969"/>
                <a:gd name="connsiteY4" fmla="*/ 639455 h 4419868"/>
                <a:gd name="connsiteX0" fmla="*/ 193949 w 5866927"/>
                <a:gd name="connsiteY0" fmla="*/ 725715 h 4506128"/>
                <a:gd name="connsiteX1" fmla="*/ 5271121 w 5866927"/>
                <a:gd name="connsiteY1" fmla="*/ 0 h 4506128"/>
                <a:gd name="connsiteX2" fmla="*/ 5866724 w 5866927"/>
                <a:gd name="connsiteY2" fmla="*/ 2212871 h 4506128"/>
                <a:gd name="connsiteX3" fmla="*/ 3000192 w 5866927"/>
                <a:gd name="connsiteY3" fmla="*/ 4506128 h 4506128"/>
                <a:gd name="connsiteX4" fmla="*/ 193949 w 5866927"/>
                <a:gd name="connsiteY4" fmla="*/ 725715 h 4506128"/>
                <a:gd name="connsiteX0" fmla="*/ 193949 w 5887493"/>
                <a:gd name="connsiteY0" fmla="*/ 730942 h 4511355"/>
                <a:gd name="connsiteX1" fmla="*/ 5271121 w 5887493"/>
                <a:gd name="connsiteY1" fmla="*/ 5227 h 4511355"/>
                <a:gd name="connsiteX2" fmla="*/ 5866724 w 5887493"/>
                <a:gd name="connsiteY2" fmla="*/ 2218098 h 4511355"/>
                <a:gd name="connsiteX3" fmla="*/ 3000192 w 5887493"/>
                <a:gd name="connsiteY3" fmla="*/ 4511355 h 4511355"/>
                <a:gd name="connsiteX4" fmla="*/ 193949 w 5887493"/>
                <a:gd name="connsiteY4" fmla="*/ 730942 h 4511355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193949 w 5866724"/>
                <a:gd name="connsiteY0" fmla="*/ 811097 h 4591510"/>
                <a:gd name="connsiteX1" fmla="*/ 5040009 w 5866724"/>
                <a:gd name="connsiteY1" fmla="*/ 4995 h 4591510"/>
                <a:gd name="connsiteX2" fmla="*/ 5866724 w 5866724"/>
                <a:gd name="connsiteY2" fmla="*/ 2298253 h 4591510"/>
                <a:gd name="connsiteX3" fmla="*/ 3000192 w 5866724"/>
                <a:gd name="connsiteY3" fmla="*/ 4591510 h 4591510"/>
                <a:gd name="connsiteX4" fmla="*/ 193949 w 5866724"/>
                <a:gd name="connsiteY4" fmla="*/ 811097 h 4591510"/>
                <a:gd name="connsiteX0" fmla="*/ 88203 w 5760978"/>
                <a:gd name="connsiteY0" fmla="*/ 811097 h 4591510"/>
                <a:gd name="connsiteX1" fmla="*/ 4934263 w 5760978"/>
                <a:gd name="connsiteY1" fmla="*/ 4995 h 4591510"/>
                <a:gd name="connsiteX2" fmla="*/ 5760978 w 5760978"/>
                <a:gd name="connsiteY2" fmla="*/ 2298253 h 4591510"/>
                <a:gd name="connsiteX3" fmla="*/ 2894446 w 5760978"/>
                <a:gd name="connsiteY3" fmla="*/ 4591510 h 4591510"/>
                <a:gd name="connsiteX4" fmla="*/ 88203 w 5760978"/>
                <a:gd name="connsiteY4" fmla="*/ 811097 h 4591510"/>
                <a:gd name="connsiteX0" fmla="*/ 205536 w 5878311"/>
                <a:gd name="connsiteY0" fmla="*/ 811097 h 4601558"/>
                <a:gd name="connsiteX1" fmla="*/ 5051596 w 5878311"/>
                <a:gd name="connsiteY1" fmla="*/ 4995 h 4601558"/>
                <a:gd name="connsiteX2" fmla="*/ 5878311 w 5878311"/>
                <a:gd name="connsiteY2" fmla="*/ 2298253 h 4601558"/>
                <a:gd name="connsiteX3" fmla="*/ 1303559 w 5878311"/>
                <a:gd name="connsiteY3" fmla="*/ 4601558 h 4601558"/>
                <a:gd name="connsiteX4" fmla="*/ 205536 w 5878311"/>
                <a:gd name="connsiteY4" fmla="*/ 811097 h 4601558"/>
                <a:gd name="connsiteX0" fmla="*/ 178601 w 5851376"/>
                <a:gd name="connsiteY0" fmla="*/ 811097 h 4601558"/>
                <a:gd name="connsiteX1" fmla="*/ 5024661 w 5851376"/>
                <a:gd name="connsiteY1" fmla="*/ 4995 h 4601558"/>
                <a:gd name="connsiteX2" fmla="*/ 5851376 w 5851376"/>
                <a:gd name="connsiteY2" fmla="*/ 2298253 h 4601558"/>
                <a:gd name="connsiteX3" fmla="*/ 1276624 w 5851376"/>
                <a:gd name="connsiteY3" fmla="*/ 4601558 h 4601558"/>
                <a:gd name="connsiteX4" fmla="*/ 178601 w 5851376"/>
                <a:gd name="connsiteY4" fmla="*/ 811097 h 4601558"/>
                <a:gd name="connsiteX0" fmla="*/ 178601 w 5851376"/>
                <a:gd name="connsiteY0" fmla="*/ 811097 h 4607410"/>
                <a:gd name="connsiteX1" fmla="*/ 5024661 w 5851376"/>
                <a:gd name="connsiteY1" fmla="*/ 4995 h 4607410"/>
                <a:gd name="connsiteX2" fmla="*/ 5851376 w 5851376"/>
                <a:gd name="connsiteY2" fmla="*/ 2298253 h 4607410"/>
                <a:gd name="connsiteX3" fmla="*/ 1276624 w 5851376"/>
                <a:gd name="connsiteY3" fmla="*/ 4601558 h 4607410"/>
                <a:gd name="connsiteX4" fmla="*/ 178601 w 5851376"/>
                <a:gd name="connsiteY4" fmla="*/ 811097 h 4607410"/>
                <a:gd name="connsiteX0" fmla="*/ 178601 w 5851376"/>
                <a:gd name="connsiteY0" fmla="*/ 811097 h 4601879"/>
                <a:gd name="connsiteX1" fmla="*/ 5024661 w 5851376"/>
                <a:gd name="connsiteY1" fmla="*/ 4995 h 4601879"/>
                <a:gd name="connsiteX2" fmla="*/ 5851376 w 5851376"/>
                <a:gd name="connsiteY2" fmla="*/ 2298253 h 4601879"/>
                <a:gd name="connsiteX3" fmla="*/ 1276624 w 5851376"/>
                <a:gd name="connsiteY3" fmla="*/ 4601558 h 4601879"/>
                <a:gd name="connsiteX4" fmla="*/ 178601 w 5851376"/>
                <a:gd name="connsiteY4" fmla="*/ 811097 h 4601879"/>
                <a:gd name="connsiteX0" fmla="*/ 178601 w 5598354"/>
                <a:gd name="connsiteY0" fmla="*/ 808523 h 4709660"/>
                <a:gd name="connsiteX1" fmla="*/ 5024661 w 5598354"/>
                <a:gd name="connsiteY1" fmla="*/ 2421 h 4709660"/>
                <a:gd name="connsiteX2" fmla="*/ 5549926 w 5598354"/>
                <a:gd name="connsiteY2" fmla="*/ 4224963 h 4709660"/>
                <a:gd name="connsiteX3" fmla="*/ 1276624 w 5598354"/>
                <a:gd name="connsiteY3" fmla="*/ 4598984 h 4709660"/>
                <a:gd name="connsiteX4" fmla="*/ 178601 w 5598354"/>
                <a:gd name="connsiteY4" fmla="*/ 808523 h 4709660"/>
                <a:gd name="connsiteX0" fmla="*/ 178601 w 5915101"/>
                <a:gd name="connsiteY0" fmla="*/ 808718 h 4709855"/>
                <a:gd name="connsiteX1" fmla="*/ 5024661 w 5915101"/>
                <a:gd name="connsiteY1" fmla="*/ 2616 h 4709855"/>
                <a:gd name="connsiteX2" fmla="*/ 5549926 w 5915101"/>
                <a:gd name="connsiteY2" fmla="*/ 4225158 h 4709855"/>
                <a:gd name="connsiteX3" fmla="*/ 1276624 w 5915101"/>
                <a:gd name="connsiteY3" fmla="*/ 4599179 h 4709855"/>
                <a:gd name="connsiteX4" fmla="*/ 178601 w 5915101"/>
                <a:gd name="connsiteY4" fmla="*/ 808718 h 4709855"/>
                <a:gd name="connsiteX0" fmla="*/ 178601 w 5675803"/>
                <a:gd name="connsiteY0" fmla="*/ 808922 h 4621140"/>
                <a:gd name="connsiteX1" fmla="*/ 5024661 w 5675803"/>
                <a:gd name="connsiteY1" fmla="*/ 2820 h 4621140"/>
                <a:gd name="connsiteX2" fmla="*/ 5158040 w 5675803"/>
                <a:gd name="connsiteY2" fmla="*/ 3974153 h 4621140"/>
                <a:gd name="connsiteX3" fmla="*/ 1276624 w 5675803"/>
                <a:gd name="connsiteY3" fmla="*/ 4599383 h 4621140"/>
                <a:gd name="connsiteX4" fmla="*/ 178601 w 5675803"/>
                <a:gd name="connsiteY4" fmla="*/ 808922 h 4621140"/>
                <a:gd name="connsiteX0" fmla="*/ 178601 w 5675803"/>
                <a:gd name="connsiteY0" fmla="*/ 808922 h 4607064"/>
                <a:gd name="connsiteX1" fmla="*/ 5024661 w 5675803"/>
                <a:gd name="connsiteY1" fmla="*/ 2820 h 4607064"/>
                <a:gd name="connsiteX2" fmla="*/ 5158040 w 5675803"/>
                <a:gd name="connsiteY2" fmla="*/ 3974153 h 4607064"/>
                <a:gd name="connsiteX3" fmla="*/ 1276624 w 5675803"/>
                <a:gd name="connsiteY3" fmla="*/ 4599383 h 4607064"/>
                <a:gd name="connsiteX4" fmla="*/ 178601 w 5675803"/>
                <a:gd name="connsiteY4" fmla="*/ 808922 h 4607064"/>
                <a:gd name="connsiteX0" fmla="*/ 178601 w 5802309"/>
                <a:gd name="connsiteY0" fmla="*/ 808749 h 4651134"/>
                <a:gd name="connsiteX1" fmla="*/ 5024661 w 5802309"/>
                <a:gd name="connsiteY1" fmla="*/ 2647 h 4651134"/>
                <a:gd name="connsiteX2" fmla="*/ 5379104 w 5802309"/>
                <a:gd name="connsiteY2" fmla="*/ 4184995 h 4651134"/>
                <a:gd name="connsiteX3" fmla="*/ 1276624 w 5802309"/>
                <a:gd name="connsiteY3" fmla="*/ 4599210 h 4651134"/>
                <a:gd name="connsiteX4" fmla="*/ 178601 w 5802309"/>
                <a:gd name="connsiteY4" fmla="*/ 808749 h 465113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178601 w 5871139"/>
                <a:gd name="connsiteY0" fmla="*/ 808689 h 4651074"/>
                <a:gd name="connsiteX1" fmla="*/ 5024661 w 5871139"/>
                <a:gd name="connsiteY1" fmla="*/ 2587 h 4651074"/>
                <a:gd name="connsiteX2" fmla="*/ 5379104 w 5871139"/>
                <a:gd name="connsiteY2" fmla="*/ 4184935 h 4651074"/>
                <a:gd name="connsiteX3" fmla="*/ 1276624 w 5871139"/>
                <a:gd name="connsiteY3" fmla="*/ 4599150 h 4651074"/>
                <a:gd name="connsiteX4" fmla="*/ 178601 w 5871139"/>
                <a:gd name="connsiteY4" fmla="*/ 808689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204250 w 5705869"/>
                <a:gd name="connsiteY0" fmla="*/ 1069946 h 4651074"/>
                <a:gd name="connsiteX1" fmla="*/ 4859391 w 5705869"/>
                <a:gd name="connsiteY1" fmla="*/ 2587 h 4651074"/>
                <a:gd name="connsiteX2" fmla="*/ 5213834 w 5705869"/>
                <a:gd name="connsiteY2" fmla="*/ 4184935 h 4651074"/>
                <a:gd name="connsiteX3" fmla="*/ 1111354 w 5705869"/>
                <a:gd name="connsiteY3" fmla="*/ 4599150 h 4651074"/>
                <a:gd name="connsiteX4" fmla="*/ 204250 w 5705869"/>
                <a:gd name="connsiteY4" fmla="*/ 1069946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651074"/>
                <a:gd name="connsiteX1" fmla="*/ 4910882 w 5757360"/>
                <a:gd name="connsiteY1" fmla="*/ 2587 h 4651074"/>
                <a:gd name="connsiteX2" fmla="*/ 5265325 w 5757360"/>
                <a:gd name="connsiteY2" fmla="*/ 4184935 h 4651074"/>
                <a:gd name="connsiteX3" fmla="*/ 1162845 w 5757360"/>
                <a:gd name="connsiteY3" fmla="*/ 4599150 h 4651074"/>
                <a:gd name="connsiteX4" fmla="*/ 195451 w 5757360"/>
                <a:gd name="connsiteY4" fmla="*/ 1029752 h 4651074"/>
                <a:gd name="connsiteX0" fmla="*/ 195451 w 5757360"/>
                <a:gd name="connsiteY0" fmla="*/ 1029752 h 4599150"/>
                <a:gd name="connsiteX1" fmla="*/ 4910882 w 5757360"/>
                <a:gd name="connsiteY1" fmla="*/ 2587 h 4599150"/>
                <a:gd name="connsiteX2" fmla="*/ 5265325 w 5757360"/>
                <a:gd name="connsiteY2" fmla="*/ 4184935 h 4599150"/>
                <a:gd name="connsiteX3" fmla="*/ 1162845 w 5757360"/>
                <a:gd name="connsiteY3" fmla="*/ 4599150 h 4599150"/>
                <a:gd name="connsiteX4" fmla="*/ 195451 w 5757360"/>
                <a:gd name="connsiteY4" fmla="*/ 1029752 h 4599150"/>
                <a:gd name="connsiteX0" fmla="*/ 195451 w 5757360"/>
                <a:gd name="connsiteY0" fmla="*/ 1029752 h 4725268"/>
                <a:gd name="connsiteX1" fmla="*/ 4910882 w 5757360"/>
                <a:gd name="connsiteY1" fmla="*/ 2587 h 4725268"/>
                <a:gd name="connsiteX2" fmla="*/ 5265325 w 5757360"/>
                <a:gd name="connsiteY2" fmla="*/ 4184935 h 4725268"/>
                <a:gd name="connsiteX3" fmla="*/ 1162845 w 5757360"/>
                <a:gd name="connsiteY3" fmla="*/ 4599150 h 4725268"/>
                <a:gd name="connsiteX4" fmla="*/ 195451 w 5757360"/>
                <a:gd name="connsiteY4" fmla="*/ 1029752 h 4725268"/>
                <a:gd name="connsiteX0" fmla="*/ 194182 w 5756091"/>
                <a:gd name="connsiteY0" fmla="*/ 1029752 h 4725268"/>
                <a:gd name="connsiteX1" fmla="*/ 4909613 w 5756091"/>
                <a:gd name="connsiteY1" fmla="*/ 2587 h 4725268"/>
                <a:gd name="connsiteX2" fmla="*/ 5264056 w 5756091"/>
                <a:gd name="connsiteY2" fmla="*/ 4184935 h 4725268"/>
                <a:gd name="connsiteX3" fmla="*/ 1161576 w 5756091"/>
                <a:gd name="connsiteY3" fmla="*/ 4599150 h 4725268"/>
                <a:gd name="connsiteX4" fmla="*/ 194182 w 5756091"/>
                <a:gd name="connsiteY4" fmla="*/ 1029752 h 4725268"/>
                <a:gd name="connsiteX0" fmla="*/ 241739 w 5803648"/>
                <a:gd name="connsiteY0" fmla="*/ 1029752 h 4644801"/>
                <a:gd name="connsiteX1" fmla="*/ 4957170 w 5803648"/>
                <a:gd name="connsiteY1" fmla="*/ 2587 h 4644801"/>
                <a:gd name="connsiteX2" fmla="*/ 5311613 w 5803648"/>
                <a:gd name="connsiteY2" fmla="*/ 4184935 h 4644801"/>
                <a:gd name="connsiteX3" fmla="*/ 927779 w 5803648"/>
                <a:gd name="connsiteY3" fmla="*/ 4468521 h 4644801"/>
                <a:gd name="connsiteX4" fmla="*/ 241739 w 5803648"/>
                <a:gd name="connsiteY4" fmla="*/ 1029752 h 4644801"/>
                <a:gd name="connsiteX0" fmla="*/ 241739 w 5803648"/>
                <a:gd name="connsiteY0" fmla="*/ 1029752 h 4681566"/>
                <a:gd name="connsiteX1" fmla="*/ 4957170 w 5803648"/>
                <a:gd name="connsiteY1" fmla="*/ 2587 h 4681566"/>
                <a:gd name="connsiteX2" fmla="*/ 5311613 w 5803648"/>
                <a:gd name="connsiteY2" fmla="*/ 4184935 h 4681566"/>
                <a:gd name="connsiteX3" fmla="*/ 927779 w 5803648"/>
                <a:gd name="connsiteY3" fmla="*/ 4468521 h 4681566"/>
                <a:gd name="connsiteX4" fmla="*/ 241739 w 5803648"/>
                <a:gd name="connsiteY4" fmla="*/ 1029752 h 4681566"/>
                <a:gd name="connsiteX0" fmla="*/ 241739 w 5912208"/>
                <a:gd name="connsiteY0" fmla="*/ 1058797 h 4710611"/>
                <a:gd name="connsiteX1" fmla="*/ 4957170 w 5912208"/>
                <a:gd name="connsiteY1" fmla="*/ 31632 h 4710611"/>
                <a:gd name="connsiteX2" fmla="*/ 5311613 w 5912208"/>
                <a:gd name="connsiteY2" fmla="*/ 4213980 h 4710611"/>
                <a:gd name="connsiteX3" fmla="*/ 927779 w 5912208"/>
                <a:gd name="connsiteY3" fmla="*/ 4497566 h 4710611"/>
                <a:gd name="connsiteX4" fmla="*/ 241739 w 5912208"/>
                <a:gd name="connsiteY4" fmla="*/ 1058797 h 4710611"/>
                <a:gd name="connsiteX0" fmla="*/ 241739 w 5643205"/>
                <a:gd name="connsiteY0" fmla="*/ 909302 h 4561116"/>
                <a:gd name="connsiteX1" fmla="*/ 4042770 w 5643205"/>
                <a:gd name="connsiteY1" fmla="*/ 32862 h 4561116"/>
                <a:gd name="connsiteX2" fmla="*/ 5311613 w 5643205"/>
                <a:gd name="connsiteY2" fmla="*/ 4064485 h 4561116"/>
                <a:gd name="connsiteX3" fmla="*/ 927779 w 5643205"/>
                <a:gd name="connsiteY3" fmla="*/ 4348071 h 4561116"/>
                <a:gd name="connsiteX4" fmla="*/ 241739 w 5643205"/>
                <a:gd name="connsiteY4" fmla="*/ 909302 h 4561116"/>
                <a:gd name="connsiteX0" fmla="*/ 241739 w 5838417"/>
                <a:gd name="connsiteY0" fmla="*/ 955224 h 4607038"/>
                <a:gd name="connsiteX1" fmla="*/ 4042770 w 5838417"/>
                <a:gd name="connsiteY1" fmla="*/ 78784 h 4607038"/>
                <a:gd name="connsiteX2" fmla="*/ 5311613 w 5838417"/>
                <a:gd name="connsiteY2" fmla="*/ 4110407 h 4607038"/>
                <a:gd name="connsiteX3" fmla="*/ 927779 w 5838417"/>
                <a:gd name="connsiteY3" fmla="*/ 4393993 h 4607038"/>
                <a:gd name="connsiteX4" fmla="*/ 241739 w 5838417"/>
                <a:gd name="connsiteY4" fmla="*/ 955224 h 4607038"/>
                <a:gd name="connsiteX0" fmla="*/ 241739 w 5838417"/>
                <a:gd name="connsiteY0" fmla="*/ 955224 h 4479329"/>
                <a:gd name="connsiteX1" fmla="*/ 4042770 w 5838417"/>
                <a:gd name="connsiteY1" fmla="*/ 78784 h 4479329"/>
                <a:gd name="connsiteX2" fmla="*/ 5311613 w 5838417"/>
                <a:gd name="connsiteY2" fmla="*/ 4110407 h 4479329"/>
                <a:gd name="connsiteX3" fmla="*/ 927779 w 5838417"/>
                <a:gd name="connsiteY3" fmla="*/ 4393993 h 4479329"/>
                <a:gd name="connsiteX4" fmla="*/ 241739 w 5838417"/>
                <a:gd name="connsiteY4" fmla="*/ 955224 h 4479329"/>
                <a:gd name="connsiteX0" fmla="*/ 241739 w 5939526"/>
                <a:gd name="connsiteY0" fmla="*/ 942880 h 4466985"/>
                <a:gd name="connsiteX1" fmla="*/ 4042770 w 5939526"/>
                <a:gd name="connsiteY1" fmla="*/ 66440 h 4466985"/>
                <a:gd name="connsiteX2" fmla="*/ 5311613 w 5939526"/>
                <a:gd name="connsiteY2" fmla="*/ 4098063 h 4466985"/>
                <a:gd name="connsiteX3" fmla="*/ 927779 w 5939526"/>
                <a:gd name="connsiteY3" fmla="*/ 4381649 h 4466985"/>
                <a:gd name="connsiteX4" fmla="*/ 241739 w 5939526"/>
                <a:gd name="connsiteY4" fmla="*/ 942880 h 4466985"/>
                <a:gd name="connsiteX0" fmla="*/ 347237 w 6045024"/>
                <a:gd name="connsiteY0" fmla="*/ 942880 h 4466985"/>
                <a:gd name="connsiteX1" fmla="*/ 4148268 w 6045024"/>
                <a:gd name="connsiteY1" fmla="*/ 66440 h 4466985"/>
                <a:gd name="connsiteX2" fmla="*/ 5417111 w 6045024"/>
                <a:gd name="connsiteY2" fmla="*/ 4098063 h 4466985"/>
                <a:gd name="connsiteX3" fmla="*/ 651440 w 6045024"/>
                <a:gd name="connsiteY3" fmla="*/ 4381649 h 4466985"/>
                <a:gd name="connsiteX4" fmla="*/ 347237 w 6045024"/>
                <a:gd name="connsiteY4" fmla="*/ 942880 h 4466985"/>
                <a:gd name="connsiteX0" fmla="*/ 273775 w 5971562"/>
                <a:gd name="connsiteY0" fmla="*/ 942880 h 4466985"/>
                <a:gd name="connsiteX1" fmla="*/ 4074806 w 5971562"/>
                <a:gd name="connsiteY1" fmla="*/ 66440 h 4466985"/>
                <a:gd name="connsiteX2" fmla="*/ 5343649 w 5971562"/>
                <a:gd name="connsiteY2" fmla="*/ 4098063 h 4466985"/>
                <a:gd name="connsiteX3" fmla="*/ 577978 w 5971562"/>
                <a:gd name="connsiteY3" fmla="*/ 4381649 h 4466985"/>
                <a:gd name="connsiteX4" fmla="*/ 273775 w 5971562"/>
                <a:gd name="connsiteY4" fmla="*/ 942880 h 4466985"/>
                <a:gd name="connsiteX0" fmla="*/ 273775 w 5971562"/>
                <a:gd name="connsiteY0" fmla="*/ 942880 h 4448824"/>
                <a:gd name="connsiteX1" fmla="*/ 4074806 w 5971562"/>
                <a:gd name="connsiteY1" fmla="*/ 66440 h 4448824"/>
                <a:gd name="connsiteX2" fmla="*/ 5343649 w 5971562"/>
                <a:gd name="connsiteY2" fmla="*/ 4098063 h 4448824"/>
                <a:gd name="connsiteX3" fmla="*/ 577978 w 5971562"/>
                <a:gd name="connsiteY3" fmla="*/ 4381649 h 4448824"/>
                <a:gd name="connsiteX4" fmla="*/ 273775 w 5971562"/>
                <a:gd name="connsiteY4" fmla="*/ 942880 h 4448824"/>
                <a:gd name="connsiteX0" fmla="*/ 273775 w 5783646"/>
                <a:gd name="connsiteY0" fmla="*/ 940244 h 4466512"/>
                <a:gd name="connsiteX1" fmla="*/ 4074806 w 5783646"/>
                <a:gd name="connsiteY1" fmla="*/ 63804 h 4466512"/>
                <a:gd name="connsiteX2" fmla="*/ 5052247 w 5783646"/>
                <a:gd name="connsiteY2" fmla="*/ 4306442 h 4466512"/>
                <a:gd name="connsiteX3" fmla="*/ 577978 w 5783646"/>
                <a:gd name="connsiteY3" fmla="*/ 4379013 h 4466512"/>
                <a:gd name="connsiteX4" fmla="*/ 273775 w 5783646"/>
                <a:gd name="connsiteY4" fmla="*/ 940244 h 4466512"/>
                <a:gd name="connsiteX0" fmla="*/ 273775 w 5864506"/>
                <a:gd name="connsiteY0" fmla="*/ 934546 h 4460814"/>
                <a:gd name="connsiteX1" fmla="*/ 4074806 w 5864506"/>
                <a:gd name="connsiteY1" fmla="*/ 58106 h 4460814"/>
                <a:gd name="connsiteX2" fmla="*/ 5052247 w 5864506"/>
                <a:gd name="connsiteY2" fmla="*/ 4300744 h 4460814"/>
                <a:gd name="connsiteX3" fmla="*/ 577978 w 5864506"/>
                <a:gd name="connsiteY3" fmla="*/ 4373315 h 4460814"/>
                <a:gd name="connsiteX4" fmla="*/ 273775 w 5864506"/>
                <a:gd name="connsiteY4" fmla="*/ 934546 h 4460814"/>
                <a:gd name="connsiteX0" fmla="*/ 273775 w 5500878"/>
                <a:gd name="connsiteY0" fmla="*/ 877967 h 4404235"/>
                <a:gd name="connsiteX1" fmla="*/ 4074806 w 5500878"/>
                <a:gd name="connsiteY1" fmla="*/ 1527 h 4404235"/>
                <a:gd name="connsiteX2" fmla="*/ 5052247 w 5500878"/>
                <a:gd name="connsiteY2" fmla="*/ 4244165 h 4404235"/>
                <a:gd name="connsiteX3" fmla="*/ 577978 w 5500878"/>
                <a:gd name="connsiteY3" fmla="*/ 4316736 h 4404235"/>
                <a:gd name="connsiteX4" fmla="*/ 273775 w 5500878"/>
                <a:gd name="connsiteY4" fmla="*/ 877967 h 440423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799163"/>
                <a:gd name="connsiteY0" fmla="*/ 918147 h 4444415"/>
                <a:gd name="connsiteX1" fmla="*/ 5220318 w 5799163"/>
                <a:gd name="connsiteY1" fmla="*/ 1513 h 4444415"/>
                <a:gd name="connsiteX2" fmla="*/ 5052247 w 5799163"/>
                <a:gd name="connsiteY2" fmla="*/ 4284345 h 4444415"/>
                <a:gd name="connsiteX3" fmla="*/ 577978 w 5799163"/>
                <a:gd name="connsiteY3" fmla="*/ 4356916 h 4444415"/>
                <a:gd name="connsiteX4" fmla="*/ 273775 w 5799163"/>
                <a:gd name="connsiteY4" fmla="*/ 918147 h 4444415"/>
                <a:gd name="connsiteX0" fmla="*/ 273775 w 5961503"/>
                <a:gd name="connsiteY0" fmla="*/ 925032 h 4451300"/>
                <a:gd name="connsiteX1" fmla="*/ 5220318 w 5961503"/>
                <a:gd name="connsiteY1" fmla="*/ 8398 h 4451300"/>
                <a:gd name="connsiteX2" fmla="*/ 5052247 w 5961503"/>
                <a:gd name="connsiteY2" fmla="*/ 4291230 h 4451300"/>
                <a:gd name="connsiteX3" fmla="*/ 577978 w 5961503"/>
                <a:gd name="connsiteY3" fmla="*/ 4363801 h 4451300"/>
                <a:gd name="connsiteX4" fmla="*/ 273775 w 5961503"/>
                <a:gd name="connsiteY4" fmla="*/ 925032 h 4451300"/>
                <a:gd name="connsiteX0" fmla="*/ 273775 w 5802230"/>
                <a:gd name="connsiteY0" fmla="*/ 894937 h 4421205"/>
                <a:gd name="connsiteX1" fmla="*/ 4858577 w 5802230"/>
                <a:gd name="connsiteY1" fmla="*/ 8448 h 4421205"/>
                <a:gd name="connsiteX2" fmla="*/ 5052247 w 5802230"/>
                <a:gd name="connsiteY2" fmla="*/ 4261135 h 4421205"/>
                <a:gd name="connsiteX3" fmla="*/ 577978 w 5802230"/>
                <a:gd name="connsiteY3" fmla="*/ 4333706 h 4421205"/>
                <a:gd name="connsiteX4" fmla="*/ 273775 w 5802230"/>
                <a:gd name="connsiteY4" fmla="*/ 894937 h 4421205"/>
                <a:gd name="connsiteX0" fmla="*/ 273775 w 5537359"/>
                <a:gd name="connsiteY0" fmla="*/ 894986 h 4417612"/>
                <a:gd name="connsiteX1" fmla="*/ 4858577 w 5537359"/>
                <a:gd name="connsiteY1" fmla="*/ 8497 h 4417612"/>
                <a:gd name="connsiteX2" fmla="*/ 4559878 w 5537359"/>
                <a:gd name="connsiteY2" fmla="*/ 4231039 h 4417612"/>
                <a:gd name="connsiteX3" fmla="*/ 577978 w 5537359"/>
                <a:gd name="connsiteY3" fmla="*/ 4333755 h 4417612"/>
                <a:gd name="connsiteX4" fmla="*/ 273775 w 5537359"/>
                <a:gd name="connsiteY4" fmla="*/ 894986 h 4417612"/>
                <a:gd name="connsiteX0" fmla="*/ 273775 w 5812461"/>
                <a:gd name="connsiteY0" fmla="*/ 895572 h 4418198"/>
                <a:gd name="connsiteX1" fmla="*/ 4858577 w 5812461"/>
                <a:gd name="connsiteY1" fmla="*/ 9083 h 4418198"/>
                <a:gd name="connsiteX2" fmla="*/ 4559878 w 5812461"/>
                <a:gd name="connsiteY2" fmla="*/ 4231625 h 4418198"/>
                <a:gd name="connsiteX3" fmla="*/ 577978 w 5812461"/>
                <a:gd name="connsiteY3" fmla="*/ 4334341 h 4418198"/>
                <a:gd name="connsiteX4" fmla="*/ 273775 w 5812461"/>
                <a:gd name="connsiteY4" fmla="*/ 895572 h 4418198"/>
                <a:gd name="connsiteX0" fmla="*/ 273775 w 5806873"/>
                <a:gd name="connsiteY0" fmla="*/ 895295 h 4440129"/>
                <a:gd name="connsiteX1" fmla="*/ 4858577 w 5806873"/>
                <a:gd name="connsiteY1" fmla="*/ 8806 h 4440129"/>
                <a:gd name="connsiteX2" fmla="*/ 4549829 w 5806873"/>
                <a:gd name="connsiteY2" fmla="*/ 4382073 h 4440129"/>
                <a:gd name="connsiteX3" fmla="*/ 577978 w 5806873"/>
                <a:gd name="connsiteY3" fmla="*/ 4334064 h 4440129"/>
                <a:gd name="connsiteX4" fmla="*/ 273775 w 5806873"/>
                <a:gd name="connsiteY4" fmla="*/ 895295 h 4440129"/>
                <a:gd name="connsiteX0" fmla="*/ 273775 w 5806873"/>
                <a:gd name="connsiteY0" fmla="*/ 895295 h 4404386"/>
                <a:gd name="connsiteX1" fmla="*/ 4858577 w 5806873"/>
                <a:gd name="connsiteY1" fmla="*/ 8806 h 4404386"/>
                <a:gd name="connsiteX2" fmla="*/ 4549829 w 5806873"/>
                <a:gd name="connsiteY2" fmla="*/ 4382073 h 4404386"/>
                <a:gd name="connsiteX3" fmla="*/ 577978 w 5806873"/>
                <a:gd name="connsiteY3" fmla="*/ 4334064 h 4404386"/>
                <a:gd name="connsiteX4" fmla="*/ 273775 w 5806873"/>
                <a:gd name="connsiteY4" fmla="*/ 895295 h 4404386"/>
                <a:gd name="connsiteX0" fmla="*/ 273775 w 5810350"/>
                <a:gd name="connsiteY0" fmla="*/ 890500 h 4399591"/>
                <a:gd name="connsiteX1" fmla="*/ 4858577 w 5810350"/>
                <a:gd name="connsiteY1" fmla="*/ 4011 h 4399591"/>
                <a:gd name="connsiteX2" fmla="*/ 4549829 w 5810350"/>
                <a:gd name="connsiteY2" fmla="*/ 4377278 h 4399591"/>
                <a:gd name="connsiteX3" fmla="*/ 577978 w 5810350"/>
                <a:gd name="connsiteY3" fmla="*/ 4329269 h 4399591"/>
                <a:gd name="connsiteX4" fmla="*/ 273775 w 5810350"/>
                <a:gd name="connsiteY4" fmla="*/ 890500 h 4399591"/>
                <a:gd name="connsiteX0" fmla="*/ 305470 w 5842045"/>
                <a:gd name="connsiteY0" fmla="*/ 890500 h 4399591"/>
                <a:gd name="connsiteX1" fmla="*/ 4890272 w 5842045"/>
                <a:gd name="connsiteY1" fmla="*/ 4011 h 4399591"/>
                <a:gd name="connsiteX2" fmla="*/ 4581524 w 5842045"/>
                <a:gd name="connsiteY2" fmla="*/ 4377278 h 4399591"/>
                <a:gd name="connsiteX3" fmla="*/ 609673 w 5842045"/>
                <a:gd name="connsiteY3" fmla="*/ 4329269 h 4399591"/>
                <a:gd name="connsiteX4" fmla="*/ 305470 w 5842045"/>
                <a:gd name="connsiteY4" fmla="*/ 890500 h 4399591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786573"/>
                <a:gd name="connsiteY0" fmla="*/ 890500 h 4408812"/>
                <a:gd name="connsiteX1" fmla="*/ 4834800 w 5786573"/>
                <a:gd name="connsiteY1" fmla="*/ 4011 h 4408812"/>
                <a:gd name="connsiteX2" fmla="*/ 4526052 w 5786573"/>
                <a:gd name="connsiteY2" fmla="*/ 4377278 h 4408812"/>
                <a:gd name="connsiteX3" fmla="*/ 765216 w 5786573"/>
                <a:gd name="connsiteY3" fmla="*/ 4339317 h 4408812"/>
                <a:gd name="connsiteX4" fmla="*/ 249998 w 5786573"/>
                <a:gd name="connsiteY4" fmla="*/ 890500 h 4408812"/>
                <a:gd name="connsiteX0" fmla="*/ 249998 w 5864938"/>
                <a:gd name="connsiteY0" fmla="*/ 894601 h 4412913"/>
                <a:gd name="connsiteX1" fmla="*/ 4834800 w 5864938"/>
                <a:gd name="connsiteY1" fmla="*/ 8112 h 4412913"/>
                <a:gd name="connsiteX2" fmla="*/ 4526052 w 5864938"/>
                <a:gd name="connsiteY2" fmla="*/ 4381379 h 4412913"/>
                <a:gd name="connsiteX3" fmla="*/ 765216 w 5864938"/>
                <a:gd name="connsiteY3" fmla="*/ 4343418 h 4412913"/>
                <a:gd name="connsiteX4" fmla="*/ 249998 w 5864938"/>
                <a:gd name="connsiteY4" fmla="*/ 894601 h 4412913"/>
                <a:gd name="connsiteX0" fmla="*/ 249998 w 5804074"/>
                <a:gd name="connsiteY0" fmla="*/ 892681 h 4410993"/>
                <a:gd name="connsiteX1" fmla="*/ 4834800 w 5804074"/>
                <a:gd name="connsiteY1" fmla="*/ 6192 h 4410993"/>
                <a:gd name="connsiteX2" fmla="*/ 4526052 w 5804074"/>
                <a:gd name="connsiteY2" fmla="*/ 4379459 h 4410993"/>
                <a:gd name="connsiteX3" fmla="*/ 765216 w 5804074"/>
                <a:gd name="connsiteY3" fmla="*/ 4341498 h 4410993"/>
                <a:gd name="connsiteX4" fmla="*/ 249998 w 5804074"/>
                <a:gd name="connsiteY4" fmla="*/ 892681 h 4410993"/>
                <a:gd name="connsiteX0" fmla="*/ 251951 w 5806027"/>
                <a:gd name="connsiteY0" fmla="*/ 892681 h 4410993"/>
                <a:gd name="connsiteX1" fmla="*/ 4836753 w 5806027"/>
                <a:gd name="connsiteY1" fmla="*/ 6192 h 4410993"/>
                <a:gd name="connsiteX2" fmla="*/ 4528005 w 5806027"/>
                <a:gd name="connsiteY2" fmla="*/ 4379459 h 4410993"/>
                <a:gd name="connsiteX3" fmla="*/ 767169 w 5806027"/>
                <a:gd name="connsiteY3" fmla="*/ 4341498 h 4410993"/>
                <a:gd name="connsiteX4" fmla="*/ 251951 w 5806027"/>
                <a:gd name="connsiteY4" fmla="*/ 892681 h 4410993"/>
                <a:gd name="connsiteX0" fmla="*/ 251951 w 5952250"/>
                <a:gd name="connsiteY0" fmla="*/ 893934 h 4412246"/>
                <a:gd name="connsiteX1" fmla="*/ 4836753 w 5952250"/>
                <a:gd name="connsiteY1" fmla="*/ 7445 h 4412246"/>
                <a:gd name="connsiteX2" fmla="*/ 4528005 w 5952250"/>
                <a:gd name="connsiteY2" fmla="*/ 4380712 h 4412246"/>
                <a:gd name="connsiteX3" fmla="*/ 767169 w 5952250"/>
                <a:gd name="connsiteY3" fmla="*/ 4342751 h 4412246"/>
                <a:gd name="connsiteX4" fmla="*/ 251951 w 5952250"/>
                <a:gd name="connsiteY4" fmla="*/ 893934 h 4412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2250" h="4412246">
                  <a:moveTo>
                    <a:pt x="251951" y="893934"/>
                  </a:moveTo>
                  <a:cubicBezTo>
                    <a:pt x="745237" y="-610713"/>
                    <a:pt x="2826165" y="406772"/>
                    <a:pt x="4836753" y="7445"/>
                  </a:cubicBezTo>
                  <a:cubicBezTo>
                    <a:pt x="6231043" y="-212875"/>
                    <a:pt x="6520011" y="4530693"/>
                    <a:pt x="4528005" y="4380712"/>
                  </a:cubicBezTo>
                  <a:cubicBezTo>
                    <a:pt x="2239413" y="3902484"/>
                    <a:pt x="2362425" y="4630059"/>
                    <a:pt x="767169" y="4342751"/>
                  </a:cubicBezTo>
                  <a:cubicBezTo>
                    <a:pt x="203544" y="4187932"/>
                    <a:pt x="-329936" y="2736876"/>
                    <a:pt x="251951" y="893934"/>
                  </a:cubicBezTo>
                  <a:close/>
                </a:path>
              </a:pathLst>
            </a:custGeom>
          </p:spPr>
        </p:pic>
        <p:pic>
          <p:nvPicPr>
            <p:cNvPr id="9" name="Graphic 8" descr="Thought bubble outline">
              <a:extLst>
                <a:ext uri="{FF2B5EF4-FFF2-40B4-BE49-F238E27FC236}">
                  <a16:creationId xmlns:a16="http://schemas.microsoft.com/office/drawing/2014/main" id="{5F927B39-7E5B-C615-7CF3-A2DCF14C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7329" y="1193804"/>
              <a:ext cx="2710861" cy="2710861"/>
            </a:xfrm>
            <a:prstGeom prst="rect">
              <a:avLst/>
            </a:prstGeom>
          </p:spPr>
        </p:pic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0EDCC6-8031-2FCC-9E57-B7463B4A31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590" b="3590"/>
          <a:stretch/>
        </p:blipFill>
        <p:spPr>
          <a:xfrm>
            <a:off x="1111162" y="1177871"/>
            <a:ext cx="6982209" cy="517572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59DED82-80D3-8712-D8FD-ABBF3673AA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r="14456"/>
          <a:stretch/>
        </p:blipFill>
        <p:spPr>
          <a:xfrm>
            <a:off x="1134311" y="1222745"/>
            <a:ext cx="6921671" cy="513085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5D4A94BD-7501-E807-CADE-2F77ADC28F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143060" y="1217445"/>
            <a:ext cx="6921673" cy="513085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92E16EC-983C-9AEC-F0BF-09B93ABDA1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r="12059"/>
          <a:stretch/>
        </p:blipFill>
        <p:spPr>
          <a:xfrm>
            <a:off x="1143046" y="1212146"/>
            <a:ext cx="6921685" cy="513086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5A37E5B5-4379-EA93-2EBE-7975E799B6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13802" r="14921"/>
          <a:stretch>
            <a:fillRect/>
          </a:stretch>
        </p:blipFill>
        <p:spPr>
          <a:xfrm>
            <a:off x="1111158" y="1170078"/>
            <a:ext cx="6921685" cy="513086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D6D85A-C161-A4A8-90C0-A0310AF91E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46869"/>
            <a:ext cx="8237538" cy="2363724"/>
          </a:xfrm>
        </p:spPr>
        <p:txBody>
          <a:bodyPr/>
          <a:lstStyle/>
          <a:p>
            <a:r>
              <a:rPr lang="en-US" b="1"/>
              <a:t>Likes</a:t>
            </a:r>
            <a:r>
              <a:rPr lang="en-US"/>
              <a:t> are things you enjoy doing or that make you happy.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FC671-E6AA-3D2C-4320-35DD21231A46}"/>
              </a:ext>
            </a:extLst>
          </p:cNvPr>
          <p:cNvSpPr txBox="1"/>
          <p:nvPr/>
        </p:nvSpPr>
        <p:spPr>
          <a:xfrm>
            <a:off x="323532" y="1207113"/>
            <a:ext cx="823436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b="1" i="0">
                <a:solidFill>
                  <a:srgbClr val="000000"/>
                </a:solidFill>
                <a:latin typeface="Edu QLD Beginner" pitchFamily="2" charset="0"/>
              </a:rPr>
              <a:t>Talents</a:t>
            </a:r>
            <a:r>
              <a:rPr lang="en-US" sz="4800" i="0">
                <a:solidFill>
                  <a:srgbClr val="000000"/>
                </a:solidFill>
                <a:latin typeface="Edu QLD Beginner" pitchFamily="2" charset="0"/>
              </a:rPr>
              <a:t> are the things you are good at or can do well.</a:t>
            </a:r>
          </a:p>
        </p:txBody>
      </p:sp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678A7A55-0E4C-73F5-BA5A-21081E4D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1036410" y="2917772"/>
            <a:ext cx="3307443" cy="31819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24D90683-184B-4AD9-EB33-554CDD899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3" r="22613"/>
          <a:stretch/>
        </p:blipFill>
        <p:spPr>
          <a:xfrm>
            <a:off x="4800147" y="2917771"/>
            <a:ext cx="3307443" cy="31819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10D1CB3A-8648-F534-D6CD-FA31733D7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r="8494"/>
          <a:stretch/>
        </p:blipFill>
        <p:spPr>
          <a:xfrm>
            <a:off x="1053759" y="2917771"/>
            <a:ext cx="3307443" cy="31819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35A0B50F-E463-CF1F-B85B-ACCC25AF4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r="20766"/>
          <a:stretch/>
        </p:blipFill>
        <p:spPr>
          <a:xfrm>
            <a:off x="4782798" y="2917770"/>
            <a:ext cx="3307443" cy="3181929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30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000"/>
                </a:solidFill>
              </a:rPr>
              <a:t>Our Classroom Puzzle</a:t>
            </a:r>
          </a:p>
          <a:p>
            <a:endParaRPr lang="en-US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F1411AC4-757D-5EEE-D9E7-6D37BCB02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r="5060"/>
          <a:stretch/>
        </p:blipFill>
        <p:spPr>
          <a:xfrm>
            <a:off x="1166395" y="1268413"/>
            <a:ext cx="6876352" cy="5097257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8" name="Picture 7" descr="A blue puzzle piece on a black background&#10;&#10;AI-generated content may be incorrect.">
            <a:extLst>
              <a:ext uri="{FF2B5EF4-FFF2-40B4-BE49-F238E27FC236}">
                <a16:creationId xmlns:a16="http://schemas.microsoft.com/office/drawing/2014/main" id="{BA3FF27F-6D7E-820F-15AC-7B48D6641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9" t="20315" r="39334" b="13182"/>
          <a:stretch>
            <a:fillRect/>
          </a:stretch>
        </p:blipFill>
        <p:spPr>
          <a:xfrm rot="5400000">
            <a:off x="1649008" y="646684"/>
            <a:ext cx="2364230" cy="39389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Picture 12" descr="A blue puzzle piece on a black background&#10;&#10;AI-generated content may be incorrect.">
            <a:extLst>
              <a:ext uri="{FF2B5EF4-FFF2-40B4-BE49-F238E27FC236}">
                <a16:creationId xmlns:a16="http://schemas.microsoft.com/office/drawing/2014/main" id="{4693F8C5-BF40-EFF4-6621-2116ADC4F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r="38958"/>
          <a:stretch>
            <a:fillRect/>
          </a:stretch>
        </p:blipFill>
        <p:spPr>
          <a:xfrm rot="5400000">
            <a:off x="5050354" y="-345355"/>
            <a:ext cx="2364230" cy="5923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 descr="A blue puzzle piece on a black background&#10;&#10;AI-generated content may be incorrect.">
            <a:extLst>
              <a:ext uri="{FF2B5EF4-FFF2-40B4-BE49-F238E27FC236}">
                <a16:creationId xmlns:a16="http://schemas.microsoft.com/office/drawing/2014/main" id="{43D48BDD-F33B-A0A6-9E2B-1BABE104C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5" r="38368"/>
          <a:stretch>
            <a:fillRect/>
          </a:stretch>
        </p:blipFill>
        <p:spPr>
          <a:xfrm rot="5400000">
            <a:off x="5117084" y="2018878"/>
            <a:ext cx="2364232" cy="5923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Picture 14" descr="A blue puzzle piece on a black background&#10;&#10;AI-generated content may be incorrect.">
            <a:extLst>
              <a:ext uri="{FF2B5EF4-FFF2-40B4-BE49-F238E27FC236}">
                <a16:creationId xmlns:a16="http://schemas.microsoft.com/office/drawing/2014/main" id="{A984BB79-7D24-92EB-F42E-4B89BCCD7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r="38958"/>
          <a:stretch>
            <a:fillRect/>
          </a:stretch>
        </p:blipFill>
        <p:spPr>
          <a:xfrm rot="5400000">
            <a:off x="1860452" y="2018876"/>
            <a:ext cx="2364230" cy="59230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Picture 24" descr="A puzzle of a fish and coral&#10;&#10;AI-generated content may be incorrect.">
            <a:extLst>
              <a:ext uri="{FF2B5EF4-FFF2-40B4-BE49-F238E27FC236}">
                <a16:creationId xmlns:a16="http://schemas.microsoft.com/office/drawing/2014/main" id="{7E927867-8557-1D41-B086-9FBC24285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3" y="1264581"/>
            <a:ext cx="7861714" cy="48480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674DB0-0CFE-3EAF-D408-CED298FDC0EC}"/>
              </a:ext>
            </a:extLst>
          </p:cNvPr>
          <p:cNvSpPr txBox="1"/>
          <p:nvPr/>
        </p:nvSpPr>
        <p:spPr>
          <a:xfrm>
            <a:off x="-332509" y="515389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6" name="Picture 35" descr="A close-up of fish in the water&#10;&#10;AI-generated content may be incorrect.">
            <a:extLst>
              <a:ext uri="{FF2B5EF4-FFF2-40B4-BE49-F238E27FC236}">
                <a16:creationId xmlns:a16="http://schemas.microsoft.com/office/drawing/2014/main" id="{B48BACED-D54E-BBC8-CA08-B03E8A712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57" y="1639372"/>
            <a:ext cx="6441085" cy="409847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E5A25E5-DE82-1AEA-D577-ACDDE38B99AF}"/>
              </a:ext>
            </a:extLst>
          </p:cNvPr>
          <p:cNvGrpSpPr>
            <a:grpSpLocks noChangeAspect="1"/>
          </p:cNvGrpSpPr>
          <p:nvPr/>
        </p:nvGrpSpPr>
        <p:grpSpPr>
          <a:xfrm>
            <a:off x="827264" y="1086632"/>
            <a:ext cx="7096314" cy="5203949"/>
            <a:chOff x="1070122" y="3275118"/>
            <a:chExt cx="2651899" cy="1419734"/>
          </a:xfr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38" name="Freeform: Shape 5">
              <a:extLst>
                <a:ext uri="{FF2B5EF4-FFF2-40B4-BE49-F238E27FC236}">
                  <a16:creationId xmlns:a16="http://schemas.microsoft.com/office/drawing/2014/main" id="{398DDE4B-1DD3-A32E-45B2-EE13714B1177}"/>
                </a:ext>
              </a:extLst>
            </p:cNvPr>
            <p:cNvSpPr/>
            <p:nvPr/>
          </p:nvSpPr>
          <p:spPr>
            <a:xfrm>
              <a:off x="2591948" y="3847814"/>
              <a:ext cx="1130073" cy="847038"/>
            </a:xfrm>
            <a:custGeom>
              <a:avLst/>
              <a:gdLst>
                <a:gd name="connsiteX0" fmla="*/ 914509 w 1130073"/>
                <a:gd name="connsiteY0" fmla="*/ 588416 h 847038"/>
                <a:gd name="connsiteX1" fmla="*/ 1012884 w 1130073"/>
                <a:gd name="connsiteY1" fmla="*/ 458361 h 847038"/>
                <a:gd name="connsiteX2" fmla="*/ 1105762 w 1130073"/>
                <a:gd name="connsiteY2" fmla="*/ 462933 h 847038"/>
                <a:gd name="connsiteX3" fmla="*/ 1128336 w 1130073"/>
                <a:gd name="connsiteY3" fmla="*/ 371846 h 847038"/>
                <a:gd name="connsiteX4" fmla="*/ 956744 w 1130073"/>
                <a:gd name="connsiteY4" fmla="*/ 341966 h 847038"/>
                <a:gd name="connsiteX5" fmla="*/ 933226 w 1130073"/>
                <a:gd name="connsiteY5" fmla="*/ 135721 h 847038"/>
                <a:gd name="connsiteX6" fmla="*/ 933531 w 1130073"/>
                <a:gd name="connsiteY6" fmla="*/ 131397 h 847038"/>
                <a:gd name="connsiteX7" fmla="*/ 890992 w 1130073"/>
                <a:gd name="connsiteY7" fmla="*/ 140026 h 847038"/>
                <a:gd name="connsiteX8" fmla="*/ 633817 w 1130073"/>
                <a:gd name="connsiteY8" fmla="*/ 131521 h 847038"/>
                <a:gd name="connsiteX9" fmla="*/ 666821 w 1130073"/>
                <a:gd name="connsiteY9" fmla="*/ 31803 h 847038"/>
                <a:gd name="connsiteX10" fmla="*/ 554484 w 1130073"/>
                <a:gd name="connsiteY10" fmla="*/ 209 h 847038"/>
                <a:gd name="connsiteX11" fmla="*/ 446670 w 1130073"/>
                <a:gd name="connsiteY11" fmla="*/ 34708 h 847038"/>
                <a:gd name="connsiteX12" fmla="*/ 475655 w 1130073"/>
                <a:gd name="connsiteY12" fmla="*/ 131559 h 847038"/>
                <a:gd name="connsiteX13" fmla="*/ 237301 w 1130073"/>
                <a:gd name="connsiteY13" fmla="*/ 139065 h 847038"/>
                <a:gd name="connsiteX14" fmla="*/ 175465 w 1130073"/>
                <a:gd name="connsiteY14" fmla="*/ 126272 h 847038"/>
                <a:gd name="connsiteX15" fmla="*/ 204611 w 1130073"/>
                <a:gd name="connsiteY15" fmla="*/ 226133 h 847038"/>
                <a:gd name="connsiteX16" fmla="*/ 196020 w 1130073"/>
                <a:gd name="connsiteY16" fmla="*/ 312696 h 847038"/>
                <a:gd name="connsiteX17" fmla="*/ 95398 w 1130073"/>
                <a:gd name="connsiteY17" fmla="*/ 327707 h 847038"/>
                <a:gd name="connsiteX18" fmla="*/ 19807 w 1130073"/>
                <a:gd name="connsiteY18" fmla="*/ 447179 h 847038"/>
                <a:gd name="connsiteX19" fmla="*/ 185961 w 1130073"/>
                <a:gd name="connsiteY19" fmla="*/ 469858 h 847038"/>
                <a:gd name="connsiteX20" fmla="*/ 189352 w 1130073"/>
                <a:gd name="connsiteY20" fmla="*/ 678017 h 847038"/>
                <a:gd name="connsiteX21" fmla="*/ 336914 w 1130073"/>
                <a:gd name="connsiteY21" fmla="*/ 685333 h 847038"/>
                <a:gd name="connsiteX22" fmla="*/ 475807 w 1130073"/>
                <a:gd name="connsiteY22" fmla="*/ 708593 h 847038"/>
                <a:gd name="connsiteX23" fmla="*/ 452119 w 1130073"/>
                <a:gd name="connsiteY23" fmla="*/ 817549 h 847038"/>
                <a:gd name="connsiteX24" fmla="*/ 666812 w 1130073"/>
                <a:gd name="connsiteY24" fmla="*/ 808539 h 847038"/>
                <a:gd name="connsiteX25" fmla="*/ 631198 w 1130073"/>
                <a:gd name="connsiteY25" fmla="*/ 734139 h 847038"/>
                <a:gd name="connsiteX26" fmla="*/ 740993 w 1130073"/>
                <a:gd name="connsiteY26" fmla="*/ 684590 h 847038"/>
                <a:gd name="connsiteX27" fmla="*/ 863503 w 1130073"/>
                <a:gd name="connsiteY27" fmla="*/ 676808 h 847038"/>
                <a:gd name="connsiteX28" fmla="*/ 933702 w 1130073"/>
                <a:gd name="connsiteY28" fmla="*/ 695658 h 847038"/>
                <a:gd name="connsiteX29" fmla="*/ 914509 w 1130073"/>
                <a:gd name="connsiteY29" fmla="*/ 588416 h 84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0073" h="847038">
                  <a:moveTo>
                    <a:pt x="914509" y="588416"/>
                  </a:moveTo>
                  <a:cubicBezTo>
                    <a:pt x="902403" y="524751"/>
                    <a:pt x="930083" y="420195"/>
                    <a:pt x="1012884" y="458361"/>
                  </a:cubicBezTo>
                  <a:cubicBezTo>
                    <a:pt x="1041564" y="471592"/>
                    <a:pt x="1081654" y="495890"/>
                    <a:pt x="1105762" y="462933"/>
                  </a:cubicBezTo>
                  <a:cubicBezTo>
                    <a:pt x="1124536" y="437273"/>
                    <a:pt x="1134280" y="403450"/>
                    <a:pt x="1128336" y="371846"/>
                  </a:cubicBezTo>
                  <a:cubicBezTo>
                    <a:pt x="1108363" y="265814"/>
                    <a:pt x="1017951" y="354987"/>
                    <a:pt x="956744" y="341966"/>
                  </a:cubicBezTo>
                  <a:cubicBezTo>
                    <a:pt x="874314" y="281330"/>
                    <a:pt x="925120" y="219856"/>
                    <a:pt x="933226" y="135721"/>
                  </a:cubicBezTo>
                  <a:cubicBezTo>
                    <a:pt x="933369" y="134283"/>
                    <a:pt x="933426" y="132835"/>
                    <a:pt x="933531" y="131397"/>
                  </a:cubicBezTo>
                  <a:cubicBezTo>
                    <a:pt x="919320" y="134369"/>
                    <a:pt x="905146" y="137302"/>
                    <a:pt x="890992" y="140026"/>
                  </a:cubicBezTo>
                  <a:cubicBezTo>
                    <a:pt x="805544" y="156495"/>
                    <a:pt x="716447" y="165277"/>
                    <a:pt x="633817" y="131521"/>
                  </a:cubicBezTo>
                  <a:cubicBezTo>
                    <a:pt x="618196" y="88258"/>
                    <a:pt x="676661" y="75180"/>
                    <a:pt x="666821" y="31803"/>
                  </a:cubicBezTo>
                  <a:cubicBezTo>
                    <a:pt x="637646" y="7839"/>
                    <a:pt x="591622" y="1419"/>
                    <a:pt x="554484" y="209"/>
                  </a:cubicBezTo>
                  <a:cubicBezTo>
                    <a:pt x="522908" y="-820"/>
                    <a:pt x="461253" y="685"/>
                    <a:pt x="446670" y="34708"/>
                  </a:cubicBezTo>
                  <a:cubicBezTo>
                    <a:pt x="433326" y="65827"/>
                    <a:pt x="487552" y="92925"/>
                    <a:pt x="475655" y="131559"/>
                  </a:cubicBezTo>
                  <a:cubicBezTo>
                    <a:pt x="398826" y="161772"/>
                    <a:pt x="316521" y="154371"/>
                    <a:pt x="237301" y="139065"/>
                  </a:cubicBezTo>
                  <a:cubicBezTo>
                    <a:pt x="216756" y="135092"/>
                    <a:pt x="196144" y="130625"/>
                    <a:pt x="175465" y="126272"/>
                  </a:cubicBezTo>
                  <a:cubicBezTo>
                    <a:pt x="187409" y="158962"/>
                    <a:pt x="199401" y="191614"/>
                    <a:pt x="204611" y="226133"/>
                  </a:cubicBezTo>
                  <a:cubicBezTo>
                    <a:pt x="209021" y="255307"/>
                    <a:pt x="207326" y="285187"/>
                    <a:pt x="196020" y="312696"/>
                  </a:cubicBezTo>
                  <a:cubicBezTo>
                    <a:pt x="178513" y="355244"/>
                    <a:pt x="133250" y="344023"/>
                    <a:pt x="95398" y="327707"/>
                  </a:cubicBezTo>
                  <a:cubicBezTo>
                    <a:pt x="15988" y="293474"/>
                    <a:pt x="-27989" y="384486"/>
                    <a:pt x="19807" y="447179"/>
                  </a:cubicBezTo>
                  <a:cubicBezTo>
                    <a:pt x="73471" y="517560"/>
                    <a:pt x="150395" y="407374"/>
                    <a:pt x="185961" y="469858"/>
                  </a:cubicBezTo>
                  <a:cubicBezTo>
                    <a:pt x="223337" y="535543"/>
                    <a:pt x="198630" y="607694"/>
                    <a:pt x="189352" y="678017"/>
                  </a:cubicBezTo>
                  <a:cubicBezTo>
                    <a:pt x="238635" y="677875"/>
                    <a:pt x="287917" y="680161"/>
                    <a:pt x="336914" y="685333"/>
                  </a:cubicBezTo>
                  <a:cubicBezTo>
                    <a:pt x="383624" y="690267"/>
                    <a:pt x="430078" y="697820"/>
                    <a:pt x="475807" y="708593"/>
                  </a:cubicBezTo>
                  <a:cubicBezTo>
                    <a:pt x="486113" y="748455"/>
                    <a:pt x="421772" y="788955"/>
                    <a:pt x="452119" y="817549"/>
                  </a:cubicBezTo>
                  <a:cubicBezTo>
                    <a:pt x="504696" y="867098"/>
                    <a:pt x="613443" y="847372"/>
                    <a:pt x="666812" y="808539"/>
                  </a:cubicBezTo>
                  <a:cubicBezTo>
                    <a:pt x="674670" y="774639"/>
                    <a:pt x="633770" y="766067"/>
                    <a:pt x="631198" y="734139"/>
                  </a:cubicBezTo>
                  <a:cubicBezTo>
                    <a:pt x="627998" y="694562"/>
                    <a:pt x="713351" y="690181"/>
                    <a:pt x="740993" y="684590"/>
                  </a:cubicBezTo>
                  <a:cubicBezTo>
                    <a:pt x="781074" y="676475"/>
                    <a:pt x="822698" y="671150"/>
                    <a:pt x="863503" y="676808"/>
                  </a:cubicBezTo>
                  <a:cubicBezTo>
                    <a:pt x="892450" y="680827"/>
                    <a:pt x="911719" y="691190"/>
                    <a:pt x="933702" y="695658"/>
                  </a:cubicBezTo>
                  <a:cubicBezTo>
                    <a:pt x="934141" y="659358"/>
                    <a:pt x="921225" y="623668"/>
                    <a:pt x="914509" y="588416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Freeform: Shape 6">
              <a:extLst>
                <a:ext uri="{FF2B5EF4-FFF2-40B4-BE49-F238E27FC236}">
                  <a16:creationId xmlns:a16="http://schemas.microsoft.com/office/drawing/2014/main" id="{C97AD74E-390F-70D0-3ADB-4044778390AD}"/>
                </a:ext>
              </a:extLst>
            </p:cNvPr>
            <p:cNvSpPr/>
            <p:nvPr/>
          </p:nvSpPr>
          <p:spPr>
            <a:xfrm>
              <a:off x="1070122" y="3950421"/>
              <a:ext cx="1128715" cy="623836"/>
            </a:xfrm>
            <a:custGeom>
              <a:avLst/>
              <a:gdLst>
                <a:gd name="connsiteX0" fmla="*/ 905545 w 1128715"/>
                <a:gd name="connsiteY0" fmla="*/ 443336 h 623836"/>
                <a:gd name="connsiteX1" fmla="*/ 1023417 w 1128715"/>
                <a:gd name="connsiteY1" fmla="*/ 362174 h 623836"/>
                <a:gd name="connsiteX2" fmla="*/ 1122934 w 1128715"/>
                <a:gd name="connsiteY2" fmla="*/ 256446 h 623836"/>
                <a:gd name="connsiteX3" fmla="*/ 946074 w 1128715"/>
                <a:gd name="connsiteY3" fmla="*/ 233567 h 623836"/>
                <a:gd name="connsiteX4" fmla="*/ 931558 w 1128715"/>
                <a:gd name="connsiteY4" fmla="*/ 58441 h 623836"/>
                <a:gd name="connsiteX5" fmla="*/ 930110 w 1128715"/>
                <a:gd name="connsiteY5" fmla="*/ 26351 h 623836"/>
                <a:gd name="connsiteX6" fmla="*/ 880827 w 1128715"/>
                <a:gd name="connsiteY6" fmla="*/ 6329 h 623836"/>
                <a:gd name="connsiteX7" fmla="*/ 640473 w 1128715"/>
                <a:gd name="connsiteY7" fmla="*/ 34114 h 623836"/>
                <a:gd name="connsiteX8" fmla="*/ 665696 w 1128715"/>
                <a:gd name="connsiteY8" fmla="*/ 121963 h 623836"/>
                <a:gd name="connsiteX9" fmla="*/ 573637 w 1128715"/>
                <a:gd name="connsiteY9" fmla="*/ 169264 h 623836"/>
                <a:gd name="connsiteX10" fmla="*/ 459565 w 1128715"/>
                <a:gd name="connsiteY10" fmla="*/ 153348 h 623836"/>
                <a:gd name="connsiteX11" fmla="*/ 473338 w 1128715"/>
                <a:gd name="connsiteY11" fmla="*/ 66927 h 623836"/>
                <a:gd name="connsiteX12" fmla="*/ 358353 w 1128715"/>
                <a:gd name="connsiteY12" fmla="*/ 13940 h 623836"/>
                <a:gd name="connsiteX13" fmla="*/ 214973 w 1128715"/>
                <a:gd name="connsiteY13" fmla="*/ 4110 h 623836"/>
                <a:gd name="connsiteX14" fmla="*/ 201285 w 1128715"/>
                <a:gd name="connsiteY14" fmla="*/ 4053 h 623836"/>
                <a:gd name="connsiteX15" fmla="*/ 201419 w 1128715"/>
                <a:gd name="connsiteY15" fmla="*/ 104113 h 623836"/>
                <a:gd name="connsiteX16" fmla="*/ 194713 w 1128715"/>
                <a:gd name="connsiteY16" fmla="*/ 212526 h 623836"/>
                <a:gd name="connsiteX17" fmla="*/ 103521 w 1128715"/>
                <a:gd name="connsiteY17" fmla="*/ 227424 h 623836"/>
                <a:gd name="connsiteX18" fmla="*/ 1870 w 1128715"/>
                <a:gd name="connsiteY18" fmla="*/ 266705 h 623836"/>
                <a:gd name="connsiteX19" fmla="*/ 25940 w 1128715"/>
                <a:gd name="connsiteY19" fmla="*/ 360174 h 623836"/>
                <a:gd name="connsiteX20" fmla="*/ 201714 w 1128715"/>
                <a:gd name="connsiteY20" fmla="*/ 402960 h 623836"/>
                <a:gd name="connsiteX21" fmla="*/ 167005 w 1128715"/>
                <a:gd name="connsiteY21" fmla="*/ 618482 h 623836"/>
                <a:gd name="connsiteX22" fmla="*/ 223431 w 1128715"/>
                <a:gd name="connsiteY22" fmla="*/ 618577 h 623836"/>
                <a:gd name="connsiteX23" fmla="*/ 373859 w 1128715"/>
                <a:gd name="connsiteY23" fmla="*/ 611595 h 623836"/>
                <a:gd name="connsiteX24" fmla="*/ 468080 w 1128715"/>
                <a:gd name="connsiteY24" fmla="*/ 561342 h 623836"/>
                <a:gd name="connsiteX25" fmla="*/ 460432 w 1128715"/>
                <a:gd name="connsiteY25" fmla="*/ 487609 h 623836"/>
                <a:gd name="connsiteX26" fmla="*/ 594677 w 1128715"/>
                <a:gd name="connsiteY26" fmla="*/ 473807 h 623836"/>
                <a:gd name="connsiteX27" fmla="*/ 657647 w 1128715"/>
                <a:gd name="connsiteY27" fmla="*/ 536205 h 623836"/>
                <a:gd name="connsiteX28" fmla="*/ 671182 w 1128715"/>
                <a:gd name="connsiteY28" fmla="*/ 613501 h 623836"/>
                <a:gd name="connsiteX29" fmla="*/ 928157 w 1128715"/>
                <a:gd name="connsiteY29" fmla="*/ 601004 h 623836"/>
                <a:gd name="connsiteX30" fmla="*/ 936834 w 1128715"/>
                <a:gd name="connsiteY30" fmla="*/ 599213 h 623836"/>
                <a:gd name="connsiteX31" fmla="*/ 905545 w 1128715"/>
                <a:gd name="connsiteY31" fmla="*/ 443336 h 6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28715" h="623836">
                  <a:moveTo>
                    <a:pt x="905545" y="443336"/>
                  </a:moveTo>
                  <a:cubicBezTo>
                    <a:pt x="914993" y="371908"/>
                    <a:pt x="955075" y="328541"/>
                    <a:pt x="1023417" y="362174"/>
                  </a:cubicBezTo>
                  <a:cubicBezTo>
                    <a:pt x="1098588" y="399150"/>
                    <a:pt x="1145765" y="330008"/>
                    <a:pt x="1122934" y="256446"/>
                  </a:cubicBezTo>
                  <a:cubicBezTo>
                    <a:pt x="1094692" y="165454"/>
                    <a:pt x="1005357" y="256808"/>
                    <a:pt x="946074" y="233567"/>
                  </a:cubicBezTo>
                  <a:cubicBezTo>
                    <a:pt x="865616" y="202011"/>
                    <a:pt x="929405" y="118772"/>
                    <a:pt x="931558" y="58441"/>
                  </a:cubicBezTo>
                  <a:cubicBezTo>
                    <a:pt x="931948" y="47630"/>
                    <a:pt x="931300" y="36952"/>
                    <a:pt x="930110" y="26351"/>
                  </a:cubicBezTo>
                  <a:cubicBezTo>
                    <a:pt x="914813" y="17188"/>
                    <a:pt x="898172" y="10454"/>
                    <a:pt x="880827" y="6329"/>
                  </a:cubicBezTo>
                  <a:cubicBezTo>
                    <a:pt x="800903" y="-12644"/>
                    <a:pt x="717664" y="15311"/>
                    <a:pt x="640473" y="34114"/>
                  </a:cubicBezTo>
                  <a:cubicBezTo>
                    <a:pt x="606717" y="75262"/>
                    <a:pt x="663762" y="86396"/>
                    <a:pt x="665696" y="121963"/>
                  </a:cubicBezTo>
                  <a:cubicBezTo>
                    <a:pt x="667401" y="153405"/>
                    <a:pt x="597563" y="166359"/>
                    <a:pt x="573637" y="169264"/>
                  </a:cubicBezTo>
                  <a:cubicBezTo>
                    <a:pt x="535165" y="173941"/>
                    <a:pt x="495255" y="168502"/>
                    <a:pt x="459565" y="153348"/>
                  </a:cubicBezTo>
                  <a:cubicBezTo>
                    <a:pt x="429980" y="112885"/>
                    <a:pt x="453688" y="109885"/>
                    <a:pt x="473338" y="66927"/>
                  </a:cubicBezTo>
                  <a:cubicBezTo>
                    <a:pt x="491426" y="14968"/>
                    <a:pt x="393033" y="18293"/>
                    <a:pt x="358353" y="13940"/>
                  </a:cubicBezTo>
                  <a:cubicBezTo>
                    <a:pt x="310785" y="7987"/>
                    <a:pt x="262893" y="4872"/>
                    <a:pt x="214973" y="4110"/>
                  </a:cubicBezTo>
                  <a:cubicBezTo>
                    <a:pt x="210410" y="4034"/>
                    <a:pt x="205848" y="4091"/>
                    <a:pt x="201285" y="4053"/>
                  </a:cubicBezTo>
                  <a:cubicBezTo>
                    <a:pt x="200009" y="37790"/>
                    <a:pt x="198990" y="71366"/>
                    <a:pt x="201419" y="104113"/>
                  </a:cubicBezTo>
                  <a:cubicBezTo>
                    <a:pt x="204028" y="139375"/>
                    <a:pt x="208381" y="178837"/>
                    <a:pt x="194713" y="212526"/>
                  </a:cubicBezTo>
                  <a:cubicBezTo>
                    <a:pt x="177578" y="254751"/>
                    <a:pt x="138335" y="240225"/>
                    <a:pt x="103521" y="227424"/>
                  </a:cubicBezTo>
                  <a:cubicBezTo>
                    <a:pt x="58048" y="210707"/>
                    <a:pt x="11976" y="210193"/>
                    <a:pt x="1870" y="266705"/>
                  </a:cubicBezTo>
                  <a:cubicBezTo>
                    <a:pt x="-3979" y="299356"/>
                    <a:pt x="3851" y="334913"/>
                    <a:pt x="25940" y="360174"/>
                  </a:cubicBezTo>
                  <a:cubicBezTo>
                    <a:pt x="82280" y="424601"/>
                    <a:pt x="162195" y="277754"/>
                    <a:pt x="201714" y="402960"/>
                  </a:cubicBezTo>
                  <a:cubicBezTo>
                    <a:pt x="224641" y="475617"/>
                    <a:pt x="190370" y="547349"/>
                    <a:pt x="167005" y="618482"/>
                  </a:cubicBezTo>
                  <a:cubicBezTo>
                    <a:pt x="185817" y="618701"/>
                    <a:pt x="204619" y="618787"/>
                    <a:pt x="223431" y="618577"/>
                  </a:cubicBezTo>
                  <a:cubicBezTo>
                    <a:pt x="273637" y="617996"/>
                    <a:pt x="323834" y="615796"/>
                    <a:pt x="373859" y="611595"/>
                  </a:cubicBezTo>
                  <a:cubicBezTo>
                    <a:pt x="413721" y="608243"/>
                    <a:pt x="494179" y="620063"/>
                    <a:pt x="468080" y="561342"/>
                  </a:cubicBezTo>
                  <a:cubicBezTo>
                    <a:pt x="455269" y="532519"/>
                    <a:pt x="423542" y="510478"/>
                    <a:pt x="460432" y="487609"/>
                  </a:cubicBezTo>
                  <a:cubicBezTo>
                    <a:pt x="498389" y="464072"/>
                    <a:pt x="551986" y="465787"/>
                    <a:pt x="594677" y="473807"/>
                  </a:cubicBezTo>
                  <a:cubicBezTo>
                    <a:pt x="630967" y="480617"/>
                    <a:pt x="684669" y="489066"/>
                    <a:pt x="657647" y="536205"/>
                  </a:cubicBezTo>
                  <a:cubicBezTo>
                    <a:pt x="633977" y="577486"/>
                    <a:pt x="607812" y="597213"/>
                    <a:pt x="671182" y="613501"/>
                  </a:cubicBezTo>
                  <a:cubicBezTo>
                    <a:pt x="756278" y="635379"/>
                    <a:pt x="843966" y="618330"/>
                    <a:pt x="928157" y="601004"/>
                  </a:cubicBezTo>
                  <a:cubicBezTo>
                    <a:pt x="931043" y="600404"/>
                    <a:pt x="933939" y="599813"/>
                    <a:pt x="936834" y="599213"/>
                  </a:cubicBezTo>
                  <a:cubicBezTo>
                    <a:pt x="918080" y="547444"/>
                    <a:pt x="898668" y="495266"/>
                    <a:pt x="905545" y="443336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0D3C0AF9-2CC3-012B-7650-1B704797F129}"/>
                </a:ext>
              </a:extLst>
            </p:cNvPr>
            <p:cNvSpPr/>
            <p:nvPr/>
          </p:nvSpPr>
          <p:spPr>
            <a:xfrm>
              <a:off x="1974244" y="3951422"/>
              <a:ext cx="824572" cy="739052"/>
            </a:xfrm>
            <a:custGeom>
              <a:avLst/>
              <a:gdLst>
                <a:gd name="connsiteX0" fmla="*/ 803675 w 824572"/>
                <a:gd name="connsiteY0" fmla="*/ 366259 h 739052"/>
                <a:gd name="connsiteX1" fmla="*/ 637521 w 824572"/>
                <a:gd name="connsiteY1" fmla="*/ 343580 h 739052"/>
                <a:gd name="connsiteX2" fmla="*/ 713111 w 824572"/>
                <a:gd name="connsiteY2" fmla="*/ 224108 h 739052"/>
                <a:gd name="connsiteX3" fmla="*/ 813734 w 824572"/>
                <a:gd name="connsiteY3" fmla="*/ 209097 h 739052"/>
                <a:gd name="connsiteX4" fmla="*/ 822325 w 824572"/>
                <a:gd name="connsiteY4" fmla="*/ 122534 h 739052"/>
                <a:gd name="connsiteX5" fmla="*/ 793179 w 824572"/>
                <a:gd name="connsiteY5" fmla="*/ 22673 h 739052"/>
                <a:gd name="connsiteX6" fmla="*/ 597602 w 824572"/>
                <a:gd name="connsiteY6" fmla="*/ 4195 h 739052"/>
                <a:gd name="connsiteX7" fmla="*/ 489531 w 824572"/>
                <a:gd name="connsiteY7" fmla="*/ 43181 h 739052"/>
                <a:gd name="connsiteX8" fmla="*/ 523564 w 824572"/>
                <a:gd name="connsiteY8" fmla="*/ 120981 h 739052"/>
                <a:gd name="connsiteX9" fmla="*/ 307832 w 824572"/>
                <a:gd name="connsiteY9" fmla="*/ 142469 h 739052"/>
                <a:gd name="connsiteX10" fmla="*/ 333569 w 824572"/>
                <a:gd name="connsiteY10" fmla="*/ 50382 h 739052"/>
                <a:gd name="connsiteX11" fmla="*/ 236138 w 824572"/>
                <a:gd name="connsiteY11" fmla="*/ 1118 h 739052"/>
                <a:gd name="connsiteX12" fmla="*/ 90881 w 824572"/>
                <a:gd name="connsiteY12" fmla="*/ 15615 h 739052"/>
                <a:gd name="connsiteX13" fmla="*/ 31531 w 824572"/>
                <a:gd name="connsiteY13" fmla="*/ 28636 h 739052"/>
                <a:gd name="connsiteX14" fmla="*/ 25978 w 824572"/>
                <a:gd name="connsiteY14" fmla="*/ 25359 h 739052"/>
                <a:gd name="connsiteX15" fmla="*/ 27426 w 824572"/>
                <a:gd name="connsiteY15" fmla="*/ 57449 h 739052"/>
                <a:gd name="connsiteX16" fmla="*/ 41942 w 824572"/>
                <a:gd name="connsiteY16" fmla="*/ 232576 h 739052"/>
                <a:gd name="connsiteX17" fmla="*/ 218802 w 824572"/>
                <a:gd name="connsiteY17" fmla="*/ 255455 h 739052"/>
                <a:gd name="connsiteX18" fmla="*/ 119285 w 824572"/>
                <a:gd name="connsiteY18" fmla="*/ 361182 h 739052"/>
                <a:gd name="connsiteX19" fmla="*/ 1413 w 824572"/>
                <a:gd name="connsiteY19" fmla="*/ 442345 h 739052"/>
                <a:gd name="connsiteX20" fmla="*/ 32731 w 824572"/>
                <a:gd name="connsiteY20" fmla="*/ 598231 h 739052"/>
                <a:gd name="connsiteX21" fmla="*/ 256283 w 824572"/>
                <a:gd name="connsiteY21" fmla="*/ 580572 h 739052"/>
                <a:gd name="connsiteX22" fmla="*/ 331207 w 824572"/>
                <a:gd name="connsiteY22" fmla="*/ 637436 h 739052"/>
                <a:gd name="connsiteX23" fmla="*/ 335283 w 824572"/>
                <a:gd name="connsiteY23" fmla="*/ 730505 h 739052"/>
                <a:gd name="connsiteX24" fmla="*/ 521792 w 824572"/>
                <a:gd name="connsiteY24" fmla="*/ 681289 h 739052"/>
                <a:gd name="connsiteX25" fmla="*/ 498332 w 824572"/>
                <a:gd name="connsiteY25" fmla="*/ 604622 h 739052"/>
                <a:gd name="connsiteX26" fmla="*/ 665163 w 824572"/>
                <a:gd name="connsiteY26" fmla="*/ 581248 h 739052"/>
                <a:gd name="connsiteX27" fmla="*/ 807057 w 824572"/>
                <a:gd name="connsiteY27" fmla="*/ 574419 h 739052"/>
                <a:gd name="connsiteX28" fmla="*/ 803675 w 824572"/>
                <a:gd name="connsiteY28" fmla="*/ 366259 h 73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4572" h="739052">
                  <a:moveTo>
                    <a:pt x="803675" y="366259"/>
                  </a:moveTo>
                  <a:cubicBezTo>
                    <a:pt x="768118" y="303775"/>
                    <a:pt x="691185" y="413960"/>
                    <a:pt x="637521" y="343580"/>
                  </a:cubicBezTo>
                  <a:cubicBezTo>
                    <a:pt x="589725" y="280887"/>
                    <a:pt x="633701" y="189875"/>
                    <a:pt x="713111" y="224108"/>
                  </a:cubicBezTo>
                  <a:cubicBezTo>
                    <a:pt x="750964" y="240424"/>
                    <a:pt x="796227" y="251645"/>
                    <a:pt x="813734" y="209097"/>
                  </a:cubicBezTo>
                  <a:cubicBezTo>
                    <a:pt x="825049" y="181588"/>
                    <a:pt x="826735" y="151709"/>
                    <a:pt x="822325" y="122534"/>
                  </a:cubicBezTo>
                  <a:cubicBezTo>
                    <a:pt x="817115" y="88015"/>
                    <a:pt x="805123" y="55354"/>
                    <a:pt x="793179" y="22673"/>
                  </a:cubicBezTo>
                  <a:cubicBezTo>
                    <a:pt x="728675" y="9091"/>
                    <a:pt x="663496" y="-3330"/>
                    <a:pt x="597602" y="4195"/>
                  </a:cubicBezTo>
                  <a:cubicBezTo>
                    <a:pt x="561283" y="8348"/>
                    <a:pt x="515725" y="16749"/>
                    <a:pt x="489531" y="43181"/>
                  </a:cubicBezTo>
                  <a:cubicBezTo>
                    <a:pt x="474425" y="79804"/>
                    <a:pt x="521926" y="91072"/>
                    <a:pt x="523564" y="120981"/>
                  </a:cubicBezTo>
                  <a:cubicBezTo>
                    <a:pt x="527298" y="189485"/>
                    <a:pt x="339951" y="172740"/>
                    <a:pt x="307832" y="142469"/>
                  </a:cubicBezTo>
                  <a:cubicBezTo>
                    <a:pt x="277962" y="114323"/>
                    <a:pt x="333378" y="82900"/>
                    <a:pt x="333569" y="50382"/>
                  </a:cubicBezTo>
                  <a:cubicBezTo>
                    <a:pt x="333788" y="13158"/>
                    <a:pt x="265236" y="3681"/>
                    <a:pt x="236138" y="1118"/>
                  </a:cubicBezTo>
                  <a:cubicBezTo>
                    <a:pt x="187389" y="-3158"/>
                    <a:pt x="138392" y="5509"/>
                    <a:pt x="90881" y="15615"/>
                  </a:cubicBezTo>
                  <a:cubicBezTo>
                    <a:pt x="71069" y="19825"/>
                    <a:pt x="51343" y="24416"/>
                    <a:pt x="31531" y="28636"/>
                  </a:cubicBezTo>
                  <a:cubicBezTo>
                    <a:pt x="29731" y="27455"/>
                    <a:pt x="27826" y="26455"/>
                    <a:pt x="25978" y="25359"/>
                  </a:cubicBezTo>
                  <a:cubicBezTo>
                    <a:pt x="27169" y="35961"/>
                    <a:pt x="27807" y="46638"/>
                    <a:pt x="27426" y="57449"/>
                  </a:cubicBezTo>
                  <a:cubicBezTo>
                    <a:pt x="25273" y="117780"/>
                    <a:pt x="-38516" y="201020"/>
                    <a:pt x="41942" y="232576"/>
                  </a:cubicBezTo>
                  <a:cubicBezTo>
                    <a:pt x="101226" y="255817"/>
                    <a:pt x="190570" y="164472"/>
                    <a:pt x="218802" y="255455"/>
                  </a:cubicBezTo>
                  <a:cubicBezTo>
                    <a:pt x="241634" y="329016"/>
                    <a:pt x="194456" y="398149"/>
                    <a:pt x="119285" y="361182"/>
                  </a:cubicBezTo>
                  <a:cubicBezTo>
                    <a:pt x="50934" y="327550"/>
                    <a:pt x="10852" y="370907"/>
                    <a:pt x="1413" y="442345"/>
                  </a:cubicBezTo>
                  <a:cubicBezTo>
                    <a:pt x="-5454" y="494275"/>
                    <a:pt x="13957" y="546453"/>
                    <a:pt x="32731" y="598231"/>
                  </a:cubicBezTo>
                  <a:cubicBezTo>
                    <a:pt x="105950" y="583105"/>
                    <a:pt x="181617" y="567475"/>
                    <a:pt x="256283" y="580572"/>
                  </a:cubicBezTo>
                  <a:cubicBezTo>
                    <a:pt x="288420" y="586220"/>
                    <a:pt x="346742" y="592802"/>
                    <a:pt x="331207" y="637436"/>
                  </a:cubicBezTo>
                  <a:cubicBezTo>
                    <a:pt x="313481" y="676174"/>
                    <a:pt x="272799" y="710331"/>
                    <a:pt x="335283" y="730505"/>
                  </a:cubicBezTo>
                  <a:cubicBezTo>
                    <a:pt x="373279" y="742764"/>
                    <a:pt x="539404" y="752289"/>
                    <a:pt x="521792" y="681289"/>
                  </a:cubicBezTo>
                  <a:cubicBezTo>
                    <a:pt x="500342" y="657934"/>
                    <a:pt x="473167" y="635360"/>
                    <a:pt x="498332" y="604622"/>
                  </a:cubicBezTo>
                  <a:cubicBezTo>
                    <a:pt x="553530" y="594231"/>
                    <a:pt x="609222" y="586372"/>
                    <a:pt x="665163" y="581248"/>
                  </a:cubicBezTo>
                  <a:cubicBezTo>
                    <a:pt x="712302" y="576933"/>
                    <a:pt x="759679" y="574562"/>
                    <a:pt x="807057" y="574419"/>
                  </a:cubicBezTo>
                  <a:cubicBezTo>
                    <a:pt x="816334" y="504086"/>
                    <a:pt x="841051" y="431944"/>
                    <a:pt x="803675" y="366259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Freeform: Shape 8">
              <a:extLst>
                <a:ext uri="{FF2B5EF4-FFF2-40B4-BE49-F238E27FC236}">
                  <a16:creationId xmlns:a16="http://schemas.microsoft.com/office/drawing/2014/main" id="{681A98B8-C2E6-F797-CFA6-28F142C67D9F}"/>
                </a:ext>
              </a:extLst>
            </p:cNvPr>
            <p:cNvSpPr/>
            <p:nvPr/>
          </p:nvSpPr>
          <p:spPr>
            <a:xfrm>
              <a:off x="2737273" y="3379965"/>
              <a:ext cx="982404" cy="622463"/>
            </a:xfrm>
            <a:custGeom>
              <a:avLst/>
              <a:gdLst>
                <a:gd name="connsiteX0" fmla="*/ 792531 w 982404"/>
                <a:gd name="connsiteY0" fmla="*/ 366274 h 622463"/>
                <a:gd name="connsiteX1" fmla="*/ 880503 w 982404"/>
                <a:gd name="connsiteY1" fmla="*/ 360968 h 622463"/>
                <a:gd name="connsiteX2" fmla="*/ 960447 w 982404"/>
                <a:gd name="connsiteY2" fmla="*/ 359282 h 622463"/>
                <a:gd name="connsiteX3" fmla="*/ 914146 w 982404"/>
                <a:gd name="connsiteY3" fmla="*/ 214369 h 622463"/>
                <a:gd name="connsiteX4" fmla="*/ 803046 w 982404"/>
                <a:gd name="connsiteY4" fmla="*/ 232419 h 622463"/>
                <a:gd name="connsiteX5" fmla="*/ 768413 w 982404"/>
                <a:gd name="connsiteY5" fmla="*/ 155847 h 622463"/>
                <a:gd name="connsiteX6" fmla="*/ 794674 w 982404"/>
                <a:gd name="connsiteY6" fmla="*/ 23202 h 622463"/>
                <a:gd name="connsiteX7" fmla="*/ 794597 w 982404"/>
                <a:gd name="connsiteY7" fmla="*/ 23193 h 622463"/>
                <a:gd name="connsiteX8" fmla="*/ 537051 w 982404"/>
                <a:gd name="connsiteY8" fmla="*/ 16944 h 622463"/>
                <a:gd name="connsiteX9" fmla="*/ 487188 w 982404"/>
                <a:gd name="connsiteY9" fmla="*/ 152999 h 622463"/>
                <a:gd name="connsiteX10" fmla="*/ 308413 w 982404"/>
                <a:gd name="connsiteY10" fmla="*/ 101212 h 622463"/>
                <a:gd name="connsiteX11" fmla="*/ 294097 w 982404"/>
                <a:gd name="connsiteY11" fmla="*/ 14277 h 622463"/>
                <a:gd name="connsiteX12" fmla="*/ 172939 w 982404"/>
                <a:gd name="connsiteY12" fmla="*/ 1857 h 622463"/>
                <a:gd name="connsiteX13" fmla="*/ 30321 w 982404"/>
                <a:gd name="connsiteY13" fmla="*/ 28593 h 622463"/>
                <a:gd name="connsiteX14" fmla="*/ 20472 w 982404"/>
                <a:gd name="connsiteY14" fmla="*/ 22993 h 622463"/>
                <a:gd name="connsiteX15" fmla="*/ 13405 w 982404"/>
                <a:gd name="connsiteY15" fmla="*/ 87553 h 622463"/>
                <a:gd name="connsiteX16" fmla="*/ 101968 w 982404"/>
                <a:gd name="connsiteY16" fmla="*/ 232085 h 622463"/>
                <a:gd name="connsiteX17" fmla="*/ 200199 w 982404"/>
                <a:gd name="connsiteY17" fmla="*/ 225990 h 622463"/>
                <a:gd name="connsiteX18" fmla="*/ 219030 w 982404"/>
                <a:gd name="connsiteY18" fmla="*/ 315582 h 622463"/>
                <a:gd name="connsiteX19" fmla="*/ 65039 w 982404"/>
                <a:gd name="connsiteY19" fmla="*/ 344976 h 622463"/>
                <a:gd name="connsiteX20" fmla="*/ 2555 w 982404"/>
                <a:gd name="connsiteY20" fmla="*/ 502177 h 622463"/>
                <a:gd name="connsiteX21" fmla="*/ 30149 w 982404"/>
                <a:gd name="connsiteY21" fmla="*/ 594131 h 622463"/>
                <a:gd name="connsiteX22" fmla="*/ 91986 w 982404"/>
                <a:gd name="connsiteY22" fmla="*/ 606923 h 622463"/>
                <a:gd name="connsiteX23" fmla="*/ 330339 w 982404"/>
                <a:gd name="connsiteY23" fmla="*/ 599417 h 622463"/>
                <a:gd name="connsiteX24" fmla="*/ 301355 w 982404"/>
                <a:gd name="connsiteY24" fmla="*/ 502567 h 622463"/>
                <a:gd name="connsiteX25" fmla="*/ 409168 w 982404"/>
                <a:gd name="connsiteY25" fmla="*/ 468067 h 622463"/>
                <a:gd name="connsiteX26" fmla="*/ 521506 w 982404"/>
                <a:gd name="connsiteY26" fmla="*/ 499662 h 622463"/>
                <a:gd name="connsiteX27" fmla="*/ 488502 w 982404"/>
                <a:gd name="connsiteY27" fmla="*/ 599379 h 622463"/>
                <a:gd name="connsiteX28" fmla="*/ 745677 w 982404"/>
                <a:gd name="connsiteY28" fmla="*/ 607885 h 622463"/>
                <a:gd name="connsiteX29" fmla="*/ 788216 w 982404"/>
                <a:gd name="connsiteY29" fmla="*/ 599255 h 622463"/>
                <a:gd name="connsiteX30" fmla="*/ 792531 w 982404"/>
                <a:gd name="connsiteY30" fmla="*/ 366274 h 62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82404" h="622463">
                  <a:moveTo>
                    <a:pt x="792531" y="366274"/>
                  </a:moveTo>
                  <a:cubicBezTo>
                    <a:pt x="823353" y="339385"/>
                    <a:pt x="844280" y="343137"/>
                    <a:pt x="880503" y="360968"/>
                  </a:cubicBezTo>
                  <a:cubicBezTo>
                    <a:pt x="906383" y="373694"/>
                    <a:pt x="940044" y="387172"/>
                    <a:pt x="960447" y="359282"/>
                  </a:cubicBezTo>
                  <a:cubicBezTo>
                    <a:pt x="993251" y="314439"/>
                    <a:pt x="997756" y="196357"/>
                    <a:pt x="914146" y="214369"/>
                  </a:cubicBezTo>
                  <a:cubicBezTo>
                    <a:pt x="878332" y="222094"/>
                    <a:pt x="838784" y="253602"/>
                    <a:pt x="803046" y="232419"/>
                  </a:cubicBezTo>
                  <a:cubicBezTo>
                    <a:pt x="778472" y="217874"/>
                    <a:pt x="770299" y="184299"/>
                    <a:pt x="768413" y="155847"/>
                  </a:cubicBezTo>
                  <a:cubicBezTo>
                    <a:pt x="765394" y="110347"/>
                    <a:pt x="779700" y="66312"/>
                    <a:pt x="794674" y="23202"/>
                  </a:cubicBezTo>
                  <a:cubicBezTo>
                    <a:pt x="794645" y="23202"/>
                    <a:pt x="794626" y="23193"/>
                    <a:pt x="794597" y="23193"/>
                  </a:cubicBezTo>
                  <a:cubicBezTo>
                    <a:pt x="709968" y="5448"/>
                    <a:pt x="621538" y="-10440"/>
                    <a:pt x="537051" y="16944"/>
                  </a:cubicBezTo>
                  <a:cubicBezTo>
                    <a:pt x="419579" y="55016"/>
                    <a:pt x="578990" y="112975"/>
                    <a:pt x="487188" y="152999"/>
                  </a:cubicBezTo>
                  <a:cubicBezTo>
                    <a:pt x="449497" y="169430"/>
                    <a:pt x="252177" y="182193"/>
                    <a:pt x="308413" y="101212"/>
                  </a:cubicBezTo>
                  <a:cubicBezTo>
                    <a:pt x="335959" y="61540"/>
                    <a:pt x="345284" y="34118"/>
                    <a:pt x="294097" y="14277"/>
                  </a:cubicBezTo>
                  <a:cubicBezTo>
                    <a:pt x="255654" y="-629"/>
                    <a:pt x="213534" y="-2048"/>
                    <a:pt x="172939" y="1857"/>
                  </a:cubicBezTo>
                  <a:cubicBezTo>
                    <a:pt x="124685" y="6495"/>
                    <a:pt x="77632" y="18564"/>
                    <a:pt x="30321" y="28593"/>
                  </a:cubicBezTo>
                  <a:cubicBezTo>
                    <a:pt x="27111" y="26565"/>
                    <a:pt x="23787" y="24783"/>
                    <a:pt x="20472" y="22993"/>
                  </a:cubicBezTo>
                  <a:cubicBezTo>
                    <a:pt x="21501" y="43767"/>
                    <a:pt x="20024" y="65093"/>
                    <a:pt x="13405" y="87553"/>
                  </a:cubicBezTo>
                  <a:cubicBezTo>
                    <a:pt x="-6912" y="156486"/>
                    <a:pt x="651" y="268700"/>
                    <a:pt x="101968" y="232085"/>
                  </a:cubicBezTo>
                  <a:cubicBezTo>
                    <a:pt x="132067" y="221208"/>
                    <a:pt x="173548" y="196910"/>
                    <a:pt x="200199" y="225990"/>
                  </a:cubicBezTo>
                  <a:cubicBezTo>
                    <a:pt x="222345" y="250164"/>
                    <a:pt x="226917" y="284654"/>
                    <a:pt x="219030" y="315582"/>
                  </a:cubicBezTo>
                  <a:cubicBezTo>
                    <a:pt x="191560" y="423319"/>
                    <a:pt x="130581" y="340718"/>
                    <a:pt x="65039" y="344976"/>
                  </a:cubicBezTo>
                  <a:cubicBezTo>
                    <a:pt x="2279" y="349062"/>
                    <a:pt x="-5331" y="457552"/>
                    <a:pt x="2555" y="502177"/>
                  </a:cubicBezTo>
                  <a:cubicBezTo>
                    <a:pt x="8147" y="533828"/>
                    <a:pt x="19129" y="563994"/>
                    <a:pt x="30149" y="594131"/>
                  </a:cubicBezTo>
                  <a:cubicBezTo>
                    <a:pt x="50819" y="598484"/>
                    <a:pt x="71431" y="602951"/>
                    <a:pt x="91986" y="606923"/>
                  </a:cubicBezTo>
                  <a:cubicBezTo>
                    <a:pt x="171205" y="622220"/>
                    <a:pt x="253511" y="629630"/>
                    <a:pt x="330339" y="599417"/>
                  </a:cubicBezTo>
                  <a:cubicBezTo>
                    <a:pt x="342236" y="560784"/>
                    <a:pt x="288010" y="533685"/>
                    <a:pt x="301355" y="502567"/>
                  </a:cubicBezTo>
                  <a:cubicBezTo>
                    <a:pt x="315938" y="468544"/>
                    <a:pt x="377593" y="467039"/>
                    <a:pt x="409168" y="468067"/>
                  </a:cubicBezTo>
                  <a:cubicBezTo>
                    <a:pt x="446306" y="469277"/>
                    <a:pt x="492331" y="475706"/>
                    <a:pt x="521506" y="499662"/>
                  </a:cubicBezTo>
                  <a:cubicBezTo>
                    <a:pt x="531345" y="543039"/>
                    <a:pt x="472890" y="556117"/>
                    <a:pt x="488502" y="599379"/>
                  </a:cubicBezTo>
                  <a:cubicBezTo>
                    <a:pt x="571131" y="633136"/>
                    <a:pt x="660228" y="624344"/>
                    <a:pt x="745677" y="607885"/>
                  </a:cubicBezTo>
                  <a:cubicBezTo>
                    <a:pt x="759821" y="605161"/>
                    <a:pt x="774004" y="602218"/>
                    <a:pt x="788216" y="599255"/>
                  </a:cubicBezTo>
                  <a:cubicBezTo>
                    <a:pt x="793654" y="518331"/>
                    <a:pt x="733675" y="440854"/>
                    <a:pt x="792531" y="366274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Freeform: Shape 9">
              <a:extLst>
                <a:ext uri="{FF2B5EF4-FFF2-40B4-BE49-F238E27FC236}">
                  <a16:creationId xmlns:a16="http://schemas.microsoft.com/office/drawing/2014/main" id="{B2081867-FAF4-4AFA-BE14-7D272CFF00C1}"/>
                </a:ext>
              </a:extLst>
            </p:cNvPr>
            <p:cNvSpPr/>
            <p:nvPr/>
          </p:nvSpPr>
          <p:spPr>
            <a:xfrm>
              <a:off x="1070126" y="3275117"/>
              <a:ext cx="1126951" cy="846205"/>
            </a:xfrm>
            <a:custGeom>
              <a:avLst/>
              <a:gdLst>
                <a:gd name="connsiteX0" fmla="*/ 358349 w 1126951"/>
                <a:gd name="connsiteY0" fmla="*/ 689254 h 846205"/>
                <a:gd name="connsiteX1" fmla="*/ 473334 w 1126951"/>
                <a:gd name="connsiteY1" fmla="*/ 742242 h 846205"/>
                <a:gd name="connsiteX2" fmla="*/ 459561 w 1126951"/>
                <a:gd name="connsiteY2" fmla="*/ 828662 h 846205"/>
                <a:gd name="connsiteX3" fmla="*/ 573632 w 1126951"/>
                <a:gd name="connsiteY3" fmla="*/ 844578 h 846205"/>
                <a:gd name="connsiteX4" fmla="*/ 665692 w 1126951"/>
                <a:gd name="connsiteY4" fmla="*/ 797277 h 846205"/>
                <a:gd name="connsiteX5" fmla="*/ 640469 w 1126951"/>
                <a:gd name="connsiteY5" fmla="*/ 709428 h 846205"/>
                <a:gd name="connsiteX6" fmla="*/ 880823 w 1126951"/>
                <a:gd name="connsiteY6" fmla="*/ 681644 h 846205"/>
                <a:gd name="connsiteX7" fmla="*/ 930106 w 1126951"/>
                <a:gd name="connsiteY7" fmla="*/ 701665 h 846205"/>
                <a:gd name="connsiteX8" fmla="*/ 911808 w 1126951"/>
                <a:gd name="connsiteY8" fmla="*/ 524700 h 846205"/>
                <a:gd name="connsiteX9" fmla="*/ 969654 w 1126951"/>
                <a:gd name="connsiteY9" fmla="*/ 449424 h 846205"/>
                <a:gd name="connsiteX10" fmla="*/ 1063246 w 1126951"/>
                <a:gd name="connsiteY10" fmla="*/ 479990 h 846205"/>
                <a:gd name="connsiteX11" fmla="*/ 1106871 w 1126951"/>
                <a:gd name="connsiteY11" fmla="*/ 331381 h 846205"/>
                <a:gd name="connsiteX12" fmla="*/ 921085 w 1126951"/>
                <a:gd name="connsiteY12" fmla="*/ 303987 h 846205"/>
                <a:gd name="connsiteX13" fmla="*/ 935487 w 1126951"/>
                <a:gd name="connsiteY13" fmla="*/ 130927 h 846205"/>
                <a:gd name="connsiteX14" fmla="*/ 730890 w 1126951"/>
                <a:gd name="connsiteY14" fmla="*/ 155254 h 846205"/>
                <a:gd name="connsiteX15" fmla="*/ 630868 w 1126951"/>
                <a:gd name="connsiteY15" fmla="*/ 99638 h 846205"/>
                <a:gd name="connsiteX16" fmla="*/ 635402 w 1126951"/>
                <a:gd name="connsiteY16" fmla="*/ 16751 h 846205"/>
                <a:gd name="connsiteX17" fmla="*/ 440416 w 1126951"/>
                <a:gd name="connsiteY17" fmla="*/ 49688 h 846205"/>
                <a:gd name="connsiteX18" fmla="*/ 473277 w 1126951"/>
                <a:gd name="connsiteY18" fmla="*/ 109944 h 846205"/>
                <a:gd name="connsiteX19" fmla="*/ 423947 w 1126951"/>
                <a:gd name="connsiteY19" fmla="*/ 139100 h 846205"/>
                <a:gd name="connsiteX20" fmla="*/ 273928 w 1126951"/>
                <a:gd name="connsiteY20" fmla="*/ 149911 h 846205"/>
                <a:gd name="connsiteX21" fmla="*/ 179983 w 1126951"/>
                <a:gd name="connsiteY21" fmla="*/ 151092 h 846205"/>
                <a:gd name="connsiteX22" fmla="*/ 124043 w 1126951"/>
                <a:gd name="connsiteY22" fmla="*/ 338382 h 846205"/>
                <a:gd name="connsiteX23" fmla="*/ 6009 w 1126951"/>
                <a:gd name="connsiteY23" fmla="*/ 354231 h 846205"/>
                <a:gd name="connsiteX24" fmla="*/ 16153 w 1126951"/>
                <a:gd name="connsiteY24" fmla="*/ 450672 h 846205"/>
                <a:gd name="connsiteX25" fmla="*/ 191089 w 1126951"/>
                <a:gd name="connsiteY25" fmla="*/ 494906 h 846205"/>
                <a:gd name="connsiteX26" fmla="*/ 201291 w 1126951"/>
                <a:gd name="connsiteY26" fmla="*/ 679377 h 846205"/>
                <a:gd name="connsiteX27" fmla="*/ 214978 w 1126951"/>
                <a:gd name="connsiteY27" fmla="*/ 679434 h 846205"/>
                <a:gd name="connsiteX28" fmla="*/ 358349 w 1126951"/>
                <a:gd name="connsiteY28" fmla="*/ 689254 h 84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26951" h="846205">
                  <a:moveTo>
                    <a:pt x="358349" y="689254"/>
                  </a:moveTo>
                  <a:cubicBezTo>
                    <a:pt x="393029" y="693598"/>
                    <a:pt x="491422" y="690273"/>
                    <a:pt x="473334" y="742242"/>
                  </a:cubicBezTo>
                  <a:cubicBezTo>
                    <a:pt x="453684" y="785200"/>
                    <a:pt x="429976" y="788200"/>
                    <a:pt x="459561" y="828662"/>
                  </a:cubicBezTo>
                  <a:cubicBezTo>
                    <a:pt x="495251" y="843816"/>
                    <a:pt x="535171" y="849255"/>
                    <a:pt x="573632" y="844578"/>
                  </a:cubicBezTo>
                  <a:cubicBezTo>
                    <a:pt x="597550" y="841673"/>
                    <a:pt x="667397" y="828719"/>
                    <a:pt x="665692" y="797277"/>
                  </a:cubicBezTo>
                  <a:cubicBezTo>
                    <a:pt x="663758" y="761720"/>
                    <a:pt x="606713" y="750586"/>
                    <a:pt x="640469" y="709428"/>
                  </a:cubicBezTo>
                  <a:cubicBezTo>
                    <a:pt x="717660" y="690626"/>
                    <a:pt x="800909" y="662670"/>
                    <a:pt x="880823" y="681644"/>
                  </a:cubicBezTo>
                  <a:cubicBezTo>
                    <a:pt x="898168" y="685768"/>
                    <a:pt x="914808" y="692502"/>
                    <a:pt x="930106" y="701665"/>
                  </a:cubicBezTo>
                  <a:cubicBezTo>
                    <a:pt x="923495" y="642610"/>
                    <a:pt x="897864" y="586013"/>
                    <a:pt x="911808" y="524700"/>
                  </a:cubicBezTo>
                  <a:cubicBezTo>
                    <a:pt x="917885" y="497992"/>
                    <a:pt x="937507" y="450862"/>
                    <a:pt x="969654" y="449424"/>
                  </a:cubicBezTo>
                  <a:cubicBezTo>
                    <a:pt x="1004039" y="447881"/>
                    <a:pt x="1030004" y="476342"/>
                    <a:pt x="1063246" y="479990"/>
                  </a:cubicBezTo>
                  <a:cubicBezTo>
                    <a:pt x="1134255" y="487781"/>
                    <a:pt x="1141370" y="371167"/>
                    <a:pt x="1106871" y="331381"/>
                  </a:cubicBezTo>
                  <a:cubicBezTo>
                    <a:pt x="1056502" y="273288"/>
                    <a:pt x="959471" y="403037"/>
                    <a:pt x="921085" y="303987"/>
                  </a:cubicBezTo>
                  <a:cubicBezTo>
                    <a:pt x="898473" y="245656"/>
                    <a:pt x="915371" y="188315"/>
                    <a:pt x="935487" y="130927"/>
                  </a:cubicBezTo>
                  <a:cubicBezTo>
                    <a:pt x="867222" y="145129"/>
                    <a:pt x="798803" y="160017"/>
                    <a:pt x="730890" y="155254"/>
                  </a:cubicBezTo>
                  <a:cubicBezTo>
                    <a:pt x="691828" y="152520"/>
                    <a:pt x="620686" y="151663"/>
                    <a:pt x="630868" y="99638"/>
                  </a:cubicBezTo>
                  <a:cubicBezTo>
                    <a:pt x="664368" y="74149"/>
                    <a:pt x="684008" y="33124"/>
                    <a:pt x="635402" y="16751"/>
                  </a:cubicBezTo>
                  <a:cubicBezTo>
                    <a:pt x="589244" y="1206"/>
                    <a:pt x="451341" y="-23140"/>
                    <a:pt x="440416" y="49688"/>
                  </a:cubicBezTo>
                  <a:cubicBezTo>
                    <a:pt x="452570" y="68977"/>
                    <a:pt x="468886" y="86798"/>
                    <a:pt x="473277" y="109944"/>
                  </a:cubicBezTo>
                  <a:cubicBezTo>
                    <a:pt x="482383" y="145919"/>
                    <a:pt x="448122" y="136366"/>
                    <a:pt x="423947" y="139100"/>
                  </a:cubicBezTo>
                  <a:cubicBezTo>
                    <a:pt x="374112" y="144729"/>
                    <a:pt x="324049" y="148196"/>
                    <a:pt x="273928" y="149911"/>
                  </a:cubicBezTo>
                  <a:cubicBezTo>
                    <a:pt x="242620" y="150977"/>
                    <a:pt x="211302" y="151301"/>
                    <a:pt x="179983" y="151092"/>
                  </a:cubicBezTo>
                  <a:cubicBezTo>
                    <a:pt x="208015" y="253581"/>
                    <a:pt x="226465" y="370005"/>
                    <a:pt x="124043" y="338382"/>
                  </a:cubicBezTo>
                  <a:cubicBezTo>
                    <a:pt x="84248" y="326094"/>
                    <a:pt x="24650" y="297967"/>
                    <a:pt x="6009" y="354231"/>
                  </a:cubicBezTo>
                  <a:cubicBezTo>
                    <a:pt x="-4449" y="385797"/>
                    <a:pt x="-1373" y="422164"/>
                    <a:pt x="16153" y="450672"/>
                  </a:cubicBezTo>
                  <a:cubicBezTo>
                    <a:pt x="66703" y="532911"/>
                    <a:pt x="161495" y="384502"/>
                    <a:pt x="191089" y="494906"/>
                  </a:cubicBezTo>
                  <a:cubicBezTo>
                    <a:pt x="206939" y="554047"/>
                    <a:pt x="203662" y="616969"/>
                    <a:pt x="201291" y="679377"/>
                  </a:cubicBezTo>
                  <a:cubicBezTo>
                    <a:pt x="205853" y="679415"/>
                    <a:pt x="210416" y="679358"/>
                    <a:pt x="214978" y="679434"/>
                  </a:cubicBezTo>
                  <a:cubicBezTo>
                    <a:pt x="262879" y="680186"/>
                    <a:pt x="310781" y="683301"/>
                    <a:pt x="358349" y="689254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Freeform: Shape 10">
              <a:extLst>
                <a:ext uri="{FF2B5EF4-FFF2-40B4-BE49-F238E27FC236}">
                  <a16:creationId xmlns:a16="http://schemas.microsoft.com/office/drawing/2014/main" id="{82694851-40AC-D952-8E7A-3043B242B125}"/>
                </a:ext>
              </a:extLst>
            </p:cNvPr>
            <p:cNvSpPr/>
            <p:nvPr/>
          </p:nvSpPr>
          <p:spPr>
            <a:xfrm>
              <a:off x="1977832" y="3379481"/>
              <a:ext cx="982068" cy="740712"/>
            </a:xfrm>
            <a:custGeom>
              <a:avLst/>
              <a:gdLst>
                <a:gd name="connsiteX0" fmla="*/ 824480 w 982068"/>
                <a:gd name="connsiteY0" fmla="*/ 345450 h 740712"/>
                <a:gd name="connsiteX1" fmla="*/ 978471 w 982068"/>
                <a:gd name="connsiteY1" fmla="*/ 316056 h 740712"/>
                <a:gd name="connsiteX2" fmla="*/ 959640 w 982068"/>
                <a:gd name="connsiteY2" fmla="*/ 226463 h 740712"/>
                <a:gd name="connsiteX3" fmla="*/ 861409 w 982068"/>
                <a:gd name="connsiteY3" fmla="*/ 232559 h 740712"/>
                <a:gd name="connsiteX4" fmla="*/ 772845 w 982068"/>
                <a:gd name="connsiteY4" fmla="*/ 88027 h 740712"/>
                <a:gd name="connsiteX5" fmla="*/ 779913 w 982068"/>
                <a:gd name="connsiteY5" fmla="*/ 23467 h 740712"/>
                <a:gd name="connsiteX6" fmla="*/ 674338 w 982068"/>
                <a:gd name="connsiteY6" fmla="*/ 35 h 740712"/>
                <a:gd name="connsiteX7" fmla="*/ 487600 w 982068"/>
                <a:gd name="connsiteY7" fmla="*/ 73882 h 740712"/>
                <a:gd name="connsiteX8" fmla="*/ 484619 w 982068"/>
                <a:gd name="connsiteY8" fmla="*/ 153464 h 740712"/>
                <a:gd name="connsiteX9" fmla="*/ 369347 w 982068"/>
                <a:gd name="connsiteY9" fmla="*/ 168066 h 740712"/>
                <a:gd name="connsiteX10" fmla="*/ 294386 w 982068"/>
                <a:gd name="connsiteY10" fmla="*/ 119069 h 740712"/>
                <a:gd name="connsiteX11" fmla="*/ 309149 w 982068"/>
                <a:gd name="connsiteY11" fmla="*/ 25562 h 740712"/>
                <a:gd name="connsiteX12" fmla="*/ 27771 w 982068"/>
                <a:gd name="connsiteY12" fmla="*/ 26543 h 740712"/>
                <a:gd name="connsiteX13" fmla="*/ 13369 w 982068"/>
                <a:gd name="connsiteY13" fmla="*/ 199603 h 740712"/>
                <a:gd name="connsiteX14" fmla="*/ 199154 w 982068"/>
                <a:gd name="connsiteY14" fmla="*/ 226997 h 740712"/>
                <a:gd name="connsiteX15" fmla="*/ 155530 w 982068"/>
                <a:gd name="connsiteY15" fmla="*/ 375606 h 740712"/>
                <a:gd name="connsiteX16" fmla="*/ 61937 w 982068"/>
                <a:gd name="connsiteY16" fmla="*/ 345040 h 740712"/>
                <a:gd name="connsiteX17" fmla="*/ 4092 w 982068"/>
                <a:gd name="connsiteY17" fmla="*/ 420316 h 740712"/>
                <a:gd name="connsiteX18" fmla="*/ 22390 w 982068"/>
                <a:gd name="connsiteY18" fmla="*/ 597281 h 740712"/>
                <a:gd name="connsiteX19" fmla="*/ 27943 w 982068"/>
                <a:gd name="connsiteY19" fmla="*/ 600558 h 740712"/>
                <a:gd name="connsiteX20" fmla="*/ 87293 w 982068"/>
                <a:gd name="connsiteY20" fmla="*/ 587537 h 740712"/>
                <a:gd name="connsiteX21" fmla="*/ 232549 w 982068"/>
                <a:gd name="connsiteY21" fmla="*/ 573040 h 740712"/>
                <a:gd name="connsiteX22" fmla="*/ 329980 w 982068"/>
                <a:gd name="connsiteY22" fmla="*/ 622303 h 740712"/>
                <a:gd name="connsiteX23" fmla="*/ 304244 w 982068"/>
                <a:gd name="connsiteY23" fmla="*/ 714391 h 740712"/>
                <a:gd name="connsiteX24" fmla="*/ 519976 w 982068"/>
                <a:gd name="connsiteY24" fmla="*/ 692903 h 740712"/>
                <a:gd name="connsiteX25" fmla="*/ 485943 w 982068"/>
                <a:gd name="connsiteY25" fmla="*/ 615103 h 740712"/>
                <a:gd name="connsiteX26" fmla="*/ 594014 w 982068"/>
                <a:gd name="connsiteY26" fmla="*/ 576117 h 740712"/>
                <a:gd name="connsiteX27" fmla="*/ 789590 w 982068"/>
                <a:gd name="connsiteY27" fmla="*/ 594595 h 740712"/>
                <a:gd name="connsiteX28" fmla="*/ 761996 w 982068"/>
                <a:gd name="connsiteY28" fmla="*/ 502641 h 740712"/>
                <a:gd name="connsiteX29" fmla="*/ 824480 w 982068"/>
                <a:gd name="connsiteY29" fmla="*/ 345450 h 740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82068" h="740712">
                  <a:moveTo>
                    <a:pt x="824480" y="345450"/>
                  </a:moveTo>
                  <a:cubicBezTo>
                    <a:pt x="890022" y="341192"/>
                    <a:pt x="951001" y="423793"/>
                    <a:pt x="978471" y="316056"/>
                  </a:cubicBezTo>
                  <a:cubicBezTo>
                    <a:pt x="986358" y="285128"/>
                    <a:pt x="981795" y="250638"/>
                    <a:pt x="959640" y="226463"/>
                  </a:cubicBezTo>
                  <a:cubicBezTo>
                    <a:pt x="932980" y="197374"/>
                    <a:pt x="891508" y="221682"/>
                    <a:pt x="861409" y="232559"/>
                  </a:cubicBezTo>
                  <a:cubicBezTo>
                    <a:pt x="760091" y="269174"/>
                    <a:pt x="752529" y="156960"/>
                    <a:pt x="772845" y="88027"/>
                  </a:cubicBezTo>
                  <a:cubicBezTo>
                    <a:pt x="779465" y="65577"/>
                    <a:pt x="780942" y="44241"/>
                    <a:pt x="779913" y="23467"/>
                  </a:cubicBezTo>
                  <a:cubicBezTo>
                    <a:pt x="747652" y="6036"/>
                    <a:pt x="710923" y="-546"/>
                    <a:pt x="674338" y="35"/>
                  </a:cubicBezTo>
                  <a:cubicBezTo>
                    <a:pt x="637943" y="616"/>
                    <a:pt x="456872" y="13170"/>
                    <a:pt x="487600" y="73882"/>
                  </a:cubicBezTo>
                  <a:cubicBezTo>
                    <a:pt x="507450" y="113125"/>
                    <a:pt x="545484" y="126937"/>
                    <a:pt x="484619" y="153464"/>
                  </a:cubicBezTo>
                  <a:cubicBezTo>
                    <a:pt x="448614" y="169152"/>
                    <a:pt x="408104" y="173533"/>
                    <a:pt x="369347" y="168066"/>
                  </a:cubicBezTo>
                  <a:cubicBezTo>
                    <a:pt x="350735" y="165446"/>
                    <a:pt x="282194" y="152892"/>
                    <a:pt x="294386" y="119069"/>
                  </a:cubicBezTo>
                  <a:cubicBezTo>
                    <a:pt x="311111" y="91228"/>
                    <a:pt x="356727" y="44669"/>
                    <a:pt x="309149" y="25562"/>
                  </a:cubicBezTo>
                  <a:cubicBezTo>
                    <a:pt x="216785" y="-11547"/>
                    <a:pt x="122421" y="6845"/>
                    <a:pt x="27771" y="26543"/>
                  </a:cubicBezTo>
                  <a:cubicBezTo>
                    <a:pt x="7654" y="83931"/>
                    <a:pt x="-9243" y="141272"/>
                    <a:pt x="13369" y="199603"/>
                  </a:cubicBezTo>
                  <a:cubicBezTo>
                    <a:pt x="51755" y="298654"/>
                    <a:pt x="148786" y="168904"/>
                    <a:pt x="199154" y="226997"/>
                  </a:cubicBezTo>
                  <a:cubicBezTo>
                    <a:pt x="233654" y="266783"/>
                    <a:pt x="226539" y="383397"/>
                    <a:pt x="155530" y="375606"/>
                  </a:cubicBezTo>
                  <a:cubicBezTo>
                    <a:pt x="122288" y="371958"/>
                    <a:pt x="96323" y="343497"/>
                    <a:pt x="61937" y="345040"/>
                  </a:cubicBezTo>
                  <a:cubicBezTo>
                    <a:pt x="29791" y="346479"/>
                    <a:pt x="10169" y="393618"/>
                    <a:pt x="4092" y="420316"/>
                  </a:cubicBezTo>
                  <a:cubicBezTo>
                    <a:pt x="-9853" y="481638"/>
                    <a:pt x="15779" y="538226"/>
                    <a:pt x="22390" y="597281"/>
                  </a:cubicBezTo>
                  <a:cubicBezTo>
                    <a:pt x="24228" y="598377"/>
                    <a:pt x="26142" y="599377"/>
                    <a:pt x="27943" y="600558"/>
                  </a:cubicBezTo>
                  <a:cubicBezTo>
                    <a:pt x="47755" y="596338"/>
                    <a:pt x="67481" y="591747"/>
                    <a:pt x="87293" y="587537"/>
                  </a:cubicBezTo>
                  <a:cubicBezTo>
                    <a:pt x="134804" y="577422"/>
                    <a:pt x="183800" y="568754"/>
                    <a:pt x="232549" y="573040"/>
                  </a:cubicBezTo>
                  <a:cubicBezTo>
                    <a:pt x="261638" y="575602"/>
                    <a:pt x="330190" y="585080"/>
                    <a:pt x="329980" y="622303"/>
                  </a:cubicBezTo>
                  <a:cubicBezTo>
                    <a:pt x="329790" y="654822"/>
                    <a:pt x="274373" y="686245"/>
                    <a:pt x="304244" y="714391"/>
                  </a:cubicBezTo>
                  <a:cubicBezTo>
                    <a:pt x="336362" y="744661"/>
                    <a:pt x="523709" y="761416"/>
                    <a:pt x="519976" y="692903"/>
                  </a:cubicBezTo>
                  <a:cubicBezTo>
                    <a:pt x="518347" y="662994"/>
                    <a:pt x="470836" y="651726"/>
                    <a:pt x="485943" y="615103"/>
                  </a:cubicBezTo>
                  <a:cubicBezTo>
                    <a:pt x="512137" y="588680"/>
                    <a:pt x="557685" y="580269"/>
                    <a:pt x="594014" y="576117"/>
                  </a:cubicBezTo>
                  <a:cubicBezTo>
                    <a:pt x="659907" y="568592"/>
                    <a:pt x="725087" y="581022"/>
                    <a:pt x="789590" y="594595"/>
                  </a:cubicBezTo>
                  <a:cubicBezTo>
                    <a:pt x="778570" y="564458"/>
                    <a:pt x="767588" y="534292"/>
                    <a:pt x="761996" y="502641"/>
                  </a:cubicBezTo>
                  <a:cubicBezTo>
                    <a:pt x="754110" y="458035"/>
                    <a:pt x="761720" y="349536"/>
                    <a:pt x="824480" y="345450"/>
                  </a:cubicBezTo>
                  <a:close/>
                </a:path>
              </a:pathLst>
            </a:custGeom>
            <a:grpFill/>
            <a:ln w="38100" cap="rnd">
              <a:solidFill>
                <a:srgbClr val="FFFDF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3KN27SNVY5CS-90160594-427679</_dlc_DocId>
    <_dlc_DocIdUrl xmlns="f315eb64-a02b-4bd5-a84c-38ab918c4ccd">
      <Url>https://ggsaus.sharepoint.com/sites/Curriculum/_layouts/15/DocIdRedir.aspx?ID=3KN27SNVY5CS-90160594-427679</Url>
      <Description>3KN27SNVY5CS-90160594-427679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Props1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B8908B-1DE7-4B89-AB3C-CBEBB12ED3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schemas.microsoft.com/sharepoint/v3/fields"/>
    <ds:schemaRef ds:uri="f315eb64-a02b-4bd5-a84c-38ab918c4ccd"/>
    <ds:schemaRef ds:uri="d63ea73a-d7e6-4e3a-bf41-d78273581467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0</TotalTime>
  <Words>255</Words>
  <Application>Microsoft Macintosh PowerPoint</Application>
  <PresentationFormat>On-screen Show (4:3)</PresentationFormat>
  <Paragraphs>46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American Typewriter</vt:lpstr>
      <vt:lpstr>Copperplate</vt:lpstr>
      <vt:lpstr>Edu QLD Beginner Medium</vt:lpstr>
      <vt:lpstr>Edu QLD Beginner</vt:lpstr>
      <vt:lpstr>Arial</vt:lpstr>
      <vt:lpstr>Gotham-Book</vt:lpstr>
      <vt:lpstr>Calibr</vt:lpstr>
      <vt:lpstr>GGSA_CharacterDev_PPT_Theme</vt:lpstr>
      <vt:lpstr>What Makes Me Special? What Makes You Special?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Juliana Beegan</cp:lastModifiedBy>
  <cp:revision>1</cp:revision>
  <cp:lastPrinted>2025-11-09T12:05:00Z</cp:lastPrinted>
  <dcterms:created xsi:type="dcterms:W3CDTF">2024-04-29T10:07:44Z</dcterms:created>
  <dcterms:modified xsi:type="dcterms:W3CDTF">2025-12-10T19:23:47Z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13afc463-3b9c-47f6-8b0c-2c7ebe724963</vt:lpwstr>
  </property>
</Properties>
</file>