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4"/>
  </p:notesMasterIdLst>
  <p:handoutMasterIdLst>
    <p:handoutMasterId r:id="rId35"/>
  </p:handoutMasterIdLst>
  <p:sldIdLst>
    <p:sldId id="276" r:id="rId6"/>
    <p:sldId id="262" r:id="rId7"/>
    <p:sldId id="279" r:id="rId8"/>
    <p:sldId id="278" r:id="rId9"/>
    <p:sldId id="263" r:id="rId10"/>
    <p:sldId id="287" r:id="rId11"/>
    <p:sldId id="288" r:id="rId12"/>
    <p:sldId id="289" r:id="rId13"/>
    <p:sldId id="284" r:id="rId14"/>
    <p:sldId id="285" r:id="rId15"/>
    <p:sldId id="286" r:id="rId16"/>
    <p:sldId id="267" r:id="rId17"/>
    <p:sldId id="291" r:id="rId18"/>
    <p:sldId id="294" r:id="rId19"/>
    <p:sldId id="292" r:id="rId20"/>
    <p:sldId id="296" r:id="rId21"/>
    <p:sldId id="297" r:id="rId22"/>
    <p:sldId id="295" r:id="rId23"/>
    <p:sldId id="299" r:id="rId24"/>
    <p:sldId id="300" r:id="rId25"/>
    <p:sldId id="301" r:id="rId26"/>
    <p:sldId id="302" r:id="rId27"/>
    <p:sldId id="298" r:id="rId28"/>
    <p:sldId id="303" r:id="rId29"/>
    <p:sldId id="272" r:id="rId30"/>
    <p:sldId id="2129" r:id="rId31"/>
    <p:sldId id="274" r:id="rId32"/>
    <p:sldId id="275" r:id="rId33"/>
  </p:sldIdLst>
  <p:sldSz cx="9144000" cy="6858000" type="screen4x3"/>
  <p:notesSz cx="9939338" cy="6807200"/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20" userDrawn="1">
          <p15:clr>
            <a:srgbClr val="A4A3A4"/>
          </p15:clr>
        </p15:guide>
        <p15:guide id="5" orient="horz" pos="3906" userDrawn="1">
          <p15:clr>
            <a:srgbClr val="A4A3A4"/>
          </p15:clr>
        </p15:guide>
        <p15:guide id="6" orient="horz" pos="8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FD907-E8D3-4FEF-010B-B12E1FDB0339}" name="Gayle Oddy" initials="GO" userId="S::goddy@goodtogreatschools.org.au::61c9dd14-8266-4dbc-b27d-5a316dd0cb9a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C3D7"/>
    <a:srgbClr val="7CF0FC"/>
    <a:srgbClr val="B1F6FD"/>
    <a:srgbClr val="96F2FC"/>
    <a:srgbClr val="8EF2FC"/>
    <a:srgbClr val="A1F4FD"/>
    <a:srgbClr val="023E44"/>
    <a:srgbClr val="022F34"/>
    <a:srgbClr val="012C31"/>
    <a:srgbClr val="024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3E61D3-530D-D249-93D6-E95BCCB04560}" v="3" dt="2026-01-14T20:14:01.3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2" autoAdjust="0"/>
    <p:restoredTop sz="78356" autoAdjust="0"/>
  </p:normalViewPr>
  <p:slideViewPr>
    <p:cSldViewPr snapToGrid="0">
      <p:cViewPr>
        <p:scale>
          <a:sx n="93" d="100"/>
          <a:sy n="93" d="100"/>
        </p:scale>
        <p:origin x="2768" y="280"/>
      </p:cViewPr>
      <p:guideLst>
        <p:guide orient="horz" pos="527"/>
        <p:guide pos="272"/>
        <p:guide pos="2880"/>
        <p:guide pos="5420"/>
        <p:guide orient="horz" pos="3906"/>
        <p:guide orient="horz" pos="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1-14T20:14:01.399" v="12713" actId="166"/>
      <pc:docMkLst>
        <pc:docMk/>
      </pc:docMkLst>
      <pc:sldChg chg="addSp modSp mod modNotesTx">
        <pc:chgData name="Shirley Serban" userId="7f207fc8-03d1-48c7-9795-2440acc08cbb" providerId="ADAL" clId="{17FCBABE-BB0F-5AEB-A8EA-4422061C88F3}" dt="2026-01-13T22:14:08.700" v="12677" actId="20577"/>
        <pc:sldMkLst>
          <pc:docMk/>
          <pc:sldMk cId="1409170115" sldId="262"/>
        </pc:sldMkLst>
        <pc:spChg chg="mod">
          <ac:chgData name="Shirley Serban" userId="7f207fc8-03d1-48c7-9795-2440acc08cbb" providerId="ADAL" clId="{17FCBABE-BB0F-5AEB-A8EA-4422061C88F3}" dt="2026-01-07T04:05:09.163" v="12528" actId="20577"/>
          <ac:spMkLst>
            <pc:docMk/>
            <pc:sldMk cId="1409170115" sldId="262"/>
            <ac:spMk id="2" creationId="{FF77A442-6D64-6151-40AA-8C25464E19B4}"/>
          </ac:spMkLst>
        </pc:spChg>
        <pc:picChg chg="add mod">
          <ac:chgData name="Shirley Serban" userId="7f207fc8-03d1-48c7-9795-2440acc08cbb" providerId="ADAL" clId="{17FCBABE-BB0F-5AEB-A8EA-4422061C88F3}" dt="2026-01-07T20:00:02.479" v="12603" actId="1076"/>
          <ac:picMkLst>
            <pc:docMk/>
            <pc:sldMk cId="1409170115" sldId="262"/>
            <ac:picMk id="3" creationId="{967353D8-E33D-D72C-055C-AD6F9F6E498D}"/>
          </ac:picMkLst>
        </pc:picChg>
        <pc:picChg chg="add mod">
          <ac:chgData name="Shirley Serban" userId="7f207fc8-03d1-48c7-9795-2440acc08cbb" providerId="ADAL" clId="{17FCBABE-BB0F-5AEB-A8EA-4422061C88F3}" dt="2026-01-07T04:04:57.818" v="12524" actId="1076"/>
          <ac:picMkLst>
            <pc:docMk/>
            <pc:sldMk cId="1409170115" sldId="262"/>
            <ac:picMk id="4" creationId="{672E7E3A-57CE-AEC7-789C-97D87A59DDEB}"/>
          </ac:picMkLst>
        </pc:picChg>
      </pc:sldChg>
      <pc:sldChg chg="addSp delSp modSp mod ord delAnim modAnim modNotesTx">
        <pc:chgData name="Shirley Serban" userId="7f207fc8-03d1-48c7-9795-2440acc08cbb" providerId="ADAL" clId="{17FCBABE-BB0F-5AEB-A8EA-4422061C88F3}" dt="2026-01-13T22:14:17.537" v="12680" actId="20577"/>
        <pc:sldMkLst>
          <pc:docMk/>
          <pc:sldMk cId="4246314574" sldId="263"/>
        </pc:sldMkLst>
        <pc:spChg chg="mod">
          <ac:chgData name="Shirley Serban" userId="7f207fc8-03d1-48c7-9795-2440acc08cbb" providerId="ADAL" clId="{17FCBABE-BB0F-5AEB-A8EA-4422061C88F3}" dt="2026-01-05T20:00:48.321" v="1321" actId="20577"/>
          <ac:spMkLst>
            <pc:docMk/>
            <pc:sldMk cId="4246314574" sldId="263"/>
            <ac:spMk id="5" creationId="{A3A389CF-409E-BCCF-78B8-2558543BD3F5}"/>
          </ac:spMkLst>
        </pc:spChg>
        <pc:picChg chg="add mod">
          <ac:chgData name="Shirley Serban" userId="7f207fc8-03d1-48c7-9795-2440acc08cbb" providerId="ADAL" clId="{17FCBABE-BB0F-5AEB-A8EA-4422061C88F3}" dt="2026-01-05T20:02:55.511" v="1357"/>
          <ac:picMkLst>
            <pc:docMk/>
            <pc:sldMk cId="4246314574" sldId="263"/>
            <ac:picMk id="7" creationId="{3E59FEED-6E19-4B2C-AA6A-8C9384A1667C}"/>
          </ac:picMkLst>
        </pc:picChg>
        <pc:picChg chg="add mod modCrop">
          <ac:chgData name="Shirley Serban" userId="7f207fc8-03d1-48c7-9795-2440acc08cbb" providerId="ADAL" clId="{17FCBABE-BB0F-5AEB-A8EA-4422061C88F3}" dt="2026-01-05T20:48:09.848" v="1935" actId="1076"/>
          <ac:picMkLst>
            <pc:docMk/>
            <pc:sldMk cId="4246314574" sldId="263"/>
            <ac:picMk id="9" creationId="{31713693-6C80-BA4B-4085-0E7842957B67}"/>
          </ac:picMkLst>
        </pc:picChg>
        <pc:picChg chg="add mod modCrop">
          <ac:chgData name="Shirley Serban" userId="7f207fc8-03d1-48c7-9795-2440acc08cbb" providerId="ADAL" clId="{17FCBABE-BB0F-5AEB-A8EA-4422061C88F3}" dt="2026-01-05T20:27:15.861" v="1506" actId="732"/>
          <ac:picMkLst>
            <pc:docMk/>
            <pc:sldMk cId="4246314574" sldId="263"/>
            <ac:picMk id="16" creationId="{1E4E99DB-4D7C-0978-09A7-28938EBF889E}"/>
          </ac:picMkLst>
        </pc:picChg>
        <pc:picChg chg="add mod modCrop">
          <ac:chgData name="Shirley Serban" userId="7f207fc8-03d1-48c7-9795-2440acc08cbb" providerId="ADAL" clId="{17FCBABE-BB0F-5AEB-A8EA-4422061C88F3}" dt="2026-01-05T20:29:58.241" v="1534" actId="1076"/>
          <ac:picMkLst>
            <pc:docMk/>
            <pc:sldMk cId="4246314574" sldId="263"/>
            <ac:picMk id="18" creationId="{D17D578D-F5EC-1002-947A-6DA0DA7AD8B1}"/>
          </ac:picMkLst>
        </pc:picChg>
        <pc:picChg chg="add mod">
          <ac:chgData name="Shirley Serban" userId="7f207fc8-03d1-48c7-9795-2440acc08cbb" providerId="ADAL" clId="{17FCBABE-BB0F-5AEB-A8EA-4422061C88F3}" dt="2026-01-05T20:30:55.116" v="1537"/>
          <ac:picMkLst>
            <pc:docMk/>
            <pc:sldMk cId="4246314574" sldId="263"/>
            <ac:picMk id="19" creationId="{1D151BD3-34C1-D499-7ECB-9639EAD692BB}"/>
          </ac:picMkLst>
        </pc:picChg>
        <pc:picChg chg="add mod modCrop">
          <ac:chgData name="Shirley Serban" userId="7f207fc8-03d1-48c7-9795-2440acc08cbb" providerId="ADAL" clId="{17FCBABE-BB0F-5AEB-A8EA-4422061C88F3}" dt="2026-01-05T20:41:14.853" v="1659" actId="1076"/>
          <ac:picMkLst>
            <pc:docMk/>
            <pc:sldMk cId="4246314574" sldId="263"/>
            <ac:picMk id="23" creationId="{B0926658-59A0-C44C-CB6D-2F403BCD16D6}"/>
          </ac:picMkLst>
        </pc:picChg>
        <pc:picChg chg="add mod">
          <ac:chgData name="Shirley Serban" userId="7f207fc8-03d1-48c7-9795-2440acc08cbb" providerId="ADAL" clId="{17FCBABE-BB0F-5AEB-A8EA-4422061C88F3}" dt="2026-01-05T20:41:26.421" v="1661" actId="1076"/>
          <ac:picMkLst>
            <pc:docMk/>
            <pc:sldMk cId="4246314574" sldId="263"/>
            <ac:picMk id="24" creationId="{115C98FB-7E19-C23B-2B53-5B73CAC33B36}"/>
          </ac:picMkLst>
        </pc:picChg>
        <pc:picChg chg="add mod modCrop">
          <ac:chgData name="Shirley Serban" userId="7f207fc8-03d1-48c7-9795-2440acc08cbb" providerId="ADAL" clId="{17FCBABE-BB0F-5AEB-A8EA-4422061C88F3}" dt="2026-01-05T20:45:17.592" v="1720" actId="1076"/>
          <ac:picMkLst>
            <pc:docMk/>
            <pc:sldMk cId="4246314574" sldId="263"/>
            <ac:picMk id="26" creationId="{B22AF4BC-485B-B7CE-033C-280B017BAD23}"/>
          </ac:picMkLst>
        </pc:picChg>
        <pc:picChg chg="add mod">
          <ac:chgData name="Shirley Serban" userId="7f207fc8-03d1-48c7-9795-2440acc08cbb" providerId="ADAL" clId="{17FCBABE-BB0F-5AEB-A8EA-4422061C88F3}" dt="2026-01-05T20:45:29.184" v="1722" actId="1076"/>
          <ac:picMkLst>
            <pc:docMk/>
            <pc:sldMk cId="4246314574" sldId="263"/>
            <ac:picMk id="27" creationId="{1E071621-3850-0B1D-4EC3-C7A29AAF1D56}"/>
          </ac:picMkLst>
        </pc:picChg>
      </pc:sldChg>
      <pc:sldChg chg="addSp modSp mod ord modAnim modNotesTx">
        <pc:chgData name="Shirley Serban" userId="7f207fc8-03d1-48c7-9795-2440acc08cbb" providerId="ADAL" clId="{17FCBABE-BB0F-5AEB-A8EA-4422061C88F3}" dt="2026-01-13T22:14:37.040" v="12687" actId="20577"/>
        <pc:sldMkLst>
          <pc:docMk/>
          <pc:sldMk cId="1566324052" sldId="267"/>
        </pc:sldMkLst>
        <pc:spChg chg="mod">
          <ac:chgData name="Shirley Serban" userId="7f207fc8-03d1-48c7-9795-2440acc08cbb" providerId="ADAL" clId="{17FCBABE-BB0F-5AEB-A8EA-4422061C88F3}" dt="2026-01-06T04:21:49.747" v="4320" actId="20577"/>
          <ac:spMkLst>
            <pc:docMk/>
            <pc:sldMk cId="1566324052" sldId="267"/>
            <ac:spMk id="2" creationId="{D82BCA93-E597-1D74-5EC7-15FAC03EB4F6}"/>
          </ac:spMkLst>
        </pc:spChg>
        <pc:spChg chg="add mod">
          <ac:chgData name="Shirley Serban" userId="7f207fc8-03d1-48c7-9795-2440acc08cbb" providerId="ADAL" clId="{17FCBABE-BB0F-5AEB-A8EA-4422061C88F3}" dt="2026-01-06T23:40:45.129" v="7277" actId="1076"/>
          <ac:spMkLst>
            <pc:docMk/>
            <pc:sldMk cId="1566324052" sldId="267"/>
            <ac:spMk id="5" creationId="{51452142-4CA7-6EFA-4F6E-E3E7E320E71D}"/>
          </ac:spMkLst>
        </pc:spChg>
        <pc:spChg chg="add mod">
          <ac:chgData name="Shirley Serban" userId="7f207fc8-03d1-48c7-9795-2440acc08cbb" providerId="ADAL" clId="{17FCBABE-BB0F-5AEB-A8EA-4422061C88F3}" dt="2026-01-06T23:41:48.722" v="7312" actId="1076"/>
          <ac:spMkLst>
            <pc:docMk/>
            <pc:sldMk cId="1566324052" sldId="267"/>
            <ac:spMk id="6" creationId="{226FA9DA-3C48-6968-ED8A-CBC92F8FFA12}"/>
          </ac:spMkLst>
        </pc:spChg>
        <pc:spChg chg="add mod">
          <ac:chgData name="Shirley Serban" userId="7f207fc8-03d1-48c7-9795-2440acc08cbb" providerId="ADAL" clId="{17FCBABE-BB0F-5AEB-A8EA-4422061C88F3}" dt="2026-01-06T23:41:54.137" v="7316" actId="20577"/>
          <ac:spMkLst>
            <pc:docMk/>
            <pc:sldMk cId="1566324052" sldId="267"/>
            <ac:spMk id="7" creationId="{6FEA5785-8934-0CBA-5ACB-DD0F99A45C0B}"/>
          </ac:spMkLst>
        </pc:spChg>
        <pc:picChg chg="add mod">
          <ac:chgData name="Shirley Serban" userId="7f207fc8-03d1-48c7-9795-2440acc08cbb" providerId="ADAL" clId="{17FCBABE-BB0F-5AEB-A8EA-4422061C88F3}" dt="2026-01-06T23:40:50.948" v="7280" actId="1076"/>
          <ac:picMkLst>
            <pc:docMk/>
            <pc:sldMk cId="1566324052" sldId="267"/>
            <ac:picMk id="3" creationId="{5F133B65-E0A6-DD19-AF18-1C1C3D40BB10}"/>
          </ac:picMkLst>
        </pc:picChg>
        <pc:picChg chg="add mod">
          <ac:chgData name="Shirley Serban" userId="7f207fc8-03d1-48c7-9795-2440acc08cbb" providerId="ADAL" clId="{17FCBABE-BB0F-5AEB-A8EA-4422061C88F3}" dt="2026-01-06T23:41:07.597" v="7283" actId="14100"/>
          <ac:picMkLst>
            <pc:docMk/>
            <pc:sldMk cId="1566324052" sldId="267"/>
            <ac:picMk id="4" creationId="{351A9B72-CB15-92DB-765C-1C673A401CE1}"/>
          </ac:picMkLst>
        </pc:picChg>
      </pc:sldChg>
      <pc:sldChg chg="addSp modSp mod modAnim modNotesTx">
        <pc:chgData name="Shirley Serban" userId="7f207fc8-03d1-48c7-9795-2440acc08cbb" providerId="ADAL" clId="{17FCBABE-BB0F-5AEB-A8EA-4422061C88F3}" dt="2026-01-13T22:15:14.405" v="12700" actId="20577"/>
        <pc:sldMkLst>
          <pc:docMk/>
          <pc:sldMk cId="3180052196" sldId="272"/>
        </pc:sldMkLst>
        <pc:spChg chg="mod">
          <ac:chgData name="Shirley Serban" userId="7f207fc8-03d1-48c7-9795-2440acc08cbb" providerId="ADAL" clId="{17FCBABE-BB0F-5AEB-A8EA-4422061C88F3}" dt="2026-01-07T03:54:54.400" v="12109" actId="20577"/>
          <ac:spMkLst>
            <pc:docMk/>
            <pc:sldMk cId="3180052196" sldId="272"/>
            <ac:spMk id="2" creationId="{C9CA8B46-09C6-9352-4E78-99F41D78088A}"/>
          </ac:spMkLst>
        </pc:spChg>
        <pc:picChg chg="add mod">
          <ac:chgData name="Shirley Serban" userId="7f207fc8-03d1-48c7-9795-2440acc08cbb" providerId="ADAL" clId="{17FCBABE-BB0F-5AEB-A8EA-4422061C88F3}" dt="2026-01-07T03:55:08.851" v="12113" actId="1076"/>
          <ac:picMkLst>
            <pc:docMk/>
            <pc:sldMk cId="3180052196" sldId="272"/>
            <ac:picMk id="3" creationId="{83554820-5505-24F3-A3DF-0B679B85EE72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1-13T22:15:20.296" v="12702" actId="20577"/>
        <pc:sldMkLst>
          <pc:docMk/>
          <pc:sldMk cId="315609852" sldId="274"/>
        </pc:sldMkLst>
        <pc:spChg chg="mod">
          <ac:chgData name="Shirley Serban" userId="7f207fc8-03d1-48c7-9795-2440acc08cbb" providerId="ADAL" clId="{17FCBABE-BB0F-5AEB-A8EA-4422061C88F3}" dt="2026-01-07T04:01:18.293" v="12506" actId="20577"/>
          <ac:spMkLst>
            <pc:docMk/>
            <pc:sldMk cId="315609852" sldId="274"/>
            <ac:spMk id="2" creationId="{E2F863FA-2B55-FB64-F215-B36D823C526D}"/>
          </ac:spMkLst>
        </pc:spChg>
        <pc:picChg chg="add mod">
          <ac:chgData name="Shirley Serban" userId="7f207fc8-03d1-48c7-9795-2440acc08cbb" providerId="ADAL" clId="{17FCBABE-BB0F-5AEB-A8EA-4422061C88F3}" dt="2026-01-07T04:04:20.201" v="12522" actId="14100"/>
          <ac:picMkLst>
            <pc:docMk/>
            <pc:sldMk cId="315609852" sldId="274"/>
            <ac:picMk id="6" creationId="{3C1E317C-F361-A932-3B59-1A955B7EACEE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1-13T22:14:06.590" v="12676" actId="20577"/>
        <pc:sldMkLst>
          <pc:docMk/>
          <pc:sldMk cId="2442967375" sldId="276"/>
        </pc:sldMkLst>
        <pc:spChg chg="mod">
          <ac:chgData name="Shirley Serban" userId="7f207fc8-03d1-48c7-9795-2440acc08cbb" providerId="ADAL" clId="{17FCBABE-BB0F-5AEB-A8EA-4422061C88F3}" dt="2026-01-08T19:01:52.116" v="12621" actId="20577"/>
          <ac:spMkLst>
            <pc:docMk/>
            <pc:sldMk cId="2442967375" sldId="276"/>
            <ac:spMk id="9" creationId="{CC3AD4B0-0923-237E-2EF5-7C829722F8A0}"/>
          </ac:spMkLst>
        </pc:spChg>
        <pc:spChg chg="mod">
          <ac:chgData name="Shirley Serban" userId="7f207fc8-03d1-48c7-9795-2440acc08cbb" providerId="ADAL" clId="{17FCBABE-BB0F-5AEB-A8EA-4422061C88F3}" dt="2026-01-06T19:58:12.694" v="4349" actId="20577"/>
          <ac:spMkLst>
            <pc:docMk/>
            <pc:sldMk cId="2442967375" sldId="276"/>
            <ac:spMk id="10" creationId="{643B0D7F-9E96-C2F4-2BF9-A43876966A74}"/>
          </ac:spMkLst>
        </pc:spChg>
        <pc:spChg chg="mod">
          <ac:chgData name="Shirley Serban" userId="7f207fc8-03d1-48c7-9795-2440acc08cbb" providerId="ADAL" clId="{17FCBABE-BB0F-5AEB-A8EA-4422061C88F3}" dt="2026-01-07T19:46:15.441" v="12592" actId="20577"/>
          <ac:spMkLst>
            <pc:docMk/>
            <pc:sldMk cId="2442967375" sldId="276"/>
            <ac:spMk id="11" creationId="{2CBBEA78-8B95-85B2-B253-4E3659C7A8D9}"/>
          </ac:spMkLst>
        </pc:spChg>
        <pc:picChg chg="add mod modCrop">
          <ac:chgData name="Shirley Serban" userId="7f207fc8-03d1-48c7-9795-2440acc08cbb" providerId="ADAL" clId="{17FCBABE-BB0F-5AEB-A8EA-4422061C88F3}" dt="2026-01-07T02:25:22.266" v="8359" actId="18131"/>
          <ac:picMkLst>
            <pc:docMk/>
            <pc:sldMk cId="2442967375" sldId="276"/>
            <ac:picMk id="3" creationId="{53ACF41C-1CC4-E7AB-05A5-68C322136130}"/>
          </ac:picMkLst>
        </pc:picChg>
      </pc:sldChg>
      <pc:sldChg chg="addSp delSp modSp new mod modAnim modNotesTx">
        <pc:chgData name="Shirley Serban" userId="7f207fc8-03d1-48c7-9795-2440acc08cbb" providerId="ADAL" clId="{17FCBABE-BB0F-5AEB-A8EA-4422061C88F3}" dt="2026-01-13T22:14:13.976" v="12679" actId="20577"/>
        <pc:sldMkLst>
          <pc:docMk/>
          <pc:sldMk cId="710322999" sldId="278"/>
        </pc:sldMkLst>
        <pc:picChg chg="add mod">
          <ac:chgData name="Shirley Serban" userId="7f207fc8-03d1-48c7-9795-2440acc08cbb" providerId="ADAL" clId="{17FCBABE-BB0F-5AEB-A8EA-4422061C88F3}" dt="2026-01-05T19:51:19.608" v="1225" actId="1076"/>
          <ac:picMkLst>
            <pc:docMk/>
            <pc:sldMk cId="710322999" sldId="278"/>
            <ac:picMk id="4" creationId="{59CF6FDE-9679-6502-C127-5797A0259604}"/>
          </ac:picMkLst>
        </pc:picChg>
        <pc:picChg chg="add mod">
          <ac:chgData name="Shirley Serban" userId="7f207fc8-03d1-48c7-9795-2440acc08cbb" providerId="ADAL" clId="{17FCBABE-BB0F-5AEB-A8EA-4422061C88F3}" dt="2026-01-05T19:51:41.111" v="1235" actId="1076"/>
          <ac:picMkLst>
            <pc:docMk/>
            <pc:sldMk cId="710322999" sldId="278"/>
            <ac:picMk id="6" creationId="{DD77DF7D-D11A-F8BD-B683-85F68B99A6F1}"/>
          </ac:picMkLst>
        </pc:picChg>
        <pc:picChg chg="add mod">
          <ac:chgData name="Shirley Serban" userId="7f207fc8-03d1-48c7-9795-2440acc08cbb" providerId="ADAL" clId="{17FCBABE-BB0F-5AEB-A8EA-4422061C88F3}" dt="2026-01-05T19:52:00.709" v="1244" actId="1076"/>
          <ac:picMkLst>
            <pc:docMk/>
            <pc:sldMk cId="710322999" sldId="278"/>
            <ac:picMk id="8" creationId="{CD55AB3B-1FD4-1431-1ACB-32D1D46E607D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1-13T22:14:10.966" v="12678" actId="20577"/>
        <pc:sldMkLst>
          <pc:docMk/>
          <pc:sldMk cId="453028827" sldId="279"/>
        </pc:sldMkLst>
        <pc:spChg chg="mod">
          <ac:chgData name="Shirley Serban" userId="7f207fc8-03d1-48c7-9795-2440acc08cbb" providerId="ADAL" clId="{17FCBABE-BB0F-5AEB-A8EA-4422061C88F3}" dt="2026-01-05T20:50:51.656" v="1955" actId="1076"/>
          <ac:spMkLst>
            <pc:docMk/>
            <pc:sldMk cId="453028827" sldId="279"/>
            <ac:spMk id="3" creationId="{6942D188-7605-7F21-290F-C0D990F493FE}"/>
          </ac:spMkLst>
        </pc:spChg>
        <pc:spChg chg="mod">
          <ac:chgData name="Shirley Serban" userId="7f207fc8-03d1-48c7-9795-2440acc08cbb" providerId="ADAL" clId="{17FCBABE-BB0F-5AEB-A8EA-4422061C88F3}" dt="2026-01-07T03:33:12.423" v="11459" actId="20577"/>
          <ac:spMkLst>
            <pc:docMk/>
            <pc:sldMk cId="453028827" sldId="279"/>
            <ac:spMk id="4" creationId="{4CCF4576-15DD-4579-D82C-59655B1D30AB}"/>
          </ac:spMkLst>
        </pc:spChg>
        <pc:spChg chg="mod">
          <ac:chgData name="Shirley Serban" userId="7f207fc8-03d1-48c7-9795-2440acc08cbb" providerId="ADAL" clId="{17FCBABE-BB0F-5AEB-A8EA-4422061C88F3}" dt="2026-01-07T20:00:19.146" v="12609" actId="1076"/>
          <ac:spMkLst>
            <pc:docMk/>
            <pc:sldMk cId="453028827" sldId="279"/>
            <ac:spMk id="5" creationId="{416A82D7-A145-321B-3EF2-B28EAF52C696}"/>
          </ac:spMkLst>
        </pc:spChg>
        <pc:spChg chg="add mod">
          <ac:chgData name="Shirley Serban" userId="7f207fc8-03d1-48c7-9795-2440acc08cbb" providerId="ADAL" clId="{17FCBABE-BB0F-5AEB-A8EA-4422061C88F3}" dt="2026-01-07T20:00:15.350" v="12608" actId="1076"/>
          <ac:spMkLst>
            <pc:docMk/>
            <pc:sldMk cId="453028827" sldId="279"/>
            <ac:spMk id="7" creationId="{801487B1-D9F7-D779-7DA5-51D6E8508275}"/>
          </ac:spMkLst>
        </pc:spChg>
        <pc:spChg chg="add mod">
          <ac:chgData name="Shirley Serban" userId="7f207fc8-03d1-48c7-9795-2440acc08cbb" providerId="ADAL" clId="{17FCBABE-BB0F-5AEB-A8EA-4422061C88F3}" dt="2026-01-07T03:32:58.234" v="11438" actId="1076"/>
          <ac:spMkLst>
            <pc:docMk/>
            <pc:sldMk cId="453028827" sldId="279"/>
            <ac:spMk id="8" creationId="{5C4E2429-748A-92F0-8E82-F7D4A657C86E}"/>
          </ac:spMkLst>
        </pc:spChg>
        <pc:picChg chg="add mod">
          <ac:chgData name="Shirley Serban" userId="7f207fc8-03d1-48c7-9795-2440acc08cbb" providerId="ADAL" clId="{17FCBABE-BB0F-5AEB-A8EA-4422061C88F3}" dt="2026-01-07T20:00:26.284" v="12610" actId="167"/>
          <ac:picMkLst>
            <pc:docMk/>
            <pc:sldMk cId="453028827" sldId="279"/>
            <ac:picMk id="6" creationId="{E63D9416-E72F-A809-FD70-46693CE9D6CA}"/>
          </ac:picMkLst>
        </pc:picChg>
        <pc:picChg chg="add mod">
          <ac:chgData name="Shirley Serban" userId="7f207fc8-03d1-48c7-9795-2440acc08cbb" providerId="ADAL" clId="{17FCBABE-BB0F-5AEB-A8EA-4422061C88F3}" dt="2026-01-07T20:00:26.284" v="12610" actId="167"/>
          <ac:picMkLst>
            <pc:docMk/>
            <pc:sldMk cId="453028827" sldId="279"/>
            <ac:picMk id="10" creationId="{17130CA8-54FB-FC63-3A84-43B22F311E88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1-13T22:14:28.703" v="12684" actId="20577"/>
        <pc:sldMkLst>
          <pc:docMk/>
          <pc:sldMk cId="3033057586" sldId="284"/>
        </pc:sldMkLst>
        <pc:spChg chg="mod">
          <ac:chgData name="Shirley Serban" userId="7f207fc8-03d1-48c7-9795-2440acc08cbb" providerId="ADAL" clId="{17FCBABE-BB0F-5AEB-A8EA-4422061C88F3}" dt="2026-01-05T21:14:23.202" v="2310" actId="20577"/>
          <ac:spMkLst>
            <pc:docMk/>
            <pc:sldMk cId="3033057586" sldId="284"/>
            <ac:spMk id="3" creationId="{D8222A10-1AC3-1FC1-FC95-C313FBEA46FE}"/>
          </ac:spMkLst>
        </pc:spChg>
        <pc:picChg chg="add mod">
          <ac:chgData name="Shirley Serban" userId="7f207fc8-03d1-48c7-9795-2440acc08cbb" providerId="ADAL" clId="{17FCBABE-BB0F-5AEB-A8EA-4422061C88F3}" dt="2026-01-05T21:16:32.874" v="2497"/>
          <ac:picMkLst>
            <pc:docMk/>
            <pc:sldMk cId="3033057586" sldId="284"/>
            <ac:picMk id="5" creationId="{10C3AAFC-BF2B-90E7-1907-A4EDD29B2DCF}"/>
          </ac:picMkLst>
        </pc:picChg>
        <pc:picChg chg="add mod">
          <ac:chgData name="Shirley Serban" userId="7f207fc8-03d1-48c7-9795-2440acc08cbb" providerId="ADAL" clId="{17FCBABE-BB0F-5AEB-A8EA-4422061C88F3}" dt="2026-01-05T21:16:32.874" v="2497"/>
          <ac:picMkLst>
            <pc:docMk/>
            <pc:sldMk cId="3033057586" sldId="284"/>
            <ac:picMk id="6" creationId="{2ED29281-E945-CAC2-C1A9-4780E5F4F477}"/>
          </ac:picMkLst>
        </pc:picChg>
        <pc:picChg chg="add mod">
          <ac:chgData name="Shirley Serban" userId="7f207fc8-03d1-48c7-9795-2440acc08cbb" providerId="ADAL" clId="{17FCBABE-BB0F-5AEB-A8EA-4422061C88F3}" dt="2026-01-05T21:16:32.874" v="2497"/>
          <ac:picMkLst>
            <pc:docMk/>
            <pc:sldMk cId="3033057586" sldId="284"/>
            <ac:picMk id="7" creationId="{5802772D-A034-D95F-6D92-626916631ABD}"/>
          </ac:picMkLst>
        </pc:picChg>
        <pc:picChg chg="add mod">
          <ac:chgData name="Shirley Serban" userId="7f207fc8-03d1-48c7-9795-2440acc08cbb" providerId="ADAL" clId="{17FCBABE-BB0F-5AEB-A8EA-4422061C88F3}" dt="2026-01-05T21:16:32.874" v="2497"/>
          <ac:picMkLst>
            <pc:docMk/>
            <pc:sldMk cId="3033057586" sldId="284"/>
            <ac:picMk id="13" creationId="{2997DB7B-F8E6-641A-EAD9-046BCCD3BFA1}"/>
          </ac:picMkLst>
        </pc:picChg>
        <pc:picChg chg="add mod">
          <ac:chgData name="Shirley Serban" userId="7f207fc8-03d1-48c7-9795-2440acc08cbb" providerId="ADAL" clId="{17FCBABE-BB0F-5AEB-A8EA-4422061C88F3}" dt="2026-01-05T21:16:32.874" v="2497"/>
          <ac:picMkLst>
            <pc:docMk/>
            <pc:sldMk cId="3033057586" sldId="284"/>
            <ac:picMk id="14" creationId="{DE803EF2-0DFB-B2FB-DA67-615792C9B716}"/>
          </ac:picMkLst>
        </pc:picChg>
        <pc:picChg chg="add mod">
          <ac:chgData name="Shirley Serban" userId="7f207fc8-03d1-48c7-9795-2440acc08cbb" providerId="ADAL" clId="{17FCBABE-BB0F-5AEB-A8EA-4422061C88F3}" dt="2026-01-05T21:16:37.737" v="2498"/>
          <ac:picMkLst>
            <pc:docMk/>
            <pc:sldMk cId="3033057586" sldId="284"/>
            <ac:picMk id="15" creationId="{188454FB-19AA-2F43-8762-3FDC007455BC}"/>
          </ac:picMkLst>
        </pc:picChg>
      </pc:sldChg>
      <pc:sldChg chg="addSp delSp modSp new mod modClrScheme delAnim modAnim chgLayout modNotesTx">
        <pc:chgData name="Shirley Serban" userId="7f207fc8-03d1-48c7-9795-2440acc08cbb" providerId="ADAL" clId="{17FCBABE-BB0F-5AEB-A8EA-4422061C88F3}" dt="2026-01-13T22:14:31.808" v="12685" actId="20577"/>
        <pc:sldMkLst>
          <pc:docMk/>
          <pc:sldMk cId="583104272" sldId="285"/>
        </pc:sldMkLst>
        <pc:spChg chg="add mod ord">
          <ac:chgData name="Shirley Serban" userId="7f207fc8-03d1-48c7-9795-2440acc08cbb" providerId="ADAL" clId="{17FCBABE-BB0F-5AEB-A8EA-4422061C88F3}" dt="2026-01-06T03:32:50.439" v="3032" actId="20577"/>
          <ac:spMkLst>
            <pc:docMk/>
            <pc:sldMk cId="583104272" sldId="285"/>
            <ac:spMk id="26" creationId="{92DD32C6-A069-1D92-AEE4-28F70FEE161F}"/>
          </ac:spMkLst>
        </pc:spChg>
        <pc:picChg chg="add mod">
          <ac:chgData name="Shirley Serban" userId="7f207fc8-03d1-48c7-9795-2440acc08cbb" providerId="ADAL" clId="{17FCBABE-BB0F-5AEB-A8EA-4422061C88F3}" dt="2026-01-06T03:01:48.925" v="2657" actId="166"/>
          <ac:picMkLst>
            <pc:docMk/>
            <pc:sldMk cId="583104272" sldId="285"/>
            <ac:picMk id="12" creationId="{BCC30FEA-A381-E152-4221-A4BC6C05A770}"/>
          </ac:picMkLst>
        </pc:picChg>
        <pc:picChg chg="add mod">
          <ac:chgData name="Shirley Serban" userId="7f207fc8-03d1-48c7-9795-2440acc08cbb" providerId="ADAL" clId="{17FCBABE-BB0F-5AEB-A8EA-4422061C88F3}" dt="2026-01-06T03:01:48.925" v="2657" actId="166"/>
          <ac:picMkLst>
            <pc:docMk/>
            <pc:sldMk cId="583104272" sldId="285"/>
            <ac:picMk id="13" creationId="{346F705A-29CA-D5AE-2925-F8888409B43B}"/>
          </ac:picMkLst>
        </pc:picChg>
        <pc:picChg chg="add mod">
          <ac:chgData name="Shirley Serban" userId="7f207fc8-03d1-48c7-9795-2440acc08cbb" providerId="ADAL" clId="{17FCBABE-BB0F-5AEB-A8EA-4422061C88F3}" dt="2026-01-06T02:56:33.633" v="2628" actId="14100"/>
          <ac:picMkLst>
            <pc:docMk/>
            <pc:sldMk cId="583104272" sldId="285"/>
            <ac:picMk id="15" creationId="{FB2AB0CD-F00E-F822-BB76-3D574B083B36}"/>
          </ac:picMkLst>
        </pc:picChg>
        <pc:picChg chg="add mod">
          <ac:chgData name="Shirley Serban" userId="7f207fc8-03d1-48c7-9795-2440acc08cbb" providerId="ADAL" clId="{17FCBABE-BB0F-5AEB-A8EA-4422061C88F3}" dt="2026-01-06T02:56:38.396" v="2630" actId="14100"/>
          <ac:picMkLst>
            <pc:docMk/>
            <pc:sldMk cId="583104272" sldId="285"/>
            <ac:picMk id="17" creationId="{E32A1C21-848B-16B3-8C40-86E2E01D0D72}"/>
          </ac:picMkLst>
        </pc:picChg>
        <pc:picChg chg="add mod">
          <ac:chgData name="Shirley Serban" userId="7f207fc8-03d1-48c7-9795-2440acc08cbb" providerId="ADAL" clId="{17FCBABE-BB0F-5AEB-A8EA-4422061C88F3}" dt="2026-01-06T02:56:36.101" v="2629" actId="14100"/>
          <ac:picMkLst>
            <pc:docMk/>
            <pc:sldMk cId="583104272" sldId="285"/>
            <ac:picMk id="19" creationId="{87F2927D-9213-6DD3-3FFE-50853A7E4425}"/>
          </ac:picMkLst>
        </pc:picChg>
        <pc:picChg chg="add mod modCrop">
          <ac:chgData name="Shirley Serban" userId="7f207fc8-03d1-48c7-9795-2440acc08cbb" providerId="ADAL" clId="{17FCBABE-BB0F-5AEB-A8EA-4422061C88F3}" dt="2026-01-06T02:56:40.301" v="2631" actId="14100"/>
          <ac:picMkLst>
            <pc:docMk/>
            <pc:sldMk cId="583104272" sldId="285"/>
            <ac:picMk id="21" creationId="{A30DFC49-3087-698F-A233-5DF53A267063}"/>
          </ac:picMkLst>
        </pc:picChg>
        <pc:picChg chg="add mod">
          <ac:chgData name="Shirley Serban" userId="7f207fc8-03d1-48c7-9795-2440acc08cbb" providerId="ADAL" clId="{17FCBABE-BB0F-5AEB-A8EA-4422061C88F3}" dt="2026-01-06T02:57:28.511" v="2636" actId="1076"/>
          <ac:picMkLst>
            <pc:docMk/>
            <pc:sldMk cId="583104272" sldId="285"/>
            <ac:picMk id="22" creationId="{96F944AB-FB4A-8741-2160-539692F7B1A1}"/>
          </ac:picMkLst>
        </pc:picChg>
        <pc:picChg chg="add mod">
          <ac:chgData name="Shirley Serban" userId="7f207fc8-03d1-48c7-9795-2440acc08cbb" providerId="ADAL" clId="{17FCBABE-BB0F-5AEB-A8EA-4422061C88F3}" dt="2026-01-06T03:20:14.957" v="2681"/>
          <ac:picMkLst>
            <pc:docMk/>
            <pc:sldMk cId="583104272" sldId="285"/>
            <ac:picMk id="23" creationId="{49000A04-133B-2EB9-EC4E-768E6B2BE288}"/>
          </ac:picMkLst>
        </pc:picChg>
        <pc:picChg chg="add mod">
          <ac:chgData name="Shirley Serban" userId="7f207fc8-03d1-48c7-9795-2440acc08cbb" providerId="ADAL" clId="{17FCBABE-BB0F-5AEB-A8EA-4422061C88F3}" dt="2026-01-06T02:57:54.164" v="2643" actId="1076"/>
          <ac:picMkLst>
            <pc:docMk/>
            <pc:sldMk cId="583104272" sldId="285"/>
            <ac:picMk id="24" creationId="{D0D68184-E849-5F7B-419A-8854963BDFC9}"/>
          </ac:picMkLst>
        </pc:picChg>
        <pc:picChg chg="add mod">
          <ac:chgData name="Shirley Serban" userId="7f207fc8-03d1-48c7-9795-2440acc08cbb" providerId="ADAL" clId="{17FCBABE-BB0F-5AEB-A8EA-4422061C88F3}" dt="2026-01-06T03:18:50.691" v="2674"/>
          <ac:picMkLst>
            <pc:docMk/>
            <pc:sldMk cId="583104272" sldId="285"/>
            <ac:picMk id="25" creationId="{E2FEA217-72D6-2C46-0E2B-B08E7526E64B}"/>
          </ac:picMkLst>
        </pc:picChg>
        <pc:picChg chg="add mod">
          <ac:chgData name="Shirley Serban" userId="7f207fc8-03d1-48c7-9795-2440acc08cbb" providerId="ADAL" clId="{17FCBABE-BB0F-5AEB-A8EA-4422061C88F3}" dt="2026-01-06T03:33:27.608" v="3043" actId="1076"/>
          <ac:picMkLst>
            <pc:docMk/>
            <pc:sldMk cId="583104272" sldId="285"/>
            <ac:picMk id="29" creationId="{5DDB606E-5F5F-FC03-1D5A-C0CC3F6A2529}"/>
          </ac:picMkLst>
        </pc:picChg>
        <pc:picChg chg="add mod">
          <ac:chgData name="Shirley Serban" userId="7f207fc8-03d1-48c7-9795-2440acc08cbb" providerId="ADAL" clId="{17FCBABE-BB0F-5AEB-A8EA-4422061C88F3}" dt="2026-01-06T03:33:27.608" v="3043" actId="1076"/>
          <ac:picMkLst>
            <pc:docMk/>
            <pc:sldMk cId="583104272" sldId="285"/>
            <ac:picMk id="30" creationId="{6FCF6890-B0A2-AA7C-3397-BE91DE55614F}"/>
          </ac:picMkLst>
        </pc:picChg>
        <pc:picChg chg="add mod">
          <ac:chgData name="Shirley Serban" userId="7f207fc8-03d1-48c7-9795-2440acc08cbb" providerId="ADAL" clId="{17FCBABE-BB0F-5AEB-A8EA-4422061C88F3}" dt="2026-01-06T03:33:27.608" v="3043" actId="1076"/>
          <ac:picMkLst>
            <pc:docMk/>
            <pc:sldMk cId="583104272" sldId="285"/>
            <ac:picMk id="31" creationId="{D4ADD12E-0C5D-7A6F-7D79-E3BE030A8E85}"/>
          </ac:picMkLst>
        </pc:picChg>
        <pc:picChg chg="add mod">
          <ac:chgData name="Shirley Serban" userId="7f207fc8-03d1-48c7-9795-2440acc08cbb" providerId="ADAL" clId="{17FCBABE-BB0F-5AEB-A8EA-4422061C88F3}" dt="2026-01-06T03:33:27.608" v="3043" actId="1076"/>
          <ac:picMkLst>
            <pc:docMk/>
            <pc:sldMk cId="583104272" sldId="285"/>
            <ac:picMk id="32" creationId="{0DFFB0C8-6A9E-04B8-4399-C78041A54769}"/>
          </ac:picMkLst>
        </pc:picChg>
      </pc:sldChg>
      <pc:sldChg chg="addSp delSp modSp new mod modAnim modNotesTx">
        <pc:chgData name="Shirley Serban" userId="7f207fc8-03d1-48c7-9795-2440acc08cbb" providerId="ADAL" clId="{17FCBABE-BB0F-5AEB-A8EA-4422061C88F3}" dt="2026-01-13T22:14:34.332" v="12686" actId="20577"/>
        <pc:sldMkLst>
          <pc:docMk/>
          <pc:sldMk cId="1701428058" sldId="286"/>
        </pc:sldMkLst>
        <pc:picChg chg="add mod modCrop">
          <ac:chgData name="Shirley Serban" userId="7f207fc8-03d1-48c7-9795-2440acc08cbb" providerId="ADAL" clId="{17FCBABE-BB0F-5AEB-A8EA-4422061C88F3}" dt="2026-01-06T23:28:42.308" v="7006" actId="732"/>
          <ac:picMkLst>
            <pc:docMk/>
            <pc:sldMk cId="1701428058" sldId="286"/>
            <ac:picMk id="3" creationId="{1106001E-A92D-5AA2-1DF2-7046D33F9767}"/>
          </ac:picMkLst>
        </pc:picChg>
        <pc:picChg chg="add mod">
          <ac:chgData name="Shirley Serban" userId="7f207fc8-03d1-48c7-9795-2440acc08cbb" providerId="ADAL" clId="{17FCBABE-BB0F-5AEB-A8EA-4422061C88F3}" dt="2026-01-06T04:02:51.165" v="3934" actId="1076"/>
          <ac:picMkLst>
            <pc:docMk/>
            <pc:sldMk cId="1701428058" sldId="286"/>
            <ac:picMk id="4" creationId="{160C8206-A383-9B7C-8B48-F2531E759788}"/>
          </ac:picMkLst>
        </pc:picChg>
        <pc:picChg chg="add mod">
          <ac:chgData name="Shirley Serban" userId="7f207fc8-03d1-48c7-9795-2440acc08cbb" providerId="ADAL" clId="{17FCBABE-BB0F-5AEB-A8EA-4422061C88F3}" dt="2026-01-06T04:03:49.128" v="3937"/>
          <ac:picMkLst>
            <pc:docMk/>
            <pc:sldMk cId="1701428058" sldId="286"/>
            <ac:picMk id="5" creationId="{E87FCE1E-B246-0C54-E8D2-5D3C630F2BB4}"/>
          </ac:picMkLst>
        </pc:picChg>
        <pc:picChg chg="add mod">
          <ac:chgData name="Shirley Serban" userId="7f207fc8-03d1-48c7-9795-2440acc08cbb" providerId="ADAL" clId="{17FCBABE-BB0F-5AEB-A8EA-4422061C88F3}" dt="2026-01-06T23:28:35.010" v="7005" actId="1076"/>
          <ac:picMkLst>
            <pc:docMk/>
            <pc:sldMk cId="1701428058" sldId="286"/>
            <ac:picMk id="6" creationId="{4D41C584-7D91-55B5-7ECF-9C051C7FD723}"/>
          </ac:picMkLst>
        </pc:picChg>
        <pc:picChg chg="add mod">
          <ac:chgData name="Shirley Serban" userId="7f207fc8-03d1-48c7-9795-2440acc08cbb" providerId="ADAL" clId="{17FCBABE-BB0F-5AEB-A8EA-4422061C88F3}" dt="2026-01-06T23:24:44.310" v="6949" actId="1036"/>
          <ac:picMkLst>
            <pc:docMk/>
            <pc:sldMk cId="1701428058" sldId="286"/>
            <ac:picMk id="7" creationId="{29AFB2D4-D5B8-B061-E811-74344187D736}"/>
          </ac:picMkLst>
        </pc:picChg>
        <pc:picChg chg="add mod">
          <ac:chgData name="Shirley Serban" userId="7f207fc8-03d1-48c7-9795-2440acc08cbb" providerId="ADAL" clId="{17FCBABE-BB0F-5AEB-A8EA-4422061C88F3}" dt="2026-01-06T23:28:35.010" v="7005" actId="1076"/>
          <ac:picMkLst>
            <pc:docMk/>
            <pc:sldMk cId="1701428058" sldId="286"/>
            <ac:picMk id="8" creationId="{A51D2462-3421-AA65-89B3-D592539AA628}"/>
          </ac:picMkLst>
        </pc:picChg>
        <pc:picChg chg="add mod">
          <ac:chgData name="Shirley Serban" userId="7f207fc8-03d1-48c7-9795-2440acc08cbb" providerId="ADAL" clId="{17FCBABE-BB0F-5AEB-A8EA-4422061C88F3}" dt="2026-01-06T23:05:17.815" v="6736" actId="167"/>
          <ac:picMkLst>
            <pc:docMk/>
            <pc:sldMk cId="1701428058" sldId="286"/>
            <ac:picMk id="9" creationId="{BF7DAA8F-CEBC-0742-C0F2-9E29E77D1967}"/>
          </ac:picMkLst>
        </pc:picChg>
        <pc:picChg chg="add mod">
          <ac:chgData name="Shirley Serban" userId="7f207fc8-03d1-48c7-9795-2440acc08cbb" providerId="ADAL" clId="{17FCBABE-BB0F-5AEB-A8EA-4422061C88F3}" dt="2026-01-06T23:28:35.010" v="7005" actId="1076"/>
          <ac:picMkLst>
            <pc:docMk/>
            <pc:sldMk cId="1701428058" sldId="286"/>
            <ac:picMk id="10" creationId="{8A878E37-D8A4-A3BD-546B-D880E613024D}"/>
          </ac:picMkLst>
        </pc:picChg>
        <pc:picChg chg="add mod">
          <ac:chgData name="Shirley Serban" userId="7f207fc8-03d1-48c7-9795-2440acc08cbb" providerId="ADAL" clId="{17FCBABE-BB0F-5AEB-A8EA-4422061C88F3}" dt="2026-01-06T23:28:35.010" v="7005" actId="1076"/>
          <ac:picMkLst>
            <pc:docMk/>
            <pc:sldMk cId="1701428058" sldId="286"/>
            <ac:picMk id="11" creationId="{05C52FDF-DB90-36BA-A639-6976D1B4B353}"/>
          </ac:picMkLst>
        </pc:picChg>
        <pc:picChg chg="add mod">
          <ac:chgData name="Shirley Serban" userId="7f207fc8-03d1-48c7-9795-2440acc08cbb" providerId="ADAL" clId="{17FCBABE-BB0F-5AEB-A8EA-4422061C88F3}" dt="2026-01-06T23:28:35.010" v="7005" actId="1076"/>
          <ac:picMkLst>
            <pc:docMk/>
            <pc:sldMk cId="1701428058" sldId="286"/>
            <ac:picMk id="12" creationId="{E8F6FB56-DCED-4781-9823-D9F297F9916F}"/>
          </ac:picMkLst>
        </pc:picChg>
        <pc:picChg chg="add mod">
          <ac:chgData name="Shirley Serban" userId="7f207fc8-03d1-48c7-9795-2440acc08cbb" providerId="ADAL" clId="{17FCBABE-BB0F-5AEB-A8EA-4422061C88F3}" dt="2026-01-06T23:28:35.010" v="7005" actId="1076"/>
          <ac:picMkLst>
            <pc:docMk/>
            <pc:sldMk cId="1701428058" sldId="286"/>
            <ac:picMk id="13" creationId="{13F6A15A-950E-F1D8-9EF4-933BAD653826}"/>
          </ac:picMkLst>
        </pc:picChg>
        <pc:picChg chg="add mod">
          <ac:chgData name="Shirley Serban" userId="7f207fc8-03d1-48c7-9795-2440acc08cbb" providerId="ADAL" clId="{17FCBABE-BB0F-5AEB-A8EA-4422061C88F3}" dt="2026-01-06T23:25:06.050" v="6956" actId="1035"/>
          <ac:picMkLst>
            <pc:docMk/>
            <pc:sldMk cId="1701428058" sldId="286"/>
            <ac:picMk id="14" creationId="{7FCB6F17-C734-2C64-0E12-C4A84F5B2CCA}"/>
          </ac:picMkLst>
        </pc:picChg>
        <pc:picChg chg="add mod">
          <ac:chgData name="Shirley Serban" userId="7f207fc8-03d1-48c7-9795-2440acc08cbb" providerId="ADAL" clId="{17FCBABE-BB0F-5AEB-A8EA-4422061C88F3}" dt="2026-01-06T23:28:35.010" v="7005" actId="1076"/>
          <ac:picMkLst>
            <pc:docMk/>
            <pc:sldMk cId="1701428058" sldId="286"/>
            <ac:picMk id="15" creationId="{BD878AA3-FFF6-DD5E-5D7F-EBC93B8D94DC}"/>
          </ac:picMkLst>
        </pc:picChg>
        <pc:picChg chg="add mod">
          <ac:chgData name="Shirley Serban" userId="7f207fc8-03d1-48c7-9795-2440acc08cbb" providerId="ADAL" clId="{17FCBABE-BB0F-5AEB-A8EA-4422061C88F3}" dt="2026-01-06T23:24:44.310" v="6949" actId="1036"/>
          <ac:picMkLst>
            <pc:docMk/>
            <pc:sldMk cId="1701428058" sldId="286"/>
            <ac:picMk id="16" creationId="{4CC799EA-919F-0DB3-7891-BF44D81B9071}"/>
          </ac:picMkLst>
        </pc:picChg>
        <pc:picChg chg="add mod">
          <ac:chgData name="Shirley Serban" userId="7f207fc8-03d1-48c7-9795-2440acc08cbb" providerId="ADAL" clId="{17FCBABE-BB0F-5AEB-A8EA-4422061C88F3}" dt="2026-01-06T23:28:35.010" v="7005" actId="1076"/>
          <ac:picMkLst>
            <pc:docMk/>
            <pc:sldMk cId="1701428058" sldId="286"/>
            <ac:picMk id="21" creationId="{52249DC1-F11F-78A6-4203-F579F4EBA58D}"/>
          </ac:picMkLst>
        </pc:picChg>
        <pc:picChg chg="add mod">
          <ac:chgData name="Shirley Serban" userId="7f207fc8-03d1-48c7-9795-2440acc08cbb" providerId="ADAL" clId="{17FCBABE-BB0F-5AEB-A8EA-4422061C88F3}" dt="2026-01-06T23:28:35.010" v="7005" actId="1076"/>
          <ac:picMkLst>
            <pc:docMk/>
            <pc:sldMk cId="1701428058" sldId="286"/>
            <ac:picMk id="22" creationId="{9BB512FD-01B6-5CF3-C5AB-2A701290D8C3}"/>
          </ac:picMkLst>
        </pc:picChg>
        <pc:picChg chg="add mod">
          <ac:chgData name="Shirley Serban" userId="7f207fc8-03d1-48c7-9795-2440acc08cbb" providerId="ADAL" clId="{17FCBABE-BB0F-5AEB-A8EA-4422061C88F3}" dt="2026-01-06T23:32:01.185" v="7045" actId="1076"/>
          <ac:picMkLst>
            <pc:docMk/>
            <pc:sldMk cId="1701428058" sldId="286"/>
            <ac:picMk id="23" creationId="{F7E21293-9031-32AF-4292-88F5F2F73CE9}"/>
          </ac:picMkLst>
        </pc:picChg>
        <pc:picChg chg="add mod">
          <ac:chgData name="Shirley Serban" userId="7f207fc8-03d1-48c7-9795-2440acc08cbb" providerId="ADAL" clId="{17FCBABE-BB0F-5AEB-A8EA-4422061C88F3}" dt="2026-01-06T23:32:01.185" v="7045" actId="1076"/>
          <ac:picMkLst>
            <pc:docMk/>
            <pc:sldMk cId="1701428058" sldId="286"/>
            <ac:picMk id="24" creationId="{B2E7A1C3-274F-1E35-45C8-552891B6A03E}"/>
          </ac:picMkLst>
        </pc:picChg>
        <pc:picChg chg="add mod">
          <ac:chgData name="Shirley Serban" userId="7f207fc8-03d1-48c7-9795-2440acc08cbb" providerId="ADAL" clId="{17FCBABE-BB0F-5AEB-A8EA-4422061C88F3}" dt="2026-01-06T23:33:13.797" v="7057" actId="1076"/>
          <ac:picMkLst>
            <pc:docMk/>
            <pc:sldMk cId="1701428058" sldId="286"/>
            <ac:picMk id="25" creationId="{5152F05C-E2F9-7A1B-3520-7992CCF1F993}"/>
          </ac:picMkLst>
        </pc:picChg>
        <pc:picChg chg="add mod">
          <ac:chgData name="Shirley Serban" userId="7f207fc8-03d1-48c7-9795-2440acc08cbb" providerId="ADAL" clId="{17FCBABE-BB0F-5AEB-A8EA-4422061C88F3}" dt="2026-01-06T23:33:13.797" v="7057" actId="1076"/>
          <ac:picMkLst>
            <pc:docMk/>
            <pc:sldMk cId="1701428058" sldId="286"/>
            <ac:picMk id="26" creationId="{7D2AE307-C819-9D0E-9CD6-C830423189E5}"/>
          </ac:picMkLst>
        </pc:picChg>
      </pc:sldChg>
      <pc:sldChg chg="addSp delSp modSp new add del mod modNotesTx">
        <pc:chgData name="Shirley Serban" userId="7f207fc8-03d1-48c7-9795-2440acc08cbb" providerId="ADAL" clId="{17FCBABE-BB0F-5AEB-A8EA-4422061C88F3}" dt="2026-01-14T20:14:01.399" v="12713" actId="166"/>
        <pc:sldMkLst>
          <pc:docMk/>
          <pc:sldMk cId="3587690096" sldId="287"/>
        </pc:sldMkLst>
        <pc:picChg chg="add mod">
          <ac:chgData name="Shirley Serban" userId="7f207fc8-03d1-48c7-9795-2440acc08cbb" providerId="ADAL" clId="{17FCBABE-BB0F-5AEB-A8EA-4422061C88F3}" dt="2026-01-14T20:13:14.054" v="12704"/>
          <ac:picMkLst>
            <pc:docMk/>
            <pc:sldMk cId="3587690096" sldId="287"/>
            <ac:picMk id="2" creationId="{8CB7C2F2-739A-A9AD-8190-6C34E53E43CF}"/>
          </ac:picMkLst>
        </pc:picChg>
        <pc:picChg chg="add mod modCrop">
          <ac:chgData name="Shirley Serban" userId="7f207fc8-03d1-48c7-9795-2440acc08cbb" providerId="ADAL" clId="{17FCBABE-BB0F-5AEB-A8EA-4422061C88F3}" dt="2026-01-06T21:34:00.171" v="5810" actId="1076"/>
          <ac:picMkLst>
            <pc:docMk/>
            <pc:sldMk cId="3587690096" sldId="287"/>
            <ac:picMk id="15" creationId="{CBBFEF68-B036-6DFA-E857-D912E77EE35E}"/>
          </ac:picMkLst>
        </pc:picChg>
        <pc:picChg chg="add mod modCrop">
          <ac:chgData name="Shirley Serban" userId="7f207fc8-03d1-48c7-9795-2440acc08cbb" providerId="ADAL" clId="{17FCBABE-BB0F-5AEB-A8EA-4422061C88F3}" dt="2026-01-14T20:14:01.399" v="12713" actId="166"/>
          <ac:picMkLst>
            <pc:docMk/>
            <pc:sldMk cId="3587690096" sldId="287"/>
            <ac:picMk id="16" creationId="{057514C0-59B1-D1C0-F79E-55D01ADA23D7}"/>
          </ac:picMkLst>
        </pc:picChg>
        <pc:picChg chg="add mod modCrop">
          <ac:chgData name="Shirley Serban" userId="7f207fc8-03d1-48c7-9795-2440acc08cbb" providerId="ADAL" clId="{17FCBABE-BB0F-5AEB-A8EA-4422061C88F3}" dt="2026-01-06T22:13:40.640" v="6016" actId="166"/>
          <ac:picMkLst>
            <pc:docMk/>
            <pc:sldMk cId="3587690096" sldId="287"/>
            <ac:picMk id="17" creationId="{B795986C-F4CD-EEEB-10A6-F69C6B7C1FCF}"/>
          </ac:picMkLst>
        </pc:picChg>
        <pc:picChg chg="add mod modCrop">
          <ac:chgData name="Shirley Serban" userId="7f207fc8-03d1-48c7-9795-2440acc08cbb" providerId="ADAL" clId="{17FCBABE-BB0F-5AEB-A8EA-4422061C88F3}" dt="2026-01-06T21:35:27.564" v="5830" actId="1076"/>
          <ac:picMkLst>
            <pc:docMk/>
            <pc:sldMk cId="3587690096" sldId="287"/>
            <ac:picMk id="18" creationId="{F9FFB59D-FED5-E4A2-2F09-ABA675450AB1}"/>
          </ac:picMkLst>
        </pc:picChg>
        <pc:picChg chg="add mod modCrop">
          <ac:chgData name="Shirley Serban" userId="7f207fc8-03d1-48c7-9795-2440acc08cbb" providerId="ADAL" clId="{17FCBABE-BB0F-5AEB-A8EA-4422061C88F3}" dt="2026-01-06T22:18:57.505" v="6033" actId="732"/>
          <ac:picMkLst>
            <pc:docMk/>
            <pc:sldMk cId="3587690096" sldId="287"/>
            <ac:picMk id="19" creationId="{63FFA1A7-22A4-8947-0350-0A380A897937}"/>
          </ac:picMkLst>
        </pc:picChg>
        <pc:picChg chg="add mod modCrop">
          <ac:chgData name="Shirley Serban" userId="7f207fc8-03d1-48c7-9795-2440acc08cbb" providerId="ADAL" clId="{17FCBABE-BB0F-5AEB-A8EA-4422061C88F3}" dt="2026-01-07T04:03:04.558" v="12512" actId="732"/>
          <ac:picMkLst>
            <pc:docMk/>
            <pc:sldMk cId="3587690096" sldId="287"/>
            <ac:picMk id="20" creationId="{6C1A8EE4-721E-A52B-D7DA-8BA13B34A982}"/>
          </ac:picMkLst>
        </pc:picChg>
        <pc:picChg chg="add mod">
          <ac:chgData name="Shirley Serban" userId="7f207fc8-03d1-48c7-9795-2440acc08cbb" providerId="ADAL" clId="{17FCBABE-BB0F-5AEB-A8EA-4422061C88F3}" dt="2026-01-06T21:42:22.613" v="5930" actId="1076"/>
          <ac:picMkLst>
            <pc:docMk/>
            <pc:sldMk cId="3587690096" sldId="287"/>
            <ac:picMk id="23" creationId="{54717CC8-50E3-107E-7D9E-38A1641D36C3}"/>
          </ac:picMkLst>
        </pc:picChg>
        <pc:picChg chg="add mod">
          <ac:chgData name="Shirley Serban" userId="7f207fc8-03d1-48c7-9795-2440acc08cbb" providerId="ADAL" clId="{17FCBABE-BB0F-5AEB-A8EA-4422061C88F3}" dt="2026-01-06T21:42:48.453" v="5934"/>
          <ac:picMkLst>
            <pc:docMk/>
            <pc:sldMk cId="3587690096" sldId="287"/>
            <ac:picMk id="24" creationId="{8B471C90-CED6-A0F9-4EC8-51FA3B41AD1A}"/>
          </ac:picMkLst>
        </pc:picChg>
        <pc:picChg chg="add mod">
          <ac:chgData name="Shirley Serban" userId="7f207fc8-03d1-48c7-9795-2440acc08cbb" providerId="ADAL" clId="{17FCBABE-BB0F-5AEB-A8EA-4422061C88F3}" dt="2026-01-06T21:42:16.639" v="5929" actId="1035"/>
          <ac:picMkLst>
            <pc:docMk/>
            <pc:sldMk cId="3587690096" sldId="287"/>
            <ac:picMk id="25" creationId="{57BFF94E-9C98-B538-8854-03BC8C6C1BBF}"/>
          </ac:picMkLst>
        </pc:picChg>
        <pc:picChg chg="add mod">
          <ac:chgData name="Shirley Serban" userId="7f207fc8-03d1-48c7-9795-2440acc08cbb" providerId="ADAL" clId="{17FCBABE-BB0F-5AEB-A8EA-4422061C88F3}" dt="2026-01-06T22:10:36.622" v="5987" actId="1076"/>
          <ac:picMkLst>
            <pc:docMk/>
            <pc:sldMk cId="3587690096" sldId="287"/>
            <ac:picMk id="27" creationId="{A68E2443-6E18-9528-331F-F34C2349DEE6}"/>
          </ac:picMkLst>
        </pc:picChg>
        <pc:picChg chg="add mod modCrop">
          <ac:chgData name="Shirley Serban" userId="7f207fc8-03d1-48c7-9795-2440acc08cbb" providerId="ADAL" clId="{17FCBABE-BB0F-5AEB-A8EA-4422061C88F3}" dt="2026-01-06T22:11:41.348" v="5997" actId="1076"/>
          <ac:picMkLst>
            <pc:docMk/>
            <pc:sldMk cId="3587690096" sldId="287"/>
            <ac:picMk id="28" creationId="{284A8B5C-E100-F8D1-361B-AED57A870F30}"/>
          </ac:picMkLst>
        </pc:picChg>
        <pc:picChg chg="add del mod modCrop">
          <ac:chgData name="Shirley Serban" userId="7f207fc8-03d1-48c7-9795-2440acc08cbb" providerId="ADAL" clId="{17FCBABE-BB0F-5AEB-A8EA-4422061C88F3}" dt="2026-01-14T20:13:13.903" v="12703" actId="478"/>
          <ac:picMkLst>
            <pc:docMk/>
            <pc:sldMk cId="3587690096" sldId="287"/>
            <ac:picMk id="29" creationId="{A8F817B9-3BA7-DB29-B960-BE2AFEACAFA2}"/>
          </ac:picMkLst>
        </pc:picChg>
        <pc:picChg chg="add mod modCrop">
          <ac:chgData name="Shirley Serban" userId="7f207fc8-03d1-48c7-9795-2440acc08cbb" providerId="ADAL" clId="{17FCBABE-BB0F-5AEB-A8EA-4422061C88F3}" dt="2026-01-06T22:13:26.980" v="6014" actId="1076"/>
          <ac:picMkLst>
            <pc:docMk/>
            <pc:sldMk cId="3587690096" sldId="287"/>
            <ac:picMk id="32" creationId="{313D6D36-26BD-A993-0414-B13F2AF37357}"/>
          </ac:picMkLst>
        </pc:picChg>
      </pc:sldChg>
      <pc:sldChg chg="addSp delSp modSp add mod modTransition modAnim modNotesTx">
        <pc:chgData name="Shirley Serban" userId="7f207fc8-03d1-48c7-9795-2440acc08cbb" providerId="ADAL" clId="{17FCBABE-BB0F-5AEB-A8EA-4422061C88F3}" dt="2026-01-14T20:13:36.780" v="12712" actId="1076"/>
        <pc:sldMkLst>
          <pc:docMk/>
          <pc:sldMk cId="4129392376" sldId="288"/>
        </pc:sldMkLst>
        <pc:picChg chg="add mod">
          <ac:chgData name="Shirley Serban" userId="7f207fc8-03d1-48c7-9795-2440acc08cbb" providerId="ADAL" clId="{17FCBABE-BB0F-5AEB-A8EA-4422061C88F3}" dt="2026-01-14T20:13:36.780" v="12712" actId="1076"/>
          <ac:picMkLst>
            <pc:docMk/>
            <pc:sldMk cId="4129392376" sldId="288"/>
            <ac:picMk id="2" creationId="{4D184DBF-A3D4-D8BF-97A3-4BA8866F0A3F}"/>
          </ac:picMkLst>
        </pc:picChg>
        <pc:picChg chg="add del mod modCrop">
          <ac:chgData name="Shirley Serban" userId="7f207fc8-03d1-48c7-9795-2440acc08cbb" providerId="ADAL" clId="{17FCBABE-BB0F-5AEB-A8EA-4422061C88F3}" dt="2026-01-06T22:09:39.732" v="5978" actId="478"/>
          <ac:picMkLst>
            <pc:docMk/>
            <pc:sldMk cId="4129392376" sldId="288"/>
            <ac:picMk id="3" creationId="{DD816F63-C203-7BBE-F7FE-A59F6D0A6C9E}"/>
          </ac:picMkLst>
        </pc:picChg>
        <pc:picChg chg="add mod modCrop">
          <ac:chgData name="Shirley Serban" userId="7f207fc8-03d1-48c7-9795-2440acc08cbb" providerId="ADAL" clId="{17FCBABE-BB0F-5AEB-A8EA-4422061C88F3}" dt="2026-01-06T21:41:51.026" v="5923" actId="1038"/>
          <ac:picMkLst>
            <pc:docMk/>
            <pc:sldMk cId="4129392376" sldId="288"/>
            <ac:picMk id="7" creationId="{2936750F-303C-B038-F680-1FC004D72691}"/>
          </ac:picMkLst>
        </pc:picChg>
        <pc:picChg chg="add mod modCrop">
          <ac:chgData name="Shirley Serban" userId="7f207fc8-03d1-48c7-9795-2440acc08cbb" providerId="ADAL" clId="{17FCBABE-BB0F-5AEB-A8EA-4422061C88F3}" dt="2026-01-06T22:27:38.442" v="6111" actId="14100"/>
          <ac:picMkLst>
            <pc:docMk/>
            <pc:sldMk cId="4129392376" sldId="288"/>
            <ac:picMk id="8" creationId="{E17E2C6E-6BC7-4F1A-3E5F-FDB607AA029B}"/>
          </ac:picMkLst>
        </pc:picChg>
        <pc:picChg chg="add mod modCrop">
          <ac:chgData name="Shirley Serban" userId="7f207fc8-03d1-48c7-9795-2440acc08cbb" providerId="ADAL" clId="{17FCBABE-BB0F-5AEB-A8EA-4422061C88F3}" dt="2026-01-06T21:41:51.026" v="5923" actId="1038"/>
          <ac:picMkLst>
            <pc:docMk/>
            <pc:sldMk cId="4129392376" sldId="288"/>
            <ac:picMk id="10" creationId="{ACA24D25-315C-0063-8633-089123530933}"/>
          </ac:picMkLst>
        </pc:picChg>
        <pc:picChg chg="mod">
          <ac:chgData name="Shirley Serban" userId="7f207fc8-03d1-48c7-9795-2440acc08cbb" providerId="ADAL" clId="{17FCBABE-BB0F-5AEB-A8EA-4422061C88F3}" dt="2026-01-06T22:20:15.222" v="6051" actId="1076"/>
          <ac:picMkLst>
            <pc:docMk/>
            <pc:sldMk cId="4129392376" sldId="288"/>
            <ac:picMk id="15" creationId="{3D723F5C-D4BD-0E9E-7D41-F1F18E26F356}"/>
          </ac:picMkLst>
        </pc:picChg>
        <pc:picChg chg="mod">
          <ac:chgData name="Shirley Serban" userId="7f207fc8-03d1-48c7-9795-2440acc08cbb" providerId="ADAL" clId="{17FCBABE-BB0F-5AEB-A8EA-4422061C88F3}" dt="2026-01-06T22:19:30.659" v="6047" actId="1076"/>
          <ac:picMkLst>
            <pc:docMk/>
            <pc:sldMk cId="4129392376" sldId="288"/>
            <ac:picMk id="16" creationId="{6EB60281-7575-5E47-C17D-9ED49579C170}"/>
          </ac:picMkLst>
        </pc:picChg>
        <pc:picChg chg="mod">
          <ac:chgData name="Shirley Serban" userId="7f207fc8-03d1-48c7-9795-2440acc08cbb" providerId="ADAL" clId="{17FCBABE-BB0F-5AEB-A8EA-4422061C88F3}" dt="2026-01-06T22:18:19.418" v="6029" actId="1076"/>
          <ac:picMkLst>
            <pc:docMk/>
            <pc:sldMk cId="4129392376" sldId="288"/>
            <ac:picMk id="17" creationId="{90CBF475-E37A-457A-4984-5F820BE7D9A1}"/>
          </ac:picMkLst>
        </pc:picChg>
        <pc:picChg chg="mod">
          <ac:chgData name="Shirley Serban" userId="7f207fc8-03d1-48c7-9795-2440acc08cbb" providerId="ADAL" clId="{17FCBABE-BB0F-5AEB-A8EA-4422061C88F3}" dt="2026-01-06T22:18:22.507" v="6030" actId="1076"/>
          <ac:picMkLst>
            <pc:docMk/>
            <pc:sldMk cId="4129392376" sldId="288"/>
            <ac:picMk id="18" creationId="{D7497E7C-A407-CEC9-A6F4-C6FDA1E44406}"/>
          </ac:picMkLst>
        </pc:picChg>
        <pc:picChg chg="add mod">
          <ac:chgData name="Shirley Serban" userId="7f207fc8-03d1-48c7-9795-2440acc08cbb" providerId="ADAL" clId="{17FCBABE-BB0F-5AEB-A8EA-4422061C88F3}" dt="2026-01-06T22:10:51.281" v="5993" actId="1076"/>
          <ac:picMkLst>
            <pc:docMk/>
            <pc:sldMk cId="4129392376" sldId="288"/>
            <ac:picMk id="22" creationId="{0A357581-5A23-33C6-9EEE-2563FC2B1851}"/>
          </ac:picMkLst>
        </pc:picChg>
        <pc:picChg chg="add mod">
          <ac:chgData name="Shirley Serban" userId="7f207fc8-03d1-48c7-9795-2440acc08cbb" providerId="ADAL" clId="{17FCBABE-BB0F-5AEB-A8EA-4422061C88F3}" dt="2026-01-06T22:14:02.044" v="6022" actId="1076"/>
          <ac:picMkLst>
            <pc:docMk/>
            <pc:sldMk cId="4129392376" sldId="288"/>
            <ac:picMk id="23" creationId="{FA38C83A-6A22-34DA-92C2-A5BF4AB0C637}"/>
          </ac:picMkLst>
        </pc:picChg>
        <pc:picChg chg="add del mod">
          <ac:chgData name="Shirley Serban" userId="7f207fc8-03d1-48c7-9795-2440acc08cbb" providerId="ADAL" clId="{17FCBABE-BB0F-5AEB-A8EA-4422061C88F3}" dt="2026-01-14T20:13:20.601" v="12705" actId="478"/>
          <ac:picMkLst>
            <pc:docMk/>
            <pc:sldMk cId="4129392376" sldId="288"/>
            <ac:picMk id="24" creationId="{77DDAB1D-3143-A095-F7F9-8D6D8C570BE4}"/>
          </ac:picMkLst>
        </pc:picChg>
        <pc:picChg chg="add mod">
          <ac:chgData name="Shirley Serban" userId="7f207fc8-03d1-48c7-9795-2440acc08cbb" providerId="ADAL" clId="{17FCBABE-BB0F-5AEB-A8EA-4422061C88F3}" dt="2026-01-06T22:19:27.120" v="6045" actId="1076"/>
          <ac:picMkLst>
            <pc:docMk/>
            <pc:sldMk cId="4129392376" sldId="288"/>
            <ac:picMk id="25" creationId="{D0F38B97-CAD6-15A8-8E41-6577C2A7A710}"/>
          </ac:picMkLst>
        </pc:picChg>
        <pc:picChg chg="add mod">
          <ac:chgData name="Shirley Serban" userId="7f207fc8-03d1-48c7-9795-2440acc08cbb" providerId="ADAL" clId="{17FCBABE-BB0F-5AEB-A8EA-4422061C88F3}" dt="2026-01-06T22:19:32.842" v="6048" actId="14100"/>
          <ac:picMkLst>
            <pc:docMk/>
            <pc:sldMk cId="4129392376" sldId="288"/>
            <ac:picMk id="26" creationId="{780E321E-8461-8E29-3457-16CA5F6A219B}"/>
          </ac:picMkLst>
        </pc:picChg>
        <pc:picChg chg="add mod">
          <ac:chgData name="Shirley Serban" userId="7f207fc8-03d1-48c7-9795-2440acc08cbb" providerId="ADAL" clId="{17FCBABE-BB0F-5AEB-A8EA-4422061C88F3}" dt="2026-01-06T22:20:49.795" v="6058" actId="1076"/>
          <ac:picMkLst>
            <pc:docMk/>
            <pc:sldMk cId="4129392376" sldId="288"/>
            <ac:picMk id="27" creationId="{12A657D1-844A-27CD-F841-94D234BF2697}"/>
          </ac:picMkLst>
        </pc:picChg>
        <pc:picChg chg="add mod">
          <ac:chgData name="Shirley Serban" userId="7f207fc8-03d1-48c7-9795-2440acc08cbb" providerId="ADAL" clId="{17FCBABE-BB0F-5AEB-A8EA-4422061C88F3}" dt="2026-01-06T22:20:53.274" v="6059" actId="1076"/>
          <ac:picMkLst>
            <pc:docMk/>
            <pc:sldMk cId="4129392376" sldId="288"/>
            <ac:picMk id="28" creationId="{C9DDDDF8-A155-28DE-8C09-161FE4315FA2}"/>
          </ac:picMkLst>
        </pc:picChg>
        <pc:picChg chg="add mod modCrop">
          <ac:chgData name="Shirley Serban" userId="7f207fc8-03d1-48c7-9795-2440acc08cbb" providerId="ADAL" clId="{17FCBABE-BB0F-5AEB-A8EA-4422061C88F3}" dt="2026-01-06T22:29:09.736" v="6149" actId="1076"/>
          <ac:picMkLst>
            <pc:docMk/>
            <pc:sldMk cId="4129392376" sldId="288"/>
            <ac:picMk id="29" creationId="{8609573E-4C41-3BBA-6C54-36C9E4A2D150}"/>
          </ac:picMkLst>
        </pc:picChg>
        <pc:picChg chg="add mod modCrop">
          <ac:chgData name="Shirley Serban" userId="7f207fc8-03d1-48c7-9795-2440acc08cbb" providerId="ADAL" clId="{17FCBABE-BB0F-5AEB-A8EA-4422061C88F3}" dt="2026-01-06T22:29:02.227" v="6146" actId="1076"/>
          <ac:picMkLst>
            <pc:docMk/>
            <pc:sldMk cId="4129392376" sldId="288"/>
            <ac:picMk id="30" creationId="{BC56C738-83F7-A3F5-BF48-4B8C507B4267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6-01-13T22:14:25.933" v="12683" actId="20577"/>
        <pc:sldMkLst>
          <pc:docMk/>
          <pc:sldMk cId="2713351456" sldId="289"/>
        </pc:sldMkLst>
        <pc:picChg chg="add mod modCrop">
          <ac:chgData name="Shirley Serban" userId="7f207fc8-03d1-48c7-9795-2440acc08cbb" providerId="ADAL" clId="{17FCBABE-BB0F-5AEB-A8EA-4422061C88F3}" dt="2026-01-06T22:34:23.252" v="6216" actId="1440"/>
          <ac:picMkLst>
            <pc:docMk/>
            <pc:sldMk cId="2713351456" sldId="289"/>
            <ac:picMk id="2" creationId="{DC45C798-9EB4-42C5-FA93-E601CEE6BBBE}"/>
          </ac:picMkLst>
        </pc:picChg>
        <pc:picChg chg="mod modCrop">
          <ac:chgData name="Shirley Serban" userId="7f207fc8-03d1-48c7-9795-2440acc08cbb" providerId="ADAL" clId="{17FCBABE-BB0F-5AEB-A8EA-4422061C88F3}" dt="2026-01-06T22:32:33.043" v="6196" actId="732"/>
          <ac:picMkLst>
            <pc:docMk/>
            <pc:sldMk cId="2713351456" sldId="289"/>
            <ac:picMk id="3" creationId="{07C54F35-01D9-E9F5-1407-316C41BE9932}"/>
          </ac:picMkLst>
        </pc:picChg>
        <pc:picChg chg="add mod">
          <ac:chgData name="Shirley Serban" userId="7f207fc8-03d1-48c7-9795-2440acc08cbb" providerId="ADAL" clId="{17FCBABE-BB0F-5AEB-A8EA-4422061C88F3}" dt="2026-01-06T22:34:23.252" v="6216" actId="1440"/>
          <ac:picMkLst>
            <pc:docMk/>
            <pc:sldMk cId="2713351456" sldId="289"/>
            <ac:picMk id="4" creationId="{202508CE-7D95-F46B-F883-2201C342A09C}"/>
          </ac:picMkLst>
        </pc:picChg>
        <pc:picChg chg="add mod">
          <ac:chgData name="Shirley Serban" userId="7f207fc8-03d1-48c7-9795-2440acc08cbb" providerId="ADAL" clId="{17FCBABE-BB0F-5AEB-A8EA-4422061C88F3}" dt="2026-01-06T22:35:17.641" v="6219" actId="1076"/>
          <ac:picMkLst>
            <pc:docMk/>
            <pc:sldMk cId="2713351456" sldId="289"/>
            <ac:picMk id="5" creationId="{5796EEA6-E871-FF99-466C-2CE04BD84E67}"/>
          </ac:picMkLst>
        </pc:picChg>
        <pc:picChg chg="add mod">
          <ac:chgData name="Shirley Serban" userId="7f207fc8-03d1-48c7-9795-2440acc08cbb" providerId="ADAL" clId="{17FCBABE-BB0F-5AEB-A8EA-4422061C88F3}" dt="2026-01-06T22:35:17.641" v="6219" actId="1076"/>
          <ac:picMkLst>
            <pc:docMk/>
            <pc:sldMk cId="2713351456" sldId="289"/>
            <ac:picMk id="6" creationId="{479464E0-5381-9CA7-BEB2-228C80F070CA}"/>
          </ac:picMkLst>
        </pc:picChg>
        <pc:picChg chg="mod modCrop">
          <ac:chgData name="Shirley Serban" userId="7f207fc8-03d1-48c7-9795-2440acc08cbb" providerId="ADAL" clId="{17FCBABE-BB0F-5AEB-A8EA-4422061C88F3}" dt="2026-01-06T22:47:53.311" v="6468" actId="14100"/>
          <ac:picMkLst>
            <pc:docMk/>
            <pc:sldMk cId="2713351456" sldId="289"/>
            <ac:picMk id="8" creationId="{6926B36F-21B4-9B20-78AA-38033B5A27C1}"/>
          </ac:picMkLst>
        </pc:picChg>
        <pc:picChg chg="add mod">
          <ac:chgData name="Shirley Serban" userId="7f207fc8-03d1-48c7-9795-2440acc08cbb" providerId="ADAL" clId="{17FCBABE-BB0F-5AEB-A8EA-4422061C88F3}" dt="2026-01-06T23:00:38.823" v="6624" actId="339"/>
          <ac:picMkLst>
            <pc:docMk/>
            <pc:sldMk cId="2713351456" sldId="289"/>
            <ac:picMk id="9" creationId="{530A877D-05A1-4321-E84E-CF8A4B5C295B}"/>
          </ac:picMkLst>
        </pc:picChg>
        <pc:picChg chg="mod">
          <ac:chgData name="Shirley Serban" userId="7f207fc8-03d1-48c7-9795-2440acc08cbb" providerId="ADAL" clId="{17FCBABE-BB0F-5AEB-A8EA-4422061C88F3}" dt="2026-01-06T22:45:25.274" v="6449"/>
          <ac:picMkLst>
            <pc:docMk/>
            <pc:sldMk cId="2713351456" sldId="289"/>
            <ac:picMk id="10" creationId="{C0AF1E63-FA22-4780-B26C-928A3A8A40F2}"/>
          </ac:picMkLst>
        </pc:picChg>
        <pc:picChg chg="add mod">
          <ac:chgData name="Shirley Serban" userId="7f207fc8-03d1-48c7-9795-2440acc08cbb" providerId="ADAL" clId="{17FCBABE-BB0F-5AEB-A8EA-4422061C88F3}" dt="2026-01-06T23:02:21.854" v="6646" actId="1076"/>
          <ac:picMkLst>
            <pc:docMk/>
            <pc:sldMk cId="2713351456" sldId="289"/>
            <ac:picMk id="11" creationId="{D37D5AA4-62AC-5F46-F03C-ED60A3C8EF0D}"/>
          </ac:picMkLst>
        </pc:picChg>
        <pc:picChg chg="mod">
          <ac:chgData name="Shirley Serban" userId="7f207fc8-03d1-48c7-9795-2440acc08cbb" providerId="ADAL" clId="{17FCBABE-BB0F-5AEB-A8EA-4422061C88F3}" dt="2026-01-06T22:34:32.692" v="6217" actId="166"/>
          <ac:picMkLst>
            <pc:docMk/>
            <pc:sldMk cId="2713351456" sldId="289"/>
            <ac:picMk id="27" creationId="{C96E4A32-865F-83D2-DDAF-D3A9FAD79724}"/>
          </ac:picMkLst>
        </pc:picChg>
        <pc:picChg chg="mod">
          <ac:chgData name="Shirley Serban" userId="7f207fc8-03d1-48c7-9795-2440acc08cbb" providerId="ADAL" clId="{17FCBABE-BB0F-5AEB-A8EA-4422061C88F3}" dt="2026-01-06T22:34:32.692" v="6217" actId="166"/>
          <ac:picMkLst>
            <pc:docMk/>
            <pc:sldMk cId="2713351456" sldId="289"/>
            <ac:picMk id="28" creationId="{59AE73E0-2387-7256-6D87-DF0F76B2F307}"/>
          </ac:picMkLst>
        </pc:picChg>
        <pc:picChg chg="mod modCrop">
          <ac:chgData name="Shirley Serban" userId="7f207fc8-03d1-48c7-9795-2440acc08cbb" providerId="ADAL" clId="{17FCBABE-BB0F-5AEB-A8EA-4422061C88F3}" dt="2026-01-06T22:45:10.455" v="6447" actId="732"/>
          <ac:picMkLst>
            <pc:docMk/>
            <pc:sldMk cId="2713351456" sldId="289"/>
            <ac:picMk id="29" creationId="{8A4E9361-229A-16EE-C596-79D80B301B57}"/>
          </ac:picMkLst>
        </pc:picChg>
        <pc:picChg chg="mod">
          <ac:chgData name="Shirley Serban" userId="7f207fc8-03d1-48c7-9795-2440acc08cbb" providerId="ADAL" clId="{17FCBABE-BB0F-5AEB-A8EA-4422061C88F3}" dt="2026-01-06T22:43:03.255" v="6417" actId="1076"/>
          <ac:picMkLst>
            <pc:docMk/>
            <pc:sldMk cId="2713351456" sldId="289"/>
            <ac:picMk id="30" creationId="{12805428-EA17-A624-2531-81E132EFE63A}"/>
          </ac:picMkLst>
        </pc:picChg>
      </pc:sldChg>
      <pc:sldChg chg="addSp delSp modSp add mod modTransition delAnim modAnim modNotesTx">
        <pc:chgData name="Shirley Serban" userId="7f207fc8-03d1-48c7-9795-2440acc08cbb" providerId="ADAL" clId="{17FCBABE-BB0F-5AEB-A8EA-4422061C88F3}" dt="2026-01-13T22:14:39.709" v="12688" actId="20577"/>
        <pc:sldMkLst>
          <pc:docMk/>
          <pc:sldMk cId="908069712" sldId="291"/>
        </pc:sldMkLst>
        <pc:spChg chg="add mod">
          <ac:chgData name="Shirley Serban" userId="7f207fc8-03d1-48c7-9795-2440acc08cbb" providerId="ADAL" clId="{17FCBABE-BB0F-5AEB-A8EA-4422061C88F3}" dt="2026-01-07T01:35:08.338" v="7734" actId="20577"/>
          <ac:spMkLst>
            <pc:docMk/>
            <pc:sldMk cId="908069712" sldId="291"/>
            <ac:spMk id="2" creationId="{E97A6A24-DD23-B624-14AB-F48BBDE1B2D0}"/>
          </ac:spMkLst>
        </pc:spChg>
        <pc:spChg chg="add mod">
          <ac:chgData name="Shirley Serban" userId="7f207fc8-03d1-48c7-9795-2440acc08cbb" providerId="ADAL" clId="{17FCBABE-BB0F-5AEB-A8EA-4422061C88F3}" dt="2026-01-07T01:35:21.641" v="7738" actId="1076"/>
          <ac:spMkLst>
            <pc:docMk/>
            <pc:sldMk cId="908069712" sldId="291"/>
            <ac:spMk id="17" creationId="{7C95345B-0809-D13F-FA47-179A68B2C2B4}"/>
          </ac:spMkLst>
        </pc:spChg>
      </pc:sldChg>
      <pc:sldChg chg="modSp add mod modAnim modNotesTx">
        <pc:chgData name="Shirley Serban" userId="7f207fc8-03d1-48c7-9795-2440acc08cbb" providerId="ADAL" clId="{17FCBABE-BB0F-5AEB-A8EA-4422061C88F3}" dt="2026-01-13T22:14:45.440" v="12690" actId="20577"/>
        <pc:sldMkLst>
          <pc:docMk/>
          <pc:sldMk cId="3796162475" sldId="292"/>
        </pc:sldMkLst>
        <pc:spChg chg="mod">
          <ac:chgData name="Shirley Serban" userId="7f207fc8-03d1-48c7-9795-2440acc08cbb" providerId="ADAL" clId="{17FCBABE-BB0F-5AEB-A8EA-4422061C88F3}" dt="2026-01-07T02:16:28.680" v="8224" actId="14100"/>
          <ac:spMkLst>
            <pc:docMk/>
            <pc:sldMk cId="3796162475" sldId="292"/>
            <ac:spMk id="2" creationId="{75A735B3-DC2B-3411-553E-F02FEDE15876}"/>
          </ac:spMkLst>
        </pc:spChg>
        <pc:spChg chg="mod">
          <ac:chgData name="Shirley Serban" userId="7f207fc8-03d1-48c7-9795-2440acc08cbb" providerId="ADAL" clId="{17FCBABE-BB0F-5AEB-A8EA-4422061C88F3}" dt="2026-01-07T02:20:10.079" v="8241" actId="14100"/>
          <ac:spMkLst>
            <pc:docMk/>
            <pc:sldMk cId="3796162475" sldId="292"/>
            <ac:spMk id="17" creationId="{DC238BB1-E854-27F9-E840-578B5A1E15AD}"/>
          </ac:spMkLst>
        </pc:spChg>
      </pc:sldChg>
      <pc:sldChg chg="add ord modAnim modNotesTx">
        <pc:chgData name="Shirley Serban" userId="7f207fc8-03d1-48c7-9795-2440acc08cbb" providerId="ADAL" clId="{17FCBABE-BB0F-5AEB-A8EA-4422061C88F3}" dt="2026-01-13T22:14:42.359" v="12689" actId="20577"/>
        <pc:sldMkLst>
          <pc:docMk/>
          <pc:sldMk cId="904809621" sldId="294"/>
        </pc:sldMkLst>
      </pc:sldChg>
      <pc:sldChg chg="addSp delSp modSp add mod addAnim delAnim modAnim modNotesTx">
        <pc:chgData name="Shirley Serban" userId="7f207fc8-03d1-48c7-9795-2440acc08cbb" providerId="ADAL" clId="{17FCBABE-BB0F-5AEB-A8EA-4422061C88F3}" dt="2026-01-13T22:14:54.758" v="12693" actId="20577"/>
        <pc:sldMkLst>
          <pc:docMk/>
          <pc:sldMk cId="4024348304" sldId="295"/>
        </pc:sldMkLst>
        <pc:spChg chg="add mod">
          <ac:chgData name="Shirley Serban" userId="7f207fc8-03d1-48c7-9795-2440acc08cbb" providerId="ADAL" clId="{17FCBABE-BB0F-5AEB-A8EA-4422061C88F3}" dt="2026-01-07T02:47:36.670" v="9422" actId="20577"/>
          <ac:spMkLst>
            <pc:docMk/>
            <pc:sldMk cId="4024348304" sldId="295"/>
            <ac:spMk id="5" creationId="{963CBF0E-D292-ECF3-974A-AA5B054DDD0F}"/>
          </ac:spMkLst>
        </pc:spChg>
        <pc:spChg chg="mod">
          <ac:chgData name="Shirley Serban" userId="7f207fc8-03d1-48c7-9795-2440acc08cbb" providerId="ADAL" clId="{17FCBABE-BB0F-5AEB-A8EA-4422061C88F3}" dt="2026-01-07T03:00:03.940" v="10597"/>
          <ac:spMkLst>
            <pc:docMk/>
            <pc:sldMk cId="4024348304" sldId="295"/>
            <ac:spMk id="26" creationId="{ED12C823-60AC-795C-72AE-73CD8BE0C5A0}"/>
          </ac:spMkLst>
        </pc:spChg>
        <pc:picChg chg="add mod modCrop">
          <ac:chgData name="Shirley Serban" userId="7f207fc8-03d1-48c7-9795-2440acc08cbb" providerId="ADAL" clId="{17FCBABE-BB0F-5AEB-A8EA-4422061C88F3}" dt="2026-01-07T02:31:08.615" v="8398" actId="1076"/>
          <ac:picMkLst>
            <pc:docMk/>
            <pc:sldMk cId="4024348304" sldId="295"/>
            <ac:picMk id="3" creationId="{5F3562FC-3DF0-CE29-8945-1835026DB025}"/>
          </ac:picMkLst>
        </pc:picChg>
        <pc:picChg chg="add del mod modCrop">
          <ac:chgData name="Shirley Serban" userId="7f207fc8-03d1-48c7-9795-2440acc08cbb" providerId="ADAL" clId="{17FCBABE-BB0F-5AEB-A8EA-4422061C88F3}" dt="2026-01-07T02:43:48.499" v="9349" actId="478"/>
          <ac:picMkLst>
            <pc:docMk/>
            <pc:sldMk cId="4024348304" sldId="295"/>
            <ac:picMk id="4" creationId="{1D4C0953-D823-E8BD-E918-172F6CCD24DE}"/>
          </ac:picMkLst>
        </pc:picChg>
        <pc:picChg chg="add mod">
          <ac:chgData name="Shirley Serban" userId="7f207fc8-03d1-48c7-9795-2440acc08cbb" providerId="ADAL" clId="{17FCBABE-BB0F-5AEB-A8EA-4422061C88F3}" dt="2026-01-07T02:35:48.109" v="8410" actId="167"/>
          <ac:picMkLst>
            <pc:docMk/>
            <pc:sldMk cId="4024348304" sldId="295"/>
            <ac:picMk id="8" creationId="{5E30D628-FCC2-9A2B-7A85-90D80C035825}"/>
          </ac:picMkLst>
        </pc:picChg>
        <pc:picChg chg="add mod modCrop">
          <ac:chgData name="Shirley Serban" userId="7f207fc8-03d1-48c7-9795-2440acc08cbb" providerId="ADAL" clId="{17FCBABE-BB0F-5AEB-A8EA-4422061C88F3}" dt="2026-01-07T02:43:11.050" v="9337" actId="1076"/>
          <ac:picMkLst>
            <pc:docMk/>
            <pc:sldMk cId="4024348304" sldId="295"/>
            <ac:picMk id="9" creationId="{0A2FCD78-B2A4-BE67-B2BF-62D089C49334}"/>
          </ac:picMkLst>
        </pc:picChg>
        <pc:picChg chg="add mod">
          <ac:chgData name="Shirley Serban" userId="7f207fc8-03d1-48c7-9795-2440acc08cbb" providerId="ADAL" clId="{17FCBABE-BB0F-5AEB-A8EA-4422061C88F3}" dt="2026-01-07T02:43:08.650" v="9336" actId="1076"/>
          <ac:picMkLst>
            <pc:docMk/>
            <pc:sldMk cId="4024348304" sldId="295"/>
            <ac:picMk id="10" creationId="{C9DCA31C-F282-739D-951C-B252AAF34241}"/>
          </ac:picMkLst>
        </pc:picChg>
        <pc:picChg chg="add mod">
          <ac:chgData name="Shirley Serban" userId="7f207fc8-03d1-48c7-9795-2440acc08cbb" providerId="ADAL" clId="{17FCBABE-BB0F-5AEB-A8EA-4422061C88F3}" dt="2026-01-07T02:42:57.645" v="9334" actId="1076"/>
          <ac:picMkLst>
            <pc:docMk/>
            <pc:sldMk cId="4024348304" sldId="295"/>
            <ac:picMk id="11" creationId="{DBDEC110-E9D3-4090-499A-C7EB1C618023}"/>
          </ac:picMkLst>
        </pc:picChg>
        <pc:picChg chg="add mod">
          <ac:chgData name="Shirley Serban" userId="7f207fc8-03d1-48c7-9795-2440acc08cbb" providerId="ADAL" clId="{17FCBABE-BB0F-5AEB-A8EA-4422061C88F3}" dt="2026-01-07T02:46:38.886" v="9409" actId="1076"/>
          <ac:picMkLst>
            <pc:docMk/>
            <pc:sldMk cId="4024348304" sldId="295"/>
            <ac:picMk id="28" creationId="{FA6A320C-BF72-250C-91A2-A977BB228A49}"/>
          </ac:picMkLst>
        </pc:picChg>
        <pc:picChg chg="add mod modCrop">
          <ac:chgData name="Shirley Serban" userId="7f207fc8-03d1-48c7-9795-2440acc08cbb" providerId="ADAL" clId="{17FCBABE-BB0F-5AEB-A8EA-4422061C88F3}" dt="2026-01-07T02:46:40.670" v="9410" actId="1076"/>
          <ac:picMkLst>
            <pc:docMk/>
            <pc:sldMk cId="4024348304" sldId="295"/>
            <ac:picMk id="33" creationId="{42A07ACE-95CE-A7A1-49F5-14EAC578CD36}"/>
          </ac:picMkLst>
        </pc:picChg>
        <pc:picChg chg="add mod">
          <ac:chgData name="Shirley Serban" userId="7f207fc8-03d1-48c7-9795-2440acc08cbb" providerId="ADAL" clId="{17FCBABE-BB0F-5AEB-A8EA-4422061C88F3}" dt="2026-01-07T02:46:42.523" v="9411" actId="1076"/>
          <ac:picMkLst>
            <pc:docMk/>
            <pc:sldMk cId="4024348304" sldId="295"/>
            <ac:picMk id="34" creationId="{8FA473B6-00E0-DD3B-8F68-62BC975D4EC3}"/>
          </ac:picMkLst>
        </pc:picChg>
        <pc:picChg chg="add mod modCrop">
          <ac:chgData name="Shirley Serban" userId="7f207fc8-03d1-48c7-9795-2440acc08cbb" providerId="ADAL" clId="{17FCBABE-BB0F-5AEB-A8EA-4422061C88F3}" dt="2026-01-07T03:18:05.226" v="11133" actId="732"/>
          <ac:picMkLst>
            <pc:docMk/>
            <pc:sldMk cId="4024348304" sldId="295"/>
            <ac:picMk id="37" creationId="{5C532D21-479D-3E9D-8D33-C068F2DA4DE2}"/>
          </ac:picMkLst>
        </pc:picChg>
      </pc:sldChg>
      <pc:sldChg chg="addSp delSp modSp add mod ord modClrScheme chgLayout modNotesTx">
        <pc:chgData name="Shirley Serban" userId="7f207fc8-03d1-48c7-9795-2440acc08cbb" providerId="ADAL" clId="{17FCBABE-BB0F-5AEB-A8EA-4422061C88F3}" dt="2026-01-13T22:14:48.733" v="12691" actId="20577"/>
        <pc:sldMkLst>
          <pc:docMk/>
          <pc:sldMk cId="1422667706" sldId="296"/>
        </pc:sldMkLst>
        <pc:spChg chg="add mod ord">
          <ac:chgData name="Shirley Serban" userId="7f207fc8-03d1-48c7-9795-2440acc08cbb" providerId="ADAL" clId="{17FCBABE-BB0F-5AEB-A8EA-4422061C88F3}" dt="2026-01-07T02:59:51" v="10595" actId="20577"/>
          <ac:spMkLst>
            <pc:docMk/>
            <pc:sldMk cId="1422667706" sldId="296"/>
            <ac:spMk id="2" creationId="{626575F6-F3F4-02D3-5CAE-88B93A0D84D8}"/>
          </ac:spMkLst>
        </pc:spChg>
        <pc:spChg chg="mod">
          <ac:chgData name="Shirley Serban" userId="7f207fc8-03d1-48c7-9795-2440acc08cbb" providerId="ADAL" clId="{17FCBABE-BB0F-5AEB-A8EA-4422061C88F3}" dt="2026-01-07T02:48:45.540" v="9513" actId="1076"/>
          <ac:spMkLst>
            <pc:docMk/>
            <pc:sldMk cId="1422667706" sldId="296"/>
            <ac:spMk id="5" creationId="{9FFBAD3C-0742-F8DA-FF25-3A3241699F31}"/>
          </ac:spMkLst>
        </pc:spChg>
        <pc:picChg chg="mod">
          <ac:chgData name="Shirley Serban" userId="7f207fc8-03d1-48c7-9795-2440acc08cbb" providerId="ADAL" clId="{17FCBABE-BB0F-5AEB-A8EA-4422061C88F3}" dt="2026-01-07T02:52:46.011" v="9813" actId="14100"/>
          <ac:picMkLst>
            <pc:docMk/>
            <pc:sldMk cId="1422667706" sldId="296"/>
            <ac:picMk id="8" creationId="{67365B74-C4D2-1168-A34B-515F50D7F051}"/>
          </ac:picMkLst>
        </pc:picChg>
        <pc:picChg chg="add mod">
          <ac:chgData name="Shirley Serban" userId="7f207fc8-03d1-48c7-9795-2440acc08cbb" providerId="ADAL" clId="{17FCBABE-BB0F-5AEB-A8EA-4422061C88F3}" dt="2026-01-07T02:53:32.447" v="9824" actId="167"/>
          <ac:picMkLst>
            <pc:docMk/>
            <pc:sldMk cId="1422667706" sldId="296"/>
            <ac:picMk id="12" creationId="{A505AEE7-6424-7731-0DDB-A92A4E745DB9}"/>
          </ac:picMkLst>
        </pc:picChg>
      </pc:sldChg>
      <pc:sldChg chg="addSp delSp modSp add mod modClrScheme delAnim modAnim chgLayout modNotesTx">
        <pc:chgData name="Shirley Serban" userId="7f207fc8-03d1-48c7-9795-2440acc08cbb" providerId="ADAL" clId="{17FCBABE-BB0F-5AEB-A8EA-4422061C88F3}" dt="2026-01-13T22:14:50.894" v="12692" actId="20577"/>
        <pc:sldMkLst>
          <pc:docMk/>
          <pc:sldMk cId="3540387041" sldId="297"/>
        </pc:sldMkLst>
        <pc:spChg chg="mod">
          <ac:chgData name="Shirley Serban" userId="7f207fc8-03d1-48c7-9795-2440acc08cbb" providerId="ADAL" clId="{17FCBABE-BB0F-5AEB-A8EA-4422061C88F3}" dt="2026-01-07T02:52:38.501" v="9812" actId="20577"/>
          <ac:spMkLst>
            <pc:docMk/>
            <pc:sldMk cId="3540387041" sldId="297"/>
            <ac:spMk id="5" creationId="{600B3F9F-FA7D-659A-98CB-699155F259C7}"/>
          </ac:spMkLst>
        </pc:spChg>
        <pc:spChg chg="add mod ord">
          <ac:chgData name="Shirley Serban" userId="7f207fc8-03d1-48c7-9795-2440acc08cbb" providerId="ADAL" clId="{17FCBABE-BB0F-5AEB-A8EA-4422061C88F3}" dt="2026-01-07T03:05:53.376" v="10930" actId="20577"/>
          <ac:spMkLst>
            <pc:docMk/>
            <pc:sldMk cId="3540387041" sldId="297"/>
            <ac:spMk id="6" creationId="{2A49B8CE-3C04-B934-1093-87D11F6A164A}"/>
          </ac:spMkLst>
        </pc:spChg>
        <pc:picChg chg="mod">
          <ac:chgData name="Shirley Serban" userId="7f207fc8-03d1-48c7-9795-2440acc08cbb" providerId="ADAL" clId="{17FCBABE-BB0F-5AEB-A8EA-4422061C88F3}" dt="2026-01-07T02:52:50.278" v="9814" actId="14100"/>
          <ac:picMkLst>
            <pc:docMk/>
            <pc:sldMk cId="3540387041" sldId="297"/>
            <ac:picMk id="8" creationId="{C400C737-1A00-8351-1795-812FBF0A16D3}"/>
          </ac:picMkLst>
        </pc:picChg>
        <pc:picChg chg="add mod modCrop">
          <ac:chgData name="Shirley Serban" userId="7f207fc8-03d1-48c7-9795-2440acc08cbb" providerId="ADAL" clId="{17FCBABE-BB0F-5AEB-A8EA-4422061C88F3}" dt="2026-01-07T02:53:26.273" v="9822" actId="167"/>
          <ac:picMkLst>
            <pc:docMk/>
            <pc:sldMk cId="3540387041" sldId="297"/>
            <ac:picMk id="14" creationId="{0DB991FF-50F6-8156-F89F-E1EDEA08A7FC}"/>
          </ac:picMkLst>
        </pc:picChg>
      </pc:sldChg>
      <pc:sldChg chg="addSp delSp modSp add mod addAnim delAnim modAnim modNotesTx">
        <pc:chgData name="Shirley Serban" userId="7f207fc8-03d1-48c7-9795-2440acc08cbb" providerId="ADAL" clId="{17FCBABE-BB0F-5AEB-A8EA-4422061C88F3}" dt="2026-01-13T22:15:09.260" v="12698" actId="20577"/>
        <pc:sldMkLst>
          <pc:docMk/>
          <pc:sldMk cId="2046523515" sldId="298"/>
        </pc:sldMkLst>
        <pc:spChg chg="add mod">
          <ac:chgData name="Shirley Serban" userId="7f207fc8-03d1-48c7-9795-2440acc08cbb" providerId="ADAL" clId="{17FCBABE-BB0F-5AEB-A8EA-4422061C88F3}" dt="2026-01-07T03:13:16.745" v="11116" actId="1076"/>
          <ac:spMkLst>
            <pc:docMk/>
            <pc:sldMk cId="2046523515" sldId="298"/>
            <ac:spMk id="31" creationId="{92361885-DF09-1227-5F61-04DEAA094BBA}"/>
          </ac:spMkLst>
        </pc:spChg>
        <pc:picChg chg="mod">
          <ac:chgData name="Shirley Serban" userId="7f207fc8-03d1-48c7-9795-2440acc08cbb" providerId="ADAL" clId="{17FCBABE-BB0F-5AEB-A8EA-4422061C88F3}" dt="2026-01-07T03:28:40.071" v="11207" actId="1076"/>
          <ac:picMkLst>
            <pc:docMk/>
            <pc:sldMk cId="2046523515" sldId="298"/>
            <ac:picMk id="11" creationId="{A296DF0A-3003-ECEC-1BA5-3E8770709541}"/>
          </ac:picMkLst>
        </pc:picChg>
        <pc:picChg chg="mod">
          <ac:chgData name="Shirley Serban" userId="7f207fc8-03d1-48c7-9795-2440acc08cbb" providerId="ADAL" clId="{17FCBABE-BB0F-5AEB-A8EA-4422061C88F3}" dt="2026-01-07T03:28:42.988" v="11208" actId="1076"/>
          <ac:picMkLst>
            <pc:docMk/>
            <pc:sldMk cId="2046523515" sldId="298"/>
            <ac:picMk id="15" creationId="{1347C47C-B896-6814-C57E-8701D8D6D2BB}"/>
          </ac:picMkLst>
        </pc:picChg>
        <pc:picChg chg="add mod">
          <ac:chgData name="Shirley Serban" userId="7f207fc8-03d1-48c7-9795-2440acc08cbb" providerId="ADAL" clId="{17FCBABE-BB0F-5AEB-A8EA-4422061C88F3}" dt="2026-01-07T03:13:00.612" v="11114" actId="1076"/>
          <ac:picMkLst>
            <pc:docMk/>
            <pc:sldMk cId="2046523515" sldId="298"/>
            <ac:picMk id="17" creationId="{64CD7F9E-0673-0B6B-0DAC-A7BCB61C6061}"/>
          </ac:picMkLst>
        </pc:picChg>
        <pc:picChg chg="add mod">
          <ac:chgData name="Shirley Serban" userId="7f207fc8-03d1-48c7-9795-2440acc08cbb" providerId="ADAL" clId="{17FCBABE-BB0F-5AEB-A8EA-4422061C88F3}" dt="2026-01-07T03:13:16.745" v="11116" actId="1076"/>
          <ac:picMkLst>
            <pc:docMk/>
            <pc:sldMk cId="2046523515" sldId="298"/>
            <ac:picMk id="18" creationId="{4A25B888-5EBE-CE70-368E-420C4D987395}"/>
          </ac:picMkLst>
        </pc:picChg>
        <pc:picChg chg="add mod">
          <ac:chgData name="Shirley Serban" userId="7f207fc8-03d1-48c7-9795-2440acc08cbb" providerId="ADAL" clId="{17FCBABE-BB0F-5AEB-A8EA-4422061C88F3}" dt="2026-01-07T03:28:46.125" v="11209" actId="1076"/>
          <ac:picMkLst>
            <pc:docMk/>
            <pc:sldMk cId="2046523515" sldId="298"/>
            <ac:picMk id="19" creationId="{A9AEDECC-D88A-4CF4-9CDC-BB8D67B8DB26}"/>
          </ac:picMkLst>
        </pc:picChg>
        <pc:picChg chg="add mod">
          <ac:chgData name="Shirley Serban" userId="7f207fc8-03d1-48c7-9795-2440acc08cbb" providerId="ADAL" clId="{17FCBABE-BB0F-5AEB-A8EA-4422061C88F3}" dt="2026-01-07T03:28:48.720" v="11210" actId="1076"/>
          <ac:picMkLst>
            <pc:docMk/>
            <pc:sldMk cId="2046523515" sldId="298"/>
            <ac:picMk id="20" creationId="{E427EEBE-CE7E-19BF-5B06-9227C0809E9F}"/>
          </ac:picMkLst>
        </pc:picChg>
        <pc:picChg chg="mod modCrop">
          <ac:chgData name="Shirley Serban" userId="7f207fc8-03d1-48c7-9795-2440acc08cbb" providerId="ADAL" clId="{17FCBABE-BB0F-5AEB-A8EA-4422061C88F3}" dt="2026-01-07T03:15:01.910" v="11124" actId="732"/>
          <ac:picMkLst>
            <pc:docMk/>
            <pc:sldMk cId="2046523515" sldId="298"/>
            <ac:picMk id="22" creationId="{0ABBC0C3-2C6B-E41E-51EE-A6AC47FEF786}"/>
          </ac:picMkLst>
        </pc:picChg>
        <pc:picChg chg="add mod">
          <ac:chgData name="Shirley Serban" userId="7f207fc8-03d1-48c7-9795-2440acc08cbb" providerId="ADAL" clId="{17FCBABE-BB0F-5AEB-A8EA-4422061C88F3}" dt="2026-01-07T03:28:52.051" v="11211" actId="1076"/>
          <ac:picMkLst>
            <pc:docMk/>
            <pc:sldMk cId="2046523515" sldId="298"/>
            <ac:picMk id="28" creationId="{E7861554-0603-D919-D183-E79CB49F6C0B}"/>
          </ac:picMkLst>
        </pc:picChg>
        <pc:picChg chg="add mod">
          <ac:chgData name="Shirley Serban" userId="7f207fc8-03d1-48c7-9795-2440acc08cbb" providerId="ADAL" clId="{17FCBABE-BB0F-5AEB-A8EA-4422061C88F3}" dt="2026-01-07T03:28:54.667" v="11212" actId="1076"/>
          <ac:picMkLst>
            <pc:docMk/>
            <pc:sldMk cId="2046523515" sldId="298"/>
            <ac:picMk id="29" creationId="{A9C12D00-CFEA-B063-EB60-85C74D2B4809}"/>
          </ac:picMkLst>
        </pc:picChg>
        <pc:picChg chg="add mod">
          <ac:chgData name="Shirley Serban" userId="7f207fc8-03d1-48c7-9795-2440acc08cbb" providerId="ADAL" clId="{17FCBABE-BB0F-5AEB-A8EA-4422061C88F3}" dt="2026-01-07T03:44:57.420" v="11604"/>
          <ac:picMkLst>
            <pc:docMk/>
            <pc:sldMk cId="2046523515" sldId="298"/>
            <ac:picMk id="32" creationId="{00B7642F-CEC0-8D65-850F-C7B0DABF676D}"/>
          </ac:picMkLst>
        </pc:picChg>
      </pc:sldChg>
      <pc:sldChg chg="addSp delSp modSp add mod modClrScheme modAnim chgLayout modNotesTx">
        <pc:chgData name="Shirley Serban" userId="7f207fc8-03d1-48c7-9795-2440acc08cbb" providerId="ADAL" clId="{17FCBABE-BB0F-5AEB-A8EA-4422061C88F3}" dt="2026-01-13T22:14:57.615" v="12694" actId="20577"/>
        <pc:sldMkLst>
          <pc:docMk/>
          <pc:sldMk cId="2185276777" sldId="299"/>
        </pc:sldMkLst>
        <pc:spChg chg="add mod ord">
          <ac:chgData name="Shirley Serban" userId="7f207fc8-03d1-48c7-9795-2440acc08cbb" providerId="ADAL" clId="{17FCBABE-BB0F-5AEB-A8EA-4422061C88F3}" dt="2026-01-07T03:02:00.229" v="10702" actId="20577"/>
          <ac:spMkLst>
            <pc:docMk/>
            <pc:sldMk cId="2185276777" sldId="299"/>
            <ac:spMk id="2" creationId="{4C995C8B-0456-58DF-AFFD-34B62341F09A}"/>
          </ac:spMkLst>
        </pc:spChg>
        <pc:spChg chg="mod">
          <ac:chgData name="Shirley Serban" userId="7f207fc8-03d1-48c7-9795-2440acc08cbb" providerId="ADAL" clId="{17FCBABE-BB0F-5AEB-A8EA-4422061C88F3}" dt="2026-01-07T03:41:35.494" v="11569" actId="20577"/>
          <ac:spMkLst>
            <pc:docMk/>
            <pc:sldMk cId="2185276777" sldId="299"/>
            <ac:spMk id="5" creationId="{95E3E8C6-0530-F276-A669-3AE9F8FFFF29}"/>
          </ac:spMkLst>
        </pc:spChg>
        <pc:picChg chg="add mod">
          <ac:chgData name="Shirley Serban" userId="7f207fc8-03d1-48c7-9795-2440acc08cbb" providerId="ADAL" clId="{17FCBABE-BB0F-5AEB-A8EA-4422061C88F3}" dt="2026-01-07T03:18:12.835" v="11135" actId="167"/>
          <ac:picMkLst>
            <pc:docMk/>
            <pc:sldMk cId="2185276777" sldId="299"/>
            <ac:picMk id="12" creationId="{84EAC869-1A6B-098B-E1AB-CD13F0F77932}"/>
          </ac:picMkLst>
        </pc:picChg>
      </pc:sldChg>
      <pc:sldChg chg="addSp modSp add mod modNotesTx">
        <pc:chgData name="Shirley Serban" userId="7f207fc8-03d1-48c7-9795-2440acc08cbb" providerId="ADAL" clId="{17FCBABE-BB0F-5AEB-A8EA-4422061C88F3}" dt="2026-01-13T22:15:00.812" v="12695" actId="20577"/>
        <pc:sldMkLst>
          <pc:docMk/>
          <pc:sldMk cId="2561872231" sldId="300"/>
        </pc:sldMkLst>
        <pc:spChg chg="mod">
          <ac:chgData name="Shirley Serban" userId="7f207fc8-03d1-48c7-9795-2440acc08cbb" providerId="ADAL" clId="{17FCBABE-BB0F-5AEB-A8EA-4422061C88F3}" dt="2026-01-07T03:03:47.447" v="10814" actId="20577"/>
          <ac:spMkLst>
            <pc:docMk/>
            <pc:sldMk cId="2561872231" sldId="300"/>
            <ac:spMk id="5" creationId="{8B87F487-E05E-351B-1C72-E589F1B53367}"/>
          </ac:spMkLst>
        </pc:spChg>
        <pc:picChg chg="add mod modCrop">
          <ac:chgData name="Shirley Serban" userId="7f207fc8-03d1-48c7-9795-2440acc08cbb" providerId="ADAL" clId="{17FCBABE-BB0F-5AEB-A8EA-4422061C88F3}" dt="2026-01-07T03:19:22.330" v="11142" actId="167"/>
          <ac:picMkLst>
            <pc:docMk/>
            <pc:sldMk cId="2561872231" sldId="300"/>
            <ac:picMk id="7" creationId="{FE5241FA-F12C-6801-7538-32F50F279E10}"/>
          </ac:picMkLst>
        </pc:picChg>
      </pc:sldChg>
      <pc:sldChg chg="addSp modSp add mod modNotesTx">
        <pc:chgData name="Shirley Serban" userId="7f207fc8-03d1-48c7-9795-2440acc08cbb" providerId="ADAL" clId="{17FCBABE-BB0F-5AEB-A8EA-4422061C88F3}" dt="2026-01-13T22:15:03.647" v="12696" actId="20577"/>
        <pc:sldMkLst>
          <pc:docMk/>
          <pc:sldMk cId="2407716267" sldId="301"/>
        </pc:sldMkLst>
        <pc:spChg chg="mod">
          <ac:chgData name="Shirley Serban" userId="7f207fc8-03d1-48c7-9795-2440acc08cbb" providerId="ADAL" clId="{17FCBABE-BB0F-5AEB-A8EA-4422061C88F3}" dt="2026-01-07T03:19:42.606" v="11145" actId="14100"/>
          <ac:spMkLst>
            <pc:docMk/>
            <pc:sldMk cId="2407716267" sldId="301"/>
            <ac:spMk id="5" creationId="{A679FC20-15F3-F780-3AD9-0F13E65C5F2D}"/>
          </ac:spMkLst>
        </pc:spChg>
        <pc:picChg chg="add mod">
          <ac:chgData name="Shirley Serban" userId="7f207fc8-03d1-48c7-9795-2440acc08cbb" providerId="ADAL" clId="{17FCBABE-BB0F-5AEB-A8EA-4422061C88F3}" dt="2026-01-07T03:19:31.743" v="11144" actId="167"/>
          <ac:picMkLst>
            <pc:docMk/>
            <pc:sldMk cId="2407716267" sldId="301"/>
            <ac:picMk id="6" creationId="{FEA6DDDA-EF8C-BC17-160A-E300E659F1EC}"/>
          </ac:picMkLst>
        </pc:picChg>
      </pc:sldChg>
      <pc:sldChg chg="modSp add mod modNotesTx">
        <pc:chgData name="Shirley Serban" userId="7f207fc8-03d1-48c7-9795-2440acc08cbb" providerId="ADAL" clId="{17FCBABE-BB0F-5AEB-A8EA-4422061C88F3}" dt="2026-01-13T22:15:06.675" v="12697" actId="20577"/>
        <pc:sldMkLst>
          <pc:docMk/>
          <pc:sldMk cId="784242799" sldId="302"/>
        </pc:sldMkLst>
        <pc:spChg chg="mod">
          <ac:chgData name="Shirley Serban" userId="7f207fc8-03d1-48c7-9795-2440acc08cbb" providerId="ADAL" clId="{17FCBABE-BB0F-5AEB-A8EA-4422061C88F3}" dt="2026-01-07T03:41:29.520" v="11567" actId="20577"/>
          <ac:spMkLst>
            <pc:docMk/>
            <pc:sldMk cId="784242799" sldId="302"/>
            <ac:spMk id="5" creationId="{25C52787-96AD-A6F2-4B68-FB77BFD36E5C}"/>
          </ac:spMkLst>
        </pc:spChg>
        <pc:picChg chg="mod">
          <ac:chgData name="Shirley Serban" userId="7f207fc8-03d1-48c7-9795-2440acc08cbb" providerId="ADAL" clId="{17FCBABE-BB0F-5AEB-A8EA-4422061C88F3}" dt="2026-01-07T03:05:26.781" v="10907" actId="14100"/>
          <ac:picMkLst>
            <pc:docMk/>
            <pc:sldMk cId="784242799" sldId="302"/>
            <ac:picMk id="8" creationId="{D72472E0-2D75-9CB2-2F1F-EA23A2F61CBA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1-13T22:15:11.701" v="12699" actId="20577"/>
        <pc:sldMkLst>
          <pc:docMk/>
          <pc:sldMk cId="3558993060" sldId="303"/>
        </pc:sldMkLst>
        <pc:spChg chg="add mod">
          <ac:chgData name="Shirley Serban" userId="7f207fc8-03d1-48c7-9795-2440acc08cbb" providerId="ADAL" clId="{17FCBABE-BB0F-5AEB-A8EA-4422061C88F3}" dt="2026-01-08T19:02:57.567" v="12629"/>
          <ac:spMkLst>
            <pc:docMk/>
            <pc:sldMk cId="3558993060" sldId="303"/>
            <ac:spMk id="5" creationId="{93A5D35E-3152-FCA2-B995-BCBDA6089CD7}"/>
          </ac:spMkLst>
        </pc:spChg>
        <pc:spChg chg="add mod">
          <ac:chgData name="Shirley Serban" userId="7f207fc8-03d1-48c7-9795-2440acc08cbb" providerId="ADAL" clId="{17FCBABE-BB0F-5AEB-A8EA-4422061C88F3}" dt="2026-01-08T19:03:13.205" v="12635"/>
          <ac:spMkLst>
            <pc:docMk/>
            <pc:sldMk cId="3558993060" sldId="303"/>
            <ac:spMk id="13" creationId="{AF1094BE-040A-4CD0-B82B-E13926DC33E4}"/>
          </ac:spMkLst>
        </pc:spChg>
        <pc:spChg chg="add mod">
          <ac:chgData name="Shirley Serban" userId="7f207fc8-03d1-48c7-9795-2440acc08cbb" providerId="ADAL" clId="{17FCBABE-BB0F-5AEB-A8EA-4422061C88F3}" dt="2026-01-08T19:03:14.986" v="12636" actId="20577"/>
          <ac:spMkLst>
            <pc:docMk/>
            <pc:sldMk cId="3558993060" sldId="303"/>
            <ac:spMk id="14" creationId="{D64B8992-0E80-233E-A4A9-E88A3243CE78}"/>
          </ac:spMkLst>
        </pc:spChg>
        <pc:spChg chg="add mod">
          <ac:chgData name="Shirley Serban" userId="7f207fc8-03d1-48c7-9795-2440acc08cbb" providerId="ADAL" clId="{17FCBABE-BB0F-5AEB-A8EA-4422061C88F3}" dt="2026-01-07T03:40:55.073" v="11565" actId="1076"/>
          <ac:spMkLst>
            <pc:docMk/>
            <pc:sldMk cId="3558993060" sldId="303"/>
            <ac:spMk id="23" creationId="{19711E9A-CD02-44A5-7CC3-07C06FF2F901}"/>
          </ac:spMkLst>
        </pc:spChg>
        <pc:picChg chg="add mod modCrop">
          <ac:chgData name="Shirley Serban" userId="7f207fc8-03d1-48c7-9795-2440acc08cbb" providerId="ADAL" clId="{17FCBABE-BB0F-5AEB-A8EA-4422061C88F3}" dt="2026-01-07T03:37:33.984" v="11511"/>
          <ac:picMkLst>
            <pc:docMk/>
            <pc:sldMk cId="3558993060" sldId="303"/>
            <ac:picMk id="7" creationId="{EE98A183-474A-BAE2-5380-DD76B7E628A1}"/>
          </ac:picMkLst>
        </pc:picChg>
        <pc:picChg chg="mod modCrop">
          <ac:chgData name="Shirley Serban" userId="7f207fc8-03d1-48c7-9795-2440acc08cbb" providerId="ADAL" clId="{17FCBABE-BB0F-5AEB-A8EA-4422061C88F3}" dt="2026-01-08T19:04:38.333" v="12641" actId="1076"/>
          <ac:picMkLst>
            <pc:docMk/>
            <pc:sldMk cId="3558993060" sldId="303"/>
            <ac:picMk id="22" creationId="{0ABBC0C3-2C6B-E41E-51EE-A6AC47FEF786}"/>
          </ac:picMkLst>
        </pc:picChg>
        <pc:picChg chg="add mod">
          <ac:chgData name="Shirley Serban" userId="7f207fc8-03d1-48c7-9795-2440acc08cbb" providerId="ADAL" clId="{17FCBABE-BB0F-5AEB-A8EA-4422061C88F3}" dt="2026-01-07T03:49:40.214" v="11879" actId="1076"/>
          <ac:picMkLst>
            <pc:docMk/>
            <pc:sldMk cId="3558993060" sldId="303"/>
            <ac:picMk id="24" creationId="{BA9A0452-9B70-027B-4AE2-542A0F069E9F}"/>
          </ac:picMkLst>
        </pc:picChg>
        <pc:picChg chg="add mod">
          <ac:chgData name="Shirley Serban" userId="7f207fc8-03d1-48c7-9795-2440acc08cbb" providerId="ADAL" clId="{17FCBABE-BB0F-5AEB-A8EA-4422061C88F3}" dt="2026-01-07T03:51:28.428" v="11893" actId="1076"/>
          <ac:picMkLst>
            <pc:docMk/>
            <pc:sldMk cId="3558993060" sldId="303"/>
            <ac:picMk id="25" creationId="{889BDAD3-4ED0-F2A5-F783-EBB4332C78EC}"/>
          </ac:picMkLst>
        </pc:picChg>
        <pc:picChg chg="add mod">
          <ac:chgData name="Shirley Serban" userId="7f207fc8-03d1-48c7-9795-2440acc08cbb" providerId="ADAL" clId="{17FCBABE-BB0F-5AEB-A8EA-4422061C88F3}" dt="2026-01-07T03:51:30.921" v="11894" actId="1076"/>
          <ac:picMkLst>
            <pc:docMk/>
            <pc:sldMk cId="3558993060" sldId="303"/>
            <ac:picMk id="26" creationId="{87A7525D-C7EF-2125-EF35-2A9E9FC20931}"/>
          </ac:picMkLst>
        </pc:picChg>
      </pc:sldChg>
      <pc:sldChg chg="modSp add mod modAnim modNotesTx">
        <pc:chgData name="Shirley Serban" userId="7f207fc8-03d1-48c7-9795-2440acc08cbb" providerId="ADAL" clId="{17FCBABE-BB0F-5AEB-A8EA-4422061C88F3}" dt="2026-01-13T22:15:17.371" v="12701" actId="20577"/>
        <pc:sldMkLst>
          <pc:docMk/>
          <pc:sldMk cId="2884088555" sldId="2129"/>
        </pc:sldMkLst>
        <pc:spChg chg="mod">
          <ac:chgData name="Shirley Serban" userId="7f207fc8-03d1-48c7-9795-2440acc08cbb" providerId="ADAL" clId="{17FCBABE-BB0F-5AEB-A8EA-4422061C88F3}" dt="2026-01-07T03:55:59.114" v="12116" actId="6549"/>
          <ac:spMkLst>
            <pc:docMk/>
            <pc:sldMk cId="2884088555" sldId="2129"/>
            <ac:spMk id="23" creationId="{DF19E78B-C349-6A07-A9AD-684F7560659A}"/>
          </ac:spMkLst>
        </pc:spChg>
        <pc:spChg chg="mod">
          <ac:chgData name="Shirley Serban" userId="7f207fc8-03d1-48c7-9795-2440acc08cbb" providerId="ADAL" clId="{17FCBABE-BB0F-5AEB-A8EA-4422061C88F3}" dt="2026-01-07T03:56:20.523" v="12141" actId="14100"/>
          <ac:spMkLst>
            <pc:docMk/>
            <pc:sldMk cId="2884088555" sldId="212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1-07T19:52:47.423" v="12593" actId="14100"/>
          <ac:spMkLst>
            <pc:docMk/>
            <pc:sldMk cId="2884088555" sldId="212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1-07T03:57:51.150" v="12311" actId="20577"/>
          <ac:spMkLst>
            <pc:docMk/>
            <pc:sldMk cId="2884088555" sldId="212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1-07T03:56:27.094" v="12149" actId="20577"/>
          <ac:spMkLst>
            <pc:docMk/>
            <pc:sldMk cId="2884088555" sldId="212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1-07T03:56:31.200" v="12156" actId="20577"/>
          <ac:spMkLst>
            <pc:docMk/>
            <pc:sldMk cId="2884088555" sldId="212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1-07T03:56:35.837" v="12165" actId="20577"/>
          <ac:spMkLst>
            <pc:docMk/>
            <pc:sldMk cId="2884088555" sldId="2129"/>
            <ac:spMk id="49" creationId="{01749F08-D986-FB64-FB1F-5613BCDB61DD}"/>
          </ac:spMkLst>
        </pc:spChg>
        <pc:inkChg chg="mod">
          <ac:chgData name="Shirley Serban" userId="7f207fc8-03d1-48c7-9795-2440acc08cbb" providerId="ADAL" clId="{17FCBABE-BB0F-5AEB-A8EA-4422061C88F3}" dt="2026-01-07T03:56:33.229" v="12157" actId="1076"/>
          <ac:inkMkLst>
            <pc:docMk/>
            <pc:sldMk cId="2884088555" sldId="2129"/>
            <ac:inkMk id="4" creationId="{6D8DF43A-A4A8-390F-7147-56CE43C3639D}"/>
          </ac:inkMkLst>
        </pc:inkChg>
      </pc:sldChg>
      <pc:sldMasterChg chg="modSp mod modSldLayout">
        <pc:chgData name="Shirley Serban" userId="7f207fc8-03d1-48c7-9795-2440acc08cbb" providerId="ADAL" clId="{17FCBABE-BB0F-5AEB-A8EA-4422061C88F3}" dt="2026-01-05T19:24:13.094" v="60" actId="20577"/>
        <pc:sldMasterMkLst>
          <pc:docMk/>
          <pc:sldMasterMk cId="2142349000" sldId="2147486213"/>
        </pc:sldMasterMkLst>
        <pc:spChg chg="mod">
          <ac:chgData name="Shirley Serban" userId="7f207fc8-03d1-48c7-9795-2440acc08cbb" providerId="ADAL" clId="{17FCBABE-BB0F-5AEB-A8EA-4422061C88F3}" dt="2026-01-05T19:24:13.094" v="60" actId="20577"/>
          <ac:spMkLst>
            <pc:docMk/>
            <pc:sldMasterMk cId="2142349000" sldId="2147486213"/>
            <ac:spMk id="2" creationId="{71A0F8B2-D0DB-B401-E009-D94E6CC238AE}"/>
          </ac:spMkLst>
        </pc:spChg>
        <pc:sldLayoutChg chg="modSp mod">
          <pc:chgData name="Shirley Serban" userId="7f207fc8-03d1-48c7-9795-2440acc08cbb" providerId="ADAL" clId="{17FCBABE-BB0F-5AEB-A8EA-4422061C88F3}" dt="2025-12-29T01:47:53.432" v="4" actId="2711"/>
          <pc:sldLayoutMkLst>
            <pc:docMk/>
            <pc:sldMasterMk cId="2142349000" sldId="2147486213"/>
            <pc:sldLayoutMk cId="2470040019" sldId="2147486355"/>
          </pc:sldLayoutMkLst>
          <pc:spChg chg="mod">
            <ac:chgData name="Shirley Serban" userId="7f207fc8-03d1-48c7-9795-2440acc08cbb" providerId="ADAL" clId="{17FCBABE-BB0F-5AEB-A8EA-4422061C88F3}" dt="2025-12-29T01:47:53.432" v="4" actId="2711"/>
            <ac:spMkLst>
              <pc:docMk/>
              <pc:sldMasterMk cId="2142349000" sldId="2147486213"/>
              <pc:sldLayoutMk cId="2470040019" sldId="2147486355"/>
              <ac:spMk id="2" creationId="{8988F73C-AA3F-C5F1-4CBF-7EA4A7EAF57D}"/>
            </ac:spMkLst>
          </pc:spChg>
        </pc:sldLayoutChg>
        <pc:sldLayoutChg chg="modSp mod">
          <pc:chgData name="Shirley Serban" userId="7f207fc8-03d1-48c7-9795-2440acc08cbb" providerId="ADAL" clId="{17FCBABE-BB0F-5AEB-A8EA-4422061C88F3}" dt="2026-01-05T19:23:54.801" v="59" actId="20577"/>
          <pc:sldLayoutMkLst>
            <pc:docMk/>
            <pc:sldMasterMk cId="2142349000" sldId="2147486213"/>
            <pc:sldLayoutMk cId="1234440591" sldId="2147486410"/>
          </pc:sldLayoutMkLst>
          <pc:spChg chg="mod">
            <ac:chgData name="Shirley Serban" userId="7f207fc8-03d1-48c7-9795-2440acc08cbb" providerId="ADAL" clId="{17FCBABE-BB0F-5AEB-A8EA-4422061C88F3}" dt="2026-01-05T19:23:49.055" v="40" actId="20577"/>
            <ac:spMkLst>
              <pc:docMk/>
              <pc:sldMasterMk cId="2142349000" sldId="2147486213"/>
              <pc:sldLayoutMk cId="1234440591" sldId="2147486410"/>
              <ac:spMk id="6" creationId="{8391A97E-F8BA-65B7-003F-1A283C89E4C0}"/>
            </ac:spMkLst>
          </pc:spChg>
          <pc:spChg chg="mod">
            <ac:chgData name="Shirley Serban" userId="7f207fc8-03d1-48c7-9795-2440acc08cbb" providerId="ADAL" clId="{17FCBABE-BB0F-5AEB-A8EA-4422061C88F3}" dt="2026-01-05T19:23:45.542" v="39" actId="20577"/>
            <ac:spMkLst>
              <pc:docMk/>
              <pc:sldMasterMk cId="2142349000" sldId="2147486213"/>
              <pc:sldLayoutMk cId="1234440591" sldId="2147486410"/>
              <ac:spMk id="7" creationId="{F4384A7B-DDD5-84C7-F677-30C2CC5AFCCB}"/>
            </ac:spMkLst>
          </pc:spChg>
          <pc:spChg chg="mod">
            <ac:chgData name="Shirley Serban" userId="7f207fc8-03d1-48c7-9795-2440acc08cbb" providerId="ADAL" clId="{17FCBABE-BB0F-5AEB-A8EA-4422061C88F3}" dt="2026-01-05T19:23:54.801" v="59" actId="20577"/>
            <ac:spMkLst>
              <pc:docMk/>
              <pc:sldMasterMk cId="2142349000" sldId="2147486213"/>
              <pc:sldLayoutMk cId="1234440591" sldId="2147486410"/>
              <ac:spMk id="8" creationId="{049C404D-84A0-2C7F-A4DF-099DF33D381F}"/>
            </ac:spMkLst>
          </pc:spChg>
        </pc:sldLayoutChg>
      </pc:sldMasterChg>
    </pc:docChg>
  </pc:docChgLst>
  <pc:docChgLst>
    <pc:chgData name="Chantal Rae" userId="a1db561e-73a2-489d-a119-0f73c1c2f06f" providerId="ADAL" clId="{9405610D-99D2-4366-AFD5-0E1170B5A8BB}"/>
    <pc:docChg chg="undo custSel modSld modMainMaster">
      <pc:chgData name="Chantal Rae" userId="a1db561e-73a2-489d-a119-0f73c1c2f06f" providerId="ADAL" clId="{9405610D-99D2-4366-AFD5-0E1170B5A8BB}" dt="2026-01-08T00:17:11.883" v="15" actId="20577"/>
      <pc:docMkLst>
        <pc:docMk/>
      </pc:docMkLst>
      <pc:sldChg chg="modNotesTx">
        <pc:chgData name="Chantal Rae" userId="a1db561e-73a2-489d-a119-0f73c1c2f06f" providerId="ADAL" clId="{9405610D-99D2-4366-AFD5-0E1170B5A8BB}" dt="2026-01-08T00:15:40.803" v="6" actId="20577"/>
        <pc:sldMkLst>
          <pc:docMk/>
          <pc:sldMk cId="1701428058" sldId="286"/>
        </pc:sldMkLst>
      </pc:sldChg>
      <pc:sldChg chg="modNotesTx">
        <pc:chgData name="Chantal Rae" userId="a1db561e-73a2-489d-a119-0f73c1c2f06f" providerId="ADAL" clId="{9405610D-99D2-4366-AFD5-0E1170B5A8BB}" dt="2026-01-08T00:16:14.091" v="10" actId="20577"/>
        <pc:sldMkLst>
          <pc:docMk/>
          <pc:sldMk cId="908069712" sldId="291"/>
        </pc:sldMkLst>
      </pc:sldChg>
      <pc:sldChg chg="modNotesTx">
        <pc:chgData name="Chantal Rae" userId="a1db561e-73a2-489d-a119-0f73c1c2f06f" providerId="ADAL" clId="{9405610D-99D2-4366-AFD5-0E1170B5A8BB}" dt="2026-01-08T00:16:26.499" v="12" actId="20577"/>
        <pc:sldMkLst>
          <pc:docMk/>
          <pc:sldMk cId="904809621" sldId="294"/>
        </pc:sldMkLst>
      </pc:sldChg>
      <pc:sldChg chg="modNotesTx">
        <pc:chgData name="Chantal Rae" userId="a1db561e-73a2-489d-a119-0f73c1c2f06f" providerId="ADAL" clId="{9405610D-99D2-4366-AFD5-0E1170B5A8BB}" dt="2026-01-08T00:17:11.883" v="15" actId="20577"/>
        <pc:sldMkLst>
          <pc:docMk/>
          <pc:sldMk cId="1422667706" sldId="296"/>
        </pc:sldMkLst>
      </pc:sldChg>
      <pc:sldChg chg="modSp mod">
        <pc:chgData name="Chantal Rae" userId="a1db561e-73a2-489d-a119-0f73c1c2f06f" providerId="ADAL" clId="{9405610D-99D2-4366-AFD5-0E1170B5A8BB}" dt="2026-01-08T00:00:42.749" v="0" actId="2711"/>
        <pc:sldMkLst>
          <pc:docMk/>
          <pc:sldMk cId="2884088555" sldId="2129"/>
        </pc:sldMkLst>
        <pc:graphicFrameChg chg="modGraphic">
          <ac:chgData name="Chantal Rae" userId="a1db561e-73a2-489d-a119-0f73c1c2f06f" providerId="ADAL" clId="{9405610D-99D2-4366-AFD5-0E1170B5A8BB}" dt="2026-01-08T00:00:42.749" v="0" actId="2711"/>
          <ac:graphicFrameMkLst>
            <pc:docMk/>
            <pc:sldMk cId="2884088555" sldId="2129"/>
            <ac:graphicFrameMk id="53" creationId="{D15631FF-8277-6009-A449-43776AD79845}"/>
          </ac:graphicFrameMkLst>
        </pc:graphicFrameChg>
      </pc:sldChg>
      <pc:sldMasterChg chg="delSp mod">
        <pc:chgData name="Chantal Rae" userId="a1db561e-73a2-489d-a119-0f73c1c2f06f" providerId="ADAL" clId="{9405610D-99D2-4366-AFD5-0E1170B5A8BB}" dt="2026-01-08T00:01:24.941" v="1" actId="478"/>
        <pc:sldMasterMkLst>
          <pc:docMk/>
          <pc:sldMasterMk cId="2142349000" sldId="2147486213"/>
        </pc:sldMasterMkLst>
      </pc:sldMasterChg>
    </pc:docChg>
  </pc:docChgLst>
  <pc:docChgLst>
    <pc:chgData name="Gayle Oddy" userId="61c9dd14-8266-4dbc-b27d-5a316dd0cb9a" providerId="ADAL" clId="{C5BADC1B-66B3-45B4-AFC1-D10FA843833F}"/>
    <pc:docChg chg="undo custSel modSld modMainMaster">
      <pc:chgData name="Gayle Oddy" userId="61c9dd14-8266-4dbc-b27d-5a316dd0cb9a" providerId="ADAL" clId="{C5BADC1B-66B3-45B4-AFC1-D10FA843833F}" dt="2026-01-08T09:41:08.816" v="191" actId="20577"/>
      <pc:docMkLst>
        <pc:docMk/>
      </pc:docMkLst>
      <pc:sldChg chg="modSp mod">
        <pc:chgData name="Gayle Oddy" userId="61c9dd14-8266-4dbc-b27d-5a316dd0cb9a" providerId="ADAL" clId="{C5BADC1B-66B3-45B4-AFC1-D10FA843833F}" dt="2026-01-08T09:28:51.695" v="26" actId="1036"/>
        <pc:sldMkLst>
          <pc:docMk/>
          <pc:sldMk cId="4246314574" sldId="263"/>
        </pc:sldMkLst>
        <pc:spChg chg="mod">
          <ac:chgData name="Gayle Oddy" userId="61c9dd14-8266-4dbc-b27d-5a316dd0cb9a" providerId="ADAL" clId="{C5BADC1B-66B3-45B4-AFC1-D10FA843833F}" dt="2026-01-08T09:28:51.695" v="26" actId="1036"/>
          <ac:spMkLst>
            <pc:docMk/>
            <pc:sldMk cId="4246314574" sldId="263"/>
            <ac:spMk id="5" creationId="{A3A389CF-409E-BCCF-78B8-2558543BD3F5}"/>
          </ac:spMkLst>
        </pc:spChg>
      </pc:sldChg>
      <pc:sldChg chg="modSp mod">
        <pc:chgData name="Gayle Oddy" userId="61c9dd14-8266-4dbc-b27d-5a316dd0cb9a" providerId="ADAL" clId="{C5BADC1B-66B3-45B4-AFC1-D10FA843833F}" dt="2026-01-08T09:29:22.350" v="31" actId="1036"/>
        <pc:sldMkLst>
          <pc:docMk/>
          <pc:sldMk cId="1566324052" sldId="267"/>
        </pc:sldMkLst>
        <pc:spChg chg="mod">
          <ac:chgData name="Gayle Oddy" userId="61c9dd14-8266-4dbc-b27d-5a316dd0cb9a" providerId="ADAL" clId="{C5BADC1B-66B3-45B4-AFC1-D10FA843833F}" dt="2026-01-08T09:29:22.350" v="31" actId="1036"/>
          <ac:spMkLst>
            <pc:docMk/>
            <pc:sldMk cId="1566324052" sldId="267"/>
            <ac:spMk id="2" creationId="{D82BCA93-E597-1D74-5EC7-15FAC03EB4F6}"/>
          </ac:spMkLst>
        </pc:spChg>
      </pc:sldChg>
      <pc:sldChg chg="modSp mod">
        <pc:chgData name="Gayle Oddy" userId="61c9dd14-8266-4dbc-b27d-5a316dd0cb9a" providerId="ADAL" clId="{C5BADC1B-66B3-45B4-AFC1-D10FA843833F}" dt="2026-01-08T09:31:20.986" v="39" actId="20577"/>
        <pc:sldMkLst>
          <pc:docMk/>
          <pc:sldMk cId="2442967375" sldId="276"/>
        </pc:sldMkLst>
        <pc:spChg chg="mod">
          <ac:chgData name="Gayle Oddy" userId="61c9dd14-8266-4dbc-b27d-5a316dd0cb9a" providerId="ADAL" clId="{C5BADC1B-66B3-45B4-AFC1-D10FA843833F}" dt="2026-01-08T09:31:20.986" v="39" actId="20577"/>
          <ac:spMkLst>
            <pc:docMk/>
            <pc:sldMk cId="2442967375" sldId="276"/>
            <ac:spMk id="9" creationId="{CC3AD4B0-0923-237E-2EF5-7C829722F8A0}"/>
          </ac:spMkLst>
        </pc:spChg>
      </pc:sldChg>
      <pc:sldChg chg="modSp mod">
        <pc:chgData name="Gayle Oddy" userId="61c9dd14-8266-4dbc-b27d-5a316dd0cb9a" providerId="ADAL" clId="{C5BADC1B-66B3-45B4-AFC1-D10FA843833F}" dt="2026-01-08T09:29:09.741" v="29" actId="1036"/>
        <pc:sldMkLst>
          <pc:docMk/>
          <pc:sldMk cId="3033057586" sldId="284"/>
        </pc:sldMkLst>
        <pc:spChg chg="mod">
          <ac:chgData name="Gayle Oddy" userId="61c9dd14-8266-4dbc-b27d-5a316dd0cb9a" providerId="ADAL" clId="{C5BADC1B-66B3-45B4-AFC1-D10FA843833F}" dt="2026-01-08T09:29:09.741" v="29" actId="1036"/>
          <ac:spMkLst>
            <pc:docMk/>
            <pc:sldMk cId="3033057586" sldId="284"/>
            <ac:spMk id="3" creationId="{D8222A10-1AC3-1FC1-FC95-C313FBEA46FE}"/>
          </ac:spMkLst>
        </pc:spChg>
      </pc:sldChg>
      <pc:sldChg chg="modSp mod">
        <pc:chgData name="Gayle Oddy" userId="61c9dd14-8266-4dbc-b27d-5a316dd0cb9a" providerId="ADAL" clId="{C5BADC1B-66B3-45B4-AFC1-D10FA843833F}" dt="2026-01-08T09:29:15.645" v="30" actId="1036"/>
        <pc:sldMkLst>
          <pc:docMk/>
          <pc:sldMk cId="583104272" sldId="285"/>
        </pc:sldMkLst>
        <pc:spChg chg="mod">
          <ac:chgData name="Gayle Oddy" userId="61c9dd14-8266-4dbc-b27d-5a316dd0cb9a" providerId="ADAL" clId="{C5BADC1B-66B3-45B4-AFC1-D10FA843833F}" dt="2026-01-08T09:29:15.645" v="30" actId="1036"/>
          <ac:spMkLst>
            <pc:docMk/>
            <pc:sldMk cId="583104272" sldId="285"/>
            <ac:spMk id="26" creationId="{92DD32C6-A069-1D92-AEE4-28F70FEE161F}"/>
          </ac:spMkLst>
        </pc:spChg>
      </pc:sldChg>
      <pc:sldChg chg="modSp mod">
        <pc:chgData name="Gayle Oddy" userId="61c9dd14-8266-4dbc-b27d-5a316dd0cb9a" providerId="ADAL" clId="{C5BADC1B-66B3-45B4-AFC1-D10FA843833F}" dt="2026-01-08T09:27:33.653" v="15" actId="1036"/>
        <pc:sldMkLst>
          <pc:docMk/>
          <pc:sldMk cId="4024348304" sldId="295"/>
        </pc:sldMkLst>
        <pc:spChg chg="mod">
          <ac:chgData name="Gayle Oddy" userId="61c9dd14-8266-4dbc-b27d-5a316dd0cb9a" providerId="ADAL" clId="{C5BADC1B-66B3-45B4-AFC1-D10FA843833F}" dt="2026-01-08T09:27:33.653" v="15" actId="1036"/>
          <ac:spMkLst>
            <pc:docMk/>
            <pc:sldMk cId="4024348304" sldId="295"/>
            <ac:spMk id="26" creationId="{ED12C823-60AC-795C-72AE-73CD8BE0C5A0}"/>
          </ac:spMkLst>
        </pc:spChg>
      </pc:sldChg>
      <pc:sldChg chg="modSp mod">
        <pc:chgData name="Gayle Oddy" userId="61c9dd14-8266-4dbc-b27d-5a316dd0cb9a" providerId="ADAL" clId="{C5BADC1B-66B3-45B4-AFC1-D10FA843833F}" dt="2026-01-08T09:29:42.479" v="35" actId="1036"/>
        <pc:sldMkLst>
          <pc:docMk/>
          <pc:sldMk cId="1422667706" sldId="296"/>
        </pc:sldMkLst>
        <pc:spChg chg="mod">
          <ac:chgData name="Gayle Oddy" userId="61c9dd14-8266-4dbc-b27d-5a316dd0cb9a" providerId="ADAL" clId="{C5BADC1B-66B3-45B4-AFC1-D10FA843833F}" dt="2026-01-08T09:29:42.479" v="35" actId="1036"/>
          <ac:spMkLst>
            <pc:docMk/>
            <pc:sldMk cId="1422667706" sldId="296"/>
            <ac:spMk id="2" creationId="{626575F6-F3F4-02D3-5CAE-88B93A0D84D8}"/>
          </ac:spMkLst>
        </pc:spChg>
      </pc:sldChg>
      <pc:sldChg chg="modSp mod">
        <pc:chgData name="Gayle Oddy" userId="61c9dd14-8266-4dbc-b27d-5a316dd0cb9a" providerId="ADAL" clId="{C5BADC1B-66B3-45B4-AFC1-D10FA843833F}" dt="2026-01-08T09:29:47.503" v="36" actId="1036"/>
        <pc:sldMkLst>
          <pc:docMk/>
          <pc:sldMk cId="3540387041" sldId="297"/>
        </pc:sldMkLst>
        <pc:spChg chg="mod">
          <ac:chgData name="Gayle Oddy" userId="61c9dd14-8266-4dbc-b27d-5a316dd0cb9a" providerId="ADAL" clId="{C5BADC1B-66B3-45B4-AFC1-D10FA843833F}" dt="2026-01-08T09:24:27.492" v="0" actId="20577"/>
          <ac:spMkLst>
            <pc:docMk/>
            <pc:sldMk cId="3540387041" sldId="297"/>
            <ac:spMk id="5" creationId="{600B3F9F-FA7D-659A-98CB-699155F259C7}"/>
          </ac:spMkLst>
        </pc:spChg>
        <pc:spChg chg="mod">
          <ac:chgData name="Gayle Oddy" userId="61c9dd14-8266-4dbc-b27d-5a316dd0cb9a" providerId="ADAL" clId="{C5BADC1B-66B3-45B4-AFC1-D10FA843833F}" dt="2026-01-08T09:29:47.503" v="36" actId="1036"/>
          <ac:spMkLst>
            <pc:docMk/>
            <pc:sldMk cId="3540387041" sldId="297"/>
            <ac:spMk id="6" creationId="{2A49B8CE-3C04-B934-1093-87D11F6A164A}"/>
          </ac:spMkLst>
        </pc:spChg>
      </pc:sldChg>
      <pc:sldChg chg="modSp mod">
        <pc:chgData name="Gayle Oddy" userId="61c9dd14-8266-4dbc-b27d-5a316dd0cb9a" providerId="ADAL" clId="{C5BADC1B-66B3-45B4-AFC1-D10FA843833F}" dt="2026-01-08T09:27:24.773" v="14" actId="1036"/>
        <pc:sldMkLst>
          <pc:docMk/>
          <pc:sldMk cId="2185276777" sldId="299"/>
        </pc:sldMkLst>
        <pc:spChg chg="mod">
          <ac:chgData name="Gayle Oddy" userId="61c9dd14-8266-4dbc-b27d-5a316dd0cb9a" providerId="ADAL" clId="{C5BADC1B-66B3-45B4-AFC1-D10FA843833F}" dt="2026-01-08T09:27:24.773" v="14" actId="1036"/>
          <ac:spMkLst>
            <pc:docMk/>
            <pc:sldMk cId="2185276777" sldId="299"/>
            <ac:spMk id="2" creationId="{4C995C8B-0456-58DF-AFFD-34B62341F09A}"/>
          </ac:spMkLst>
        </pc:spChg>
      </pc:sldChg>
      <pc:sldChg chg="modSp mod">
        <pc:chgData name="Gayle Oddy" userId="61c9dd14-8266-4dbc-b27d-5a316dd0cb9a" providerId="ADAL" clId="{C5BADC1B-66B3-45B4-AFC1-D10FA843833F}" dt="2026-01-08T09:27:19.573" v="13" actId="1036"/>
        <pc:sldMkLst>
          <pc:docMk/>
          <pc:sldMk cId="2561872231" sldId="300"/>
        </pc:sldMkLst>
        <pc:spChg chg="mod">
          <ac:chgData name="Gayle Oddy" userId="61c9dd14-8266-4dbc-b27d-5a316dd0cb9a" providerId="ADAL" clId="{C5BADC1B-66B3-45B4-AFC1-D10FA843833F}" dt="2026-01-08T09:27:19.573" v="13" actId="1036"/>
          <ac:spMkLst>
            <pc:docMk/>
            <pc:sldMk cId="2561872231" sldId="300"/>
            <ac:spMk id="2" creationId="{D8010E65-A307-29DC-CD5B-B2946087E05B}"/>
          </ac:spMkLst>
        </pc:spChg>
      </pc:sldChg>
      <pc:sldChg chg="modSp mod">
        <pc:chgData name="Gayle Oddy" userId="61c9dd14-8266-4dbc-b27d-5a316dd0cb9a" providerId="ADAL" clId="{C5BADC1B-66B3-45B4-AFC1-D10FA843833F}" dt="2026-01-08T09:27:12.983" v="12" actId="1036"/>
        <pc:sldMkLst>
          <pc:docMk/>
          <pc:sldMk cId="2407716267" sldId="301"/>
        </pc:sldMkLst>
        <pc:spChg chg="mod">
          <ac:chgData name="Gayle Oddy" userId="61c9dd14-8266-4dbc-b27d-5a316dd0cb9a" providerId="ADAL" clId="{C5BADC1B-66B3-45B4-AFC1-D10FA843833F}" dt="2026-01-08T09:27:12.983" v="12" actId="1036"/>
          <ac:spMkLst>
            <pc:docMk/>
            <pc:sldMk cId="2407716267" sldId="301"/>
            <ac:spMk id="2" creationId="{AB2DD63D-235C-6C56-8675-BA06330335F4}"/>
          </ac:spMkLst>
        </pc:spChg>
        <pc:spChg chg="mod">
          <ac:chgData name="Gayle Oddy" userId="61c9dd14-8266-4dbc-b27d-5a316dd0cb9a" providerId="ADAL" clId="{C5BADC1B-66B3-45B4-AFC1-D10FA843833F}" dt="2026-01-08T09:25:08.909" v="4" actId="20577"/>
          <ac:spMkLst>
            <pc:docMk/>
            <pc:sldMk cId="2407716267" sldId="301"/>
            <ac:spMk id="5" creationId="{A679FC20-15F3-F780-3AD9-0F13E65C5F2D}"/>
          </ac:spMkLst>
        </pc:spChg>
      </pc:sldChg>
      <pc:sldChg chg="modSp mod">
        <pc:chgData name="Gayle Oddy" userId="61c9dd14-8266-4dbc-b27d-5a316dd0cb9a" providerId="ADAL" clId="{C5BADC1B-66B3-45B4-AFC1-D10FA843833F}" dt="2026-01-08T09:41:08.816" v="191" actId="20577"/>
        <pc:sldMkLst>
          <pc:docMk/>
          <pc:sldMk cId="784242799" sldId="302"/>
        </pc:sldMkLst>
        <pc:spChg chg="mod">
          <ac:chgData name="Gayle Oddy" userId="61c9dd14-8266-4dbc-b27d-5a316dd0cb9a" providerId="ADAL" clId="{C5BADC1B-66B3-45B4-AFC1-D10FA843833F}" dt="2026-01-08T09:26:45.424" v="7" actId="1036"/>
          <ac:spMkLst>
            <pc:docMk/>
            <pc:sldMk cId="784242799" sldId="302"/>
            <ac:spMk id="2" creationId="{E6CF993E-A0F6-8D75-1891-1DE59880F472}"/>
          </ac:spMkLst>
        </pc:spChg>
        <pc:spChg chg="mod">
          <ac:chgData name="Gayle Oddy" userId="61c9dd14-8266-4dbc-b27d-5a316dd0cb9a" providerId="ADAL" clId="{C5BADC1B-66B3-45B4-AFC1-D10FA843833F}" dt="2026-01-08T09:41:08.816" v="191" actId="20577"/>
          <ac:spMkLst>
            <pc:docMk/>
            <pc:sldMk cId="784242799" sldId="302"/>
            <ac:spMk id="5" creationId="{25C52787-96AD-A6F2-4B68-FB77BFD36E5C}"/>
          </ac:spMkLst>
        </pc:spChg>
      </pc:sldChg>
      <pc:sldChg chg="modSp mod">
        <pc:chgData name="Gayle Oddy" userId="61c9dd14-8266-4dbc-b27d-5a316dd0cb9a" providerId="ADAL" clId="{C5BADC1B-66B3-45B4-AFC1-D10FA843833F}" dt="2026-01-08T09:38:25.990" v="189" actId="1035"/>
        <pc:sldMkLst>
          <pc:docMk/>
          <pc:sldMk cId="3558993060" sldId="303"/>
        </pc:sldMkLst>
        <pc:spChg chg="mod">
          <ac:chgData name="Gayle Oddy" userId="61c9dd14-8266-4dbc-b27d-5a316dd0cb9a" providerId="ADAL" clId="{C5BADC1B-66B3-45B4-AFC1-D10FA843833F}" dt="2026-01-08T09:38:24.508" v="186" actId="1037"/>
          <ac:spMkLst>
            <pc:docMk/>
            <pc:sldMk cId="3558993060" sldId="303"/>
            <ac:spMk id="13" creationId="{AF1094BE-040A-4CD0-B82B-E13926DC33E4}"/>
          </ac:spMkLst>
        </pc:spChg>
        <pc:spChg chg="mod ord">
          <ac:chgData name="Gayle Oddy" userId="61c9dd14-8266-4dbc-b27d-5a316dd0cb9a" providerId="ADAL" clId="{C5BADC1B-66B3-45B4-AFC1-D10FA843833F}" dt="2026-01-08T09:38:25.492" v="188" actId="1035"/>
          <ac:spMkLst>
            <pc:docMk/>
            <pc:sldMk cId="3558993060" sldId="303"/>
            <ac:spMk id="14" creationId="{D64B8992-0E80-233E-A4A9-E88A3243CE78}"/>
          </ac:spMkLst>
        </pc:spChg>
        <pc:spChg chg="mod ord">
          <ac:chgData name="Gayle Oddy" userId="61c9dd14-8266-4dbc-b27d-5a316dd0cb9a" providerId="ADAL" clId="{C5BADC1B-66B3-45B4-AFC1-D10FA843833F}" dt="2026-01-08T09:38:25.990" v="189" actId="1035"/>
          <ac:spMkLst>
            <pc:docMk/>
            <pc:sldMk cId="3558993060" sldId="303"/>
            <ac:spMk id="23" creationId="{19711E9A-CD02-44A5-7CC3-07C06FF2F901}"/>
          </ac:spMkLst>
        </pc:spChg>
        <pc:picChg chg="mod">
          <ac:chgData name="Gayle Oddy" userId="61c9dd14-8266-4dbc-b27d-5a316dd0cb9a" providerId="ADAL" clId="{C5BADC1B-66B3-45B4-AFC1-D10FA843833F}" dt="2026-01-08T09:37:38.008" v="106" actId="1035"/>
          <ac:picMkLst>
            <pc:docMk/>
            <pc:sldMk cId="3558993060" sldId="303"/>
            <ac:picMk id="7" creationId="{EE98A183-474A-BAE2-5380-DD76B7E628A1}"/>
          </ac:picMkLst>
        </pc:picChg>
      </pc:sldChg>
      <pc:sldChg chg="modSp">
        <pc:chgData name="Gayle Oddy" userId="61c9dd14-8266-4dbc-b27d-5a316dd0cb9a" providerId="ADAL" clId="{C5BADC1B-66B3-45B4-AFC1-D10FA843833F}" dt="2026-01-08T09:30:44.181" v="37" actId="2"/>
        <pc:sldMkLst>
          <pc:docMk/>
          <pc:sldMk cId="2884088555" sldId="2129"/>
        </pc:sldMkLst>
        <pc:spChg chg="mod">
          <ac:chgData name="Gayle Oddy" userId="61c9dd14-8266-4dbc-b27d-5a316dd0cb9a" providerId="ADAL" clId="{C5BADC1B-66B3-45B4-AFC1-D10FA843833F}" dt="2026-01-08T09:30:44.181" v="37" actId="2"/>
          <ac:spMkLst>
            <pc:docMk/>
            <pc:sldMk cId="2884088555" sldId="2129"/>
            <ac:spMk id="37" creationId="{6E9E1D79-A22F-2A44-A48E-53C963000AA5}"/>
          </ac:spMkLst>
        </pc:spChg>
      </pc:sldChg>
      <pc:sldMasterChg chg="modSldLayout">
        <pc:chgData name="Gayle Oddy" userId="61c9dd14-8266-4dbc-b27d-5a316dd0cb9a" providerId="ADAL" clId="{C5BADC1B-66B3-45B4-AFC1-D10FA843833F}" dt="2026-01-08T09:29:32.384" v="34" actId="1036"/>
        <pc:sldMasterMkLst>
          <pc:docMk/>
          <pc:sldMasterMk cId="2142349000" sldId="2147486213"/>
        </pc:sldMasterMkLst>
        <pc:sldLayoutChg chg="modSp mod">
          <pc:chgData name="Gayle Oddy" userId="61c9dd14-8266-4dbc-b27d-5a316dd0cb9a" providerId="ADAL" clId="{C5BADC1B-66B3-45B4-AFC1-D10FA843833F}" dt="2026-01-08T09:26:26.318" v="6" actId="1036"/>
          <pc:sldLayoutMkLst>
            <pc:docMk/>
            <pc:sldMasterMk cId="2142349000" sldId="2147486213"/>
            <pc:sldLayoutMk cId="901559265" sldId="2147486392"/>
          </pc:sldLayoutMkLst>
          <pc:spChg chg="mod">
            <ac:chgData name="Gayle Oddy" userId="61c9dd14-8266-4dbc-b27d-5a316dd0cb9a" providerId="ADAL" clId="{C5BADC1B-66B3-45B4-AFC1-D10FA843833F}" dt="2026-01-08T09:26:26.318" v="6" actId="1036"/>
            <ac:spMkLst>
              <pc:docMk/>
              <pc:sldMasterMk cId="2142349000" sldId="2147486213"/>
              <pc:sldLayoutMk cId="901559265" sldId="2147486392"/>
              <ac:spMk id="12" creationId="{F25F6BB9-77E8-419F-5D9F-E3CB0EAFEE1E}"/>
            </ac:spMkLst>
          </pc:spChg>
        </pc:sldLayoutChg>
        <pc:sldLayoutChg chg="modSp mod">
          <pc:chgData name="Gayle Oddy" userId="61c9dd14-8266-4dbc-b27d-5a316dd0cb9a" providerId="ADAL" clId="{C5BADC1B-66B3-45B4-AFC1-D10FA843833F}" dt="2026-01-08T09:26:15.090" v="5" actId="1036"/>
          <pc:sldLayoutMkLst>
            <pc:docMk/>
            <pc:sldMasterMk cId="2142349000" sldId="2147486213"/>
            <pc:sldLayoutMk cId="2470488254" sldId="2147486394"/>
          </pc:sldLayoutMkLst>
          <pc:spChg chg="mod">
            <ac:chgData name="Gayle Oddy" userId="61c9dd14-8266-4dbc-b27d-5a316dd0cb9a" providerId="ADAL" clId="{C5BADC1B-66B3-45B4-AFC1-D10FA843833F}" dt="2026-01-08T09:26:15.090" v="5" actId="1036"/>
            <ac:spMkLst>
              <pc:docMk/>
              <pc:sldMasterMk cId="2142349000" sldId="2147486213"/>
              <pc:sldLayoutMk cId="2470488254" sldId="2147486394"/>
              <ac:spMk id="12" creationId="{F25F6BB9-77E8-419F-5D9F-E3CB0EAFEE1E}"/>
            </ac:spMkLst>
          </pc:spChg>
        </pc:sldLayoutChg>
        <pc:sldLayoutChg chg="modSp mod">
          <pc:chgData name="Gayle Oddy" userId="61c9dd14-8266-4dbc-b27d-5a316dd0cb9a" providerId="ADAL" clId="{C5BADC1B-66B3-45B4-AFC1-D10FA843833F}" dt="2026-01-08T09:28:41.191" v="25" actId="1036"/>
          <pc:sldLayoutMkLst>
            <pc:docMk/>
            <pc:sldMasterMk cId="2142349000" sldId="2147486213"/>
            <pc:sldLayoutMk cId="3326539293" sldId="2147486396"/>
          </pc:sldLayoutMkLst>
          <pc:spChg chg="mod">
            <ac:chgData name="Gayle Oddy" userId="61c9dd14-8266-4dbc-b27d-5a316dd0cb9a" providerId="ADAL" clId="{C5BADC1B-66B3-45B4-AFC1-D10FA843833F}" dt="2026-01-08T09:28:41.191" v="25" actId="1036"/>
            <ac:spMkLst>
              <pc:docMk/>
              <pc:sldMasterMk cId="2142349000" sldId="2147486213"/>
              <pc:sldLayoutMk cId="3326539293" sldId="2147486396"/>
              <ac:spMk id="8" creationId="{AE76E85C-A363-473F-25ED-3502823E97B5}"/>
            </ac:spMkLst>
          </pc:spChg>
        </pc:sldLayoutChg>
        <pc:sldLayoutChg chg="modSp mod">
          <pc:chgData name="Gayle Oddy" userId="61c9dd14-8266-4dbc-b27d-5a316dd0cb9a" providerId="ADAL" clId="{C5BADC1B-66B3-45B4-AFC1-D10FA843833F}" dt="2026-01-08T09:29:32.384" v="34" actId="1036"/>
          <pc:sldLayoutMkLst>
            <pc:docMk/>
            <pc:sldMasterMk cId="2142349000" sldId="2147486213"/>
            <pc:sldLayoutMk cId="747132576" sldId="2147486397"/>
          </pc:sldLayoutMkLst>
          <pc:spChg chg="mod">
            <ac:chgData name="Gayle Oddy" userId="61c9dd14-8266-4dbc-b27d-5a316dd0cb9a" providerId="ADAL" clId="{C5BADC1B-66B3-45B4-AFC1-D10FA843833F}" dt="2026-01-08T09:29:32.384" v="34" actId="1036"/>
            <ac:spMkLst>
              <pc:docMk/>
              <pc:sldMasterMk cId="2142349000" sldId="2147486213"/>
              <pc:sldLayoutMk cId="747132576" sldId="2147486397"/>
              <ac:spMk id="8" creationId="{B7F77B6A-1F46-89B7-597F-9E648E09AEBC}"/>
            </ac:spMkLst>
          </pc:spChg>
        </pc:sldLayoutChg>
        <pc:sldLayoutChg chg="modSp mod">
          <pc:chgData name="Gayle Oddy" userId="61c9dd14-8266-4dbc-b27d-5a316dd0cb9a" providerId="ADAL" clId="{C5BADC1B-66B3-45B4-AFC1-D10FA843833F}" dt="2026-01-08T09:28:04.416" v="20" actId="1036"/>
          <pc:sldLayoutMkLst>
            <pc:docMk/>
            <pc:sldMasterMk cId="2142349000" sldId="2147486213"/>
            <pc:sldLayoutMk cId="1959084027" sldId="2147486400"/>
          </pc:sldLayoutMkLst>
          <pc:spChg chg="mod">
            <ac:chgData name="Gayle Oddy" userId="61c9dd14-8266-4dbc-b27d-5a316dd0cb9a" providerId="ADAL" clId="{C5BADC1B-66B3-45B4-AFC1-D10FA843833F}" dt="2026-01-08T09:28:04.416" v="20" actId="1036"/>
            <ac:spMkLst>
              <pc:docMk/>
              <pc:sldMasterMk cId="2142349000" sldId="2147486213"/>
              <pc:sldLayoutMk cId="1959084027" sldId="2147486400"/>
              <ac:spMk id="6" creationId="{81901147-D314-8AB8-B9BB-9A55703F219C}"/>
            </ac:spMkLst>
          </pc:spChg>
        </pc:sldLayoutChg>
        <pc:sldLayoutChg chg="modSp mod">
          <pc:chgData name="Gayle Oddy" userId="61c9dd14-8266-4dbc-b27d-5a316dd0cb9a" providerId="ADAL" clId="{C5BADC1B-66B3-45B4-AFC1-D10FA843833F}" dt="2026-01-08T09:28:15.722" v="22" actId="1036"/>
          <pc:sldLayoutMkLst>
            <pc:docMk/>
            <pc:sldMasterMk cId="2142349000" sldId="2147486213"/>
            <pc:sldLayoutMk cId="1395547350" sldId="2147486401"/>
          </pc:sldLayoutMkLst>
          <pc:spChg chg="mod">
            <ac:chgData name="Gayle Oddy" userId="61c9dd14-8266-4dbc-b27d-5a316dd0cb9a" providerId="ADAL" clId="{C5BADC1B-66B3-45B4-AFC1-D10FA843833F}" dt="2026-01-08T09:28:15.722" v="22" actId="1036"/>
            <ac:spMkLst>
              <pc:docMk/>
              <pc:sldMasterMk cId="2142349000" sldId="2147486213"/>
              <pc:sldLayoutMk cId="1395547350" sldId="2147486401"/>
              <ac:spMk id="6" creationId="{81901147-D314-8AB8-B9BB-9A55703F219C}"/>
            </ac:spMkLst>
          </pc:spChg>
        </pc:sldLayoutChg>
        <pc:sldLayoutChg chg="modSp mod">
          <pc:chgData name="Gayle Oddy" userId="61c9dd14-8266-4dbc-b27d-5a316dd0cb9a" providerId="ADAL" clId="{C5BADC1B-66B3-45B4-AFC1-D10FA843833F}" dt="2026-01-08T09:28:59.340" v="28" actId="1036"/>
          <pc:sldLayoutMkLst>
            <pc:docMk/>
            <pc:sldMasterMk cId="2142349000" sldId="2147486213"/>
            <pc:sldLayoutMk cId="582097027" sldId="2147486402"/>
          </pc:sldLayoutMkLst>
          <pc:spChg chg="mod">
            <ac:chgData name="Gayle Oddy" userId="61c9dd14-8266-4dbc-b27d-5a316dd0cb9a" providerId="ADAL" clId="{C5BADC1B-66B3-45B4-AFC1-D10FA843833F}" dt="2026-01-08T09:28:59.340" v="28" actId="1036"/>
            <ac:spMkLst>
              <pc:docMk/>
              <pc:sldMasterMk cId="2142349000" sldId="2147486213"/>
              <pc:sldLayoutMk cId="582097027" sldId="2147486402"/>
              <ac:spMk id="8" creationId="{B7F77B6A-1F46-89B7-597F-9E648E09AEBC}"/>
            </ac:spMkLst>
          </pc:spChg>
        </pc:sldLayoutChg>
        <pc:sldLayoutChg chg="modSp mod">
          <pc:chgData name="Gayle Oddy" userId="61c9dd14-8266-4dbc-b27d-5a316dd0cb9a" providerId="ADAL" clId="{C5BADC1B-66B3-45B4-AFC1-D10FA843833F}" dt="2026-01-08T09:27:04.381" v="11" actId="1036"/>
          <pc:sldLayoutMkLst>
            <pc:docMk/>
            <pc:sldMasterMk cId="2142349000" sldId="2147486213"/>
            <pc:sldLayoutMk cId="4217703130" sldId="2147486403"/>
          </pc:sldLayoutMkLst>
          <pc:spChg chg="mod">
            <ac:chgData name="Gayle Oddy" userId="61c9dd14-8266-4dbc-b27d-5a316dd0cb9a" providerId="ADAL" clId="{C5BADC1B-66B3-45B4-AFC1-D10FA843833F}" dt="2026-01-08T09:27:04.381" v="11" actId="1036"/>
            <ac:spMkLst>
              <pc:docMk/>
              <pc:sldMasterMk cId="2142349000" sldId="2147486213"/>
              <pc:sldLayoutMk cId="4217703130" sldId="2147486403"/>
              <ac:spMk id="8" creationId="{B7F77B6A-1F46-89B7-597F-9E648E09AEBC}"/>
            </ac:spMkLst>
          </pc:spChg>
        </pc:sldLayoutChg>
        <pc:sldLayoutChg chg="modSp mod">
          <pc:chgData name="Gayle Oddy" userId="61c9dd14-8266-4dbc-b27d-5a316dd0cb9a" providerId="ADAL" clId="{C5BADC1B-66B3-45B4-AFC1-D10FA843833F}" dt="2026-01-08T09:27:41.039" v="18" actId="1036"/>
          <pc:sldLayoutMkLst>
            <pc:docMk/>
            <pc:sldMasterMk cId="2142349000" sldId="2147486213"/>
            <pc:sldLayoutMk cId="3738638844" sldId="2147486405"/>
          </pc:sldLayoutMkLst>
          <pc:spChg chg="mod">
            <ac:chgData name="Gayle Oddy" userId="61c9dd14-8266-4dbc-b27d-5a316dd0cb9a" providerId="ADAL" clId="{C5BADC1B-66B3-45B4-AFC1-D10FA843833F}" dt="2026-01-08T09:27:41.039" v="18" actId="1036"/>
            <ac:spMkLst>
              <pc:docMk/>
              <pc:sldMasterMk cId="2142349000" sldId="2147486213"/>
              <pc:sldLayoutMk cId="3738638844" sldId="2147486405"/>
              <ac:spMk id="8" creationId="{B7F77B6A-1F46-89B7-597F-9E648E09AEBC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2.783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24575,'31'0'0,"-1"0"0,1 0 0,4 0 0,1 0 0,2 0 0,-5 0 0,2 0 0,0 0 0,0 0-197,-5 0 0,1 0 1,0 0-1,0 0 0,0 0 0,0 0 0,0 0 1,0 0-1,0 0 0,0 0 128,4 0 1,-1 0 0,0 0 0,0 0 68,-4 0 0,0 0 0,0 0 0,-2 0 0,4 0 0,0 0 0,-2 0 359,8 0 0,-1 0-359,-5 0 0,-1 0 185,-6 0 0,-2 0-185,12 0 0,-12 0 0,-9 0 983,-6 1-813,-3 0-170,-3 2 0,-2 1 0,-2 1 0,-4 1 0,-3 2 0,-5 2 0,-5 5 0,-8 5 0,12-8 0,-2-1 0,0 2 0,-1-1 0,1 1 0,0-1 0,-12 9 0,6-4 0,7-5 0,6-4 0,4-4 0,3-2 0,0-7 0,2 3 0,0-3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5:14.532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265 180 24575,'-25'-3'0,"3"-3"0,1-6 0,-3-5 0,-3-2 0,2 1 0,4 2 0,3 2 0,2 1 0,2 0 0,1 1 0,1 1 0,2 1 0,2 3 0,3 2 0,3 3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6:29.450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0 0 24575,'0'34'0,"0"1"0,0 4 0,0 3 0,0-8 0,0 2 0,0 1 0,0 4 0,0 0 0,0 1 0,0 2 0,0 1 0,0 0-328,0 1 0,0 2 0,1-1 0,2 1 0,0 0 0,2 0 149,0-9 1,1 0-1,0 0 1,2 0 178,1 1 0,1 0 0,1 0 0,2-1 0,0 0 0,1 0 0,1-1 0,1-1 0,-1-2 0,2-1 0,0 0 0,1-2 0,6 7 0,1-1 0,2-3-117,1-4 0,1-1 1,2-3 116,3-2 0,3-2 0,1-3 0,-5-5 0,2-1 0,0-2 0,2 0-246,5-1 0,1 0 0,1-2 0,1 0 162,-6-2 0,1-1 0,0 1 0,1-2 1,-1 1 83,1-1 0,1 0 0,-1 0 0,1 0 0,-2-1 0,7 1 0,-1 0 0,-1 0 0,-1-1-155,-5-1 1,-1 0-1,-2 0 1,0 0 154,3 0 0,-2-1 0,-2 0 491,5 0 1,-3-1-423,-7-1 0,-2 0 779,7 0-848,-14 0 983,-7 1 0,-7 0 0,-3 2-848,-2 1-135,-1 1 0,-1-1 0,0 1 0,-1 0 0,-5 0 0,-7 3 0,-12 2 0,-14 5 0,12-4 0,-1 2 0,-5 3 0,0 1 0,-4 4 0,-2 1 0,0 2 0,0 0 0,2 1 0,0 0 0,3-1 0,1-1 0,6-3 0,3-1 0,-13 9 0,15-11 0,11-8 0,5-6 0,5-4 0,8-8 0,14-10 0,-1 4 0,2-2 0,9-5 0,2-2 0,3 0 0,1-1 0,1 1 0,0 0 0,-3 3 0,-2 1 0,-5 4 0,-2 2 0,-3 2 0,-2 1 0,10-4 0,-11 5 0,-5 4 0,-2 0 0,0-1 0,2-3 0,1 0 0,0 1 0,-3 3 0,-2 2 0,-3 2 0,-2 0 0,-3 0 0,0-2 0,-1 1 0,3-2 0,0 2 0,1-1 0,0-1 0,-1 1 0,-1 1 0,-19-10 0,-6-6 0,1 3 0,-2-2 0,0-3 0,0 0 0,0-2 0,0 0 0,0 1 0,2-1 0,0 2 0,2-1 0,0 1 0,2 0 0,0 0 0,0 0 0,1 0 0,1 0 0,-12-19 0,5 6 0,6 8 0,5 10 0,5 8 0,3 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17T09:47:29.034"/>
    </inkml:context>
    <inkml:brush xml:id="br0">
      <inkml:brushProperty name="width" value="0.05292" units="cm"/>
      <inkml:brushProperty name="height" value="0.05292" units="cm"/>
      <inkml:brushProperty name="color" value="#333333"/>
    </inkml:brush>
  </inkml:definitions>
  <inkml:trace contextRef="#ctx0" brushRef="#br0">1339 0 24575,'0'38'0,"0"-12"0,0 3 0,0 9 0,0 2 0,0-7 0,0 1 0,0 1 0,0 5 0,0 1 0,0 1-246,0-10 0,-1 0 0,0 1 0,0 0 0,-1 3 0,-1 1 0,0 0 0,-1 0 0,-1 1 0,-1 0 0,-1 0 0,-1 0 144,0-2 1,-1 1-1,-1-2 1,-2 0 101,1-1 0,-2-1 0,-1 0 0,-1-3-69,-6 5 0,-2-3 1,-3-2 68,-2-4 0,-3-3 0,-2-2 0,4-7 0,-1-2 0,-2-1 0,0-2-246,-4 0 0,-2-2 0,0-2 0,0 0 231,-3-1 1,0-2-1,-1-1 1,1 0 14,1-2 0,0-1 0,0-1 0,1-1-190,5 0 0,0-1 0,0-1 0,3 0 190,-6-3 0,3-1 0,1-1 491,-5-4 1,3-1-276,7 3 1,3 0 697,-10-6-914,14 7 983,9 4 0,7 4 0,4 2-896,6 19-87,1-2 0,6 18 0,1-2 0,2 1 0,4 3 0,1 2 0,-10-17 0,0-1 0,1 2 0,0-1 0,-1-1 0,0-1 0,8 15 0,-4-9 0,-4-7 0,-3-6 0,-4-5 0,-3-6 0,-11-20 0,-3-7 0,3 4 0,-1-2 0,2 1 0,-1 1 0,2 1 0,0 0 0,-7-14 0,3 10 0,2 6 0,0 1 0,0 1 0,0 0 0,0-2 0,0 2 0,2 0 0,2 4 0,3 4 0,1 3 0,1 3 0,-1 2 0,1-2 0,0 2 0,4-5 0,9-1 0,14-8 0,-7 5 0,2-1 0,1-2 0,1-1 0,1 0 0,-2 0 0,-3 2 0,-1 0 0,10-7 0,-7 4 0,-5 5 0,-3 1 0,-2 2 0,-1 3 0,-3 2 0,-3 1 0,-2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325 2549 24575,'4'36'0,"2"-7"0,3 3 0,-1-3 0,3 1 0,0 1-197,-1-7 0,0 1 1,1 1-1,0-1 0,1 1 33,0-2 0,1 1 0,0-1 0,0-1 0,1 1 0,1 1 23,-3-3 1,2-1-1,0 2 1,0-3-1,1 1 1,0 0-1,0 0 18,-1-4 0,1 2 0,-1 0 0,1-2 0,0 1 0,0-1 0,1-1 0,-1-1-18,1 2 1,1-1-1,1-2 1,-1 1-1,0-1 1,-1-1-1,2-1 0,-1 0 1,-1-2-1,1 0 1,1-1-1,-1-2 1,-1 0-1,1 1 0,-1-3 1,1 1-1,-2-2 1,2 0-1,-2 0 1,1-2-1,0-1-23,1-1 0,0-2 0,0-2 0,0 1 0,0-3 0,-1 0 0,0-1 0,0-2 0,0-1 0,-1 0 0,1-4 0,-2-1 0,0-3 0,0-2 0,1-2 0,-3-2 0,1 1 0,-1-3 0,-1-1 0,0 0 0,0-2 0,-1-1 0,-1-2 0,0 0 0,-1-4 0,1-1 0,-1-3 0,-1 1 0,-1-2 0,1 1 46,-1-1 1,-1 1-1,0-3 1,-1 2 0,0-3-1,0 2 118,-1 3 0,-1 0 0,0-1 0,0 0 0,-1-1 0,1 2 0,-2-3-1,1 5 1,0-1 0,0-1 0,-1 1-1,0-1 1,0 0 0,-1 1 0,0-1 0,-1-4 0,0-1 0,0 1 0,-1 0 0,0 0 0,0 1 0,-1-2 0,1 6 0,-1-2 0,0 1 0,0 0 0,-1 1 0,0-1 0,-1 0 0,1 2 0,-2 0 0,1 1 0,-1 2 0,0-1 0,-1-1 0,0 2 0,0 0 0,0 0 0,-1 0 0,0 0 0,-1 1 0,0 0 0,1-1 0,-2 2 0,1 1 0,-1-1 0,-1 1 0,1 0 0,-1 1 0,0-2 0,0 3 0,-1 0 0,0 1 0,0-1-74,-1 2 1,0-1-1,0 0 1,-1 2-1,0 0 1,0 0-1,0 3 1,-1-2 73,3 4 0,-1 0 0,0 0 0,-1 3 0,0-2 0,1 1 0,-1 2 0,0-1 0,0 1 0,0 1 0,0 0 0,-1 2 0,1-1 0,-1 2 0,1-1 0,-1 2 0,0-1 0,1 2 0,-3-1 0,2 1 0,-1 1 0,0 0 0,0 1 0,1 1 0,-1-1 0,-1 2-38,0 0 1,1-1-1,-2 2 1,1 1 0,-1 0-1,1 2 1,0-1 37,2 3 0,-1-1 0,0 0 0,-1 1 0,2 2 0,-1 1 0,1 0 0,-2 1 0,0 2 0,0 1 0,1 0 0,0 3 0,0 0 0,0 1 0,0 2 0,0 1 0,0 1 0,2 1 0,-1 2 93,1 1 0,1 0 0,0 1 0,0 3 0,2-1 1,-1 1-94,-2 5 0,2 2 0,0-1 0,1 4 0,0 1 0,2-2 0,2 0 0,-1 2 0,1 2 0,0 0 0,2-1 0,-1 4 0,1 1 0,1 0 0,-1 3 0,2-1 0,1 2-55,0-3 0,1 2 0,0-1 1,1 3-1,0-1 0,1 1 1,1 1 54,0-7 0,1 2 0,-1 0 0,2 1 0,0-1 0,0 1 0,1 0 0,0 0 0,2-1-63,-1-2 1,1 2-1,0-1 1,1 1-1,-1-2 1,2 2-1,-1 0 1,1-2-1,1 2 1,0-2 62,-1-1 0,0-2 0,1 0 0,-1 2 0,2-2 0,-1 1 0,1-1 0,0 1 0,0-1 0,0-1 0,1 2 0,-1-2-76,0-1 0,0-1 1,1 0-1,-1 1 0,2-1 1,-1 0-1,0 0 1,-1 0-1,2-2 0,0 1 1,-1 1-1,0-2 0,0-1 62,2 4 0,0-1 1,0 0-1,0 1 1,0-1-1,1-1 1,-2-1-1,2 0 1,-2-1-1,2 1 1,-1-3 13,0 1 0,1-1 0,-1 0 0,0-1 0,0 0 0,1 0 0,-1-2 0,0 0 0,0-1 0,0-2 11,2 5 0,0-1 0,0-1 0,0-2 0,0 0 1,-1-2-1,-1-1-11,3 1 0,0 0 0,-1-4 0,0 0 0,-1-2 245,1 0 1,-1-1 0,0-2 0,-1-1 245,6 1 1,-2-3-1,-5-4 1,0-1 491,2-2 0,-7-4-738,-3 0 1,-3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53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413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9341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8772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547E6-E93C-B3D9-049C-FBE7AD948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7C751F-719B-F99E-46C0-144AF678D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053E5B-CDB8-986D-0E0C-23F2EEB8C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438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E2478-AAD0-9279-530B-77910FAC2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6798B4-B48D-FCD1-778A-7BE7D7076D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28EB2D-ECC8-6D5C-FF3A-AC814BF08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372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5F1A0-0747-8A4E-1985-1887ADA57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0AA9EA-406E-CD92-7F92-37FB8A099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9F465-1CFB-494A-90EE-0EB5C2F95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i="1" dirty="0"/>
          </a:p>
        </p:txBody>
      </p:sp>
    </p:spTree>
    <p:extLst>
      <p:ext uri="{BB962C8B-B14F-4D97-AF65-F5344CB8AC3E}">
        <p14:creationId xmlns:p14="http://schemas.microsoft.com/office/powerpoint/2010/main" val="3395303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4CA43-9C59-72F3-5F56-2CEE7803C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55C037-2701-88AB-91A6-22E3C9581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595467-0E88-3AEB-D0D7-0E2268FDB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8644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5AA14-B715-2677-B1F9-0CB168225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5D6372-A1E7-295B-4E2B-2CAF7C6038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EE0E09-3FAA-1510-E68E-E4521B29C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7040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7D9B6-97DE-9982-F285-DB5552716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1B2A4B-A575-30F5-C184-A11768B24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F0376B-9A0A-616D-401B-86F7FD252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8751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B0D4A-CD79-6BCD-16A0-AD1855502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69336B-FEA1-888E-BC08-81B95FEAB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E85CE1-DE97-8C46-6EB3-F6D293C09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958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1151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17D6F-C292-D450-D94A-3C89E1198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633CCD-001B-13B3-168C-96748E358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038765-7C72-FD83-17F0-D830575C8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1483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6298F-9A73-6743-149E-5D610EAC7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6A64EC-25F3-C93B-47C5-A1B1F7C060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2DFAB-6008-038A-0944-371B651A7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8840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09404-F928-657C-3EAE-AA648822D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5EB92E-AE0E-D405-E17F-1E8347904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2A007-383B-465D-ADB6-BF48E560C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6232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4562A-762F-0829-3A51-8DCF97FBF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CC1971-981F-D481-F2CA-87B14C760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3019A2-A9CA-FB8F-7BB9-FC9F64CF6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5088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4562A-762F-0829-3A51-8DCF97FBF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CC1971-981F-D481-F2CA-87B14C7601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3019A2-A9CA-FB8F-7BB9-FC9F64CF6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2851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83009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3407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1218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107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4716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7572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3DF13-41E9-77E1-5A84-54057554D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3273B-020B-C0CA-81C8-0488DE02F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CB9CE1-3DEA-2203-557F-DBF78D9B5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b="0" dirty="0"/>
          </a:p>
        </p:txBody>
      </p:sp>
    </p:spTree>
    <p:extLst>
      <p:ext uri="{BB962C8B-B14F-4D97-AF65-F5344CB8AC3E}">
        <p14:creationId xmlns:p14="http://schemas.microsoft.com/office/powerpoint/2010/main" val="194723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CB333-5DD8-1695-0064-DB8EEA46C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0B938-76C5-96ED-2FCC-A3A4A6A2A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E28D5D-B899-86D0-922A-3E43F41DA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92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Symbol" pitchFamily="2" charset="2"/>
              <a:buNone/>
              <a:tabLst/>
              <a:defRPr/>
            </a:pPr>
            <a:endParaRPr lang="en-AU" sz="12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6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1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 1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Lesson 1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Sing and Play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Hear it, Show it!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3E1CA-B582-4742-0034-0D8AF08D7A1B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 dirty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794C8-040F-CD0B-73F7-50E63A2A8035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 dirty="0">
                <a:solidFill>
                  <a:srgbClr val="00868F"/>
                </a:solidFill>
                <a:latin typeface="Calibri"/>
                <a:cs typeface="Calibri"/>
              </a:rPr>
              <a:t>1-2</a:t>
            </a:r>
            <a:endParaRPr lang="en-GB" sz="12000" b="1" i="0" dirty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44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804F7F-339B-6EDC-AB13-7869CCF137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3B9EEA3-881F-DFD6-D648-C896F67BEE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4088D4-6083-DA72-77DC-7CE67A4ABD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E392150-8C37-90FC-D9DB-C4C02658D0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63571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59BE6F-A6C9-A8E1-15B8-F79C2D365B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58029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9056765-628A-2854-47F6-1C98DF7484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B2DED90-742A-90D7-64FB-CC9C0E2F0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9816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Learnt</a:t>
            </a:r>
            <a:endParaRPr lang="en-US" sz="3600" b="1" i="0" dirty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88F73C-AA3F-C5F1-4CBF-7EA4A7EAF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9816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16C762D-4740-0158-19C5-ECBB9117A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273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E7D623A-87BB-3A73-12CD-3A87EB5A0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62012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5FD759-62D3-7359-1DDA-DD7643A05F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62012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6739063-9818-C682-3EDC-023BEED6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802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49FA6C-6C87-114C-0E75-AD11AE3E6A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58029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52487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0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1" r:id="rId23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9.jpeg"/><Relationship Id="rId3" Type="http://schemas.openxmlformats.org/officeDocument/2006/relationships/audio" Target="NULL" TargetMode="External"/><Relationship Id="rId7" Type="http://schemas.microsoft.com/office/2007/relationships/media" Target="../media/media10.mp3"/><Relationship Id="rId12" Type="http://schemas.openxmlformats.org/officeDocument/2006/relationships/image" Target="../media/image28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7.jpg"/><Relationship Id="rId5" Type="http://schemas.microsoft.com/office/2007/relationships/media" Target="../media/media9.mp3"/><Relationship Id="rId15" Type="http://schemas.openxmlformats.org/officeDocument/2006/relationships/image" Target="../media/image8.png"/><Relationship Id="rId10" Type="http://schemas.openxmlformats.org/officeDocument/2006/relationships/image" Target="../media/image26.jpg"/><Relationship Id="rId4" Type="http://schemas.microsoft.com/office/2007/relationships/media" Target="../media/media8.mp3"/><Relationship Id="rId9" Type="http://schemas.openxmlformats.org/officeDocument/2006/relationships/notesSlide" Target="../notesSlides/notesSlide10.xml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1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30.gif"/><Relationship Id="rId5" Type="http://schemas.microsoft.com/office/2007/relationships/media" Target="../media/media13.mp3"/><Relationship Id="rId15" Type="http://schemas.openxmlformats.org/officeDocument/2006/relationships/image" Target="../media/image32.png"/><Relationship Id="rId10" Type="http://schemas.openxmlformats.org/officeDocument/2006/relationships/image" Target="../media/image20.png"/><Relationship Id="rId4" Type="http://schemas.microsoft.com/office/2007/relationships/media" Target="../media/media12.mp3"/><Relationship Id="rId9" Type="http://schemas.openxmlformats.org/officeDocument/2006/relationships/image" Target="../media/image19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12" Type="http://schemas.openxmlformats.org/officeDocument/2006/relationships/image" Target="../media/image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openxmlformats.org/officeDocument/2006/relationships/image" Target="../media/image18.jp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png"/><Relationship Id="rId12" Type="http://schemas.openxmlformats.org/officeDocument/2006/relationships/image" Target="../media/image34.png"/><Relationship Id="rId2" Type="http://schemas.openxmlformats.org/officeDocument/2006/relationships/audio" Target="../media/media14.mp3"/><Relationship Id="rId16" Type="http://schemas.openxmlformats.org/officeDocument/2006/relationships/image" Target="../media/image32.png"/><Relationship Id="rId1" Type="http://schemas.microsoft.com/office/2007/relationships/media" Target="../media/media14.mp3"/><Relationship Id="rId6" Type="http://schemas.openxmlformats.org/officeDocument/2006/relationships/image" Target="../media/image18.jp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30.gif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4.png"/><Relationship Id="rId18" Type="http://schemas.openxmlformats.org/officeDocument/2006/relationships/customXml" Target="../ink/ink6.xml"/><Relationship Id="rId3" Type="http://schemas.openxmlformats.org/officeDocument/2006/relationships/image" Target="../media/image40.png"/><Relationship Id="rId7" Type="http://schemas.openxmlformats.org/officeDocument/2006/relationships/customXml" Target="../ink/ink2.xml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6" Type="http://schemas.openxmlformats.org/officeDocument/2006/relationships/customXml" Target="../ink/ink5.xml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customXml" Target="../ink/ink3.xml"/><Relationship Id="rId1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5.jpg"/><Relationship Id="rId3" Type="http://schemas.microsoft.com/office/2007/relationships/media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4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image" Target="../media/image13.jpg"/><Relationship Id="rId5" Type="http://schemas.openxmlformats.org/officeDocument/2006/relationships/audio" Target="../media/media3.mp3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6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5.jpg"/><Relationship Id="rId4" Type="http://schemas.openxmlformats.org/officeDocument/2006/relationships/audio" Target="../media/media6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p3"/><Relationship Id="rId7" Type="http://schemas.openxmlformats.org/officeDocument/2006/relationships/image" Target="../media/image25.jp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6.mp3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56BB3C-CFA8-3289-CDF7-6AFAE3929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Unit 1 Version 3</a:t>
            </a:r>
          </a:p>
        </p:txBody>
      </p:sp>
      <p:pic>
        <p:nvPicPr>
          <p:cNvPr id="3" name="Picture Placeholder 2" descr="A cartoon character playing with a toy&#10;&#10;AI-generated content may be incorrect.">
            <a:extLst>
              <a:ext uri="{FF2B5EF4-FFF2-40B4-BE49-F238E27FC236}">
                <a16:creationId xmlns:a16="http://schemas.microsoft.com/office/drawing/2014/main" id="{53ACF41C-1CC4-E7AB-05A5-68C322136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" t="29308" r="61067" b="112"/>
          <a:stretch>
            <a:fillRect/>
          </a:stretch>
        </p:blipFill>
        <p:spPr>
          <a:xfrm>
            <a:off x="81567" y="1581150"/>
            <a:ext cx="3366422" cy="48768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3AD4B0-0923-237E-2EF5-7C829722F8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Lesson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3B0D7F-9E96-C2F4-2BF9-A43876966A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Song Factory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BBEA78-8B95-85B2-B253-4E3659C7A8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High and Low</a:t>
            </a:r>
          </a:p>
        </p:txBody>
      </p:sp>
    </p:spTree>
    <p:extLst>
      <p:ext uri="{BB962C8B-B14F-4D97-AF65-F5344CB8AC3E}">
        <p14:creationId xmlns:p14="http://schemas.microsoft.com/office/powerpoint/2010/main" val="2442967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2DD32C6-A069-1D92-AEE4-28F70FEE16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4680" y="406264"/>
            <a:ext cx="5853655" cy="539859"/>
          </a:xfrm>
        </p:spPr>
        <p:txBody>
          <a:bodyPr/>
          <a:lstStyle/>
          <a:p>
            <a:r>
              <a:rPr lang="en-AU" dirty="0"/>
              <a:t>High and Low Sounds in Music</a:t>
            </a:r>
          </a:p>
        </p:txBody>
      </p:sp>
      <p:pic>
        <p:nvPicPr>
          <p:cNvPr id="15" name="Picture 14" descr="A child playing a violin&#10;&#10;AI-generated content may be incorrect.">
            <a:extLst>
              <a:ext uri="{FF2B5EF4-FFF2-40B4-BE49-F238E27FC236}">
                <a16:creationId xmlns:a16="http://schemas.microsoft.com/office/drawing/2014/main" id="{FB2AB0CD-F00E-F822-BB76-3D574B083B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" y="1268413"/>
            <a:ext cx="3245453" cy="2434090"/>
          </a:xfrm>
          <a:prstGeom prst="rect">
            <a:avLst/>
          </a:prstGeom>
        </p:spPr>
      </p:pic>
      <p:pic>
        <p:nvPicPr>
          <p:cNvPr id="17" name="Picture 16" descr="A young child playing a guitar&#10;&#10;AI-generated content may be incorrect.">
            <a:extLst>
              <a:ext uri="{FF2B5EF4-FFF2-40B4-BE49-F238E27FC236}">
                <a16:creationId xmlns:a16="http://schemas.microsoft.com/office/drawing/2014/main" id="{E32A1C21-848B-16B3-8C40-86E2E01D0D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883" y="1253067"/>
            <a:ext cx="3245453" cy="2434090"/>
          </a:xfrm>
          <a:prstGeom prst="rect">
            <a:avLst/>
          </a:prstGeom>
        </p:spPr>
      </p:pic>
      <p:pic>
        <p:nvPicPr>
          <p:cNvPr id="19" name="Picture 18" descr="A young child playing a trumpet&#10;&#10;AI-generated content may be incorrect.">
            <a:extLst>
              <a:ext uri="{FF2B5EF4-FFF2-40B4-BE49-F238E27FC236}">
                <a16:creationId xmlns:a16="http://schemas.microsoft.com/office/drawing/2014/main" id="{87F2927D-9213-6DD3-3FFE-50853A7E44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766686"/>
            <a:ext cx="3245452" cy="2434089"/>
          </a:xfrm>
          <a:prstGeom prst="rect">
            <a:avLst/>
          </a:prstGeom>
        </p:spPr>
      </p:pic>
      <p:pic>
        <p:nvPicPr>
          <p:cNvPr id="21" name="Picture 20" descr="A group of children performing in a line&#10;&#10;AI-generated content may be incorrect.">
            <a:extLst>
              <a:ext uri="{FF2B5EF4-FFF2-40B4-BE49-F238E27FC236}">
                <a16:creationId xmlns:a16="http://schemas.microsoft.com/office/drawing/2014/main" id="{A30DFC49-3087-698F-A233-5DF53A2670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r="9031"/>
          <a:stretch>
            <a:fillRect/>
          </a:stretch>
        </p:blipFill>
        <p:spPr>
          <a:xfrm>
            <a:off x="5430234" y="3766685"/>
            <a:ext cx="3245454" cy="2434090"/>
          </a:xfrm>
          <a:prstGeom prst="rect">
            <a:avLst/>
          </a:prstGeom>
        </p:spPr>
      </p:pic>
      <p:pic>
        <p:nvPicPr>
          <p:cNvPr id="22" name="gospel-choir-heavenly-transition-3-186880">
            <a:hlinkClick r:id="" action="ppaction://media"/>
            <a:extLst>
              <a:ext uri="{FF2B5EF4-FFF2-40B4-BE49-F238E27FC236}">
                <a16:creationId xmlns:a16="http://schemas.microsoft.com/office/drawing/2014/main" id="{96F944AB-FB4A-8741-2160-539692F7B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62888" y="125508"/>
            <a:ext cx="812800" cy="812800"/>
          </a:xfrm>
          <a:prstGeom prst="rect">
            <a:avLst/>
          </a:prstGeom>
        </p:spPr>
      </p:pic>
      <p:pic>
        <p:nvPicPr>
          <p:cNvPr id="23" name="trumpetsolo0_hikmet-69746">
            <a:hlinkClick r:id="" action="ppaction://media"/>
            <a:extLst>
              <a:ext uri="{FF2B5EF4-FFF2-40B4-BE49-F238E27FC236}">
                <a16:creationId xmlns:a16="http://schemas.microsoft.com/office/drawing/2014/main" id="{49000A04-133B-2EB9-EC4E-768E6B2BE2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856.8984" end="14350.7012"/>
                  <p14:fade out="2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82851" y="-72134"/>
            <a:ext cx="812800" cy="812800"/>
          </a:xfrm>
          <a:prstGeom prst="rect">
            <a:avLst/>
          </a:prstGeom>
        </p:spPr>
      </p:pic>
      <p:pic>
        <p:nvPicPr>
          <p:cNvPr id="24" name="clean-indie-guitar-sample-456143">
            <a:hlinkClick r:id="" action="ppaction://media"/>
            <a:extLst>
              <a:ext uri="{FF2B5EF4-FFF2-40B4-BE49-F238E27FC236}">
                <a16:creationId xmlns:a16="http://schemas.microsoft.com/office/drawing/2014/main" id="{D0D68184-E849-5F7B-419A-8854963BDF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2000" y="23813"/>
            <a:ext cx="812800" cy="812800"/>
          </a:xfrm>
          <a:prstGeom prst="rect">
            <a:avLst/>
          </a:prstGeom>
        </p:spPr>
      </p:pic>
      <p:pic>
        <p:nvPicPr>
          <p:cNvPr id="25" name="violin-music-64019 (1)">
            <a:hlinkClick r:id="" action="ppaction://media"/>
            <a:extLst>
              <a:ext uri="{FF2B5EF4-FFF2-40B4-BE49-F238E27FC236}">
                <a16:creationId xmlns:a16="http://schemas.microsoft.com/office/drawing/2014/main" id="{E2FEA217-72D6-2C46-0E2B-B08E7526E6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end="7225.828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  <p:pic>
        <p:nvPicPr>
          <p:cNvPr id="12" name="Picture 11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BCC30FEA-A381-E152-4221-A4BC6C05A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4321629" y="2332522"/>
            <a:ext cx="1551100" cy="3932464"/>
          </a:xfrm>
          <a:prstGeom prst="rect">
            <a:avLst/>
          </a:prstGeom>
        </p:spPr>
      </p:pic>
      <p:pic>
        <p:nvPicPr>
          <p:cNvPr id="13" name="Picture 12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346F705A-29CA-D5AE-2925-F8888409B4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2876099" y="1268413"/>
            <a:ext cx="2082230" cy="5075237"/>
          </a:xfrm>
          <a:prstGeom prst="rect">
            <a:avLst/>
          </a:prstGeom>
        </p:spPr>
      </p:pic>
      <p:pic>
        <p:nvPicPr>
          <p:cNvPr id="29" name="gospel-choir-heavenly-transition-3-186880">
            <a:hlinkClick r:id="" action="ppaction://media"/>
            <a:extLst>
              <a:ext uri="{FF2B5EF4-FFF2-40B4-BE49-F238E27FC236}">
                <a16:creationId xmlns:a16="http://schemas.microsoft.com/office/drawing/2014/main" id="{5DDB606E-5F5F-FC03-1D5A-C0CC3F6A2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44838" y="6154846"/>
            <a:ext cx="812800" cy="812800"/>
          </a:xfrm>
          <a:prstGeom prst="rect">
            <a:avLst/>
          </a:prstGeom>
        </p:spPr>
      </p:pic>
      <p:pic>
        <p:nvPicPr>
          <p:cNvPr id="30" name="trumpetsolo0_hikmet-69746">
            <a:hlinkClick r:id="" action="ppaction://media"/>
            <a:extLst>
              <a:ext uri="{FF2B5EF4-FFF2-40B4-BE49-F238E27FC236}">
                <a16:creationId xmlns:a16="http://schemas.microsoft.com/office/drawing/2014/main" id="{6FCF6890-B0A2-AA7C-3397-BE91DE5561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856.8984" end="14350.7012"/>
                  <p14:fade out="2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64801" y="5957204"/>
            <a:ext cx="812800" cy="812800"/>
          </a:xfrm>
          <a:prstGeom prst="rect">
            <a:avLst/>
          </a:prstGeom>
        </p:spPr>
      </p:pic>
      <p:pic>
        <p:nvPicPr>
          <p:cNvPr id="31" name="clean-indie-guitar-sample-456143">
            <a:hlinkClick r:id="" action="ppaction://media"/>
            <a:extLst>
              <a:ext uri="{FF2B5EF4-FFF2-40B4-BE49-F238E27FC236}">
                <a16:creationId xmlns:a16="http://schemas.microsoft.com/office/drawing/2014/main" id="{D4ADD12E-0C5D-7A6F-7D79-E3BE030A8E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53950" y="6053151"/>
            <a:ext cx="812800" cy="812800"/>
          </a:xfrm>
          <a:prstGeom prst="rect">
            <a:avLst/>
          </a:prstGeom>
        </p:spPr>
      </p:pic>
      <p:pic>
        <p:nvPicPr>
          <p:cNvPr id="32" name="violin-music-64019 (1)">
            <a:hlinkClick r:id="" action="ppaction://media"/>
            <a:extLst>
              <a:ext uri="{FF2B5EF4-FFF2-40B4-BE49-F238E27FC236}">
                <a16:creationId xmlns:a16="http://schemas.microsoft.com/office/drawing/2014/main" id="{0DFFB0C8-6A9E-04B8-4399-C78041A547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end="7225.828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713" y="60309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23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238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19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191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3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375"/>
                            </p:stCondLst>
                            <p:childTnLst>
                              <p:par>
                                <p:cTn id="4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5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123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31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437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057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1106001E-A92D-5AA2-1DF2-7046D33F97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50000" r="59949" b="17220"/>
          <a:stretch>
            <a:fillRect/>
          </a:stretch>
        </p:blipFill>
        <p:spPr>
          <a:xfrm>
            <a:off x="-379141" y="-200722"/>
            <a:ext cx="10370634" cy="7058722"/>
          </a:xfrm>
          <a:prstGeom prst="rect">
            <a:avLst/>
          </a:prstGeom>
        </p:spPr>
      </p:pic>
      <p:pic>
        <p:nvPicPr>
          <p:cNvPr id="9" name="Picture 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BF7DAA8F-CEBC-0742-C0F2-9E29E77D1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32699" r="61365" b="33267"/>
          <a:stretch>
            <a:fillRect/>
          </a:stretch>
        </p:blipFill>
        <p:spPr>
          <a:xfrm>
            <a:off x="8225621" y="251286"/>
            <a:ext cx="9550167" cy="6802276"/>
          </a:xfrm>
          <a:prstGeom prst="rect">
            <a:avLst/>
          </a:prstGeom>
        </p:spPr>
      </p:pic>
      <p:pic>
        <p:nvPicPr>
          <p:cNvPr id="10" name="Picture 9" descr="A green and blue toy&#10;&#10;AI-generated content may be incorrect.">
            <a:extLst>
              <a:ext uri="{FF2B5EF4-FFF2-40B4-BE49-F238E27FC236}">
                <a16:creationId xmlns:a16="http://schemas.microsoft.com/office/drawing/2014/main" id="{8A878E37-D8A4-A3BD-546B-D880E61302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1915671" y="2242051"/>
            <a:ext cx="7294478" cy="3910926"/>
          </a:xfrm>
          <a:prstGeom prst="rect">
            <a:avLst/>
          </a:prstGeom>
        </p:spPr>
      </p:pic>
      <p:pic>
        <p:nvPicPr>
          <p:cNvPr id="11" name="Picture 10" descr="A green and blue toy&#10;&#10;AI-generated content may be incorrect.">
            <a:extLst>
              <a:ext uri="{FF2B5EF4-FFF2-40B4-BE49-F238E27FC236}">
                <a16:creationId xmlns:a16="http://schemas.microsoft.com/office/drawing/2014/main" id="{05C52FDF-DB90-36BA-A639-6976D1B4B3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7" t="-10060" r="34235" b="53033"/>
          <a:stretch>
            <a:fillRect/>
          </a:stretch>
        </p:blipFill>
        <p:spPr>
          <a:xfrm>
            <a:off x="4932160" y="-493679"/>
            <a:ext cx="1413466" cy="3910926"/>
          </a:xfrm>
          <a:prstGeom prst="rect">
            <a:avLst/>
          </a:prstGeom>
        </p:spPr>
      </p:pic>
      <p:pic>
        <p:nvPicPr>
          <p:cNvPr id="16" name="Picture 15" descr="A green and blue toy&#10;&#10;AI-generated content may be incorrect.">
            <a:extLst>
              <a:ext uri="{FF2B5EF4-FFF2-40B4-BE49-F238E27FC236}">
                <a16:creationId xmlns:a16="http://schemas.microsoft.com/office/drawing/2014/main" id="{4CC799EA-919F-0DB3-7891-BF44D81B9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t="1599" r="48702" b="58471"/>
          <a:stretch>
            <a:fillRect/>
          </a:stretch>
        </p:blipFill>
        <p:spPr>
          <a:xfrm>
            <a:off x="4901644" y="658193"/>
            <a:ext cx="1564858" cy="2359314"/>
          </a:xfrm>
          <a:prstGeom prst="rect">
            <a:avLst/>
          </a:prstGeom>
        </p:spPr>
      </p:pic>
      <p:pic>
        <p:nvPicPr>
          <p:cNvPr id="15" name="Picture 14" descr="A green and blue toy&#10;&#10;AI-generated content may be incorrect.">
            <a:extLst>
              <a:ext uri="{FF2B5EF4-FFF2-40B4-BE49-F238E27FC236}">
                <a16:creationId xmlns:a16="http://schemas.microsoft.com/office/drawing/2014/main" id="{BD878AA3-FFF6-DD5E-5D7F-EBC93B8D94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14260" r="66321" b="57732"/>
          <a:stretch>
            <a:fillRect/>
          </a:stretch>
        </p:blipFill>
        <p:spPr>
          <a:xfrm>
            <a:off x="4856177" y="1167131"/>
            <a:ext cx="1413465" cy="19207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F6FB56-DCED-4781-9823-D9F297F991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74" y="3411704"/>
            <a:ext cx="3152070" cy="2101380"/>
          </a:xfrm>
          <a:prstGeom prst="rect">
            <a:avLst/>
          </a:prstGeom>
        </p:spPr>
      </p:pic>
      <p:pic>
        <p:nvPicPr>
          <p:cNvPr id="4" name="Untitled (5)">
            <a:hlinkClick r:id="" action="ppaction://media"/>
            <a:extLst>
              <a:ext uri="{FF2B5EF4-FFF2-40B4-BE49-F238E27FC236}">
                <a16:creationId xmlns:a16="http://schemas.microsoft.com/office/drawing/2014/main" id="{160C8206-A383-9B7C-8B48-F2531E759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84886" y="-178420"/>
            <a:ext cx="812800" cy="812800"/>
          </a:xfrm>
          <a:prstGeom prst="rect">
            <a:avLst/>
          </a:prstGeom>
        </p:spPr>
      </p:pic>
      <p:pic>
        <p:nvPicPr>
          <p:cNvPr id="5" name="low-groove-434262">
            <a:hlinkClick r:id="" action="ppaction://media"/>
            <a:extLst>
              <a:ext uri="{FF2B5EF4-FFF2-40B4-BE49-F238E27FC236}">
                <a16:creationId xmlns:a16="http://schemas.microsoft.com/office/drawing/2014/main" id="{E87FCE1E-B246-0C54-E8D2-5D3C630F2B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93956.32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2250" y="-177059"/>
            <a:ext cx="812800" cy="812800"/>
          </a:xfrm>
          <a:prstGeom prst="rect">
            <a:avLst/>
          </a:prstGeom>
        </p:spPr>
      </p:pic>
      <p:pic>
        <p:nvPicPr>
          <p:cNvPr id="6" name="fairy-tale-choir-310124">
            <a:hlinkClick r:id="" action="ppaction://media"/>
            <a:extLst>
              <a:ext uri="{FF2B5EF4-FFF2-40B4-BE49-F238E27FC236}">
                <a16:creationId xmlns:a16="http://schemas.microsoft.com/office/drawing/2014/main" id="{4D41C584-7D91-55B5-7ECF-9C051C7FD7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76545.9382999999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00659" y="-189078"/>
            <a:ext cx="812800" cy="812800"/>
          </a:xfrm>
          <a:prstGeom prst="rect">
            <a:avLst/>
          </a:prstGeom>
        </p:spPr>
      </p:pic>
      <p:pic>
        <p:nvPicPr>
          <p:cNvPr id="7" name="Picture 6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29AFB2D4-D5B8-B061-E811-74344187D7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7160769" y="2768092"/>
            <a:ext cx="1551100" cy="3932464"/>
          </a:xfrm>
          <a:prstGeom prst="rect">
            <a:avLst/>
          </a:prstGeom>
        </p:spPr>
      </p:pic>
      <p:pic>
        <p:nvPicPr>
          <p:cNvPr id="8" name="Picture 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A51D2462-3421-AA65-89B3-D592539AA6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2604095" y="1659895"/>
            <a:ext cx="2082230" cy="5075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F6A15A-950E-F1D8-9EF4-933BAD6538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93" y="3590870"/>
            <a:ext cx="3153602" cy="210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CB6F17-C734-2C64-0E12-C4A84F5B2C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93" y="3590870"/>
            <a:ext cx="3153602" cy="2102400"/>
          </a:xfrm>
          <a:prstGeom prst="rect">
            <a:avLst/>
          </a:prstGeom>
        </p:spPr>
      </p:pic>
      <p:pic>
        <p:nvPicPr>
          <p:cNvPr id="21" name="Picture 20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52249DC1-F11F-78A6-4203-F579F4EBA5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3"/>
          <a:stretch>
            <a:fillRect/>
          </a:stretch>
        </p:blipFill>
        <p:spPr>
          <a:xfrm>
            <a:off x="142248" y="2967744"/>
            <a:ext cx="2854712" cy="3032309"/>
          </a:xfrm>
          <a:prstGeom prst="rect">
            <a:avLst/>
          </a:prstGeom>
        </p:spPr>
      </p:pic>
      <p:pic>
        <p:nvPicPr>
          <p:cNvPr id="22" name="Picture 21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9BB512FD-01B6-5CF3-C5AB-2A701290D8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2032541" y="4059043"/>
            <a:ext cx="807590" cy="1114228"/>
          </a:xfrm>
          <a:prstGeom prst="rect">
            <a:avLst/>
          </a:prstGeom>
        </p:spPr>
      </p:pic>
      <p:pic>
        <p:nvPicPr>
          <p:cNvPr id="23" name="Picture 22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F7E21293-9031-32AF-4292-88F5F2F73C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3"/>
          <a:stretch>
            <a:fillRect/>
          </a:stretch>
        </p:blipFill>
        <p:spPr>
          <a:xfrm>
            <a:off x="21372" y="3017507"/>
            <a:ext cx="2854712" cy="3032309"/>
          </a:xfrm>
          <a:prstGeom prst="rect">
            <a:avLst/>
          </a:prstGeom>
        </p:spPr>
      </p:pic>
      <p:pic>
        <p:nvPicPr>
          <p:cNvPr id="24" name="Picture 23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B2E7A1C3-274F-1E35-45C8-552891B6A0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2062548" y="4065489"/>
            <a:ext cx="807590" cy="1114228"/>
          </a:xfrm>
          <a:prstGeom prst="rect">
            <a:avLst/>
          </a:prstGeom>
        </p:spPr>
      </p:pic>
      <p:pic>
        <p:nvPicPr>
          <p:cNvPr id="25" name="Picture 24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5152F05C-E2F9-7A1B-3520-7992CCF1F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3"/>
          <a:stretch>
            <a:fillRect/>
          </a:stretch>
        </p:blipFill>
        <p:spPr>
          <a:xfrm>
            <a:off x="-2749" y="3029178"/>
            <a:ext cx="2854712" cy="3032309"/>
          </a:xfrm>
          <a:prstGeom prst="rect">
            <a:avLst/>
          </a:prstGeom>
        </p:spPr>
      </p:pic>
      <p:pic>
        <p:nvPicPr>
          <p:cNvPr id="26" name="Picture 25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7D2AE307-C819-9D0E-9CD6-C830423189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2038427" y="4077160"/>
            <a:ext cx="807590" cy="11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35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1813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8631"/>
                                </p:stCondLst>
                                <p:childTnLst>
                                  <p:par>
                                    <p:cTn id="52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6" presetClass="emph" presetSubtype="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60" dur="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2789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8391"/>
                                </p:stCondLst>
                                <p:childTnLst>
                                  <p:par>
                                    <p:cTn id="94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6" presetClass="emph" presetSubtype="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02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35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4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8" dur="4999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492"/>
                                </p:stCondLst>
                                <p:childTnLst>
                                  <p:par>
                                    <p:cTn id="136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6" presetClass="emph" presetSubtype="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42" dur="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51492"/>
                                </p:stCondLst>
                                <p:childTnLst>
                                  <p:par>
                                    <p:cTn id="144" presetID="6" presetClass="emph" presetSubtype="0" autoRev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45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52492"/>
                                </p:stCondLst>
                                <p:childTnLst>
                                  <p:par>
                                    <p:cTn id="147" presetID="6" presetClass="emph" presetSubtype="0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8" dur="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1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1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35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1813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8631"/>
                                </p:stCondLst>
                                <p:childTnLst>
                                  <p:par>
                                    <p:cTn id="52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6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2789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8391"/>
                                </p:stCondLst>
                                <p:childTnLst>
                                  <p:par>
                                    <p:cTn id="94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6" presetClass="emp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35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24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8" dur="4999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492"/>
                                </p:stCondLst>
                                <p:childTnLst>
                                  <p:par>
                                    <p:cTn id="136" presetID="53" presetClass="exit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6" presetClass="emph" presetSubtype="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2" dur="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51492"/>
                                </p:stCondLst>
                                <p:childTnLst>
                                  <p:par>
                                    <p:cTn id="144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52492"/>
                                </p:stCondLst>
                                <p:childTnLst>
                                  <p:par>
                                    <p:cTn id="147" presetID="6" presetClass="emph" presetSubtype="0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8" dur="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1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1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2BCA93-E597-1D74-5EC7-15FAC03EB4F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6264"/>
            <a:ext cx="7269658" cy="539859"/>
          </a:xfrm>
        </p:spPr>
        <p:txBody>
          <a:bodyPr/>
          <a:lstStyle/>
          <a:p>
            <a:r>
              <a:rPr lang="en-AU"/>
              <a:t>High and Low Sounds</a:t>
            </a:r>
          </a:p>
        </p:txBody>
      </p:sp>
      <p:pic>
        <p:nvPicPr>
          <p:cNvPr id="3" name="Picture 2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5F133B65-E0A6-DD19-AF18-1C1C3D40B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2765055" y="2096429"/>
            <a:ext cx="1752269" cy="4270989"/>
          </a:xfrm>
          <a:prstGeom prst="rect">
            <a:avLst/>
          </a:prstGeom>
        </p:spPr>
      </p:pic>
      <p:pic>
        <p:nvPicPr>
          <p:cNvPr id="4" name="Picture 3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351A9B72-CB15-92DB-765C-1C673A401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4795026" y="2988527"/>
            <a:ext cx="1301868" cy="3300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452142-4CA7-6EFA-4F6E-E3E7E320E71D}"/>
              </a:ext>
            </a:extLst>
          </p:cNvPr>
          <p:cNvSpPr txBox="1"/>
          <p:nvPr/>
        </p:nvSpPr>
        <p:spPr>
          <a:xfrm>
            <a:off x="469373" y="1341438"/>
            <a:ext cx="8208963" cy="10259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/>
                <a:cs typeface="Calibri"/>
              </a:rPr>
              <a:t>Music can have high and low sounds.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6FA9DA-3C48-6968-ED8A-CBC92F8FFA12}"/>
              </a:ext>
            </a:extLst>
          </p:cNvPr>
          <p:cNvSpPr txBox="1"/>
          <p:nvPr/>
        </p:nvSpPr>
        <p:spPr>
          <a:xfrm>
            <a:off x="1871130" y="3464737"/>
            <a:ext cx="1205163" cy="10259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/>
                <a:cs typeface="Calibri"/>
              </a:rPr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A5785-8934-0CBA-5ACB-DD0F99A45C0B}"/>
              </a:ext>
            </a:extLst>
          </p:cNvPr>
          <p:cNvSpPr txBox="1"/>
          <p:nvPr/>
        </p:nvSpPr>
        <p:spPr>
          <a:xfrm>
            <a:off x="6374596" y="3486954"/>
            <a:ext cx="1205163" cy="10259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/>
                <a:cs typeface="Calibri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56632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13B97-8FA8-3ADF-67BD-24DE4C946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FAE6B30B-FD78-26C0-F8BC-553F2FC0E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50000" r="59949" b="17220"/>
          <a:stretch>
            <a:fillRect/>
          </a:stretch>
        </p:blipFill>
        <p:spPr>
          <a:xfrm>
            <a:off x="-379141" y="-200722"/>
            <a:ext cx="10370634" cy="7058722"/>
          </a:xfrm>
          <a:prstGeom prst="rect">
            <a:avLst/>
          </a:prstGeom>
        </p:spPr>
      </p:pic>
      <p:pic>
        <p:nvPicPr>
          <p:cNvPr id="9" name="Picture 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58C05DBC-7D8E-949D-FD8E-7BFB5C114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32699" r="61365" b="33267"/>
          <a:stretch>
            <a:fillRect/>
          </a:stretch>
        </p:blipFill>
        <p:spPr>
          <a:xfrm>
            <a:off x="8225621" y="251286"/>
            <a:ext cx="9550167" cy="6802276"/>
          </a:xfrm>
          <a:prstGeom prst="rect">
            <a:avLst/>
          </a:prstGeom>
        </p:spPr>
      </p:pic>
      <p:pic>
        <p:nvPicPr>
          <p:cNvPr id="10" name="Picture 9" descr="A green and blue toy&#10;&#10;AI-generated content may be incorrect.">
            <a:extLst>
              <a:ext uri="{FF2B5EF4-FFF2-40B4-BE49-F238E27FC236}">
                <a16:creationId xmlns:a16="http://schemas.microsoft.com/office/drawing/2014/main" id="{C88D186C-ED5E-3C85-04D3-878BBA72B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1915671" y="2242051"/>
            <a:ext cx="7294478" cy="3910926"/>
          </a:xfrm>
          <a:prstGeom prst="rect">
            <a:avLst/>
          </a:prstGeom>
        </p:spPr>
      </p:pic>
      <p:pic>
        <p:nvPicPr>
          <p:cNvPr id="11" name="Picture 10" descr="A green and blue toy&#10;&#10;AI-generated content may be incorrect.">
            <a:extLst>
              <a:ext uri="{FF2B5EF4-FFF2-40B4-BE49-F238E27FC236}">
                <a16:creationId xmlns:a16="http://schemas.microsoft.com/office/drawing/2014/main" id="{4D10587E-B624-02DD-B6C9-3EAD4FDA5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7" t="-10060" r="34235" b="53033"/>
          <a:stretch>
            <a:fillRect/>
          </a:stretch>
        </p:blipFill>
        <p:spPr>
          <a:xfrm>
            <a:off x="4932160" y="-493679"/>
            <a:ext cx="1413466" cy="3910926"/>
          </a:xfrm>
          <a:prstGeom prst="rect">
            <a:avLst/>
          </a:prstGeom>
        </p:spPr>
      </p:pic>
      <p:pic>
        <p:nvPicPr>
          <p:cNvPr id="16" name="Picture 15" descr="A green and blue toy&#10;&#10;AI-generated content may be incorrect.">
            <a:extLst>
              <a:ext uri="{FF2B5EF4-FFF2-40B4-BE49-F238E27FC236}">
                <a16:creationId xmlns:a16="http://schemas.microsoft.com/office/drawing/2014/main" id="{24CB4FA3-036F-8163-CF79-406524310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t="1599" r="48702" b="58471"/>
          <a:stretch>
            <a:fillRect/>
          </a:stretch>
        </p:blipFill>
        <p:spPr>
          <a:xfrm>
            <a:off x="4901644" y="658193"/>
            <a:ext cx="1564858" cy="2359314"/>
          </a:xfrm>
          <a:prstGeom prst="rect">
            <a:avLst/>
          </a:prstGeom>
        </p:spPr>
      </p:pic>
      <p:pic>
        <p:nvPicPr>
          <p:cNvPr id="15" name="Picture 14" descr="A green and blue toy&#10;&#10;AI-generated content may be incorrect.">
            <a:extLst>
              <a:ext uri="{FF2B5EF4-FFF2-40B4-BE49-F238E27FC236}">
                <a16:creationId xmlns:a16="http://schemas.microsoft.com/office/drawing/2014/main" id="{664A4C90-B251-7CDF-A307-D623C8D9A9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14260" r="66321" b="57732"/>
          <a:stretch>
            <a:fillRect/>
          </a:stretch>
        </p:blipFill>
        <p:spPr>
          <a:xfrm>
            <a:off x="4856177" y="1167131"/>
            <a:ext cx="1413465" cy="1920771"/>
          </a:xfrm>
          <a:prstGeom prst="rect">
            <a:avLst/>
          </a:prstGeom>
        </p:spPr>
      </p:pic>
      <p:pic>
        <p:nvPicPr>
          <p:cNvPr id="7" name="Picture 6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D2E1F3A9-DEFB-204A-F915-D8BC5E1D4D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7160769" y="2768092"/>
            <a:ext cx="1551100" cy="3932464"/>
          </a:xfrm>
          <a:prstGeom prst="rect">
            <a:avLst/>
          </a:prstGeom>
        </p:spPr>
      </p:pic>
      <p:pic>
        <p:nvPicPr>
          <p:cNvPr id="8" name="Picture 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9D457D5F-2D4D-48EB-73D5-3990A9A7B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2604095" y="1659895"/>
            <a:ext cx="2082230" cy="5075237"/>
          </a:xfrm>
          <a:prstGeom prst="rect">
            <a:avLst/>
          </a:prstGeom>
        </p:spPr>
      </p:pic>
      <p:pic>
        <p:nvPicPr>
          <p:cNvPr id="21" name="Picture 20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9BC13465-DB9C-7FBE-E348-2215B2F86E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3"/>
          <a:stretch>
            <a:fillRect/>
          </a:stretch>
        </p:blipFill>
        <p:spPr>
          <a:xfrm>
            <a:off x="142248" y="2967744"/>
            <a:ext cx="2854712" cy="30323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7A6A24-DD23-B624-14AB-F48BBDE1B2D0}"/>
              </a:ext>
            </a:extLst>
          </p:cNvPr>
          <p:cNvSpPr txBox="1"/>
          <p:nvPr/>
        </p:nvSpPr>
        <p:spPr>
          <a:xfrm>
            <a:off x="2009646" y="4711333"/>
            <a:ext cx="849086" cy="44413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000" i="0" dirty="0">
                <a:solidFill>
                  <a:schemeClr val="tx1"/>
                </a:solidFill>
                <a:latin typeface="Calibri"/>
                <a:cs typeface="Calibri"/>
              </a:rPr>
              <a:t>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95345B-0809-D13F-FA47-179A68B2C2B4}"/>
              </a:ext>
            </a:extLst>
          </p:cNvPr>
          <p:cNvSpPr txBox="1"/>
          <p:nvPr/>
        </p:nvSpPr>
        <p:spPr>
          <a:xfrm>
            <a:off x="5074461" y="4290188"/>
            <a:ext cx="849086" cy="44413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000" i="0" dirty="0">
                <a:solidFill>
                  <a:schemeClr val="tx1"/>
                </a:solidFill>
                <a:latin typeface="Calibri"/>
                <a:cs typeface="Calibri"/>
              </a:rPr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9080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4" presetClass="path" presetSubtype="0" accel="50000" autoRev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2.59259E-6 L 1.11111E-6 -0.09583 " pathEditMode="relative" rAng="0" ptsTypes="AA" p14:bounceEnd="50000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" y="-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autoRev="1" fill="hold" grpId="2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3.7037E-7 L -0.00295 0.09398 " pathEditMode="relative" rAng="0" ptsTypes="AA" p14:bounceEnd="50000">
                                          <p:cBhvr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17" grpId="0" animBg="1"/>
          <p:bldP spid="17" grpId="1" animBg="1"/>
          <p:bldP spid="17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4" presetClass="path" presetSubtype="0" accel="5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2.59259E-6 L 1.11111E-6 -0.09583 " pathEditMode="relative" rAng="0" ptsTypes="AA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" y="-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autoRev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3.7037E-7 L -0.00295 0.09398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17" grpId="0" animBg="1"/>
          <p:bldP spid="17" grpId="1" animBg="1"/>
          <p:bldP spid="17" grpId="2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804C2-C89F-E2F6-B809-1C817F8A2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CEEF9506-2019-DA14-B09A-160093EE5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50000" r="59949" b="17220"/>
          <a:stretch>
            <a:fillRect/>
          </a:stretch>
        </p:blipFill>
        <p:spPr>
          <a:xfrm>
            <a:off x="-379141" y="-200722"/>
            <a:ext cx="10370634" cy="7058722"/>
          </a:xfrm>
          <a:prstGeom prst="rect">
            <a:avLst/>
          </a:prstGeom>
        </p:spPr>
      </p:pic>
      <p:pic>
        <p:nvPicPr>
          <p:cNvPr id="9" name="Picture 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AB0419BC-AE1E-831D-607E-04D7FE4E6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32699" r="61365" b="33267"/>
          <a:stretch>
            <a:fillRect/>
          </a:stretch>
        </p:blipFill>
        <p:spPr>
          <a:xfrm>
            <a:off x="8225621" y="251286"/>
            <a:ext cx="9550167" cy="6802276"/>
          </a:xfrm>
          <a:prstGeom prst="rect">
            <a:avLst/>
          </a:prstGeom>
        </p:spPr>
      </p:pic>
      <p:pic>
        <p:nvPicPr>
          <p:cNvPr id="10" name="Picture 9" descr="A green and blue toy&#10;&#10;AI-generated content may be incorrect.">
            <a:extLst>
              <a:ext uri="{FF2B5EF4-FFF2-40B4-BE49-F238E27FC236}">
                <a16:creationId xmlns:a16="http://schemas.microsoft.com/office/drawing/2014/main" id="{DAF20BD9-A0D2-97EE-72AF-E896AB92B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1915671" y="2242051"/>
            <a:ext cx="7294478" cy="3910926"/>
          </a:xfrm>
          <a:prstGeom prst="rect">
            <a:avLst/>
          </a:prstGeom>
        </p:spPr>
      </p:pic>
      <p:pic>
        <p:nvPicPr>
          <p:cNvPr id="11" name="Picture 10" descr="A green and blue toy&#10;&#10;AI-generated content may be incorrect.">
            <a:extLst>
              <a:ext uri="{FF2B5EF4-FFF2-40B4-BE49-F238E27FC236}">
                <a16:creationId xmlns:a16="http://schemas.microsoft.com/office/drawing/2014/main" id="{1F4FEC77-02BD-5084-FDD2-1C62442CB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7" t="-10060" r="34235" b="53033"/>
          <a:stretch>
            <a:fillRect/>
          </a:stretch>
        </p:blipFill>
        <p:spPr>
          <a:xfrm>
            <a:off x="4932160" y="-493679"/>
            <a:ext cx="1413466" cy="3910926"/>
          </a:xfrm>
          <a:prstGeom prst="rect">
            <a:avLst/>
          </a:prstGeom>
        </p:spPr>
      </p:pic>
      <p:pic>
        <p:nvPicPr>
          <p:cNvPr id="16" name="Picture 15" descr="A green and blue toy&#10;&#10;AI-generated content may be incorrect.">
            <a:extLst>
              <a:ext uri="{FF2B5EF4-FFF2-40B4-BE49-F238E27FC236}">
                <a16:creationId xmlns:a16="http://schemas.microsoft.com/office/drawing/2014/main" id="{DFC308B8-4303-574B-A44F-8F67BA3D6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t="1599" r="48702" b="58471"/>
          <a:stretch>
            <a:fillRect/>
          </a:stretch>
        </p:blipFill>
        <p:spPr>
          <a:xfrm>
            <a:off x="4901644" y="658193"/>
            <a:ext cx="1564858" cy="2359314"/>
          </a:xfrm>
          <a:prstGeom prst="rect">
            <a:avLst/>
          </a:prstGeom>
        </p:spPr>
      </p:pic>
      <p:pic>
        <p:nvPicPr>
          <p:cNvPr id="15" name="Picture 14" descr="A green and blue toy&#10;&#10;AI-generated content may be incorrect.">
            <a:extLst>
              <a:ext uri="{FF2B5EF4-FFF2-40B4-BE49-F238E27FC236}">
                <a16:creationId xmlns:a16="http://schemas.microsoft.com/office/drawing/2014/main" id="{1ADF313A-6CD0-1A25-408B-318D5CC9CC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14260" r="66321" b="57732"/>
          <a:stretch>
            <a:fillRect/>
          </a:stretch>
        </p:blipFill>
        <p:spPr>
          <a:xfrm>
            <a:off x="4856177" y="1167131"/>
            <a:ext cx="1413465" cy="1920771"/>
          </a:xfrm>
          <a:prstGeom prst="rect">
            <a:avLst/>
          </a:prstGeom>
        </p:spPr>
      </p:pic>
      <p:pic>
        <p:nvPicPr>
          <p:cNvPr id="7" name="Picture 6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8DB6F3B2-73B6-2FE0-C3CE-7A7F9AFE3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7160769" y="2768092"/>
            <a:ext cx="1551100" cy="3932464"/>
          </a:xfrm>
          <a:prstGeom prst="rect">
            <a:avLst/>
          </a:prstGeom>
        </p:spPr>
      </p:pic>
      <p:pic>
        <p:nvPicPr>
          <p:cNvPr id="8" name="Picture 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590A72C5-14F6-7EE2-7914-00739A2AD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2604095" y="1659895"/>
            <a:ext cx="2082230" cy="5075237"/>
          </a:xfrm>
          <a:prstGeom prst="rect">
            <a:avLst/>
          </a:prstGeom>
        </p:spPr>
      </p:pic>
      <p:pic>
        <p:nvPicPr>
          <p:cNvPr id="21" name="Picture 20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BBB9ACD2-A434-E638-B249-804F2611D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3"/>
          <a:stretch>
            <a:fillRect/>
          </a:stretch>
        </p:blipFill>
        <p:spPr>
          <a:xfrm>
            <a:off x="142248" y="2967744"/>
            <a:ext cx="2854712" cy="30323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F03263-6451-0E5E-C8DC-E0B095031F77}"/>
              </a:ext>
            </a:extLst>
          </p:cNvPr>
          <p:cNvSpPr txBox="1"/>
          <p:nvPr/>
        </p:nvSpPr>
        <p:spPr>
          <a:xfrm>
            <a:off x="2009646" y="4711333"/>
            <a:ext cx="987314" cy="44413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000" i="0" dirty="0">
                <a:solidFill>
                  <a:schemeClr val="tx1"/>
                </a:solidFill>
                <a:latin typeface="Calibri"/>
                <a:cs typeface="Calibri"/>
              </a:rPr>
              <a:t>sun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95A5B8-640C-35F1-DBF0-1B26614A05CE}"/>
              </a:ext>
            </a:extLst>
          </p:cNvPr>
          <p:cNvSpPr txBox="1"/>
          <p:nvPr/>
        </p:nvSpPr>
        <p:spPr>
          <a:xfrm>
            <a:off x="5074461" y="4290188"/>
            <a:ext cx="1038956" cy="44413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000" i="0" dirty="0">
                <a:solidFill>
                  <a:schemeClr val="tx1"/>
                </a:solidFill>
                <a:latin typeface="Calibri"/>
                <a:cs typeface="Calibri"/>
              </a:rPr>
              <a:t>sun</a:t>
            </a:r>
          </a:p>
        </p:txBody>
      </p:sp>
    </p:spTree>
    <p:extLst>
      <p:ext uri="{BB962C8B-B14F-4D97-AF65-F5344CB8AC3E}">
        <p14:creationId xmlns:p14="http://schemas.microsoft.com/office/powerpoint/2010/main" val="9048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4" presetClass="path" presetSubtype="0" accel="50000" autoRev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7037E-7 L 4.44444E-6 -0.09583 " pathEditMode="relative" rAng="0" ptsTypes="AA" p14:bounceEnd="50000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autoRev="1" fill="hold" grpId="2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7037E-7 L -0.00296 0.09398 " pathEditMode="relative" rAng="0" ptsTypes="AA" p14:bounceEnd="50000">
                                          <p:cBhvr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17" grpId="0" animBg="1"/>
          <p:bldP spid="17" grpId="1" animBg="1"/>
          <p:bldP spid="17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4" presetClass="path" presetSubtype="0" accel="5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7037E-7 L 4.44444E-6 -0.09583 " pathEditMode="relative" rAng="0" ptsTypes="AA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autoRev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7037E-7 L -0.00296 0.09398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17" grpId="0" animBg="1"/>
          <p:bldP spid="17" grpId="1" animBg="1"/>
          <p:bldP spid="17" grpId="2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23AAC-62EB-B937-9951-1750D2736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B3F1C61A-F1ED-EF9E-174F-84FA8D004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50000" r="59949" b="17220"/>
          <a:stretch>
            <a:fillRect/>
          </a:stretch>
        </p:blipFill>
        <p:spPr>
          <a:xfrm>
            <a:off x="-379141" y="-200722"/>
            <a:ext cx="10370634" cy="7058722"/>
          </a:xfrm>
          <a:prstGeom prst="rect">
            <a:avLst/>
          </a:prstGeom>
        </p:spPr>
      </p:pic>
      <p:pic>
        <p:nvPicPr>
          <p:cNvPr id="9" name="Picture 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23E54730-6CD7-DCAA-5CEA-B914C3FC5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32699" r="61365" b="33267"/>
          <a:stretch>
            <a:fillRect/>
          </a:stretch>
        </p:blipFill>
        <p:spPr>
          <a:xfrm>
            <a:off x="8225621" y="251286"/>
            <a:ext cx="9550167" cy="6802276"/>
          </a:xfrm>
          <a:prstGeom prst="rect">
            <a:avLst/>
          </a:prstGeom>
        </p:spPr>
      </p:pic>
      <p:pic>
        <p:nvPicPr>
          <p:cNvPr id="10" name="Picture 9" descr="A green and blue toy&#10;&#10;AI-generated content may be incorrect.">
            <a:extLst>
              <a:ext uri="{FF2B5EF4-FFF2-40B4-BE49-F238E27FC236}">
                <a16:creationId xmlns:a16="http://schemas.microsoft.com/office/drawing/2014/main" id="{88109815-D6F9-B615-707A-6816EAF2E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1915671" y="2242051"/>
            <a:ext cx="7294478" cy="3910926"/>
          </a:xfrm>
          <a:prstGeom prst="rect">
            <a:avLst/>
          </a:prstGeom>
        </p:spPr>
      </p:pic>
      <p:pic>
        <p:nvPicPr>
          <p:cNvPr id="11" name="Picture 10" descr="A green and blue toy&#10;&#10;AI-generated content may be incorrect.">
            <a:extLst>
              <a:ext uri="{FF2B5EF4-FFF2-40B4-BE49-F238E27FC236}">
                <a16:creationId xmlns:a16="http://schemas.microsoft.com/office/drawing/2014/main" id="{A9384053-D127-577A-2E74-54A5F5437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7" t="-10060" r="34235" b="53033"/>
          <a:stretch>
            <a:fillRect/>
          </a:stretch>
        </p:blipFill>
        <p:spPr>
          <a:xfrm>
            <a:off x="4932160" y="-493679"/>
            <a:ext cx="1413466" cy="3910926"/>
          </a:xfrm>
          <a:prstGeom prst="rect">
            <a:avLst/>
          </a:prstGeom>
        </p:spPr>
      </p:pic>
      <p:pic>
        <p:nvPicPr>
          <p:cNvPr id="16" name="Picture 15" descr="A green and blue toy&#10;&#10;AI-generated content may be incorrect.">
            <a:extLst>
              <a:ext uri="{FF2B5EF4-FFF2-40B4-BE49-F238E27FC236}">
                <a16:creationId xmlns:a16="http://schemas.microsoft.com/office/drawing/2014/main" id="{E0548C71-E9FB-8613-73D6-D74D48468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t="1599" r="48702" b="58471"/>
          <a:stretch>
            <a:fillRect/>
          </a:stretch>
        </p:blipFill>
        <p:spPr>
          <a:xfrm>
            <a:off x="4901644" y="658193"/>
            <a:ext cx="1564858" cy="2359314"/>
          </a:xfrm>
          <a:prstGeom prst="rect">
            <a:avLst/>
          </a:prstGeom>
        </p:spPr>
      </p:pic>
      <p:pic>
        <p:nvPicPr>
          <p:cNvPr id="15" name="Picture 14" descr="A green and blue toy&#10;&#10;AI-generated content may be incorrect.">
            <a:extLst>
              <a:ext uri="{FF2B5EF4-FFF2-40B4-BE49-F238E27FC236}">
                <a16:creationId xmlns:a16="http://schemas.microsoft.com/office/drawing/2014/main" id="{11B08684-4103-015B-BF1D-3AC3851B1D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14260" r="66321" b="57732"/>
          <a:stretch>
            <a:fillRect/>
          </a:stretch>
        </p:blipFill>
        <p:spPr>
          <a:xfrm>
            <a:off x="4856177" y="1167131"/>
            <a:ext cx="1413465" cy="1920771"/>
          </a:xfrm>
          <a:prstGeom prst="rect">
            <a:avLst/>
          </a:prstGeom>
        </p:spPr>
      </p:pic>
      <p:pic>
        <p:nvPicPr>
          <p:cNvPr id="7" name="Picture 6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471E3E3D-70F2-B935-0D4D-31F401BB93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7160769" y="2768092"/>
            <a:ext cx="1551100" cy="3932464"/>
          </a:xfrm>
          <a:prstGeom prst="rect">
            <a:avLst/>
          </a:prstGeom>
        </p:spPr>
      </p:pic>
      <p:pic>
        <p:nvPicPr>
          <p:cNvPr id="8" name="Picture 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F0EFB711-B109-FAFD-8011-4F8F42134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2604095" y="1659895"/>
            <a:ext cx="2082230" cy="5075237"/>
          </a:xfrm>
          <a:prstGeom prst="rect">
            <a:avLst/>
          </a:prstGeom>
        </p:spPr>
      </p:pic>
      <p:pic>
        <p:nvPicPr>
          <p:cNvPr id="21" name="Picture 20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00FADB72-1CD0-4F71-CA1F-8828339085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3"/>
          <a:stretch>
            <a:fillRect/>
          </a:stretch>
        </p:blipFill>
        <p:spPr>
          <a:xfrm>
            <a:off x="142248" y="2967744"/>
            <a:ext cx="2854712" cy="30323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735B3-DC2B-3411-553E-F02FEDE15876}"/>
              </a:ext>
            </a:extLst>
          </p:cNvPr>
          <p:cNvSpPr txBox="1"/>
          <p:nvPr/>
        </p:nvSpPr>
        <p:spPr>
          <a:xfrm>
            <a:off x="2009646" y="4290188"/>
            <a:ext cx="987314" cy="865281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200" i="0" dirty="0">
                <a:solidFill>
                  <a:schemeClr val="tx1"/>
                </a:solidFill>
                <a:latin typeface="Calibri"/>
                <a:cs typeface="Calibri"/>
              </a:rPr>
              <a:t>it’s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238BB1-E854-27F9-E840-578B5A1E15AD}"/>
              </a:ext>
            </a:extLst>
          </p:cNvPr>
          <p:cNvSpPr txBox="1"/>
          <p:nvPr/>
        </p:nvSpPr>
        <p:spPr>
          <a:xfrm>
            <a:off x="5074461" y="4290187"/>
            <a:ext cx="1038956" cy="78848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200" i="0" dirty="0">
                <a:solidFill>
                  <a:schemeClr val="tx1"/>
                </a:solidFill>
                <a:latin typeface="Calibri"/>
                <a:cs typeface="Calibri"/>
              </a:rPr>
              <a:t>it’s time</a:t>
            </a:r>
          </a:p>
        </p:txBody>
      </p:sp>
    </p:spTree>
    <p:extLst>
      <p:ext uri="{BB962C8B-B14F-4D97-AF65-F5344CB8AC3E}">
        <p14:creationId xmlns:p14="http://schemas.microsoft.com/office/powerpoint/2010/main" val="379616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4" presetClass="path" presetSubtype="0" accel="50000" autoRev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7037E-7 L 4.44444E-6 -0.09583 " pathEditMode="relative" rAng="0" ptsTypes="AA" p14:bounceEnd="50000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autoRev="1" fill="hold" grpId="2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7037E-7 L 0.00052 0.05255 " pathEditMode="relative" rAng="0" ptsTypes="AA" p14:bounceEnd="50000">
                                          <p:cBhvr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2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17" grpId="0" animBg="1"/>
          <p:bldP spid="17" grpId="1" animBg="1"/>
          <p:bldP spid="17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5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7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" presetClass="exit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4" presetID="64" presetClass="path" presetSubtype="0" accel="50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7037E-7 L 4.44444E-6 -0.09583 " pathEditMode="relative" rAng="0" ptsTypes="AA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autoRev="1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7037E-7 L 0.00052 0.05255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" y="2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" grpId="1" animBg="1"/>
          <p:bldP spid="17" grpId="0" animBg="1"/>
          <p:bldP spid="17" grpId="1" animBg="1"/>
          <p:bldP spid="17" grpId="2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7FCC4-A5D7-E54F-782F-DF9770E7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een and blue toy&#10;&#10;AI-generated content may be incorrect.">
            <a:extLst>
              <a:ext uri="{FF2B5EF4-FFF2-40B4-BE49-F238E27FC236}">
                <a16:creationId xmlns:a16="http://schemas.microsoft.com/office/drawing/2014/main" id="{A505AEE7-6424-7731-0DDB-A92A4E745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5" r="21233"/>
          <a:stretch>
            <a:fillRect/>
          </a:stretch>
        </p:blipFill>
        <p:spPr>
          <a:xfrm>
            <a:off x="1807924" y="3434472"/>
            <a:ext cx="5448604" cy="2818405"/>
          </a:xfrm>
          <a:prstGeom prst="rect">
            <a:avLst/>
          </a:prstGeom>
        </p:spPr>
      </p:pic>
      <p:pic>
        <p:nvPicPr>
          <p:cNvPr id="8" name="Picture 7" descr="A piece of paper with torn edges&#10;&#10;AI-generated content may be incorrect.">
            <a:extLst>
              <a:ext uri="{FF2B5EF4-FFF2-40B4-BE49-F238E27FC236}">
                <a16:creationId xmlns:a16="http://schemas.microsoft.com/office/drawing/2014/main" id="{67365B74-C4D2-1168-A34B-515F50D7F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84" y="1189881"/>
            <a:ext cx="5970985" cy="29078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6575F6-F3F4-02D3-5CAE-88B93A0D84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6264"/>
            <a:ext cx="7269658" cy="539859"/>
          </a:xfrm>
        </p:spPr>
        <p:txBody>
          <a:bodyPr/>
          <a:lstStyle/>
          <a:p>
            <a:r>
              <a:rPr lang="en-AU" dirty="0"/>
              <a:t>Turning Words Into a Song</a:t>
            </a:r>
          </a:p>
        </p:txBody>
      </p:sp>
      <p:pic>
        <p:nvPicPr>
          <p:cNvPr id="3" name="Picture 2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EE0A78CA-65B9-DDEF-8155-DD990B566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17562" r="22924"/>
          <a:stretch>
            <a:fillRect/>
          </a:stretch>
        </p:blipFill>
        <p:spPr>
          <a:xfrm>
            <a:off x="431800" y="2407023"/>
            <a:ext cx="1711319" cy="3958397"/>
          </a:xfrm>
          <a:prstGeom prst="rect">
            <a:avLst/>
          </a:prstGeom>
        </p:spPr>
      </p:pic>
      <p:pic>
        <p:nvPicPr>
          <p:cNvPr id="4" name="Picture 3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9D438CCF-DD05-F39F-1DB8-1F0D5A585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6" t="16908" r="-3546" b="654"/>
          <a:stretch>
            <a:fillRect/>
          </a:stretch>
        </p:blipFill>
        <p:spPr>
          <a:xfrm>
            <a:off x="7026792" y="2272553"/>
            <a:ext cx="1769454" cy="4092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BAD3C-0742-F8DA-FF25-3A3241699F31}"/>
              </a:ext>
            </a:extLst>
          </p:cNvPr>
          <p:cNvSpPr txBox="1"/>
          <p:nvPr/>
        </p:nvSpPr>
        <p:spPr>
          <a:xfrm>
            <a:off x="2605407" y="1885334"/>
            <a:ext cx="4204731" cy="2907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you today?</a:t>
            </a:r>
          </a:p>
        </p:txBody>
      </p:sp>
      <p:pic>
        <p:nvPicPr>
          <p:cNvPr id="9" name="Picture 8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BB34ED1E-5D7E-2105-BF1E-31C3D4A39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" t="5383" r="71985" b="3657"/>
          <a:stretch>
            <a:fillRect/>
          </a:stretch>
        </p:blipFill>
        <p:spPr>
          <a:xfrm>
            <a:off x="324256" y="1839639"/>
            <a:ext cx="1821190" cy="4367543"/>
          </a:xfrm>
          <a:prstGeom prst="rect">
            <a:avLst/>
          </a:prstGeom>
        </p:spPr>
      </p:pic>
      <p:pic>
        <p:nvPicPr>
          <p:cNvPr id="10" name="Picture 9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7159D9C9-BAE7-3630-78B8-A8A6CE08B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513229" y="3015355"/>
            <a:ext cx="1301868" cy="3300591"/>
          </a:xfrm>
          <a:prstGeom prst="rect">
            <a:avLst/>
          </a:prstGeom>
        </p:spPr>
      </p:pic>
      <p:pic>
        <p:nvPicPr>
          <p:cNvPr id="11" name="Picture 10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63B534B4-7EF3-E790-1C9C-775ED5E15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" t="5383" r="71985" b="3657"/>
          <a:stretch>
            <a:fillRect/>
          </a:stretch>
        </p:blipFill>
        <p:spPr>
          <a:xfrm>
            <a:off x="376864" y="1885334"/>
            <a:ext cx="1821190" cy="4367543"/>
          </a:xfrm>
          <a:prstGeom prst="rect">
            <a:avLst/>
          </a:prstGeom>
        </p:spPr>
      </p:pic>
      <p:pic>
        <p:nvPicPr>
          <p:cNvPr id="28" name="Picture 2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55793995-45BA-B558-59A3-B9B1FB1B2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6811463" y="2044957"/>
            <a:ext cx="1752269" cy="4270989"/>
          </a:xfrm>
          <a:prstGeom prst="rect">
            <a:avLst/>
          </a:prstGeom>
        </p:spPr>
      </p:pic>
      <p:pic>
        <p:nvPicPr>
          <p:cNvPr id="33" name="Picture 32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750F8504-CCA2-F8AB-FC94-4666EE9FE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1" t="17805" r="48170" b="2944"/>
          <a:stretch>
            <a:fillRect/>
          </a:stretch>
        </p:blipFill>
        <p:spPr>
          <a:xfrm>
            <a:off x="6959557" y="2272553"/>
            <a:ext cx="1562834" cy="3934629"/>
          </a:xfrm>
          <a:prstGeom prst="rect">
            <a:avLst/>
          </a:prstGeom>
        </p:spPr>
      </p:pic>
      <p:pic>
        <p:nvPicPr>
          <p:cNvPr id="34" name="Picture 33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4AC704B3-C387-D865-3B7B-126C3AC99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6770122" y="2044957"/>
            <a:ext cx="1752269" cy="42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6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7BB72-2D8B-2F25-DC58-D9BE9AD61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en and blue toy&#10;&#10;AI-generated content may be incorrect.">
            <a:extLst>
              <a:ext uri="{FF2B5EF4-FFF2-40B4-BE49-F238E27FC236}">
                <a16:creationId xmlns:a16="http://schemas.microsoft.com/office/drawing/2014/main" id="{0DB991FF-50F6-8156-F89F-E1EDEA08A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5" r="21233"/>
          <a:stretch>
            <a:fillRect/>
          </a:stretch>
        </p:blipFill>
        <p:spPr>
          <a:xfrm>
            <a:off x="1807924" y="3434472"/>
            <a:ext cx="5448604" cy="2818405"/>
          </a:xfrm>
          <a:prstGeom prst="rect">
            <a:avLst/>
          </a:prstGeom>
        </p:spPr>
      </p:pic>
      <p:pic>
        <p:nvPicPr>
          <p:cNvPr id="8" name="Picture 7" descr="A piece of paper with torn edges&#10;&#10;AI-generated content may be incorrect.">
            <a:extLst>
              <a:ext uri="{FF2B5EF4-FFF2-40B4-BE49-F238E27FC236}">
                <a16:creationId xmlns:a16="http://schemas.microsoft.com/office/drawing/2014/main" id="{C400C737-1A00-8351-1795-812FBF0A1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84" y="1189881"/>
            <a:ext cx="5970985" cy="29078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49B8CE-3C04-B934-1093-87D11F6A16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6264"/>
            <a:ext cx="6772255" cy="539859"/>
          </a:xfrm>
        </p:spPr>
        <p:txBody>
          <a:bodyPr/>
          <a:lstStyle/>
          <a:p>
            <a:r>
              <a:rPr lang="en-AU" dirty="0"/>
              <a:t>Turning Words Into a Song</a:t>
            </a:r>
          </a:p>
        </p:txBody>
      </p:sp>
      <p:pic>
        <p:nvPicPr>
          <p:cNvPr id="3" name="Picture 2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AE7935BB-0CB3-018C-48EC-EA0DEEC18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17562" r="22924"/>
          <a:stretch>
            <a:fillRect/>
          </a:stretch>
        </p:blipFill>
        <p:spPr>
          <a:xfrm>
            <a:off x="431800" y="2407023"/>
            <a:ext cx="1711319" cy="3958397"/>
          </a:xfrm>
          <a:prstGeom prst="rect">
            <a:avLst/>
          </a:prstGeom>
        </p:spPr>
      </p:pic>
      <p:pic>
        <p:nvPicPr>
          <p:cNvPr id="4" name="Picture 3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14AC6926-2CE8-996A-74A9-150DE222E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6" t="16908" r="-3546" b="654"/>
          <a:stretch>
            <a:fillRect/>
          </a:stretch>
        </p:blipFill>
        <p:spPr>
          <a:xfrm>
            <a:off x="7026792" y="2272553"/>
            <a:ext cx="1769454" cy="4092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0B3F9F-FA7D-659A-98CB-699155F259C7}"/>
              </a:ext>
            </a:extLst>
          </p:cNvPr>
          <p:cNvSpPr txBox="1"/>
          <p:nvPr/>
        </p:nvSpPr>
        <p:spPr>
          <a:xfrm>
            <a:off x="2605407" y="1885334"/>
            <a:ext cx="4204731" cy="2907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favourite food is…</a:t>
            </a:r>
          </a:p>
        </p:txBody>
      </p:sp>
    </p:spTree>
    <p:extLst>
      <p:ext uri="{BB962C8B-B14F-4D97-AF65-F5344CB8AC3E}">
        <p14:creationId xmlns:p14="http://schemas.microsoft.com/office/powerpoint/2010/main" val="3540387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3C62B-FAD5-5AA4-40F2-6E9115A39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sunset over the ocean&#10;&#10;AI-generated content may be incorrect.">
            <a:extLst>
              <a:ext uri="{FF2B5EF4-FFF2-40B4-BE49-F238E27FC236}">
                <a16:creationId xmlns:a16="http://schemas.microsoft.com/office/drawing/2014/main" id="{5C532D21-479D-3E9D-8D33-C068F2DA4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4"/>
          <a:stretch>
            <a:fillRect/>
          </a:stretch>
        </p:blipFill>
        <p:spPr>
          <a:xfrm>
            <a:off x="465665" y="1189880"/>
            <a:ext cx="8148424" cy="5031254"/>
          </a:xfrm>
          <a:prstGeom prst="rect">
            <a:avLst/>
          </a:prstGeom>
        </p:spPr>
      </p:pic>
      <p:pic>
        <p:nvPicPr>
          <p:cNvPr id="8" name="Picture 7" descr="A piece of paper with torn edges&#10;&#10;AI-generated content may be incorrect.">
            <a:extLst>
              <a:ext uri="{FF2B5EF4-FFF2-40B4-BE49-F238E27FC236}">
                <a16:creationId xmlns:a16="http://schemas.microsoft.com/office/drawing/2014/main" id="{5E30D628-FCC2-9A2B-7A85-90D80C035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84" y="1189880"/>
            <a:ext cx="5970985" cy="44782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D12C823-60AC-795C-72AE-73CD8BE0C5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4680" y="406264"/>
            <a:ext cx="5853655" cy="539859"/>
          </a:xfrm>
        </p:spPr>
        <p:txBody>
          <a:bodyPr/>
          <a:lstStyle/>
          <a:p>
            <a:r>
              <a:rPr lang="en-AU" dirty="0"/>
              <a:t>Turning Words Into a Song</a:t>
            </a:r>
          </a:p>
        </p:txBody>
      </p:sp>
      <p:pic>
        <p:nvPicPr>
          <p:cNvPr id="3" name="Picture 2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5F3562FC-3DF0-CE29-8945-1835026DB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17562" r="22924"/>
          <a:stretch>
            <a:fillRect/>
          </a:stretch>
        </p:blipFill>
        <p:spPr>
          <a:xfrm>
            <a:off x="431800" y="2407023"/>
            <a:ext cx="1711319" cy="3958397"/>
          </a:xfrm>
          <a:prstGeom prst="rect">
            <a:avLst/>
          </a:prstGeom>
        </p:spPr>
      </p:pic>
      <p:pic>
        <p:nvPicPr>
          <p:cNvPr id="4" name="Picture 3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1D4C0953-D823-E8BD-E918-172F6CCD24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6" t="16908" r="-3546" b="654"/>
          <a:stretch>
            <a:fillRect/>
          </a:stretch>
        </p:blipFill>
        <p:spPr>
          <a:xfrm>
            <a:off x="7026792" y="2272553"/>
            <a:ext cx="1769454" cy="4092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3CBF0E-D292-ECF3-974A-AA5B054DDD0F}"/>
              </a:ext>
            </a:extLst>
          </p:cNvPr>
          <p:cNvSpPr txBox="1"/>
          <p:nvPr/>
        </p:nvSpPr>
        <p:spPr>
          <a:xfrm>
            <a:off x="1417731" y="1822265"/>
            <a:ext cx="6308538" cy="2907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morning, </a:t>
            </a:r>
          </a:p>
          <a:p>
            <a:pPr algn="ctr"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morning, </a:t>
            </a:r>
          </a:p>
          <a:p>
            <a:pPr algn="ctr"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time to rise </a:t>
            </a:r>
            <a:b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shine.</a:t>
            </a:r>
          </a:p>
        </p:txBody>
      </p:sp>
      <p:pic>
        <p:nvPicPr>
          <p:cNvPr id="9" name="Picture 8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0A2FCD78-B2A4-BE67-B2BF-62D089C49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" t="5383" r="71985" b="3657"/>
          <a:stretch>
            <a:fillRect/>
          </a:stretch>
        </p:blipFill>
        <p:spPr>
          <a:xfrm>
            <a:off x="324256" y="1839639"/>
            <a:ext cx="1821190" cy="4367543"/>
          </a:xfrm>
          <a:prstGeom prst="rect">
            <a:avLst/>
          </a:prstGeom>
        </p:spPr>
      </p:pic>
      <p:pic>
        <p:nvPicPr>
          <p:cNvPr id="10" name="Picture 9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C9DCA31C-F282-739D-951C-B252AAF34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513229" y="3015355"/>
            <a:ext cx="1301868" cy="3300591"/>
          </a:xfrm>
          <a:prstGeom prst="rect">
            <a:avLst/>
          </a:prstGeom>
        </p:spPr>
      </p:pic>
      <p:pic>
        <p:nvPicPr>
          <p:cNvPr id="11" name="Picture 10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DBDEC110-E9D3-4090-499A-C7EB1C618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" t="5383" r="71985" b="3657"/>
          <a:stretch>
            <a:fillRect/>
          </a:stretch>
        </p:blipFill>
        <p:spPr>
          <a:xfrm>
            <a:off x="376864" y="1885334"/>
            <a:ext cx="1821190" cy="4367543"/>
          </a:xfrm>
          <a:prstGeom prst="rect">
            <a:avLst/>
          </a:prstGeom>
        </p:spPr>
      </p:pic>
      <p:pic>
        <p:nvPicPr>
          <p:cNvPr id="28" name="Picture 2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FA6A320C-BF72-250C-91A2-A977BB228A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6811463" y="2044957"/>
            <a:ext cx="1752269" cy="4270989"/>
          </a:xfrm>
          <a:prstGeom prst="rect">
            <a:avLst/>
          </a:prstGeom>
        </p:spPr>
      </p:pic>
      <p:pic>
        <p:nvPicPr>
          <p:cNvPr id="33" name="Picture 32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42A07ACE-95CE-A7A1-49F5-14EAC578C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1" t="17805" r="48170" b="2944"/>
          <a:stretch>
            <a:fillRect/>
          </a:stretch>
        </p:blipFill>
        <p:spPr>
          <a:xfrm>
            <a:off x="6959557" y="2272553"/>
            <a:ext cx="1562834" cy="3934629"/>
          </a:xfrm>
          <a:prstGeom prst="rect">
            <a:avLst/>
          </a:prstGeom>
        </p:spPr>
      </p:pic>
      <p:pic>
        <p:nvPicPr>
          <p:cNvPr id="34" name="Picture 33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8FA473B6-00E0-DD3B-8F68-62BC975D4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6770122" y="2044957"/>
            <a:ext cx="1752269" cy="42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29E75-3FBC-B22D-82A3-642FFFF4E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unset over the ocean&#10;&#10;AI-generated content may be incorrect.">
            <a:extLst>
              <a:ext uri="{FF2B5EF4-FFF2-40B4-BE49-F238E27FC236}">
                <a16:creationId xmlns:a16="http://schemas.microsoft.com/office/drawing/2014/main" id="{84EAC869-1A6B-098B-E1AB-CD13F0F77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4"/>
          <a:stretch>
            <a:fillRect/>
          </a:stretch>
        </p:blipFill>
        <p:spPr>
          <a:xfrm>
            <a:off x="465665" y="1189880"/>
            <a:ext cx="8148424" cy="5031254"/>
          </a:xfrm>
          <a:prstGeom prst="rect">
            <a:avLst/>
          </a:prstGeom>
        </p:spPr>
      </p:pic>
      <p:pic>
        <p:nvPicPr>
          <p:cNvPr id="8" name="Picture 7" descr="A piece of paper with torn edges&#10;&#10;AI-generated content may be incorrect.">
            <a:extLst>
              <a:ext uri="{FF2B5EF4-FFF2-40B4-BE49-F238E27FC236}">
                <a16:creationId xmlns:a16="http://schemas.microsoft.com/office/drawing/2014/main" id="{3CB5D375-82B0-1735-4BFD-8D866138E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84" y="1189880"/>
            <a:ext cx="5970985" cy="44782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995C8B-0456-58DF-AFFD-34B62341F09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6264"/>
            <a:ext cx="6772255" cy="539859"/>
          </a:xfrm>
        </p:spPr>
        <p:txBody>
          <a:bodyPr/>
          <a:lstStyle/>
          <a:p>
            <a:r>
              <a:rPr lang="en-AU" dirty="0"/>
              <a:t>Turning Words Into a Song</a:t>
            </a:r>
          </a:p>
        </p:txBody>
      </p:sp>
      <p:pic>
        <p:nvPicPr>
          <p:cNvPr id="3" name="Picture 2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B091D5CB-0AB0-1200-0B96-F00CD5158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17562" r="22924"/>
          <a:stretch>
            <a:fillRect/>
          </a:stretch>
        </p:blipFill>
        <p:spPr>
          <a:xfrm>
            <a:off x="431800" y="2407023"/>
            <a:ext cx="1711319" cy="3958397"/>
          </a:xfrm>
          <a:prstGeom prst="rect">
            <a:avLst/>
          </a:prstGeom>
        </p:spPr>
      </p:pic>
      <p:pic>
        <p:nvPicPr>
          <p:cNvPr id="4" name="Picture 3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3EF4624B-8D40-F565-C819-F62FECA06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6" t="16908" r="-3546" b="654"/>
          <a:stretch>
            <a:fillRect/>
          </a:stretch>
        </p:blipFill>
        <p:spPr>
          <a:xfrm>
            <a:off x="7026792" y="2272553"/>
            <a:ext cx="1769454" cy="4092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E3E8C6-0530-F276-A669-3AE9F8FFFF29}"/>
              </a:ext>
            </a:extLst>
          </p:cNvPr>
          <p:cNvSpPr txBox="1"/>
          <p:nvPr/>
        </p:nvSpPr>
        <p:spPr>
          <a:xfrm>
            <a:off x="1417731" y="1822265"/>
            <a:ext cx="6308538" cy="2907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sun peeks out </a:t>
            </a:r>
            <a:b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rises up,</a:t>
            </a:r>
          </a:p>
          <a:p>
            <a:pPr algn="ctr"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into the sky.</a:t>
            </a:r>
          </a:p>
        </p:txBody>
      </p:sp>
    </p:spTree>
    <p:extLst>
      <p:ext uri="{BB962C8B-B14F-4D97-AF65-F5344CB8AC3E}">
        <p14:creationId xmlns:p14="http://schemas.microsoft.com/office/powerpoint/2010/main" val="2185276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7A442-6D64-6151-40AA-8C25464E19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19"/>
          </a:xfrm>
        </p:spPr>
        <p:txBody>
          <a:bodyPr/>
          <a:lstStyle/>
          <a:p>
            <a:r>
              <a:rPr lang="en-AU" dirty="0"/>
              <a:t>In this lesson, we </a:t>
            </a:r>
            <a:br>
              <a:rPr lang="en-AU" dirty="0"/>
            </a:br>
            <a:r>
              <a:rPr lang="en-AU" dirty="0"/>
              <a:t>will understand </a:t>
            </a:r>
            <a:br>
              <a:rPr lang="en-AU" dirty="0"/>
            </a:br>
            <a:r>
              <a:rPr lang="en-AU" dirty="0"/>
              <a:t>how low and high </a:t>
            </a:r>
            <a:br>
              <a:rPr lang="en-AU" dirty="0"/>
            </a:br>
            <a:r>
              <a:rPr lang="en-AU" dirty="0"/>
              <a:t>sounds are used </a:t>
            </a:r>
            <a:br>
              <a:rPr lang="en-AU" dirty="0"/>
            </a:br>
            <a:r>
              <a:rPr lang="en-AU" dirty="0"/>
              <a:t>in music. </a:t>
            </a:r>
          </a:p>
        </p:txBody>
      </p:sp>
      <p:pic>
        <p:nvPicPr>
          <p:cNvPr id="3" name="Picture 2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967353D8-E33D-D72C-055C-AD6F9F6E4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6797809" y="2379421"/>
            <a:ext cx="1551100" cy="3932464"/>
          </a:xfrm>
          <a:prstGeom prst="rect">
            <a:avLst/>
          </a:prstGeom>
        </p:spPr>
      </p:pic>
      <p:pic>
        <p:nvPicPr>
          <p:cNvPr id="4" name="Picture 3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672E7E3A-57CE-AEC7-789C-97D87A59D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4960393" y="1341438"/>
            <a:ext cx="2082230" cy="50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0F9D6-087C-7441-607E-AF4B905FC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unset over a field&#10;&#10;AI-generated content may be incorrect.">
            <a:extLst>
              <a:ext uri="{FF2B5EF4-FFF2-40B4-BE49-F238E27FC236}">
                <a16:creationId xmlns:a16="http://schemas.microsoft.com/office/drawing/2014/main" id="{FE5241FA-F12C-6801-7538-32F50F279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0"/>
          <a:stretch>
            <a:fillRect/>
          </a:stretch>
        </p:blipFill>
        <p:spPr>
          <a:xfrm>
            <a:off x="431800" y="1189879"/>
            <a:ext cx="8172450" cy="5000951"/>
          </a:xfrm>
          <a:prstGeom prst="rect">
            <a:avLst/>
          </a:prstGeom>
        </p:spPr>
      </p:pic>
      <p:pic>
        <p:nvPicPr>
          <p:cNvPr id="8" name="Picture 7" descr="A piece of paper with torn edges&#10;&#10;AI-generated content may be incorrect.">
            <a:extLst>
              <a:ext uri="{FF2B5EF4-FFF2-40B4-BE49-F238E27FC236}">
                <a16:creationId xmlns:a16="http://schemas.microsoft.com/office/drawing/2014/main" id="{523F26B5-50CF-6B12-A52B-05D58C210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84" y="1189880"/>
            <a:ext cx="5970985" cy="44782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010E65-A307-29DC-CD5B-B2946087E0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6264"/>
            <a:ext cx="6772255" cy="539859"/>
          </a:xfrm>
        </p:spPr>
        <p:txBody>
          <a:bodyPr/>
          <a:lstStyle/>
          <a:p>
            <a:r>
              <a:rPr lang="en-AU" dirty="0"/>
              <a:t>Turning Words Into a Song</a:t>
            </a:r>
          </a:p>
        </p:txBody>
      </p:sp>
      <p:pic>
        <p:nvPicPr>
          <p:cNvPr id="3" name="Picture 2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90DFD493-9579-D504-C61E-A45C03EA8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17562" r="22924"/>
          <a:stretch>
            <a:fillRect/>
          </a:stretch>
        </p:blipFill>
        <p:spPr>
          <a:xfrm>
            <a:off x="431800" y="2407023"/>
            <a:ext cx="1711319" cy="3958397"/>
          </a:xfrm>
          <a:prstGeom prst="rect">
            <a:avLst/>
          </a:prstGeom>
        </p:spPr>
      </p:pic>
      <p:pic>
        <p:nvPicPr>
          <p:cNvPr id="4" name="Picture 3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F0C6C418-665F-E152-A929-BD4BCBEE8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6" t="16908" r="-3546" b="654"/>
          <a:stretch>
            <a:fillRect/>
          </a:stretch>
        </p:blipFill>
        <p:spPr>
          <a:xfrm>
            <a:off x="7026792" y="2272553"/>
            <a:ext cx="1769454" cy="4092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87F487-E05E-351B-1C72-E589F1B53367}"/>
              </a:ext>
            </a:extLst>
          </p:cNvPr>
          <p:cNvSpPr txBox="1"/>
          <p:nvPr/>
        </p:nvSpPr>
        <p:spPr>
          <a:xfrm>
            <a:off x="1417731" y="1822265"/>
            <a:ext cx="6308538" cy="2907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evening, </a:t>
            </a:r>
          </a:p>
          <a:p>
            <a:pPr algn="ctr"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evening,</a:t>
            </a:r>
          </a:p>
          <a:p>
            <a:pPr algn="ctr"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time to </a:t>
            </a:r>
            <a:b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bed.</a:t>
            </a:r>
          </a:p>
        </p:txBody>
      </p:sp>
    </p:spTree>
    <p:extLst>
      <p:ext uri="{BB962C8B-B14F-4D97-AF65-F5344CB8AC3E}">
        <p14:creationId xmlns:p14="http://schemas.microsoft.com/office/powerpoint/2010/main" val="2561872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AE85C-1643-00B8-1F23-B8CA7D395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unset over a field&#10;&#10;AI-generated content may be incorrect.">
            <a:extLst>
              <a:ext uri="{FF2B5EF4-FFF2-40B4-BE49-F238E27FC236}">
                <a16:creationId xmlns:a16="http://schemas.microsoft.com/office/drawing/2014/main" id="{FEA6DDDA-EF8C-BC17-160A-E300E659F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0"/>
          <a:stretch>
            <a:fillRect/>
          </a:stretch>
        </p:blipFill>
        <p:spPr>
          <a:xfrm>
            <a:off x="431800" y="1189879"/>
            <a:ext cx="8172450" cy="5000951"/>
          </a:xfrm>
          <a:prstGeom prst="rect">
            <a:avLst/>
          </a:prstGeom>
        </p:spPr>
      </p:pic>
      <p:pic>
        <p:nvPicPr>
          <p:cNvPr id="8" name="Picture 7" descr="A piece of paper with torn edges&#10;&#10;AI-generated content may be incorrect.">
            <a:extLst>
              <a:ext uri="{FF2B5EF4-FFF2-40B4-BE49-F238E27FC236}">
                <a16:creationId xmlns:a16="http://schemas.microsoft.com/office/drawing/2014/main" id="{83E7C0EA-90AB-7DF5-4508-9D66F07FD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84" y="1189880"/>
            <a:ext cx="5970985" cy="44782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2DD63D-235C-6C56-8675-BA06330335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6264"/>
            <a:ext cx="6772255" cy="539859"/>
          </a:xfrm>
        </p:spPr>
        <p:txBody>
          <a:bodyPr/>
          <a:lstStyle/>
          <a:p>
            <a:r>
              <a:rPr lang="en-AU" dirty="0"/>
              <a:t>Turning Words Into a Song</a:t>
            </a:r>
          </a:p>
        </p:txBody>
      </p:sp>
      <p:pic>
        <p:nvPicPr>
          <p:cNvPr id="3" name="Picture 2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51FE3FD3-F97D-3BBF-3A10-B0A50F1AE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17562" r="22924"/>
          <a:stretch>
            <a:fillRect/>
          </a:stretch>
        </p:blipFill>
        <p:spPr>
          <a:xfrm>
            <a:off x="431800" y="2407023"/>
            <a:ext cx="1711319" cy="3958397"/>
          </a:xfrm>
          <a:prstGeom prst="rect">
            <a:avLst/>
          </a:prstGeom>
        </p:spPr>
      </p:pic>
      <p:pic>
        <p:nvPicPr>
          <p:cNvPr id="4" name="Picture 3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B7EF5DB5-9BC8-55C5-B32B-E96CD4093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6" t="16908" r="-3546" b="654"/>
          <a:stretch>
            <a:fillRect/>
          </a:stretch>
        </p:blipFill>
        <p:spPr>
          <a:xfrm>
            <a:off x="7026792" y="2272553"/>
            <a:ext cx="1769454" cy="4092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79FC20-15F3-F780-3AD9-0F13E65C5F2D}"/>
              </a:ext>
            </a:extLst>
          </p:cNvPr>
          <p:cNvSpPr txBox="1"/>
          <p:nvPr/>
        </p:nvSpPr>
        <p:spPr>
          <a:xfrm>
            <a:off x="1417731" y="1822265"/>
            <a:ext cx="6308538" cy="2907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sun is going</a:t>
            </a:r>
          </a:p>
          <a:p>
            <a:pPr algn="ctr"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down, down, down,</a:t>
            </a:r>
          </a:p>
          <a:p>
            <a:pPr algn="ctr">
              <a:spcBef>
                <a:spcPts val="672"/>
              </a:spcBef>
            </a:pP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night, </a:t>
            </a:r>
            <a:b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4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sleepyhead!</a:t>
            </a:r>
          </a:p>
        </p:txBody>
      </p:sp>
    </p:spTree>
    <p:extLst>
      <p:ext uri="{BB962C8B-B14F-4D97-AF65-F5344CB8AC3E}">
        <p14:creationId xmlns:p14="http://schemas.microsoft.com/office/powerpoint/2010/main" val="2407716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C7565-A829-6A93-BF7C-6B9098538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ece of paper with torn edges&#10;&#10;AI-generated content may be incorrect.">
            <a:extLst>
              <a:ext uri="{FF2B5EF4-FFF2-40B4-BE49-F238E27FC236}">
                <a16:creationId xmlns:a16="http://schemas.microsoft.com/office/drawing/2014/main" id="{D72472E0-2D75-9CB2-2F1F-EA23A2F61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84" y="1189881"/>
            <a:ext cx="5970985" cy="51755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CF993E-A0F6-8D75-1891-1DE59880F4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6264"/>
            <a:ext cx="6772255" cy="539859"/>
          </a:xfrm>
        </p:spPr>
        <p:txBody>
          <a:bodyPr/>
          <a:lstStyle/>
          <a:p>
            <a:r>
              <a:rPr lang="en-AU" dirty="0"/>
              <a:t>Turning Words Into a Song</a:t>
            </a:r>
          </a:p>
        </p:txBody>
      </p:sp>
      <p:pic>
        <p:nvPicPr>
          <p:cNvPr id="3" name="Picture 2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8D325A45-401C-B25B-E972-B1C26F8DE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17562" r="22924"/>
          <a:stretch>
            <a:fillRect/>
          </a:stretch>
        </p:blipFill>
        <p:spPr>
          <a:xfrm>
            <a:off x="431800" y="2407023"/>
            <a:ext cx="1711319" cy="3958397"/>
          </a:xfrm>
          <a:prstGeom prst="rect">
            <a:avLst/>
          </a:prstGeom>
        </p:spPr>
      </p:pic>
      <p:pic>
        <p:nvPicPr>
          <p:cNvPr id="4" name="Picture 3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6B7086D0-EAD7-4152-38BB-93EC2183F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6" t="16908" r="-3546" b="654"/>
          <a:stretch>
            <a:fillRect/>
          </a:stretch>
        </p:blipFill>
        <p:spPr>
          <a:xfrm>
            <a:off x="7026792" y="2272553"/>
            <a:ext cx="1769454" cy="4092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C52787-96AD-A6F2-4B68-FB77BFD36E5C}"/>
              </a:ext>
            </a:extLst>
          </p:cNvPr>
          <p:cNvSpPr txBox="1"/>
          <p:nvPr/>
        </p:nvSpPr>
        <p:spPr>
          <a:xfrm>
            <a:off x="1417731" y="1341438"/>
            <a:ext cx="6308538" cy="29078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2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morning, good morning, </a:t>
            </a:r>
          </a:p>
          <a:p>
            <a:pPr algn="ctr">
              <a:spcBef>
                <a:spcPts val="672"/>
              </a:spcBef>
            </a:pPr>
            <a:r>
              <a:rPr lang="en-AU" sz="2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time to rise and shine.</a:t>
            </a:r>
          </a:p>
          <a:p>
            <a:pPr algn="ctr">
              <a:spcBef>
                <a:spcPts val="672"/>
              </a:spcBef>
            </a:pPr>
            <a:r>
              <a:rPr lang="en-AU" sz="2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sun peeks out and rises up,</a:t>
            </a:r>
          </a:p>
          <a:p>
            <a:pPr algn="ctr">
              <a:spcBef>
                <a:spcPts val="672"/>
              </a:spcBef>
            </a:pPr>
            <a:r>
              <a:rPr lang="en-AU" sz="2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into the sky.</a:t>
            </a:r>
          </a:p>
          <a:p>
            <a:pPr algn="ctr">
              <a:spcBef>
                <a:spcPts val="672"/>
              </a:spcBef>
            </a:pPr>
            <a:endParaRPr lang="en-AU" sz="18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72"/>
              </a:spcBef>
            </a:pPr>
            <a:r>
              <a:rPr lang="en-AU" sz="2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evening, good evening</a:t>
            </a:r>
          </a:p>
          <a:p>
            <a:pPr algn="ctr">
              <a:spcBef>
                <a:spcPts val="672"/>
              </a:spcBef>
            </a:pPr>
            <a:r>
              <a:rPr lang="en-AU" sz="2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time to go to bed.</a:t>
            </a:r>
          </a:p>
          <a:p>
            <a:pPr algn="ctr">
              <a:spcBef>
                <a:spcPts val="672"/>
              </a:spcBef>
            </a:pPr>
            <a:r>
              <a:rPr lang="en-AU" sz="2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sun is going down, down, down,</a:t>
            </a:r>
          </a:p>
          <a:p>
            <a:pPr algn="ctr">
              <a:spcBef>
                <a:spcPts val="672"/>
              </a:spcBef>
            </a:pPr>
            <a:r>
              <a:rPr lang="en-AU" sz="28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night, you sleepyhead.</a:t>
            </a:r>
          </a:p>
        </p:txBody>
      </p:sp>
    </p:spTree>
    <p:extLst>
      <p:ext uri="{BB962C8B-B14F-4D97-AF65-F5344CB8AC3E}">
        <p14:creationId xmlns:p14="http://schemas.microsoft.com/office/powerpoint/2010/main" val="784242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B4D8A-0D12-13D5-4FD1-7CCAC4391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8F2C7ACE-1B94-02F9-AAA4-AB32BC508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50000" r="59949" b="17220"/>
          <a:stretch>
            <a:fillRect/>
          </a:stretch>
        </p:blipFill>
        <p:spPr>
          <a:xfrm>
            <a:off x="-379141" y="-200722"/>
            <a:ext cx="10370634" cy="7058722"/>
          </a:xfrm>
          <a:prstGeom prst="rect">
            <a:avLst/>
          </a:prstGeom>
        </p:spPr>
      </p:pic>
      <p:pic>
        <p:nvPicPr>
          <p:cNvPr id="9" name="Picture 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F8BCDBC7-6C58-6098-584D-3AE45219E7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32699" r="61365" b="33267"/>
          <a:stretch>
            <a:fillRect/>
          </a:stretch>
        </p:blipFill>
        <p:spPr>
          <a:xfrm>
            <a:off x="8225621" y="251286"/>
            <a:ext cx="9550167" cy="6802276"/>
          </a:xfrm>
          <a:prstGeom prst="rect">
            <a:avLst/>
          </a:prstGeom>
        </p:spPr>
      </p:pic>
      <p:pic>
        <p:nvPicPr>
          <p:cNvPr id="10" name="Picture 9" descr="A green and blue toy&#10;&#10;AI-generated content may be incorrect.">
            <a:extLst>
              <a:ext uri="{FF2B5EF4-FFF2-40B4-BE49-F238E27FC236}">
                <a16:creationId xmlns:a16="http://schemas.microsoft.com/office/drawing/2014/main" id="{36B9A784-8558-D13A-8257-66E5CADD9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1915671" y="2242051"/>
            <a:ext cx="7294478" cy="3910926"/>
          </a:xfrm>
          <a:prstGeom prst="rect">
            <a:avLst/>
          </a:prstGeom>
        </p:spPr>
      </p:pic>
      <p:pic>
        <p:nvPicPr>
          <p:cNvPr id="11" name="Picture 10" descr="A green and blue toy&#10;&#10;AI-generated content may be incorrect.">
            <a:extLst>
              <a:ext uri="{FF2B5EF4-FFF2-40B4-BE49-F238E27FC236}">
                <a16:creationId xmlns:a16="http://schemas.microsoft.com/office/drawing/2014/main" id="{A296DF0A-3003-ECEC-1BA5-3E87707095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7" t="-10060" r="34235" b="53033"/>
          <a:stretch>
            <a:fillRect/>
          </a:stretch>
        </p:blipFill>
        <p:spPr>
          <a:xfrm>
            <a:off x="4915021" y="-499222"/>
            <a:ext cx="1413466" cy="3910926"/>
          </a:xfrm>
          <a:prstGeom prst="rect">
            <a:avLst/>
          </a:prstGeom>
        </p:spPr>
      </p:pic>
      <p:pic>
        <p:nvPicPr>
          <p:cNvPr id="16" name="Picture 15" descr="A green and blue toy&#10;&#10;AI-generated content may be incorrect.">
            <a:extLst>
              <a:ext uri="{FF2B5EF4-FFF2-40B4-BE49-F238E27FC236}">
                <a16:creationId xmlns:a16="http://schemas.microsoft.com/office/drawing/2014/main" id="{47E0765E-3067-603D-E4C0-D00D524F2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t="1599" r="48702" b="58471"/>
          <a:stretch>
            <a:fillRect/>
          </a:stretch>
        </p:blipFill>
        <p:spPr>
          <a:xfrm>
            <a:off x="4901644" y="658193"/>
            <a:ext cx="1564858" cy="2359314"/>
          </a:xfrm>
          <a:prstGeom prst="rect">
            <a:avLst/>
          </a:prstGeom>
        </p:spPr>
      </p:pic>
      <p:pic>
        <p:nvPicPr>
          <p:cNvPr id="15" name="Picture 14" descr="A green and blue toy&#10;&#10;AI-generated content may be incorrect.">
            <a:extLst>
              <a:ext uri="{FF2B5EF4-FFF2-40B4-BE49-F238E27FC236}">
                <a16:creationId xmlns:a16="http://schemas.microsoft.com/office/drawing/2014/main" id="{1347C47C-B896-6814-C57E-8701D8D6D2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14260" r="66321" b="57732"/>
          <a:stretch>
            <a:fillRect/>
          </a:stretch>
        </p:blipFill>
        <p:spPr>
          <a:xfrm>
            <a:off x="4835095" y="1173811"/>
            <a:ext cx="1413465" cy="19207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E8E90-13AF-29A6-A102-5B89BD580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74" y="3411704"/>
            <a:ext cx="3152070" cy="2101380"/>
          </a:xfrm>
          <a:prstGeom prst="rect">
            <a:avLst/>
          </a:prstGeom>
        </p:spPr>
      </p:pic>
      <p:pic>
        <p:nvPicPr>
          <p:cNvPr id="21" name="Picture 20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70F6DFA0-F1CE-2F5D-0E38-4CD2A36D56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3"/>
          <a:stretch>
            <a:fillRect/>
          </a:stretch>
        </p:blipFill>
        <p:spPr>
          <a:xfrm>
            <a:off x="142248" y="2967744"/>
            <a:ext cx="2854712" cy="30323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BBC0C3-2C6B-E41E-51EE-A6AC47FEF7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" t="-14336" r="208" b="-12287"/>
          <a:stretch>
            <a:fillRect/>
          </a:stretch>
        </p:blipFill>
        <p:spPr>
          <a:xfrm>
            <a:off x="1773802" y="3886200"/>
            <a:ext cx="1330702" cy="1425388"/>
          </a:xfrm>
          <a:prstGeom prst="rect">
            <a:avLst/>
          </a:prstGeom>
        </p:spPr>
      </p:pic>
      <p:pic>
        <p:nvPicPr>
          <p:cNvPr id="17" name="Picture 16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64CD7F9E-0673-0B6B-0DAC-A7BCB61C60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17562" r="22924"/>
          <a:stretch>
            <a:fillRect/>
          </a:stretch>
        </p:blipFill>
        <p:spPr>
          <a:xfrm>
            <a:off x="2662690" y="2614079"/>
            <a:ext cx="1711319" cy="3958397"/>
          </a:xfrm>
          <a:prstGeom prst="rect">
            <a:avLst/>
          </a:prstGeom>
        </p:spPr>
      </p:pic>
      <p:pic>
        <p:nvPicPr>
          <p:cNvPr id="18" name="Picture 17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4A25B888-5EBE-CE70-368E-420C4D9873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6" t="16908" r="-3546" b="654"/>
          <a:stretch>
            <a:fillRect/>
          </a:stretch>
        </p:blipFill>
        <p:spPr>
          <a:xfrm>
            <a:off x="6340026" y="2469647"/>
            <a:ext cx="1769454" cy="4092867"/>
          </a:xfrm>
          <a:prstGeom prst="rect">
            <a:avLst/>
          </a:prstGeom>
        </p:spPr>
      </p:pic>
      <p:pic>
        <p:nvPicPr>
          <p:cNvPr id="19" name="Picture 18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A9AEDECC-D88A-4CF4-9CDC-BB8D67B8DB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" t="5383" r="71985" b="3657"/>
          <a:stretch>
            <a:fillRect/>
          </a:stretch>
        </p:blipFill>
        <p:spPr>
          <a:xfrm>
            <a:off x="2635094" y="2065818"/>
            <a:ext cx="1821190" cy="4367543"/>
          </a:xfrm>
          <a:prstGeom prst="rect">
            <a:avLst/>
          </a:prstGeom>
        </p:spPr>
      </p:pic>
      <p:pic>
        <p:nvPicPr>
          <p:cNvPr id="20" name="Picture 19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E427EEBE-CE7E-19BF-5B06-9227C0809E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2840983" y="3224414"/>
            <a:ext cx="1301868" cy="3300591"/>
          </a:xfrm>
          <a:prstGeom prst="rect">
            <a:avLst/>
          </a:prstGeom>
        </p:spPr>
      </p:pic>
      <p:pic>
        <p:nvPicPr>
          <p:cNvPr id="28" name="Picture 2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E7861554-0603-D919-D183-E79CB49F6C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6102260" y="2254016"/>
            <a:ext cx="1752269" cy="4270989"/>
          </a:xfrm>
          <a:prstGeom prst="rect">
            <a:avLst/>
          </a:prstGeom>
        </p:spPr>
      </p:pic>
      <p:pic>
        <p:nvPicPr>
          <p:cNvPr id="29" name="Picture 28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A9C12D00-CFEA-B063-EB60-85C74D2B48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1" t="17805" r="48170" b="2944"/>
          <a:stretch>
            <a:fillRect/>
          </a:stretch>
        </p:blipFill>
        <p:spPr>
          <a:xfrm>
            <a:off x="6223885" y="2495079"/>
            <a:ext cx="1562834" cy="393462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2361885-DF09-1227-5F61-04DEAA094BBA}"/>
              </a:ext>
            </a:extLst>
          </p:cNvPr>
          <p:cNvSpPr txBox="1"/>
          <p:nvPr/>
        </p:nvSpPr>
        <p:spPr>
          <a:xfrm>
            <a:off x="8485450" y="719766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2" name="Good morning">
            <a:hlinkClick r:id="" action="ppaction://media"/>
            <a:extLst>
              <a:ext uri="{FF2B5EF4-FFF2-40B4-BE49-F238E27FC236}">
                <a16:creationId xmlns:a16="http://schemas.microsoft.com/office/drawing/2014/main" id="{00B7642F-CEC0-8D65-850F-C7B0DABF6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1375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2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26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268"/>
                            </p:stCondLst>
                            <p:childTnLst>
                              <p:par>
                                <p:cTn id="5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63"/>
            </p:par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B4D8A-0D12-13D5-4FD1-7CCAC4391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8F2C7ACE-1B94-02F9-AAA4-AB32BC508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50000" r="59949" b="17220"/>
          <a:stretch>
            <a:fillRect/>
          </a:stretch>
        </p:blipFill>
        <p:spPr>
          <a:xfrm>
            <a:off x="-379141" y="-200722"/>
            <a:ext cx="10370634" cy="7058722"/>
          </a:xfrm>
          <a:prstGeom prst="rect">
            <a:avLst/>
          </a:prstGeom>
        </p:spPr>
      </p:pic>
      <p:pic>
        <p:nvPicPr>
          <p:cNvPr id="9" name="Picture 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F8BCDBC7-6C58-6098-584D-3AE45219E7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32699" r="61365" b="33267"/>
          <a:stretch>
            <a:fillRect/>
          </a:stretch>
        </p:blipFill>
        <p:spPr>
          <a:xfrm>
            <a:off x="8225621" y="251286"/>
            <a:ext cx="9550167" cy="6802276"/>
          </a:xfrm>
          <a:prstGeom prst="rect">
            <a:avLst/>
          </a:prstGeom>
        </p:spPr>
      </p:pic>
      <p:pic>
        <p:nvPicPr>
          <p:cNvPr id="10" name="Picture 9" descr="A green and blue toy&#10;&#10;AI-generated content may be incorrect.">
            <a:extLst>
              <a:ext uri="{FF2B5EF4-FFF2-40B4-BE49-F238E27FC236}">
                <a16:creationId xmlns:a16="http://schemas.microsoft.com/office/drawing/2014/main" id="{36B9A784-8558-D13A-8257-66E5CADD9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1915671" y="2242051"/>
            <a:ext cx="7294478" cy="3910926"/>
          </a:xfrm>
          <a:prstGeom prst="rect">
            <a:avLst/>
          </a:prstGeom>
        </p:spPr>
      </p:pic>
      <p:pic>
        <p:nvPicPr>
          <p:cNvPr id="11" name="Picture 10" descr="A green and blue toy&#10;&#10;AI-generated content may be incorrect.">
            <a:extLst>
              <a:ext uri="{FF2B5EF4-FFF2-40B4-BE49-F238E27FC236}">
                <a16:creationId xmlns:a16="http://schemas.microsoft.com/office/drawing/2014/main" id="{A296DF0A-3003-ECEC-1BA5-3E87707095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7" t="-10060" r="34235" b="53033"/>
          <a:stretch>
            <a:fillRect/>
          </a:stretch>
        </p:blipFill>
        <p:spPr>
          <a:xfrm>
            <a:off x="4915021" y="-499222"/>
            <a:ext cx="1413466" cy="3910926"/>
          </a:xfrm>
          <a:prstGeom prst="rect">
            <a:avLst/>
          </a:prstGeom>
        </p:spPr>
      </p:pic>
      <p:pic>
        <p:nvPicPr>
          <p:cNvPr id="16" name="Picture 15" descr="A green and blue toy&#10;&#10;AI-generated content may be incorrect.">
            <a:extLst>
              <a:ext uri="{FF2B5EF4-FFF2-40B4-BE49-F238E27FC236}">
                <a16:creationId xmlns:a16="http://schemas.microsoft.com/office/drawing/2014/main" id="{47E0765E-3067-603D-E4C0-D00D524F2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t="1599" r="48702" b="58471"/>
          <a:stretch>
            <a:fillRect/>
          </a:stretch>
        </p:blipFill>
        <p:spPr>
          <a:xfrm>
            <a:off x="4901644" y="658193"/>
            <a:ext cx="1564858" cy="2359314"/>
          </a:xfrm>
          <a:prstGeom prst="rect">
            <a:avLst/>
          </a:prstGeom>
        </p:spPr>
      </p:pic>
      <p:pic>
        <p:nvPicPr>
          <p:cNvPr id="15" name="Picture 14" descr="A green and blue toy&#10;&#10;AI-generated content may be incorrect.">
            <a:extLst>
              <a:ext uri="{FF2B5EF4-FFF2-40B4-BE49-F238E27FC236}">
                <a16:creationId xmlns:a16="http://schemas.microsoft.com/office/drawing/2014/main" id="{1347C47C-B896-6814-C57E-8701D8D6D2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14260" r="66321" b="57732"/>
          <a:stretch>
            <a:fillRect/>
          </a:stretch>
        </p:blipFill>
        <p:spPr>
          <a:xfrm>
            <a:off x="4835095" y="1173811"/>
            <a:ext cx="1413465" cy="19207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E8E90-13AF-29A6-A102-5B89BD5807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74" y="3411704"/>
            <a:ext cx="3152070" cy="2101380"/>
          </a:xfrm>
          <a:prstGeom prst="rect">
            <a:avLst/>
          </a:prstGeom>
        </p:spPr>
      </p:pic>
      <p:pic>
        <p:nvPicPr>
          <p:cNvPr id="21" name="Picture 20" descr="A cartoon character holding a shovel&#10;&#10;AI-generated content may be incorrect.">
            <a:extLst>
              <a:ext uri="{FF2B5EF4-FFF2-40B4-BE49-F238E27FC236}">
                <a16:creationId xmlns:a16="http://schemas.microsoft.com/office/drawing/2014/main" id="{70F6DFA0-F1CE-2F5D-0E38-4CD2A36D56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3"/>
          <a:stretch>
            <a:fillRect/>
          </a:stretch>
        </p:blipFill>
        <p:spPr>
          <a:xfrm>
            <a:off x="142248" y="2967744"/>
            <a:ext cx="2854712" cy="30323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BBC0C3-2C6B-E41E-51EE-A6AC47FEF7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-7241" r="706"/>
          <a:stretch>
            <a:fillRect/>
          </a:stretch>
        </p:blipFill>
        <p:spPr>
          <a:xfrm>
            <a:off x="1716291" y="4100565"/>
            <a:ext cx="1190416" cy="1079222"/>
          </a:xfrm>
          <a:prstGeom prst="rect">
            <a:avLst/>
          </a:prstGeom>
        </p:spPr>
      </p:pic>
      <p:pic>
        <p:nvPicPr>
          <p:cNvPr id="17" name="Picture 16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64CD7F9E-0673-0B6B-0DAC-A7BCB61C60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17562" r="22924"/>
          <a:stretch>
            <a:fillRect/>
          </a:stretch>
        </p:blipFill>
        <p:spPr>
          <a:xfrm>
            <a:off x="2662690" y="2614079"/>
            <a:ext cx="1711319" cy="3958397"/>
          </a:xfrm>
          <a:prstGeom prst="rect">
            <a:avLst/>
          </a:prstGeom>
        </p:spPr>
      </p:pic>
      <p:pic>
        <p:nvPicPr>
          <p:cNvPr id="18" name="Picture 17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4A25B888-5EBE-CE70-368E-420C4D987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6" t="16908" r="-3546" b="654"/>
          <a:stretch>
            <a:fillRect/>
          </a:stretch>
        </p:blipFill>
        <p:spPr>
          <a:xfrm>
            <a:off x="6340026" y="2469647"/>
            <a:ext cx="1769454" cy="4092867"/>
          </a:xfrm>
          <a:prstGeom prst="rect">
            <a:avLst/>
          </a:prstGeom>
        </p:spPr>
      </p:pic>
      <p:pic>
        <p:nvPicPr>
          <p:cNvPr id="19" name="Picture 18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A9AEDECC-D88A-4CF4-9CDC-BB8D67B8DB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" t="5383" r="71985" b="3657"/>
          <a:stretch>
            <a:fillRect/>
          </a:stretch>
        </p:blipFill>
        <p:spPr>
          <a:xfrm>
            <a:off x="2635094" y="2065818"/>
            <a:ext cx="1821190" cy="4367543"/>
          </a:xfrm>
          <a:prstGeom prst="rect">
            <a:avLst/>
          </a:prstGeom>
        </p:spPr>
      </p:pic>
      <p:pic>
        <p:nvPicPr>
          <p:cNvPr id="20" name="Picture 19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E427EEBE-CE7E-19BF-5B06-9227C0809E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2840983" y="3224414"/>
            <a:ext cx="1301868" cy="3300591"/>
          </a:xfrm>
          <a:prstGeom prst="rect">
            <a:avLst/>
          </a:prstGeom>
        </p:spPr>
      </p:pic>
      <p:pic>
        <p:nvPicPr>
          <p:cNvPr id="28" name="Picture 2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E7861554-0603-D919-D183-E79CB49F6C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6102260" y="2254016"/>
            <a:ext cx="1752269" cy="4270989"/>
          </a:xfrm>
          <a:prstGeom prst="rect">
            <a:avLst/>
          </a:prstGeom>
        </p:spPr>
      </p:pic>
      <p:pic>
        <p:nvPicPr>
          <p:cNvPr id="29" name="Picture 28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A9C12D00-CFEA-B063-EB60-85C74D2B48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1" t="17805" r="48170" b="2944"/>
          <a:stretch>
            <a:fillRect/>
          </a:stretch>
        </p:blipFill>
        <p:spPr>
          <a:xfrm>
            <a:off x="6223885" y="2495079"/>
            <a:ext cx="1562834" cy="393462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2361885-DF09-1227-5F61-04DEAA094BBA}"/>
              </a:ext>
            </a:extLst>
          </p:cNvPr>
          <p:cNvSpPr txBox="1"/>
          <p:nvPr/>
        </p:nvSpPr>
        <p:spPr>
          <a:xfrm>
            <a:off x="8485450" y="719766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A whit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EE98A183-474A-BAE2-5380-DD76B7E628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30"/>
          <a:stretch>
            <a:fillRect/>
          </a:stretch>
        </p:blipFill>
        <p:spPr>
          <a:xfrm>
            <a:off x="0" y="0"/>
            <a:ext cx="9144000" cy="2109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5D35E-3152-FCA2-B995-BCBDA6089CD7}"/>
              </a:ext>
            </a:extLst>
          </p:cNvPr>
          <p:cNvSpPr txBox="1"/>
          <p:nvPr/>
        </p:nvSpPr>
        <p:spPr>
          <a:xfrm>
            <a:off x="431800" y="406216"/>
            <a:ext cx="8269943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morning, good morning, </a:t>
            </a:r>
          </a:p>
          <a:p>
            <a:pPr algn="ctr">
              <a:spcBef>
                <a:spcPts val="672"/>
              </a:spcBef>
            </a:pPr>
            <a:r>
              <a:rPr lang="en-AU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time to rise and shine.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1094BE-040A-4CD0-B82B-E13926DC33E4}"/>
              </a:ext>
            </a:extLst>
          </p:cNvPr>
          <p:cNvSpPr txBox="1"/>
          <p:nvPr/>
        </p:nvSpPr>
        <p:spPr>
          <a:xfrm>
            <a:off x="442257" y="438896"/>
            <a:ext cx="8269943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sun peeks out and rises up, </a:t>
            </a:r>
          </a:p>
          <a:p>
            <a:pPr algn="ctr">
              <a:spcBef>
                <a:spcPts val="672"/>
              </a:spcBef>
            </a:pPr>
            <a:r>
              <a:rPr lang="en-AU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into the sky.</a:t>
            </a:r>
          </a:p>
        </p:txBody>
      </p:sp>
      <p:pic>
        <p:nvPicPr>
          <p:cNvPr id="2" name="Good morning">
            <a:hlinkClick r:id="" action="ppaction://media"/>
            <a:extLst>
              <a:ext uri="{FF2B5EF4-FFF2-40B4-BE49-F238E27FC236}">
                <a16:creationId xmlns:a16="http://schemas.microsoft.com/office/drawing/2014/main" id="{F9377033-25CF-6FA8-2370-364A74E8A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137521"/>
            <a:ext cx="812800" cy="812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711E9A-CD02-44A5-7CC3-07C06FF2F901}"/>
              </a:ext>
            </a:extLst>
          </p:cNvPr>
          <p:cNvSpPr txBox="1"/>
          <p:nvPr/>
        </p:nvSpPr>
        <p:spPr>
          <a:xfrm>
            <a:off x="529440" y="435975"/>
            <a:ext cx="8269943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sun is going down, down, down,</a:t>
            </a:r>
          </a:p>
          <a:p>
            <a:pPr algn="ctr">
              <a:spcBef>
                <a:spcPts val="672"/>
              </a:spcBef>
            </a:pPr>
            <a:r>
              <a:rPr lang="en-AU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night, you sleepyhead.</a:t>
            </a:r>
            <a:endParaRPr lang="en-AU" sz="28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BA9A0452-9B70-027B-4AE2-542A0F069E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7806963" y="4593277"/>
            <a:ext cx="418658" cy="577621"/>
          </a:xfrm>
          <a:prstGeom prst="rect">
            <a:avLst/>
          </a:prstGeom>
        </p:spPr>
      </p:pic>
      <p:pic>
        <p:nvPicPr>
          <p:cNvPr id="25" name="Picture 24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889BDAD3-4ED0-F2A5-F783-EBB4332C78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17562" r="22924"/>
          <a:stretch>
            <a:fillRect/>
          </a:stretch>
        </p:blipFill>
        <p:spPr>
          <a:xfrm>
            <a:off x="2682591" y="2660978"/>
            <a:ext cx="1711319" cy="3958397"/>
          </a:xfrm>
          <a:prstGeom prst="rect">
            <a:avLst/>
          </a:prstGeom>
        </p:spPr>
      </p:pic>
      <p:pic>
        <p:nvPicPr>
          <p:cNvPr id="26" name="Picture 25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87A7525D-C7EF-2125-EF35-2A9E9FC209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6" t="16908" r="-3546" b="654"/>
          <a:stretch>
            <a:fillRect/>
          </a:stretch>
        </p:blipFill>
        <p:spPr>
          <a:xfrm>
            <a:off x="6328486" y="2480595"/>
            <a:ext cx="1769454" cy="40928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4B8992-0E80-233E-A4A9-E88A3243CE78}"/>
              </a:ext>
            </a:extLst>
          </p:cNvPr>
          <p:cNvSpPr txBox="1"/>
          <p:nvPr/>
        </p:nvSpPr>
        <p:spPr>
          <a:xfrm>
            <a:off x="142248" y="444656"/>
            <a:ext cx="8269943" cy="14161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AU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evening, good evening</a:t>
            </a:r>
          </a:p>
          <a:p>
            <a:pPr algn="ctr">
              <a:spcBef>
                <a:spcPts val="672"/>
              </a:spcBef>
            </a:pPr>
            <a:r>
              <a:rPr lang="en-AU" sz="36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time to go to bed.</a:t>
            </a:r>
          </a:p>
        </p:txBody>
      </p:sp>
    </p:spTree>
    <p:extLst>
      <p:ext uri="{BB962C8B-B14F-4D97-AF65-F5344CB8AC3E}">
        <p14:creationId xmlns:p14="http://schemas.microsoft.com/office/powerpoint/2010/main" val="355899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1268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1768"/>
                            </p:stCondLst>
                            <p:childTnLst>
                              <p:par>
                                <p:cTn id="8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3 0.00578 L 0.06441 0.0039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9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3" grpId="0"/>
      <p:bldP spid="13" grpId="1"/>
      <p:bldP spid="23" grpId="0"/>
      <p:bldP spid="23" grpId="1"/>
      <p:bldP spid="14" grpId="0"/>
      <p:bldP spid="1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CA8B46-09C6-9352-4E78-99F41D7808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4727448"/>
          </a:xfrm>
        </p:spPr>
        <p:txBody>
          <a:bodyPr/>
          <a:lstStyle/>
          <a:p>
            <a:r>
              <a:rPr lang="en-AU" dirty="0"/>
              <a:t>Music is made up of high and low sounds.</a:t>
            </a:r>
          </a:p>
          <a:p>
            <a:r>
              <a:rPr lang="en-AU" dirty="0"/>
              <a:t>We can show high or low </a:t>
            </a:r>
            <a:br>
              <a:rPr lang="en-AU" dirty="0"/>
            </a:br>
            <a:r>
              <a:rPr lang="en-AU" dirty="0"/>
              <a:t>sounds with our bodies.</a:t>
            </a:r>
          </a:p>
          <a:p>
            <a:r>
              <a:rPr lang="en-AU" dirty="0"/>
              <a:t>We can turn words into songs by singing them high and low.</a:t>
            </a:r>
          </a:p>
        </p:txBody>
      </p:sp>
      <p:pic>
        <p:nvPicPr>
          <p:cNvPr id="3" name="Picture 2" descr="A pink and blue musical note&#10;&#10;AI-generated content may be incorrect.">
            <a:extLst>
              <a:ext uri="{FF2B5EF4-FFF2-40B4-BE49-F238E27FC236}">
                <a16:creationId xmlns:a16="http://schemas.microsoft.com/office/drawing/2014/main" id="{83554820-5505-24F3-A3DF-0B679B85E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7371" r="25790" b="5436"/>
          <a:stretch>
            <a:fillRect/>
          </a:stretch>
        </p:blipFill>
        <p:spPr>
          <a:xfrm>
            <a:off x="6764499" y="1903865"/>
            <a:ext cx="1914364" cy="26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1086D192-719D-29D8-910B-CD7D6DA460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85038"/>
            <a:ext cx="8237538" cy="1714315"/>
          </a:xfrm>
        </p:spPr>
        <p:txBody>
          <a:bodyPr/>
          <a:lstStyle/>
          <a:p>
            <a:r>
              <a:rPr lang="en-AU"/>
              <a:t>You will 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/>
              <a:t> </a:t>
            </a:r>
            <a:r>
              <a:rPr lang="en-AU" b="1">
                <a:solidFill>
                  <a:schemeClr val="accent1"/>
                </a:solidFill>
              </a:rPr>
              <a:t>describe</a:t>
            </a:r>
            <a:r>
              <a:rPr lang="en-AU" b="1"/>
              <a:t> </a:t>
            </a:r>
            <a:r>
              <a:rPr lang="en-AU"/>
              <a:t>properties of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/>
              <a:t> </a:t>
            </a:r>
            <a:r>
              <a:rPr lang="en-AU" b="1">
                <a:solidFill>
                  <a:schemeClr val="accent1"/>
                </a:solidFill>
              </a:rPr>
              <a:t>sort</a:t>
            </a:r>
            <a:r>
              <a:rPr lang="en-AU" b="1"/>
              <a:t> </a:t>
            </a:r>
            <a:r>
              <a:rPr lang="en-AU"/>
              <a:t>objects into property groups.</a:t>
            </a:r>
          </a:p>
          <a:p>
            <a:endParaRPr lang="en-AU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FEBBA61-FD5B-E38A-2FD1-E84A22F0478E}"/>
              </a:ext>
            </a:extLst>
          </p:cNvPr>
          <p:cNvSpPr/>
          <p:nvPr/>
        </p:nvSpPr>
        <p:spPr>
          <a:xfrm>
            <a:off x="834852" y="2809904"/>
            <a:ext cx="7474297" cy="3476596"/>
          </a:xfrm>
          <a:custGeom>
            <a:avLst/>
            <a:gdLst/>
            <a:ahLst/>
            <a:cxnLst/>
            <a:rect l="l" t="t" r="r" b="b"/>
            <a:pathLst>
              <a:path w="6846067" h="3142370">
                <a:moveTo>
                  <a:pt x="0" y="0"/>
                </a:moveTo>
                <a:lnTo>
                  <a:pt x="6846067" y="0"/>
                </a:lnTo>
                <a:lnTo>
                  <a:pt x="6846067" y="3142371"/>
                </a:lnTo>
                <a:lnTo>
                  <a:pt x="0" y="31423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429" t="-47848" r="-24610" b="-27246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5C73B2-BB8B-5A1B-4155-9C20DDE95A0E}"/>
              </a:ext>
            </a:extLst>
          </p:cNvPr>
          <p:cNvGrpSpPr/>
          <p:nvPr/>
        </p:nvGrpSpPr>
        <p:grpSpPr>
          <a:xfrm>
            <a:off x="1283824" y="2073440"/>
            <a:ext cx="4973226" cy="3785652"/>
            <a:chOff x="1110582" y="2108802"/>
            <a:chExt cx="4973226" cy="37856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D0E51F-0F3D-2307-8AF7-C8B8BEFEAAE7}"/>
                </a:ext>
              </a:extLst>
            </p:cNvPr>
            <p:cNvSpPr txBox="1"/>
            <p:nvPr/>
          </p:nvSpPr>
          <p:spPr>
            <a:xfrm>
              <a:off x="1116541" y="2108802"/>
              <a:ext cx="4967267" cy="37856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Describe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means to tell what something looks like, sounds like, feels like or what it is.</a:t>
              </a: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AC02EF00-8829-A421-5CB8-9A460225C5B3}"/>
                </a:ext>
              </a:extLst>
            </p:cNvPr>
            <p:cNvSpPr/>
            <p:nvPr/>
          </p:nvSpPr>
          <p:spPr>
            <a:xfrm>
              <a:off x="2650601" y="3518703"/>
              <a:ext cx="2126555" cy="2147306"/>
            </a:xfrm>
            <a:custGeom>
              <a:avLst/>
              <a:gdLst/>
              <a:ahLst/>
              <a:cxnLst/>
              <a:rect l="l" t="t" r="r" b="b"/>
              <a:pathLst>
                <a:path w="5980309" h="5852160">
                  <a:moveTo>
                    <a:pt x="0" y="0"/>
                  </a:moveTo>
                  <a:lnTo>
                    <a:pt x="5980310" y="0"/>
                  </a:lnTo>
                  <a:lnTo>
                    <a:pt x="598031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9DE471-69BF-88F9-02D1-74156409D86C}"/>
                </a:ext>
              </a:extLst>
            </p:cNvPr>
            <p:cNvSpPr txBox="1"/>
            <p:nvPr/>
          </p:nvSpPr>
          <p:spPr>
            <a:xfrm>
              <a:off x="1536917" y="3508134"/>
              <a:ext cx="6097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821072-90BC-7753-7A53-D3B18CA44DBA}"/>
                </a:ext>
              </a:extLst>
            </p:cNvPr>
            <p:cNvSpPr txBox="1"/>
            <p:nvPr/>
          </p:nvSpPr>
          <p:spPr>
            <a:xfrm>
              <a:off x="4895505" y="4158245"/>
              <a:ext cx="960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round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61CA82-2C82-AA2F-B1B8-431131EABEE1}"/>
                </a:ext>
              </a:extLst>
            </p:cNvPr>
            <p:cNvSpPr txBox="1"/>
            <p:nvPr/>
          </p:nvSpPr>
          <p:spPr>
            <a:xfrm>
              <a:off x="1110582" y="5014772"/>
              <a:ext cx="1241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Dreaming Outloud Pro" panose="03050502040302030504" pitchFamily="66" charset="77"/>
                  <a:ea typeface="+mn-ea"/>
                  <a:cs typeface="Dreaming Outloud Pro" panose="03050502040302030504" pitchFamily="66" charset="77"/>
                </a:rPr>
                <a:t>crunchy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10433D-795D-A419-CCA6-425AB77C16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12222" y="5199174"/>
              <a:ext cx="457200" cy="143911"/>
              <a:chOff x="1301395" y="4876018"/>
              <a:chExt cx="1202040" cy="37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14:cNvPr>
                  <p14:cNvContentPartPr/>
                  <p14:nvPr/>
                </p14:nvContentPartPr>
                <p14:xfrm>
                  <a:off x="1301395" y="5055658"/>
                  <a:ext cx="1202040" cy="1987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D5979B9B-8F43-F9D3-6CB7-74C88B679CE0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76806" y="5031171"/>
                    <a:ext cx="1251219" cy="2476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14:cNvPr>
                  <p14:cNvContentPartPr/>
                  <p14:nvPr/>
                </p14:nvContentPartPr>
                <p14:xfrm>
                  <a:off x="2238475" y="4876018"/>
                  <a:ext cx="250560" cy="1699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C65DAAB-35B0-9EA2-D8AA-7A7A5587FC2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13984" y="4851610"/>
                    <a:ext cx="299542" cy="218737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14:cNvPr>
                <p14:cNvContentPartPr/>
                <p14:nvPr/>
              </p14:nvContentPartPr>
              <p14:xfrm rot="21348869">
                <a:off x="1863521" y="3865624"/>
                <a:ext cx="682907" cy="816216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E77D5DB-3965-B256-CB79-2818A7485CC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21348869">
                  <a:off x="1854161" y="3856267"/>
                  <a:ext cx="701627" cy="834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14:cNvPr>
                <p14:cNvContentPartPr/>
                <p14:nvPr/>
              </p14:nvContentPartPr>
              <p14:xfrm>
                <a:off x="4768767" y="4539244"/>
                <a:ext cx="482163" cy="572644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F50595-5E6C-928A-94B3-AB0C67EDB95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59412" y="4529886"/>
                  <a:ext cx="500874" cy="59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80E27-1FF5-CFB4-FC81-CB006D7D6727}"/>
              </a:ext>
            </a:extLst>
          </p:cNvPr>
          <p:cNvGrpSpPr/>
          <p:nvPr/>
        </p:nvGrpSpPr>
        <p:grpSpPr>
          <a:xfrm>
            <a:off x="1287536" y="2536157"/>
            <a:ext cx="4975660" cy="3056386"/>
            <a:chOff x="-1134077" y="5099039"/>
            <a:chExt cx="4975660" cy="30563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D7C4B5-3419-495C-F144-ECD0AE23FA22}"/>
                </a:ext>
              </a:extLst>
            </p:cNvPr>
            <p:cNvSpPr txBox="1"/>
            <p:nvPr/>
          </p:nvSpPr>
          <p:spPr>
            <a:xfrm>
              <a:off x="-1134077" y="5099039"/>
              <a:ext cx="4967267" cy="304698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Sort</a:t>
              </a:r>
              <a:r>
                <a:rPr kumimoji="0" lang="en-NZ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 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put things that are the same together.</a:t>
              </a: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34" name="Freeform 2">
              <a:extLst>
                <a:ext uri="{FF2B5EF4-FFF2-40B4-BE49-F238E27FC236}">
                  <a16:creationId xmlns:a16="http://schemas.microsoft.com/office/drawing/2014/main" id="{A9B3DEDF-9F26-B94D-64C4-4565ABD555AD}"/>
                </a:ext>
              </a:extLst>
            </p:cNvPr>
            <p:cNvSpPr/>
            <p:nvPr/>
          </p:nvSpPr>
          <p:spPr>
            <a:xfrm>
              <a:off x="-28134" y="5464661"/>
              <a:ext cx="1961803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28006" r="-76784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12E5B24C-413B-3969-B087-5689E07B59B5}"/>
                </a:ext>
              </a:extLst>
            </p:cNvPr>
            <p:cNvSpPr/>
            <p:nvPr/>
          </p:nvSpPr>
          <p:spPr>
            <a:xfrm>
              <a:off x="2268734" y="5478727"/>
              <a:ext cx="1572849" cy="2676698"/>
            </a:xfrm>
            <a:custGeom>
              <a:avLst/>
              <a:gdLst/>
              <a:ahLst/>
              <a:cxnLst/>
              <a:rect l="l" t="t" r="r" b="b"/>
              <a:pathLst>
                <a:path w="8271934" h="5511176">
                  <a:moveTo>
                    <a:pt x="0" y="0"/>
                  </a:moveTo>
                  <a:lnTo>
                    <a:pt x="8271934" y="0"/>
                  </a:lnTo>
                  <a:lnTo>
                    <a:pt x="8271934" y="5511176"/>
                  </a:lnTo>
                  <a:lnTo>
                    <a:pt x="0" y="551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155432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489617" y="-727360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9231AF8-066A-D70D-67D7-2D6C7995B907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37949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Music has high and low ________.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We can show high or low sounds with our: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noProof="0" dirty="0">
                <a:solidFill>
                  <a:srgbClr val="181818"/>
                </a:solidFill>
                <a:latin typeface="Calibri" panose="020F0502020204030204"/>
              </a:rPr>
              <a:t>voices and bodies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bags and lunchboxes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pets and siblings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put our hands up to show h______ sounds.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2307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bodies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26201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10096" y="186649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5387442" y="1294810"/>
            <a:ext cx="115178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sounds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3052813" y="4516506"/>
            <a:ext cx="62263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igh</a:t>
            </a: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538976"/>
              </p:ext>
            </p:extLst>
          </p:nvPr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6990189" flipV="1">
              <a:off x="4529993" y="1392435"/>
              <a:ext cx="539880" cy="1306962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 rot="16990189" flipV="1">
                <a:off x="4515606" y="1378041"/>
                <a:ext cx="567935" cy="1335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75755" y="2998863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rot="11138272">
                <a:off x="2961361" y="2984480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5 0.13959 C -0.5085 0.14074 -0.50399 0.14167 -0.49548 0.14236 C -0.48698 0.14329 -0.47396 0.14329 -0.46527 0.14468 C -0.46093 0.14491 -0.46093 0.1463 -0.45642 0.14723 C -0.45225 0.14792 -0.45225 0.14885 -0.44791 0.14954 C -0.44375 0.1507 -0.43489 0.15116 -0.43073 0.15186 C -0.42621 0.15301 -0.42621 0.15394 -0.42222 0.15463 C -0.41771 0.15556 -0.4092 0.15625 -0.40468 0.15695 C -0.40017 0.15787 -0.39618 0.15857 -0.39166 0.15949 C -0.38316 0.16088 -0.37465 0.16158 -0.36597 0.16459 C -0.35295 0.17084 -0.36163 0.16852 -0.34409 0.17176 C -0.33541 0.1757 -0.33993 0.17454 -0.33142 0.17686 C -0.31389 0.18033 -0.3184 0.1794 -0.29687 0.18172 C -0.28784 0.18102 -0.27517 0.18102 -0.26215 0.1794 C -0.25781 0.17871 -0.24913 0.17454 -0.24913 0.17477 C -0.24913 0.17292 -0.24479 0.17176 -0.24479 0.16945 C -0.23611 0.16227 -0.23611 0.15625 -0.23159 0.14723 C -0.23611 0.13357 -0.23159 0.11343 -0.24062 0.09977 C -0.24062 0.09699 -0.24062 0.09514 -0.24479 0.0926 C -0.24913 0.08125 -0.24479 0.08218 -0.25781 0.07037 C -0.26215 0.06412 -0.27083 0.05371 -0.27517 0.05047 C -0.27934 0.04792 -0.28385 0.04491 -0.28784 0.04283 C -0.29236 0.04144 -0.29687 0.0419 -0.29687 0.04051 C -0.32239 0.03056 -0.29236 0.03959 -0.3184 0.03334 C -0.32691 0.0338 -0.33993 0.03426 -0.34843 0.03565 C -0.35295 0.03588 -0.35295 0.03658 -0.35711 0.03797 C -0.36597 0.04375 -0.36597 0.04723 -0.37014 0.05533 C -0.37014 0.05949 -0.37465 0.06366 -0.37465 0.0676 C -0.37465 0.07269 -0.37864 0.08264 -0.37864 0.08287 C -0.37864 0.09491 -0.37864 0.10787 -0.37465 0.11968 C -0.37465 0.12385 -0.37465 0.12639 -0.37014 0.12963 C -0.36597 0.14167 -0.37014 0.13357 -0.36163 0.14236 C -0.35711 0.14699 -0.35295 0.15301 -0.34843 0.15695 C -0.33142 0.1757 -0.35711 0.15255 -0.33142 0.17176 C -0.3184 0.18311 -0.33142 0.17616 -0.31389 0.18681 C -0.30086 0.19676 -0.30538 0.19236 -0.29236 0.19931 C -0.28784 0.2007 -0.28784 0.20255 -0.28385 0.2044 C -0.27934 0.20533 -0.27934 0.20556 -0.27517 0.20672 C -0.27517 0.20718 -0.27083 0.20926 -0.27083 0.20973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6 0.0125 C 0.03542 0.0125 -0.09739 0.34723 -0.10156 0.34815 C -0.10468 0.34815 -0.10781 0.34861 -0.11146 0.34861 C -0.14271 0.34861 -0.17413 0.34815 -0.20573 0.34815 C -0.21198 0.34723 -0.21788 0.34699 -0.22448 0.34699 C -0.26232 0.34561 -0.29687 0.34561 -0.33611 0.34561 L -0.40382 0.3463 C -0.4158 0.3463 -0.42239 0.34699 -0.4335 0.34815 C -0.44149 0.34723 -0.46961 0.34815 -0.48472 0.3463 C -0.48611 0.3463 -0.4875 0.34561 -0.48854 0.34561 C -0.49218 0.34561 -0.49531 0.34561 -0.49826 0.3463 C -0.49982 0.3463 -0.50104 0.34723 -0.5026 0.34815 C -0.50347 0.34815 -0.50434 0.34815 -0.50573 0.34861 C -0.50781 0.34908 -0.50902 0.35 -0.51076 0.35 C -0.51232 0.3507 -0.51406 0.3507 -0.51597 0.35093 C -0.51666 0.35116 -0.51788 0.35116 -0.51909 0.35255 C -0.5276 0.35116 -0.53611 0.35186 -0.54375 0.35093 C -0.54583 0.3507 -0.54687 0.35 -0.54826 0.34931 C -0.54896 0.34838 -0.54948 0.34723 -0.54948 0.3463 C -0.54948 0.34098 -0.54948 0.33658 -0.54896 0.33125 C -0.54843 0.33033 -0.54722 0.32963 -0.5467 0.32871 C -0.54583 0.32755 -0.54618 0.32639 -0.54548 0.32523 C -0.54479 0.32431 -0.54357 0.32385 -0.54271 0.32315 C -0.53889 0.32037 -0.53333 0.31598 -0.52795 0.31412 C -0.52604 0.31343 -0.52482 0.31297 -0.52326 0.3125 C -0.521 0.31158 -0.52014 0.31065 -0.51788 0.30996 C -0.51232 0.30787 -0.50902 0.30648 -0.50347 0.30579 C -0.50069 0.30556 -0.49722 0.30533 -0.49496 0.30533 C -0.49253 0.30533 -0.48993 0.30556 -0.4875 0.30579 C -0.48593 0.30579 -0.48385 0.30579 -0.48264 0.30648 C -0.48107 0.30764 -0.47968 0.30926 -0.47882 0.30996 C -0.4776 0.31158 -0.47621 0.31366 -0.475 0.31551 C -0.47482 0.3169 -0.47413 0.31806 -0.47378 0.31945 C -0.47482 0.32246 -0.475 0.32593 -0.47621 0.32871 C -0.47639 0.32963 -0.47812 0.33033 -0.47882 0.33125 C -0.47968 0.33241 -0.48038 0.33357 -0.48159 0.33403 C -0.48281 0.33658 -0.48455 0.3375 -0.48611 0.33959 C -0.48715 0.34028 -0.48767 0.34098 -0.48854 0.34213 C -0.49097 0.34445 -0.49253 0.34561 -0.49496 0.34815 C -0.49566 0.34815 -0.496 0.34861 -0.49722 0.34931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2" y="1699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0.41389 C -0.05156 0.41505 -0.05607 0.41621 -0.06059 0.41806 C -0.06319 0.41875 -0.06493 0.41968 -0.06753 0.42084 C -0.08541 0.42732 -0.06562 0.41968 -0.08541 0.42639 C -0.08784 0.42732 -0.0901 0.42848 -0.09201 0.4294 C -0.09479 0.42963 -0.09652 0.43033 -0.09896 0.43125 C -0.10208 0.43148 -0.10312 0.43287 -0.10642 0.4338 C -0.11146 0.43588 -0.11701 0.43704 -0.12274 0.43866 C -0.12552 0.44005 -0.12934 0.44144 -0.13229 0.4419 C -0.13559 0.44352 -0.13889 0.44375 -0.14218 0.44491 C -0.14566 0.44607 -0.14896 0.44792 -0.15312 0.44908 C -0.15642 0.45023 -0.16076 0.45116 -0.16475 0.45232 C -0.16823 0.45371 -0.17048 0.45533 -0.17396 0.45672 C -0.1776 0.45787 -0.18264 0.4588 -0.1868 0.45996 C -0.18923 0.46135 -0.19201 0.4625 -0.19566 0.46366 C -0.19982 0.46551 -0.20312 0.4669 -0.20659 0.46806 C -0.21007 0.46922 -0.21406 0.47014 -0.21805 0.4713 C -0.22552 0.47431 -0.23211 0.47686 -0.24027 0.47986 L -0.26267 0.48797 C -0.26493 0.48912 -0.26823 0.49028 -0.2717 0.4919 C -0.27552 0.49236 -0.27916 0.49398 -0.28264 0.49491 C -0.28593 0.4963 -0.28923 0.49746 -0.29236 0.49885 C -0.29583 0.50047 -0.29965 0.50116 -0.30347 0.50232 C -0.32343 0.50949 -0.30625 0.50417 -0.32257 0.50996 C -0.32482 0.51065 -0.3283 0.51181 -0.33142 0.51273 C -0.3335 0.51389 -0.33628 0.51505 -0.33906 0.51598 C -0.34409 0.51829 -0.35052 0.51945 -0.35538 0.52176 C -0.36059 0.52408 -0.36527 0.52616 -0.37048 0.52732 C -0.37343 0.52824 -0.37708 0.52917 -0.37882 0.53056 C -0.38107 0.53148 -0.38246 0.53264 -0.38402 0.53357 C -0.38871 0.53496 -0.3934 0.53635 -0.39705 0.53843 C -0.39913 0.53889 -0.40017 0.53959 -0.4026 0.54051 L -0.40798 0.54167 C -0.41597 0.54537 -0.40798 0.54167 -0.41736 0.54491 C -0.4368 0.5507 -0.41146 0.54375 -0.42708 0.54908 C -0.42916 0.54954 -0.4309 0.55 -0.43264 0.55023 C -0.45156 0.55625 -0.42656 0.54908 -0.44218 0.55463 C -0.44409 0.55486 -0.44652 0.55556 -0.44809 0.55579 C -0.45086 0.55695 -0.4533 0.55787 -0.45607 0.55857 C -0.45833 0.55926 -0.46076 0.56019 -0.46336 0.56111 C -0.46441 0.56204 -0.46614 0.56227 -0.46666 0.5625 C -0.46944 0.56343 -0.47135 0.56436 -0.47465 0.56574 C -0.47552 0.56598 -0.47725 0.56667 -0.47812 0.5669 C -0.48211 0.56806 -0.48524 0.57014 -0.48923 0.57107 C -0.49652 0.57269 -0.49271 0.57199 -0.49878 0.57431 C -0.50052 0.57361 -0.50295 0.57431 -0.50451 0.57338 C -0.50607 0.57246 -0.50989 0.56343 -0.51024 0.56343 C -0.51111 0.56204 -0.5118 0.56042 -0.51302 0.55903 C -0.51302 0.55857 -0.57673 0.5632 -0.57673 0.5625 C -0.57309 0.55811 -0.51423 0.55579 -0.49722 0.55371 C -0.48055 0.55186 -0.48472 0.55162 -0.47812 0.55116 C -0.47552 0.5507 -0.46614 0.55023 -0.46336 0.55 C -0.45156 0.54815 -0.45885 0.54815 -0.45052 0.54815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51 0.51181 L 0.20764 0.5419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63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41 0.4919 C 0.17622 0.49375 0.1665 0.49537 0.15434 0.49861 C 0.1507 0.49931 0.14723 0.50023 0.14375 0.50209 C 0.13889 0.50394 0.13507 0.50718 0.13039 0.50903 C 0.12361 0.51158 0.11598 0.51227 0.10868 0.51598 C 0.10018 0.52084 0.09184 0.52732 0.08282 0.5301 C 0.07848 0.53102 0.07414 0.53172 0.07032 0.53357 C 0.05973 0.53773 0.05035 0.54514 0.03976 0.54769 C 0.03507 0.54861 0.02969 0.54931 0.02483 0.55116 C 0.01337 0.55486 0.00729 0.55973 -0.00347 0.56505 C -0.01319 0.57014 -0.02361 0.57477 -0.03368 0.5794 C -0.03871 0.58148 -0.04392 0.58357 -0.04861 0.58635 L -0.07465 0.60023 C -0.07934 0.60278 -0.08333 0.60463 -0.0875 0.60718 C -0.09583 0.61273 -0.1026 0.61736 -0.11163 0.62153 C -0.11475 0.62315 -0.11857 0.62315 -0.12239 0.62477 C -0.13472 0.63056 -0.13437 0.63195 -0.14583 0.63912 C -0.15902 0.64676 -0.15694 0.64514 -0.16961 0.64954 C -0.17586 0.65486 -0.18246 0.66042 -0.18906 0.66366 C -0.19271 0.66551 -0.19635 0.66574 -0.19982 0.66713 L -0.21718 0.68102 C -0.22014 0.68334 -0.22326 0.68519 -0.22569 0.6882 C -0.22812 0.69074 -0.23021 0.69352 -0.23211 0.69514 C -0.23489 0.69723 -0.23819 0.69699 -0.2408 0.69861 C -0.24687 0.70278 -0.2526 0.70834 -0.25798 0.71273 L -0.26684 0.71991 C -0.26996 0.72223 -0.27257 0.725 -0.27534 0.72662 C -0.27882 0.72917 -0.28298 0.73148 -0.28628 0.7338 C -0.29184 0.7382 -0.29791 0.74352 -0.30364 0.74769 C -0.31111 0.75394 -0.31493 0.75787 -0.32291 0.76204 C -0.32586 0.76366 -0.32882 0.76389 -0.33159 0.76528 C -0.34114 0.7713 -0.33854 0.77246 -0.3467 0.77963 C -0.34913 0.78241 -0.35243 0.78403 -0.35521 0.78658 C -0.36684 0.79746 -0.35659 0.79051 -0.36857 0.79723 C -0.37152 0.80047 -0.37396 0.8044 -0.37656 0.80787 C -0.38281 0.81389 -0.38593 0.81482 -0.39149 0.81875 C -0.39149 0.81806 -0.38854 0.78148 -0.3875 0.77963 C -0.38541 0.77246 -0.37656 0.77084 -0.37257 0.76898 C -0.37031 0.76806 -0.36857 0.76644 -0.36597 0.76528 C -0.35902 0.76273 -0.34913 0.76065 -0.34271 0.75834 C -0.33889 0.75718 -0.33159 0.7551 -0.33159 0.75533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5" y="1634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221599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In the next lesson, we will learn that music is made up of short and long sounds. </a:t>
            </a:r>
            <a:endParaRPr lang="en-AU" dirty="0"/>
          </a:p>
        </p:txBody>
      </p:sp>
      <p:pic>
        <p:nvPicPr>
          <p:cNvPr id="6" name="Picture 5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3C1E317C-F361-A932-3B59-1A955B7EA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53" y="3459716"/>
            <a:ext cx="4163546" cy="27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E63D9416-E72F-A809-FD70-46693CE9D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7119370" y="2067183"/>
            <a:ext cx="1752269" cy="4270989"/>
          </a:xfrm>
          <a:prstGeom prst="rect">
            <a:avLst/>
          </a:prstGeom>
        </p:spPr>
      </p:pic>
      <p:pic>
        <p:nvPicPr>
          <p:cNvPr id="10" name="Picture 9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17130CA8-54FB-FC63-3A84-43B22F311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5193836" y="2820735"/>
            <a:ext cx="1387399" cy="35174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CF4576-15DD-4579-D82C-59655B1D30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00794"/>
            <a:ext cx="8234363" cy="3988784"/>
          </a:xfrm>
        </p:spPr>
        <p:txBody>
          <a:bodyPr/>
          <a:lstStyle/>
          <a:p>
            <a:r>
              <a:rPr lang="en-US" sz="4800" dirty="0"/>
              <a:t>You will be able to: ​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sing</a:t>
            </a:r>
            <a:r>
              <a:rPr lang="en-US" dirty="0"/>
              <a:t> high and low sounds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show</a:t>
            </a:r>
            <a:r>
              <a:rPr lang="en-US" dirty="0"/>
              <a:t> high and low </a:t>
            </a:r>
            <a:br>
              <a:rPr lang="en-US" dirty="0"/>
            </a:br>
            <a:r>
              <a:rPr lang="en-US" dirty="0"/>
              <a:t>sounds using </a:t>
            </a:r>
            <a:br>
              <a:rPr lang="en-US" dirty="0"/>
            </a:br>
            <a:r>
              <a:rPr lang="en-US" dirty="0"/>
              <a:t>your body.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42D188-7605-7F21-290F-C0D990F493FE}"/>
              </a:ext>
            </a:extLst>
          </p:cNvPr>
          <p:cNvSpPr/>
          <p:nvPr/>
        </p:nvSpPr>
        <p:spPr>
          <a:xfrm>
            <a:off x="431800" y="2134375"/>
            <a:ext cx="1457565" cy="686361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A82D7-A145-321B-3EF2-B28EAF52C696}"/>
              </a:ext>
            </a:extLst>
          </p:cNvPr>
          <p:cNvSpPr txBox="1"/>
          <p:nvPr/>
        </p:nvSpPr>
        <p:spPr>
          <a:xfrm>
            <a:off x="1498049" y="2526136"/>
            <a:ext cx="6981688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Sing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to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make music with your voice by using words and a tune.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1487B1-D9F7-D779-7DA5-51D6E8508275}"/>
              </a:ext>
            </a:extLst>
          </p:cNvPr>
          <p:cNvSpPr txBox="1"/>
          <p:nvPr/>
        </p:nvSpPr>
        <p:spPr>
          <a:xfrm>
            <a:off x="1694000" y="3330748"/>
            <a:ext cx="6981688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Show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let others see or understand what you mean by what you do.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4E2429-748A-92F0-8E82-F7D4A657C86E}"/>
              </a:ext>
            </a:extLst>
          </p:cNvPr>
          <p:cNvSpPr/>
          <p:nvPr/>
        </p:nvSpPr>
        <p:spPr>
          <a:xfrm>
            <a:off x="431800" y="3102044"/>
            <a:ext cx="1739311" cy="686361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0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irds sitting on a tree branch&#10;&#10;AI-generated content may be incorrect.">
            <a:extLst>
              <a:ext uri="{FF2B5EF4-FFF2-40B4-BE49-F238E27FC236}">
                <a16:creationId xmlns:a16="http://schemas.microsoft.com/office/drawing/2014/main" id="{59CF6FDE-9679-6502-C127-5797A0259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42" y="1268413"/>
            <a:ext cx="6529915" cy="4897437"/>
          </a:xfrm>
          <a:prstGeom prst="rect">
            <a:avLst/>
          </a:prstGeom>
        </p:spPr>
      </p:pic>
      <p:pic>
        <p:nvPicPr>
          <p:cNvPr id="6" name="Picture 5" descr="A car on a road&#10;&#10;AI-generated content may be incorrect.">
            <a:extLst>
              <a:ext uri="{FF2B5EF4-FFF2-40B4-BE49-F238E27FC236}">
                <a16:creationId xmlns:a16="http://schemas.microsoft.com/office/drawing/2014/main" id="{DD77DF7D-D11A-F8BD-B683-85F68B99A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40" y="1268413"/>
            <a:ext cx="6529917" cy="4897438"/>
          </a:xfrm>
          <a:prstGeom prst="rect">
            <a:avLst/>
          </a:prstGeom>
        </p:spPr>
      </p:pic>
      <p:pic>
        <p:nvPicPr>
          <p:cNvPr id="8" name="Picture 7" descr="A person holding a baby&#10;&#10;AI-generated content may be incorrect.">
            <a:extLst>
              <a:ext uri="{FF2B5EF4-FFF2-40B4-BE49-F238E27FC236}">
                <a16:creationId xmlns:a16="http://schemas.microsoft.com/office/drawing/2014/main" id="{CD55AB3B-1FD4-1431-1ACB-32D1D46E6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40" y="1268412"/>
            <a:ext cx="6529915" cy="489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2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389CF-409E-BCCF-78B8-2558543BD3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406264"/>
            <a:ext cx="7269658" cy="539859"/>
          </a:xfrm>
        </p:spPr>
        <p:txBody>
          <a:bodyPr/>
          <a:lstStyle/>
          <a:p>
            <a:r>
              <a:rPr lang="en-AU" dirty="0"/>
              <a:t>Sound Is All Around Us</a:t>
            </a:r>
          </a:p>
        </p:txBody>
      </p:sp>
      <p:pic>
        <p:nvPicPr>
          <p:cNvPr id="7" name="city-traffic-outdoor-6414">
            <a:hlinkClick r:id="" action="ppaction://media"/>
            <a:extLst>
              <a:ext uri="{FF2B5EF4-FFF2-40B4-BE49-F238E27FC236}">
                <a16:creationId xmlns:a16="http://schemas.microsoft.com/office/drawing/2014/main" id="{3E59FEED-6E19-4B2C-AA6A-8C9384A166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69.9742" end="21082.0422"/>
                  <p14:fade out="2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25" y="0"/>
            <a:ext cx="812800" cy="812800"/>
          </a:xfrm>
          <a:prstGeom prst="rect">
            <a:avLst/>
          </a:prstGeom>
        </p:spPr>
      </p:pic>
      <p:pic>
        <p:nvPicPr>
          <p:cNvPr id="16" name="Picture 15" descr="A street with cars and people&#10;&#10;AI-generated content may be incorrect.">
            <a:extLst>
              <a:ext uri="{FF2B5EF4-FFF2-40B4-BE49-F238E27FC236}">
                <a16:creationId xmlns:a16="http://schemas.microsoft.com/office/drawing/2014/main" id="{1E4E99DB-4D7C-0978-09A7-28938EBF88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6"/>
          <a:stretch>
            <a:fillRect/>
          </a:stretch>
        </p:blipFill>
        <p:spPr>
          <a:xfrm>
            <a:off x="431800" y="1268413"/>
            <a:ext cx="8246536" cy="4897437"/>
          </a:xfrm>
          <a:prstGeom prst="rect">
            <a:avLst/>
          </a:prstGeom>
        </p:spPr>
      </p:pic>
      <p:pic>
        <p:nvPicPr>
          <p:cNvPr id="18" name="Picture 17" descr="A trail through a forest&#10;&#10;AI-generated content may be incorrect.">
            <a:extLst>
              <a:ext uri="{FF2B5EF4-FFF2-40B4-BE49-F238E27FC236}">
                <a16:creationId xmlns:a16="http://schemas.microsoft.com/office/drawing/2014/main" id="{D17D578D-F5EC-1002-947A-6DA0DA7AD8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817"/>
          <a:stretch>
            <a:fillRect/>
          </a:stretch>
        </p:blipFill>
        <p:spPr>
          <a:xfrm>
            <a:off x="431800" y="1268413"/>
            <a:ext cx="8246536" cy="4897437"/>
          </a:xfrm>
          <a:prstGeom prst="rect">
            <a:avLst/>
          </a:prstGeom>
        </p:spPr>
      </p:pic>
      <p:pic>
        <p:nvPicPr>
          <p:cNvPr id="19" name="backyard-nature-14737">
            <a:hlinkClick r:id="" action="ppaction://media"/>
            <a:extLst>
              <a:ext uri="{FF2B5EF4-FFF2-40B4-BE49-F238E27FC236}">
                <a16:creationId xmlns:a16="http://schemas.microsoft.com/office/drawing/2014/main" id="{1D151BD3-34C1-D499-7ECB-9639EAD692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8965.66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3546" y="42051"/>
            <a:ext cx="812800" cy="812800"/>
          </a:xfrm>
          <a:prstGeom prst="rect">
            <a:avLst/>
          </a:prstGeom>
        </p:spPr>
      </p:pic>
      <p:pic>
        <p:nvPicPr>
          <p:cNvPr id="23" name="Picture 22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B0926658-59A0-C44C-CB6D-2F403BCD16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16"/>
          <a:stretch>
            <a:fillRect/>
          </a:stretch>
        </p:blipFill>
        <p:spPr>
          <a:xfrm>
            <a:off x="450056" y="1281559"/>
            <a:ext cx="8243888" cy="4871144"/>
          </a:xfrm>
          <a:prstGeom prst="rect">
            <a:avLst/>
          </a:prstGeom>
        </p:spPr>
      </p:pic>
      <p:pic>
        <p:nvPicPr>
          <p:cNvPr id="24" name="people-talking-at-dinner-433516">
            <a:hlinkClick r:id="" action="ppaction://media"/>
            <a:extLst>
              <a:ext uri="{FF2B5EF4-FFF2-40B4-BE49-F238E27FC236}">
                <a16:creationId xmlns:a16="http://schemas.microsoft.com/office/drawing/2014/main" id="{115C98FB-7E19-C23B-2B53-5B73CAC33B3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1478" y="68344"/>
            <a:ext cx="812800" cy="812800"/>
          </a:xfrm>
          <a:prstGeom prst="rect">
            <a:avLst/>
          </a:prstGeom>
        </p:spPr>
      </p:pic>
      <p:pic>
        <p:nvPicPr>
          <p:cNvPr id="26" name="Picture 25" descr="A person driving a car&#10;&#10;AI-generated content may be incorrect.">
            <a:extLst>
              <a:ext uri="{FF2B5EF4-FFF2-40B4-BE49-F238E27FC236}">
                <a16:creationId xmlns:a16="http://schemas.microsoft.com/office/drawing/2014/main" id="{B22AF4BC-485B-B7CE-033C-280B017BAD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16"/>
          <a:stretch>
            <a:fillRect/>
          </a:stretch>
        </p:blipFill>
        <p:spPr>
          <a:xfrm>
            <a:off x="415925" y="1294706"/>
            <a:ext cx="8243887" cy="4871145"/>
          </a:xfrm>
          <a:prstGeom prst="rect">
            <a:avLst/>
          </a:prstGeom>
        </p:spPr>
      </p:pic>
      <p:pic>
        <p:nvPicPr>
          <p:cNvPr id="9" name="Picture 8" descr="A child wearing a hat&#10;&#10;AI-generated content may be incorrect.">
            <a:extLst>
              <a:ext uri="{FF2B5EF4-FFF2-40B4-BE49-F238E27FC236}">
                <a16:creationId xmlns:a16="http://schemas.microsoft.com/office/drawing/2014/main" id="{31713693-6C80-BA4B-4085-0E7842957B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3" r="13445"/>
          <a:stretch>
            <a:fillRect/>
          </a:stretch>
        </p:blipFill>
        <p:spPr>
          <a:xfrm>
            <a:off x="1786346" y="1028700"/>
            <a:ext cx="5264332" cy="5829300"/>
          </a:xfrm>
          <a:prstGeom prst="rect">
            <a:avLst/>
          </a:prstGeom>
        </p:spPr>
      </p:pic>
      <p:pic>
        <p:nvPicPr>
          <p:cNvPr id="27" name="radio-tuning-1-298746">
            <a:hlinkClick r:id="" action="ppaction://media"/>
            <a:extLst>
              <a:ext uri="{FF2B5EF4-FFF2-40B4-BE49-F238E27FC236}">
                <a16:creationId xmlns:a16="http://schemas.microsoft.com/office/drawing/2014/main" id="{1E071621-3850-0B1D-4EC3-C7A29AAF1D5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89175" y="1203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022E-16 L 0.17812 -1.11022E-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72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7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738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37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76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04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2 -1.11022E-16 L -4.33681E-17 -2.22222E-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room with lights&#10;&#10;AI-generated content may be incorrect.">
            <a:extLst>
              <a:ext uri="{FF2B5EF4-FFF2-40B4-BE49-F238E27FC236}">
                <a16:creationId xmlns:a16="http://schemas.microsoft.com/office/drawing/2014/main" id="{6C1A8EE4-721E-A52B-D7DA-8BA13B34A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r="5030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pic>
        <p:nvPicPr>
          <p:cNvPr id="23" name="Picture 2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54717CC8-50E3-107E-7D9E-38A1641D3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32699" r="61365" b="33267"/>
          <a:stretch>
            <a:fillRect/>
          </a:stretch>
        </p:blipFill>
        <p:spPr>
          <a:xfrm>
            <a:off x="1684752" y="3446306"/>
            <a:ext cx="2053847" cy="1462889"/>
          </a:xfrm>
          <a:prstGeom prst="rect">
            <a:avLst/>
          </a:prstGeom>
        </p:spPr>
      </p:pic>
      <p:pic>
        <p:nvPicPr>
          <p:cNvPr id="24" name="Picture 23" descr="A green and blue toy&#10;&#10;AI-generated content may be incorrect.">
            <a:extLst>
              <a:ext uri="{FF2B5EF4-FFF2-40B4-BE49-F238E27FC236}">
                <a16:creationId xmlns:a16="http://schemas.microsoft.com/office/drawing/2014/main" id="{8B471C90-CED6-A0F9-4EC8-51FA3B41A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273121" y="3910654"/>
            <a:ext cx="1568742" cy="841079"/>
          </a:xfrm>
          <a:prstGeom prst="rect">
            <a:avLst/>
          </a:prstGeom>
        </p:spPr>
      </p:pic>
      <p:pic>
        <p:nvPicPr>
          <p:cNvPr id="25" name="Picture 24" descr="A green and blue toy&#10;&#10;AI-generated content may be incorrect.">
            <a:extLst>
              <a:ext uri="{FF2B5EF4-FFF2-40B4-BE49-F238E27FC236}">
                <a16:creationId xmlns:a16="http://schemas.microsoft.com/office/drawing/2014/main" id="{57BFF94E-9C98-B538-8854-03BC8C6C1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5" t="-9013" r="51127" b="51986"/>
          <a:stretch>
            <a:fillRect/>
          </a:stretch>
        </p:blipFill>
        <p:spPr>
          <a:xfrm>
            <a:off x="939360" y="3361513"/>
            <a:ext cx="303978" cy="841079"/>
          </a:xfrm>
          <a:prstGeom prst="rect">
            <a:avLst/>
          </a:prstGeom>
        </p:spPr>
      </p:pic>
      <p:pic>
        <p:nvPicPr>
          <p:cNvPr id="15" name="Picture 14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CBBFEF68-B036-6DFA-E857-D912E77EE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6" r="79512"/>
          <a:stretch>
            <a:fillRect/>
          </a:stretch>
        </p:blipFill>
        <p:spPr>
          <a:xfrm>
            <a:off x="1227909" y="3931920"/>
            <a:ext cx="613954" cy="1190145"/>
          </a:xfrm>
          <a:prstGeom prst="rect">
            <a:avLst/>
          </a:prstGeom>
        </p:spPr>
      </p:pic>
      <p:pic>
        <p:nvPicPr>
          <p:cNvPr id="18" name="Picture 17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F9FFB59D-FED5-E4A2-2F09-ABA675450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8" t="46846" r="19476" b="200"/>
          <a:stretch>
            <a:fillRect/>
          </a:stretch>
        </p:blipFill>
        <p:spPr>
          <a:xfrm>
            <a:off x="2150091" y="4404442"/>
            <a:ext cx="549775" cy="1190145"/>
          </a:xfrm>
          <a:prstGeom prst="rect">
            <a:avLst/>
          </a:prstGeom>
        </p:spPr>
      </p:pic>
      <p:pic>
        <p:nvPicPr>
          <p:cNvPr id="27" name="Picture 26" descr="A sign with text and notes&#10;&#10;AI-generated content may be incorrect.">
            <a:extLst>
              <a:ext uri="{FF2B5EF4-FFF2-40B4-BE49-F238E27FC236}">
                <a16:creationId xmlns:a16="http://schemas.microsoft.com/office/drawing/2014/main" id="{A68E2443-6E18-9528-331F-F34C2349D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57" y="1497502"/>
            <a:ext cx="2927981" cy="2195986"/>
          </a:xfrm>
          <a:prstGeom prst="rect">
            <a:avLst/>
          </a:prstGeom>
        </p:spPr>
      </p:pic>
      <p:pic>
        <p:nvPicPr>
          <p:cNvPr id="28" name="Picture 27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284A8B5C-E100-F8D1-361B-AED57A870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65801" r="63277" b="165"/>
          <a:stretch>
            <a:fillRect/>
          </a:stretch>
        </p:blipFill>
        <p:spPr>
          <a:xfrm>
            <a:off x="3330169" y="3536625"/>
            <a:ext cx="2053847" cy="1462889"/>
          </a:xfrm>
          <a:prstGeom prst="rect">
            <a:avLst/>
          </a:prstGeom>
        </p:spPr>
      </p:pic>
      <p:pic>
        <p:nvPicPr>
          <p:cNvPr id="32" name="Picture 31" descr="A colorful wheel with a black background&#10;&#10;AI-generated content may be incorrect.">
            <a:extLst>
              <a:ext uri="{FF2B5EF4-FFF2-40B4-BE49-F238E27FC236}">
                <a16:creationId xmlns:a16="http://schemas.microsoft.com/office/drawing/2014/main" id="{313D6D36-26BD-A993-0414-B13F2AF373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t="36122" r="15572" b="5374"/>
          <a:stretch>
            <a:fillRect/>
          </a:stretch>
        </p:blipFill>
        <p:spPr>
          <a:xfrm>
            <a:off x="6900262" y="3775163"/>
            <a:ext cx="1886105" cy="1078522"/>
          </a:xfrm>
          <a:prstGeom prst="rect">
            <a:avLst/>
          </a:prstGeom>
        </p:spPr>
      </p:pic>
      <p:pic>
        <p:nvPicPr>
          <p:cNvPr id="17" name="Picture 16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B795986C-F4CD-EEEB-10A6-F69C6B7C1F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1" t="45332" r="36632"/>
          <a:stretch>
            <a:fillRect/>
          </a:stretch>
        </p:blipFill>
        <p:spPr>
          <a:xfrm>
            <a:off x="4517948" y="4275524"/>
            <a:ext cx="675665" cy="1228665"/>
          </a:xfrm>
          <a:prstGeom prst="rect">
            <a:avLst/>
          </a:prstGeom>
        </p:spPr>
      </p:pic>
      <p:pic>
        <p:nvPicPr>
          <p:cNvPr id="19" name="Picture 18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63FFA1A7-22A4-8947-0350-0A380A897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2" t="47329" r="48" b="-283"/>
          <a:stretch>
            <a:fillRect/>
          </a:stretch>
        </p:blipFill>
        <p:spPr>
          <a:xfrm>
            <a:off x="8063925" y="4268915"/>
            <a:ext cx="576838" cy="11901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B7C2F2-739A-A9AD-8190-6C34E53E43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2515"/>
          <a:stretch/>
        </p:blipFill>
        <p:spPr>
          <a:xfrm>
            <a:off x="5255813" y="3741840"/>
            <a:ext cx="1793263" cy="1277284"/>
          </a:xfrm>
          <a:prstGeom prst="rect">
            <a:avLst/>
          </a:prstGeom>
        </p:spPr>
      </p:pic>
      <p:pic>
        <p:nvPicPr>
          <p:cNvPr id="16" name="Picture 15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057514C0-59B1-D1C0-F79E-55D01ADA23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48854" r="58994" b="-1808"/>
          <a:stretch>
            <a:fillRect/>
          </a:stretch>
        </p:blipFill>
        <p:spPr>
          <a:xfrm>
            <a:off x="6554852" y="4404443"/>
            <a:ext cx="613954" cy="11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0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A0FBF-988B-BC03-08B1-6178FD6AC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DD816F63-C203-7BBE-F7FE-A59F6D0A6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r="5030"/>
          <a:stretch>
            <a:fillRect/>
          </a:stretch>
        </p:blipFill>
        <p:spPr>
          <a:xfrm>
            <a:off x="-1828800" y="-10767059"/>
            <a:ext cx="28712161" cy="21534118"/>
          </a:xfrm>
          <a:prstGeom prst="rect">
            <a:avLst/>
          </a:prstGeom>
        </p:spPr>
      </p:pic>
      <p:pic>
        <p:nvPicPr>
          <p:cNvPr id="10" name="Picture 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ACA24D25-315C-0063-8633-089123530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32699" r="61365" b="33267"/>
          <a:stretch>
            <a:fillRect/>
          </a:stretch>
        </p:blipFill>
        <p:spPr>
          <a:xfrm>
            <a:off x="7378128" y="429706"/>
            <a:ext cx="9550167" cy="6802276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2936750F-303C-B038-F680-1FC004D72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1068178" y="2420471"/>
            <a:ext cx="7294478" cy="3910926"/>
          </a:xfrm>
          <a:prstGeom prst="rect">
            <a:avLst/>
          </a:prstGeom>
        </p:spPr>
      </p:pic>
      <p:pic>
        <p:nvPicPr>
          <p:cNvPr id="8" name="Picture 7" descr="A green and blue toy&#10;&#10;AI-generated content may be incorrect.">
            <a:extLst>
              <a:ext uri="{FF2B5EF4-FFF2-40B4-BE49-F238E27FC236}">
                <a16:creationId xmlns:a16="http://schemas.microsoft.com/office/drawing/2014/main" id="{E17E2C6E-6BC7-4F1A-3E5F-FDB607AA0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5" t="-9013" r="51127" b="51986"/>
          <a:stretch>
            <a:fillRect/>
          </a:stretch>
        </p:blipFill>
        <p:spPr>
          <a:xfrm>
            <a:off x="4042931" y="202639"/>
            <a:ext cx="1413466" cy="3407041"/>
          </a:xfrm>
          <a:prstGeom prst="rect">
            <a:avLst/>
          </a:prstGeom>
        </p:spPr>
      </p:pic>
      <p:pic>
        <p:nvPicPr>
          <p:cNvPr id="15" name="Picture 14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3D723F5C-D4BD-0E9E-7D41-F1F18E26F3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6" r="79512"/>
          <a:stretch>
            <a:fillRect/>
          </a:stretch>
        </p:blipFill>
        <p:spPr>
          <a:xfrm>
            <a:off x="5006850" y="7937322"/>
            <a:ext cx="2603863" cy="5047568"/>
          </a:xfrm>
          <a:prstGeom prst="rect">
            <a:avLst/>
          </a:prstGeom>
        </p:spPr>
      </p:pic>
      <p:pic>
        <p:nvPicPr>
          <p:cNvPr id="16" name="Picture 15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6EB60281-7575-5E47-C17D-9ED49579C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48854" r="58994" b="-1808"/>
          <a:stretch>
            <a:fillRect/>
          </a:stretch>
        </p:blipFill>
        <p:spPr>
          <a:xfrm>
            <a:off x="21079525" y="11000403"/>
            <a:ext cx="2603863" cy="5047568"/>
          </a:xfrm>
          <a:prstGeom prst="rect">
            <a:avLst/>
          </a:prstGeom>
        </p:spPr>
      </p:pic>
      <p:pic>
        <p:nvPicPr>
          <p:cNvPr id="17" name="Picture 16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90CBF475-E37A-457A-4984-5F820BE7D9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1" t="45332" r="36632"/>
          <a:stretch>
            <a:fillRect/>
          </a:stretch>
        </p:blipFill>
        <p:spPr>
          <a:xfrm>
            <a:off x="15699766" y="11363173"/>
            <a:ext cx="2865588" cy="5210937"/>
          </a:xfrm>
          <a:prstGeom prst="rect">
            <a:avLst/>
          </a:prstGeom>
        </p:spPr>
      </p:pic>
      <p:pic>
        <p:nvPicPr>
          <p:cNvPr id="18" name="Picture 17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D7497E7C-A407-CEC9-A6F4-C6FDA1E44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8" t="46846" r="19476" b="200"/>
          <a:stretch>
            <a:fillRect/>
          </a:stretch>
        </p:blipFill>
        <p:spPr>
          <a:xfrm>
            <a:off x="10195609" y="8644811"/>
            <a:ext cx="2331671" cy="5047568"/>
          </a:xfrm>
          <a:prstGeom prst="rect">
            <a:avLst/>
          </a:prstGeom>
        </p:spPr>
      </p:pic>
      <p:pic>
        <p:nvPicPr>
          <p:cNvPr id="22" name="Picture 21" descr="A sign with text and notes&#10;&#10;AI-generated content may be incorrect.">
            <a:extLst>
              <a:ext uri="{FF2B5EF4-FFF2-40B4-BE49-F238E27FC236}">
                <a16:creationId xmlns:a16="http://schemas.microsoft.com/office/drawing/2014/main" id="{0A357581-5A23-33C6-9EEE-2563FC2B18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09" y="-6306954"/>
            <a:ext cx="9402085" cy="7051565"/>
          </a:xfrm>
          <a:prstGeom prst="rect">
            <a:avLst/>
          </a:prstGeom>
        </p:spPr>
      </p:pic>
      <p:pic>
        <p:nvPicPr>
          <p:cNvPr id="23" name="Picture 2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FA38C83A-6A22-34DA-92C2-A5BF4AB0C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65801" r="63277" b="165"/>
          <a:stretch>
            <a:fillRect/>
          </a:stretch>
        </p:blipFill>
        <p:spPr>
          <a:xfrm>
            <a:off x="14867013" y="-315259"/>
            <a:ext cx="11723557" cy="8350312"/>
          </a:xfrm>
          <a:prstGeom prst="rect">
            <a:avLst/>
          </a:prstGeom>
        </p:spPr>
      </p:pic>
      <p:pic>
        <p:nvPicPr>
          <p:cNvPr id="25" name="Picture 24" descr="A colorful wheel with a black background&#10;&#10;AI-generated content may be incorrect.">
            <a:extLst>
              <a:ext uri="{FF2B5EF4-FFF2-40B4-BE49-F238E27FC236}">
                <a16:creationId xmlns:a16="http://schemas.microsoft.com/office/drawing/2014/main" id="{D0F38B97-CAD6-15A8-8E41-6577C2A7A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t="36122" r="15572" b="5374"/>
          <a:stretch>
            <a:fillRect/>
          </a:stretch>
        </p:blipFill>
        <p:spPr>
          <a:xfrm>
            <a:off x="35514995" y="1268413"/>
            <a:ext cx="10766070" cy="6156308"/>
          </a:xfrm>
          <a:prstGeom prst="rect">
            <a:avLst/>
          </a:prstGeom>
        </p:spPr>
      </p:pic>
      <p:pic>
        <p:nvPicPr>
          <p:cNvPr id="26" name="Picture 25" descr="A group of children in different poses&#10;&#10;AI-generated content may be incorrect.">
            <a:extLst>
              <a:ext uri="{FF2B5EF4-FFF2-40B4-BE49-F238E27FC236}">
                <a16:creationId xmlns:a16="http://schemas.microsoft.com/office/drawing/2014/main" id="{780E321E-8461-8E29-3457-16CA5F6A21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2" t="47329" r="48" b="-283"/>
          <a:stretch>
            <a:fillRect/>
          </a:stretch>
        </p:blipFill>
        <p:spPr>
          <a:xfrm>
            <a:off x="25852720" y="9853218"/>
            <a:ext cx="2603863" cy="5372349"/>
          </a:xfrm>
          <a:prstGeom prst="rect">
            <a:avLst/>
          </a:prstGeom>
        </p:spPr>
      </p:pic>
      <p:pic>
        <p:nvPicPr>
          <p:cNvPr id="27" name="Picture 26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12A657D1-844A-27CD-F841-94D234BF26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1740814" y="1654218"/>
            <a:ext cx="2082230" cy="5075237"/>
          </a:xfrm>
          <a:prstGeom prst="rect">
            <a:avLst/>
          </a:prstGeom>
        </p:spPr>
      </p:pic>
      <p:pic>
        <p:nvPicPr>
          <p:cNvPr id="28" name="Picture 2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C9DDDDF8-A155-28DE-8C09-161FE4315F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5743557" y="2796991"/>
            <a:ext cx="1551100" cy="3932464"/>
          </a:xfrm>
          <a:prstGeom prst="rect">
            <a:avLst/>
          </a:prstGeom>
        </p:spPr>
      </p:pic>
      <p:pic>
        <p:nvPicPr>
          <p:cNvPr id="30" name="Picture 29" descr="A green and blue toy&#10;&#10;AI-generated content may be incorrect.">
            <a:extLst>
              <a:ext uri="{FF2B5EF4-FFF2-40B4-BE49-F238E27FC236}">
                <a16:creationId xmlns:a16="http://schemas.microsoft.com/office/drawing/2014/main" id="{BC56C738-83F7-A3F5-BF48-4B8C507B4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7" t="-10060" r="34235" b="53033"/>
          <a:stretch>
            <a:fillRect/>
          </a:stretch>
        </p:blipFill>
        <p:spPr>
          <a:xfrm>
            <a:off x="4084667" y="-315259"/>
            <a:ext cx="1413466" cy="3910926"/>
          </a:xfrm>
          <a:prstGeom prst="rect">
            <a:avLst/>
          </a:prstGeom>
        </p:spPr>
      </p:pic>
      <p:pic>
        <p:nvPicPr>
          <p:cNvPr id="29" name="Picture 28" descr="A green and blue toy&#10;&#10;AI-generated content may be incorrect.">
            <a:extLst>
              <a:ext uri="{FF2B5EF4-FFF2-40B4-BE49-F238E27FC236}">
                <a16:creationId xmlns:a16="http://schemas.microsoft.com/office/drawing/2014/main" id="{8609573E-4C41-3BBA-6C54-36C9E4A2D1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4" t="6518" r="68301" b="55866"/>
          <a:stretch>
            <a:fillRect/>
          </a:stretch>
        </p:blipFill>
        <p:spPr>
          <a:xfrm>
            <a:off x="3839243" y="814546"/>
            <a:ext cx="1413465" cy="25797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184DBF-A3D4-D8BF-97A3-4BA8866F0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b="2515"/>
          <a:stretch/>
        </p:blipFill>
        <p:spPr>
          <a:xfrm>
            <a:off x="26543113" y="1427643"/>
            <a:ext cx="9976572" cy="71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92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2B53F-32A8-32D9-3739-FC5767126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oom with lights&#10;&#10;AI-generated content may be incorrect.">
            <a:extLst>
              <a:ext uri="{FF2B5EF4-FFF2-40B4-BE49-F238E27FC236}">
                <a16:creationId xmlns:a16="http://schemas.microsoft.com/office/drawing/2014/main" id="{07C54F35-01D9-E9F5-1407-316C41BE99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50000" r="59949" b="1815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C0AF1E63-FA22-4780-B26C-928A3A8A40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32699" r="61365" b="33267"/>
          <a:stretch>
            <a:fillRect/>
          </a:stretch>
        </p:blipFill>
        <p:spPr>
          <a:xfrm>
            <a:off x="7378128" y="429706"/>
            <a:ext cx="9550167" cy="6802276"/>
          </a:xfrm>
          <a:prstGeom prst="rect">
            <a:avLst/>
          </a:prstGeom>
        </p:spPr>
      </p:pic>
      <p:pic>
        <p:nvPicPr>
          <p:cNvPr id="7" name="Picture 6" descr="A green and blue toy&#10;&#10;AI-generated content may be incorrect.">
            <a:extLst>
              <a:ext uri="{FF2B5EF4-FFF2-40B4-BE49-F238E27FC236}">
                <a16:creationId xmlns:a16="http://schemas.microsoft.com/office/drawing/2014/main" id="{4E633E26-79A2-6C2A-BE73-6E119C5488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3" r="20227"/>
          <a:stretch>
            <a:fillRect/>
          </a:stretch>
        </p:blipFill>
        <p:spPr>
          <a:xfrm>
            <a:off x="1068178" y="2420471"/>
            <a:ext cx="7294478" cy="3910926"/>
          </a:xfrm>
          <a:prstGeom prst="rect">
            <a:avLst/>
          </a:prstGeom>
        </p:spPr>
      </p:pic>
      <p:pic>
        <p:nvPicPr>
          <p:cNvPr id="30" name="Picture 29" descr="A green and blue toy&#10;&#10;AI-generated content may be incorrect.">
            <a:extLst>
              <a:ext uri="{FF2B5EF4-FFF2-40B4-BE49-F238E27FC236}">
                <a16:creationId xmlns:a16="http://schemas.microsoft.com/office/drawing/2014/main" id="{12805428-EA17-A624-2531-81E132EFE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7" t="-10060" r="34235" b="53033"/>
          <a:stretch>
            <a:fillRect/>
          </a:stretch>
        </p:blipFill>
        <p:spPr>
          <a:xfrm>
            <a:off x="4084667" y="-315259"/>
            <a:ext cx="1413466" cy="3910926"/>
          </a:xfrm>
          <a:prstGeom prst="rect">
            <a:avLst/>
          </a:prstGeom>
        </p:spPr>
      </p:pic>
      <p:pic>
        <p:nvPicPr>
          <p:cNvPr id="29" name="Picture 28" descr="A green and blue toy&#10;&#10;AI-generated content may be incorrect.">
            <a:extLst>
              <a:ext uri="{FF2B5EF4-FFF2-40B4-BE49-F238E27FC236}">
                <a16:creationId xmlns:a16="http://schemas.microsoft.com/office/drawing/2014/main" id="{8A4E9361-229A-16EE-C596-79D80B301B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14260" r="66321" b="57732"/>
          <a:stretch>
            <a:fillRect/>
          </a:stretch>
        </p:blipFill>
        <p:spPr>
          <a:xfrm>
            <a:off x="4008684" y="1345551"/>
            <a:ext cx="1413465" cy="1920771"/>
          </a:xfrm>
          <a:prstGeom prst="rect">
            <a:avLst/>
          </a:prstGeom>
        </p:spPr>
      </p:pic>
      <p:pic>
        <p:nvPicPr>
          <p:cNvPr id="8" name="Picture 7" descr="A green and blue toy&#10;&#10;AI-generated content may be incorrect.">
            <a:extLst>
              <a:ext uri="{FF2B5EF4-FFF2-40B4-BE49-F238E27FC236}">
                <a16:creationId xmlns:a16="http://schemas.microsoft.com/office/drawing/2014/main" id="{6926B36F-21B4-9B20-78AA-38033B5A27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t="1599" r="48702" b="58471"/>
          <a:stretch>
            <a:fillRect/>
          </a:stretch>
        </p:blipFill>
        <p:spPr>
          <a:xfrm>
            <a:off x="4068468" y="852121"/>
            <a:ext cx="1564858" cy="2359314"/>
          </a:xfrm>
          <a:prstGeom prst="rect">
            <a:avLst/>
          </a:prstGeom>
        </p:spPr>
      </p:pic>
      <p:pic>
        <p:nvPicPr>
          <p:cNvPr id="2" name="Picture 1" descr="A bear and a bird&#10;&#10;AI-generated content may be incorrect.">
            <a:extLst>
              <a:ext uri="{FF2B5EF4-FFF2-40B4-BE49-F238E27FC236}">
                <a16:creationId xmlns:a16="http://schemas.microsoft.com/office/drawing/2014/main" id="{DC45C798-9EB4-42C5-FA93-E601CEE6BB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0"/>
          <a:stretch>
            <a:fillRect/>
          </a:stretch>
        </p:blipFill>
        <p:spPr>
          <a:xfrm>
            <a:off x="256504" y="236932"/>
            <a:ext cx="1906432" cy="2883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bear and a bird&#10;&#10;AI-generated content may be incorrect.">
            <a:extLst>
              <a:ext uri="{FF2B5EF4-FFF2-40B4-BE49-F238E27FC236}">
                <a16:creationId xmlns:a16="http://schemas.microsoft.com/office/drawing/2014/main" id="{202508CE-7D95-F46B-F883-2201C342A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0"/>
          <a:stretch>
            <a:fillRect/>
          </a:stretch>
        </p:blipFill>
        <p:spPr>
          <a:xfrm>
            <a:off x="6981065" y="212277"/>
            <a:ext cx="1906431" cy="2883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C96E4A32-865F-83D2-DDAF-D3A9FAD797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1740814" y="1654218"/>
            <a:ext cx="2082230" cy="5075237"/>
          </a:xfrm>
          <a:prstGeom prst="rect">
            <a:avLst/>
          </a:prstGeom>
        </p:spPr>
      </p:pic>
      <p:pic>
        <p:nvPicPr>
          <p:cNvPr id="28" name="Picture 27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59AE73E0-2387-7256-6D87-DF0F76B2F3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5743557" y="2796991"/>
            <a:ext cx="1551100" cy="3932464"/>
          </a:xfrm>
          <a:prstGeom prst="rect">
            <a:avLst/>
          </a:prstGeom>
        </p:spPr>
      </p:pic>
      <p:pic>
        <p:nvPicPr>
          <p:cNvPr id="5" name="australian-magpie-31587">
            <a:hlinkClick r:id="" action="ppaction://media"/>
            <a:extLst>
              <a:ext uri="{FF2B5EF4-FFF2-40B4-BE49-F238E27FC236}">
                <a16:creationId xmlns:a16="http://schemas.microsoft.com/office/drawing/2014/main" id="{5796EEA6-E871-FF99-466C-2CE04BD84E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382.9402" end="1618.400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6938" y="5924997"/>
            <a:ext cx="812800" cy="812800"/>
          </a:xfrm>
          <a:prstGeom prst="rect">
            <a:avLst/>
          </a:prstGeom>
        </p:spPr>
      </p:pic>
      <p:pic>
        <p:nvPicPr>
          <p:cNvPr id="6" name="growling-bear-379127">
            <a:hlinkClick r:id="" action="ppaction://media"/>
            <a:extLst>
              <a:ext uri="{FF2B5EF4-FFF2-40B4-BE49-F238E27FC236}">
                <a16:creationId xmlns:a16="http://schemas.microsoft.com/office/drawing/2014/main" id="{479464E0-5381-9CA7-BEB2-228C80F070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42465" y="5924997"/>
            <a:ext cx="812800" cy="812800"/>
          </a:xfrm>
          <a:prstGeom prst="rect">
            <a:avLst/>
          </a:prstGeom>
        </p:spPr>
      </p:pic>
      <p:pic>
        <p:nvPicPr>
          <p:cNvPr id="9" name="Picture 8" descr="A bear and a bird&#10;&#10;AI-generated content may be incorrect.">
            <a:extLst>
              <a:ext uri="{FF2B5EF4-FFF2-40B4-BE49-F238E27FC236}">
                <a16:creationId xmlns:a16="http://schemas.microsoft.com/office/drawing/2014/main" id="{530A877D-05A1-4321-E84E-CF8A4B5C295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0"/>
          <a:stretch>
            <a:fillRect/>
          </a:stretch>
        </p:blipFill>
        <p:spPr>
          <a:xfrm rot="461662">
            <a:off x="4171793" y="3840943"/>
            <a:ext cx="1087247" cy="1644691"/>
          </a:xfrm>
          <a:prstGeom prst="rect">
            <a:avLst/>
          </a:prstGeom>
          <a:ln>
            <a:noFill/>
          </a:ln>
          <a:effectLst>
            <a:glow rad="228600">
              <a:srgbClr val="92D050">
                <a:alpha val="40000"/>
              </a:srgbClr>
            </a:glow>
            <a:softEdge rad="112500"/>
          </a:effectLst>
        </p:spPr>
      </p:pic>
      <p:pic>
        <p:nvPicPr>
          <p:cNvPr id="11" name="Picture 10" descr="A bear and a bird&#10;&#10;AI-generated content may be incorrect.">
            <a:extLst>
              <a:ext uri="{FF2B5EF4-FFF2-40B4-BE49-F238E27FC236}">
                <a16:creationId xmlns:a16="http://schemas.microsoft.com/office/drawing/2014/main" id="{D37D5AA4-62AC-5F46-F03C-ED60A3C8EF0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0"/>
          <a:stretch>
            <a:fillRect/>
          </a:stretch>
        </p:blipFill>
        <p:spPr>
          <a:xfrm rot="21032032">
            <a:off x="4221005" y="3734893"/>
            <a:ext cx="1159480" cy="1753960"/>
          </a:xfrm>
          <a:prstGeom prst="rect">
            <a:avLst/>
          </a:prstGeom>
          <a:ln>
            <a:noFill/>
          </a:ln>
          <a:effectLst>
            <a:glow rad="228600">
              <a:srgbClr val="92D050">
                <a:alpha val="40000"/>
              </a:srgb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335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5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1388 C -0.00104 0.01828 -0.00208 0.02314 -0.00382 0.02731 C -0.00486 0.02963 -0.00712 0.03055 -0.00798 0.03287 C -0.01736 0.05787 -0.00694 0.04236 -0.01614 0.05463 C -0.01753 0.05995 -0.01771 0.0662 -0.02014 0.07083 C -0.03437 0.09907 -0.01285 0.05532 -0.0283 0.09004 C -0.0309 0.0956 -0.03489 0.1 -0.03646 0.10625 L -0.04271 0.13078 C -0.0434 0.13356 -0.04392 0.13634 -0.04462 0.13888 C -0.04687 0.14606 -0.04913 0.15324 -0.05087 0.16064 C -0.05416 0.17638 -0.05226 0.17037 -0.05486 0.19074 C -0.05607 0.19976 -0.05764 0.20879 -0.05903 0.21782 C -0.06041 0.22731 -0.06111 0.23333 -0.06302 0.24236 C -0.06371 0.24513 -0.06441 0.24768 -0.0651 0.25046 C -0.06562 0.25509 -0.0691 0.28773 -0.0691 0.2912 C -0.0691 0.31435 -0.06771 0.3162 -0.06302 0.33495 C -0.06232 0.3375 -0.0625 0.34097 -0.06094 0.34305 C -0.05972 0.3449 -0.05816 0.34652 -0.05694 0.34838 C -0.05538 0.35092 -0.05451 0.35439 -0.05278 0.35671 C -0.04896 0.3618 -0.04566 0.3625 -0.04062 0.36481 C -0.03073 0.37801 -0.04323 0.36203 -0.03038 0.37569 C -0.02882 0.37731 -0.02778 0.37939 -0.02639 0.38101 C -0.0243 0.3831 -0.02205 0.38449 -0.02014 0.38657 C -0.01319 0.39398 -0.01597 0.39745 -0.00382 0.40277 C 0.00018 0.40463 0.00486 0.40509 0.00834 0.40833 C 0.01042 0.41018 0.01233 0.4125 0.01459 0.41365 C 0.0184 0.4162 0.02674 0.41921 0.02674 0.41921 C 0.03646 0.42777 0.03056 0.42361 0.04514 0.43009 C 0.05191 0.4331 0.05122 0.42986 0.05122 0.43564 " pathEditMode="relative" ptsTypes="AAAAAAAAAAAAAAAAAAAAAAAAAAAAA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0625 C -0.0059 0.00533 -0.00938 0.0044 -0.01268 0.00348 C -0.01545 0.00278 -0.01806 0.00139 -0.02083 0.0007 C -0.03611 -0.00254 -0.05538 -0.0037 -0.06979 -0.00463 L -0.12292 -0.0074 L -0.21268 -0.01273 L -0.28611 -0.01828 C -0.36962 -0.02314 -0.31285 -0.01851 -0.37188 -0.02361 L -0.59636 -0.01828 L -0.68611 -0.01018 C -0.69167 -0.00949 -0.69705 -0.00833 -0.70243 -0.0074 C -0.73108 0.00209 -0.71875 -0.00115 -0.73924 0.00348 C -0.7533 0.01598 -0.74688 0.01227 -0.75764 0.01713 C -0.76163 0.02084 -0.76632 0.02338 -0.76979 0.02801 C -0.77118 0.02986 -0.7724 0.03195 -0.77396 0.03334 C -0.78507 0.04445 -0.7849 0.04074 -0.79236 0.05255 C -0.7941 0.05533 -0.8007 0.06713 -0.80243 0.07153 C -0.80903 0.08704 -0.80347 0.07824 -0.81059 0.08797 C -0.81927 0.12223 -0.80486 0.06736 -0.81684 0.10417 C -0.81788 0.10764 -0.81806 0.11158 -0.81875 0.11505 C -0.82136 0.12709 -0.82083 0.11991 -0.82292 0.13426 C -0.82483 0.14723 -0.8257 0.1588 -0.82691 0.17223 C -0.82639 0.18866 -0.82587 0.20486 -0.825 0.2213 C -0.82413 0.23727 -0.82327 0.24514 -0.82083 0.25926 C -0.82031 0.26297 -0.81997 0.2669 -0.81875 0.27014 C -0.81788 0.27315 -0.81615 0.2757 -0.81476 0.27848 C -0.81441 0.28056 -0.81198 0.29468 -0.81059 0.29746 C -0.80972 0.29977 -0.80799 0.30116 -0.8066 0.30301 C -0.80191 0.3213 -0.80833 0.29977 -0.79427 0.32477 C -0.78177 0.34699 -0.79462 0.32662 -0.78212 0.34098 C -0.77917 0.34445 -0.77674 0.34838 -0.77396 0.35186 C -0.77257 0.35371 -0.77153 0.35602 -0.76979 0.35741 C -0.76788 0.35926 -0.76563 0.36065 -0.76372 0.36274 C -0.76077 0.36621 -0.75886 0.37084 -0.75556 0.37361 C -0.75347 0.37547 -0.75139 0.37709 -0.74948 0.37917 C -0.74792 0.38079 -0.74705 0.38334 -0.74531 0.38449 C -0.74358 0.38611 -0.74132 0.38635 -0.73924 0.38727 C -0.72952 0.40024 -0.73472 0.39653 -0.725 0.40093 C -0.7132 0.41644 -0.71927 0.4125 -0.70868 0.41713 C -0.69479 0.43565 -0.71649 0.40741 -0.69844 0.42801 C -0.69549 0.43149 -0.69028 0.43912 -0.69028 0.43912 " pathEditMode="relative" ptsTypes="AAAAAAAAAAAAAAAAAAAAAAAAAAAAAAAAAAAAAAAAA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22A10-1AC3-1FC1-FC95-C313FBEA46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6607" y="406264"/>
            <a:ext cx="6772255" cy="539859"/>
          </a:xfrm>
        </p:spPr>
        <p:txBody>
          <a:bodyPr/>
          <a:lstStyle/>
          <a:p>
            <a:r>
              <a:rPr lang="en-AU" dirty="0"/>
              <a:t>High and Low Sounds in Nature</a:t>
            </a:r>
          </a:p>
        </p:txBody>
      </p:sp>
      <p:pic>
        <p:nvPicPr>
          <p:cNvPr id="5" name="Picture 4" descr="A bear and a bird&#10;&#10;AI-generated content may be incorrect.">
            <a:extLst>
              <a:ext uri="{FF2B5EF4-FFF2-40B4-BE49-F238E27FC236}">
                <a16:creationId xmlns:a16="http://schemas.microsoft.com/office/drawing/2014/main" id="{10C3AAFC-BF2B-90E7-1907-A4EDD29B2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0"/>
          <a:stretch>
            <a:fillRect/>
          </a:stretch>
        </p:blipFill>
        <p:spPr>
          <a:xfrm>
            <a:off x="865415" y="1268413"/>
            <a:ext cx="3249385" cy="4915383"/>
          </a:xfrm>
          <a:prstGeom prst="rect">
            <a:avLst/>
          </a:prstGeom>
        </p:spPr>
      </p:pic>
      <p:pic>
        <p:nvPicPr>
          <p:cNvPr id="6" name="Picture 5" descr="A bear and a bird&#10;&#10;AI-generated content may be incorrect.">
            <a:extLst>
              <a:ext uri="{FF2B5EF4-FFF2-40B4-BE49-F238E27FC236}">
                <a16:creationId xmlns:a16="http://schemas.microsoft.com/office/drawing/2014/main" id="{2ED29281-E945-CAC2-C1A9-4780E5F4F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0"/>
          <a:stretch>
            <a:fillRect/>
          </a:stretch>
        </p:blipFill>
        <p:spPr>
          <a:xfrm>
            <a:off x="5029200" y="1250467"/>
            <a:ext cx="3249385" cy="4915383"/>
          </a:xfrm>
          <a:prstGeom prst="rect">
            <a:avLst/>
          </a:prstGeom>
        </p:spPr>
      </p:pic>
      <p:pic>
        <p:nvPicPr>
          <p:cNvPr id="7" name="australian-magpie-31587">
            <a:hlinkClick r:id="" action="ppaction://media"/>
            <a:extLst>
              <a:ext uri="{FF2B5EF4-FFF2-40B4-BE49-F238E27FC236}">
                <a16:creationId xmlns:a16="http://schemas.microsoft.com/office/drawing/2014/main" id="{5802772D-A034-D95F-6D92-626916631A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382.9402" end="1618.40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415" y="1349603"/>
            <a:ext cx="812800" cy="812800"/>
          </a:xfrm>
          <a:prstGeom prst="rect">
            <a:avLst/>
          </a:prstGeom>
        </p:spPr>
      </p:pic>
      <p:pic>
        <p:nvPicPr>
          <p:cNvPr id="13" name="growling-bear-379127">
            <a:hlinkClick r:id="" action="ppaction://media"/>
            <a:extLst>
              <a:ext uri="{FF2B5EF4-FFF2-40B4-BE49-F238E27FC236}">
                <a16:creationId xmlns:a16="http://schemas.microsoft.com/office/drawing/2014/main" id="{2997DB7B-F8E6-641A-EAD9-046BCCD3BF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0942" y="1349603"/>
            <a:ext cx="812800" cy="812800"/>
          </a:xfrm>
          <a:prstGeom prst="rect">
            <a:avLst/>
          </a:prstGeom>
        </p:spPr>
      </p:pic>
      <p:pic>
        <p:nvPicPr>
          <p:cNvPr id="14" name="Picture 13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DE803EF2-0DFB-B2FB-DA67-615792C9B7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22519" r="46814" b="-2"/>
          <a:stretch>
            <a:fillRect/>
          </a:stretch>
        </p:blipFill>
        <p:spPr>
          <a:xfrm flipH="1">
            <a:off x="4321629" y="2332522"/>
            <a:ext cx="1551100" cy="3932464"/>
          </a:xfrm>
          <a:prstGeom prst="rect">
            <a:avLst/>
          </a:prstGeom>
        </p:spPr>
      </p:pic>
      <p:pic>
        <p:nvPicPr>
          <p:cNvPr id="15" name="Picture 14" descr="A child and child in school uniforms&#10;&#10;AI-generated content may be incorrect.">
            <a:extLst>
              <a:ext uri="{FF2B5EF4-FFF2-40B4-BE49-F238E27FC236}">
                <a16:creationId xmlns:a16="http://schemas.microsoft.com/office/drawing/2014/main" id="{188454FB-19AA-2F43-8762-3FDC007455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r="68276"/>
          <a:stretch>
            <a:fillRect/>
          </a:stretch>
        </p:blipFill>
        <p:spPr>
          <a:xfrm>
            <a:off x="2876099" y="1268413"/>
            <a:ext cx="2082230" cy="50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3KN27SNVY5CS-90160594-428758</_dlc_DocId>
    <_dlc_DocIdUrl xmlns="f315eb64-a02b-4bd5-a84c-38ab918c4ccd">
      <Url>https://ggsaus.sharepoint.com/sites/Curriculum/_layouts/15/DocIdRedir.aspx?ID=3KN27SNVY5CS-90160594-428758</Url>
      <Description>3KN27SNVY5CS-90160594-428758</Description>
    </_dlc_DocIdUrl>
  </documentManagement>
</p:propertie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E6EA453-4BCC-457A-8440-988977EB56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schemas.microsoft.com/office/infopath/2007/PartnerControls"/>
    <ds:schemaRef ds:uri="d63ea73a-d7e6-4e3a-bf41-d78273581467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f315eb64-a02b-4bd5-a84c-38ab918c4ccd"/>
    <ds:schemaRef ds:uri="http://schemas.microsoft.com/sharepoint/v3/fields"/>
    <ds:schemaRef ds:uri="http://purl.org/dc/dcmitype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2256</TotalTime>
  <Words>504</Words>
  <Application>Microsoft Macintosh PowerPoint</Application>
  <PresentationFormat>On-screen Show (4:3)</PresentationFormat>
  <Paragraphs>104</Paragraphs>
  <Slides>28</Slides>
  <Notes>27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Aptos</vt:lpstr>
      <vt:lpstr>Arial</vt:lpstr>
      <vt:lpstr>Calibr</vt:lpstr>
      <vt:lpstr>Calibri</vt:lpstr>
      <vt:lpstr>Dreaming Outloud Pro</vt:lpstr>
      <vt:lpstr>Symbol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Shirley Serban</cp:lastModifiedBy>
  <cp:revision>30</cp:revision>
  <cp:lastPrinted>2017-11-01T05:39:03Z</cp:lastPrinted>
  <dcterms:created xsi:type="dcterms:W3CDTF">2023-10-25T11:23:23Z</dcterms:created>
  <dcterms:modified xsi:type="dcterms:W3CDTF">2026-01-14T20:14:06Z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571e4ab5-213c-4d1b-b939-b4c6c7f1f50b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