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46"/>
  </p:notesMasterIdLst>
  <p:handoutMasterIdLst>
    <p:handoutMasterId r:id="rId47"/>
  </p:handoutMasterIdLst>
  <p:sldIdLst>
    <p:sldId id="276" r:id="rId6"/>
    <p:sldId id="2110" r:id="rId7"/>
    <p:sldId id="407" r:id="rId8"/>
    <p:sldId id="262" r:id="rId9"/>
    <p:sldId id="2147" r:id="rId10"/>
    <p:sldId id="278" r:id="rId11"/>
    <p:sldId id="287" r:id="rId12"/>
    <p:sldId id="288" r:id="rId13"/>
    <p:sldId id="2130" r:id="rId14"/>
    <p:sldId id="2131" r:id="rId15"/>
    <p:sldId id="284" r:id="rId16"/>
    <p:sldId id="285" r:id="rId17"/>
    <p:sldId id="286" r:id="rId18"/>
    <p:sldId id="267" r:id="rId19"/>
    <p:sldId id="291" r:id="rId20"/>
    <p:sldId id="2132" r:id="rId21"/>
    <p:sldId id="296" r:id="rId22"/>
    <p:sldId id="2133" r:id="rId23"/>
    <p:sldId id="2139" r:id="rId24"/>
    <p:sldId id="2140" r:id="rId25"/>
    <p:sldId id="2141" r:id="rId26"/>
    <p:sldId id="295" r:id="rId27"/>
    <p:sldId id="302" r:id="rId28"/>
    <p:sldId id="2134" r:id="rId29"/>
    <p:sldId id="2135" r:id="rId30"/>
    <p:sldId id="2136" r:id="rId31"/>
    <p:sldId id="2142" r:id="rId32"/>
    <p:sldId id="2143" r:id="rId33"/>
    <p:sldId id="2144" r:id="rId34"/>
    <p:sldId id="2153" r:id="rId35"/>
    <p:sldId id="2146" r:id="rId36"/>
    <p:sldId id="2148" r:id="rId37"/>
    <p:sldId id="2154" r:id="rId38"/>
    <p:sldId id="2155" r:id="rId39"/>
    <p:sldId id="2156" r:id="rId40"/>
    <p:sldId id="2157" r:id="rId41"/>
    <p:sldId id="272" r:id="rId42"/>
    <p:sldId id="2129" r:id="rId43"/>
    <p:sldId id="274" r:id="rId44"/>
    <p:sldId id="275" r:id="rId45"/>
  </p:sldIdLst>
  <p:sldSz cx="9144000" cy="6858000" type="screen4x3"/>
  <p:notesSz cx="9939338" cy="6807200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20" userDrawn="1">
          <p15:clr>
            <a:srgbClr val="A4A3A4"/>
          </p15:clr>
        </p15:guide>
        <p15:guide id="5" orient="horz" pos="3906" userDrawn="1">
          <p15:clr>
            <a:srgbClr val="A4A3A4"/>
          </p15:clr>
        </p15:guide>
        <p15:guide id="6" orient="horz" pos="8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8AD8"/>
    <a:srgbClr val="07C3D7"/>
    <a:srgbClr val="7CF0FC"/>
    <a:srgbClr val="B1F6FD"/>
    <a:srgbClr val="96F2FC"/>
    <a:srgbClr val="8EF2FC"/>
    <a:srgbClr val="A1F4FD"/>
    <a:srgbClr val="023E44"/>
    <a:srgbClr val="022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879A86-B2CC-7043-B3BC-6E740EDC0166}" v="6" dt="2026-01-14T20:15:20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1"/>
    <p:restoredTop sz="46849"/>
  </p:normalViewPr>
  <p:slideViewPr>
    <p:cSldViewPr snapToGrid="0" showGuides="1">
      <p:cViewPr>
        <p:scale>
          <a:sx n="16" d="100"/>
          <a:sy n="16" d="100"/>
        </p:scale>
        <p:origin x="4688" y="1024"/>
      </p:cViewPr>
      <p:guideLst>
        <p:guide orient="horz" pos="640"/>
        <p:guide pos="272"/>
        <p:guide pos="2880"/>
        <p:guide pos="5420"/>
        <p:guide orient="horz" pos="3906"/>
        <p:guide orient="horz" pos="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gs" Target="tags/tag1.xml"/><Relationship Id="rId56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1-14T20:15:25.949" v="25038" actId="14100"/>
      <pc:docMkLst>
        <pc:docMk/>
      </pc:docMkLst>
      <pc:sldChg chg="addSp delSp modSp mod modNotesTx">
        <pc:chgData name="Shirley Serban" userId="7f207fc8-03d1-48c7-9795-2440acc08cbb" providerId="ADAL" clId="{17FCBABE-BB0F-5AEB-A8EA-4422061C88F3}" dt="2026-01-13T22:16:46.315" v="24986" actId="20577"/>
        <pc:sldMkLst>
          <pc:docMk/>
          <pc:sldMk cId="1409170115" sldId="262"/>
        </pc:sldMkLst>
        <pc:spChg chg="mod">
          <ac:chgData name="Shirley Serban" userId="7f207fc8-03d1-48c7-9795-2440acc08cbb" providerId="ADAL" clId="{17FCBABE-BB0F-5AEB-A8EA-4422061C88F3}" dt="2026-01-07T19:58:25.020" v="12976" actId="6549"/>
          <ac:spMkLst>
            <pc:docMk/>
            <pc:sldMk cId="1409170115" sldId="262"/>
            <ac:spMk id="2" creationId="{FF77A442-6D64-6151-40AA-8C25464E19B4}"/>
          </ac:spMkLst>
        </pc:spChg>
        <pc:picChg chg="add mod">
          <ac:chgData name="Shirley Serban" userId="7f207fc8-03d1-48c7-9795-2440acc08cbb" providerId="ADAL" clId="{17FCBABE-BB0F-5AEB-A8EA-4422061C88F3}" dt="2026-01-13T20:06:37.730" v="24613" actId="1036"/>
          <ac:picMkLst>
            <pc:docMk/>
            <pc:sldMk cId="1409170115" sldId="262"/>
            <ac:picMk id="3" creationId="{C4AD5190-6615-6FE4-B027-FC534E948E8C}"/>
          </ac:picMkLst>
        </pc:picChg>
        <pc:picChg chg="add mod">
          <ac:chgData name="Shirley Serban" userId="7f207fc8-03d1-48c7-9795-2440acc08cbb" providerId="ADAL" clId="{17FCBABE-BB0F-5AEB-A8EA-4422061C88F3}" dt="2026-01-13T20:06:31.748" v="24608" actId="1076"/>
          <ac:picMkLst>
            <pc:docMk/>
            <pc:sldMk cId="1409170115" sldId="262"/>
            <ac:picMk id="4" creationId="{6ECF1FAE-B816-8F1A-A4EF-B674A40A718E}"/>
          </ac:picMkLst>
        </pc:picChg>
      </pc:sldChg>
      <pc:sldChg chg="addSp delSp modSp mod ord delAnim modAnim modNotesTx">
        <pc:chgData name="Shirley Serban" userId="7f207fc8-03d1-48c7-9795-2440acc08cbb" providerId="ADAL" clId="{17FCBABE-BB0F-5AEB-A8EA-4422061C88F3}" dt="2026-01-13T22:17:22.233" v="24996" actId="20577"/>
        <pc:sldMkLst>
          <pc:docMk/>
          <pc:sldMk cId="1566324052" sldId="267"/>
        </pc:sldMkLst>
        <pc:spChg chg="mod">
          <ac:chgData name="Shirley Serban" userId="7f207fc8-03d1-48c7-9795-2440acc08cbb" providerId="ADAL" clId="{17FCBABE-BB0F-5AEB-A8EA-4422061C88F3}" dt="2026-01-08T03:30:33.063" v="17163" actId="20577"/>
          <ac:spMkLst>
            <pc:docMk/>
            <pc:sldMk cId="1566324052" sldId="267"/>
            <ac:spMk id="2" creationId="{D82BCA93-E597-1D74-5EC7-15FAC03EB4F6}"/>
          </ac:spMkLst>
        </pc:spChg>
        <pc:spChg chg="add mod">
          <ac:chgData name="Shirley Serban" userId="7f207fc8-03d1-48c7-9795-2440acc08cbb" providerId="ADAL" clId="{17FCBABE-BB0F-5AEB-A8EA-4422061C88F3}" dt="2026-01-08T03:31:00.851" v="17211" actId="20577"/>
          <ac:spMkLst>
            <pc:docMk/>
            <pc:sldMk cId="1566324052" sldId="267"/>
            <ac:spMk id="5" creationId="{51452142-4CA7-6EFA-4F6E-E3E7E320E71D}"/>
          </ac:spMkLst>
        </pc:spChg>
        <pc:spChg chg="add mod">
          <ac:chgData name="Shirley Serban" userId="7f207fc8-03d1-48c7-9795-2440acc08cbb" providerId="ADAL" clId="{17FCBABE-BB0F-5AEB-A8EA-4422061C88F3}" dt="2026-01-06T23:41:48.722" v="7312" actId="1076"/>
          <ac:spMkLst>
            <pc:docMk/>
            <pc:sldMk cId="1566324052" sldId="267"/>
            <ac:spMk id="6" creationId="{226FA9DA-3C48-6968-ED8A-CBC92F8FFA12}"/>
          </ac:spMkLst>
        </pc:spChg>
        <pc:spChg chg="add mod">
          <ac:chgData name="Shirley Serban" userId="7f207fc8-03d1-48c7-9795-2440acc08cbb" providerId="ADAL" clId="{17FCBABE-BB0F-5AEB-A8EA-4422061C88F3}" dt="2026-01-06T23:41:54.137" v="7316" actId="20577"/>
          <ac:spMkLst>
            <pc:docMk/>
            <pc:sldMk cId="1566324052" sldId="267"/>
            <ac:spMk id="7" creationId="{6FEA5785-8934-0CBA-5ACB-DD0F99A45C0B}"/>
          </ac:spMkLst>
        </pc:spChg>
        <pc:picChg chg="add mod">
          <ac:chgData name="Shirley Serban" userId="7f207fc8-03d1-48c7-9795-2440acc08cbb" providerId="ADAL" clId="{17FCBABE-BB0F-5AEB-A8EA-4422061C88F3}" dt="2026-01-13T20:15:00.918" v="24681" actId="14826"/>
          <ac:picMkLst>
            <pc:docMk/>
            <pc:sldMk cId="1566324052" sldId="267"/>
            <ac:picMk id="8" creationId="{0DF7F1FF-8B17-E9C0-2864-AFF5547E6431}"/>
          </ac:picMkLst>
        </pc:picChg>
        <pc:picChg chg="add mod">
          <ac:chgData name="Shirley Serban" userId="7f207fc8-03d1-48c7-9795-2440acc08cbb" providerId="ADAL" clId="{17FCBABE-BB0F-5AEB-A8EA-4422061C88F3}" dt="2026-01-13T20:15:04.693" v="24682" actId="1076"/>
          <ac:picMkLst>
            <pc:docMk/>
            <pc:sldMk cId="1566324052" sldId="267"/>
            <ac:picMk id="9" creationId="{B134520C-970D-8DBE-8B2D-599C552C8079}"/>
          </ac:picMkLst>
        </pc:picChg>
      </pc:sldChg>
      <pc:sldChg chg="addSp modSp mod modAnim modNotesTx">
        <pc:chgData name="Shirley Serban" userId="7f207fc8-03d1-48c7-9795-2440acc08cbb" providerId="ADAL" clId="{17FCBABE-BB0F-5AEB-A8EA-4422061C88F3}" dt="2026-01-13T22:18:36.354" v="25019" actId="20577"/>
        <pc:sldMkLst>
          <pc:docMk/>
          <pc:sldMk cId="3180052196" sldId="272"/>
        </pc:sldMkLst>
        <pc:spChg chg="mod">
          <ac:chgData name="Shirley Serban" userId="7f207fc8-03d1-48c7-9795-2440acc08cbb" providerId="ADAL" clId="{17FCBABE-BB0F-5AEB-A8EA-4422061C88F3}" dt="2026-01-08T22:16:43.272" v="23574" actId="20577"/>
          <ac:spMkLst>
            <pc:docMk/>
            <pc:sldMk cId="3180052196" sldId="272"/>
            <ac:spMk id="2" creationId="{C9CA8B46-09C6-9352-4E78-99F41D78088A}"/>
          </ac:spMkLst>
        </pc:spChg>
        <pc:picChg chg="add mod">
          <ac:chgData name="Shirley Serban" userId="7f207fc8-03d1-48c7-9795-2440acc08cbb" providerId="ADAL" clId="{17FCBABE-BB0F-5AEB-A8EA-4422061C88F3}" dt="2026-01-07T03:55:08.851" v="12113" actId="1076"/>
          <ac:picMkLst>
            <pc:docMk/>
            <pc:sldMk cId="3180052196" sldId="272"/>
            <ac:picMk id="3" creationId="{83554820-5505-24F3-A3DF-0B679B85EE72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1-13T22:18:43.075" v="25021" actId="20577"/>
        <pc:sldMkLst>
          <pc:docMk/>
          <pc:sldMk cId="315609852" sldId="274"/>
        </pc:sldMkLst>
        <pc:spChg chg="mod">
          <ac:chgData name="Shirley Serban" userId="7f207fc8-03d1-48c7-9795-2440acc08cbb" providerId="ADAL" clId="{17FCBABE-BB0F-5AEB-A8EA-4422061C88F3}" dt="2026-01-08T22:32:12.788" v="24334" actId="20577"/>
          <ac:spMkLst>
            <pc:docMk/>
            <pc:sldMk cId="315609852" sldId="274"/>
            <ac:spMk id="2" creationId="{E2F863FA-2B55-FB64-F215-B36D823C526D}"/>
          </ac:spMkLst>
        </pc:spChg>
        <pc:picChg chg="add mod">
          <ac:chgData name="Shirley Serban" userId="7f207fc8-03d1-48c7-9795-2440acc08cbb" providerId="ADAL" clId="{17FCBABE-BB0F-5AEB-A8EA-4422061C88F3}" dt="2026-01-08T22:33:10.832" v="24349" actId="1076"/>
          <ac:picMkLst>
            <pc:docMk/>
            <pc:sldMk cId="315609852" sldId="274"/>
            <ac:picMk id="4" creationId="{F7816884-88F9-B7E0-0EE6-B46BAD2654BD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1-13T22:16:38.312" v="24983" actId="20577"/>
        <pc:sldMkLst>
          <pc:docMk/>
          <pc:sldMk cId="2442967375" sldId="276"/>
        </pc:sldMkLst>
        <pc:spChg chg="mod">
          <ac:chgData name="Shirley Serban" userId="7f207fc8-03d1-48c7-9795-2440acc08cbb" providerId="ADAL" clId="{17FCBABE-BB0F-5AEB-A8EA-4422061C88F3}" dt="2026-01-07T19:43:31.871" v="12585" actId="20577"/>
          <ac:spMkLst>
            <pc:docMk/>
            <pc:sldMk cId="2442967375" sldId="276"/>
            <ac:spMk id="9" creationId="{CC3AD4B0-0923-237E-2EF5-7C829722F8A0}"/>
          </ac:spMkLst>
        </pc:spChg>
        <pc:spChg chg="mod">
          <ac:chgData name="Shirley Serban" userId="7f207fc8-03d1-48c7-9795-2440acc08cbb" providerId="ADAL" clId="{17FCBABE-BB0F-5AEB-A8EA-4422061C88F3}" dt="2026-01-06T19:58:12.694" v="4349" actId="20577"/>
          <ac:spMkLst>
            <pc:docMk/>
            <pc:sldMk cId="2442967375" sldId="276"/>
            <ac:spMk id="10" creationId="{643B0D7F-9E96-C2F4-2BF9-A43876966A74}"/>
          </ac:spMkLst>
        </pc:spChg>
        <pc:spChg chg="mod">
          <ac:chgData name="Shirley Serban" userId="7f207fc8-03d1-48c7-9795-2440acc08cbb" providerId="ADAL" clId="{17FCBABE-BB0F-5AEB-A8EA-4422061C88F3}" dt="2026-01-07T19:46:36.327" v="12607" actId="20577"/>
          <ac:spMkLst>
            <pc:docMk/>
            <pc:sldMk cId="2442967375" sldId="276"/>
            <ac:spMk id="11" creationId="{2CBBEA78-8B95-85B2-B253-4E3659C7A8D9}"/>
          </ac:spMkLst>
        </pc:spChg>
        <pc:picChg chg="add mod modCrop">
          <ac:chgData name="Shirley Serban" userId="7f207fc8-03d1-48c7-9795-2440acc08cbb" providerId="ADAL" clId="{17FCBABE-BB0F-5AEB-A8EA-4422061C88F3}" dt="2026-01-13T20:05:11.154" v="24604" actId="18131"/>
          <ac:picMkLst>
            <pc:docMk/>
            <pc:sldMk cId="2442967375" sldId="276"/>
            <ac:picMk id="3" creationId="{53ACF41C-1CC4-E7AB-05A5-68C322136130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1-13T22:16:57.608" v="24988" actId="20577"/>
        <pc:sldMkLst>
          <pc:docMk/>
          <pc:sldMk cId="710322999" sldId="278"/>
        </pc:sldMkLst>
        <pc:picChg chg="add mod">
          <ac:chgData name="Shirley Serban" userId="7f207fc8-03d1-48c7-9795-2440acc08cbb" providerId="ADAL" clId="{17FCBABE-BB0F-5AEB-A8EA-4422061C88F3}" dt="2026-01-07T20:08:03.129" v="13372" actId="14100"/>
          <ac:picMkLst>
            <pc:docMk/>
            <pc:sldMk cId="710322999" sldId="278"/>
            <ac:picMk id="3" creationId="{8B197A6D-8315-8FE8-0C04-2C4CF3E341B7}"/>
          </ac:picMkLst>
        </pc:picChg>
        <pc:picChg chg="add mod">
          <ac:chgData name="Shirley Serban" userId="7f207fc8-03d1-48c7-9795-2440acc08cbb" providerId="ADAL" clId="{17FCBABE-BB0F-5AEB-A8EA-4422061C88F3}" dt="2026-01-07T20:08:23.806" v="13381" actId="1076"/>
          <ac:picMkLst>
            <pc:docMk/>
            <pc:sldMk cId="710322999" sldId="278"/>
            <ac:picMk id="7" creationId="{8E2CE115-5D5F-9CDE-34D9-A7CB8839D11F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1-13T22:17:13.100" v="24993" actId="20577"/>
        <pc:sldMkLst>
          <pc:docMk/>
          <pc:sldMk cId="3033057586" sldId="284"/>
        </pc:sldMkLst>
        <pc:spChg chg="mod">
          <ac:chgData name="Shirley Serban" userId="7f207fc8-03d1-48c7-9795-2440acc08cbb" providerId="ADAL" clId="{17FCBABE-BB0F-5AEB-A8EA-4422061C88F3}" dt="2026-01-08T00:14:53.396" v="14036" actId="20577"/>
          <ac:spMkLst>
            <pc:docMk/>
            <pc:sldMk cId="3033057586" sldId="284"/>
            <ac:spMk id="3" creationId="{D8222A10-1AC3-1FC1-FC95-C313FBEA46FE}"/>
          </ac:spMkLst>
        </pc:spChg>
        <pc:picChg chg="add mod">
          <ac:chgData name="Shirley Serban" userId="7f207fc8-03d1-48c7-9795-2440acc08cbb" providerId="ADAL" clId="{17FCBABE-BB0F-5AEB-A8EA-4422061C88F3}" dt="2026-01-08T01:12:16.688" v="14885" actId="1076"/>
          <ac:picMkLst>
            <pc:docMk/>
            <pc:sldMk cId="3033057586" sldId="284"/>
            <ac:picMk id="2" creationId="{7C3EDE10-EFA8-FE1A-EF52-8BD7A5B66692}"/>
          </ac:picMkLst>
        </pc:picChg>
        <pc:picChg chg="add mod">
          <ac:chgData name="Shirley Serban" userId="7f207fc8-03d1-48c7-9795-2440acc08cbb" providerId="ADAL" clId="{17FCBABE-BB0F-5AEB-A8EA-4422061C88F3}" dt="2026-01-08T01:12:08.617" v="14884" actId="1076"/>
          <ac:picMkLst>
            <pc:docMk/>
            <pc:sldMk cId="3033057586" sldId="284"/>
            <ac:picMk id="4" creationId="{FA0826AC-6075-F0AD-E092-39DDFAD3CFB2}"/>
          </ac:picMkLst>
        </pc:picChg>
        <pc:picChg chg="add mod modCrop">
          <ac:chgData name="Shirley Serban" userId="7f207fc8-03d1-48c7-9795-2440acc08cbb" providerId="ADAL" clId="{17FCBABE-BB0F-5AEB-A8EA-4422061C88F3}" dt="2026-01-08T01:05:56.445" v="14860" actId="1076"/>
          <ac:picMkLst>
            <pc:docMk/>
            <pc:sldMk cId="3033057586" sldId="284"/>
            <ac:picMk id="5" creationId="{10C3AAFC-BF2B-90E7-1907-A4EDD29B2DCF}"/>
          </ac:picMkLst>
        </pc:picChg>
        <pc:picChg chg="add mod modCrop">
          <ac:chgData name="Shirley Serban" userId="7f207fc8-03d1-48c7-9795-2440acc08cbb" providerId="ADAL" clId="{17FCBABE-BB0F-5AEB-A8EA-4422061C88F3}" dt="2026-01-08T01:10:51.770" v="14873" actId="196"/>
          <ac:picMkLst>
            <pc:docMk/>
            <pc:sldMk cId="3033057586" sldId="284"/>
            <ac:picMk id="6" creationId="{2ED29281-E945-CAC2-C1A9-4780E5F4F477}"/>
          </ac:picMkLst>
        </pc:picChg>
        <pc:picChg chg="add mod modCrop">
          <ac:chgData name="Shirley Serban" userId="7f207fc8-03d1-48c7-9795-2440acc08cbb" providerId="ADAL" clId="{17FCBABE-BB0F-5AEB-A8EA-4422061C88F3}" dt="2026-01-13T20:13:07.313" v="24666" actId="14100"/>
          <ac:picMkLst>
            <pc:docMk/>
            <pc:sldMk cId="3033057586" sldId="284"/>
            <ac:picMk id="14" creationId="{DE803EF2-0DFB-B2FB-DA67-615792C9B716}"/>
          </ac:picMkLst>
        </pc:picChg>
        <pc:picChg chg="add mod modCrop">
          <ac:chgData name="Shirley Serban" userId="7f207fc8-03d1-48c7-9795-2440acc08cbb" providerId="ADAL" clId="{17FCBABE-BB0F-5AEB-A8EA-4422061C88F3}" dt="2026-01-13T20:11:34.280" v="24652" actId="1076"/>
          <ac:picMkLst>
            <pc:docMk/>
            <pc:sldMk cId="3033057586" sldId="284"/>
            <ac:picMk id="15" creationId="{188454FB-19AA-2F43-8762-3FDC007455BC}"/>
          </ac:picMkLst>
        </pc:picChg>
      </pc:sldChg>
      <pc:sldChg chg="addSp delSp modSp new mod modClrScheme delAnim modAnim chgLayout modNotesTx">
        <pc:chgData name="Shirley Serban" userId="7f207fc8-03d1-48c7-9795-2440acc08cbb" providerId="ADAL" clId="{17FCBABE-BB0F-5AEB-A8EA-4422061C88F3}" dt="2026-01-13T22:17:16.796" v="24994" actId="20577"/>
        <pc:sldMkLst>
          <pc:docMk/>
          <pc:sldMk cId="583104272" sldId="285"/>
        </pc:sldMkLst>
        <pc:spChg chg="add mod ord">
          <ac:chgData name="Shirley Serban" userId="7f207fc8-03d1-48c7-9795-2440acc08cbb" providerId="ADAL" clId="{17FCBABE-BB0F-5AEB-A8EA-4422061C88F3}" dt="2026-01-08T01:17:28.933" v="14978" actId="255"/>
          <ac:spMkLst>
            <pc:docMk/>
            <pc:sldMk cId="583104272" sldId="285"/>
            <ac:spMk id="26" creationId="{92DD32C6-A069-1D92-AEE4-28F70FEE161F}"/>
          </ac:spMkLst>
        </pc:spChg>
        <pc:picChg chg="add mod">
          <ac:chgData name="Shirley Serban" userId="7f207fc8-03d1-48c7-9795-2440acc08cbb" providerId="ADAL" clId="{17FCBABE-BB0F-5AEB-A8EA-4422061C88F3}" dt="2026-01-08T01:57:26.967" v="15393" actId="1076"/>
          <ac:picMkLst>
            <pc:docMk/>
            <pc:sldMk cId="583104272" sldId="285"/>
            <ac:picMk id="2" creationId="{E94FE3AC-E1F3-37FC-243B-9D0200D52852}"/>
          </ac:picMkLst>
        </pc:picChg>
        <pc:picChg chg="add mod">
          <ac:chgData name="Shirley Serban" userId="7f207fc8-03d1-48c7-9795-2440acc08cbb" providerId="ADAL" clId="{17FCBABE-BB0F-5AEB-A8EA-4422061C88F3}" dt="2026-01-08T01:57:28.656" v="15394" actId="1076"/>
          <ac:picMkLst>
            <pc:docMk/>
            <pc:sldMk cId="583104272" sldId="285"/>
            <ac:picMk id="3" creationId="{D0D8A262-163C-0044-EEFF-8B47BB2B1AE0}"/>
          </ac:picMkLst>
        </pc:picChg>
        <pc:picChg chg="add mod">
          <ac:chgData name="Shirley Serban" userId="7f207fc8-03d1-48c7-9795-2440acc08cbb" providerId="ADAL" clId="{17FCBABE-BB0F-5AEB-A8EA-4422061C88F3}" dt="2026-01-08T02:35:43.733" v="16522" actId="1076"/>
          <ac:picMkLst>
            <pc:docMk/>
            <pc:sldMk cId="583104272" sldId="285"/>
            <ac:picMk id="4" creationId="{34DE623C-DA0F-79F2-76C6-4B5B6D9370B2}"/>
          </ac:picMkLst>
        </pc:picChg>
        <pc:picChg chg="add mod">
          <ac:chgData name="Shirley Serban" userId="7f207fc8-03d1-48c7-9795-2440acc08cbb" providerId="ADAL" clId="{17FCBABE-BB0F-5AEB-A8EA-4422061C88F3}" dt="2026-01-08T02:35:44.867" v="16523" actId="1076"/>
          <ac:picMkLst>
            <pc:docMk/>
            <pc:sldMk cId="583104272" sldId="285"/>
            <ac:picMk id="5" creationId="{3A4D7186-57C0-8CB2-371C-C9DBD9405334}"/>
          </ac:picMkLst>
        </pc:picChg>
        <pc:picChg chg="add mod">
          <ac:chgData name="Shirley Serban" userId="7f207fc8-03d1-48c7-9795-2440acc08cbb" providerId="ADAL" clId="{17FCBABE-BB0F-5AEB-A8EA-4422061C88F3}" dt="2026-01-08T02:35:41.902" v="16521" actId="1076"/>
          <ac:picMkLst>
            <pc:docMk/>
            <pc:sldMk cId="583104272" sldId="285"/>
            <ac:picMk id="6" creationId="{A2AC8E04-B135-7188-EAF8-8064B01B7EE3}"/>
          </ac:picMkLst>
        </pc:picChg>
        <pc:picChg chg="add mod">
          <ac:chgData name="Shirley Serban" userId="7f207fc8-03d1-48c7-9795-2440acc08cbb" providerId="ADAL" clId="{17FCBABE-BB0F-5AEB-A8EA-4422061C88F3}" dt="2026-01-08T02:36:29.003" v="16526"/>
          <ac:picMkLst>
            <pc:docMk/>
            <pc:sldMk cId="583104272" sldId="285"/>
            <ac:picMk id="7" creationId="{1460EFFB-3F54-07E5-7F38-62EEFC3750AA}"/>
          </ac:picMkLst>
        </pc:picChg>
        <pc:picChg chg="add mod">
          <ac:chgData name="Shirley Serban" userId="7f207fc8-03d1-48c7-9795-2440acc08cbb" providerId="ADAL" clId="{17FCBABE-BB0F-5AEB-A8EA-4422061C88F3}" dt="2026-01-08T01:57:40.872" v="15400" actId="1076"/>
          <ac:picMkLst>
            <pc:docMk/>
            <pc:sldMk cId="583104272" sldId="285"/>
            <ac:picMk id="8" creationId="{D752027F-2D02-82B1-CE82-EF85D92481B0}"/>
          </ac:picMkLst>
        </pc:picChg>
        <pc:picChg chg="add mod">
          <ac:chgData name="Shirley Serban" userId="7f207fc8-03d1-48c7-9795-2440acc08cbb" providerId="ADAL" clId="{17FCBABE-BB0F-5AEB-A8EA-4422061C88F3}" dt="2026-01-08T01:57:38.652" v="15399" actId="1076"/>
          <ac:picMkLst>
            <pc:docMk/>
            <pc:sldMk cId="583104272" sldId="285"/>
            <ac:picMk id="9" creationId="{C79314F5-39AA-2AE9-E974-76E3C4B58114}"/>
          </ac:picMkLst>
        </pc:picChg>
        <pc:picChg chg="add mod modCrop">
          <ac:chgData name="Shirley Serban" userId="7f207fc8-03d1-48c7-9795-2440acc08cbb" providerId="ADAL" clId="{17FCBABE-BB0F-5AEB-A8EA-4422061C88F3}" dt="2026-01-13T20:13:08.842" v="24667" actId="14100"/>
          <ac:picMkLst>
            <pc:docMk/>
            <pc:sldMk cId="583104272" sldId="285"/>
            <ac:picMk id="12" creationId="{BCC30FEA-A381-E152-4221-A4BC6C05A770}"/>
          </ac:picMkLst>
        </pc:picChg>
        <pc:picChg chg="add mod modCrop">
          <ac:chgData name="Shirley Serban" userId="7f207fc8-03d1-48c7-9795-2440acc08cbb" providerId="ADAL" clId="{17FCBABE-BB0F-5AEB-A8EA-4422061C88F3}" dt="2026-01-13T20:13:15" v="24669" actId="1076"/>
          <ac:picMkLst>
            <pc:docMk/>
            <pc:sldMk cId="583104272" sldId="285"/>
            <ac:picMk id="13" creationId="{346F705A-29CA-D5AE-2925-F8888409B43B}"/>
          </ac:picMkLst>
        </pc:picChg>
        <pc:picChg chg="add mod">
          <ac:chgData name="Shirley Serban" userId="7f207fc8-03d1-48c7-9795-2440acc08cbb" providerId="ADAL" clId="{17FCBABE-BB0F-5AEB-A8EA-4422061C88F3}" dt="2026-01-08T01:20:54.050" v="15000" actId="14826"/>
          <ac:picMkLst>
            <pc:docMk/>
            <pc:sldMk cId="583104272" sldId="285"/>
            <ac:picMk id="15" creationId="{FB2AB0CD-F00E-F822-BB76-3D574B083B36}"/>
          </ac:picMkLst>
        </pc:picChg>
        <pc:picChg chg="add mod">
          <ac:chgData name="Shirley Serban" userId="7f207fc8-03d1-48c7-9795-2440acc08cbb" providerId="ADAL" clId="{17FCBABE-BB0F-5AEB-A8EA-4422061C88F3}" dt="2026-01-08T01:44:25.497" v="15260" actId="1076"/>
          <ac:picMkLst>
            <pc:docMk/>
            <pc:sldMk cId="583104272" sldId="285"/>
            <ac:picMk id="17" creationId="{E32A1C21-848B-16B3-8C40-86E2E01D0D72}"/>
          </ac:picMkLst>
        </pc:picChg>
        <pc:picChg chg="add mod">
          <ac:chgData name="Shirley Serban" userId="7f207fc8-03d1-48c7-9795-2440acc08cbb" providerId="ADAL" clId="{17FCBABE-BB0F-5AEB-A8EA-4422061C88F3}" dt="2026-01-08T01:35:25.929" v="15129" actId="196"/>
          <ac:picMkLst>
            <pc:docMk/>
            <pc:sldMk cId="583104272" sldId="285"/>
            <ac:picMk id="19" creationId="{87F2927D-9213-6DD3-3FFE-50853A7E4425}"/>
          </ac:picMkLst>
        </pc:picChg>
        <pc:picChg chg="add mod modCrop">
          <ac:chgData name="Shirley Serban" userId="7f207fc8-03d1-48c7-9795-2440acc08cbb" providerId="ADAL" clId="{17FCBABE-BB0F-5AEB-A8EA-4422061C88F3}" dt="2026-01-08T01:44:22.404" v="15259" actId="1076"/>
          <ac:picMkLst>
            <pc:docMk/>
            <pc:sldMk cId="583104272" sldId="285"/>
            <ac:picMk id="21" creationId="{A30DFC49-3087-698F-A233-5DF53A267063}"/>
          </ac:picMkLst>
        </pc:picChg>
        <pc:picChg chg="add mod">
          <ac:chgData name="Shirley Serban" userId="7f207fc8-03d1-48c7-9795-2440acc08cbb" providerId="ADAL" clId="{17FCBABE-BB0F-5AEB-A8EA-4422061C88F3}" dt="2026-01-08T02:35:48.564" v="16525" actId="1076"/>
          <ac:picMkLst>
            <pc:docMk/>
            <pc:sldMk cId="583104272" sldId="285"/>
            <ac:picMk id="33" creationId="{57DF6284-AE12-968E-DC71-00C0F25BA10A}"/>
          </ac:picMkLst>
        </pc:picChg>
        <pc:picChg chg="add mod">
          <ac:chgData name="Shirley Serban" userId="7f207fc8-03d1-48c7-9795-2440acc08cbb" providerId="ADAL" clId="{17FCBABE-BB0F-5AEB-A8EA-4422061C88F3}" dt="2026-01-08T02:32:54.159" v="16501" actId="1076"/>
          <ac:picMkLst>
            <pc:docMk/>
            <pc:sldMk cId="583104272" sldId="285"/>
            <ac:picMk id="34" creationId="{C2ADB519-3DC0-FE74-3EB5-6BCB8946E4C4}"/>
          </ac:picMkLst>
        </pc:picChg>
        <pc:picChg chg="add mod">
          <ac:chgData name="Shirley Serban" userId="7f207fc8-03d1-48c7-9795-2440acc08cbb" providerId="ADAL" clId="{17FCBABE-BB0F-5AEB-A8EA-4422061C88F3}" dt="2026-01-08T02:35:38.263" v="16519" actId="1076"/>
          <ac:picMkLst>
            <pc:docMk/>
            <pc:sldMk cId="583104272" sldId="285"/>
            <ac:picMk id="35" creationId="{DA29DC3A-6A13-E308-0228-6C7E03D70455}"/>
          </ac:picMkLst>
        </pc:picChg>
        <pc:picChg chg="add mod">
          <ac:chgData name="Shirley Serban" userId="7f207fc8-03d1-48c7-9795-2440acc08cbb" providerId="ADAL" clId="{17FCBABE-BB0F-5AEB-A8EA-4422061C88F3}" dt="2026-01-08T02:32:49.141" v="16500" actId="1076"/>
          <ac:picMkLst>
            <pc:docMk/>
            <pc:sldMk cId="583104272" sldId="285"/>
            <ac:picMk id="36" creationId="{202B4A2F-6EE9-4623-B098-CEAA3EE6FF00}"/>
          </ac:picMkLst>
        </pc:picChg>
        <pc:picChg chg="add mod">
          <ac:chgData name="Shirley Serban" userId="7f207fc8-03d1-48c7-9795-2440acc08cbb" providerId="ADAL" clId="{17FCBABE-BB0F-5AEB-A8EA-4422061C88F3}" dt="2026-01-08T02:32:54.159" v="16501" actId="1076"/>
          <ac:picMkLst>
            <pc:docMk/>
            <pc:sldMk cId="583104272" sldId="285"/>
            <ac:picMk id="37" creationId="{C371113E-6A31-62A2-7B6A-D972D3459089}"/>
          </ac:picMkLst>
        </pc:picChg>
        <pc:picChg chg="add mod">
          <ac:chgData name="Shirley Serban" userId="7f207fc8-03d1-48c7-9795-2440acc08cbb" providerId="ADAL" clId="{17FCBABE-BB0F-5AEB-A8EA-4422061C88F3}" dt="2026-01-08T02:32:49.141" v="16500" actId="1076"/>
          <ac:picMkLst>
            <pc:docMk/>
            <pc:sldMk cId="583104272" sldId="285"/>
            <ac:picMk id="38" creationId="{2831A80B-2E22-A9BD-129C-74C4C1888C8E}"/>
          </ac:picMkLst>
        </pc:picChg>
        <pc:picChg chg="add mod">
          <ac:chgData name="Shirley Serban" userId="7f207fc8-03d1-48c7-9795-2440acc08cbb" providerId="ADAL" clId="{17FCBABE-BB0F-5AEB-A8EA-4422061C88F3}" dt="2026-01-08T02:35:46.750" v="16524" actId="1076"/>
          <ac:picMkLst>
            <pc:docMk/>
            <pc:sldMk cId="583104272" sldId="285"/>
            <ac:picMk id="39" creationId="{CAB532F5-7DDC-6B4F-C177-90EBBA1A175A}"/>
          </ac:picMkLst>
        </pc:picChg>
        <pc:picChg chg="add mod">
          <ac:chgData name="Shirley Serban" userId="7f207fc8-03d1-48c7-9795-2440acc08cbb" providerId="ADAL" clId="{17FCBABE-BB0F-5AEB-A8EA-4422061C88F3}" dt="2026-01-08T02:32:49.141" v="16500" actId="1076"/>
          <ac:picMkLst>
            <pc:docMk/>
            <pc:sldMk cId="583104272" sldId="285"/>
            <ac:picMk id="40" creationId="{069E5DAE-C067-7C27-248E-A8E80333BFF8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1-13T22:17:19.498" v="24995" actId="20577"/>
        <pc:sldMkLst>
          <pc:docMk/>
          <pc:sldMk cId="1701428058" sldId="286"/>
        </pc:sldMkLst>
        <pc:spChg chg="add mod">
          <ac:chgData name="Shirley Serban" userId="7f207fc8-03d1-48c7-9795-2440acc08cbb" providerId="ADAL" clId="{17FCBABE-BB0F-5AEB-A8EA-4422061C88F3}" dt="2026-01-08T03:25:45.704" v="17108" actId="1076"/>
          <ac:spMkLst>
            <pc:docMk/>
            <pc:sldMk cId="1701428058" sldId="286"/>
            <ac:spMk id="18" creationId="{DD95274F-B0A7-AEC6-87D5-1E6F61AC4045}"/>
          </ac:spMkLst>
        </pc:spChg>
        <pc:spChg chg="add mod">
          <ac:chgData name="Shirley Serban" userId="7f207fc8-03d1-48c7-9795-2440acc08cbb" providerId="ADAL" clId="{17FCBABE-BB0F-5AEB-A8EA-4422061C88F3}" dt="2026-01-08T03:26:22.713" v="17113" actId="1076"/>
          <ac:spMkLst>
            <pc:docMk/>
            <pc:sldMk cId="1701428058" sldId="286"/>
            <ac:spMk id="19" creationId="{25ED45E7-F541-CAE2-50B3-4D82F45D4846}"/>
          </ac:spMkLst>
        </pc:spChg>
        <pc:spChg chg="add mod">
          <ac:chgData name="Shirley Serban" userId="7f207fc8-03d1-48c7-9795-2440acc08cbb" providerId="ADAL" clId="{17FCBABE-BB0F-5AEB-A8EA-4422061C88F3}" dt="2026-01-08T03:26:51.984" v="17116" actId="1076"/>
          <ac:spMkLst>
            <pc:docMk/>
            <pc:sldMk cId="1701428058" sldId="286"/>
            <ac:spMk id="29" creationId="{E29C58A6-5787-40EA-F2C5-073E60A86ED8}"/>
          </ac:spMkLst>
        </pc:spChg>
        <pc:spChg chg="add mod">
          <ac:chgData name="Shirley Serban" userId="7f207fc8-03d1-48c7-9795-2440acc08cbb" providerId="ADAL" clId="{17FCBABE-BB0F-5AEB-A8EA-4422061C88F3}" dt="2026-01-08T03:27:26.727" v="17123" actId="1076"/>
          <ac:spMkLst>
            <pc:docMk/>
            <pc:sldMk cId="1701428058" sldId="286"/>
            <ac:spMk id="30" creationId="{FB6EF412-B904-CE67-D06A-8CB2418A62F8}"/>
          </ac:spMkLst>
        </pc:spChg>
        <pc:spChg chg="add mod">
          <ac:chgData name="Shirley Serban" userId="7f207fc8-03d1-48c7-9795-2440acc08cbb" providerId="ADAL" clId="{17FCBABE-BB0F-5AEB-A8EA-4422061C88F3}" dt="2026-01-08T22:43:39.290" v="24381" actId="1035"/>
          <ac:spMkLst>
            <pc:docMk/>
            <pc:sldMk cId="1701428058" sldId="286"/>
            <ac:spMk id="31" creationId="{B8940C36-9184-D92E-D164-7BDC084A1BB9}"/>
          </ac:spMkLst>
        </pc:spChg>
        <pc:spChg chg="add mod">
          <ac:chgData name="Shirley Serban" userId="7f207fc8-03d1-48c7-9795-2440acc08cbb" providerId="ADAL" clId="{17FCBABE-BB0F-5AEB-A8EA-4422061C88F3}" dt="2026-01-08T03:30:18.504" v="17152" actId="1035"/>
          <ac:spMkLst>
            <pc:docMk/>
            <pc:sldMk cId="1701428058" sldId="286"/>
            <ac:spMk id="33" creationId="{DC5B54DC-2793-E064-096E-38668E68618F}"/>
          </ac:spMkLst>
        </pc:spChg>
        <pc:spChg chg="add mod">
          <ac:chgData name="Shirley Serban" userId="7f207fc8-03d1-48c7-9795-2440acc08cbb" providerId="ADAL" clId="{17FCBABE-BB0F-5AEB-A8EA-4422061C88F3}" dt="2026-01-08T03:28:19.148" v="17131" actId="1076"/>
          <ac:spMkLst>
            <pc:docMk/>
            <pc:sldMk cId="1701428058" sldId="286"/>
            <ac:spMk id="34" creationId="{7A275609-5964-F86C-BEE5-5614EA1DE194}"/>
          </ac:spMkLst>
        </pc:spChg>
        <pc:picChg chg="add mod modCrop">
          <ac:chgData name="Shirley Serban" userId="7f207fc8-03d1-48c7-9795-2440acc08cbb" providerId="ADAL" clId="{17FCBABE-BB0F-5AEB-A8EA-4422061C88F3}" dt="2026-01-08T03:16:56.969" v="17005" actId="732"/>
          <ac:picMkLst>
            <pc:docMk/>
            <pc:sldMk cId="1701428058" sldId="286"/>
            <ac:picMk id="2" creationId="{C8C396CA-F6FA-0845-DC59-CB0B69BE7308}"/>
          </ac:picMkLst>
        </pc:picChg>
        <pc:picChg chg="add mod modCrop">
          <ac:chgData name="Shirley Serban" userId="7f207fc8-03d1-48c7-9795-2440acc08cbb" providerId="ADAL" clId="{17FCBABE-BB0F-5AEB-A8EA-4422061C88F3}" dt="2026-01-08T02:53:41.620" v="16888" actId="732"/>
          <ac:picMkLst>
            <pc:docMk/>
            <pc:sldMk cId="1701428058" sldId="286"/>
            <ac:picMk id="3" creationId="{1106001E-A92D-5AA2-1DF2-7046D33F9767}"/>
          </ac:picMkLst>
        </pc:picChg>
        <pc:picChg chg="add mod modCrop">
          <ac:chgData name="Shirley Serban" userId="7f207fc8-03d1-48c7-9795-2440acc08cbb" providerId="ADAL" clId="{17FCBABE-BB0F-5AEB-A8EA-4422061C88F3}" dt="2026-01-13T20:14:45.040" v="24679" actId="1076"/>
          <ac:picMkLst>
            <pc:docMk/>
            <pc:sldMk cId="1701428058" sldId="286"/>
            <ac:picMk id="7" creationId="{29AFB2D4-D5B8-B061-E811-74344187D736}"/>
          </ac:picMkLst>
        </pc:picChg>
        <pc:picChg chg="add mod modCrop">
          <ac:chgData name="Shirley Serban" userId="7f207fc8-03d1-48c7-9795-2440acc08cbb" providerId="ADAL" clId="{17FCBABE-BB0F-5AEB-A8EA-4422061C88F3}" dt="2026-01-13T20:14:13.352" v="24675" actId="1076"/>
          <ac:picMkLst>
            <pc:docMk/>
            <pc:sldMk cId="1701428058" sldId="286"/>
            <ac:picMk id="8" creationId="{A51D2462-3421-AA65-89B3-D592539AA628}"/>
          </ac:picMkLst>
        </pc:picChg>
        <pc:picChg chg="add mod modCrop">
          <ac:chgData name="Shirley Serban" userId="7f207fc8-03d1-48c7-9795-2440acc08cbb" providerId="ADAL" clId="{17FCBABE-BB0F-5AEB-A8EA-4422061C88F3}" dt="2026-01-08T02:54:12.761" v="16905"/>
          <ac:picMkLst>
            <pc:docMk/>
            <pc:sldMk cId="1701428058" sldId="286"/>
            <ac:picMk id="10" creationId="{8A878E37-D8A4-A3BD-546B-D880E613024D}"/>
          </ac:picMkLst>
        </pc:picChg>
        <pc:picChg chg="add mod">
          <ac:chgData name="Shirley Serban" userId="7f207fc8-03d1-48c7-9795-2440acc08cbb" providerId="ADAL" clId="{17FCBABE-BB0F-5AEB-A8EA-4422061C88F3}" dt="2026-01-08T03:19:04.798" v="17061" actId="1038"/>
          <ac:picMkLst>
            <pc:docMk/>
            <pc:sldMk cId="1701428058" sldId="286"/>
            <ac:picMk id="12" creationId="{E8F6FB56-DCED-4781-9823-D9F297F9916F}"/>
          </ac:picMkLst>
        </pc:picChg>
        <pc:picChg chg="add mod">
          <ac:chgData name="Shirley Serban" userId="7f207fc8-03d1-48c7-9795-2440acc08cbb" providerId="ADAL" clId="{17FCBABE-BB0F-5AEB-A8EA-4422061C88F3}" dt="2026-01-08T03:19:04.798" v="17061" actId="1038"/>
          <ac:picMkLst>
            <pc:docMk/>
            <pc:sldMk cId="1701428058" sldId="286"/>
            <ac:picMk id="13" creationId="{13F6A15A-950E-F1D8-9EF4-933BAD653826}"/>
          </ac:picMkLst>
        </pc:picChg>
        <pc:picChg chg="add mod">
          <ac:chgData name="Shirley Serban" userId="7f207fc8-03d1-48c7-9795-2440acc08cbb" providerId="ADAL" clId="{17FCBABE-BB0F-5AEB-A8EA-4422061C88F3}" dt="2026-01-08T03:19:04.798" v="17061" actId="1038"/>
          <ac:picMkLst>
            <pc:docMk/>
            <pc:sldMk cId="1701428058" sldId="286"/>
            <ac:picMk id="14" creationId="{7FCB6F17-C734-2C64-0E12-C4A84F5B2CCA}"/>
          </ac:picMkLst>
        </pc:picChg>
        <pc:picChg chg="add mod">
          <ac:chgData name="Shirley Serban" userId="7f207fc8-03d1-48c7-9795-2440acc08cbb" providerId="ADAL" clId="{17FCBABE-BB0F-5AEB-A8EA-4422061C88F3}" dt="2026-01-08T02:55:31.515" v="16916"/>
          <ac:picMkLst>
            <pc:docMk/>
            <pc:sldMk cId="1701428058" sldId="286"/>
            <ac:picMk id="17" creationId="{D8A90FF3-F616-ABE6-161B-D3E2B533257B}"/>
          </ac:picMkLst>
        </pc:picChg>
        <pc:picChg chg="add mod">
          <ac:chgData name="Shirley Serban" userId="7f207fc8-03d1-48c7-9795-2440acc08cbb" providerId="ADAL" clId="{17FCBABE-BB0F-5AEB-A8EA-4422061C88F3}" dt="2026-01-08T03:02:58.997" v="16966" actId="1076"/>
          <ac:picMkLst>
            <pc:docMk/>
            <pc:sldMk cId="1701428058" sldId="286"/>
            <ac:picMk id="20" creationId="{667F44E2-4535-CC77-6489-12F532C09D8B}"/>
          </ac:picMkLst>
        </pc:picChg>
        <pc:picChg chg="add mod">
          <ac:chgData name="Shirley Serban" userId="7f207fc8-03d1-48c7-9795-2440acc08cbb" providerId="ADAL" clId="{17FCBABE-BB0F-5AEB-A8EA-4422061C88F3}" dt="2026-01-08T02:53:16.211" v="16866" actId="1036"/>
          <ac:picMkLst>
            <pc:docMk/>
            <pc:sldMk cId="1701428058" sldId="286"/>
            <ac:picMk id="21" creationId="{52249DC1-F11F-78A6-4203-F579F4EBA58D}"/>
          </ac:picMkLst>
        </pc:picChg>
        <pc:picChg chg="add mod">
          <ac:chgData name="Shirley Serban" userId="7f207fc8-03d1-48c7-9795-2440acc08cbb" providerId="ADAL" clId="{17FCBABE-BB0F-5AEB-A8EA-4422061C88F3}" dt="2026-01-08T02:53:16.211" v="16866" actId="1036"/>
          <ac:picMkLst>
            <pc:docMk/>
            <pc:sldMk cId="1701428058" sldId="286"/>
            <ac:picMk id="22" creationId="{9BB512FD-01B6-5CF3-C5AB-2A701290D8C3}"/>
          </ac:picMkLst>
        </pc:picChg>
        <pc:picChg chg="add mod">
          <ac:chgData name="Shirley Serban" userId="7f207fc8-03d1-48c7-9795-2440acc08cbb" providerId="ADAL" clId="{17FCBABE-BB0F-5AEB-A8EA-4422061C88F3}" dt="2026-01-08T02:53:28.123" v="16886" actId="1037"/>
          <ac:picMkLst>
            <pc:docMk/>
            <pc:sldMk cId="1701428058" sldId="286"/>
            <ac:picMk id="23" creationId="{F7E21293-9031-32AF-4292-88F5F2F73CE9}"/>
          </ac:picMkLst>
        </pc:picChg>
        <pc:picChg chg="add mod">
          <ac:chgData name="Shirley Serban" userId="7f207fc8-03d1-48c7-9795-2440acc08cbb" providerId="ADAL" clId="{17FCBABE-BB0F-5AEB-A8EA-4422061C88F3}" dt="2026-01-08T02:53:28.123" v="16886" actId="1037"/>
          <ac:picMkLst>
            <pc:docMk/>
            <pc:sldMk cId="1701428058" sldId="286"/>
            <ac:picMk id="24" creationId="{B2E7A1C3-274F-1E35-45C8-552891B6A03E}"/>
          </ac:picMkLst>
        </pc:picChg>
        <pc:picChg chg="add mod">
          <ac:chgData name="Shirley Serban" userId="7f207fc8-03d1-48c7-9795-2440acc08cbb" providerId="ADAL" clId="{17FCBABE-BB0F-5AEB-A8EA-4422061C88F3}" dt="2026-01-08T02:53:28.123" v="16886" actId="1037"/>
          <ac:picMkLst>
            <pc:docMk/>
            <pc:sldMk cId="1701428058" sldId="286"/>
            <ac:picMk id="25" creationId="{5152F05C-E2F9-7A1B-3520-7992CCF1F993}"/>
          </ac:picMkLst>
        </pc:picChg>
        <pc:picChg chg="add mod">
          <ac:chgData name="Shirley Serban" userId="7f207fc8-03d1-48c7-9795-2440acc08cbb" providerId="ADAL" clId="{17FCBABE-BB0F-5AEB-A8EA-4422061C88F3}" dt="2026-01-08T02:53:28.123" v="16886" actId="1037"/>
          <ac:picMkLst>
            <pc:docMk/>
            <pc:sldMk cId="1701428058" sldId="286"/>
            <ac:picMk id="26" creationId="{7D2AE307-C819-9D0E-9CD6-C830423189E5}"/>
          </ac:picMkLst>
        </pc:picChg>
        <pc:picChg chg="add mod">
          <ac:chgData name="Shirley Serban" userId="7f207fc8-03d1-48c7-9795-2440acc08cbb" providerId="ADAL" clId="{17FCBABE-BB0F-5AEB-A8EA-4422061C88F3}" dt="2026-01-08T03:03:24.002" v="16975" actId="1076"/>
          <ac:picMkLst>
            <pc:docMk/>
            <pc:sldMk cId="1701428058" sldId="286"/>
            <ac:picMk id="27" creationId="{D8C15967-A4C1-1264-7DD9-A9BC261C5CB2}"/>
          </ac:picMkLst>
        </pc:picChg>
        <pc:picChg chg="add mod">
          <ac:chgData name="Shirley Serban" userId="7f207fc8-03d1-48c7-9795-2440acc08cbb" providerId="ADAL" clId="{17FCBABE-BB0F-5AEB-A8EA-4422061C88F3}" dt="2026-01-08T03:17:00.058" v="17007" actId="1076"/>
          <ac:picMkLst>
            <pc:docMk/>
            <pc:sldMk cId="1701428058" sldId="286"/>
            <ac:picMk id="28" creationId="{F9F5CBB6-75E4-F4D2-74B2-D7F2672281D9}"/>
          </ac:picMkLst>
        </pc:picChg>
      </pc:sldChg>
      <pc:sldChg chg="addSp delSp modSp new add del mod ord modNotesTx">
        <pc:chgData name="Shirley Serban" userId="7f207fc8-03d1-48c7-9795-2440acc08cbb" providerId="ADAL" clId="{17FCBABE-BB0F-5AEB-A8EA-4422061C88F3}" dt="2026-01-14T20:14:37.795" v="25024" actId="166"/>
        <pc:sldMkLst>
          <pc:docMk/>
          <pc:sldMk cId="3587690096" sldId="287"/>
        </pc:sldMkLst>
        <pc:picChg chg="add mod">
          <ac:chgData name="Shirley Serban" userId="7f207fc8-03d1-48c7-9795-2440acc08cbb" providerId="ADAL" clId="{17FCBABE-BB0F-5AEB-A8EA-4422061C88F3}" dt="2026-01-08T00:21:49.671" v="14197"/>
          <ac:picMkLst>
            <pc:docMk/>
            <pc:sldMk cId="3587690096" sldId="287"/>
            <ac:picMk id="2" creationId="{F9BF75E9-9304-5E83-4517-93229F061D06}"/>
          </ac:picMkLst>
        </pc:picChg>
        <pc:picChg chg="add mod">
          <ac:chgData name="Shirley Serban" userId="7f207fc8-03d1-48c7-9795-2440acc08cbb" providerId="ADAL" clId="{17FCBABE-BB0F-5AEB-A8EA-4422061C88F3}" dt="2026-01-14T20:14:30.376" v="25023"/>
          <ac:picMkLst>
            <pc:docMk/>
            <pc:sldMk cId="3587690096" sldId="287"/>
            <ac:picMk id="3" creationId="{06727310-2747-B7B6-8EC3-CAFEB4484DEB}"/>
          </ac:picMkLst>
        </pc:picChg>
        <pc:picChg chg="add mod modCrop">
          <ac:chgData name="Shirley Serban" userId="7f207fc8-03d1-48c7-9795-2440acc08cbb" providerId="ADAL" clId="{17FCBABE-BB0F-5AEB-A8EA-4422061C88F3}" dt="2026-01-08T00:21:40.270" v="14196" actId="1076"/>
          <ac:picMkLst>
            <pc:docMk/>
            <pc:sldMk cId="3587690096" sldId="287"/>
            <ac:picMk id="15" creationId="{CBBFEF68-B036-6DFA-E857-D912E77EE35E}"/>
          </ac:picMkLst>
        </pc:picChg>
        <pc:picChg chg="add mod modCrop">
          <ac:chgData name="Shirley Serban" userId="7f207fc8-03d1-48c7-9795-2440acc08cbb" providerId="ADAL" clId="{17FCBABE-BB0F-5AEB-A8EA-4422061C88F3}" dt="2026-01-14T20:14:37.795" v="25024" actId="166"/>
          <ac:picMkLst>
            <pc:docMk/>
            <pc:sldMk cId="3587690096" sldId="287"/>
            <ac:picMk id="16" creationId="{057514C0-59B1-D1C0-F79E-55D01ADA23D7}"/>
          </ac:picMkLst>
        </pc:picChg>
        <pc:picChg chg="add mod modCrop">
          <ac:chgData name="Shirley Serban" userId="7f207fc8-03d1-48c7-9795-2440acc08cbb" providerId="ADAL" clId="{17FCBABE-BB0F-5AEB-A8EA-4422061C88F3}" dt="2026-01-06T22:13:40.640" v="6016" actId="166"/>
          <ac:picMkLst>
            <pc:docMk/>
            <pc:sldMk cId="3587690096" sldId="287"/>
            <ac:picMk id="17" creationId="{B795986C-F4CD-EEEB-10A6-F69C6B7C1FCF}"/>
          </ac:picMkLst>
        </pc:picChg>
        <pc:picChg chg="add mod modCrop">
          <ac:chgData name="Shirley Serban" userId="7f207fc8-03d1-48c7-9795-2440acc08cbb" providerId="ADAL" clId="{17FCBABE-BB0F-5AEB-A8EA-4422061C88F3}" dt="2026-01-06T21:35:27.564" v="5830" actId="1076"/>
          <ac:picMkLst>
            <pc:docMk/>
            <pc:sldMk cId="3587690096" sldId="287"/>
            <ac:picMk id="18" creationId="{F9FFB59D-FED5-E4A2-2F09-ABA675450AB1}"/>
          </ac:picMkLst>
        </pc:picChg>
        <pc:picChg chg="add mod modCrop">
          <ac:chgData name="Shirley Serban" userId="7f207fc8-03d1-48c7-9795-2440acc08cbb" providerId="ADAL" clId="{17FCBABE-BB0F-5AEB-A8EA-4422061C88F3}" dt="2026-01-06T22:18:57.505" v="6033" actId="732"/>
          <ac:picMkLst>
            <pc:docMk/>
            <pc:sldMk cId="3587690096" sldId="287"/>
            <ac:picMk id="19" creationId="{63FFA1A7-22A4-8947-0350-0A380A897937}"/>
          </ac:picMkLst>
        </pc:picChg>
        <pc:picChg chg="add mod modCrop">
          <ac:chgData name="Shirley Serban" userId="7f207fc8-03d1-48c7-9795-2440acc08cbb" providerId="ADAL" clId="{17FCBABE-BB0F-5AEB-A8EA-4422061C88F3}" dt="2026-01-07T04:03:04.558" v="12512" actId="732"/>
          <ac:picMkLst>
            <pc:docMk/>
            <pc:sldMk cId="3587690096" sldId="287"/>
            <ac:picMk id="20" creationId="{6C1A8EE4-721E-A52B-D7DA-8BA13B34A982}"/>
          </ac:picMkLst>
        </pc:picChg>
        <pc:picChg chg="add mod">
          <ac:chgData name="Shirley Serban" userId="7f207fc8-03d1-48c7-9795-2440acc08cbb" providerId="ADAL" clId="{17FCBABE-BB0F-5AEB-A8EA-4422061C88F3}" dt="2026-01-06T21:42:48.453" v="5934"/>
          <ac:picMkLst>
            <pc:docMk/>
            <pc:sldMk cId="3587690096" sldId="287"/>
            <ac:picMk id="24" creationId="{8B471C90-CED6-A0F9-4EC8-51FA3B41AD1A}"/>
          </ac:picMkLst>
        </pc:picChg>
        <pc:picChg chg="add mod">
          <ac:chgData name="Shirley Serban" userId="7f207fc8-03d1-48c7-9795-2440acc08cbb" providerId="ADAL" clId="{17FCBABE-BB0F-5AEB-A8EA-4422061C88F3}" dt="2026-01-06T21:42:16.639" v="5929" actId="1035"/>
          <ac:picMkLst>
            <pc:docMk/>
            <pc:sldMk cId="3587690096" sldId="287"/>
            <ac:picMk id="25" creationId="{57BFF94E-9C98-B538-8854-03BC8C6C1BBF}"/>
          </ac:picMkLst>
        </pc:picChg>
        <pc:picChg chg="add mod">
          <ac:chgData name="Shirley Serban" userId="7f207fc8-03d1-48c7-9795-2440acc08cbb" providerId="ADAL" clId="{17FCBABE-BB0F-5AEB-A8EA-4422061C88F3}" dt="2026-01-06T22:10:36.622" v="5987" actId="1076"/>
          <ac:picMkLst>
            <pc:docMk/>
            <pc:sldMk cId="3587690096" sldId="287"/>
            <ac:picMk id="27" creationId="{A68E2443-6E18-9528-331F-F34C2349DEE6}"/>
          </ac:picMkLst>
        </pc:picChg>
        <pc:picChg chg="add mod modCrop">
          <ac:chgData name="Shirley Serban" userId="7f207fc8-03d1-48c7-9795-2440acc08cbb" providerId="ADAL" clId="{17FCBABE-BB0F-5AEB-A8EA-4422061C88F3}" dt="2026-01-08T00:35:11.465" v="14200" actId="14826"/>
          <ac:picMkLst>
            <pc:docMk/>
            <pc:sldMk cId="3587690096" sldId="287"/>
            <ac:picMk id="28" creationId="{284A8B5C-E100-F8D1-361B-AED57A870F30}"/>
          </ac:picMkLst>
        </pc:picChg>
        <pc:picChg chg="add del mod modCrop">
          <ac:chgData name="Shirley Serban" userId="7f207fc8-03d1-48c7-9795-2440acc08cbb" providerId="ADAL" clId="{17FCBABE-BB0F-5AEB-A8EA-4422061C88F3}" dt="2026-01-14T20:14:30.035" v="25022" actId="478"/>
          <ac:picMkLst>
            <pc:docMk/>
            <pc:sldMk cId="3587690096" sldId="287"/>
            <ac:picMk id="29" creationId="{A8F817B9-3BA7-DB29-B960-BE2AFEACAFA2}"/>
          </ac:picMkLst>
        </pc:picChg>
        <pc:picChg chg="add mod modCrop">
          <ac:chgData name="Shirley Serban" userId="7f207fc8-03d1-48c7-9795-2440acc08cbb" providerId="ADAL" clId="{17FCBABE-BB0F-5AEB-A8EA-4422061C88F3}" dt="2026-01-06T22:13:26.980" v="6014" actId="1076"/>
          <ac:picMkLst>
            <pc:docMk/>
            <pc:sldMk cId="3587690096" sldId="287"/>
            <ac:picMk id="32" creationId="{313D6D36-26BD-A993-0414-B13F2AF37357}"/>
          </ac:picMkLst>
        </pc:picChg>
      </pc:sldChg>
      <pc:sldChg chg="addSp delSp modSp add mod modTransition modAnim modNotesTx">
        <pc:chgData name="Shirley Serban" userId="7f207fc8-03d1-48c7-9795-2440acc08cbb" providerId="ADAL" clId="{17FCBABE-BB0F-5AEB-A8EA-4422061C88F3}" dt="2026-01-14T20:14:51.615" v="25030" actId="1076"/>
        <pc:sldMkLst>
          <pc:docMk/>
          <pc:sldMk cId="4129392376" sldId="288"/>
        </pc:sldMkLst>
        <pc:picChg chg="add mod">
          <ac:chgData name="Shirley Serban" userId="7f207fc8-03d1-48c7-9795-2440acc08cbb" providerId="ADAL" clId="{17FCBABE-BB0F-5AEB-A8EA-4422061C88F3}" dt="2026-01-08T00:21:15.567" v="14186"/>
          <ac:picMkLst>
            <pc:docMk/>
            <pc:sldMk cId="4129392376" sldId="288"/>
            <ac:picMk id="2" creationId="{C88C78EE-EF89-E106-B440-8F061A08820C}"/>
          </ac:picMkLst>
        </pc:picChg>
        <pc:picChg chg="add del mod modCrop">
          <ac:chgData name="Shirley Serban" userId="7f207fc8-03d1-48c7-9795-2440acc08cbb" providerId="ADAL" clId="{17FCBABE-BB0F-5AEB-A8EA-4422061C88F3}" dt="2026-01-06T22:09:39.732" v="5978" actId="478"/>
          <ac:picMkLst>
            <pc:docMk/>
            <pc:sldMk cId="4129392376" sldId="288"/>
            <ac:picMk id="3" creationId="{DD816F63-C203-7BBE-F7FE-A59F6D0A6C9E}"/>
          </ac:picMkLst>
        </pc:picChg>
        <pc:picChg chg="add mod">
          <ac:chgData name="Shirley Serban" userId="7f207fc8-03d1-48c7-9795-2440acc08cbb" providerId="ADAL" clId="{17FCBABE-BB0F-5AEB-A8EA-4422061C88F3}" dt="2026-01-14T20:14:51.615" v="25030" actId="1076"/>
          <ac:picMkLst>
            <pc:docMk/>
            <pc:sldMk cId="4129392376" sldId="288"/>
            <ac:picMk id="4" creationId="{2EA20821-815B-D411-EE63-66209B5FAB17}"/>
          </ac:picMkLst>
        </pc:picChg>
        <pc:picChg chg="add mod modCrop">
          <ac:chgData name="Shirley Serban" userId="7f207fc8-03d1-48c7-9795-2440acc08cbb" providerId="ADAL" clId="{17FCBABE-BB0F-5AEB-A8EA-4422061C88F3}" dt="2026-01-06T21:41:51.026" v="5923" actId="1038"/>
          <ac:picMkLst>
            <pc:docMk/>
            <pc:sldMk cId="4129392376" sldId="288"/>
            <ac:picMk id="7" creationId="{2936750F-303C-B038-F680-1FC004D72691}"/>
          </ac:picMkLst>
        </pc:picChg>
        <pc:picChg chg="add mod modCrop">
          <ac:chgData name="Shirley Serban" userId="7f207fc8-03d1-48c7-9795-2440acc08cbb" providerId="ADAL" clId="{17FCBABE-BB0F-5AEB-A8EA-4422061C88F3}" dt="2026-01-06T22:27:38.442" v="6111" actId="14100"/>
          <ac:picMkLst>
            <pc:docMk/>
            <pc:sldMk cId="4129392376" sldId="288"/>
            <ac:picMk id="8" creationId="{E17E2C6E-6BC7-4F1A-3E5F-FDB607AA029B}"/>
          </ac:picMkLst>
        </pc:picChg>
        <pc:picChg chg="mod">
          <ac:chgData name="Shirley Serban" userId="7f207fc8-03d1-48c7-9795-2440acc08cbb" providerId="ADAL" clId="{17FCBABE-BB0F-5AEB-A8EA-4422061C88F3}" dt="2026-01-06T22:20:15.222" v="6051" actId="1076"/>
          <ac:picMkLst>
            <pc:docMk/>
            <pc:sldMk cId="4129392376" sldId="288"/>
            <ac:picMk id="15" creationId="{3D723F5C-D4BD-0E9E-7D41-F1F18E26F356}"/>
          </ac:picMkLst>
        </pc:picChg>
        <pc:picChg chg="mod">
          <ac:chgData name="Shirley Serban" userId="7f207fc8-03d1-48c7-9795-2440acc08cbb" providerId="ADAL" clId="{17FCBABE-BB0F-5AEB-A8EA-4422061C88F3}" dt="2026-01-06T22:19:30.659" v="6047" actId="1076"/>
          <ac:picMkLst>
            <pc:docMk/>
            <pc:sldMk cId="4129392376" sldId="288"/>
            <ac:picMk id="16" creationId="{6EB60281-7575-5E47-C17D-9ED49579C170}"/>
          </ac:picMkLst>
        </pc:picChg>
        <pc:picChg chg="mod">
          <ac:chgData name="Shirley Serban" userId="7f207fc8-03d1-48c7-9795-2440acc08cbb" providerId="ADAL" clId="{17FCBABE-BB0F-5AEB-A8EA-4422061C88F3}" dt="2026-01-06T22:18:19.418" v="6029" actId="1076"/>
          <ac:picMkLst>
            <pc:docMk/>
            <pc:sldMk cId="4129392376" sldId="288"/>
            <ac:picMk id="17" creationId="{90CBF475-E37A-457A-4984-5F820BE7D9A1}"/>
          </ac:picMkLst>
        </pc:picChg>
        <pc:picChg chg="mod">
          <ac:chgData name="Shirley Serban" userId="7f207fc8-03d1-48c7-9795-2440acc08cbb" providerId="ADAL" clId="{17FCBABE-BB0F-5AEB-A8EA-4422061C88F3}" dt="2026-01-06T22:18:22.507" v="6030" actId="1076"/>
          <ac:picMkLst>
            <pc:docMk/>
            <pc:sldMk cId="4129392376" sldId="288"/>
            <ac:picMk id="18" creationId="{D7497E7C-A407-CEC9-A6F4-C6FDA1E44406}"/>
          </ac:picMkLst>
        </pc:picChg>
        <pc:picChg chg="add mod">
          <ac:chgData name="Shirley Serban" userId="7f207fc8-03d1-48c7-9795-2440acc08cbb" providerId="ADAL" clId="{17FCBABE-BB0F-5AEB-A8EA-4422061C88F3}" dt="2026-01-06T22:10:51.281" v="5993" actId="1076"/>
          <ac:picMkLst>
            <pc:docMk/>
            <pc:sldMk cId="4129392376" sldId="288"/>
            <ac:picMk id="22" creationId="{0A357581-5A23-33C6-9EEE-2563FC2B1851}"/>
          </ac:picMkLst>
        </pc:picChg>
        <pc:picChg chg="add mod">
          <ac:chgData name="Shirley Serban" userId="7f207fc8-03d1-48c7-9795-2440acc08cbb" providerId="ADAL" clId="{17FCBABE-BB0F-5AEB-A8EA-4422061C88F3}" dt="2026-01-08T00:35:03.252" v="14199" actId="14826"/>
          <ac:picMkLst>
            <pc:docMk/>
            <pc:sldMk cId="4129392376" sldId="288"/>
            <ac:picMk id="23" creationId="{FA38C83A-6A22-34DA-92C2-A5BF4AB0C637}"/>
          </ac:picMkLst>
        </pc:picChg>
        <pc:picChg chg="add del mod">
          <ac:chgData name="Shirley Serban" userId="7f207fc8-03d1-48c7-9795-2440acc08cbb" providerId="ADAL" clId="{17FCBABE-BB0F-5AEB-A8EA-4422061C88F3}" dt="2026-01-14T20:14:43.402" v="25025" actId="478"/>
          <ac:picMkLst>
            <pc:docMk/>
            <pc:sldMk cId="4129392376" sldId="288"/>
            <ac:picMk id="24" creationId="{77DDAB1D-3143-A095-F7F9-8D6D8C570BE4}"/>
          </ac:picMkLst>
        </pc:picChg>
        <pc:picChg chg="add mod">
          <ac:chgData name="Shirley Serban" userId="7f207fc8-03d1-48c7-9795-2440acc08cbb" providerId="ADAL" clId="{17FCBABE-BB0F-5AEB-A8EA-4422061C88F3}" dt="2026-01-06T22:19:27.120" v="6045" actId="1076"/>
          <ac:picMkLst>
            <pc:docMk/>
            <pc:sldMk cId="4129392376" sldId="288"/>
            <ac:picMk id="25" creationId="{D0F38B97-CAD6-15A8-8E41-6577C2A7A710}"/>
          </ac:picMkLst>
        </pc:picChg>
        <pc:picChg chg="add mod">
          <ac:chgData name="Shirley Serban" userId="7f207fc8-03d1-48c7-9795-2440acc08cbb" providerId="ADAL" clId="{17FCBABE-BB0F-5AEB-A8EA-4422061C88F3}" dt="2026-01-06T22:19:32.842" v="6048" actId="14100"/>
          <ac:picMkLst>
            <pc:docMk/>
            <pc:sldMk cId="4129392376" sldId="288"/>
            <ac:picMk id="26" creationId="{780E321E-8461-8E29-3457-16CA5F6A219B}"/>
          </ac:picMkLst>
        </pc:picChg>
        <pc:picChg chg="add mod">
          <ac:chgData name="Shirley Serban" userId="7f207fc8-03d1-48c7-9795-2440acc08cbb" providerId="ADAL" clId="{17FCBABE-BB0F-5AEB-A8EA-4422061C88F3}" dt="2026-01-06T22:20:49.795" v="6058" actId="1076"/>
          <ac:picMkLst>
            <pc:docMk/>
            <pc:sldMk cId="4129392376" sldId="288"/>
            <ac:picMk id="27" creationId="{12A657D1-844A-27CD-F841-94D234BF2697}"/>
          </ac:picMkLst>
        </pc:picChg>
        <pc:picChg chg="add mod">
          <ac:chgData name="Shirley Serban" userId="7f207fc8-03d1-48c7-9795-2440acc08cbb" providerId="ADAL" clId="{17FCBABE-BB0F-5AEB-A8EA-4422061C88F3}" dt="2026-01-06T22:20:53.274" v="6059" actId="1076"/>
          <ac:picMkLst>
            <pc:docMk/>
            <pc:sldMk cId="4129392376" sldId="288"/>
            <ac:picMk id="28" creationId="{C9DDDDF8-A155-28DE-8C09-161FE4315FA2}"/>
          </ac:picMkLst>
        </pc:picChg>
        <pc:picChg chg="add mod modCrop">
          <ac:chgData name="Shirley Serban" userId="7f207fc8-03d1-48c7-9795-2440acc08cbb" providerId="ADAL" clId="{17FCBABE-BB0F-5AEB-A8EA-4422061C88F3}" dt="2026-01-06T22:29:09.736" v="6149" actId="1076"/>
          <ac:picMkLst>
            <pc:docMk/>
            <pc:sldMk cId="4129392376" sldId="288"/>
            <ac:picMk id="29" creationId="{8609573E-4C41-3BBA-6C54-36C9E4A2D150}"/>
          </ac:picMkLst>
        </pc:picChg>
        <pc:picChg chg="add mod modCrop">
          <ac:chgData name="Shirley Serban" userId="7f207fc8-03d1-48c7-9795-2440acc08cbb" providerId="ADAL" clId="{17FCBABE-BB0F-5AEB-A8EA-4422061C88F3}" dt="2026-01-06T22:29:02.227" v="6146" actId="1076"/>
          <ac:picMkLst>
            <pc:docMk/>
            <pc:sldMk cId="4129392376" sldId="288"/>
            <ac:picMk id="30" creationId="{BC56C738-83F7-A3F5-BF48-4B8C507B4267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1-13T22:17:25.020" v="24997" actId="20577"/>
        <pc:sldMkLst>
          <pc:docMk/>
          <pc:sldMk cId="908069712" sldId="291"/>
        </pc:sldMkLst>
        <pc:spChg chg="add mod">
          <ac:chgData name="Shirley Serban" userId="7f207fc8-03d1-48c7-9795-2440acc08cbb" providerId="ADAL" clId="{17FCBABE-BB0F-5AEB-A8EA-4422061C88F3}" dt="2026-01-08T19:11:06.345" v="17564" actId="20577"/>
          <ac:spMkLst>
            <pc:docMk/>
            <pc:sldMk cId="908069712" sldId="291"/>
            <ac:spMk id="11" creationId="{BACF23A0-7142-FB55-F3A7-F052A02DA053}"/>
          </ac:spMkLst>
        </pc:spChg>
        <pc:spChg chg="add mod">
          <ac:chgData name="Shirley Serban" userId="7f207fc8-03d1-48c7-9795-2440acc08cbb" providerId="ADAL" clId="{17FCBABE-BB0F-5AEB-A8EA-4422061C88F3}" dt="2026-01-08T19:11:08.968" v="17566" actId="20577"/>
          <ac:spMkLst>
            <pc:docMk/>
            <pc:sldMk cId="908069712" sldId="291"/>
            <ac:spMk id="14" creationId="{37118944-3A62-B7C2-6F3E-1C5EA74F7C99}"/>
          </ac:spMkLst>
        </pc:spChg>
        <pc:picChg chg="add mod">
          <ac:chgData name="Shirley Serban" userId="7f207fc8-03d1-48c7-9795-2440acc08cbb" providerId="ADAL" clId="{17FCBABE-BB0F-5AEB-A8EA-4422061C88F3}" dt="2026-01-08T04:37:40.313" v="17374"/>
          <ac:picMkLst>
            <pc:docMk/>
            <pc:sldMk cId="908069712" sldId="291"/>
            <ac:picMk id="4" creationId="{FECAE904-B6B4-8D9B-811E-03FD6013608D}"/>
          </ac:picMkLst>
        </pc:picChg>
        <pc:picChg chg="add mod">
          <ac:chgData name="Shirley Serban" userId="7f207fc8-03d1-48c7-9795-2440acc08cbb" providerId="ADAL" clId="{17FCBABE-BB0F-5AEB-A8EA-4422061C88F3}" dt="2026-01-08T04:36:31.572" v="17356"/>
          <ac:picMkLst>
            <pc:docMk/>
            <pc:sldMk cId="908069712" sldId="291"/>
            <ac:picMk id="6" creationId="{5ADB9CB9-9B84-CC22-19A4-85042B54FC34}"/>
          </ac:picMkLst>
        </pc:picChg>
        <pc:picChg chg="add mod modCrop">
          <ac:chgData name="Shirley Serban" userId="7f207fc8-03d1-48c7-9795-2440acc08cbb" providerId="ADAL" clId="{17FCBABE-BB0F-5AEB-A8EA-4422061C88F3}" dt="2026-01-13T20:16:57.302" v="24696" actId="14100"/>
          <ac:picMkLst>
            <pc:docMk/>
            <pc:sldMk cId="908069712" sldId="291"/>
            <ac:picMk id="8" creationId="{29BA8D9C-4F9C-4A32-F82B-84BBD1572F0A}"/>
          </ac:picMkLst>
        </pc:picChg>
        <pc:picChg chg="add mod modCrop">
          <ac:chgData name="Shirley Serban" userId="7f207fc8-03d1-48c7-9795-2440acc08cbb" providerId="ADAL" clId="{17FCBABE-BB0F-5AEB-A8EA-4422061C88F3}" dt="2026-01-13T20:15:46.813" v="24686" actId="1076"/>
          <ac:picMkLst>
            <pc:docMk/>
            <pc:sldMk cId="908069712" sldId="291"/>
            <ac:picMk id="9" creationId="{1BD5E454-3085-7927-61BB-7603551F3952}"/>
          </ac:picMkLst>
        </pc:picChg>
        <pc:picChg chg="add mod">
          <ac:chgData name="Shirley Serban" userId="7f207fc8-03d1-48c7-9795-2440acc08cbb" providerId="ADAL" clId="{17FCBABE-BB0F-5AEB-A8EA-4422061C88F3}" dt="2026-01-08T19:10:34.970" v="17558" actId="1076"/>
          <ac:picMkLst>
            <pc:docMk/>
            <pc:sldMk cId="908069712" sldId="291"/>
            <ac:picMk id="10" creationId="{924D0407-4546-3C45-4ABD-B5D4E40ECB29}"/>
          </ac:picMkLst>
        </pc:picChg>
        <pc:picChg chg="add mod">
          <ac:chgData name="Shirley Serban" userId="7f207fc8-03d1-48c7-9795-2440acc08cbb" providerId="ADAL" clId="{17FCBABE-BB0F-5AEB-A8EA-4422061C88F3}" dt="2026-01-08T04:36:43.964" v="17358" actId="167"/>
          <ac:picMkLst>
            <pc:docMk/>
            <pc:sldMk cId="908069712" sldId="291"/>
            <ac:picMk id="12" creationId="{916A3957-2DCE-4AB4-CE5E-64B9287AA996}"/>
          </ac:picMkLst>
        </pc:picChg>
        <pc:picChg chg="add mod">
          <ac:chgData name="Shirley Serban" userId="7f207fc8-03d1-48c7-9795-2440acc08cbb" providerId="ADAL" clId="{17FCBABE-BB0F-5AEB-A8EA-4422061C88F3}" dt="2026-01-08T19:10:25.391" v="17557" actId="1076"/>
          <ac:picMkLst>
            <pc:docMk/>
            <pc:sldMk cId="908069712" sldId="291"/>
            <ac:picMk id="13" creationId="{B922B215-437C-0A23-4FCF-08802FEECF9C}"/>
          </ac:picMkLst>
        </pc:picChg>
      </pc:sldChg>
      <pc:sldChg chg="addSp delSp modSp add mod addAnim delAnim modAnim modNotesTx">
        <pc:chgData name="Shirley Serban" userId="7f207fc8-03d1-48c7-9795-2440acc08cbb" providerId="ADAL" clId="{17FCBABE-BB0F-5AEB-A8EA-4422061C88F3}" dt="2026-01-13T22:17:58.526" v="25004" actId="20577"/>
        <pc:sldMkLst>
          <pc:docMk/>
          <pc:sldMk cId="4024348304" sldId="295"/>
        </pc:sldMkLst>
        <pc:spChg chg="add del mod">
          <ac:chgData name="Shirley Serban" userId="7f207fc8-03d1-48c7-9795-2440acc08cbb" providerId="ADAL" clId="{17FCBABE-BB0F-5AEB-A8EA-4422061C88F3}" dt="2026-01-08T20:09:52.427" v="20508" actId="6549"/>
          <ac:spMkLst>
            <pc:docMk/>
            <pc:sldMk cId="4024348304" sldId="295"/>
            <ac:spMk id="5" creationId="{963CBF0E-D292-ECF3-974A-AA5B054DDD0F}"/>
          </ac:spMkLst>
        </pc:spChg>
        <pc:spChg chg="mod">
          <ac:chgData name="Shirley Serban" userId="7f207fc8-03d1-48c7-9795-2440acc08cbb" providerId="ADAL" clId="{17FCBABE-BB0F-5AEB-A8EA-4422061C88F3}" dt="2026-01-07T03:00:03.940" v="10597"/>
          <ac:spMkLst>
            <pc:docMk/>
            <pc:sldMk cId="4024348304" sldId="295"/>
            <ac:spMk id="26" creationId="{ED12C823-60AC-795C-72AE-73CD8BE0C5A0}"/>
          </ac:spMkLst>
        </pc:spChg>
        <pc:picChg chg="add mod">
          <ac:chgData name="Shirley Serban" userId="7f207fc8-03d1-48c7-9795-2440acc08cbb" providerId="ADAL" clId="{17FCBABE-BB0F-5AEB-A8EA-4422061C88F3}" dt="2026-01-13T20:26:59.472" v="24791" actId="1076"/>
          <ac:picMkLst>
            <pc:docMk/>
            <pc:sldMk cId="4024348304" sldId="295"/>
            <ac:picMk id="2" creationId="{D764EC0E-7079-E364-858A-2392A2ECBFA1}"/>
          </ac:picMkLst>
        </pc:picChg>
        <pc:picChg chg="add mod">
          <ac:chgData name="Shirley Serban" userId="7f207fc8-03d1-48c7-9795-2440acc08cbb" providerId="ADAL" clId="{17FCBABE-BB0F-5AEB-A8EA-4422061C88F3}" dt="2026-01-13T20:26:55.203" v="24790"/>
          <ac:picMkLst>
            <pc:docMk/>
            <pc:sldMk cId="4024348304" sldId="295"/>
            <ac:picMk id="6" creationId="{E6612154-1F1F-D873-9B59-193B34C6AE6F}"/>
          </ac:picMkLst>
        </pc:picChg>
        <pc:picChg chg="add mod">
          <ac:chgData name="Shirley Serban" userId="7f207fc8-03d1-48c7-9795-2440acc08cbb" providerId="ADAL" clId="{17FCBABE-BB0F-5AEB-A8EA-4422061C88F3}" dt="2026-01-13T20:28:20.352" v="24815" actId="1035"/>
          <ac:picMkLst>
            <pc:docMk/>
            <pc:sldMk cId="4024348304" sldId="295"/>
            <ac:picMk id="7" creationId="{FC63BA19-E7E7-7717-AA3B-792761C58FC2}"/>
          </ac:picMkLst>
        </pc:picChg>
        <pc:picChg chg="add mod">
          <ac:chgData name="Shirley Serban" userId="7f207fc8-03d1-48c7-9795-2440acc08cbb" providerId="ADAL" clId="{17FCBABE-BB0F-5AEB-A8EA-4422061C88F3}" dt="2026-01-08T20:04:55.533" v="19765" actId="14100"/>
          <ac:picMkLst>
            <pc:docMk/>
            <pc:sldMk cId="4024348304" sldId="295"/>
            <ac:picMk id="8" creationId="{5E30D628-FCC2-9A2B-7A85-90D80C035825}"/>
          </ac:picMkLst>
        </pc:picChg>
        <pc:picChg chg="add mod">
          <ac:chgData name="Shirley Serban" userId="7f207fc8-03d1-48c7-9795-2440acc08cbb" providerId="ADAL" clId="{17FCBABE-BB0F-5AEB-A8EA-4422061C88F3}" dt="2026-01-13T20:28:20.352" v="24815" actId="1035"/>
          <ac:picMkLst>
            <pc:docMk/>
            <pc:sldMk cId="4024348304" sldId="295"/>
            <ac:picMk id="12" creationId="{911439B1-94F9-3F3B-242A-FAC724BD5FB0}"/>
          </ac:picMkLst>
        </pc:picChg>
        <pc:picChg chg="add mod">
          <ac:chgData name="Shirley Serban" userId="7f207fc8-03d1-48c7-9795-2440acc08cbb" providerId="ADAL" clId="{17FCBABE-BB0F-5AEB-A8EA-4422061C88F3}" dt="2026-01-13T20:28:20.352" v="24815" actId="1035"/>
          <ac:picMkLst>
            <pc:docMk/>
            <pc:sldMk cId="4024348304" sldId="295"/>
            <ac:picMk id="13" creationId="{77B11032-6EDA-178B-03B5-FB11139DBD6B}"/>
          </ac:picMkLst>
        </pc:picChg>
        <pc:picChg chg="add mod">
          <ac:chgData name="Shirley Serban" userId="7f207fc8-03d1-48c7-9795-2440acc08cbb" providerId="ADAL" clId="{17FCBABE-BB0F-5AEB-A8EA-4422061C88F3}" dt="2026-01-13T20:27:03.808" v="24792" actId="1076"/>
          <ac:picMkLst>
            <pc:docMk/>
            <pc:sldMk cId="4024348304" sldId="295"/>
            <ac:picMk id="14" creationId="{F7322AF6-CB84-91E3-D862-73EA1E6C2BED}"/>
          </ac:picMkLst>
        </pc:picChg>
        <pc:picChg chg="add mod">
          <ac:chgData name="Shirley Serban" userId="7f207fc8-03d1-48c7-9795-2440acc08cbb" providerId="ADAL" clId="{17FCBABE-BB0F-5AEB-A8EA-4422061C88F3}" dt="2026-01-08T20:14:45.917" v="20570"/>
          <ac:picMkLst>
            <pc:docMk/>
            <pc:sldMk cId="4024348304" sldId="295"/>
            <ac:picMk id="15" creationId="{11087A19-85DD-7B52-BB9A-2ACD03556BEA}"/>
          </ac:picMkLst>
        </pc:picChg>
        <pc:picChg chg="add mod">
          <ac:chgData name="Shirley Serban" userId="7f207fc8-03d1-48c7-9795-2440acc08cbb" providerId="ADAL" clId="{17FCBABE-BB0F-5AEB-A8EA-4422061C88F3}" dt="2026-01-08T20:19:50.868" v="20615"/>
          <ac:picMkLst>
            <pc:docMk/>
            <pc:sldMk cId="4024348304" sldId="295"/>
            <ac:picMk id="16" creationId="{DEB3149F-A5AE-E6E3-840F-4F75E99CE38B}"/>
          </ac:picMkLst>
        </pc:picChg>
        <pc:picChg chg="add mod">
          <ac:chgData name="Shirley Serban" userId="7f207fc8-03d1-48c7-9795-2440acc08cbb" providerId="ADAL" clId="{17FCBABE-BB0F-5AEB-A8EA-4422061C88F3}" dt="2026-01-08T20:46:02.774" v="21101"/>
          <ac:picMkLst>
            <pc:docMk/>
            <pc:sldMk cId="4024348304" sldId="295"/>
            <ac:picMk id="17" creationId="{1C4752BD-6534-F156-58B7-D271F8A505BC}"/>
          </ac:picMkLst>
        </pc:picChg>
        <pc:picChg chg="add mod">
          <ac:chgData name="Shirley Serban" userId="7f207fc8-03d1-48c7-9795-2440acc08cbb" providerId="ADAL" clId="{17FCBABE-BB0F-5AEB-A8EA-4422061C88F3}" dt="2026-01-08T22:46:45.523" v="24409"/>
          <ac:picMkLst>
            <pc:docMk/>
            <pc:sldMk cId="4024348304" sldId="295"/>
            <ac:picMk id="19" creationId="{9E6ACA6B-1861-2090-6129-46F3554744C7}"/>
          </ac:picMkLst>
        </pc:picChg>
        <pc:picChg chg="add mod modCrop">
          <ac:chgData name="Shirley Serban" userId="7f207fc8-03d1-48c7-9795-2440acc08cbb" providerId="ADAL" clId="{17FCBABE-BB0F-5AEB-A8EA-4422061C88F3}" dt="2026-01-08T20:54:58.560" v="21132" actId="167"/>
          <ac:picMkLst>
            <pc:docMk/>
            <pc:sldMk cId="4024348304" sldId="295"/>
            <ac:picMk id="21" creationId="{B2D033D6-E193-6FAD-DA31-FD0FFE5FCC03}"/>
          </ac:picMkLst>
        </pc:picChg>
      </pc:sldChg>
      <pc:sldChg chg="addSp delSp modSp add mod ord modClrScheme modAnim chgLayout modNotesTx">
        <pc:chgData name="Shirley Serban" userId="7f207fc8-03d1-48c7-9795-2440acc08cbb" providerId="ADAL" clId="{17FCBABE-BB0F-5AEB-A8EA-4422061C88F3}" dt="2026-01-13T22:17:31.357" v="24999" actId="20577"/>
        <pc:sldMkLst>
          <pc:docMk/>
          <pc:sldMk cId="1422667706" sldId="296"/>
        </pc:sldMkLst>
        <pc:spChg chg="add mod ord">
          <ac:chgData name="Shirley Serban" userId="7f207fc8-03d1-48c7-9795-2440acc08cbb" providerId="ADAL" clId="{17FCBABE-BB0F-5AEB-A8EA-4422061C88F3}" dt="2026-01-08T19:48:20.499" v="19173" actId="20577"/>
          <ac:spMkLst>
            <pc:docMk/>
            <pc:sldMk cId="1422667706" sldId="296"/>
            <ac:spMk id="2" creationId="{626575F6-F3F4-02D3-5CAE-88B93A0D84D8}"/>
          </ac:spMkLst>
        </pc:spChg>
        <pc:spChg chg="mod">
          <ac:chgData name="Shirley Serban" userId="7f207fc8-03d1-48c7-9795-2440acc08cbb" providerId="ADAL" clId="{17FCBABE-BB0F-5AEB-A8EA-4422061C88F3}" dt="2026-01-08T19:38:28.646" v="18828" actId="20577"/>
          <ac:spMkLst>
            <pc:docMk/>
            <pc:sldMk cId="1422667706" sldId="296"/>
            <ac:spMk id="5" creationId="{9FFBAD3C-0742-F8DA-FF25-3A3241699F31}"/>
          </ac:spMkLst>
        </pc:spChg>
        <pc:picChg chg="mod modCrop">
          <ac:chgData name="Shirley Serban" userId="7f207fc8-03d1-48c7-9795-2440acc08cbb" providerId="ADAL" clId="{17FCBABE-BB0F-5AEB-A8EA-4422061C88F3}" dt="2026-01-13T20:22:17.696" v="24738" actId="1037"/>
          <ac:picMkLst>
            <pc:docMk/>
            <pc:sldMk cId="1422667706" sldId="296"/>
            <ac:picMk id="3" creationId="{EE0A78CA-65B9-DDEF-8155-DD990B5665B8}"/>
          </ac:picMkLst>
        </pc:picChg>
        <pc:picChg chg="add mod">
          <ac:chgData name="Shirley Serban" userId="7f207fc8-03d1-48c7-9795-2440acc08cbb" providerId="ADAL" clId="{17FCBABE-BB0F-5AEB-A8EA-4422061C88F3}" dt="2026-01-13T20:20:44.958" v="24728" actId="1076"/>
          <ac:picMkLst>
            <pc:docMk/>
            <pc:sldMk cId="1422667706" sldId="296"/>
            <ac:picMk id="6" creationId="{B054C226-72C1-5D15-B58A-DEDA6E4BBA47}"/>
          </ac:picMkLst>
        </pc:picChg>
        <pc:picChg chg="add mod modCrop">
          <ac:chgData name="Shirley Serban" userId="7f207fc8-03d1-48c7-9795-2440acc08cbb" providerId="ADAL" clId="{17FCBABE-BB0F-5AEB-A8EA-4422061C88F3}" dt="2026-01-13T20:22:32.707" v="24742"/>
          <ac:picMkLst>
            <pc:docMk/>
            <pc:sldMk cId="1422667706" sldId="296"/>
            <ac:picMk id="7" creationId="{3F222CE1-5050-D3BD-99C4-2A7DC013D74F}"/>
          </ac:picMkLst>
        </pc:picChg>
        <pc:picChg chg="mod">
          <ac:chgData name="Shirley Serban" userId="7f207fc8-03d1-48c7-9795-2440acc08cbb" providerId="ADAL" clId="{17FCBABE-BB0F-5AEB-A8EA-4422061C88F3}" dt="2026-01-07T02:52:46.011" v="9813" actId="14100"/>
          <ac:picMkLst>
            <pc:docMk/>
            <pc:sldMk cId="1422667706" sldId="296"/>
            <ac:picMk id="8" creationId="{67365B74-C4D2-1168-A34B-515F50D7F051}"/>
          </ac:picMkLst>
        </pc:picChg>
        <pc:picChg chg="mod modCrop">
          <ac:chgData name="Shirley Serban" userId="7f207fc8-03d1-48c7-9795-2440acc08cbb" providerId="ADAL" clId="{17FCBABE-BB0F-5AEB-A8EA-4422061C88F3}" dt="2026-01-13T20:22:17.696" v="24738" actId="1037"/>
          <ac:picMkLst>
            <pc:docMk/>
            <pc:sldMk cId="1422667706" sldId="296"/>
            <ac:picMk id="10" creationId="{7159D9C9-BAE7-3630-78B8-A8A6CE08B197}"/>
          </ac:picMkLst>
        </pc:picChg>
        <pc:picChg chg="add mod">
          <ac:chgData name="Shirley Serban" userId="7f207fc8-03d1-48c7-9795-2440acc08cbb" providerId="ADAL" clId="{17FCBABE-BB0F-5AEB-A8EA-4422061C88F3}" dt="2026-01-08T19:30:33.995" v="18454" actId="167"/>
          <ac:picMkLst>
            <pc:docMk/>
            <pc:sldMk cId="1422667706" sldId="296"/>
            <ac:picMk id="14" creationId="{7DA99EC7-6FAD-CCF1-8445-456DEFD90479}"/>
          </ac:picMkLst>
        </pc:picChg>
        <pc:picChg chg="add mod modCrop">
          <ac:chgData name="Shirley Serban" userId="7f207fc8-03d1-48c7-9795-2440acc08cbb" providerId="ADAL" clId="{17FCBABE-BB0F-5AEB-A8EA-4422061C88F3}" dt="2026-01-13T20:20:44.958" v="24728" actId="1076"/>
          <ac:picMkLst>
            <pc:docMk/>
            <pc:sldMk cId="1422667706" sldId="296"/>
            <ac:picMk id="16" creationId="{DCC81AA0-81A9-755F-E2A6-AB79540AF538}"/>
          </ac:picMkLst>
        </pc:picChg>
        <pc:picChg chg="add mod modCrop">
          <ac:chgData name="Shirley Serban" userId="7f207fc8-03d1-48c7-9795-2440acc08cbb" providerId="ADAL" clId="{17FCBABE-BB0F-5AEB-A8EA-4422061C88F3}" dt="2026-01-13T20:22:17.696" v="24738" actId="1037"/>
          <ac:picMkLst>
            <pc:docMk/>
            <pc:sldMk cId="1422667706" sldId="296"/>
            <ac:picMk id="17" creationId="{563BC175-0C51-6E93-8F0E-7011088099A5}"/>
          </ac:picMkLst>
        </pc:picChg>
      </pc:sldChg>
      <pc:sldChg chg="addSp delSp modSp add mod modClrScheme modAnim chgLayout modNotesTx">
        <pc:chgData name="Shirley Serban" userId="7f207fc8-03d1-48c7-9795-2440acc08cbb" providerId="ADAL" clId="{17FCBABE-BB0F-5AEB-A8EA-4422061C88F3}" dt="2026-01-13T22:18:01.532" v="25005" actId="20577"/>
        <pc:sldMkLst>
          <pc:docMk/>
          <pc:sldMk cId="784242799" sldId="302"/>
        </pc:sldMkLst>
        <pc:spChg chg="mod">
          <ac:chgData name="Shirley Serban" userId="7f207fc8-03d1-48c7-9795-2440acc08cbb" providerId="ADAL" clId="{17FCBABE-BB0F-5AEB-A8EA-4422061C88F3}" dt="2026-01-08T20:59:26.205" v="21329" actId="1076"/>
          <ac:spMkLst>
            <pc:docMk/>
            <pc:sldMk cId="784242799" sldId="302"/>
            <ac:spMk id="5" creationId="{25C52787-96AD-A6F2-4B68-FB77BFD36E5C}"/>
          </ac:spMkLst>
        </pc:spChg>
        <pc:spChg chg="add mod ord">
          <ac:chgData name="Shirley Serban" userId="7f207fc8-03d1-48c7-9795-2440acc08cbb" providerId="ADAL" clId="{17FCBABE-BB0F-5AEB-A8EA-4422061C88F3}" dt="2026-01-08T20:58:11.082" v="21312" actId="20577"/>
          <ac:spMkLst>
            <pc:docMk/>
            <pc:sldMk cId="784242799" sldId="302"/>
            <ac:spMk id="6" creationId="{D0E9070E-1731-13F6-8B37-B9A975D333CD}"/>
          </ac:spMkLst>
        </pc:spChg>
        <pc:picChg chg="add mod">
          <ac:chgData name="Shirley Serban" userId="7f207fc8-03d1-48c7-9795-2440acc08cbb" providerId="ADAL" clId="{17FCBABE-BB0F-5AEB-A8EA-4422061C88F3}" dt="2026-01-13T20:27:59.310" v="24806"/>
          <ac:picMkLst>
            <pc:docMk/>
            <pc:sldMk cId="784242799" sldId="302"/>
            <ac:picMk id="2" creationId="{DBB91A3D-BA89-CFCC-CD6C-262B4416D04A}"/>
          </ac:picMkLst>
        </pc:picChg>
        <pc:picChg chg="add mod">
          <ac:chgData name="Shirley Serban" userId="7f207fc8-03d1-48c7-9795-2440acc08cbb" providerId="ADAL" clId="{17FCBABE-BB0F-5AEB-A8EA-4422061C88F3}" dt="2026-01-13T20:28:09.481" v="24811" actId="1035"/>
          <ac:picMkLst>
            <pc:docMk/>
            <pc:sldMk cId="784242799" sldId="302"/>
            <ac:picMk id="3" creationId="{B3104AD2-C8ED-3508-553C-CDFE30B0245F}"/>
          </ac:picMkLst>
        </pc:picChg>
        <pc:picChg chg="mod">
          <ac:chgData name="Shirley Serban" userId="7f207fc8-03d1-48c7-9795-2440acc08cbb" providerId="ADAL" clId="{17FCBABE-BB0F-5AEB-A8EA-4422061C88F3}" dt="2026-01-08T21:03:10.307" v="21552" actId="14100"/>
          <ac:picMkLst>
            <pc:docMk/>
            <pc:sldMk cId="784242799" sldId="302"/>
            <ac:picMk id="8" creationId="{D72472E0-2D75-9CB2-2F1F-EA23A2F61CBA}"/>
          </ac:picMkLst>
        </pc:picChg>
        <pc:picChg chg="add del mod">
          <ac:chgData name="Shirley Serban" userId="7f207fc8-03d1-48c7-9795-2440acc08cbb" providerId="ADAL" clId="{17FCBABE-BB0F-5AEB-A8EA-4422061C88F3}" dt="2026-01-13T20:27:58.702" v="24805" actId="478"/>
          <ac:picMkLst>
            <pc:docMk/>
            <pc:sldMk cId="784242799" sldId="302"/>
            <ac:picMk id="10" creationId="{3A757D16-E760-186F-BCAE-C1F856BC97E1}"/>
          </ac:picMkLst>
        </pc:picChg>
        <pc:picChg chg="add del mod">
          <ac:chgData name="Shirley Serban" userId="7f207fc8-03d1-48c7-9795-2440acc08cbb" providerId="ADAL" clId="{17FCBABE-BB0F-5AEB-A8EA-4422061C88F3}" dt="2026-01-13T20:27:58.702" v="24805" actId="478"/>
          <ac:picMkLst>
            <pc:docMk/>
            <pc:sldMk cId="784242799" sldId="302"/>
            <ac:picMk id="11" creationId="{3470C526-D799-7A94-C66D-E5B289711D83}"/>
          </ac:picMkLst>
        </pc:picChg>
        <pc:picChg chg="add mod modCrop">
          <ac:chgData name="Shirley Serban" userId="7f207fc8-03d1-48c7-9795-2440acc08cbb" providerId="ADAL" clId="{17FCBABE-BB0F-5AEB-A8EA-4422061C88F3}" dt="2026-01-08T21:03:02.049" v="21551" actId="167"/>
          <ac:picMkLst>
            <pc:docMk/>
            <pc:sldMk cId="784242799" sldId="302"/>
            <ac:picMk id="13" creationId="{76FE03E0-DCDE-9974-1BDC-941414C74B7F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1-13T22:16:43.299" v="24985" actId="20577"/>
        <pc:sldMkLst>
          <pc:docMk/>
          <pc:sldMk cId="1896813711" sldId="407"/>
        </pc:sldMkLst>
        <pc:spChg chg="mod">
          <ac:chgData name="Shirley Serban" userId="7f207fc8-03d1-48c7-9795-2440acc08cbb" providerId="ADAL" clId="{17FCBABE-BB0F-5AEB-A8EA-4422061C88F3}" dt="2026-01-07T19:55:12.209" v="12914" actId="20577"/>
          <ac:spMkLst>
            <pc:docMk/>
            <pc:sldMk cId="1896813711" sldId="407"/>
            <ac:spMk id="24" creationId="{4A07210D-D22A-3EF8-6C4E-385FCF80A596}"/>
          </ac:spMkLst>
        </pc:spChg>
        <pc:picChg chg="add mod">
          <ac:chgData name="Shirley Serban" userId="7f207fc8-03d1-48c7-9795-2440acc08cbb" providerId="ADAL" clId="{17FCBABE-BB0F-5AEB-A8EA-4422061C88F3}" dt="2026-01-07T19:55:07.324" v="12907" actId="1076"/>
          <ac:picMkLst>
            <pc:docMk/>
            <pc:sldMk cId="1896813711" sldId="407"/>
            <ac:picMk id="2" creationId="{B2B9300D-3DB5-C015-753B-6B783B8856AB}"/>
          </ac:picMkLst>
        </pc:picChg>
        <pc:picChg chg="add mod">
          <ac:chgData name="Shirley Serban" userId="7f207fc8-03d1-48c7-9795-2440acc08cbb" providerId="ADAL" clId="{17FCBABE-BB0F-5AEB-A8EA-4422061C88F3}" dt="2026-01-07T19:55:16.901" v="12915" actId="1076"/>
          <ac:picMkLst>
            <pc:docMk/>
            <pc:sldMk cId="1896813711" sldId="407"/>
            <ac:picMk id="3" creationId="{B8471CFE-AD06-9B60-2D1D-FC223D966ACB}"/>
          </ac:picMkLst>
        </pc:picChg>
        <pc:picChg chg="add mod">
          <ac:chgData name="Shirley Serban" userId="7f207fc8-03d1-48c7-9795-2440acc08cbb" providerId="ADAL" clId="{17FCBABE-BB0F-5AEB-A8EA-4422061C88F3}" dt="2026-01-07T19:57:25.316" v="12958"/>
          <ac:picMkLst>
            <pc:docMk/>
            <pc:sldMk cId="1896813711" sldId="407"/>
            <ac:picMk id="4" creationId="{D2A68C0D-D414-5035-B05D-F9F0B299F080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1-13T22:16:41.073" v="24984" actId="20577"/>
        <pc:sldMkLst>
          <pc:docMk/>
          <pc:sldMk cId="2189207369" sldId="2110"/>
        </pc:sldMkLst>
        <pc:spChg chg="mod">
          <ac:chgData name="Shirley Serban" userId="7f207fc8-03d1-48c7-9795-2440acc08cbb" providerId="ADAL" clId="{17FCBABE-BB0F-5AEB-A8EA-4422061C88F3}" dt="2026-01-07T19:52:42.221" v="12682" actId="20577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Shirley Serban" userId="7f207fc8-03d1-48c7-9795-2440acc08cbb" providerId="ADAL" clId="{17FCBABE-BB0F-5AEB-A8EA-4422061C88F3}" dt="2026-01-07T19:47:20.854" v="12644" actId="20577"/>
          <ac:spMkLst>
            <pc:docMk/>
            <pc:sldMk cId="2189207369" sldId="2110"/>
            <ac:spMk id="5" creationId="{E7F9E4A9-8748-2CC0-41F9-A3E6392D240F}"/>
          </ac:spMkLst>
        </pc:spChg>
        <pc:spChg chg="mod">
          <ac:chgData name="Shirley Serban" userId="7f207fc8-03d1-48c7-9795-2440acc08cbb" providerId="ADAL" clId="{17FCBABE-BB0F-5AEB-A8EA-4422061C88F3}" dt="2026-01-07T19:47:24.360" v="12650" actId="20577"/>
          <ac:spMkLst>
            <pc:docMk/>
            <pc:sldMk cId="2189207369" sldId="2110"/>
            <ac:spMk id="6" creationId="{17B88D8F-48C4-3FEB-9466-2EF2BED61B34}"/>
          </ac:spMkLst>
        </pc:spChg>
        <pc:spChg chg="mod">
          <ac:chgData name="Shirley Serban" userId="7f207fc8-03d1-48c7-9795-2440acc08cbb" providerId="ADAL" clId="{17FCBABE-BB0F-5AEB-A8EA-4422061C88F3}" dt="2026-01-07T19:47:27.598" v="12658" actId="20577"/>
          <ac:spMkLst>
            <pc:docMk/>
            <pc:sldMk cId="2189207369" sldId="2110"/>
            <ac:spMk id="7" creationId="{CE2932E7-60D1-5E89-EE22-D57942754B39}"/>
          </ac:spMkLst>
        </pc:spChg>
        <pc:spChg chg="mod">
          <ac:chgData name="Shirley Serban" userId="7f207fc8-03d1-48c7-9795-2440acc08cbb" providerId="ADAL" clId="{17FCBABE-BB0F-5AEB-A8EA-4422061C88F3}" dt="2026-01-07T19:47:15.145" v="12637" actId="14100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Shirley Serban" userId="7f207fc8-03d1-48c7-9795-2440acc08cbb" providerId="ADAL" clId="{17FCBABE-BB0F-5AEB-A8EA-4422061C88F3}" dt="2026-01-07T19:52:57.253" v="12689" actId="1036"/>
          <ac:spMkLst>
            <pc:docMk/>
            <pc:sldMk cId="2189207369" sldId="2110"/>
            <ac:spMk id="9" creationId="{0C151E94-9053-2623-68D5-0AAF28075B78}"/>
          </ac:spMkLst>
        </pc:spChg>
        <pc:inkChg chg="mod">
          <ac:chgData name="Shirley Serban" userId="7f207fc8-03d1-48c7-9795-2440acc08cbb" providerId="ADAL" clId="{17FCBABE-BB0F-5AEB-A8EA-4422061C88F3}" dt="2026-01-09T01:30:09.527" v="24593" actId="1076"/>
          <ac:inkMkLst>
            <pc:docMk/>
            <pc:sldMk cId="2189207369" sldId="2110"/>
            <ac:inkMk id="10" creationId="{87140BB0-59CE-73C2-017D-14BA0E138129}"/>
          </ac:inkMkLst>
        </pc:inkChg>
      </pc:sldChg>
      <pc:sldChg chg="modSp add mod modAnim modNotesTx">
        <pc:chgData name="Shirley Serban" userId="7f207fc8-03d1-48c7-9795-2440acc08cbb" providerId="ADAL" clId="{17FCBABE-BB0F-5AEB-A8EA-4422061C88F3}" dt="2026-01-13T22:18:39.910" v="25020" actId="20577"/>
        <pc:sldMkLst>
          <pc:docMk/>
          <pc:sldMk cId="2884088555" sldId="2129"/>
        </pc:sldMkLst>
        <pc:spChg chg="mod">
          <ac:chgData name="Shirley Serban" userId="7f207fc8-03d1-48c7-9795-2440acc08cbb" providerId="ADAL" clId="{17FCBABE-BB0F-5AEB-A8EA-4422061C88F3}" dt="2026-01-08T22:26:59.660" v="24094" actId="20577"/>
          <ac:spMkLst>
            <pc:docMk/>
            <pc:sldMk cId="2884088555" sldId="212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1-08T22:27:33.564" v="24117" actId="14100"/>
          <ac:spMkLst>
            <pc:docMk/>
            <pc:sldMk cId="2884088555" sldId="212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1-08T22:29:24.598" v="24266" actId="14100"/>
          <ac:spMkLst>
            <pc:docMk/>
            <pc:sldMk cId="2884088555" sldId="212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1-08T22:29:26.293" v="24268" actId="20577"/>
          <ac:spMkLst>
            <pc:docMk/>
            <pc:sldMk cId="2884088555" sldId="212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1-08T22:27:40.251" v="24123" actId="20577"/>
          <ac:spMkLst>
            <pc:docMk/>
            <pc:sldMk cId="2884088555" sldId="212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1-08T22:27:44.118" v="24129" actId="20577"/>
          <ac:spMkLst>
            <pc:docMk/>
            <pc:sldMk cId="2884088555" sldId="212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1-08T22:27:51.610" v="24137" actId="20577"/>
          <ac:spMkLst>
            <pc:docMk/>
            <pc:sldMk cId="2884088555" sldId="212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1-08T22:27:49.307" v="24133" actId="1076"/>
          <ac:inkMkLst>
            <pc:docMk/>
            <pc:sldMk cId="2884088555" sldId="2129"/>
            <ac:inkMk id="4" creationId="{6D8DF43A-A4A8-390F-7147-56CE43C3639D}"/>
          </ac:inkMkLst>
        </pc:inkChg>
      </pc:sldChg>
      <pc:sldChg chg="addSp delSp modSp add mod modAnim modNotesTx">
        <pc:chgData name="Shirley Serban" userId="7f207fc8-03d1-48c7-9795-2440acc08cbb" providerId="ADAL" clId="{17FCBABE-BB0F-5AEB-A8EA-4422061C88F3}" dt="2026-01-13T22:17:06.001" v="24991" actId="20577"/>
        <pc:sldMkLst>
          <pc:docMk/>
          <pc:sldMk cId="3841069449" sldId="2130"/>
        </pc:sldMkLst>
        <pc:spChg chg="add mod">
          <ac:chgData name="Shirley Serban" userId="7f207fc8-03d1-48c7-9795-2440acc08cbb" providerId="ADAL" clId="{17FCBABE-BB0F-5AEB-A8EA-4422061C88F3}" dt="2026-01-07T20:48:16.965" v="14024" actId="1076"/>
          <ac:spMkLst>
            <pc:docMk/>
            <pc:sldMk cId="3841069449" sldId="2130"/>
            <ac:spMk id="2" creationId="{4D444111-0FB7-0D57-7BCD-6EEF07C61446}"/>
          </ac:spMkLst>
        </pc:spChg>
        <pc:spChg chg="add mod">
          <ac:chgData name="Shirley Serban" userId="7f207fc8-03d1-48c7-9795-2440acc08cbb" providerId="ADAL" clId="{17FCBABE-BB0F-5AEB-A8EA-4422061C88F3}" dt="2026-01-07T20:48:19.709" v="14025" actId="1076"/>
          <ac:spMkLst>
            <pc:docMk/>
            <pc:sldMk cId="3841069449" sldId="2130"/>
            <ac:spMk id="4" creationId="{8DE52909-B971-4C8D-D89A-E55477798B9E}"/>
          </ac:spMkLst>
        </pc:spChg>
        <pc:picChg chg="mod">
          <ac:chgData name="Shirley Serban" userId="7f207fc8-03d1-48c7-9795-2440acc08cbb" providerId="ADAL" clId="{17FCBABE-BB0F-5AEB-A8EA-4422061C88F3}" dt="2026-01-07T20:16:34.194" v="13809" actId="1076"/>
          <ac:picMkLst>
            <pc:docMk/>
            <pc:sldMk cId="3841069449" sldId="2130"/>
            <ac:picMk id="3" creationId="{1E677144-4B55-9ABB-FFB7-E18C4193DA4E}"/>
          </ac:picMkLst>
        </pc:picChg>
        <pc:picChg chg="add mod modCrop">
          <ac:chgData name="Shirley Serban" userId="7f207fc8-03d1-48c7-9795-2440acc08cbb" providerId="ADAL" clId="{17FCBABE-BB0F-5AEB-A8EA-4422061C88F3}" dt="2026-01-13T20:09:20.631" v="24641" actId="14100"/>
          <ac:picMkLst>
            <pc:docMk/>
            <pc:sldMk cId="3841069449" sldId="2130"/>
            <ac:picMk id="6" creationId="{29E4856B-1D05-D859-B663-D3ED6590E48C}"/>
          </ac:picMkLst>
        </pc:picChg>
        <pc:picChg chg="mod">
          <ac:chgData name="Shirley Serban" userId="7f207fc8-03d1-48c7-9795-2440acc08cbb" providerId="ADAL" clId="{17FCBABE-BB0F-5AEB-A8EA-4422061C88F3}" dt="2026-01-07T20:16:34.194" v="13809" actId="1076"/>
          <ac:picMkLst>
            <pc:docMk/>
            <pc:sldMk cId="3841069449" sldId="2130"/>
            <ac:picMk id="7" creationId="{704CCEDF-40B1-CECF-3413-661C834DD6B8}"/>
          </ac:picMkLst>
        </pc:picChg>
        <pc:picChg chg="add mod modCrop">
          <ac:chgData name="Shirley Serban" userId="7f207fc8-03d1-48c7-9795-2440acc08cbb" providerId="ADAL" clId="{17FCBABE-BB0F-5AEB-A8EA-4422061C88F3}" dt="2026-01-13T20:08:11.569" v="24636" actId="1076"/>
          <ac:picMkLst>
            <pc:docMk/>
            <pc:sldMk cId="3841069449" sldId="2130"/>
            <ac:picMk id="9" creationId="{55AA474D-10BA-7C32-6987-3FAAA201428F}"/>
          </ac:picMkLst>
        </pc:picChg>
        <pc:picChg chg="add mod">
          <ac:chgData name="Shirley Serban" userId="7f207fc8-03d1-48c7-9795-2440acc08cbb" providerId="ADAL" clId="{17FCBABE-BB0F-5AEB-A8EA-4422061C88F3}" dt="2026-01-08T00:20:54.057" v="14182"/>
          <ac:picMkLst>
            <pc:docMk/>
            <pc:sldMk cId="3841069449" sldId="2130"/>
            <ac:picMk id="11" creationId="{C9BC114A-935C-8A4A-4FBD-6AF812049781}"/>
          </ac:picMkLst>
        </pc:picChg>
        <pc:picChg chg="mod">
          <ac:chgData name="Shirley Serban" userId="7f207fc8-03d1-48c7-9795-2440acc08cbb" providerId="ADAL" clId="{17FCBABE-BB0F-5AEB-A8EA-4422061C88F3}" dt="2026-01-08T00:36:04.659" v="14210" actId="1076"/>
          <ac:picMkLst>
            <pc:docMk/>
            <pc:sldMk cId="3841069449" sldId="2130"/>
            <ac:picMk id="23" creationId="{DD434040-4B56-46F2-5C6E-F009F70C2CDE}"/>
          </ac:picMkLst>
        </pc:picChg>
        <pc:picChg chg="mod">
          <ac:chgData name="Shirley Serban" userId="7f207fc8-03d1-48c7-9795-2440acc08cbb" providerId="ADAL" clId="{17FCBABE-BB0F-5AEB-A8EA-4422061C88F3}" dt="2026-01-07T20:16:34.194" v="13809" actId="1076"/>
          <ac:picMkLst>
            <pc:docMk/>
            <pc:sldMk cId="3841069449" sldId="2130"/>
            <ac:picMk id="28" creationId="{70982F6E-D87A-0C00-5C54-6F40F969252B}"/>
          </ac:picMkLst>
        </pc:picChg>
        <pc:picChg chg="mod">
          <ac:chgData name="Shirley Serban" userId="7f207fc8-03d1-48c7-9795-2440acc08cbb" providerId="ADAL" clId="{17FCBABE-BB0F-5AEB-A8EA-4422061C88F3}" dt="2026-01-07T20:16:34.194" v="13809" actId="1076"/>
          <ac:picMkLst>
            <pc:docMk/>
            <pc:sldMk cId="3841069449" sldId="2130"/>
            <ac:picMk id="29" creationId="{41199D69-C58C-1A53-1305-D9F9E9F1C871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1-13T22:17:09.320" v="24992" actId="20577"/>
        <pc:sldMkLst>
          <pc:docMk/>
          <pc:sldMk cId="4162321690" sldId="2131"/>
        </pc:sldMkLst>
        <pc:picChg chg="mod modCrop">
          <ac:chgData name="Shirley Serban" userId="7f207fc8-03d1-48c7-9795-2440acc08cbb" providerId="ADAL" clId="{17FCBABE-BB0F-5AEB-A8EA-4422061C88F3}" dt="2026-01-08T00:18:51.978" v="14168" actId="732"/>
          <ac:picMkLst>
            <pc:docMk/>
            <pc:sldMk cId="4162321690" sldId="2131"/>
            <ac:picMk id="3" creationId="{01E5F568-384B-334D-083B-BC80E28BEA3D}"/>
          </ac:picMkLst>
        </pc:picChg>
        <pc:picChg chg="mod modCrop">
          <ac:chgData name="Shirley Serban" userId="7f207fc8-03d1-48c7-9795-2440acc08cbb" providerId="ADAL" clId="{17FCBABE-BB0F-5AEB-A8EA-4422061C88F3}" dt="2026-01-08T00:18:31.885" v="14165" actId="732"/>
          <ac:picMkLst>
            <pc:docMk/>
            <pc:sldMk cId="4162321690" sldId="2131"/>
            <ac:picMk id="7" creationId="{2546628D-9F5D-EFD5-B523-2D665C0679F2}"/>
          </ac:picMkLst>
        </pc:picChg>
        <pc:picChg chg="add mod">
          <ac:chgData name="Shirley Serban" userId="7f207fc8-03d1-48c7-9795-2440acc08cbb" providerId="ADAL" clId="{17FCBABE-BB0F-5AEB-A8EA-4422061C88F3}" dt="2026-01-08T00:20:37.698" v="14179"/>
          <ac:picMkLst>
            <pc:docMk/>
            <pc:sldMk cId="4162321690" sldId="2131"/>
            <ac:picMk id="8" creationId="{4A70AD76-92AB-689C-EA14-0B760D69BADF}"/>
          </ac:picMkLst>
        </pc:picChg>
        <pc:picChg chg="add mod modCrop">
          <ac:chgData name="Shirley Serban" userId="7f207fc8-03d1-48c7-9795-2440acc08cbb" providerId="ADAL" clId="{17FCBABE-BB0F-5AEB-A8EA-4422061C88F3}" dt="2026-01-08T00:36:17.349" v="14213" actId="732"/>
          <ac:picMkLst>
            <pc:docMk/>
            <pc:sldMk cId="4162321690" sldId="2131"/>
            <ac:picMk id="11" creationId="{5F5976F9-3D42-A7A7-96FA-C8042BB77B03}"/>
          </ac:picMkLst>
        </pc:picChg>
        <pc:picChg chg="add mod">
          <ac:chgData name="Shirley Serban" userId="7f207fc8-03d1-48c7-9795-2440acc08cbb" providerId="ADAL" clId="{17FCBABE-BB0F-5AEB-A8EA-4422061C88F3}" dt="2026-01-13T20:10:06.336" v="24645" actId="1076"/>
          <ac:picMkLst>
            <pc:docMk/>
            <pc:sldMk cId="4162321690" sldId="2131"/>
            <ac:picMk id="13" creationId="{332B1367-779B-DA3D-7589-E862B6CC1BE8}"/>
          </ac:picMkLst>
        </pc:picChg>
        <pc:picChg chg="add mod">
          <ac:chgData name="Shirley Serban" userId="7f207fc8-03d1-48c7-9795-2440acc08cbb" providerId="ADAL" clId="{17FCBABE-BB0F-5AEB-A8EA-4422061C88F3}" dt="2026-01-13T20:10:24.531" v="24646" actId="1076"/>
          <ac:picMkLst>
            <pc:docMk/>
            <pc:sldMk cId="4162321690" sldId="2131"/>
            <ac:picMk id="14" creationId="{755A0CA3-61BF-57EA-BAA2-BEE5DC5A68B2}"/>
          </ac:picMkLst>
        </pc:picChg>
        <pc:picChg chg="add mod">
          <ac:chgData name="Shirley Serban" userId="7f207fc8-03d1-48c7-9795-2440acc08cbb" providerId="ADAL" clId="{17FCBABE-BB0F-5AEB-A8EA-4422061C88F3}" dt="2026-01-08T00:54:03.011" v="14725" actId="1076"/>
          <ac:picMkLst>
            <pc:docMk/>
            <pc:sldMk cId="4162321690" sldId="2131"/>
            <ac:picMk id="15" creationId="{11F5EBED-E793-663F-F947-EAF2E5B00B38}"/>
          </ac:picMkLst>
        </pc:picChg>
        <pc:picChg chg="add mod">
          <ac:chgData name="Shirley Serban" userId="7f207fc8-03d1-48c7-9795-2440acc08cbb" providerId="ADAL" clId="{17FCBABE-BB0F-5AEB-A8EA-4422061C88F3}" dt="2026-01-08T00:53:56.940" v="14724" actId="1076"/>
          <ac:picMkLst>
            <pc:docMk/>
            <pc:sldMk cId="4162321690" sldId="2131"/>
            <ac:picMk id="16" creationId="{26403D55-166F-CBAF-0EE3-160C9EDA466C}"/>
          </ac:picMkLst>
        </pc:picChg>
        <pc:picChg chg="add mod modCrop">
          <ac:chgData name="Shirley Serban" userId="7f207fc8-03d1-48c7-9795-2440acc08cbb" providerId="ADAL" clId="{17FCBABE-BB0F-5AEB-A8EA-4422061C88F3}" dt="2026-01-08T00:52:21.276" v="14700" actId="18131"/>
          <ac:picMkLst>
            <pc:docMk/>
            <pc:sldMk cId="4162321690" sldId="2131"/>
            <ac:picMk id="17" creationId="{EC67F65A-61C7-794F-2A2E-FD616F906B23}"/>
          </ac:picMkLst>
        </pc:picChg>
        <pc:picChg chg="add mod modCrop">
          <ac:chgData name="Shirley Serban" userId="7f207fc8-03d1-48c7-9795-2440acc08cbb" providerId="ADAL" clId="{17FCBABE-BB0F-5AEB-A8EA-4422061C88F3}" dt="2026-01-08T01:11:07.871" v="14874" actId="14826"/>
          <ac:picMkLst>
            <pc:docMk/>
            <pc:sldMk cId="4162321690" sldId="2131"/>
            <ac:picMk id="18" creationId="{BB9902C2-B86C-8EAD-A94A-7F741694A78F}"/>
          </ac:picMkLst>
        </pc:picChg>
        <pc:picChg chg="add mod modCrop">
          <ac:chgData name="Shirley Serban" userId="7f207fc8-03d1-48c7-9795-2440acc08cbb" providerId="ADAL" clId="{17FCBABE-BB0F-5AEB-A8EA-4422061C88F3}" dt="2026-01-08T01:03:25.209" v="14838" actId="1076"/>
          <ac:picMkLst>
            <pc:docMk/>
            <pc:sldMk cId="4162321690" sldId="2131"/>
            <ac:picMk id="19" creationId="{FFD8ACF9-9268-5201-1E15-A014F055D53D}"/>
          </ac:picMkLst>
        </pc:picChg>
        <pc:picChg chg="add mod modCrop">
          <ac:chgData name="Shirley Serban" userId="7f207fc8-03d1-48c7-9795-2440acc08cbb" providerId="ADAL" clId="{17FCBABE-BB0F-5AEB-A8EA-4422061C88F3}" dt="2026-01-08T01:11:15.613" v="14875" actId="14826"/>
          <ac:picMkLst>
            <pc:docMk/>
            <pc:sldMk cId="4162321690" sldId="2131"/>
            <ac:picMk id="20" creationId="{F67DB4B3-4401-4256-5476-E823CDB653CA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1-13T22:17:28.192" v="24998" actId="20577"/>
        <pc:sldMkLst>
          <pc:docMk/>
          <pc:sldMk cId="3953161818" sldId="2132"/>
        </pc:sldMkLst>
        <pc:spChg chg="mod">
          <ac:chgData name="Shirley Serban" userId="7f207fc8-03d1-48c7-9795-2440acc08cbb" providerId="ADAL" clId="{17FCBABE-BB0F-5AEB-A8EA-4422061C88F3}" dt="2026-01-08T19:15:58.978" v="17630" actId="14100"/>
          <ac:spMkLst>
            <pc:docMk/>
            <pc:sldMk cId="3953161818" sldId="2132"/>
            <ac:spMk id="11" creationId="{3958B8E6-B697-B002-E660-D061889CB750}"/>
          </ac:spMkLst>
        </pc:spChg>
        <pc:spChg chg="mod">
          <ac:chgData name="Shirley Serban" userId="7f207fc8-03d1-48c7-9795-2440acc08cbb" providerId="ADAL" clId="{17FCBABE-BB0F-5AEB-A8EA-4422061C88F3}" dt="2026-01-08T19:16:06.411" v="17636" actId="1076"/>
          <ac:spMkLst>
            <pc:docMk/>
            <pc:sldMk cId="3953161818" sldId="2132"/>
            <ac:spMk id="14" creationId="{3BAA2B9E-2126-A481-A5C4-AFFF5C2A8C76}"/>
          </ac:spMkLst>
        </pc:spChg>
        <pc:picChg chg="mod">
          <ac:chgData name="Shirley Serban" userId="7f207fc8-03d1-48c7-9795-2440acc08cbb" providerId="ADAL" clId="{17FCBABE-BB0F-5AEB-A8EA-4422061C88F3}" dt="2026-01-13T20:17:43.531" v="24700" actId="1076"/>
          <ac:picMkLst>
            <pc:docMk/>
            <pc:sldMk cId="3953161818" sldId="2132"/>
            <ac:picMk id="8" creationId="{935D5747-0F4C-0C4A-D82D-043C2CF2CA10}"/>
          </ac:picMkLst>
        </pc:picChg>
        <pc:picChg chg="mod">
          <ac:chgData name="Shirley Serban" userId="7f207fc8-03d1-48c7-9795-2440acc08cbb" providerId="ADAL" clId="{17FCBABE-BB0F-5AEB-A8EA-4422061C88F3}" dt="2026-01-13T20:17:23.517" v="24699" actId="1076"/>
          <ac:picMkLst>
            <pc:docMk/>
            <pc:sldMk cId="3953161818" sldId="2132"/>
            <ac:picMk id="9" creationId="{A21EAE02-57B7-01E6-91E5-136467FA5AAF}"/>
          </ac:picMkLst>
        </pc:picChg>
      </pc:sldChg>
      <pc:sldChg chg="addSp delSp modSp add mod modClrScheme modAnim chgLayout modNotesTx">
        <pc:chgData name="Shirley Serban" userId="7f207fc8-03d1-48c7-9795-2440acc08cbb" providerId="ADAL" clId="{17FCBABE-BB0F-5AEB-A8EA-4422061C88F3}" dt="2026-01-13T22:17:34.936" v="25000" actId="20577"/>
        <pc:sldMkLst>
          <pc:docMk/>
          <pc:sldMk cId="1241485292" sldId="2133"/>
        </pc:sldMkLst>
        <pc:spChg chg="add mod ord">
          <ac:chgData name="Shirley Serban" userId="7f207fc8-03d1-48c7-9795-2440acc08cbb" providerId="ADAL" clId="{17FCBABE-BB0F-5AEB-A8EA-4422061C88F3}" dt="2026-01-08T19:50:54.378" v="19288" actId="20577"/>
          <ac:spMkLst>
            <pc:docMk/>
            <pc:sldMk cId="1241485292" sldId="2133"/>
            <ac:spMk id="4" creationId="{C79B16BF-4A7E-B8B8-AE98-D99844B6EACC}"/>
          </ac:spMkLst>
        </pc:spChg>
        <pc:spChg chg="mod">
          <ac:chgData name="Shirley Serban" userId="7f207fc8-03d1-48c7-9795-2440acc08cbb" providerId="ADAL" clId="{17FCBABE-BB0F-5AEB-A8EA-4422061C88F3}" dt="2026-01-08T19:52:05.188" v="19338" actId="20577"/>
          <ac:spMkLst>
            <pc:docMk/>
            <pc:sldMk cId="1241485292" sldId="2133"/>
            <ac:spMk id="5" creationId="{9085846D-826C-4894-44D4-C28A9AA64432}"/>
          </ac:spMkLst>
        </pc:spChg>
        <pc:picChg chg="add mod">
          <ac:chgData name="Shirley Serban" userId="7f207fc8-03d1-48c7-9795-2440acc08cbb" providerId="ADAL" clId="{17FCBABE-BB0F-5AEB-A8EA-4422061C88F3}" dt="2026-01-13T20:22:40.554" v="24745"/>
          <ac:picMkLst>
            <pc:docMk/>
            <pc:sldMk cId="1241485292" sldId="2133"/>
            <ac:picMk id="2" creationId="{9CD58BF5-0762-8FA4-03D3-6B7390A0FDB0}"/>
          </ac:picMkLst>
        </pc:picChg>
        <pc:picChg chg="add mod">
          <ac:chgData name="Shirley Serban" userId="7f207fc8-03d1-48c7-9795-2440acc08cbb" providerId="ADAL" clId="{17FCBABE-BB0F-5AEB-A8EA-4422061C88F3}" dt="2026-01-13T20:22:40.554" v="24745"/>
          <ac:picMkLst>
            <pc:docMk/>
            <pc:sldMk cId="1241485292" sldId="2133"/>
            <ac:picMk id="3" creationId="{D31FF2C7-2322-1169-A94E-2D3051280383}"/>
          </ac:picMkLst>
        </pc:picChg>
        <pc:picChg chg="del mod">
          <ac:chgData name="Shirley Serban" userId="7f207fc8-03d1-48c7-9795-2440acc08cbb" providerId="ADAL" clId="{17FCBABE-BB0F-5AEB-A8EA-4422061C88F3}" dt="2026-01-13T20:22:39.501" v="24744" actId="478"/>
          <ac:picMkLst>
            <pc:docMk/>
            <pc:sldMk cId="1241485292" sldId="2133"/>
            <ac:picMk id="16" creationId="{E0EDB6F8-C1A5-8FA1-2604-C6B180C4D770}"/>
          </ac:picMkLst>
        </pc:picChg>
        <pc:picChg chg="del">
          <ac:chgData name="Shirley Serban" userId="7f207fc8-03d1-48c7-9795-2440acc08cbb" providerId="ADAL" clId="{17FCBABE-BB0F-5AEB-A8EA-4422061C88F3}" dt="2026-01-13T20:22:38.770" v="24743" actId="478"/>
          <ac:picMkLst>
            <pc:docMk/>
            <pc:sldMk cId="1241485292" sldId="2133"/>
            <ac:picMk id="17" creationId="{9774ABF7-897A-F111-4CF9-48E49A842742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1-13T22:18:04.535" v="25006" actId="20577"/>
        <pc:sldMkLst>
          <pc:docMk/>
          <pc:sldMk cId="4227259868" sldId="2134"/>
        </pc:sldMkLst>
        <pc:spChg chg="mod">
          <ac:chgData name="Shirley Serban" userId="7f207fc8-03d1-48c7-9795-2440acc08cbb" providerId="ADAL" clId="{17FCBABE-BB0F-5AEB-A8EA-4422061C88F3}" dt="2026-01-08T21:04:15.905" v="21568" actId="20577"/>
          <ac:spMkLst>
            <pc:docMk/>
            <pc:sldMk cId="4227259868" sldId="2134"/>
            <ac:spMk id="5" creationId="{2E4A4C91-4B45-6A8A-2E60-B8339D180502}"/>
          </ac:spMkLst>
        </pc:spChg>
        <pc:picChg chg="add mod">
          <ac:chgData name="Shirley Serban" userId="7f207fc8-03d1-48c7-9795-2440acc08cbb" providerId="ADAL" clId="{17FCBABE-BB0F-5AEB-A8EA-4422061C88F3}" dt="2026-01-13T20:28:43.277" v="24817"/>
          <ac:picMkLst>
            <pc:docMk/>
            <pc:sldMk cId="4227259868" sldId="2134"/>
            <ac:picMk id="2" creationId="{8C8AB4E1-42DF-C8EC-5AAF-8010A5CBEB9D}"/>
          </ac:picMkLst>
        </pc:picChg>
        <pc:picChg chg="add mod modCrop">
          <ac:chgData name="Shirley Serban" userId="7f207fc8-03d1-48c7-9795-2440acc08cbb" providerId="ADAL" clId="{17FCBABE-BB0F-5AEB-A8EA-4422061C88F3}" dt="2026-01-08T21:11:24.973" v="21625" actId="14100"/>
          <ac:picMkLst>
            <pc:docMk/>
            <pc:sldMk cId="4227259868" sldId="2134"/>
            <ac:picMk id="3" creationId="{FBCC8AE0-9F45-DB95-049D-669912822A11}"/>
          </ac:picMkLst>
        </pc:picChg>
        <pc:picChg chg="add mod">
          <ac:chgData name="Shirley Serban" userId="7f207fc8-03d1-48c7-9795-2440acc08cbb" providerId="ADAL" clId="{17FCBABE-BB0F-5AEB-A8EA-4422061C88F3}" dt="2026-01-13T20:28:43.277" v="24817"/>
          <ac:picMkLst>
            <pc:docMk/>
            <pc:sldMk cId="4227259868" sldId="2134"/>
            <ac:picMk id="4" creationId="{0FDC68C1-4093-BC65-DB7E-EDB654B03057}"/>
          </ac:picMkLst>
        </pc:picChg>
        <pc:picChg chg="del">
          <ac:chgData name="Shirley Serban" userId="7f207fc8-03d1-48c7-9795-2440acc08cbb" providerId="ADAL" clId="{17FCBABE-BB0F-5AEB-A8EA-4422061C88F3}" dt="2026-01-13T20:28:42.749" v="24816" actId="478"/>
          <ac:picMkLst>
            <pc:docMk/>
            <pc:sldMk cId="4227259868" sldId="2134"/>
            <ac:picMk id="10" creationId="{F29ACD22-F5AB-7EF4-6FF5-04C1A11CCCF9}"/>
          </ac:picMkLst>
        </pc:picChg>
        <pc:picChg chg="del">
          <ac:chgData name="Shirley Serban" userId="7f207fc8-03d1-48c7-9795-2440acc08cbb" providerId="ADAL" clId="{17FCBABE-BB0F-5AEB-A8EA-4422061C88F3}" dt="2026-01-13T20:28:42.749" v="24816" actId="478"/>
          <ac:picMkLst>
            <pc:docMk/>
            <pc:sldMk cId="4227259868" sldId="2134"/>
            <ac:picMk id="11" creationId="{86314734-8BE8-A1A1-3348-8F500746BBA0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1-13T22:18:06.838" v="25007" actId="20577"/>
        <pc:sldMkLst>
          <pc:docMk/>
          <pc:sldMk cId="1107724233" sldId="2135"/>
        </pc:sldMkLst>
        <pc:spChg chg="mod">
          <ac:chgData name="Shirley Serban" userId="7f207fc8-03d1-48c7-9795-2440acc08cbb" providerId="ADAL" clId="{17FCBABE-BB0F-5AEB-A8EA-4422061C88F3}" dt="2026-01-08T21:07:47.523" v="21603" actId="20577"/>
          <ac:spMkLst>
            <pc:docMk/>
            <pc:sldMk cId="1107724233" sldId="2135"/>
            <ac:spMk id="5" creationId="{22BDE68F-81CE-1758-5953-0530D99CEF11}"/>
          </ac:spMkLst>
        </pc:spChg>
        <pc:picChg chg="add mod">
          <ac:chgData name="Shirley Serban" userId="7f207fc8-03d1-48c7-9795-2440acc08cbb" providerId="ADAL" clId="{17FCBABE-BB0F-5AEB-A8EA-4422061C88F3}" dt="2026-01-13T20:28:48.532" v="24819"/>
          <ac:picMkLst>
            <pc:docMk/>
            <pc:sldMk cId="1107724233" sldId="2135"/>
            <ac:picMk id="2" creationId="{D7273693-0CAB-6694-64E0-DCAC6863411C}"/>
          </ac:picMkLst>
        </pc:picChg>
        <pc:picChg chg="add mod">
          <ac:chgData name="Shirley Serban" userId="7f207fc8-03d1-48c7-9795-2440acc08cbb" providerId="ADAL" clId="{17FCBABE-BB0F-5AEB-A8EA-4422061C88F3}" dt="2026-01-13T20:28:48.532" v="24819"/>
          <ac:picMkLst>
            <pc:docMk/>
            <pc:sldMk cId="1107724233" sldId="2135"/>
            <ac:picMk id="3" creationId="{C402743D-5C2A-B374-9E90-6B4123AA4FEE}"/>
          </ac:picMkLst>
        </pc:picChg>
        <pc:picChg chg="add del mod modCrop">
          <ac:chgData name="Shirley Serban" userId="7f207fc8-03d1-48c7-9795-2440acc08cbb" providerId="ADAL" clId="{17FCBABE-BB0F-5AEB-A8EA-4422061C88F3}" dt="2026-01-08T21:11:31.183" v="21626" actId="14100"/>
          <ac:picMkLst>
            <pc:docMk/>
            <pc:sldMk cId="1107724233" sldId="2135"/>
            <ac:picMk id="4" creationId="{494F1A75-7D6A-7EB0-4556-330ED3A66217}"/>
          </ac:picMkLst>
        </pc:picChg>
        <pc:picChg chg="del">
          <ac:chgData name="Shirley Serban" userId="7f207fc8-03d1-48c7-9795-2440acc08cbb" providerId="ADAL" clId="{17FCBABE-BB0F-5AEB-A8EA-4422061C88F3}" dt="2026-01-13T20:28:47.571" v="24818" actId="478"/>
          <ac:picMkLst>
            <pc:docMk/>
            <pc:sldMk cId="1107724233" sldId="2135"/>
            <ac:picMk id="10" creationId="{3C379EF2-DFFD-89B6-7356-476B68BA1B9E}"/>
          </ac:picMkLst>
        </pc:picChg>
        <pc:picChg chg="del">
          <ac:chgData name="Shirley Serban" userId="7f207fc8-03d1-48c7-9795-2440acc08cbb" providerId="ADAL" clId="{17FCBABE-BB0F-5AEB-A8EA-4422061C88F3}" dt="2026-01-13T20:28:47.571" v="24818" actId="478"/>
          <ac:picMkLst>
            <pc:docMk/>
            <pc:sldMk cId="1107724233" sldId="2135"/>
            <ac:picMk id="11" creationId="{5938CF82-73AE-A9FC-3328-282464C64C47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1-13T22:18:09.076" v="25008" actId="20577"/>
        <pc:sldMkLst>
          <pc:docMk/>
          <pc:sldMk cId="389252253" sldId="2136"/>
        </pc:sldMkLst>
        <pc:spChg chg="mod">
          <ac:chgData name="Shirley Serban" userId="7f207fc8-03d1-48c7-9795-2440acc08cbb" providerId="ADAL" clId="{17FCBABE-BB0F-5AEB-A8EA-4422061C88F3}" dt="2026-01-08T21:08:46.201" v="21618" actId="20577"/>
          <ac:spMkLst>
            <pc:docMk/>
            <pc:sldMk cId="389252253" sldId="2136"/>
            <ac:spMk id="5" creationId="{DD592035-D404-848D-9515-70C1FF1E5BE0}"/>
          </ac:spMkLst>
        </pc:spChg>
        <pc:picChg chg="add mod">
          <ac:chgData name="Shirley Serban" userId="7f207fc8-03d1-48c7-9795-2440acc08cbb" providerId="ADAL" clId="{17FCBABE-BB0F-5AEB-A8EA-4422061C88F3}" dt="2026-01-13T20:28:54.932" v="24821"/>
          <ac:picMkLst>
            <pc:docMk/>
            <pc:sldMk cId="389252253" sldId="2136"/>
            <ac:picMk id="2" creationId="{D91F4053-D856-6B98-4F45-BDEF0B71AF12}"/>
          </ac:picMkLst>
        </pc:picChg>
        <pc:picChg chg="add mod modCrop">
          <ac:chgData name="Shirley Serban" userId="7f207fc8-03d1-48c7-9795-2440acc08cbb" providerId="ADAL" clId="{17FCBABE-BB0F-5AEB-A8EA-4422061C88F3}" dt="2026-01-08T21:11:52.977" v="21630" actId="167"/>
          <ac:picMkLst>
            <pc:docMk/>
            <pc:sldMk cId="389252253" sldId="2136"/>
            <ac:picMk id="3" creationId="{0584D4D8-2447-0648-C75A-26F250C77660}"/>
          </ac:picMkLst>
        </pc:picChg>
        <pc:picChg chg="add mod">
          <ac:chgData name="Shirley Serban" userId="7f207fc8-03d1-48c7-9795-2440acc08cbb" providerId="ADAL" clId="{17FCBABE-BB0F-5AEB-A8EA-4422061C88F3}" dt="2026-01-13T20:28:54.932" v="24821"/>
          <ac:picMkLst>
            <pc:docMk/>
            <pc:sldMk cId="389252253" sldId="2136"/>
            <ac:picMk id="4" creationId="{9C8C968C-0525-D5BF-D13B-32204B70842D}"/>
          </ac:picMkLst>
        </pc:picChg>
        <pc:picChg chg="del">
          <ac:chgData name="Shirley Serban" userId="7f207fc8-03d1-48c7-9795-2440acc08cbb" providerId="ADAL" clId="{17FCBABE-BB0F-5AEB-A8EA-4422061C88F3}" dt="2026-01-13T20:28:54.270" v="24820" actId="478"/>
          <ac:picMkLst>
            <pc:docMk/>
            <pc:sldMk cId="389252253" sldId="2136"/>
            <ac:picMk id="10" creationId="{1008A547-77FF-D739-B424-3A65A5BE11FE}"/>
          </ac:picMkLst>
        </pc:picChg>
        <pc:picChg chg="del">
          <ac:chgData name="Shirley Serban" userId="7f207fc8-03d1-48c7-9795-2440acc08cbb" providerId="ADAL" clId="{17FCBABE-BB0F-5AEB-A8EA-4422061C88F3}" dt="2026-01-13T20:28:54.270" v="24820" actId="478"/>
          <ac:picMkLst>
            <pc:docMk/>
            <pc:sldMk cId="389252253" sldId="2136"/>
            <ac:picMk id="11" creationId="{1D2452E9-C9F1-162F-F077-6E22C49B6BF0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1-14T20:15:13.601" v="25033" actId="166"/>
        <pc:sldMkLst>
          <pc:docMk/>
          <pc:sldMk cId="1194358175" sldId="2139"/>
        </pc:sldMkLst>
        <pc:picChg chg="add mod">
          <ac:chgData name="Shirley Serban" userId="7f207fc8-03d1-48c7-9795-2440acc08cbb" providerId="ADAL" clId="{17FCBABE-BB0F-5AEB-A8EA-4422061C88F3}" dt="2026-01-14T20:15:05.922" v="25032"/>
          <ac:picMkLst>
            <pc:docMk/>
            <pc:sldMk cId="1194358175" sldId="2139"/>
            <ac:picMk id="3" creationId="{566BEC54-A152-92F0-7F71-E25C5737D0A6}"/>
          </ac:picMkLst>
        </pc:picChg>
        <pc:picChg chg="mod">
          <ac:chgData name="Shirley Serban" userId="7f207fc8-03d1-48c7-9795-2440acc08cbb" providerId="ADAL" clId="{17FCBABE-BB0F-5AEB-A8EA-4422061C88F3}" dt="2026-01-14T20:15:13.601" v="25033" actId="166"/>
          <ac:picMkLst>
            <pc:docMk/>
            <pc:sldMk cId="1194358175" sldId="2139"/>
            <ac:picMk id="16" creationId="{2322DAB3-F089-FF79-214D-4B55001F7AED}"/>
          </ac:picMkLst>
        </pc:picChg>
        <pc:picChg chg="del">
          <ac:chgData name="Shirley Serban" userId="7f207fc8-03d1-48c7-9795-2440acc08cbb" providerId="ADAL" clId="{17FCBABE-BB0F-5AEB-A8EA-4422061C88F3}" dt="2026-01-14T20:15:05.595" v="25031" actId="478"/>
          <ac:picMkLst>
            <pc:docMk/>
            <pc:sldMk cId="1194358175" sldId="2139"/>
            <ac:picMk id="29" creationId="{1C453031-B083-51D1-CD25-E7CC31B6B689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1-14T20:15:25.949" v="25038" actId="14100"/>
        <pc:sldMkLst>
          <pc:docMk/>
          <pc:sldMk cId="2295471359" sldId="2140"/>
        </pc:sldMkLst>
        <pc:picChg chg="add mod">
          <ac:chgData name="Shirley Serban" userId="7f207fc8-03d1-48c7-9795-2440acc08cbb" providerId="ADAL" clId="{17FCBABE-BB0F-5AEB-A8EA-4422061C88F3}" dt="2026-01-14T20:15:25.949" v="25038" actId="14100"/>
          <ac:picMkLst>
            <pc:docMk/>
            <pc:sldMk cId="2295471359" sldId="2140"/>
            <ac:picMk id="4" creationId="{A599B83F-4A51-958B-0456-E19ABCFEF320}"/>
          </ac:picMkLst>
        </pc:picChg>
        <pc:picChg chg="del">
          <ac:chgData name="Shirley Serban" userId="7f207fc8-03d1-48c7-9795-2440acc08cbb" providerId="ADAL" clId="{17FCBABE-BB0F-5AEB-A8EA-4422061C88F3}" dt="2026-01-14T20:15:20.087" v="25034" actId="478"/>
          <ac:picMkLst>
            <pc:docMk/>
            <pc:sldMk cId="2295471359" sldId="2140"/>
            <ac:picMk id="24" creationId="{7116A9D6-3168-A5B8-F570-E56736BC6E3A}"/>
          </ac:picMkLst>
        </pc:picChg>
        <pc:picChg chg="mod">
          <ac:chgData name="Shirley Serban" userId="7f207fc8-03d1-48c7-9795-2440acc08cbb" providerId="ADAL" clId="{17FCBABE-BB0F-5AEB-A8EA-4422061C88F3}" dt="2026-01-08T21:32:48.438" v="22441"/>
          <ac:picMkLst>
            <pc:docMk/>
            <pc:sldMk cId="2295471359" sldId="2140"/>
            <ac:picMk id="28" creationId="{3AC46D86-671C-A934-E52C-5E53D6867478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1-13T22:17:55.291" v="25003" actId="20577"/>
        <pc:sldMkLst>
          <pc:docMk/>
          <pc:sldMk cId="3326560552" sldId="2141"/>
        </pc:sldMkLst>
        <pc:picChg chg="add mod">
          <ac:chgData name="Shirley Serban" userId="7f207fc8-03d1-48c7-9795-2440acc08cbb" providerId="ADAL" clId="{17FCBABE-BB0F-5AEB-A8EA-4422061C88F3}" dt="2026-01-08T21:33:01.823" v="22443" actId="1076"/>
          <ac:picMkLst>
            <pc:docMk/>
            <pc:sldMk cId="3326560552" sldId="2141"/>
            <ac:picMk id="5" creationId="{01FFE5C9-C1B9-D866-60F8-DA03C6AF5CF9}"/>
          </ac:picMkLst>
        </pc:picChg>
        <pc:picChg chg="mod">
          <ac:chgData name="Shirley Serban" userId="7f207fc8-03d1-48c7-9795-2440acc08cbb" providerId="ADAL" clId="{17FCBABE-BB0F-5AEB-A8EA-4422061C88F3}" dt="2026-01-13T20:23:27.682" v="24753" actId="14100"/>
          <ac:picMkLst>
            <pc:docMk/>
            <pc:sldMk cId="3326560552" sldId="2141"/>
            <ac:picMk id="6" creationId="{650423D8-4A42-4F8A-79DF-E866AE0603DE}"/>
          </ac:picMkLst>
        </pc:picChg>
        <pc:picChg chg="add mod">
          <ac:chgData name="Shirley Serban" userId="7f207fc8-03d1-48c7-9795-2440acc08cbb" providerId="ADAL" clId="{17FCBABE-BB0F-5AEB-A8EA-4422061C88F3}" dt="2026-01-08T21:35:49.735" v="22481" actId="1076"/>
          <ac:picMkLst>
            <pc:docMk/>
            <pc:sldMk cId="3326560552" sldId="2141"/>
            <ac:picMk id="8" creationId="{1DA3CAD7-C371-5195-2E09-AD3322278E6E}"/>
          </ac:picMkLst>
        </pc:picChg>
        <pc:picChg chg="mod">
          <ac:chgData name="Shirley Serban" userId="7f207fc8-03d1-48c7-9795-2440acc08cbb" providerId="ADAL" clId="{17FCBABE-BB0F-5AEB-A8EA-4422061C88F3}" dt="2026-01-13T20:23:35.063" v="24756" actId="14100"/>
          <ac:picMkLst>
            <pc:docMk/>
            <pc:sldMk cId="3326560552" sldId="2141"/>
            <ac:picMk id="9" creationId="{8B2FC862-A939-3759-4417-E8ED2CE3090C}"/>
          </ac:picMkLst>
        </pc:picChg>
        <pc:picChg chg="add mod">
          <ac:chgData name="Shirley Serban" userId="7f207fc8-03d1-48c7-9795-2440acc08cbb" providerId="ADAL" clId="{17FCBABE-BB0F-5AEB-A8EA-4422061C88F3}" dt="2026-01-08T21:41:48.467" v="22863" actId="1076"/>
          <ac:picMkLst>
            <pc:docMk/>
            <pc:sldMk cId="3326560552" sldId="2141"/>
            <ac:picMk id="10" creationId="{B6084DA5-5880-31A8-6D6F-2B3DDBDBF5F6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1-13T22:18:11.723" v="25009" actId="20577"/>
        <pc:sldMkLst>
          <pc:docMk/>
          <pc:sldMk cId="3889633399" sldId="2142"/>
        </pc:sldMkLst>
        <pc:spChg chg="add mod">
          <ac:chgData name="Shirley Serban" userId="7f207fc8-03d1-48c7-9795-2440acc08cbb" providerId="ADAL" clId="{17FCBABE-BB0F-5AEB-A8EA-4422061C88F3}" dt="2026-01-08T21:44:45.528" v="22959" actId="767"/>
          <ac:spMkLst>
            <pc:docMk/>
            <pc:sldMk cId="3889633399" sldId="2142"/>
            <ac:spMk id="5" creationId="{C37E7952-3C98-DE6B-CC7D-A3D5E0AD13A7}"/>
          </ac:spMkLst>
        </pc:spChg>
        <pc:picChg chg="add del mod">
          <ac:chgData name="Shirley Serban" userId="7f207fc8-03d1-48c7-9795-2440acc08cbb" providerId="ADAL" clId="{17FCBABE-BB0F-5AEB-A8EA-4422061C88F3}" dt="2026-01-13T20:51:57.838" v="24973" actId="478"/>
          <ac:picMkLst>
            <pc:docMk/>
            <pc:sldMk cId="3889633399" sldId="2142"/>
            <ac:picMk id="2" creationId="{84DEB82F-6D5C-DFC1-E30D-D112AD5EF912}"/>
          </ac:picMkLst>
        </pc:picChg>
        <pc:picChg chg="mod modCrop">
          <ac:chgData name="Shirley Serban" userId="7f207fc8-03d1-48c7-9795-2440acc08cbb" providerId="ADAL" clId="{17FCBABE-BB0F-5AEB-A8EA-4422061C88F3}" dt="2026-01-08T21:50:02.230" v="23198" actId="732"/>
          <ac:picMkLst>
            <pc:docMk/>
            <pc:sldMk cId="3889633399" sldId="2142"/>
            <ac:picMk id="3" creationId="{7A565749-83A5-DCA1-5C28-3FD6D86D84C9}"/>
          </ac:picMkLst>
        </pc:picChg>
        <pc:picChg chg="add del mod">
          <ac:chgData name="Shirley Serban" userId="7f207fc8-03d1-48c7-9795-2440acc08cbb" providerId="ADAL" clId="{17FCBABE-BB0F-5AEB-A8EA-4422061C88F3}" dt="2026-01-13T20:51:59.579" v="24974" actId="478"/>
          <ac:picMkLst>
            <pc:docMk/>
            <pc:sldMk cId="3889633399" sldId="2142"/>
            <ac:picMk id="4" creationId="{8241B80F-BA17-1E0E-E9E1-3BA0E5201E77}"/>
          </ac:picMkLst>
        </pc:picChg>
        <pc:picChg chg="add mod">
          <ac:chgData name="Shirley Serban" userId="7f207fc8-03d1-48c7-9795-2440acc08cbb" providerId="ADAL" clId="{17FCBABE-BB0F-5AEB-A8EA-4422061C88F3}" dt="2026-01-13T20:51:26.008" v="24971"/>
          <ac:picMkLst>
            <pc:docMk/>
            <pc:sldMk cId="3889633399" sldId="2142"/>
            <ac:picMk id="6" creationId="{9B1FA162-8B54-EAFB-3E63-74340372FCB3}"/>
          </ac:picMkLst>
        </pc:picChg>
        <pc:picChg chg="mod modCrop">
          <ac:chgData name="Shirley Serban" userId="7f207fc8-03d1-48c7-9795-2440acc08cbb" providerId="ADAL" clId="{17FCBABE-BB0F-5AEB-A8EA-4422061C88F3}" dt="2026-01-08T21:50:10.540" v="23199" actId="732"/>
          <ac:picMkLst>
            <pc:docMk/>
            <pc:sldMk cId="3889633399" sldId="2142"/>
            <ac:picMk id="7" creationId="{4381F5C0-E55D-C85D-D612-410317B952BF}"/>
          </ac:picMkLst>
        </pc:picChg>
        <pc:picChg chg="add mod">
          <ac:chgData name="Shirley Serban" userId="7f207fc8-03d1-48c7-9795-2440acc08cbb" providerId="ADAL" clId="{17FCBABE-BB0F-5AEB-A8EA-4422061C88F3}" dt="2026-01-13T20:52:00.464" v="24975"/>
          <ac:picMkLst>
            <pc:docMk/>
            <pc:sldMk cId="3889633399" sldId="2142"/>
            <ac:picMk id="8" creationId="{3D0456FB-9D49-45B6-AC15-A7B78BE5766F}"/>
          </ac:picMkLst>
        </pc:picChg>
        <pc:picChg chg="add mod">
          <ac:chgData name="Shirley Serban" userId="7f207fc8-03d1-48c7-9795-2440acc08cbb" providerId="ADAL" clId="{17FCBABE-BB0F-5AEB-A8EA-4422061C88F3}" dt="2026-01-13T20:52:00.464" v="24975"/>
          <ac:picMkLst>
            <pc:docMk/>
            <pc:sldMk cId="3889633399" sldId="2142"/>
            <ac:picMk id="9" creationId="{733DE126-0815-8DF1-B8A7-CDF75D1B19A9}"/>
          </ac:picMkLst>
        </pc:picChg>
        <pc:picChg chg="add del mod">
          <ac:chgData name="Shirley Serban" userId="7f207fc8-03d1-48c7-9795-2440acc08cbb" providerId="ADAL" clId="{17FCBABE-BB0F-5AEB-A8EA-4422061C88F3}" dt="2026-01-13T20:29:06.357" v="24822" actId="478"/>
          <ac:picMkLst>
            <pc:docMk/>
            <pc:sldMk cId="3889633399" sldId="2142"/>
            <ac:picMk id="17" creationId="{0AADAFEA-8E87-7A9A-A0A5-86875060DAEA}"/>
          </ac:picMkLst>
        </pc:picChg>
        <pc:picChg chg="add del mod">
          <ac:chgData name="Shirley Serban" userId="7f207fc8-03d1-48c7-9795-2440acc08cbb" providerId="ADAL" clId="{17FCBABE-BB0F-5AEB-A8EA-4422061C88F3}" dt="2026-01-13T20:29:06.357" v="24822" actId="478"/>
          <ac:picMkLst>
            <pc:docMk/>
            <pc:sldMk cId="3889633399" sldId="2142"/>
            <ac:picMk id="19" creationId="{F2440B6A-AA80-5EF5-CEAB-A19064AC4BB1}"/>
          </ac:picMkLst>
        </pc:picChg>
        <pc:picChg chg="add del mod">
          <ac:chgData name="Shirley Serban" userId="7f207fc8-03d1-48c7-9795-2440acc08cbb" providerId="ADAL" clId="{17FCBABE-BB0F-5AEB-A8EA-4422061C88F3}" dt="2026-01-13T20:49:24.437" v="24952" actId="478"/>
          <ac:picMkLst>
            <pc:docMk/>
            <pc:sldMk cId="3889633399" sldId="2142"/>
            <ac:picMk id="20" creationId="{867A50C9-0ABC-4086-BEEC-365439E0017F}"/>
          </ac:picMkLst>
        </pc:picChg>
        <pc:picChg chg="mod modCrop">
          <ac:chgData name="Shirley Serban" userId="7f207fc8-03d1-48c7-9795-2440acc08cbb" providerId="ADAL" clId="{17FCBABE-BB0F-5AEB-A8EA-4422061C88F3}" dt="2026-01-08T21:50:18.220" v="23201" actId="732"/>
          <ac:picMkLst>
            <pc:docMk/>
            <pc:sldMk cId="3889633399" sldId="2142"/>
            <ac:picMk id="23" creationId="{5AE6AF8C-29E8-22EE-D1C7-9E633C604F7F}"/>
          </ac:picMkLst>
        </pc:picChg>
      </pc:sldChg>
      <pc:sldChg chg="addSp modSp add mod modTransition modAnim modNotesTx">
        <pc:chgData name="Shirley Serban" userId="7f207fc8-03d1-48c7-9795-2440acc08cbb" providerId="ADAL" clId="{17FCBABE-BB0F-5AEB-A8EA-4422061C88F3}" dt="2026-01-13T22:18:14.562" v="25010" actId="20577"/>
        <pc:sldMkLst>
          <pc:docMk/>
          <pc:sldMk cId="3943792892" sldId="2143"/>
        </pc:sldMkLst>
        <pc:spChg chg="mod">
          <ac:chgData name="Shirley Serban" userId="7f207fc8-03d1-48c7-9795-2440acc08cbb" providerId="ADAL" clId="{17FCBABE-BB0F-5AEB-A8EA-4422061C88F3}" dt="2026-01-08T22:03:50.089" v="23398" actId="1076"/>
          <ac:spMkLst>
            <pc:docMk/>
            <pc:sldMk cId="3943792892" sldId="2143"/>
            <ac:spMk id="4" creationId="{01D36435-F55C-BC9A-10B6-89B0B2A8E862}"/>
          </ac:spMkLst>
        </pc:spChg>
        <pc:spChg chg="add mod">
          <ac:chgData name="Shirley Serban" userId="7f207fc8-03d1-48c7-9795-2440acc08cbb" providerId="ADAL" clId="{17FCBABE-BB0F-5AEB-A8EA-4422061C88F3}" dt="2026-01-08T22:03:58.755" v="23401" actId="14100"/>
          <ac:spMkLst>
            <pc:docMk/>
            <pc:sldMk cId="3943792892" sldId="2143"/>
            <ac:spMk id="9" creationId="{AEA93FC8-F35A-BC6C-2D7D-8BC1BCF998C8}"/>
          </ac:spMkLst>
        </pc:spChg>
        <pc:spChg chg="add mod">
          <ac:chgData name="Shirley Serban" userId="7f207fc8-03d1-48c7-9795-2440acc08cbb" providerId="ADAL" clId="{17FCBABE-BB0F-5AEB-A8EA-4422061C88F3}" dt="2026-01-08T22:05:48.923" v="23419"/>
          <ac:spMkLst>
            <pc:docMk/>
            <pc:sldMk cId="3943792892" sldId="2143"/>
            <ac:spMk id="17" creationId="{1372370B-2653-C363-355D-ED263E95EBF8}"/>
          </ac:spMkLst>
        </pc:spChg>
        <pc:picChg chg="add mod">
          <ac:chgData name="Shirley Serban" userId="7f207fc8-03d1-48c7-9795-2440acc08cbb" providerId="ADAL" clId="{17FCBABE-BB0F-5AEB-A8EA-4422061C88F3}" dt="2026-01-08T22:01:02.915" v="23377"/>
          <ac:picMkLst>
            <pc:docMk/>
            <pc:sldMk cId="3943792892" sldId="2143"/>
            <ac:picMk id="6" creationId="{270611E1-0928-D3A2-961D-E056515010CC}"/>
          </ac:picMkLst>
        </pc:picChg>
        <pc:picChg chg="mod">
          <ac:chgData name="Shirley Serban" userId="7f207fc8-03d1-48c7-9795-2440acc08cbb" providerId="ADAL" clId="{17FCBABE-BB0F-5AEB-A8EA-4422061C88F3}" dt="2026-01-13T20:34:22.819" v="24860" actId="1076"/>
          <ac:picMkLst>
            <pc:docMk/>
            <pc:sldMk cId="3943792892" sldId="2143"/>
            <ac:picMk id="10" creationId="{DC933415-F505-F138-BE7D-EE351B2822CA}"/>
          </ac:picMkLst>
        </pc:picChg>
        <pc:picChg chg="mod">
          <ac:chgData name="Shirley Serban" userId="7f207fc8-03d1-48c7-9795-2440acc08cbb" providerId="ADAL" clId="{17FCBABE-BB0F-5AEB-A8EA-4422061C88F3}" dt="2026-01-13T20:34:13.802" v="24858" actId="1076"/>
          <ac:picMkLst>
            <pc:docMk/>
            <pc:sldMk cId="3943792892" sldId="2143"/>
            <ac:picMk id="12" creationId="{26CE2B90-6EC3-E3D1-8DF2-FA1081D9FEEF}"/>
          </ac:picMkLst>
        </pc:picChg>
        <pc:picChg chg="mod">
          <ac:chgData name="Shirley Serban" userId="7f207fc8-03d1-48c7-9795-2440acc08cbb" providerId="ADAL" clId="{17FCBABE-BB0F-5AEB-A8EA-4422061C88F3}" dt="2026-01-13T20:35:22.986" v="24867" actId="1076"/>
          <ac:picMkLst>
            <pc:docMk/>
            <pc:sldMk cId="3943792892" sldId="2143"/>
            <ac:picMk id="13" creationId="{847AC871-6EFD-5913-A4D5-8FBB9B0647D1}"/>
          </ac:picMkLst>
        </pc:picChg>
        <pc:picChg chg="mod">
          <ac:chgData name="Shirley Serban" userId="7f207fc8-03d1-48c7-9795-2440acc08cbb" providerId="ADAL" clId="{17FCBABE-BB0F-5AEB-A8EA-4422061C88F3}" dt="2026-01-13T20:51:14.451" v="24970"/>
          <ac:picMkLst>
            <pc:docMk/>
            <pc:sldMk cId="3943792892" sldId="2143"/>
            <ac:picMk id="14" creationId="{08935752-F780-5638-E879-4BD0D68D3121}"/>
          </ac:picMkLst>
        </pc:picChg>
        <pc:picChg chg="mod">
          <ac:chgData name="Shirley Serban" userId="7f207fc8-03d1-48c7-9795-2440acc08cbb" providerId="ADAL" clId="{17FCBABE-BB0F-5AEB-A8EA-4422061C88F3}" dt="2026-01-13T20:35:27.079" v="24868" actId="1076"/>
          <ac:picMkLst>
            <pc:docMk/>
            <pc:sldMk cId="3943792892" sldId="2143"/>
            <ac:picMk id="15" creationId="{7B233977-4EB1-1E79-682F-372F3C572C96}"/>
          </ac:picMkLst>
        </pc:picChg>
        <pc:picChg chg="mod">
          <ac:chgData name="Shirley Serban" userId="7f207fc8-03d1-48c7-9795-2440acc08cbb" providerId="ADAL" clId="{17FCBABE-BB0F-5AEB-A8EA-4422061C88F3}" dt="2026-01-13T20:34:19.174" v="24859" actId="1076"/>
          <ac:picMkLst>
            <pc:docMk/>
            <pc:sldMk cId="3943792892" sldId="2143"/>
            <ac:picMk id="16" creationId="{1ECB442D-9CD8-0C09-F7E1-6EB6C5500C2C}"/>
          </ac:picMkLst>
        </pc:picChg>
        <pc:picChg chg="add mod">
          <ac:chgData name="Shirley Serban" userId="7f207fc8-03d1-48c7-9795-2440acc08cbb" providerId="ADAL" clId="{17FCBABE-BB0F-5AEB-A8EA-4422061C88F3}" dt="2026-01-08T22:06:18.882" v="23421" actId="1076"/>
          <ac:picMkLst>
            <pc:docMk/>
            <pc:sldMk cId="3943792892" sldId="2143"/>
            <ac:picMk id="18" creationId="{2AD21E50-E018-60CF-C493-CB7B29E6ACB1}"/>
          </ac:picMkLst>
        </pc:picChg>
        <pc:picChg chg="add mod">
          <ac:chgData name="Shirley Serban" userId="7f207fc8-03d1-48c7-9795-2440acc08cbb" providerId="ADAL" clId="{17FCBABE-BB0F-5AEB-A8EA-4422061C88F3}" dt="2026-01-13T20:48:54.344" v="24949" actId="1076"/>
          <ac:picMkLst>
            <pc:docMk/>
            <pc:sldMk cId="3943792892" sldId="2143"/>
            <ac:picMk id="19" creationId="{5D244870-AF58-DF4D-952E-36031395B9C3}"/>
          </ac:picMkLst>
        </pc:picChg>
      </pc:sldChg>
      <pc:sldChg chg="delSp modSp add mod modTransition delAnim modAnim modNotesTx">
        <pc:chgData name="Shirley Serban" userId="7f207fc8-03d1-48c7-9795-2440acc08cbb" providerId="ADAL" clId="{17FCBABE-BB0F-5AEB-A8EA-4422061C88F3}" dt="2026-01-13T22:18:17.074" v="25011" actId="20577"/>
        <pc:sldMkLst>
          <pc:docMk/>
          <pc:sldMk cId="4198342400" sldId="2144"/>
        </pc:sldMkLst>
        <pc:spChg chg="mod">
          <ac:chgData name="Shirley Serban" userId="7f207fc8-03d1-48c7-9795-2440acc08cbb" providerId="ADAL" clId="{17FCBABE-BB0F-5AEB-A8EA-4422061C88F3}" dt="2026-01-08T22:12:41.089" v="23487" actId="1076"/>
          <ac:spMkLst>
            <pc:docMk/>
            <pc:sldMk cId="4198342400" sldId="2144"/>
            <ac:spMk id="9" creationId="{7D367E95-ECFC-7F62-8FC8-314026B41E9F}"/>
          </ac:spMkLst>
        </pc:spChg>
        <pc:spChg chg="mod">
          <ac:chgData name="Shirley Serban" userId="7f207fc8-03d1-48c7-9795-2440acc08cbb" providerId="ADAL" clId="{17FCBABE-BB0F-5AEB-A8EA-4422061C88F3}" dt="2026-01-08T22:12:59.582" v="23488" actId="1076"/>
          <ac:spMkLst>
            <pc:docMk/>
            <pc:sldMk cId="4198342400" sldId="2144"/>
            <ac:spMk id="17" creationId="{922527CA-27AF-87F7-21C0-35E2609F1E7D}"/>
          </ac:spMkLst>
        </pc:spChg>
        <pc:picChg chg="mod">
          <ac:chgData name="Shirley Serban" userId="7f207fc8-03d1-48c7-9795-2440acc08cbb" providerId="ADAL" clId="{17FCBABE-BB0F-5AEB-A8EA-4422061C88F3}" dt="2026-01-13T20:38:28.287" v="24881" actId="1076"/>
          <ac:picMkLst>
            <pc:docMk/>
            <pc:sldMk cId="4198342400" sldId="2144"/>
            <ac:picMk id="10" creationId="{2426FE7B-8A17-5405-2D53-EB67EE350AE3}"/>
          </ac:picMkLst>
        </pc:picChg>
        <pc:picChg chg="mod">
          <ac:chgData name="Shirley Serban" userId="7f207fc8-03d1-48c7-9795-2440acc08cbb" providerId="ADAL" clId="{17FCBABE-BB0F-5AEB-A8EA-4422061C88F3}" dt="2026-01-13T20:38:24.132" v="24880" actId="1076"/>
          <ac:picMkLst>
            <pc:docMk/>
            <pc:sldMk cId="4198342400" sldId="2144"/>
            <ac:picMk id="12" creationId="{156EC3A9-CAA6-5123-677C-34AB08E114FB}"/>
          </ac:picMkLst>
        </pc:picChg>
        <pc:picChg chg="mod">
          <ac:chgData name="Shirley Serban" userId="7f207fc8-03d1-48c7-9795-2440acc08cbb" providerId="ADAL" clId="{17FCBABE-BB0F-5AEB-A8EA-4422061C88F3}" dt="2026-01-13T20:38:44.592" v="24884" actId="1076"/>
          <ac:picMkLst>
            <pc:docMk/>
            <pc:sldMk cId="4198342400" sldId="2144"/>
            <ac:picMk id="13" creationId="{7BF22746-9702-464B-C12C-695566FE93DC}"/>
          </ac:picMkLst>
        </pc:picChg>
        <pc:picChg chg="mod">
          <ac:chgData name="Shirley Serban" userId="7f207fc8-03d1-48c7-9795-2440acc08cbb" providerId="ADAL" clId="{17FCBABE-BB0F-5AEB-A8EA-4422061C88F3}" dt="2026-01-13T20:38:39.604" v="24883" actId="1076"/>
          <ac:picMkLst>
            <pc:docMk/>
            <pc:sldMk cId="4198342400" sldId="2144"/>
            <ac:picMk id="14" creationId="{AC5A16D2-1EF0-DB1F-2380-1A09E00DD5FC}"/>
          </ac:picMkLst>
        </pc:picChg>
      </pc:sldChg>
      <pc:sldChg chg="addSp modSp add del mod modAnim">
        <pc:chgData name="Shirley Serban" userId="7f207fc8-03d1-48c7-9795-2440acc08cbb" providerId="ADAL" clId="{17FCBABE-BB0F-5AEB-A8EA-4422061C88F3}" dt="2026-01-13T20:46:30.042" v="24919" actId="2696"/>
        <pc:sldMkLst>
          <pc:docMk/>
          <pc:sldMk cId="3915195066" sldId="2145"/>
        </pc:sldMkLst>
      </pc:sldChg>
      <pc:sldChg chg="addSp modSp add mod modTransition modAnim modNotesTx">
        <pc:chgData name="Shirley Serban" userId="7f207fc8-03d1-48c7-9795-2440acc08cbb" providerId="ADAL" clId="{17FCBABE-BB0F-5AEB-A8EA-4422061C88F3}" dt="2026-01-13T22:18:22.242" v="25013" actId="20577"/>
        <pc:sldMkLst>
          <pc:docMk/>
          <pc:sldMk cId="133001006" sldId="2146"/>
        </pc:sldMkLst>
        <pc:spChg chg="mod">
          <ac:chgData name="Shirley Serban" userId="7f207fc8-03d1-48c7-9795-2440acc08cbb" providerId="ADAL" clId="{17FCBABE-BB0F-5AEB-A8EA-4422061C88F3}" dt="2026-01-13T20:46:54.933" v="24926" actId="20577"/>
          <ac:spMkLst>
            <pc:docMk/>
            <pc:sldMk cId="133001006" sldId="2146"/>
            <ac:spMk id="9" creationId="{6715986E-B539-0891-57CB-950A1A923FCE}"/>
          </ac:spMkLst>
        </pc:spChg>
        <pc:spChg chg="mod">
          <ac:chgData name="Shirley Serban" userId="7f207fc8-03d1-48c7-9795-2440acc08cbb" providerId="ADAL" clId="{17FCBABE-BB0F-5AEB-A8EA-4422061C88F3}" dt="2026-01-13T20:47:19.457" v="24940" actId="20577"/>
          <ac:spMkLst>
            <pc:docMk/>
            <pc:sldMk cId="133001006" sldId="2146"/>
            <ac:spMk id="17" creationId="{08AF88E4-8076-57FC-9B2F-521C4636AB29}"/>
          </ac:spMkLst>
        </pc:spChg>
        <pc:picChg chg="add mod">
          <ac:chgData name="Shirley Serban" userId="7f207fc8-03d1-48c7-9795-2440acc08cbb" providerId="ADAL" clId="{17FCBABE-BB0F-5AEB-A8EA-4422061C88F3}" dt="2026-01-08T22:16:00.986" v="23532" actId="1076"/>
          <ac:picMkLst>
            <pc:docMk/>
            <pc:sldMk cId="133001006" sldId="2146"/>
            <ac:picMk id="8" creationId="{F1D56F47-AA0D-A44A-CDFD-F6C7D8E87042}"/>
          </ac:picMkLst>
        </pc:picChg>
        <pc:picChg chg="mod">
          <ac:chgData name="Shirley Serban" userId="7f207fc8-03d1-48c7-9795-2440acc08cbb" providerId="ADAL" clId="{17FCBABE-BB0F-5AEB-A8EA-4422061C88F3}" dt="2026-01-13T20:42:01.183" v="24901" actId="1076"/>
          <ac:picMkLst>
            <pc:docMk/>
            <pc:sldMk cId="133001006" sldId="2146"/>
            <ac:picMk id="10" creationId="{82A59EA2-F369-DA15-6B95-E722F796C9B5}"/>
          </ac:picMkLst>
        </pc:picChg>
        <pc:picChg chg="mod">
          <ac:chgData name="Shirley Serban" userId="7f207fc8-03d1-48c7-9795-2440acc08cbb" providerId="ADAL" clId="{17FCBABE-BB0F-5AEB-A8EA-4422061C88F3}" dt="2026-01-13T20:41:56.284" v="24900" actId="1076"/>
          <ac:picMkLst>
            <pc:docMk/>
            <pc:sldMk cId="133001006" sldId="2146"/>
            <ac:picMk id="12" creationId="{E5B75C9C-19B7-03E4-CE63-AE3DE383823F}"/>
          </ac:picMkLst>
        </pc:picChg>
        <pc:picChg chg="mod">
          <ac:chgData name="Shirley Serban" userId="7f207fc8-03d1-48c7-9795-2440acc08cbb" providerId="ADAL" clId="{17FCBABE-BB0F-5AEB-A8EA-4422061C88F3}" dt="2026-01-13T20:41:41.083" v="24898" actId="1076"/>
          <ac:picMkLst>
            <pc:docMk/>
            <pc:sldMk cId="133001006" sldId="2146"/>
            <ac:picMk id="13" creationId="{65D2A6B2-50D7-276E-CDD2-5FED0A12AA85}"/>
          </ac:picMkLst>
        </pc:picChg>
        <pc:picChg chg="mod">
          <ac:chgData name="Shirley Serban" userId="7f207fc8-03d1-48c7-9795-2440acc08cbb" providerId="ADAL" clId="{17FCBABE-BB0F-5AEB-A8EA-4422061C88F3}" dt="2026-01-13T20:41:36.797" v="24897" actId="1076"/>
          <ac:picMkLst>
            <pc:docMk/>
            <pc:sldMk cId="133001006" sldId="2146"/>
            <ac:picMk id="14" creationId="{2A634C1E-3C61-E77C-71D7-E77EA65428FD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1-13T22:16:49.513" v="24987" actId="20577"/>
        <pc:sldMkLst>
          <pc:docMk/>
          <pc:sldMk cId="4012820131" sldId="2147"/>
        </pc:sldMkLst>
        <pc:spChg chg="mod">
          <ac:chgData name="Shirley Serban" userId="7f207fc8-03d1-48c7-9795-2440acc08cbb" providerId="ADAL" clId="{17FCBABE-BB0F-5AEB-A8EA-4422061C88F3}" dt="2026-01-13T20:07:17.997" v="24620" actId="6549"/>
          <ac:spMkLst>
            <pc:docMk/>
            <pc:sldMk cId="4012820131" sldId="2147"/>
            <ac:spMk id="4" creationId="{4CCF4576-15DD-4579-D82C-59655B1D30AB}"/>
          </ac:spMkLst>
        </pc:spChg>
        <pc:spChg chg="mod">
          <ac:chgData name="Shirley Serban" userId="7f207fc8-03d1-48c7-9795-2440acc08cbb" providerId="ADAL" clId="{17FCBABE-BB0F-5AEB-A8EA-4422061C88F3}" dt="2026-01-13T20:07:35.637" v="24629" actId="1076"/>
          <ac:spMkLst>
            <pc:docMk/>
            <pc:sldMk cId="4012820131" sldId="2147"/>
            <ac:spMk id="5" creationId="{416A82D7-A145-321B-3EF2-B28EAF52C696}"/>
          </ac:spMkLst>
        </pc:spChg>
        <pc:spChg chg="mod">
          <ac:chgData name="Shirley Serban" userId="7f207fc8-03d1-48c7-9795-2440acc08cbb" providerId="ADAL" clId="{17FCBABE-BB0F-5AEB-A8EA-4422061C88F3}" dt="2026-01-13T20:07:39.275" v="24630" actId="1076"/>
          <ac:spMkLst>
            <pc:docMk/>
            <pc:sldMk cId="4012820131" sldId="2147"/>
            <ac:spMk id="7" creationId="{801487B1-D9F7-D779-7DA5-51D6E8508275}"/>
          </ac:spMkLst>
        </pc:spChg>
        <pc:picChg chg="add del mod">
          <ac:chgData name="Shirley Serban" userId="7f207fc8-03d1-48c7-9795-2440acc08cbb" providerId="ADAL" clId="{17FCBABE-BB0F-5AEB-A8EA-4422061C88F3}" dt="2026-01-13T20:06:48.670" v="24614" actId="478"/>
          <ac:picMkLst>
            <pc:docMk/>
            <pc:sldMk cId="4012820131" sldId="2147"/>
            <ac:picMk id="2" creationId="{8C545142-024B-1AEB-4F66-88F330F0BF75}"/>
          </ac:picMkLst>
        </pc:picChg>
        <pc:picChg chg="add mod">
          <ac:chgData name="Shirley Serban" userId="7f207fc8-03d1-48c7-9795-2440acc08cbb" providerId="ADAL" clId="{17FCBABE-BB0F-5AEB-A8EA-4422061C88F3}" dt="2026-01-13T20:07:30.400" v="24628" actId="1038"/>
          <ac:picMkLst>
            <pc:docMk/>
            <pc:sldMk cId="4012820131" sldId="2147"/>
            <ac:picMk id="6" creationId="{4FC3682B-4ACE-48AD-F9C2-C0C5435139DD}"/>
          </ac:picMkLst>
        </pc:picChg>
        <pc:picChg chg="add del mod">
          <ac:chgData name="Shirley Serban" userId="7f207fc8-03d1-48c7-9795-2440acc08cbb" providerId="ADAL" clId="{17FCBABE-BB0F-5AEB-A8EA-4422061C88F3}" dt="2026-01-13T20:06:48.670" v="24614" actId="478"/>
          <ac:picMkLst>
            <pc:docMk/>
            <pc:sldMk cId="4012820131" sldId="2147"/>
            <ac:picMk id="9" creationId="{8D4D2C8B-9053-7F22-25B9-97A9371AD01F}"/>
          </ac:picMkLst>
        </pc:picChg>
        <pc:picChg chg="add mod">
          <ac:chgData name="Shirley Serban" userId="7f207fc8-03d1-48c7-9795-2440acc08cbb" providerId="ADAL" clId="{17FCBABE-BB0F-5AEB-A8EA-4422061C88F3}" dt="2026-01-13T20:07:24.773" v="24621" actId="167"/>
          <ac:picMkLst>
            <pc:docMk/>
            <pc:sldMk cId="4012820131" sldId="2147"/>
            <ac:picMk id="10" creationId="{700A2BE1-DBA3-A02C-AFCF-8B3C9EBCE54A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1-13T22:18:24.720" v="25014" actId="20577"/>
        <pc:sldMkLst>
          <pc:docMk/>
          <pc:sldMk cId="1594818705" sldId="2148"/>
        </pc:sldMkLst>
        <pc:picChg chg="add del mod">
          <ac:chgData name="Shirley Serban" userId="7f207fc8-03d1-48c7-9795-2440acc08cbb" providerId="ADAL" clId="{17FCBABE-BB0F-5AEB-A8EA-4422061C88F3}" dt="2026-01-13T20:52:15.310" v="24980" actId="478"/>
          <ac:picMkLst>
            <pc:docMk/>
            <pc:sldMk cId="1594818705" sldId="2148"/>
            <ac:picMk id="2" creationId="{9EA957B4-3683-D029-88C4-216D652BAC45}"/>
          </ac:picMkLst>
        </pc:picChg>
        <pc:picChg chg="add del mod">
          <ac:chgData name="Shirley Serban" userId="7f207fc8-03d1-48c7-9795-2440acc08cbb" providerId="ADAL" clId="{17FCBABE-BB0F-5AEB-A8EA-4422061C88F3}" dt="2026-01-13T20:52:13.671" v="24978" actId="478"/>
          <ac:picMkLst>
            <pc:docMk/>
            <pc:sldMk cId="1594818705" sldId="2148"/>
            <ac:picMk id="4" creationId="{753BA967-DECA-867F-3C2F-5032151B3A9F}"/>
          </ac:picMkLst>
        </pc:picChg>
        <pc:picChg chg="add mod">
          <ac:chgData name="Shirley Serban" userId="7f207fc8-03d1-48c7-9795-2440acc08cbb" providerId="ADAL" clId="{17FCBABE-BB0F-5AEB-A8EA-4422061C88F3}" dt="2026-01-13T20:52:16.361" v="24981"/>
          <ac:picMkLst>
            <pc:docMk/>
            <pc:sldMk cId="1594818705" sldId="2148"/>
            <ac:picMk id="6" creationId="{4A6C32B6-1137-66AE-D689-BF80583850D1}"/>
          </ac:picMkLst>
        </pc:picChg>
        <pc:picChg chg="add mod">
          <ac:chgData name="Shirley Serban" userId="7f207fc8-03d1-48c7-9795-2440acc08cbb" providerId="ADAL" clId="{17FCBABE-BB0F-5AEB-A8EA-4422061C88F3}" dt="2026-01-13T20:52:16.361" v="24981"/>
          <ac:picMkLst>
            <pc:docMk/>
            <pc:sldMk cId="1594818705" sldId="2148"/>
            <ac:picMk id="8" creationId="{4900D88B-0DAA-5A43-0559-9E2DAB8CC867}"/>
          </ac:picMkLst>
        </pc:picChg>
        <pc:picChg chg="add mod">
          <ac:chgData name="Shirley Serban" userId="7f207fc8-03d1-48c7-9795-2440acc08cbb" providerId="ADAL" clId="{17FCBABE-BB0F-5AEB-A8EA-4422061C88F3}" dt="2026-01-13T20:52:16.361" v="24981"/>
          <ac:picMkLst>
            <pc:docMk/>
            <pc:sldMk cId="1594818705" sldId="2148"/>
            <ac:picMk id="9" creationId="{23F1F113-B132-AEFF-6AB4-BB27C8F80612}"/>
          </ac:picMkLst>
        </pc:picChg>
        <pc:picChg chg="del">
          <ac:chgData name="Shirley Serban" userId="7f207fc8-03d1-48c7-9795-2440acc08cbb" providerId="ADAL" clId="{17FCBABE-BB0F-5AEB-A8EA-4422061C88F3}" dt="2026-01-13T20:48:17.438" v="24941" actId="478"/>
          <ac:picMkLst>
            <pc:docMk/>
            <pc:sldMk cId="1594818705" sldId="2148"/>
            <ac:picMk id="17" creationId="{963ECD37-D779-5EEC-5D4C-2189C2554D41}"/>
          </ac:picMkLst>
        </pc:picChg>
        <pc:picChg chg="del">
          <ac:chgData name="Shirley Serban" userId="7f207fc8-03d1-48c7-9795-2440acc08cbb" providerId="ADAL" clId="{17FCBABE-BB0F-5AEB-A8EA-4422061C88F3}" dt="2026-01-13T20:48:17.438" v="24941" actId="478"/>
          <ac:picMkLst>
            <pc:docMk/>
            <pc:sldMk cId="1594818705" sldId="2148"/>
            <ac:picMk id="19" creationId="{A32EEC95-1C51-F079-6988-D9A3B8D6F0D2}"/>
          </ac:picMkLst>
        </pc:picChg>
        <pc:picChg chg="del">
          <ac:chgData name="Shirley Serban" userId="7f207fc8-03d1-48c7-9795-2440acc08cbb" providerId="ADAL" clId="{17FCBABE-BB0F-5AEB-A8EA-4422061C88F3}" dt="2026-01-13T20:52:14.663" v="24979" actId="478"/>
          <ac:picMkLst>
            <pc:docMk/>
            <pc:sldMk cId="1594818705" sldId="2148"/>
            <ac:picMk id="20" creationId="{1B8A237A-64F0-D2AA-7476-76A0EB903F80}"/>
          </ac:picMkLst>
        </pc:picChg>
      </pc:sldChg>
      <pc:sldChg chg="add del modNotesTx">
        <pc:chgData name="Shirley Serban" userId="7f207fc8-03d1-48c7-9795-2440acc08cbb" providerId="ADAL" clId="{17FCBABE-BB0F-5AEB-A8EA-4422061C88F3}" dt="2026-01-13T20:48:35.398" v="24943" actId="2696"/>
        <pc:sldMkLst>
          <pc:docMk/>
          <pc:sldMk cId="529362347" sldId="2149"/>
        </pc:sldMkLst>
      </pc:sldChg>
      <pc:sldChg chg="add del">
        <pc:chgData name="Shirley Serban" userId="7f207fc8-03d1-48c7-9795-2440acc08cbb" providerId="ADAL" clId="{17FCBABE-BB0F-5AEB-A8EA-4422061C88F3}" dt="2026-01-13T20:48:35.404" v="24944" actId="2696"/>
        <pc:sldMkLst>
          <pc:docMk/>
          <pc:sldMk cId="3716019492" sldId="2150"/>
        </pc:sldMkLst>
      </pc:sldChg>
      <pc:sldChg chg="add del">
        <pc:chgData name="Shirley Serban" userId="7f207fc8-03d1-48c7-9795-2440acc08cbb" providerId="ADAL" clId="{17FCBABE-BB0F-5AEB-A8EA-4422061C88F3}" dt="2026-01-13T20:48:35.410" v="24946" actId="2696"/>
        <pc:sldMkLst>
          <pc:docMk/>
          <pc:sldMk cId="360321730" sldId="2151"/>
        </pc:sldMkLst>
      </pc:sldChg>
      <pc:sldChg chg="add del">
        <pc:chgData name="Shirley Serban" userId="7f207fc8-03d1-48c7-9795-2440acc08cbb" providerId="ADAL" clId="{17FCBABE-BB0F-5AEB-A8EA-4422061C88F3}" dt="2026-01-13T20:48:35.406" v="24945" actId="2696"/>
        <pc:sldMkLst>
          <pc:docMk/>
          <pc:sldMk cId="1890809127" sldId="2152"/>
        </pc:sldMkLst>
      </pc:sldChg>
      <pc:sldChg chg="addSp delSp modSp add mod delAnim modAnim modNotesTx">
        <pc:chgData name="Shirley Serban" userId="7f207fc8-03d1-48c7-9795-2440acc08cbb" providerId="ADAL" clId="{17FCBABE-BB0F-5AEB-A8EA-4422061C88F3}" dt="2026-01-13T22:18:19.707" v="25012" actId="20577"/>
        <pc:sldMkLst>
          <pc:docMk/>
          <pc:sldMk cId="3829393451" sldId="2153"/>
        </pc:sldMkLst>
        <pc:spChg chg="del">
          <ac:chgData name="Shirley Serban" userId="7f207fc8-03d1-48c7-9795-2440acc08cbb" providerId="ADAL" clId="{17FCBABE-BB0F-5AEB-A8EA-4422061C88F3}" dt="2026-01-13T20:42:49.880" v="24903" actId="478"/>
          <ac:spMkLst>
            <pc:docMk/>
            <pc:sldMk cId="3829393451" sldId="2153"/>
            <ac:spMk id="9" creationId="{B266D7C5-1460-2EFB-D32F-37A22C390CA6}"/>
          </ac:spMkLst>
        </pc:spChg>
        <pc:spChg chg="add mod">
          <ac:chgData name="Shirley Serban" userId="7f207fc8-03d1-48c7-9795-2440acc08cbb" providerId="ADAL" clId="{17FCBABE-BB0F-5AEB-A8EA-4422061C88F3}" dt="2026-01-13T20:43:03.361" v="24905"/>
          <ac:spMkLst>
            <pc:docMk/>
            <pc:sldMk cId="3829393451" sldId="2153"/>
            <ac:spMk id="15" creationId="{3A660274-75A6-A0C7-12F7-2494D3292AFB}"/>
          </ac:spMkLst>
        </pc:spChg>
        <pc:spChg chg="add mod">
          <ac:chgData name="Shirley Serban" userId="7f207fc8-03d1-48c7-9795-2440acc08cbb" providerId="ADAL" clId="{17FCBABE-BB0F-5AEB-A8EA-4422061C88F3}" dt="2026-01-13T20:45:22.260" v="24918" actId="20577"/>
          <ac:spMkLst>
            <pc:docMk/>
            <pc:sldMk cId="3829393451" sldId="2153"/>
            <ac:spMk id="16" creationId="{C2634E8A-8F77-8B93-47A2-BC3816E32AC4}"/>
          </ac:spMkLst>
        </pc:spChg>
        <pc:spChg chg="del">
          <ac:chgData name="Shirley Serban" userId="7f207fc8-03d1-48c7-9795-2440acc08cbb" providerId="ADAL" clId="{17FCBABE-BB0F-5AEB-A8EA-4422061C88F3}" dt="2026-01-13T20:42:49.880" v="24903" actId="478"/>
          <ac:spMkLst>
            <pc:docMk/>
            <pc:sldMk cId="3829393451" sldId="2153"/>
            <ac:spMk id="17" creationId="{CFB7CA1B-BB6C-943C-A6D7-13E563925AC6}"/>
          </ac:spMkLst>
        </pc:spChg>
        <pc:picChg chg="del">
          <ac:chgData name="Shirley Serban" userId="7f207fc8-03d1-48c7-9795-2440acc08cbb" providerId="ADAL" clId="{17FCBABE-BB0F-5AEB-A8EA-4422061C88F3}" dt="2026-01-13T20:42:49.880" v="24903" actId="478"/>
          <ac:picMkLst>
            <pc:docMk/>
            <pc:sldMk cId="3829393451" sldId="2153"/>
            <ac:picMk id="6" creationId="{B6074F47-A5E1-9EBC-46D4-D2252F5FCCCC}"/>
          </ac:picMkLst>
        </pc:picChg>
        <pc:picChg chg="add mod">
          <ac:chgData name="Shirley Serban" userId="7f207fc8-03d1-48c7-9795-2440acc08cbb" providerId="ADAL" clId="{17FCBABE-BB0F-5AEB-A8EA-4422061C88F3}" dt="2026-01-13T20:43:03.361" v="24905"/>
          <ac:picMkLst>
            <pc:docMk/>
            <pc:sldMk cId="3829393451" sldId="2153"/>
            <ac:picMk id="8" creationId="{3969FFF8-0A97-5D83-BDEB-2534B521D43F}"/>
          </ac:picMkLst>
        </pc:picChg>
      </pc:sldChg>
      <pc:sldChg chg="add modNotesTx">
        <pc:chgData name="Shirley Serban" userId="7f207fc8-03d1-48c7-9795-2440acc08cbb" providerId="ADAL" clId="{17FCBABE-BB0F-5AEB-A8EA-4422061C88F3}" dt="2026-01-13T22:18:26.987" v="25015" actId="20577"/>
        <pc:sldMkLst>
          <pc:docMk/>
          <pc:sldMk cId="2642464510" sldId="2154"/>
        </pc:sldMkLst>
      </pc:sldChg>
      <pc:sldChg chg="add modNotesTx">
        <pc:chgData name="Shirley Serban" userId="7f207fc8-03d1-48c7-9795-2440acc08cbb" providerId="ADAL" clId="{17FCBABE-BB0F-5AEB-A8EA-4422061C88F3}" dt="2026-01-13T22:18:29.452" v="25016" actId="20577"/>
        <pc:sldMkLst>
          <pc:docMk/>
          <pc:sldMk cId="1402767474" sldId="2155"/>
        </pc:sldMkLst>
      </pc:sldChg>
      <pc:sldChg chg="add modNotesTx">
        <pc:chgData name="Shirley Serban" userId="7f207fc8-03d1-48c7-9795-2440acc08cbb" providerId="ADAL" clId="{17FCBABE-BB0F-5AEB-A8EA-4422061C88F3}" dt="2026-01-13T22:18:31.845" v="25017" actId="20577"/>
        <pc:sldMkLst>
          <pc:docMk/>
          <pc:sldMk cId="3086346776" sldId="2156"/>
        </pc:sldMkLst>
      </pc:sldChg>
      <pc:sldChg chg="add modNotesTx">
        <pc:chgData name="Shirley Serban" userId="7f207fc8-03d1-48c7-9795-2440acc08cbb" providerId="ADAL" clId="{17FCBABE-BB0F-5AEB-A8EA-4422061C88F3}" dt="2026-01-13T22:18:34.106" v="25018" actId="20577"/>
        <pc:sldMkLst>
          <pc:docMk/>
          <pc:sldMk cId="1436174012" sldId="2157"/>
        </pc:sldMkLst>
      </pc:sldChg>
      <pc:sldMasterChg chg="delSp modSp mod modSldLayout">
        <pc:chgData name="Shirley Serban" userId="7f207fc8-03d1-48c7-9795-2440acc08cbb" providerId="ADAL" clId="{17FCBABE-BB0F-5AEB-A8EA-4422061C88F3}" dt="2026-01-08T00:10:40.953" v="14026" actId="478"/>
        <pc:sldMasterMkLst>
          <pc:docMk/>
          <pc:sldMasterMk cId="2142349000" sldId="2147486213"/>
        </pc:sldMasterMkLst>
        <pc:spChg chg="mod">
          <ac:chgData name="Shirley Serban" userId="7f207fc8-03d1-48c7-9795-2440acc08cbb" providerId="ADAL" clId="{17FCBABE-BB0F-5AEB-A8EA-4422061C88F3}" dt="2026-01-07T19:43:44.232" v="12586" actId="20577"/>
          <ac:spMkLst>
            <pc:docMk/>
            <pc:sldMasterMk cId="2142349000" sldId="2147486213"/>
            <ac:spMk id="2" creationId="{71A0F8B2-D0DB-B401-E009-D94E6CC238AE}"/>
          </ac:spMkLst>
        </pc:spChg>
        <pc:sldLayoutChg chg="modSp mod">
          <pc:chgData name="Shirley Serban" userId="7f207fc8-03d1-48c7-9795-2440acc08cbb" providerId="ADAL" clId="{17FCBABE-BB0F-5AEB-A8EA-4422061C88F3}" dt="2025-12-29T01:47:53.432" v="4" actId="2711"/>
          <pc:sldLayoutMkLst>
            <pc:docMk/>
            <pc:sldMasterMk cId="2142349000" sldId="2147486213"/>
            <pc:sldLayoutMk cId="2470040019" sldId="2147486355"/>
          </pc:sldLayoutMkLst>
          <pc:spChg chg="mod">
            <ac:chgData name="Shirley Serban" userId="7f207fc8-03d1-48c7-9795-2440acc08cbb" providerId="ADAL" clId="{17FCBABE-BB0F-5AEB-A8EA-4422061C88F3}" dt="2025-12-29T01:47:53.432" v="4" actId="2711"/>
            <ac:spMkLst>
              <pc:docMk/>
              <pc:sldMasterMk cId="2142349000" sldId="2147486213"/>
              <pc:sldLayoutMk cId="2470040019" sldId="2147486355"/>
              <ac:spMk id="2" creationId="{8988F73C-AA3F-C5F1-4CBF-7EA4A7EAF57D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9:09.330" v="24" actId="2711"/>
          <pc:sldLayoutMkLst>
            <pc:docMk/>
            <pc:sldMasterMk cId="2142349000" sldId="2147486213"/>
            <pc:sldLayoutMk cId="3808526440" sldId="2147486391"/>
          </pc:sldLayoutMkLst>
          <pc:spChg chg="mod">
            <ac:chgData name="Shirley Serban" userId="7f207fc8-03d1-48c7-9795-2440acc08cbb" providerId="ADAL" clId="{17FCBABE-BB0F-5AEB-A8EA-4422061C88F3}" dt="2025-12-29T01:49:09.330" v="24" actId="2711"/>
            <ac:spMkLst>
              <pc:docMk/>
              <pc:sldMasterMk cId="2142349000" sldId="2147486213"/>
              <pc:sldLayoutMk cId="3808526440" sldId="2147486391"/>
              <ac:spMk id="6" creationId="{7B2DED90-742A-90D7-64FB-CC9C0E2F0883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7:44.034" v="3" actId="2711"/>
          <pc:sldLayoutMkLst>
            <pc:docMk/>
            <pc:sldMasterMk cId="2142349000" sldId="2147486213"/>
            <pc:sldLayoutMk cId="901559265" sldId="2147486392"/>
          </pc:sldLayoutMkLst>
          <pc:spChg chg="mod">
            <ac:chgData name="Shirley Serban" userId="7f207fc8-03d1-48c7-9795-2440acc08cbb" providerId="ADAL" clId="{17FCBABE-BB0F-5AEB-A8EA-4422061C88F3}" dt="2025-12-29T01:47:44.034" v="3" actId="2711"/>
            <ac:spMkLst>
              <pc:docMk/>
              <pc:sldMasterMk cId="2142349000" sldId="2147486213"/>
              <pc:sldLayoutMk cId="901559265" sldId="2147486392"/>
              <ac:spMk id="5" creationId="{7705862B-A9DD-5E17-CF9D-E8426E25C597}"/>
            </ac:spMkLst>
          </pc:spChg>
          <pc:spChg chg="mod">
            <ac:chgData name="Shirley Serban" userId="7f207fc8-03d1-48c7-9795-2440acc08cbb" providerId="ADAL" clId="{17FCBABE-BB0F-5AEB-A8EA-4422061C88F3}" dt="2025-12-29T01:47:36.719" v="2" actId="20577"/>
            <ac:spMkLst>
              <pc:docMk/>
              <pc:sldMasterMk cId="2142349000" sldId="2147486213"/>
              <pc:sldLayoutMk cId="901559265" sldId="2147486392"/>
              <ac:spMk id="12" creationId="{F25F6BB9-77E8-419F-5D9F-E3CB0EAFEE1E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9:21.722" v="26" actId="2711"/>
          <pc:sldLayoutMkLst>
            <pc:docMk/>
            <pc:sldMasterMk cId="2142349000" sldId="2147486213"/>
            <pc:sldLayoutMk cId="2470488254" sldId="2147486394"/>
          </pc:sldLayoutMkLst>
          <pc:spChg chg="mod">
            <ac:chgData name="Shirley Serban" userId="7f207fc8-03d1-48c7-9795-2440acc08cbb" providerId="ADAL" clId="{17FCBABE-BB0F-5AEB-A8EA-4422061C88F3}" dt="2025-12-29T01:49:21.722" v="26" actId="2711"/>
            <ac:spMkLst>
              <pc:docMk/>
              <pc:sldMasterMk cId="2142349000" sldId="2147486213"/>
              <pc:sldLayoutMk cId="2470488254" sldId="2147486394"/>
              <ac:spMk id="5" creationId="{6F5098AB-0216-CF2F-0C85-DF93E6CED42D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9:13.674" v="25" actId="2711"/>
          <pc:sldLayoutMkLst>
            <pc:docMk/>
            <pc:sldMasterMk cId="2142349000" sldId="2147486213"/>
            <pc:sldLayoutMk cId="2188893945" sldId="2147486395"/>
          </pc:sldLayoutMkLst>
          <pc:spChg chg="mod">
            <ac:chgData name="Shirley Serban" userId="7f207fc8-03d1-48c7-9795-2440acc08cbb" providerId="ADAL" clId="{17FCBABE-BB0F-5AEB-A8EA-4422061C88F3}" dt="2025-12-29T01:49:13.674" v="25" actId="2711"/>
            <ac:spMkLst>
              <pc:docMk/>
              <pc:sldMasterMk cId="2142349000" sldId="2147486213"/>
              <pc:sldLayoutMk cId="2188893945" sldId="2147486395"/>
              <ac:spMk id="6" creationId="{BFC63ED5-AF8E-E573-716B-4FBCB705E3BF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8:18.937" v="13" actId="2711"/>
          <pc:sldLayoutMkLst>
            <pc:docMk/>
            <pc:sldMasterMk cId="2142349000" sldId="2147486213"/>
            <pc:sldLayoutMk cId="3326539293" sldId="2147486396"/>
          </pc:sldLayoutMkLst>
          <pc:spChg chg="mod">
            <ac:chgData name="Shirley Serban" userId="7f207fc8-03d1-48c7-9795-2440acc08cbb" providerId="ADAL" clId="{17FCBABE-BB0F-5AEB-A8EA-4422061C88F3}" dt="2025-12-29T01:48:18.937" v="13" actId="2711"/>
            <ac:spMkLst>
              <pc:docMk/>
              <pc:sldMasterMk cId="2142349000" sldId="2147486213"/>
              <pc:sldLayoutMk cId="3326539293" sldId="2147486396"/>
              <ac:spMk id="5" creationId="{F049FA6C-6C87-114C-0E75-AD11AE3E6A11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7:57.695" v="5" actId="2711"/>
          <pc:sldLayoutMkLst>
            <pc:docMk/>
            <pc:sldMasterMk cId="2142349000" sldId="2147486213"/>
            <pc:sldLayoutMk cId="3443075207" sldId="2147486398"/>
          </pc:sldLayoutMkLst>
          <pc:spChg chg="mod">
            <ac:chgData name="Shirley Serban" userId="7f207fc8-03d1-48c7-9795-2440acc08cbb" providerId="ADAL" clId="{17FCBABE-BB0F-5AEB-A8EA-4422061C88F3}" dt="2025-12-29T01:47:57.695" v="5" actId="2711"/>
            <ac:spMkLst>
              <pc:docMk/>
              <pc:sldMasterMk cId="2142349000" sldId="2147486213"/>
              <pc:sldLayoutMk cId="3443075207" sldId="2147486398"/>
              <ac:spMk id="4" creationId="{2E7D623A-87BB-3A73-12CD-3A87EB5A0DF0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8:01.522" v="6" actId="2711"/>
          <pc:sldLayoutMkLst>
            <pc:docMk/>
            <pc:sldMasterMk cId="2142349000" sldId="2147486213"/>
            <pc:sldLayoutMk cId="1107504027" sldId="2147486399"/>
          </pc:sldLayoutMkLst>
          <pc:spChg chg="mod">
            <ac:chgData name="Shirley Serban" userId="7f207fc8-03d1-48c7-9795-2440acc08cbb" providerId="ADAL" clId="{17FCBABE-BB0F-5AEB-A8EA-4422061C88F3}" dt="2025-12-29T01:48:01.522" v="6" actId="2711"/>
            <ac:spMkLst>
              <pc:docMk/>
              <pc:sldMasterMk cId="2142349000" sldId="2147486213"/>
              <pc:sldLayoutMk cId="1107504027" sldId="2147486399"/>
              <ac:spMk id="5" creationId="{2B900E30-F1DE-B29E-DAA4-A66D4124C764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8:05.953" v="7" actId="2711"/>
          <pc:sldLayoutMkLst>
            <pc:docMk/>
            <pc:sldMasterMk cId="2142349000" sldId="2147486213"/>
            <pc:sldLayoutMk cId="1959084027" sldId="2147486400"/>
          </pc:sldLayoutMkLst>
          <pc:spChg chg="mod">
            <ac:chgData name="Shirley Serban" userId="7f207fc8-03d1-48c7-9795-2440acc08cbb" providerId="ADAL" clId="{17FCBABE-BB0F-5AEB-A8EA-4422061C88F3}" dt="2025-12-29T01:48:05.953" v="7" actId="2711"/>
            <ac:spMkLst>
              <pc:docMk/>
              <pc:sldMasterMk cId="2142349000" sldId="2147486213"/>
              <pc:sldLayoutMk cId="1959084027" sldId="2147486400"/>
              <ac:spMk id="4" creationId="{815FD759-62D3-7359-1DDA-DD7643A05F7D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8:09.955" v="8" actId="2711"/>
          <pc:sldLayoutMkLst>
            <pc:docMk/>
            <pc:sldMasterMk cId="2142349000" sldId="2147486213"/>
            <pc:sldLayoutMk cId="1395547350" sldId="2147486401"/>
          </pc:sldLayoutMkLst>
          <pc:spChg chg="mod">
            <ac:chgData name="Shirley Serban" userId="7f207fc8-03d1-48c7-9795-2440acc08cbb" providerId="ADAL" clId="{17FCBABE-BB0F-5AEB-A8EA-4422061C88F3}" dt="2025-12-29T01:48:09.955" v="8" actId="2711"/>
            <ac:spMkLst>
              <pc:docMk/>
              <pc:sldMasterMk cId="2142349000" sldId="2147486213"/>
              <pc:sldLayoutMk cId="1395547350" sldId="2147486401"/>
              <ac:spMk id="4" creationId="{06739063-9818-C682-3EDC-023BEED69B92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8:26.158" v="14" actId="2711"/>
          <pc:sldLayoutMkLst>
            <pc:docMk/>
            <pc:sldMasterMk cId="2142349000" sldId="2147486213"/>
            <pc:sldLayoutMk cId="582097027" sldId="2147486402"/>
          </pc:sldLayoutMkLst>
          <pc:spChg chg="mod">
            <ac:chgData name="Shirley Serban" userId="7f207fc8-03d1-48c7-9795-2440acc08cbb" providerId="ADAL" clId="{17FCBABE-BB0F-5AEB-A8EA-4422061C88F3}" dt="2025-12-29T01:48:26.158" v="14" actId="2711"/>
            <ac:spMkLst>
              <pc:docMk/>
              <pc:sldMasterMk cId="2142349000" sldId="2147486213"/>
              <pc:sldLayoutMk cId="582097027" sldId="2147486402"/>
              <ac:spMk id="6" creationId="{FAE99051-65C0-4F5F-A142-97C88FFCDF88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8:51.098" v="19" actId="2711"/>
          <pc:sldLayoutMkLst>
            <pc:docMk/>
            <pc:sldMasterMk cId="2142349000" sldId="2147486213"/>
            <pc:sldLayoutMk cId="4217703130" sldId="2147486403"/>
          </pc:sldLayoutMkLst>
          <pc:spChg chg="mod">
            <ac:chgData name="Shirley Serban" userId="7f207fc8-03d1-48c7-9795-2440acc08cbb" providerId="ADAL" clId="{17FCBABE-BB0F-5AEB-A8EA-4422061C88F3}" dt="2025-12-29T01:48:51.098" v="19" actId="2711"/>
            <ac:spMkLst>
              <pc:docMk/>
              <pc:sldMasterMk cId="2142349000" sldId="2147486213"/>
              <pc:sldLayoutMk cId="4217703130" sldId="2147486403"/>
              <ac:spMk id="6" creationId="{38E71AC9-8669-F54D-DAD1-9D026D319C23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8:55.213" v="20" actId="2711"/>
          <pc:sldLayoutMkLst>
            <pc:docMk/>
            <pc:sldMasterMk cId="2142349000" sldId="2147486213"/>
            <pc:sldLayoutMk cId="3233981195" sldId="2147486404"/>
          </pc:sldLayoutMkLst>
          <pc:spChg chg="mod">
            <ac:chgData name="Shirley Serban" userId="7f207fc8-03d1-48c7-9795-2440acc08cbb" providerId="ADAL" clId="{17FCBABE-BB0F-5AEB-A8EA-4422061C88F3}" dt="2025-12-29T01:48:55.213" v="20" actId="2711"/>
            <ac:spMkLst>
              <pc:docMk/>
              <pc:sldMasterMk cId="2142349000" sldId="2147486213"/>
              <pc:sldLayoutMk cId="3233981195" sldId="2147486404"/>
              <ac:spMk id="6" creationId="{5059BE6F-A6C9-A8E1-15B8-F79C2D365BE6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9:01.097" v="21" actId="2711"/>
          <pc:sldLayoutMkLst>
            <pc:docMk/>
            <pc:sldMasterMk cId="2142349000" sldId="2147486213"/>
            <pc:sldLayoutMk cId="3738638844" sldId="2147486405"/>
          </pc:sldLayoutMkLst>
          <pc:spChg chg="mod">
            <ac:chgData name="Shirley Serban" userId="7f207fc8-03d1-48c7-9795-2440acc08cbb" providerId="ADAL" clId="{17FCBABE-BB0F-5AEB-A8EA-4422061C88F3}" dt="2025-12-29T01:49:01.097" v="21" actId="2711"/>
            <ac:spMkLst>
              <pc:docMk/>
              <pc:sldMasterMk cId="2142349000" sldId="2147486213"/>
              <pc:sldLayoutMk cId="3738638844" sldId="2147486405"/>
              <ac:spMk id="6" creationId="{29056765-628A-2854-47F6-1C98DF7484C1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8:30.706" v="15" actId="2711"/>
          <pc:sldLayoutMkLst>
            <pc:docMk/>
            <pc:sldMasterMk cId="2142349000" sldId="2147486213"/>
            <pc:sldLayoutMk cId="832422401" sldId="2147486406"/>
          </pc:sldLayoutMkLst>
          <pc:spChg chg="mod">
            <ac:chgData name="Shirley Serban" userId="7f207fc8-03d1-48c7-9795-2440acc08cbb" providerId="ADAL" clId="{17FCBABE-BB0F-5AEB-A8EA-4422061C88F3}" dt="2025-12-29T01:48:30.706" v="15" actId="2711"/>
            <ac:spMkLst>
              <pc:docMk/>
              <pc:sldMasterMk cId="2142349000" sldId="2147486213"/>
              <pc:sldLayoutMk cId="832422401" sldId="2147486406"/>
              <ac:spMk id="6" creationId="{54804F7F-339B-6EDC-AB13-7869CCF137DF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8:36.506" v="16" actId="2711"/>
          <pc:sldLayoutMkLst>
            <pc:docMk/>
            <pc:sldMasterMk cId="2142349000" sldId="2147486213"/>
            <pc:sldLayoutMk cId="552200444" sldId="2147486407"/>
          </pc:sldLayoutMkLst>
          <pc:spChg chg="mod">
            <ac:chgData name="Shirley Serban" userId="7f207fc8-03d1-48c7-9795-2440acc08cbb" providerId="ADAL" clId="{17FCBABE-BB0F-5AEB-A8EA-4422061C88F3}" dt="2025-12-29T01:48:36.506" v="16" actId="2711"/>
            <ac:spMkLst>
              <pc:docMk/>
              <pc:sldMasterMk cId="2142349000" sldId="2147486213"/>
              <pc:sldLayoutMk cId="552200444" sldId="2147486407"/>
              <ac:spMk id="6" creationId="{B3B9EEA3-881F-DFD6-D648-C896F67BEECB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8:40.607" v="17" actId="2711"/>
          <pc:sldLayoutMkLst>
            <pc:docMk/>
            <pc:sldMasterMk cId="2142349000" sldId="2147486213"/>
            <pc:sldLayoutMk cId="1962510176" sldId="2147486408"/>
          </pc:sldLayoutMkLst>
          <pc:spChg chg="mod">
            <ac:chgData name="Shirley Serban" userId="7f207fc8-03d1-48c7-9795-2440acc08cbb" providerId="ADAL" clId="{17FCBABE-BB0F-5AEB-A8EA-4422061C88F3}" dt="2025-12-29T01:48:40.607" v="17" actId="2711"/>
            <ac:spMkLst>
              <pc:docMk/>
              <pc:sldMasterMk cId="2142349000" sldId="2147486213"/>
              <pc:sldLayoutMk cId="1962510176" sldId="2147486408"/>
              <ac:spMk id="6" creationId="{C04088D4-6083-DA72-77DC-7CE67A4ABDB1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5-12-29T01:48:45.054" v="18" actId="2711"/>
          <pc:sldLayoutMkLst>
            <pc:docMk/>
            <pc:sldMasterMk cId="2142349000" sldId="2147486213"/>
            <pc:sldLayoutMk cId="363266523" sldId="2147486409"/>
          </pc:sldLayoutMkLst>
          <pc:spChg chg="mod">
            <ac:chgData name="Shirley Serban" userId="7f207fc8-03d1-48c7-9795-2440acc08cbb" providerId="ADAL" clId="{17FCBABE-BB0F-5AEB-A8EA-4422061C88F3}" dt="2025-12-29T01:48:45.054" v="18" actId="2711"/>
            <ac:spMkLst>
              <pc:docMk/>
              <pc:sldMasterMk cId="2142349000" sldId="2147486213"/>
              <pc:sldLayoutMk cId="363266523" sldId="2147486409"/>
              <ac:spMk id="6" creationId="{FE392150-8C37-90FC-D9DB-C4C02658D0A9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1-05T19:23:54.801" v="59" actId="20577"/>
          <pc:sldLayoutMkLst>
            <pc:docMk/>
            <pc:sldMasterMk cId="2142349000" sldId="2147486213"/>
            <pc:sldLayoutMk cId="1234440591" sldId="2147486410"/>
          </pc:sldLayoutMkLst>
          <pc:spChg chg="mod">
            <ac:chgData name="Shirley Serban" userId="7f207fc8-03d1-48c7-9795-2440acc08cbb" providerId="ADAL" clId="{17FCBABE-BB0F-5AEB-A8EA-4422061C88F3}" dt="2026-01-05T19:23:49.055" v="40" actId="20577"/>
            <ac:spMkLst>
              <pc:docMk/>
              <pc:sldMasterMk cId="2142349000" sldId="2147486213"/>
              <pc:sldLayoutMk cId="1234440591" sldId="2147486410"/>
              <ac:spMk id="6" creationId="{8391A97E-F8BA-65B7-003F-1A283C89E4C0}"/>
            </ac:spMkLst>
          </pc:spChg>
          <pc:spChg chg="mod">
            <ac:chgData name="Shirley Serban" userId="7f207fc8-03d1-48c7-9795-2440acc08cbb" providerId="ADAL" clId="{17FCBABE-BB0F-5AEB-A8EA-4422061C88F3}" dt="2026-01-05T19:23:45.542" v="39" actId="20577"/>
            <ac:spMkLst>
              <pc:docMk/>
              <pc:sldMasterMk cId="2142349000" sldId="2147486213"/>
              <pc:sldLayoutMk cId="1234440591" sldId="2147486410"/>
              <ac:spMk id="7" creationId="{F4384A7B-DDD5-84C7-F677-30C2CC5AFCCB}"/>
            </ac:spMkLst>
          </pc:spChg>
          <pc:spChg chg="mod">
            <ac:chgData name="Shirley Serban" userId="7f207fc8-03d1-48c7-9795-2440acc08cbb" providerId="ADAL" clId="{17FCBABE-BB0F-5AEB-A8EA-4422061C88F3}" dt="2026-01-05T19:23:54.801" v="59" actId="20577"/>
            <ac:spMkLst>
              <pc:docMk/>
              <pc:sldMasterMk cId="2142349000" sldId="2147486213"/>
              <pc:sldLayoutMk cId="1234440591" sldId="2147486410"/>
              <ac:spMk id="8" creationId="{049C404D-84A0-2C7F-A4DF-099DF33D381F}"/>
            </ac:spMkLst>
          </pc:spChg>
        </pc:sldLayoutChg>
      </pc:sldMasterChg>
    </pc:docChg>
  </pc:docChgLst>
  <pc:docChgLst>
    <pc:chgData name="Chantal Rae" userId="a1db561e-73a2-489d-a119-0f73c1c2f06f" providerId="ADAL" clId="{9405610D-99D2-4366-AFD5-0E1170B5A8BB}"/>
    <pc:docChg chg="undo custSel modSld">
      <pc:chgData name="Chantal Rae" userId="a1db561e-73a2-489d-a119-0f73c1c2f06f" providerId="ADAL" clId="{9405610D-99D2-4366-AFD5-0E1170B5A8BB}" dt="2026-01-14T07:00:37.823" v="27" actId="1076"/>
      <pc:docMkLst>
        <pc:docMk/>
      </pc:docMkLst>
      <pc:sldChg chg="modSp mod">
        <pc:chgData name="Chantal Rae" userId="a1db561e-73a2-489d-a119-0f73c1c2f06f" providerId="ADAL" clId="{9405610D-99D2-4366-AFD5-0E1170B5A8BB}" dt="2026-01-09T00:19:48.797" v="3" actId="14100"/>
        <pc:sldMkLst>
          <pc:docMk/>
          <pc:sldMk cId="1409170115" sldId="262"/>
        </pc:sldMkLst>
        <pc:picChg chg="mod">
          <ac:chgData name="Chantal Rae" userId="a1db561e-73a2-489d-a119-0f73c1c2f06f" providerId="ADAL" clId="{9405610D-99D2-4366-AFD5-0E1170B5A8BB}" dt="2026-01-09T00:19:48.797" v="3" actId="14100"/>
          <ac:picMkLst>
            <pc:docMk/>
            <pc:sldMk cId="1409170115" sldId="262"/>
            <ac:picMk id="3" creationId="{C4AD5190-6615-6FE4-B027-FC534E948E8C}"/>
          </ac:picMkLst>
        </pc:picChg>
        <pc:picChg chg="mod">
          <ac:chgData name="Chantal Rae" userId="a1db561e-73a2-489d-a119-0f73c1c2f06f" providerId="ADAL" clId="{9405610D-99D2-4366-AFD5-0E1170B5A8BB}" dt="2026-01-09T00:19:48.797" v="3" actId="14100"/>
          <ac:picMkLst>
            <pc:docMk/>
            <pc:sldMk cId="1409170115" sldId="262"/>
            <ac:picMk id="4" creationId="{6ECF1FAE-B816-8F1A-A4EF-B674A40A718E}"/>
          </ac:picMkLst>
        </pc:picChg>
      </pc:sldChg>
      <pc:sldChg chg="modSp mod">
        <pc:chgData name="Chantal Rae" userId="a1db561e-73a2-489d-a119-0f73c1c2f06f" providerId="ADAL" clId="{9405610D-99D2-4366-AFD5-0E1170B5A8BB}" dt="2026-01-14T07:00:37.823" v="27" actId="1076"/>
        <pc:sldMkLst>
          <pc:docMk/>
          <pc:sldMk cId="1566324052" sldId="267"/>
        </pc:sldMkLst>
        <pc:picChg chg="mod">
          <ac:chgData name="Chantal Rae" userId="a1db561e-73a2-489d-a119-0f73c1c2f06f" providerId="ADAL" clId="{9405610D-99D2-4366-AFD5-0E1170B5A8BB}" dt="2026-01-14T07:00:37.823" v="27" actId="1076"/>
          <ac:picMkLst>
            <pc:docMk/>
            <pc:sldMk cId="1566324052" sldId="267"/>
            <ac:picMk id="8" creationId="{0DF7F1FF-8B17-E9C0-2864-AFF5547E6431}"/>
          </ac:picMkLst>
        </pc:picChg>
        <pc:picChg chg="mod">
          <ac:chgData name="Chantal Rae" userId="a1db561e-73a2-489d-a119-0f73c1c2f06f" providerId="ADAL" clId="{9405610D-99D2-4366-AFD5-0E1170B5A8BB}" dt="2026-01-14T07:00:37.823" v="27" actId="1076"/>
          <ac:picMkLst>
            <pc:docMk/>
            <pc:sldMk cId="1566324052" sldId="267"/>
            <ac:picMk id="9" creationId="{B134520C-970D-8DBE-8B2D-599C552C8079}"/>
          </ac:picMkLst>
        </pc:picChg>
      </pc:sldChg>
      <pc:sldChg chg="modNotesTx">
        <pc:chgData name="Chantal Rae" userId="a1db561e-73a2-489d-a119-0f73c1c2f06f" providerId="ADAL" clId="{9405610D-99D2-4366-AFD5-0E1170B5A8BB}" dt="2026-01-09T00:27:05.802" v="23" actId="20577"/>
        <pc:sldMkLst>
          <pc:docMk/>
          <pc:sldMk cId="583104272" sldId="285"/>
        </pc:sldMkLst>
      </pc:sldChg>
      <pc:sldChg chg="modNotesTx">
        <pc:chgData name="Chantal Rae" userId="a1db561e-73a2-489d-a119-0f73c1c2f06f" providerId="ADAL" clId="{9405610D-99D2-4366-AFD5-0E1170B5A8BB}" dt="2026-01-09T00:57:26.226" v="25" actId="20577"/>
        <pc:sldMkLst>
          <pc:docMk/>
          <pc:sldMk cId="4024348304" sldId="295"/>
        </pc:sldMkLst>
      </pc:sldChg>
      <pc:sldChg chg="modSp mod">
        <pc:chgData name="Chantal Rae" userId="a1db561e-73a2-489d-a119-0f73c1c2f06f" providerId="ADAL" clId="{9405610D-99D2-4366-AFD5-0E1170B5A8BB}" dt="2026-01-09T00:03:06.958" v="2" actId="207"/>
        <pc:sldMkLst>
          <pc:docMk/>
          <pc:sldMk cId="2189207369" sldId="2110"/>
        </pc:sldMkLst>
        <pc:spChg chg="mod">
          <ac:chgData name="Chantal Rae" userId="a1db561e-73a2-489d-a119-0f73c1c2f06f" providerId="ADAL" clId="{9405610D-99D2-4366-AFD5-0E1170B5A8BB}" dt="2026-01-09T00:02:37.952" v="1" actId="207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Chantal Rae" userId="a1db561e-73a2-489d-a119-0f73c1c2f06f" providerId="ADAL" clId="{9405610D-99D2-4366-AFD5-0E1170B5A8BB}" dt="2026-01-09T00:03:06.958" v="2" actId="207"/>
          <ac:spMkLst>
            <pc:docMk/>
            <pc:sldMk cId="2189207369" sldId="2110"/>
            <ac:spMk id="9" creationId="{0C151E94-9053-2623-68D5-0AAF28075B78}"/>
          </ac:spMkLst>
        </pc:spChg>
        <pc:spChg chg="mod">
          <ac:chgData name="Chantal Rae" userId="a1db561e-73a2-489d-a119-0f73c1c2f06f" providerId="ADAL" clId="{9405610D-99D2-4366-AFD5-0E1170B5A8BB}" dt="2026-01-09T00:02:21.533" v="0" actId="207"/>
          <ac:spMkLst>
            <pc:docMk/>
            <pc:sldMk cId="2189207369" sldId="2110"/>
            <ac:spMk id="31" creationId="{BD45628F-C481-E5CD-EEB2-BA9FC9EDCF7C}"/>
          </ac:spMkLst>
        </pc:spChg>
      </pc:sldChg>
      <pc:sldChg chg="modSp mod">
        <pc:chgData name="Chantal Rae" userId="a1db561e-73a2-489d-a119-0f73c1c2f06f" providerId="ADAL" clId="{9405610D-99D2-4366-AFD5-0E1170B5A8BB}" dt="2026-01-09T00:22:00.699" v="4" actId="2711"/>
        <pc:sldMkLst>
          <pc:docMk/>
          <pc:sldMk cId="2884088555" sldId="2129"/>
        </pc:sldMkLst>
        <pc:graphicFrameChg chg="modGraphic">
          <ac:chgData name="Chantal Rae" userId="a1db561e-73a2-489d-a119-0f73c1c2f06f" providerId="ADAL" clId="{9405610D-99D2-4366-AFD5-0E1170B5A8BB}" dt="2026-01-09T00:22:00.699" v="4" actId="2711"/>
          <ac:graphicFrameMkLst>
            <pc:docMk/>
            <pc:sldMk cId="2884088555" sldId="2129"/>
            <ac:graphicFrameMk id="53" creationId="{D15631FF-8277-6009-A449-43776AD79845}"/>
          </ac:graphicFrameMkLst>
        </pc:graphicFrameChg>
      </pc:sldChg>
      <pc:sldChg chg="modNotesTx">
        <pc:chgData name="Chantal Rae" userId="a1db561e-73a2-489d-a119-0f73c1c2f06f" providerId="ADAL" clId="{9405610D-99D2-4366-AFD5-0E1170B5A8BB}" dt="2026-01-09T00:53:15.291" v="24" actId="20577"/>
        <pc:sldMkLst>
          <pc:docMk/>
          <pc:sldMk cId="3841069449" sldId="2130"/>
        </pc:sldMkLst>
      </pc:sldChg>
    </pc:docChg>
  </pc:docChgLst>
  <pc:docChgLst>
    <pc:chgData name="Gayle Oddy" userId="61c9dd14-8266-4dbc-b27d-5a316dd0cb9a" providerId="ADAL" clId="{C5BADC1B-66B3-45B4-AFC1-D10FA843833F}"/>
    <pc:docChg chg="modSld">
      <pc:chgData name="Gayle Oddy" userId="61c9dd14-8266-4dbc-b27d-5a316dd0cb9a" providerId="ADAL" clId="{C5BADC1B-66B3-45B4-AFC1-D10FA843833F}" dt="2026-01-09T08:04:14.122" v="1" actId="2"/>
      <pc:docMkLst>
        <pc:docMk/>
      </pc:docMkLst>
      <pc:sldChg chg="modSp mod">
        <pc:chgData name="Gayle Oddy" userId="61c9dd14-8266-4dbc-b27d-5a316dd0cb9a" providerId="ADAL" clId="{C5BADC1B-66B3-45B4-AFC1-D10FA843833F}" dt="2026-01-09T08:04:12.450" v="0" actId="2"/>
        <pc:sldMkLst>
          <pc:docMk/>
          <pc:sldMk cId="2189207369" sldId="2110"/>
        </pc:sldMkLst>
        <pc:spChg chg="mod">
          <ac:chgData name="Gayle Oddy" userId="61c9dd14-8266-4dbc-b27d-5a316dd0cb9a" providerId="ADAL" clId="{C5BADC1B-66B3-45B4-AFC1-D10FA843833F}" dt="2026-01-09T08:04:12.450" v="0" actId="2"/>
          <ac:spMkLst>
            <pc:docMk/>
            <pc:sldMk cId="2189207369" sldId="2110"/>
            <ac:spMk id="9" creationId="{0C151E94-9053-2623-68D5-0AAF28075B78}"/>
          </ac:spMkLst>
        </pc:spChg>
      </pc:sldChg>
      <pc:sldChg chg="modSp">
        <pc:chgData name="Gayle Oddy" userId="61c9dd14-8266-4dbc-b27d-5a316dd0cb9a" providerId="ADAL" clId="{C5BADC1B-66B3-45B4-AFC1-D10FA843833F}" dt="2026-01-09T08:04:14.122" v="1" actId="2"/>
        <pc:sldMkLst>
          <pc:docMk/>
          <pc:sldMk cId="2884088555" sldId="2129"/>
        </pc:sldMkLst>
        <pc:spChg chg="mod">
          <ac:chgData name="Gayle Oddy" userId="61c9dd14-8266-4dbc-b27d-5a316dd0cb9a" providerId="ADAL" clId="{C5BADC1B-66B3-45B4-AFC1-D10FA843833F}" dt="2026-01-09T08:04:14.122" v="1" actId="2"/>
          <ac:spMkLst>
            <pc:docMk/>
            <pc:sldMk cId="2884088555" sldId="2129"/>
            <ac:spMk id="37" creationId="{6E9E1D79-A22F-2A44-A48E-53C963000AA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3"/>
    </inkml:context>
    <inkml:brush xml:id="br0">
      <inkml:brushProperty name="width" value="0.10583" units="cm"/>
      <inkml:brushProperty name="height" value="0.10583" units="cm"/>
      <inkml:brushProperty name="color" value="#00B050"/>
    </inkml:brush>
  </inkml:definitions>
  <inkml:trace contextRef="#ctx0" brushRef="#br0">1307 356 24575,'21'-9'0,"-1"-1"0,3 0 0,2 0 0,2-1 0,-3 2 0,0 0 0,3 0 0,0 0 0,2-1-164,1 0 0,2 0 0,1 0 0,0-1 0,2 1 0,1 1 41,-7 1 0,2 0 0,1 0 0,0 1 0,0-1 0,1 1 0,1 0 0,-1 1 13,-1 0 1,1 0 0,-1 1 0,1-1-1,1 2 1,0-1 0,-1 0 0,1 1-1,-1 0 0,1 1 1,1-1 0,-2 1 0,2-1-1,-1 1 1,0 1 0,1 0 0,-1 0-1,1 0-13,2 1 0,0 0 0,1 0 0,-2 0 0,1 1 0,0 1 0,0-1 0,-1 2 0,-2-1 0,0 2 0,0-1 0,0 1 0,-1 0 0,0 1 0,-1 0 0,-1 0-18,2 1 1,-1 0-1,0 1 1,-1 0-1,-1 1 1,0 0-1,0 1-23,2 2 0,-2 1 0,1 0 0,-2 1 0,0 1 0,-1 0 0,-2 0 0,-1 1 0,0 1 0,-2 1 0,-1-1 0,0 1 0,-2 0 0,-1 0 0,0 1 0,-2-1 0,-1 1 0,1 0 125,-2 1 0,0 0 0,-2 0 0,0 1 0,-1 0 0,-1-1 39,0 5 0,-1-1 0,-1 1 0,-2-1 0,-2 1 0,-2-3 0,-1 0 0,-1 1 0,-2-1 0,-1 1 0,-1-1 0,-2 1 0,0 0 0,-3 0 0,0 0 0,-3 0 0,0 0-132,-1-3 0,-1 0 0,-2 0 0,-1 0 0,-1 0 0,-1-1 1,-1 0 131,-1 0 0,-1-1 0,-1 0 0,-1-1 0,-1 1 0,-1-1 0,-1-1 0,0 1-110,-1-1 1,0-1 0,-1 0 0,-1 0-1,-1-1 1,0 1 0,-2-1 0,0 0-1,0 1 28,4-3 0,-1 0 0,0 0 0,-1 0 0,-1 0 0,1 0 0,-2 0 0,1 0 0,-1-1 0,0 1 0,1-1 0,-2 1 0,1-1 0,-2 1 0,0-1 0,1 0 0,-1 0 0,0 0 0,-1 0 0,1 0 0,-1-1 0,0 1 0,1-1 0,-2 0 27,4 0 0,-2-1 0,0 1 0,1-1 0,-2 0 0,2 0 0,-2 0 0,2 0 0,-2 0 0,1-1 0,0 1 0,0-1 0,0 0-27,-3 1 0,1-1 0,-1 0 0,1 1 0,0-1 0,0-1 0,-1 1 0,1 0 0,0-1 0,0 0 0,1 0 0,-1 0 71,1 0 0,0-2 0,0 1 0,0 0 0,0 0 1,1 0-1,-1-2 0,1 2 0,0-1 0,1 0 0,-1 0 11,-1-1 0,0 1 0,0-1 0,1 1 0,0-1 0,0 0 0,0 0 0,1 0 0,0-1 0,0 0 0,-2-1 0,0 1 0,0-1 0,0-1 0,2 1 0,0-2 0,0 1 0,1-2 72,-6 0 0,1-1 0,0-1 0,2 0 0,0-2 0,1 0-72,3-1 0,2 0 0,0-1 0,1-1 0,0-1 0,2 0 0,1-1 0,1 0 0,0-1 0,2-1 0,0 0 0,2-1 0,-3-3 0,3 0 0,0-2 0,2 0 0,2 0 0,3 1 0,1 0 0,2 0 0,1-1 0,1 0 0,2 0 163,1-2 1,1 1 0,2-2 0,1 1 0,3 0 0,1 0-154,1 1 0,2-1 0,2 1 0,0-1 0,3 1 0,1-1 0,1 1-10,0 2 0,0 1 0,2 0 0,1 0 0,0-1 0,2 1 0,1 0 0,0 0 0,2 0 0,-1 2 0,1-1 0,2 1 0,0-1 0,2 0 0,0 1 0,0 0 0,1 0 0,1 0 0,0-1 0,-1 1 0,-2 2 0,2 0 0,-1 0 0,1 0 0,1 0 0,-1 0 0,2 0 0,-1 0 0,0 0 0,1 1 0,-1-1 0,1 1 0,0 0 0,0-1 0,1 2 0,-1-1 0,1-1 0,1 2 0,-1-1 0,0 1 0,1-1 0,-1 1 0,1 0 0,-1 0 0,1 0 0,-2 1-82,2-1 0,1 0 0,-2 1 0,2-1 0,-1 1 0,0 1 0,1-2 0,-2 2 0,1-1 0,-1 2 0,0-2 0,0 2 73,4-2 1,-1 1-1,0 0 1,0 1-1,-1-1 1,1 2 0,-2-1-1,1 1 1,-1-1 52,2 1 1,0-1 0,-1 1-1,0 1 1,-1-1 0,0 2-1,-1-1-44,3 0 0,0 1 0,-2 0 0,-1 0 0,-1 1 327,9 0 1,-2 0 0,-3 1 163,4 1 1,-3 0-1,-10 2 1,-2 1 491,5 0 0,-11 0 0,-7 0 0,-4 1 0,-3 1-738,-1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4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2.783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24575,'31'0'0,"-1"0"0,1 0 0,4 0 0,1 0 0,2 0 0,-5 0 0,2 0 0,0 0 0,0 0-197,-5 0 0,1 0 1,0 0-1,0 0 0,0 0 0,0 0 0,0 0 1,0 0-1,0 0 0,0 0 128,4 0 1,-1 0 0,0 0 0,0 0 68,-4 0 0,0 0 0,0 0 0,-2 0 0,4 0 0,0 0 0,-2 0 359,8 0 0,-1 0-359,-5 0 0,-1 0 185,-6 0 0,-2 0-185,12 0 0,-12 0 0,-9 0 983,-6 1-813,-3 0-170,-3 2 0,-2 1 0,-2 1 0,-4 1 0,-3 2 0,-5 2 0,-5 5 0,-8 5 0,12-8 0,-2-1 0,0 2 0,-1-1 0,1 1 0,0-1 0,-12 9 0,6-4 0,7-5 0,6-4 0,4-4 0,3-2 0,0-7 0,2 3 0,0-3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4.532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265 180 24575,'-25'-3'0,"3"-3"0,1-6 0,-3-5 0,-3-2 0,2 1 0,4 2 0,3 2 0,2 1 0,2 0 0,1 1 0,1 1 0,2 1 0,2 3 0,3 2 0,3 3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6:29.450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24575,'0'34'0,"0"1"0,0 4 0,0 3 0,0-8 0,0 2 0,0 1 0,0 4 0,0 0 0,0 1 0,0 2 0,0 1 0,0 0-328,0 1 0,0 2 0,1-1 0,2 1 0,0 0 0,2 0 149,0-9 1,1 0-1,0 0 1,2 0 178,1 1 0,1 0 0,1 0 0,2-1 0,0 0 0,1 0 0,1-1 0,1-1 0,-1-2 0,2-1 0,0 0 0,1-2 0,6 7 0,1-1 0,2-3-117,1-4 0,1-1 1,2-3 116,3-2 0,3-2 0,1-3 0,-5-5 0,2-1 0,0-2 0,2 0-246,5-1 0,1 0 0,1-2 0,1 0 162,-6-2 0,1-1 0,0 1 0,1-2 1,-1 1 83,1-1 0,1 0 0,-1 0 0,1 0 0,-2-1 0,7 1 0,-1 0 0,-1 0 0,-1-1-155,-5-1 1,-1 0-1,-2 0 1,0 0 154,3 0 0,-2-1 0,-2 0 491,5 0 1,-3-1-423,-7-1 0,-2 0 779,7 0-848,-14 0 983,-7 1 0,-7 0 0,-3 2-848,-2 1-135,-1 1 0,-1-1 0,0 1 0,-1 0 0,-5 0 0,-7 3 0,-12 2 0,-14 5 0,12-4 0,-1 2 0,-5 3 0,0 1 0,-4 4 0,-2 1 0,0 2 0,0 0 0,2 1 0,0 0 0,3-1 0,1-1 0,6-3 0,3-1 0,-13 9 0,15-11 0,11-8 0,5-6 0,5-4 0,8-8 0,14-10 0,-1 4 0,2-2 0,9-5 0,2-2 0,3 0 0,1-1 0,1 1 0,0 0 0,-3 3 0,-2 1 0,-5 4 0,-2 2 0,-3 2 0,-2 1 0,10-4 0,-11 5 0,-5 4 0,-2 0 0,0-1 0,2-3 0,1 0 0,0 1 0,-3 3 0,-2 2 0,-3 2 0,-2 0 0,-3 0 0,0-2 0,-1 1 0,3-2 0,0 2 0,1-1 0,0-1 0,-1 1 0,-1 1 0,-19-10 0,-6-6 0,1 3 0,-2-2 0,0-3 0,0 0 0,0-2 0,0 0 0,0 1 0,2-1 0,0 2 0,2-1 0,0 1 0,2 0 0,0 0 0,0 0 0,1 0 0,1 0 0,-12-19 0,5 6 0,6 8 0,5 10 0,5 8 0,3 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7:29.034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1339 0 24575,'0'38'0,"0"-12"0,0 3 0,0 9 0,0 2 0,0-7 0,0 1 0,0 1 0,0 5 0,0 1 0,0 1-246,0-10 0,-1 0 0,0 1 0,0 0 0,-1 3 0,-1 1 0,0 0 0,-1 0 0,-1 1 0,-1 0 0,-1 0 0,-1 0 144,0-2 1,-1 1-1,-1-2 1,-2 0 101,1-1 0,-2-1 0,-1 0 0,-1-3-69,-6 5 0,-2-3 1,-3-2 68,-2-4 0,-3-3 0,-2-2 0,4-7 0,-1-2 0,-2-1 0,0-2-246,-4 0 0,-2-2 0,0-2 0,0 0 231,-3-1 1,0-2-1,-1-1 1,1 0 14,1-2 0,0-1 0,0-1 0,1-1-190,5 0 0,0-1 0,0-1 0,3 0 190,-6-3 0,3-1 0,1-1 491,-5-4 1,3-1-276,7 3 1,3 0 697,-10-6-914,14 7 983,9 4 0,7 4 0,4 2-896,6 19-87,1-2 0,6 18 0,1-2 0,2 1 0,4 3 0,1 2 0,-10-17 0,0-1 0,1 2 0,0-1 0,-1-1 0,0-1 0,8 15 0,-4-9 0,-4-7 0,-3-6 0,-4-5 0,-3-6 0,-11-20 0,-3-7 0,3 4 0,-1-2 0,2 1 0,-1 1 0,2 1 0,0 0 0,-7-14 0,3 10 0,2 6 0,0 1 0,0 1 0,0 0 0,0-2 0,0 2 0,2 0 0,2 4 0,3 4 0,1 3 0,1 3 0,-1 2 0,1-2 0,0 2 0,4-5 0,9-1 0,14-8 0,-7 5 0,2-1 0,1-2 0,1-1 0,1 0 0,-2 0 0,-3 2 0,-1 0 0,10-7 0,-7 4 0,-5 5 0,-3 1 0,-2 2 0,-1 3 0,-3 2 0,-3 1 0,-2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325 2549 24575,'4'36'0,"2"-7"0,3 3 0,-1-3 0,3 1 0,0 1-197,-1-7 0,0 1 1,1 1-1,0-1 0,1 1 33,0-2 0,1 1 0,0-1 0,0-1 0,1 1 0,1 1 23,-3-3 1,2-1-1,0 2 1,0-3-1,1 1 1,0 0-1,0 0 18,-1-4 0,1 2 0,-1 0 0,1-2 0,0 1 0,0-1 0,1-1 0,-1-1-18,1 2 1,1-1-1,1-2 1,-1 1-1,0-1 1,-1-1-1,2-1 0,-1 0 1,-1-2-1,1 0 1,1-1-1,-1-2 1,-1 0-1,1 1 0,-1-3 1,1 1-1,-2-2 1,2 0-1,-2 0 1,1-2-1,0-1-23,1-1 0,0-2 0,0-2 0,0 1 0,0-3 0,-1 0 0,0-1 0,0-2 0,0-1 0,-1 0 0,1-4 0,-2-1 0,0-3 0,0-2 0,1-2 0,-3-2 0,1 1 0,-1-3 0,-1-1 0,0 0 0,0-2 0,-1-1 0,-1-2 0,0 0 0,-1-4 0,1-1 0,-1-3 0,-1 1 0,-1-2 0,1 1 46,-1-1 1,-1 1-1,0-3 1,-1 2 0,0-3-1,0 2 118,-1 3 0,-1 0 0,0-1 0,0 0 0,-1-1 0,1 2 0,-2-3-1,1 5 1,0-1 0,0-1 0,-1 1-1,0-1 1,0 0 0,-1 1 0,0-1 0,-1-4 0,0-1 0,0 1 0,-1 0 0,0 0 0,0 1 0,-1-2 0,1 6 0,-1-2 0,0 1 0,0 0 0,-1 1 0,0-1 0,-1 0 0,1 2 0,-2 0 0,1 1 0,-1 2 0,0-1 0,-1-1 0,0 2 0,0 0 0,0 0 0,-1 0 0,0 0 0,-1 1 0,0 0 0,1-1 0,-2 2 0,1 1 0,-1-1 0,-1 1 0,1 0 0,-1 1 0,0-2 0,0 3 0,-1 0 0,0 1 0,0-1-74,-1 2 1,0-1-1,0 0 1,-1 2-1,0 0 1,0 0-1,0 3 1,-1-2 73,3 4 0,-1 0 0,0 0 0,-1 3 0,0-2 0,1 1 0,-1 2 0,0-1 0,0 1 0,0 1 0,0 0 0,-1 2 0,1-1 0,-1 2 0,1-1 0,-1 2 0,0-1 0,1 2 0,-3-1 0,2 1 0,-1 1 0,0 0 0,0 1 0,1 1 0,-1-1 0,-1 2-38,0 0 1,1-1-1,-2 2 1,1 1 0,-1 0-1,1 2 1,0-1 37,2 3 0,-1-1 0,0 0 0,-1 1 0,2 2 0,-1 1 0,1 0 0,-2 1 0,0 2 0,0 1 0,1 0 0,0 3 0,0 0 0,0 1 0,0 2 0,0 1 0,0 1 0,2 1 0,-1 2 93,1 1 0,1 0 0,0 1 0,0 3 0,2-1 1,-1 1-94,-2 5 0,2 2 0,0-1 0,1 4 0,0 1 0,2-2 0,2 0 0,-1 2 0,1 2 0,0 0 0,2-1 0,-1 4 0,1 1 0,1 0 0,-1 3 0,2-1 0,1 2-55,0-3 0,1 2 0,0-1 1,1 3-1,0-1 0,1 1 1,1 1 54,0-7 0,1 2 0,-1 0 0,2 1 0,0-1 0,0 1 0,1 0 0,0 0 0,2-1-63,-1-2 1,1 2-1,0-1 1,1 1-1,-1-2 1,2 2-1,-1 0 1,1-2-1,1 2 1,0-2 62,-1-1 0,0-2 0,1 0 0,-1 2 0,2-2 0,-1 1 0,1-1 0,0 1 0,0-1 0,0-1 0,1 2 0,-1-2-76,0-1 0,0-1 1,1 0-1,-1 1 0,2-1 1,-1 0-1,0 0 1,-1 0-1,2-2 0,0 1 1,-1 1-1,0-2 0,0-1 62,2 4 0,0-1 1,0 0-1,0 1 1,0-1-1,1-1 1,-2-1-1,2 0 1,-2-1-1,2 1 1,-1-3 13,0 1 0,1-1 0,-1 0 0,0-1 0,0 0 0,1 0 0,-1-2 0,0 0 0,0-1 0,0-2 11,2 5 0,0-1 0,0-1 0,0-2 0,0 0 1,-1-2-1,-1-1-11,3 1 0,0 0 0,-1-4 0,0 0 0,-1-2 245,1 0 1,-1-1 0,0-2 0,-1-1 245,6 1 1,-2-3-1,-5-4 1,0-1 491,2-2 0,-7-4-738,-3 0 1,-3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5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0B573-1705-74F6-2905-5EE51DC8A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C14E9B-9168-0BA6-D858-BA1850BE7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256856-AB98-DA4D-0E18-54BF8F812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63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ymbol" pitchFamily="2" charset="2"/>
              <a:buNone/>
              <a:tabLst/>
              <a:defRPr/>
            </a:pPr>
            <a:endParaRPr lang="en-AU" sz="12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60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13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9341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8772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547E6-E93C-B3D9-049C-FBE7AD948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C751F-719B-F99E-46C0-144AF678D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053E5B-CDB8-986D-0E0C-23F2EEB8C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438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9241A-CACC-37EA-0F10-EDBB680F8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9AFC40-4F72-39D7-A8FC-51C7063AF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DA7AD-730A-3D3B-D0E1-A3C8CD199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8629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4CA43-9C59-72F3-5F56-2CEE7803C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5C037-2701-88AB-91A6-22E3C9581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595467-0E88-3AEB-D0D7-0E2268FDB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672"/>
              </a:spcBef>
            </a:pPr>
            <a:endParaRPr lang="en-AU" sz="12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44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72E1-2496-4535-F717-BE0A07EF9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F41F99-EBFD-5E37-5B0A-DCA5BEF78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2223BD-4FAD-2BBD-C992-4C201A295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672"/>
              </a:spcBef>
            </a:pPr>
            <a:endParaRPr lang="en-AU" sz="12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57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12F28-1C29-755F-D38D-EA67347FB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8BF80B-1171-0E93-FB2A-EBA91B814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3E9D09-704B-108F-07CE-1DEBF0721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9141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6CDFB-29A4-E044-CDAC-8BEBBB8A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18E16-56B7-22DC-120D-9ED6E9DAC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CB268-FF69-FDC5-B4CE-C97B33EC2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F1EB-E91C-D1FD-373A-40517146D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40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644D7-385E-56CD-1D52-7B7995EBD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8F24A-7E40-5D93-37D6-E91599AD2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D742AC-D9C3-810B-4EA1-CC032F6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b="0" dirty="0"/>
          </a:p>
        </p:txBody>
      </p:sp>
    </p:spTree>
    <p:extLst>
      <p:ext uri="{BB962C8B-B14F-4D97-AF65-F5344CB8AC3E}">
        <p14:creationId xmlns:p14="http://schemas.microsoft.com/office/powerpoint/2010/main" val="2510551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4D9F1-458B-CF90-463D-AD14999DA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B7245F-C3D6-8497-043A-683D8FA8E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0F87D8-8C47-9D48-32A8-AC7C34930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81020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7D9B6-97DE-9982-F285-DB5552716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1B2A4B-A575-30F5-C184-A11768B24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0376B-9A0A-616D-401B-86F7FD252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8751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09404-F928-657C-3EAE-AA648822D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EB92E-AE0E-D405-E17F-1E8347904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2A007-383B-465D-ADB6-BF48E560C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672"/>
              </a:spcBef>
            </a:pPr>
            <a:endParaRPr lang="en-AU" sz="12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32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371F2-4833-7D4B-AC8C-834E93A50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4B8F96-1621-A225-2FCE-F0C224939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22C892-2B12-E779-A50A-FF1A766C5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13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21571-9958-25E1-9012-BF4684F1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CCDA5-837A-B5D9-BB92-E790A7F00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DA43E4-B9C4-AF4D-34AE-B11B332BC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535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422E4-C58C-6476-5AEF-D29B94D95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F6A572-4D5A-F9D6-A186-D76785AE3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A1ED56-54E1-4939-3F54-21D3F349F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05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DF501-FE57-C21D-BFD9-6D8C9EB24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B70A1-5740-3765-E881-C06AABDB0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4993BC-DE13-5A92-AFD3-A6F342BB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56494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5A003-4B98-4A20-16C8-BE46E3021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A5F3C6-448C-3576-4B3E-A7A45D811D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CDB967-02FF-7D58-2174-6C7ABED44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805811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4FFCE-7D10-5987-24D3-40D079906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1D94EA-EFCE-2531-B991-9ECCC0A97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37716C-37D6-7E7B-8635-393A5B26D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7007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B4969-E788-5AA6-3A96-CCE5BD9D2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B3306-3A70-EB73-CBCD-F06FE5F349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5239A-B779-469A-C657-87CF90D8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endParaRPr lang="en-AU" sz="12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4054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894C4-CD10-2C41-08C6-51B443959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1BF80C-C5AD-58B8-7953-24277DD68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2274A-8126-AC5F-AF7B-96B95F1B8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55339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85E93-C386-B1FA-A1A9-BD049CDA4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20D012-FABF-31C2-65B8-D36310B89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F6FE6B-46D7-A0CD-5FD8-F5ABC7FCA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15248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967D1-8EBC-EAD3-865C-CFF822E41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395C0-7FEE-6C2C-9E12-5DFC3C974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099E3-9383-B330-22AE-DF7313D23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38086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F1D0F-4CEA-CFFF-987F-BF677389D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4FD79-BD0A-5552-292A-A44CE91E8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36706-4CAA-C90D-1A5D-A5B9DA59A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172255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2FF18-D331-065C-D5EA-F8536E778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24E941-B114-4619-BCEA-113AF2B0D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A69DD8-ECAB-0A7B-6E8F-78F25DFFD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781863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BB5D5-5855-3059-315E-D96293296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3CA0E0-81D9-9DEB-7C95-14BB34051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A7A34C-06DD-51AC-432D-D3FDFF890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40735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3F512-CFE3-4BCB-DE55-2975AAC0C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132160-B59D-4C9B-0DCC-DD5BAB5E0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6E95DC-5A61-3CC6-28D4-383532674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992689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83009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3407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115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1218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1076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75725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3DF13-41E9-77E1-5A84-54057554D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3273B-020B-C0CA-81C8-0488DE02F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CB9CE1-3DEA-2203-557F-DBF78D9B5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b="0" dirty="0"/>
          </a:p>
        </p:txBody>
      </p:sp>
    </p:spTree>
    <p:extLst>
      <p:ext uri="{BB962C8B-B14F-4D97-AF65-F5344CB8AC3E}">
        <p14:creationId xmlns:p14="http://schemas.microsoft.com/office/powerpoint/2010/main" val="194723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01A6F-1130-F494-2EDA-AF9CEC509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274708-E3A3-1384-B452-89EFAD36D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2B744B-2A54-D18A-43FC-054466250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5407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1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Sing and Play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Hear it, Show it!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1-2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44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804F7F-339B-6EDC-AB13-7869CCF13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3B9EEA3-881F-DFD6-D648-C896F67BEE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4088D4-6083-DA72-77DC-7CE67A4ABD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392150-8C37-90FC-D9DB-C4C02658D0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056765-628A-2854-47F6-1C98DF7484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Learnt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273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1" r:id="rId23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jpeg"/><Relationship Id="rId3" Type="http://schemas.openxmlformats.org/officeDocument/2006/relationships/audio" Target="NULL" TargetMode="External"/><Relationship Id="rId7" Type="http://schemas.openxmlformats.org/officeDocument/2006/relationships/image" Target="../media/image19.jpe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microsoft.com/office/2007/relationships/media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11.mp3"/><Relationship Id="rId18" Type="http://schemas.openxmlformats.org/officeDocument/2006/relationships/slideLayout" Target="../slideLayouts/slideLayout16.xml"/><Relationship Id="rId26" Type="http://schemas.openxmlformats.org/officeDocument/2006/relationships/image" Target="../media/image14.png"/><Relationship Id="rId3" Type="http://schemas.microsoft.com/office/2007/relationships/media" Target="../media/media5.mp3"/><Relationship Id="rId21" Type="http://schemas.openxmlformats.org/officeDocument/2006/relationships/image" Target="../media/image32.jpeg"/><Relationship Id="rId7" Type="http://schemas.microsoft.com/office/2007/relationships/media" Target="../media/media7.mp3"/><Relationship Id="rId12" Type="http://schemas.microsoft.com/office/2007/relationships/media" Target="../media/media10.mp3"/><Relationship Id="rId17" Type="http://schemas.microsoft.com/office/2007/relationships/media" Target="../media/media15.mp3"/><Relationship Id="rId25" Type="http://schemas.openxmlformats.org/officeDocument/2006/relationships/image" Target="../media/image15.png"/><Relationship Id="rId2" Type="http://schemas.openxmlformats.org/officeDocument/2006/relationships/audio" Target="../media/media4.mp3"/><Relationship Id="rId16" Type="http://schemas.microsoft.com/office/2007/relationships/media" Target="../media/media14.mp3"/><Relationship Id="rId20" Type="http://schemas.openxmlformats.org/officeDocument/2006/relationships/image" Target="../media/image31.jpe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24" Type="http://schemas.openxmlformats.org/officeDocument/2006/relationships/image" Target="../media/image16.png"/><Relationship Id="rId5" Type="http://schemas.microsoft.com/office/2007/relationships/media" Target="../media/media6.mp3"/><Relationship Id="rId15" Type="http://schemas.microsoft.com/office/2007/relationships/media" Target="../media/media13.mp3"/><Relationship Id="rId23" Type="http://schemas.openxmlformats.org/officeDocument/2006/relationships/image" Target="../media/image34.jpeg"/><Relationship Id="rId10" Type="http://schemas.microsoft.com/office/2007/relationships/media" Target="../media/media8.mp3"/><Relationship Id="rId19" Type="http://schemas.openxmlformats.org/officeDocument/2006/relationships/notesSlide" Target="../notesSlides/notesSlide12.xml"/><Relationship Id="rId4" Type="http://schemas.openxmlformats.org/officeDocument/2006/relationships/audio" Target="../media/media5.mp3"/><Relationship Id="rId9" Type="http://schemas.openxmlformats.org/officeDocument/2006/relationships/audio" Target="NULL" TargetMode="External"/><Relationship Id="rId14" Type="http://schemas.microsoft.com/office/2007/relationships/media" Target="../media/media12.mp3"/><Relationship Id="rId2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36.png"/><Relationship Id="rId18" Type="http://schemas.openxmlformats.org/officeDocument/2006/relationships/image" Target="../media/image15.png"/><Relationship Id="rId3" Type="http://schemas.microsoft.com/office/2007/relationships/media" Target="../media/media17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35.gif"/><Relationship Id="rId17" Type="http://schemas.openxmlformats.org/officeDocument/2006/relationships/image" Target="../media/image16.png"/><Relationship Id="rId2" Type="http://schemas.microsoft.com/office/2007/relationships/media" Target="../media/media16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18.mp3"/><Relationship Id="rId11" Type="http://schemas.openxmlformats.org/officeDocument/2006/relationships/image" Target="../media/image20.png"/><Relationship Id="rId5" Type="http://schemas.microsoft.com/office/2007/relationships/media" Target="../media/media18.mp3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audio" Target="../media/media17.mp3"/><Relationship Id="rId9" Type="http://schemas.openxmlformats.org/officeDocument/2006/relationships/image" Target="../media/image19.jpe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21.pn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39.png"/><Relationship Id="rId3" Type="http://schemas.microsoft.com/office/2007/relationships/media" Target="../media/media20.mp3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15.png"/><Relationship Id="rId2" Type="http://schemas.microsoft.com/office/2007/relationships/media" Target="../media/media19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4.png"/><Relationship Id="rId5" Type="http://schemas.microsoft.com/office/2007/relationships/media" Target="../media/media22.mp3"/><Relationship Id="rId15" Type="http://schemas.openxmlformats.org/officeDocument/2006/relationships/image" Target="../media/image42.png"/><Relationship Id="rId10" Type="http://schemas.openxmlformats.org/officeDocument/2006/relationships/image" Target="../media/image16.png"/><Relationship Id="rId4" Type="http://schemas.microsoft.com/office/2007/relationships/media" Target="../media/media21.mp3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0.png"/><Relationship Id="rId18" Type="http://schemas.openxmlformats.org/officeDocument/2006/relationships/image" Target="../media/image35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0.png"/><Relationship Id="rId12" Type="http://schemas.openxmlformats.org/officeDocument/2006/relationships/image" Target="../media/image15.png"/><Relationship Id="rId17" Type="http://schemas.openxmlformats.org/officeDocument/2006/relationships/image" Target="../media/image14.png"/><Relationship Id="rId2" Type="http://schemas.openxmlformats.org/officeDocument/2006/relationships/audio" Target="../media/media23.mp3"/><Relationship Id="rId16" Type="http://schemas.openxmlformats.org/officeDocument/2006/relationships/image" Target="../media/image42.png"/><Relationship Id="rId1" Type="http://schemas.microsoft.com/office/2007/relationships/media" Target="../media/media23.mp3"/><Relationship Id="rId6" Type="http://schemas.openxmlformats.org/officeDocument/2006/relationships/image" Target="../media/image49.png"/><Relationship Id="rId11" Type="http://schemas.openxmlformats.org/officeDocument/2006/relationships/image" Target="../media/image16.png"/><Relationship Id="rId5" Type="http://schemas.openxmlformats.org/officeDocument/2006/relationships/image" Target="../media/image19.jpeg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24.png"/><Relationship Id="rId1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12" Type="http://schemas.openxmlformats.org/officeDocument/2006/relationships/image" Target="../media/image3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image" Target="../media/image49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12" Type="http://schemas.openxmlformats.org/officeDocument/2006/relationships/image" Target="../media/image3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image" Target="../media/image49.png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5.gif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40.png"/><Relationship Id="rId5" Type="http://schemas.openxmlformats.org/officeDocument/2006/relationships/image" Target="../media/image49.png"/><Relationship Id="rId10" Type="http://schemas.openxmlformats.org/officeDocument/2006/relationships/image" Target="../media/image39.png"/><Relationship Id="rId4" Type="http://schemas.openxmlformats.org/officeDocument/2006/relationships/image" Target="../media/image19.jpeg"/><Relationship Id="rId9" Type="http://schemas.openxmlformats.org/officeDocument/2006/relationships/image" Target="../media/image16.png"/><Relationship Id="rId1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0.png"/><Relationship Id="rId18" Type="http://schemas.openxmlformats.org/officeDocument/2006/relationships/image" Target="../media/image35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0.png"/><Relationship Id="rId12" Type="http://schemas.openxmlformats.org/officeDocument/2006/relationships/image" Target="../media/image15.png"/><Relationship Id="rId17" Type="http://schemas.openxmlformats.org/officeDocument/2006/relationships/image" Target="../media/image14.png"/><Relationship Id="rId2" Type="http://schemas.openxmlformats.org/officeDocument/2006/relationships/audio" Target="../media/media23.mp3"/><Relationship Id="rId16" Type="http://schemas.openxmlformats.org/officeDocument/2006/relationships/image" Target="../media/image42.png"/><Relationship Id="rId1" Type="http://schemas.microsoft.com/office/2007/relationships/media" Target="../media/media23.mp3"/><Relationship Id="rId6" Type="http://schemas.openxmlformats.org/officeDocument/2006/relationships/image" Target="../media/image49.png"/><Relationship Id="rId11" Type="http://schemas.openxmlformats.org/officeDocument/2006/relationships/image" Target="../media/image16.png"/><Relationship Id="rId5" Type="http://schemas.openxmlformats.org/officeDocument/2006/relationships/image" Target="../media/image19.jpeg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24.png"/><Relationship Id="rId1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12" Type="http://schemas.openxmlformats.org/officeDocument/2006/relationships/image" Target="../media/image3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image" Target="../media/image49.pn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12" Type="http://schemas.openxmlformats.org/officeDocument/2006/relationships/image" Target="../media/image3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image" Target="../media/image49.png"/><Relationship Id="rId9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5.gif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40.png"/><Relationship Id="rId5" Type="http://schemas.openxmlformats.org/officeDocument/2006/relationships/image" Target="../media/image49.png"/><Relationship Id="rId10" Type="http://schemas.openxmlformats.org/officeDocument/2006/relationships/image" Target="../media/image39.png"/><Relationship Id="rId4" Type="http://schemas.openxmlformats.org/officeDocument/2006/relationships/image" Target="../media/image19.jpeg"/><Relationship Id="rId9" Type="http://schemas.openxmlformats.org/officeDocument/2006/relationships/image" Target="../media/image16.png"/><Relationship Id="rId1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18" Type="http://schemas.openxmlformats.org/officeDocument/2006/relationships/customXml" Target="../ink/ink8.xml"/><Relationship Id="rId3" Type="http://schemas.openxmlformats.org/officeDocument/2006/relationships/image" Target="../media/image50.png"/><Relationship Id="rId7" Type="http://schemas.openxmlformats.org/officeDocument/2006/relationships/customXml" Target="../ink/ink4.xml"/><Relationship Id="rId12" Type="http://schemas.openxmlformats.org/officeDocument/2006/relationships/image" Target="../media/image54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6" Type="http://schemas.openxmlformats.org/officeDocument/2006/relationships/customXml" Target="../ink/ink7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0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5" Type="http://schemas.openxmlformats.org/officeDocument/2006/relationships/image" Target="../media/image9.png"/><Relationship Id="rId10" Type="http://schemas.openxmlformats.org/officeDocument/2006/relationships/image" Target="../media/image53.png"/><Relationship Id="rId19" Type="http://schemas.openxmlformats.org/officeDocument/2006/relationships/image" Target="../media/image570.png"/><Relationship Id="rId4" Type="http://schemas.openxmlformats.org/officeDocument/2006/relationships/image" Target="../media/image51.png"/><Relationship Id="rId9" Type="http://schemas.openxmlformats.org/officeDocument/2006/relationships/customXml" Target="../ink/ink5.xml"/><Relationship Id="rId1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56BB3C-CFA8-3289-CDF7-6AFAE3929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1 Version 3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3ACF41C-1CC4-E7AB-05A5-68C322136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0" t="4592" r="26594" b="16610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3AD4B0-0923-237E-2EF5-7C829722F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Lesson 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3B0D7F-9E96-C2F4-2BF9-A43876966A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Song Factory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BBEA78-8B95-85B2-B253-4E3659C7A8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Short and Long</a:t>
            </a:r>
          </a:p>
        </p:txBody>
      </p:sp>
    </p:spTree>
    <p:extLst>
      <p:ext uri="{BB962C8B-B14F-4D97-AF65-F5344CB8AC3E}">
        <p14:creationId xmlns:p14="http://schemas.microsoft.com/office/powerpoint/2010/main" val="244296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A5200-EEE0-A62C-11ED-14C56D226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01E5F568-384B-334D-083B-BC80E28BEA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4" t="50000" r="37498" b="1815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4A70AD76-92AB-689C-EA14-0B760D69B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2546628D-9F5D-EFD5-B523-2D665C0679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3" t="42973" r="20227"/>
          <a:stretch>
            <a:fillRect/>
          </a:stretch>
        </p:blipFill>
        <p:spPr>
          <a:xfrm>
            <a:off x="-77902" y="2420471"/>
            <a:ext cx="1188662" cy="39109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D65D29-3265-F082-F160-365217F01998}"/>
              </a:ext>
            </a:extLst>
          </p:cNvPr>
          <p:cNvSpPr/>
          <p:nvPr/>
        </p:nvSpPr>
        <p:spPr>
          <a:xfrm>
            <a:off x="4296431" y="5753175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5B6D5-2E7D-375D-4485-A0EBEDE8F644}"/>
              </a:ext>
            </a:extLst>
          </p:cNvPr>
          <p:cNvSpPr/>
          <p:nvPr/>
        </p:nvSpPr>
        <p:spPr>
          <a:xfrm>
            <a:off x="3533640" y="5753174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976F9-3D42-A7A7-96FA-C8042BB77B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91911" b="2515"/>
          <a:stretch>
            <a:fillRect/>
          </a:stretch>
        </p:blipFill>
        <p:spPr>
          <a:xfrm>
            <a:off x="8195695" y="-289859"/>
            <a:ext cx="948305" cy="8350312"/>
          </a:xfrm>
          <a:prstGeom prst="rect">
            <a:avLst/>
          </a:prstGeom>
        </p:spPr>
      </p:pic>
      <p:pic>
        <p:nvPicPr>
          <p:cNvPr id="15" name="cow-mooing-type-04-293297">
            <a:hlinkClick r:id="" action="ppaction://media"/>
            <a:extLst>
              <a:ext uri="{FF2B5EF4-FFF2-40B4-BE49-F238E27FC236}">
                <a16:creationId xmlns:a16="http://schemas.microsoft.com/office/drawing/2014/main" id="{11F5EBED-E793-663F-F947-EAF2E5B00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816" y="1697962"/>
            <a:ext cx="1618108" cy="12668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67F65A-61C7-794F-2A2E-FD616F906B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4" t="-706" r="156" b="706"/>
          <a:stretch>
            <a:fillRect/>
          </a:stretch>
        </p:blipFill>
        <p:spPr>
          <a:xfrm>
            <a:off x="235446" y="247635"/>
            <a:ext cx="1906432" cy="288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9902C2-B86C-8EAD-A94A-7F741694A7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0" r="25210"/>
          <a:stretch/>
        </p:blipFill>
        <p:spPr>
          <a:xfrm>
            <a:off x="6981065" y="212277"/>
            <a:ext cx="1906431" cy="288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small-dog-barking-84707">
            <a:hlinkClick r:id="" action="ppaction://media"/>
            <a:extLst>
              <a:ext uri="{FF2B5EF4-FFF2-40B4-BE49-F238E27FC236}">
                <a16:creationId xmlns:a16="http://schemas.microsoft.com/office/drawing/2014/main" id="{26403D55-166F-CBAF-0EE3-160C9EDA46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916.3838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4785" y="1139284"/>
            <a:ext cx="1863336" cy="1271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2B1367-779B-DA3D-7589-E862B6CC1B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r="5535"/>
          <a:stretch/>
        </p:blipFill>
        <p:spPr>
          <a:xfrm>
            <a:off x="5104800" y="1947600"/>
            <a:ext cx="3661780" cy="514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5A0CA3-61BF-57EA-BAA2-BEE5DC5A68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r="23408"/>
          <a:stretch/>
        </p:blipFill>
        <p:spPr>
          <a:xfrm>
            <a:off x="276551" y="2106000"/>
            <a:ext cx="2189877" cy="514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8ACF9-9268-5201-1E15-A014F055D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7" t="275" r="-767" b="-275"/>
          <a:stretch>
            <a:fillRect/>
          </a:stretch>
        </p:blipFill>
        <p:spPr>
          <a:xfrm rot="461662">
            <a:off x="4126202" y="4057903"/>
            <a:ext cx="893766" cy="1352010"/>
          </a:xfrm>
          <a:prstGeom prst="rect">
            <a:avLst/>
          </a:prstGeom>
          <a:ln>
            <a:noFill/>
          </a:ln>
          <a:effectLst>
            <a:glow rad="228600">
              <a:srgbClr val="92D050">
                <a:alpha val="40000"/>
              </a:srgbClr>
            </a:glow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7DB4B3-4401-4256-5476-E823CDB653CA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0" r="25210"/>
          <a:stretch/>
        </p:blipFill>
        <p:spPr>
          <a:xfrm rot="21032032">
            <a:off x="4058521" y="3914408"/>
            <a:ext cx="1159480" cy="1753960"/>
          </a:xfrm>
          <a:prstGeom prst="rect">
            <a:avLst/>
          </a:prstGeom>
          <a:ln>
            <a:noFill/>
          </a:ln>
          <a:effectLst>
            <a:glow rad="228600">
              <a:srgbClr val="92D050">
                <a:alpha val="4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232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3.7037E-6 C 0.00903 0.00509 0.00712 0.01088 0.00399 0.01597 C 0.00208 0.01875 -0.00243 0.01967 -0.00399 0.02268 C -0.02135 0.05254 -0.00173 0.03426 -0.01927 0.04884 C -0.02153 0.05509 -0.02205 0.06273 -0.02656 0.06851 C -0.05312 0.10254 -0.01285 0.04976 -0.04184 0.09143 C -0.04687 0.09814 -0.05417 0.1037 -0.05694 0.11111 L -0.06875 0.14051 C -0.06996 0.14398 -0.07083 0.14722 -0.07222 0.15046 C -0.07639 0.15879 -0.0809 0.16759 -0.08403 0.17639 C -0.0901 0.19537 -0.0868 0.18842 -0.09149 0.21273 C -0.09375 0.22384 -0.0967 0.23449 -0.0993 0.24537 C -0.10173 0.25694 -0.10312 0.26412 -0.10677 0.275 C -0.10798 0.27847 -0.1092 0.28125 -0.11059 0.28472 C -0.11146 0.29027 -0.11788 0.32986 -0.11788 0.33379 C -0.11788 0.3618 -0.11545 0.36412 -0.10677 0.38657 C -0.10538 0.38958 -0.10573 0.39375 -0.10278 0.39629 C -0.10052 0.39861 -0.09757 0.40069 -0.09531 0.40277 C -0.09236 0.40578 -0.0908 0.40995 -0.0875 0.41273 C -0.08038 0.41898 -0.0743 0.4199 -0.06476 0.42245 C -0.04653 0.43842 -0.06996 0.41921 -0.04548 0.43564 C -0.04271 0.43773 -0.0408 0.44004 -0.03819 0.44189 C -0.03437 0.44444 -0.03038 0.44629 -0.02656 0.44884 C -0.01371 0.45764 -0.01875 0.4618 0.00399 0.46828 C 0.01129 0.4706 0.02014 0.47106 0.02691 0.47476 C 0.03021 0.47708 0.0342 0.47986 0.03837 0.48148 C 0.04531 0.48449 0.06094 0.48819 0.06094 0.48842 C 0.07917 0.49838 0.0684 0.49328 0.09566 0.50115 C 0.10799 0.50486 0.10712 0.50092 0.10712 0.5081 " pathEditMode="relative" rAng="0" ptsTypes="AAAAAAAAAAAAAAAAAAAAAAAAAAAAA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C -0.00347 -0.00092 -0.00677 -0.00208 -0.0099 -0.00324 C -0.0125 -0.00416 -0.01493 -0.00578 -0.01754 -0.00648 C -0.03212 -0.01041 -0.05035 -0.0118 -0.06406 -0.01296 L -0.11458 -0.0162 L -0.19983 -0.02245 L -0.26962 -0.02916 C -0.34913 -0.03495 -0.29514 -0.02939 -0.35122 -0.03541 L -0.56441 -0.02916 L -0.64983 -0.01944 C -0.65504 -0.01875 -0.66024 -0.01736 -0.66545 -0.0162 C -0.69254 -0.00486 -0.68073 -0.00879 -0.70035 -0.00324 C -0.71372 0.01158 -0.70747 0.00718 -0.71771 0.01297 C -0.72153 0.01737 -0.72604 0.02037 -0.72934 0.02593 C -0.73056 0.02825 -0.73177 0.03079 -0.73333 0.03241 C -0.74375 0.04561 -0.74375 0.04121 -0.7507 0.05533 C -0.75243 0.05857 -0.75868 0.07269 -0.76042 0.07778 C -0.76667 0.0963 -0.76129 0.08588 -0.76806 0.09746 C -0.77639 0.1382 -0.76267 0.07292 -0.77396 0.11667 C -0.775 0.12084 -0.77517 0.1257 -0.77587 0.12987 C -0.7783 0.14399 -0.77778 0.13565 -0.77986 0.15255 C -0.7816 0.16806 -0.78247 0.18195 -0.78351 0.19792 C -0.78316 0.2176 -0.78264 0.23681 -0.78177 0.25649 C -0.7809 0.27547 -0.78021 0.28473 -0.77778 0.30162 C -0.77726 0.30602 -0.77691 0.31065 -0.77587 0.31459 C -0.775 0.31829 -0.77344 0.3213 -0.77205 0.32454 C -0.7717 0.32709 -0.76945 0.34399 -0.76806 0.34723 C -0.76719 0.35 -0.76563 0.35162 -0.76424 0.35371 C -0.7599 0.3757 -0.76597 0.35 -0.7526 0.37963 C -0.74063 0.40625 -0.75295 0.38195 -0.74097 0.39908 C -0.7382 0.40325 -0.73594 0.40787 -0.73333 0.41204 C -0.73195 0.41412 -0.7309 0.4169 -0.72934 0.41875 C -0.72743 0.42084 -0.72535 0.42246 -0.72361 0.425 C -0.72066 0.42917 -0.71892 0.43473 -0.7158 0.43797 C -0.71389 0.44028 -0.71181 0.44213 -0.71007 0.44468 C -0.70851 0.44653 -0.70764 0.44954 -0.70608 0.45093 C -0.70434 0.45278 -0.70226 0.45325 -0.70035 0.45417 C -0.69097 0.46968 -0.69601 0.46528 -0.68681 0.47061 C -0.67552 0.48889 -0.68125 0.48426 -0.67135 0.48982 C -0.65816 0.51181 -0.67882 0.47825 -0.66146 0.50278 C -0.65868 0.50695 -0.65382 0.51598 -0.65382 0.51644 " pathEditMode="relative" rAng="0" ptsTypes="AAAAAAAAAAAAAAAAAAAAAAAAAAAAAAAAAAAAAAAAA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84" y="2405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5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22A10-1AC3-1FC1-FC95-C313FBEA46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Short and Long Sounds in Nature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3AAFC-BF2B-90E7-1907-A4EDD29B2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0" t="365" b="-365"/>
          <a:stretch>
            <a:fillRect/>
          </a:stretch>
        </p:blipFill>
        <p:spPr>
          <a:xfrm>
            <a:off x="865415" y="1268413"/>
            <a:ext cx="3249385" cy="4915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29281-E945-CAC2-C1A9-4780E5F4F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5" t="-365" r="26335" b="365"/>
          <a:stretch>
            <a:fillRect/>
          </a:stretch>
        </p:blipFill>
        <p:spPr>
          <a:xfrm flipH="1">
            <a:off x="5029200" y="1250467"/>
            <a:ext cx="3249385" cy="4915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803EF2-0DFB-B2FB-DA67-615792C9B7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r="4145"/>
          <a:stretch/>
        </p:blipFill>
        <p:spPr>
          <a:xfrm flipH="1">
            <a:off x="5367254" y="1555851"/>
            <a:ext cx="3776187" cy="514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8454FB-19AA-2F43-8762-3FDC007455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 r="22535"/>
          <a:stretch/>
        </p:blipFill>
        <p:spPr>
          <a:xfrm>
            <a:off x="228315" y="1723561"/>
            <a:ext cx="2261792" cy="5144400"/>
          </a:xfrm>
          <a:prstGeom prst="rect">
            <a:avLst/>
          </a:prstGeom>
        </p:spPr>
      </p:pic>
      <p:pic>
        <p:nvPicPr>
          <p:cNvPr id="2" name="cow-mooing-type-04-293297">
            <a:hlinkClick r:id="" action="ppaction://media"/>
            <a:extLst>
              <a:ext uri="{FF2B5EF4-FFF2-40B4-BE49-F238E27FC236}">
                <a16:creationId xmlns:a16="http://schemas.microsoft.com/office/drawing/2014/main" id="{7C3EDE10-EFA8-FE1A-EF52-8BD7A5B66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5534" y="1240115"/>
            <a:ext cx="1618108" cy="1266890"/>
          </a:xfrm>
          <a:prstGeom prst="rect">
            <a:avLst/>
          </a:prstGeom>
        </p:spPr>
      </p:pic>
      <p:pic>
        <p:nvPicPr>
          <p:cNvPr id="4" name="small-dog-barking-84707">
            <a:hlinkClick r:id="" action="ppaction://media"/>
            <a:extLst>
              <a:ext uri="{FF2B5EF4-FFF2-40B4-BE49-F238E27FC236}">
                <a16:creationId xmlns:a16="http://schemas.microsoft.com/office/drawing/2014/main" id="{FA0826AC-6075-F0AD-E092-39DDFAD3CF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916.3838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664" y="1217525"/>
            <a:ext cx="1863336" cy="12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575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2DD32C6-A069-1D92-AEE4-28F70FEE16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sz="3400"/>
              <a:t>Short and Long Sounds in Music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2AB0CD-F00E-F822-BB76-3D574B083B3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99" y="1268413"/>
            <a:ext cx="3245453" cy="2434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2A1C21-848B-16B3-8C40-86E2E01D0D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8796" y="1236175"/>
            <a:ext cx="3245453" cy="2434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F2927D-9213-6DD3-3FFE-50853A7E44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31800" y="3766686"/>
            <a:ext cx="3245452" cy="24340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0DFC49-3087-698F-A233-5DF53A2670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58796" y="3791824"/>
            <a:ext cx="3245454" cy="2434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C30FEA-A381-E152-4221-A4BC6C05A77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r="3227"/>
          <a:stretch/>
        </p:blipFill>
        <p:spPr>
          <a:xfrm flipH="1">
            <a:off x="3912008" y="1597835"/>
            <a:ext cx="3851803" cy="514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6F705A-29CA-D5AE-2925-F8888409B43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2636938" y="1735917"/>
            <a:ext cx="2110606" cy="5144400"/>
          </a:xfrm>
          <a:prstGeom prst="rect">
            <a:avLst/>
          </a:prstGeom>
        </p:spPr>
      </p:pic>
      <p:pic>
        <p:nvPicPr>
          <p:cNvPr id="2" name="flute_A5_phrase_mezzo-forte_staccato">
            <a:hlinkClick r:id="" action="ppaction://media"/>
            <a:extLst>
              <a:ext uri="{FF2B5EF4-FFF2-40B4-BE49-F238E27FC236}">
                <a16:creationId xmlns:a16="http://schemas.microsoft.com/office/drawing/2014/main" id="{E94FE3AC-E1F3-37FC-243B-9D0200D52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7340" y="1191435"/>
            <a:ext cx="812800" cy="812800"/>
          </a:xfrm>
          <a:prstGeom prst="rect">
            <a:avLst/>
          </a:prstGeom>
        </p:spPr>
      </p:pic>
      <p:pic>
        <p:nvPicPr>
          <p:cNvPr id="3" name="flute_Fs4_very-long_cresc-decresc_normal">
            <a:hlinkClick r:id="" action="ppaction://media"/>
            <a:extLst>
              <a:ext uri="{FF2B5EF4-FFF2-40B4-BE49-F238E27FC236}">
                <a16:creationId xmlns:a16="http://schemas.microsoft.com/office/drawing/2014/main" id="{D0D8A262-163C-0044-EEFF-8B47BB2B1A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8744" y="1927940"/>
            <a:ext cx="812800" cy="812800"/>
          </a:xfrm>
          <a:prstGeom prst="rect">
            <a:avLst/>
          </a:prstGeom>
        </p:spPr>
      </p:pic>
      <p:pic>
        <p:nvPicPr>
          <p:cNvPr id="4" name="trumpet_As4_phrase_mezzo-forte_staccato">
            <a:hlinkClick r:id="" action="ppaction://media"/>
            <a:extLst>
              <a:ext uri="{FF2B5EF4-FFF2-40B4-BE49-F238E27FC236}">
                <a16:creationId xmlns:a16="http://schemas.microsoft.com/office/drawing/2014/main" id="{34DE623C-DA0F-79F2-76C6-4B5B6D9370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103952" y="1267439"/>
            <a:ext cx="812800" cy="812800"/>
          </a:xfrm>
          <a:prstGeom prst="rect">
            <a:avLst/>
          </a:prstGeom>
        </p:spPr>
      </p:pic>
      <p:pic>
        <p:nvPicPr>
          <p:cNvPr id="5" name="trumpet_C5_phrase_crescendo_normal">
            <a:hlinkClick r:id="" action="ppaction://media"/>
            <a:extLst>
              <a:ext uri="{FF2B5EF4-FFF2-40B4-BE49-F238E27FC236}">
                <a16:creationId xmlns:a16="http://schemas.microsoft.com/office/drawing/2014/main" id="{3A4D7186-57C0-8CB2-371C-C9DBD94053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023118" y="2263395"/>
            <a:ext cx="812800" cy="812800"/>
          </a:xfrm>
          <a:prstGeom prst="rect">
            <a:avLst/>
          </a:prstGeom>
        </p:spPr>
      </p:pic>
      <p:pic>
        <p:nvPicPr>
          <p:cNvPr id="6" name="vocal-mmms-213611">
            <a:hlinkClick r:id="" action="ppaction://media"/>
            <a:extLst>
              <a:ext uri="{FF2B5EF4-FFF2-40B4-BE49-F238E27FC236}">
                <a16:creationId xmlns:a16="http://schemas.microsoft.com/office/drawing/2014/main" id="{A2AC8E04-B135-7188-EAF8-8064B01B7EE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205048.4652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507" y="4694333"/>
            <a:ext cx="812800" cy="812800"/>
          </a:xfrm>
          <a:prstGeom prst="rect">
            <a:avLst/>
          </a:prstGeom>
        </p:spPr>
      </p:pic>
      <p:pic>
        <p:nvPicPr>
          <p:cNvPr id="7" name="6-ascending-mummum-sound-285882">
            <a:hlinkClick r:id="" action="ppaction://media"/>
            <a:extLst>
              <a:ext uri="{FF2B5EF4-FFF2-40B4-BE49-F238E27FC236}">
                <a16:creationId xmlns:a16="http://schemas.microsoft.com/office/drawing/2014/main" id="{1460EFFB-3F54-07E5-7F38-62EEFC3750A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1">
                  <p14:trim end="14674.902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55822" y="3899707"/>
            <a:ext cx="812800" cy="812800"/>
          </a:xfrm>
          <a:prstGeom prst="rect">
            <a:avLst/>
          </a:prstGeom>
        </p:spPr>
      </p:pic>
      <p:pic>
        <p:nvPicPr>
          <p:cNvPr id="8" name="cinemanta-109293">
            <a:hlinkClick r:id="" action="ppaction://media"/>
            <a:extLst>
              <a:ext uri="{FF2B5EF4-FFF2-40B4-BE49-F238E27FC236}">
                <a16:creationId xmlns:a16="http://schemas.microsoft.com/office/drawing/2014/main" id="{D752027F-2D02-82B1-CE82-EF85D92481B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2">
                  <p14:trim end="18802.760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197850" y="4619889"/>
            <a:ext cx="812800" cy="812800"/>
          </a:xfrm>
          <a:prstGeom prst="rect">
            <a:avLst/>
          </a:prstGeom>
        </p:spPr>
      </p:pic>
      <p:pic>
        <p:nvPicPr>
          <p:cNvPr id="9" name="epic-strings-5977">
            <a:hlinkClick r:id="" action="ppaction://media"/>
            <a:extLst>
              <a:ext uri="{FF2B5EF4-FFF2-40B4-BE49-F238E27FC236}">
                <a16:creationId xmlns:a16="http://schemas.microsoft.com/office/drawing/2014/main" id="{C79314F5-39AA-2AE9-E974-76E3C4B5811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3">
                  <p14:trim st="8200.4274" end="653.0096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197850" y="3964405"/>
            <a:ext cx="812800" cy="812800"/>
          </a:xfrm>
          <a:prstGeom prst="rect">
            <a:avLst/>
          </a:prstGeom>
        </p:spPr>
      </p:pic>
      <p:pic>
        <p:nvPicPr>
          <p:cNvPr id="33" name="scarborough-fair-acapella-vocal-arrangement-366125">
            <a:hlinkClick r:id="" action="ppaction://media"/>
            <a:extLst>
              <a:ext uri="{FF2B5EF4-FFF2-40B4-BE49-F238E27FC236}">
                <a16:creationId xmlns:a16="http://schemas.microsoft.com/office/drawing/2014/main" id="{57DF6284-AE12-968E-DC71-00C0F25BA10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4">
                  <p14:trim end="157347.0337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437926" y="5183187"/>
            <a:ext cx="812800" cy="812800"/>
          </a:xfrm>
          <a:prstGeom prst="rect">
            <a:avLst/>
          </a:prstGeom>
        </p:spPr>
      </p:pic>
      <p:pic>
        <p:nvPicPr>
          <p:cNvPr id="34" name="brahms-wiegenlied-brahms39-lullaby-classical-flute-selection-1818">
            <a:hlinkClick r:id="" action="ppaction://media"/>
            <a:extLst>
              <a:ext uri="{FF2B5EF4-FFF2-40B4-BE49-F238E27FC236}">
                <a16:creationId xmlns:a16="http://schemas.microsoft.com/office/drawing/2014/main" id="{C2ADB519-3DC0-FE74-3EB5-6BCB8946E4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5">
                  <p14:trim st="599.9108" end="121861.6281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554600" y="1236175"/>
            <a:ext cx="812800" cy="812800"/>
          </a:xfrm>
          <a:prstGeom prst="rect">
            <a:avLst/>
          </a:prstGeom>
        </p:spPr>
      </p:pic>
      <p:pic>
        <p:nvPicPr>
          <p:cNvPr id="35" name="tarararara-301609">
            <a:hlinkClick r:id="" action="ppaction://media"/>
            <a:extLst>
              <a:ext uri="{FF2B5EF4-FFF2-40B4-BE49-F238E27FC236}">
                <a16:creationId xmlns:a16="http://schemas.microsoft.com/office/drawing/2014/main" id="{DA29DC3A-6A13-E308-0228-6C7E03D7045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6">
                  <p14:trim st="1161.4464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166444" y="2064229"/>
            <a:ext cx="812800" cy="812800"/>
          </a:xfrm>
          <a:prstGeom prst="rect">
            <a:avLst/>
          </a:prstGeom>
        </p:spPr>
      </p:pic>
      <p:pic>
        <p:nvPicPr>
          <p:cNvPr id="36" name="epic-dramatic-orchestra-248025">
            <a:hlinkClick r:id="" action="ppaction://media"/>
            <a:extLst>
              <a:ext uri="{FF2B5EF4-FFF2-40B4-BE49-F238E27FC236}">
                <a16:creationId xmlns:a16="http://schemas.microsoft.com/office/drawing/2014/main" id="{202B4A2F-6EE9-4623-B098-CEAA3EE6FF0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7">
                  <p14:trim end="57839.6109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182848" y="4908896"/>
            <a:ext cx="812800" cy="812800"/>
          </a:xfrm>
          <a:prstGeom prst="rect">
            <a:avLst/>
          </a:prstGeom>
        </p:spPr>
      </p:pic>
      <p:pic>
        <p:nvPicPr>
          <p:cNvPr id="37" name="brahms-wiegenlied-brahms39-lullaby-classical-flute-selection-1818">
            <a:hlinkClick r:id="" action="ppaction://media"/>
            <a:extLst>
              <a:ext uri="{FF2B5EF4-FFF2-40B4-BE49-F238E27FC236}">
                <a16:creationId xmlns:a16="http://schemas.microsoft.com/office/drawing/2014/main" id="{C371113E-6A31-62A2-7B6A-D972D345908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5">
                  <p14:trim st="599.9108" end="121861.6281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8590" y="1945452"/>
            <a:ext cx="812800" cy="812800"/>
          </a:xfrm>
          <a:prstGeom prst="rect">
            <a:avLst/>
          </a:prstGeom>
        </p:spPr>
      </p:pic>
      <p:pic>
        <p:nvPicPr>
          <p:cNvPr id="38" name="tarararara-301609">
            <a:hlinkClick r:id="" action="ppaction://media"/>
            <a:extLst>
              <a:ext uri="{FF2B5EF4-FFF2-40B4-BE49-F238E27FC236}">
                <a16:creationId xmlns:a16="http://schemas.microsoft.com/office/drawing/2014/main" id="{2831A80B-2E22-A9BD-129C-74C4C1888C8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6">
                  <p14:trim st="1132.451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616718" y="2774464"/>
            <a:ext cx="812800" cy="812800"/>
          </a:xfrm>
          <a:prstGeom prst="rect">
            <a:avLst/>
          </a:prstGeom>
        </p:spPr>
      </p:pic>
      <p:pic>
        <p:nvPicPr>
          <p:cNvPr id="39" name="scarborough-fair-acapella-vocal-arrangement-366125">
            <a:hlinkClick r:id="" action="ppaction://media"/>
            <a:extLst>
              <a:ext uri="{FF2B5EF4-FFF2-40B4-BE49-F238E27FC236}">
                <a16:creationId xmlns:a16="http://schemas.microsoft.com/office/drawing/2014/main" id="{CAB532F5-7DDC-6B4F-C177-90EBBA1A175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4">
                  <p14:trim end="157347.0337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711589" y="4577330"/>
            <a:ext cx="812800" cy="812800"/>
          </a:xfrm>
          <a:prstGeom prst="rect">
            <a:avLst/>
          </a:prstGeom>
        </p:spPr>
      </p:pic>
      <p:pic>
        <p:nvPicPr>
          <p:cNvPr id="40" name="epic-dramatic-orchestra-248025">
            <a:hlinkClick r:id="" action="ppaction://media"/>
            <a:extLst>
              <a:ext uri="{FF2B5EF4-FFF2-40B4-BE49-F238E27FC236}">
                <a16:creationId xmlns:a16="http://schemas.microsoft.com/office/drawing/2014/main" id="{069E5DAE-C067-7C27-248E-A8E80333BFF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7">
                  <p14:trim end="57839.6109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475485" y="55071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680"/>
                            </p:stCondLst>
                            <p:childTnLst>
                              <p:par>
                                <p:cTn id="2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840"/>
                            </p:stCondLst>
                            <p:childTnLst>
                              <p:par>
                                <p:cTn id="4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6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2"/>
                            </p:stCondLst>
                            <p:childTnLst>
                              <p:par>
                                <p:cTn id="7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9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3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18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18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171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174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3812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812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5519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5519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1106001E-A92D-5AA2-1DF2-7046D33F97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0" t="50000" r="37424" b="17220"/>
          <a:stretch>
            <a:fillRect/>
          </a:stretch>
        </p:blipFill>
        <p:spPr>
          <a:xfrm>
            <a:off x="-193650" y="-182331"/>
            <a:ext cx="9449617" cy="7058722"/>
          </a:xfrm>
          <a:prstGeom prst="rect">
            <a:avLst/>
          </a:prstGeom>
        </p:spPr>
      </p:pic>
      <p:pic>
        <p:nvPicPr>
          <p:cNvPr id="10" name="Picture 9" descr="A green and blue toy&#10;&#10;AI-generated content may be incorrect.">
            <a:extLst>
              <a:ext uri="{FF2B5EF4-FFF2-40B4-BE49-F238E27FC236}">
                <a16:creationId xmlns:a16="http://schemas.microsoft.com/office/drawing/2014/main" id="{8A878E37-D8A4-A3BD-546B-D880E61302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5" t="42973" r="20227"/>
          <a:stretch>
            <a:fillRect/>
          </a:stretch>
        </p:blipFill>
        <p:spPr>
          <a:xfrm>
            <a:off x="-314525" y="2260442"/>
            <a:ext cx="1463700" cy="3910926"/>
          </a:xfrm>
          <a:prstGeom prst="rect">
            <a:avLst/>
          </a:prstGeom>
        </p:spPr>
      </p:pic>
      <p:pic>
        <p:nvPicPr>
          <p:cNvPr id="17" name="Picture 16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D8A90FF3-F616-ABE6-161B-D3E2B5332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836106"/>
            <a:ext cx="8385800" cy="6289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F6FB56-DCED-4781-9823-D9F297F991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35" y="3891852"/>
            <a:ext cx="2419200" cy="16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F6A15A-950E-F1D8-9EF4-933BAD6538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15" y="3850558"/>
            <a:ext cx="2419202" cy="16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CB6F17-C734-2C64-0E12-C4A84F5B2C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26" y="3885297"/>
            <a:ext cx="2418914" cy="1612608"/>
          </a:xfrm>
          <a:prstGeom prst="rect">
            <a:avLst/>
          </a:prstGeom>
        </p:spPr>
      </p:pic>
      <p:pic>
        <p:nvPicPr>
          <p:cNvPr id="21" name="Picture 20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52249DC1-F11F-78A6-4203-F579F4EBA5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-193650" y="3322303"/>
            <a:ext cx="2854712" cy="3032309"/>
          </a:xfrm>
          <a:prstGeom prst="rect">
            <a:avLst/>
          </a:prstGeom>
        </p:spPr>
      </p:pic>
      <p:pic>
        <p:nvPicPr>
          <p:cNvPr id="22" name="Picture 21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9BB512FD-01B6-5CF3-C5AB-2A701290D8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1696643" y="4413602"/>
            <a:ext cx="807590" cy="1114228"/>
          </a:xfrm>
          <a:prstGeom prst="rect">
            <a:avLst/>
          </a:prstGeom>
        </p:spPr>
      </p:pic>
      <p:pic>
        <p:nvPicPr>
          <p:cNvPr id="23" name="Picture 22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F7E21293-9031-32AF-4292-88F5F2F73C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-314526" y="3372066"/>
            <a:ext cx="2854712" cy="3032309"/>
          </a:xfrm>
          <a:prstGeom prst="rect">
            <a:avLst/>
          </a:prstGeom>
        </p:spPr>
      </p:pic>
      <p:pic>
        <p:nvPicPr>
          <p:cNvPr id="24" name="Picture 23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B2E7A1C3-274F-1E35-45C8-552891B6A0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1726650" y="4420048"/>
            <a:ext cx="807590" cy="1114228"/>
          </a:xfrm>
          <a:prstGeom prst="rect">
            <a:avLst/>
          </a:prstGeom>
        </p:spPr>
      </p:pic>
      <p:pic>
        <p:nvPicPr>
          <p:cNvPr id="25" name="Picture 24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5152F05C-E2F9-7A1B-3520-7992CCF1F9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-338647" y="3383737"/>
            <a:ext cx="2854712" cy="3032309"/>
          </a:xfrm>
          <a:prstGeom prst="rect">
            <a:avLst/>
          </a:prstGeom>
        </p:spPr>
      </p:pic>
      <p:pic>
        <p:nvPicPr>
          <p:cNvPr id="26" name="Picture 25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7D2AE307-C819-9D0E-9CD6-C830423189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1702529" y="4431719"/>
            <a:ext cx="807590" cy="1114228"/>
          </a:xfrm>
          <a:prstGeom prst="rect">
            <a:avLst/>
          </a:prstGeom>
        </p:spPr>
      </p:pic>
      <p:pic>
        <p:nvPicPr>
          <p:cNvPr id="20" name="commercial-jingle-01-252793">
            <a:hlinkClick r:id="" action="ppaction://media"/>
            <a:extLst>
              <a:ext uri="{FF2B5EF4-FFF2-40B4-BE49-F238E27FC236}">
                <a16:creationId xmlns:a16="http://schemas.microsoft.com/office/drawing/2014/main" id="{667F44E2-4535-CC77-6489-12F532C09D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773.421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0325" y="280232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C396CA-F6FA-0845-DC59-CB0B69BE73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4" r="90178" b="2515"/>
          <a:stretch>
            <a:fillRect/>
          </a:stretch>
        </p:blipFill>
        <p:spPr>
          <a:xfrm>
            <a:off x="8225052" y="2260441"/>
            <a:ext cx="1069114" cy="5467077"/>
          </a:xfrm>
          <a:prstGeom prst="rect">
            <a:avLst/>
          </a:prstGeom>
        </p:spPr>
      </p:pic>
      <p:pic>
        <p:nvPicPr>
          <p:cNvPr id="27" name="found-a-path-13974">
            <a:hlinkClick r:id="" action="ppaction://media"/>
            <a:extLst>
              <a:ext uri="{FF2B5EF4-FFF2-40B4-BE49-F238E27FC236}">
                <a16:creationId xmlns:a16="http://schemas.microsoft.com/office/drawing/2014/main" id="{D8C15967-A4C1-1264-7DD9-A9BC261C5C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61062" y="57738"/>
            <a:ext cx="812800" cy="812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95274F-B0A7-AEC6-87D5-1E6F61AC4045}"/>
              </a:ext>
            </a:extLst>
          </p:cNvPr>
          <p:cNvSpPr/>
          <p:nvPr/>
        </p:nvSpPr>
        <p:spPr>
          <a:xfrm>
            <a:off x="4390426" y="5571871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ED45E7-F541-CAE2-50B3-4D82F45D4846}"/>
              </a:ext>
            </a:extLst>
          </p:cNvPr>
          <p:cNvSpPr/>
          <p:nvPr/>
        </p:nvSpPr>
        <p:spPr>
          <a:xfrm>
            <a:off x="3618451" y="5553021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8" name="Untitled (6)">
            <a:hlinkClick r:id="" action="ppaction://media"/>
            <a:extLst>
              <a:ext uri="{FF2B5EF4-FFF2-40B4-BE49-F238E27FC236}">
                <a16:creationId xmlns:a16="http://schemas.microsoft.com/office/drawing/2014/main" id="{F9F5CBB6-75E4-F4D2-74B2-D7F2672281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11517" y="-149216"/>
            <a:ext cx="812800" cy="8128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29C58A6-5787-40EA-F2C5-073E60A86ED8}"/>
              </a:ext>
            </a:extLst>
          </p:cNvPr>
          <p:cNvSpPr/>
          <p:nvPr/>
        </p:nvSpPr>
        <p:spPr>
          <a:xfrm>
            <a:off x="4352227" y="5545946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6EF412-B904-CE67-D06A-8CB2418A62F8}"/>
              </a:ext>
            </a:extLst>
          </p:cNvPr>
          <p:cNvSpPr/>
          <p:nvPr/>
        </p:nvSpPr>
        <p:spPr>
          <a:xfrm>
            <a:off x="3665064" y="5577611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275609-5964-F86C-BEE5-5614EA1DE194}"/>
              </a:ext>
            </a:extLst>
          </p:cNvPr>
          <p:cNvSpPr/>
          <p:nvPr/>
        </p:nvSpPr>
        <p:spPr>
          <a:xfrm>
            <a:off x="3679056" y="5594998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940C36-9184-D92E-D164-7BDC084A1BB9}"/>
              </a:ext>
            </a:extLst>
          </p:cNvPr>
          <p:cNvSpPr/>
          <p:nvPr/>
        </p:nvSpPr>
        <p:spPr>
          <a:xfrm>
            <a:off x="4455840" y="5576056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5B54DC-2793-E064-096E-38668E68618F}"/>
              </a:ext>
            </a:extLst>
          </p:cNvPr>
          <p:cNvSpPr/>
          <p:nvPr/>
        </p:nvSpPr>
        <p:spPr>
          <a:xfrm>
            <a:off x="4458079" y="5562343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AFB2D4-D5B8-B061-E811-74344187D7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r="5284"/>
          <a:stretch/>
        </p:blipFill>
        <p:spPr>
          <a:xfrm flipH="1">
            <a:off x="5104800" y="1947600"/>
            <a:ext cx="3682446" cy="514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1D2462-3421-AA65-89B3-D592539AA6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2232000" y="2106000"/>
            <a:ext cx="2110606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50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3271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3218"/>
                                </p:stCondLst>
                                <p:childTnLst>
                                  <p:par>
                                    <p:cTn id="54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6" presetClass="emph" presetSubtype="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3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116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41668"/>
                                </p:stCondLst>
                                <p:childTnLst>
                                  <p:par>
                                    <p:cTn id="95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6" presetClass="emph" presetSubtype="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03" dur="1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3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2" dur="4908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9580"/>
                                </p:stCondLst>
                                <p:childTnLst>
                                  <p:par>
                                    <p:cTn id="136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6" presetClass="emph" presetSubtype="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44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1" presetID="6" presetClass="emph" presetSubtype="0" autoRev="1" fill="hold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52" dur="1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61" presetID="6" presetClass="emph" presetSubtype="0" autoRev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62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71" presetID="1" presetClass="exit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1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 showWhenStopped="0">
                    <p:cTn id="1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18" grpId="0" animBg="1"/>
          <p:bldP spid="18" grpId="1" animBg="1"/>
          <p:bldP spid="19" grpId="0" animBg="1"/>
          <p:bldP spid="19" grpId="1" animBg="1"/>
          <p:bldP spid="29" grpId="0" animBg="1"/>
          <p:bldP spid="29" grpId="1" animBg="1"/>
          <p:bldP spid="30" grpId="0" animBg="1"/>
          <p:bldP spid="30" grpId="1" animBg="1"/>
          <p:bldP spid="34" grpId="0" animBg="1"/>
          <p:bldP spid="34" grpId="1" animBg="1"/>
          <p:bldP spid="31" grpId="0" animBg="1"/>
          <p:bldP spid="31" grpId="1" animBg="1"/>
          <p:bldP spid="33" grpId="0" animBg="1"/>
          <p:bldP spid="3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50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3271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3218"/>
                                </p:stCondLst>
                                <p:childTnLst>
                                  <p:par>
                                    <p:cTn id="54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6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3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116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41668"/>
                                </p:stCondLst>
                                <p:childTnLst>
                                  <p:par>
                                    <p:cTn id="95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6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1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3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2" dur="4908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9580"/>
                                </p:stCondLst>
                                <p:childTnLst>
                                  <p:par>
                                    <p:cTn id="136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6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4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1" presetID="6" presetClass="emph" presetSubtype="0" autoRev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2" dur="1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61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2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71" presetID="1" presetClass="exit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1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 showWhenStopped="0">
                    <p:cTn id="1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18" grpId="0" animBg="1"/>
          <p:bldP spid="18" grpId="1" animBg="1"/>
          <p:bldP spid="19" grpId="0" animBg="1"/>
          <p:bldP spid="19" grpId="1" animBg="1"/>
          <p:bldP spid="29" grpId="0" animBg="1"/>
          <p:bldP spid="29" grpId="1" animBg="1"/>
          <p:bldP spid="30" grpId="0" animBg="1"/>
          <p:bldP spid="30" grpId="1" animBg="1"/>
          <p:bldP spid="34" grpId="0" animBg="1"/>
          <p:bldP spid="34" grpId="1" animBg="1"/>
          <p:bldP spid="31" grpId="0" animBg="1"/>
          <p:bldP spid="31" grpId="1" animBg="1"/>
          <p:bldP spid="33" grpId="0" animBg="1"/>
          <p:bldP spid="33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2BCA93-E597-1D74-5EC7-15FAC03EB4F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Short and Long Sounds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52142-4CA7-6EFA-4F6E-E3E7E320E71D}"/>
              </a:ext>
            </a:extLst>
          </p:cNvPr>
          <p:cNvSpPr txBox="1"/>
          <p:nvPr/>
        </p:nvSpPr>
        <p:spPr>
          <a:xfrm>
            <a:off x="469373" y="1341438"/>
            <a:ext cx="8208963" cy="1025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/>
                <a:cs typeface="Calibri"/>
              </a:rPr>
              <a:t>Music cannot have both short and long sounds.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FA9DA-3C48-6968-ED8A-CBC92F8FFA12}"/>
              </a:ext>
            </a:extLst>
          </p:cNvPr>
          <p:cNvSpPr txBox="1"/>
          <p:nvPr/>
        </p:nvSpPr>
        <p:spPr>
          <a:xfrm>
            <a:off x="1871130" y="3464737"/>
            <a:ext cx="1205163" cy="1025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/>
                <a:cs typeface="Calibri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A5785-8934-0CBA-5ACB-DD0F99A45C0B}"/>
              </a:ext>
            </a:extLst>
          </p:cNvPr>
          <p:cNvSpPr txBox="1"/>
          <p:nvPr/>
        </p:nvSpPr>
        <p:spPr>
          <a:xfrm>
            <a:off x="6374596" y="3486954"/>
            <a:ext cx="1205163" cy="1025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/>
                <a:cs typeface="Calibri"/>
              </a:rPr>
              <a:t>No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F7F1FF-8B17-E9C0-2864-AFF5547E6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r="5284"/>
          <a:stretch/>
        </p:blipFill>
        <p:spPr>
          <a:xfrm flipH="1">
            <a:off x="4014899" y="2407235"/>
            <a:ext cx="3212370" cy="4487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4520C-970D-8DBE-8B2D-599C552C8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2461846" y="2383801"/>
            <a:ext cx="1916781" cy="46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2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13B97-8FA8-3ADF-67BD-24DE4C946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room with lights&#10;&#10;AI-generated content may be incorrect.">
            <a:extLst>
              <a:ext uri="{FF2B5EF4-FFF2-40B4-BE49-F238E27FC236}">
                <a16:creationId xmlns:a16="http://schemas.microsoft.com/office/drawing/2014/main" id="{916A3957-2DCE-4AB4-CE5E-64B9287AA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0" t="50000" r="37424" b="17220"/>
          <a:stretch>
            <a:fillRect/>
          </a:stretch>
        </p:blipFill>
        <p:spPr>
          <a:xfrm>
            <a:off x="-193650" y="-182331"/>
            <a:ext cx="9449617" cy="7058722"/>
          </a:xfrm>
          <a:prstGeom prst="rect">
            <a:avLst/>
          </a:prstGeom>
        </p:spPr>
      </p:pic>
      <p:pic>
        <p:nvPicPr>
          <p:cNvPr id="13" name="Picture 12" descr="A green and blue toy&#10;&#10;AI-generated content may be incorrect.">
            <a:extLst>
              <a:ext uri="{FF2B5EF4-FFF2-40B4-BE49-F238E27FC236}">
                <a16:creationId xmlns:a16="http://schemas.microsoft.com/office/drawing/2014/main" id="{B922B215-437C-0A23-4FCF-08802FEEC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5" t="42973" r="20227"/>
          <a:stretch>
            <a:fillRect/>
          </a:stretch>
        </p:blipFill>
        <p:spPr>
          <a:xfrm>
            <a:off x="-314525" y="2260442"/>
            <a:ext cx="1463700" cy="3910926"/>
          </a:xfrm>
          <a:prstGeom prst="rect">
            <a:avLst/>
          </a:prstGeom>
        </p:spPr>
      </p:pic>
      <p:pic>
        <p:nvPicPr>
          <p:cNvPr id="4" name="Picture 3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FECAE904-B6B4-8D9B-811E-03FD60136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836106"/>
            <a:ext cx="8385800" cy="628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DB9CB9-9B84-CC22-19A4-85042B54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4" r="90178" b="2515"/>
          <a:stretch>
            <a:fillRect/>
          </a:stretch>
        </p:blipFill>
        <p:spPr>
          <a:xfrm>
            <a:off x="8225052" y="2260441"/>
            <a:ext cx="1069114" cy="5467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BA8D9C-4F9C-4A32-F82B-84BBD1572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" r="3739"/>
          <a:stretch/>
        </p:blipFill>
        <p:spPr>
          <a:xfrm flipH="1">
            <a:off x="5104800" y="1947600"/>
            <a:ext cx="3809631" cy="514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D5E454-3085-7927-61BB-7603551F3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2277991" y="2106000"/>
            <a:ext cx="2110606" cy="5144400"/>
          </a:xfrm>
          <a:prstGeom prst="rect">
            <a:avLst/>
          </a:prstGeom>
        </p:spPr>
      </p:pic>
      <p:pic>
        <p:nvPicPr>
          <p:cNvPr id="10" name="Picture 9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924D0407-4546-3C45-4ABD-B5D4E40ECB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-212992" y="3263591"/>
            <a:ext cx="2854712" cy="3032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CF23A0-7142-FB55-F3A7-F052A02DA053}"/>
              </a:ext>
            </a:extLst>
          </p:cNvPr>
          <p:cNvSpPr txBox="1"/>
          <p:nvPr/>
        </p:nvSpPr>
        <p:spPr>
          <a:xfrm>
            <a:off x="1654406" y="5007180"/>
            <a:ext cx="849086" cy="44413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000" i="0">
                <a:solidFill>
                  <a:schemeClr val="tx1"/>
                </a:solidFill>
                <a:latin typeface="Calibri"/>
                <a:cs typeface="Calibri"/>
              </a:rPr>
              <a:t>hi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118944-3A62-B7C2-6F3E-1C5EA74F7C99}"/>
              </a:ext>
            </a:extLst>
          </p:cNvPr>
          <p:cNvSpPr txBox="1"/>
          <p:nvPr/>
        </p:nvSpPr>
        <p:spPr>
          <a:xfrm>
            <a:off x="4256464" y="4335609"/>
            <a:ext cx="849086" cy="44413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000" i="0">
                <a:solidFill>
                  <a:schemeClr val="tx1"/>
                </a:solidFill>
                <a:latin typeface="Calibri"/>
                <a:cs typeface="Calibri"/>
              </a:rPr>
              <a:t>hi</a:t>
            </a:r>
          </a:p>
        </p:txBody>
      </p:sp>
    </p:spTree>
    <p:extLst>
      <p:ext uri="{BB962C8B-B14F-4D97-AF65-F5344CB8AC3E}">
        <p14:creationId xmlns:p14="http://schemas.microsoft.com/office/powerpoint/2010/main" val="9080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remove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 p14:bounceEnd="50000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remove" grpId="2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 p14:bounceEnd="50000"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4" grpId="0" animBg="1"/>
          <p:bldP spid="14" grpId="1" animBg="1"/>
          <p:bldP spid="14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remove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remove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4" grpId="0" animBg="1"/>
          <p:bldP spid="14" grpId="1" animBg="1"/>
          <p:bldP spid="14" grpId="2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7DE91-61F9-FCBF-33A1-881751DD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room with lights&#10;&#10;AI-generated content may be incorrect.">
            <a:extLst>
              <a:ext uri="{FF2B5EF4-FFF2-40B4-BE49-F238E27FC236}">
                <a16:creationId xmlns:a16="http://schemas.microsoft.com/office/drawing/2014/main" id="{6966644E-6722-CA00-82A7-89A755494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0" t="50000" r="37424" b="17220"/>
          <a:stretch>
            <a:fillRect/>
          </a:stretch>
        </p:blipFill>
        <p:spPr>
          <a:xfrm>
            <a:off x="-193650" y="-182331"/>
            <a:ext cx="9449617" cy="7058722"/>
          </a:xfrm>
          <a:prstGeom prst="rect">
            <a:avLst/>
          </a:prstGeom>
        </p:spPr>
      </p:pic>
      <p:pic>
        <p:nvPicPr>
          <p:cNvPr id="13" name="Picture 12" descr="A green and blue toy&#10;&#10;AI-generated content may be incorrect.">
            <a:extLst>
              <a:ext uri="{FF2B5EF4-FFF2-40B4-BE49-F238E27FC236}">
                <a16:creationId xmlns:a16="http://schemas.microsoft.com/office/drawing/2014/main" id="{6A41A791-DCFC-E830-85DC-D6302E14D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5" t="42973" r="20227"/>
          <a:stretch>
            <a:fillRect/>
          </a:stretch>
        </p:blipFill>
        <p:spPr>
          <a:xfrm>
            <a:off x="-314525" y="2260442"/>
            <a:ext cx="1463700" cy="3910926"/>
          </a:xfrm>
          <a:prstGeom prst="rect">
            <a:avLst/>
          </a:prstGeom>
        </p:spPr>
      </p:pic>
      <p:pic>
        <p:nvPicPr>
          <p:cNvPr id="4" name="Picture 3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40B762A4-E7A3-3D53-32B4-BBD84742E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836106"/>
            <a:ext cx="8385800" cy="628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12841B-3E70-77C5-60A4-E8D383645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4" r="90178" b="2515"/>
          <a:stretch>
            <a:fillRect/>
          </a:stretch>
        </p:blipFill>
        <p:spPr>
          <a:xfrm>
            <a:off x="8225052" y="2260441"/>
            <a:ext cx="1069114" cy="5467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5D5747-0F4C-0C4A-D82D-043C2CF2C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" r="3739"/>
          <a:stretch/>
        </p:blipFill>
        <p:spPr>
          <a:xfrm flipH="1">
            <a:off x="5104800" y="1947600"/>
            <a:ext cx="3809631" cy="514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1EAE02-57B7-01E6-91E5-136467FA5A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2278800" y="2106000"/>
            <a:ext cx="2110606" cy="5144400"/>
          </a:xfrm>
          <a:prstGeom prst="rect">
            <a:avLst/>
          </a:prstGeom>
        </p:spPr>
      </p:pic>
      <p:pic>
        <p:nvPicPr>
          <p:cNvPr id="10" name="Picture 9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2727DBAA-301D-D33D-D347-11DED9550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-212992" y="3263591"/>
            <a:ext cx="2854712" cy="3032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58B8E6-B697-B002-E660-D061889CB750}"/>
              </a:ext>
            </a:extLst>
          </p:cNvPr>
          <p:cNvSpPr txBox="1"/>
          <p:nvPr/>
        </p:nvSpPr>
        <p:spPr>
          <a:xfrm>
            <a:off x="1270050" y="5007180"/>
            <a:ext cx="1233442" cy="44413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000" i="0">
                <a:solidFill>
                  <a:schemeClr val="tx1"/>
                </a:solidFill>
                <a:latin typeface="Calibri"/>
                <a:cs typeface="Calibri"/>
              </a:rPr>
              <a:t>blow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AA2B9E-2126-A481-A5C4-AFFF5C2A8C76}"/>
              </a:ext>
            </a:extLst>
          </p:cNvPr>
          <p:cNvSpPr txBox="1"/>
          <p:nvPr/>
        </p:nvSpPr>
        <p:spPr>
          <a:xfrm>
            <a:off x="4020182" y="4335609"/>
            <a:ext cx="1209345" cy="44413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000" i="0">
                <a:solidFill>
                  <a:schemeClr val="tx1"/>
                </a:solidFill>
                <a:latin typeface="Calibri"/>
                <a:cs typeface="Calibri"/>
              </a:rPr>
              <a:t>blow</a:t>
            </a:r>
          </a:p>
        </p:txBody>
      </p:sp>
    </p:spTree>
    <p:extLst>
      <p:ext uri="{BB962C8B-B14F-4D97-AF65-F5344CB8AC3E}">
        <p14:creationId xmlns:p14="http://schemas.microsoft.com/office/powerpoint/2010/main" val="39531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remove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 p14:bounceEnd="50000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remove" grpId="2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 p14:bounceEnd="50000"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4" grpId="0" animBg="1"/>
          <p:bldP spid="14" grpId="1" animBg="1"/>
          <p:bldP spid="14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remove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remove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4" grpId="0" animBg="1"/>
          <p:bldP spid="14" grpId="1" animBg="1"/>
          <p:bldP spid="14" grpId="2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7FCC4-A5D7-E54F-782F-DF9770E7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7DA99EC7-6FAD-CCF1-8445-456DEFD90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836106"/>
            <a:ext cx="8385800" cy="6289350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67365B74-C4D2-1168-A34B-515F50D7F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189881"/>
            <a:ext cx="5970985" cy="29078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6575F6-F3F4-02D3-5CAE-88B93A0D84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Making Words Short and 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BAD3C-0742-F8DA-FF25-3A3241699F31}"/>
              </a:ext>
            </a:extLst>
          </p:cNvPr>
          <p:cNvSpPr txBox="1"/>
          <p:nvPr/>
        </p:nvSpPr>
        <p:spPr>
          <a:xfrm>
            <a:off x="2605407" y="1885334"/>
            <a:ext cx="4204731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 for 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0A78CA-65B9-DDEF-8155-DD990B566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1153"/>
          <a:stretch/>
        </p:blipFill>
        <p:spPr>
          <a:xfrm>
            <a:off x="6123397" y="1963172"/>
            <a:ext cx="2375597" cy="514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54C226-72C1-5D15-B58A-DEDA6E4BB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972000" y="2106000"/>
            <a:ext cx="2110606" cy="514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9D9C9-BAE7-3630-78B8-A8A6CE08B1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917"/>
          <a:stretch/>
        </p:blipFill>
        <p:spPr>
          <a:xfrm flipH="1">
            <a:off x="5363862" y="1963172"/>
            <a:ext cx="3630268" cy="514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222CE1-5050-D3BD-99C4-2A7DC013D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5675"/>
          <a:stretch/>
        </p:blipFill>
        <p:spPr>
          <a:xfrm>
            <a:off x="199921" y="2106000"/>
            <a:ext cx="3650208" cy="514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C81AA0-81A9-755F-E2A6-AB79540AF5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972000" y="2106000"/>
            <a:ext cx="2111200" cy="514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BC175-0C51-6E93-8F0E-7011088099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6123397" y="1963172"/>
            <a:ext cx="2111199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6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D4DA7-013C-5B08-C52B-E0EF3F773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E567655B-419F-7E68-3A24-A2440542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836106"/>
            <a:ext cx="8385800" cy="6289350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5CDCC55B-D09C-417C-D03D-E1A9B6A7E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189881"/>
            <a:ext cx="5970985" cy="29078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9B16BF-4A7E-B8B8-AE98-D99844B6EA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Making Words Short and 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5846D-826C-4894-44D4-C28A9AA64432}"/>
              </a:ext>
            </a:extLst>
          </p:cNvPr>
          <p:cNvSpPr txBox="1"/>
          <p:nvPr/>
        </p:nvSpPr>
        <p:spPr>
          <a:xfrm>
            <a:off x="2605407" y="1885334"/>
            <a:ext cx="4204731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that.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D58BF5-0762-8FA4-03D3-6B7390A0F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972000" y="2106000"/>
            <a:ext cx="2111200" cy="514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1FF2C7-2322-1169-A94E-2D3051280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6123397" y="1963172"/>
            <a:ext cx="2111199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85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44AD5-3558-A1F8-63D0-E4A388299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room with lights&#10;&#10;AI-generated content may be incorrect.">
            <a:extLst>
              <a:ext uri="{FF2B5EF4-FFF2-40B4-BE49-F238E27FC236}">
                <a16:creationId xmlns:a16="http://schemas.microsoft.com/office/drawing/2014/main" id="{99E213B6-1040-58B5-CD39-84E851C91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r="5030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pic>
        <p:nvPicPr>
          <p:cNvPr id="2" name="Picture 1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CBA2BF86-DB95-F832-248F-91E7ADD2B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09" y="3536718"/>
            <a:ext cx="1870571" cy="1402928"/>
          </a:xfrm>
          <a:prstGeom prst="rect">
            <a:avLst/>
          </a:prstGeom>
        </p:spPr>
      </p:pic>
      <p:pic>
        <p:nvPicPr>
          <p:cNvPr id="24" name="Picture 23" descr="A green and blue toy&#10;&#10;AI-generated content may be incorrect.">
            <a:extLst>
              <a:ext uri="{FF2B5EF4-FFF2-40B4-BE49-F238E27FC236}">
                <a16:creationId xmlns:a16="http://schemas.microsoft.com/office/drawing/2014/main" id="{7016D440-6D81-8862-F61D-49A8CA3CC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273121" y="3910654"/>
            <a:ext cx="1568742" cy="841079"/>
          </a:xfrm>
          <a:prstGeom prst="rect">
            <a:avLst/>
          </a:prstGeom>
        </p:spPr>
      </p:pic>
      <p:pic>
        <p:nvPicPr>
          <p:cNvPr id="25" name="Picture 24" descr="A green and blue toy&#10;&#10;AI-generated content may be incorrect.">
            <a:extLst>
              <a:ext uri="{FF2B5EF4-FFF2-40B4-BE49-F238E27FC236}">
                <a16:creationId xmlns:a16="http://schemas.microsoft.com/office/drawing/2014/main" id="{A6B9411C-0563-620A-C431-C7E06EB39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5" t="-9013" r="51127" b="51986"/>
          <a:stretch>
            <a:fillRect/>
          </a:stretch>
        </p:blipFill>
        <p:spPr>
          <a:xfrm>
            <a:off x="939360" y="3361513"/>
            <a:ext cx="303978" cy="841079"/>
          </a:xfrm>
          <a:prstGeom prst="rect">
            <a:avLst/>
          </a:prstGeom>
        </p:spPr>
      </p:pic>
      <p:pic>
        <p:nvPicPr>
          <p:cNvPr id="15" name="Picture 14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85D77896-BE68-9F20-2766-30625268B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6" r="79512"/>
          <a:stretch>
            <a:fillRect/>
          </a:stretch>
        </p:blipFill>
        <p:spPr>
          <a:xfrm>
            <a:off x="1227716" y="3910654"/>
            <a:ext cx="613954" cy="1190145"/>
          </a:xfrm>
          <a:prstGeom prst="rect">
            <a:avLst/>
          </a:prstGeom>
        </p:spPr>
      </p:pic>
      <p:pic>
        <p:nvPicPr>
          <p:cNvPr id="18" name="Picture 17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819D136A-CA23-16C2-82CC-061151EA1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8" t="46846" r="19476" b="200"/>
          <a:stretch>
            <a:fillRect/>
          </a:stretch>
        </p:blipFill>
        <p:spPr>
          <a:xfrm>
            <a:off x="2150091" y="4404442"/>
            <a:ext cx="549775" cy="1190145"/>
          </a:xfrm>
          <a:prstGeom prst="rect">
            <a:avLst/>
          </a:prstGeom>
        </p:spPr>
      </p:pic>
      <p:pic>
        <p:nvPicPr>
          <p:cNvPr id="27" name="Picture 26" descr="A sign with text and notes&#10;&#10;AI-generated content may be incorrect.">
            <a:extLst>
              <a:ext uri="{FF2B5EF4-FFF2-40B4-BE49-F238E27FC236}">
                <a16:creationId xmlns:a16="http://schemas.microsoft.com/office/drawing/2014/main" id="{BE51BF63-C310-2C45-687C-4DC3CEC1BC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57" y="1497502"/>
            <a:ext cx="2927981" cy="219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F4C57E-4BED-1F83-DE97-71B2A87E0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3330169" y="3536625"/>
            <a:ext cx="2053847" cy="1462889"/>
          </a:xfrm>
          <a:prstGeom prst="rect">
            <a:avLst/>
          </a:prstGeom>
        </p:spPr>
      </p:pic>
      <p:pic>
        <p:nvPicPr>
          <p:cNvPr id="32" name="Picture 31" descr="A colorful wheel with a black background&#10;&#10;AI-generated content may be incorrect.">
            <a:extLst>
              <a:ext uri="{FF2B5EF4-FFF2-40B4-BE49-F238E27FC236}">
                <a16:creationId xmlns:a16="http://schemas.microsoft.com/office/drawing/2014/main" id="{BA8E8AB6-1630-BFF2-9413-D6342D6E6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36122" r="15572" b="5374"/>
          <a:stretch>
            <a:fillRect/>
          </a:stretch>
        </p:blipFill>
        <p:spPr>
          <a:xfrm>
            <a:off x="6900262" y="3775163"/>
            <a:ext cx="1886105" cy="1078522"/>
          </a:xfrm>
          <a:prstGeom prst="rect">
            <a:avLst/>
          </a:prstGeom>
        </p:spPr>
      </p:pic>
      <p:pic>
        <p:nvPicPr>
          <p:cNvPr id="17" name="Picture 16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4F4E3DAC-7757-BA63-9E01-A5070ABE7F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1" t="45332" r="36632"/>
          <a:stretch>
            <a:fillRect/>
          </a:stretch>
        </p:blipFill>
        <p:spPr>
          <a:xfrm>
            <a:off x="4517948" y="4275524"/>
            <a:ext cx="675665" cy="1228665"/>
          </a:xfrm>
          <a:prstGeom prst="rect">
            <a:avLst/>
          </a:prstGeom>
        </p:spPr>
      </p:pic>
      <p:pic>
        <p:nvPicPr>
          <p:cNvPr id="19" name="Picture 18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71CD6A28-34AE-A56C-1724-80402088AF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2" t="47329" r="48" b="-283"/>
          <a:stretch>
            <a:fillRect/>
          </a:stretch>
        </p:blipFill>
        <p:spPr>
          <a:xfrm>
            <a:off x="8063925" y="4268915"/>
            <a:ext cx="576838" cy="1190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6BEC54-A152-92F0-7F71-E25C5737D0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5255813" y="3741840"/>
            <a:ext cx="1793263" cy="1277284"/>
          </a:xfrm>
          <a:prstGeom prst="rect">
            <a:avLst/>
          </a:prstGeom>
        </p:spPr>
      </p:pic>
      <p:pic>
        <p:nvPicPr>
          <p:cNvPr id="16" name="Picture 15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2322DAB3-F089-FF79-214D-4B55001F7A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48854" r="58994" b="-1808"/>
          <a:stretch>
            <a:fillRect/>
          </a:stretch>
        </p:blipFill>
        <p:spPr>
          <a:xfrm>
            <a:off x="6554852" y="4404443"/>
            <a:ext cx="613954" cy="11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58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8E5D-7696-092E-CD2F-620C4FF6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CB52046-AB32-9DEB-ECF6-D45C66AF95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39" name="Picture 3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D75F4964-3A88-1AA8-DE8A-EA024F7A21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41" name="Picture 40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55F78D6-4039-D32C-2667-E606B785351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7E596-3112-F8AD-5E4F-9973B244AEAF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8EB53F-E060-6D30-93E8-E6B857418ACE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C5F0EE-AD13-92F1-7220-DAE00132CD34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8EB9EF-C1D7-C4C4-3263-4734A12ACE7A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36BE03-E710-943B-2C51-5100FD7F3654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6928CB7-2E8D-D34E-0291-78299A9A79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678" y="304800"/>
            <a:ext cx="4572000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45628F-C481-E5CD-EEB2-BA9FC9EDCF7C}"/>
              </a:ext>
            </a:extLst>
          </p:cNvPr>
          <p:cNvSpPr txBox="1"/>
          <p:nvPr/>
        </p:nvSpPr>
        <p:spPr>
          <a:xfrm rot="21410450">
            <a:off x="2276233" y="116189"/>
            <a:ext cx="25889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What We Learnt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92286-F93E-C917-82E7-9C38262C4D62}"/>
              </a:ext>
            </a:extLst>
          </p:cNvPr>
          <p:cNvSpPr txBox="1"/>
          <p:nvPr/>
        </p:nvSpPr>
        <p:spPr>
          <a:xfrm>
            <a:off x="2534652" y="1331495"/>
            <a:ext cx="462339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</a:rPr>
              <a:t>Music has high and low  ________.</a:t>
            </a:r>
            <a:endParaRPr lang="en-US" sz="2000" i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2000" i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</a:rPr>
              <a:t>We can show high or low sounds with our: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</a:rPr>
              <a:t>voices and bodies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</a:rPr>
              <a:t>bags and lunchboxes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</a:rPr>
              <a:t>pets and siblings.</a:t>
            </a:r>
            <a:endParaRPr lang="en-US" sz="500" i="0">
              <a:solidFill>
                <a:srgbClr val="181818"/>
              </a:solidFill>
              <a:latin typeface="Calibri" panose="020F0502020204030204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endParaRPr lang="en-US" sz="2000" i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</a:rPr>
              <a:t>We put our hands up to show h____ sounds.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F9E4A9-8748-2CC0-41F9-A3E6392D240F}"/>
              </a:ext>
            </a:extLst>
          </p:cNvPr>
          <p:cNvSpPr/>
          <p:nvPr/>
        </p:nvSpPr>
        <p:spPr>
          <a:xfrm>
            <a:off x="2655570" y="195908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bodies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88D8F-48C4-3FEB-9466-2EF2BED61B34}"/>
              </a:ext>
            </a:extLst>
          </p:cNvPr>
          <p:cNvSpPr/>
          <p:nvPr/>
        </p:nvSpPr>
        <p:spPr>
          <a:xfrm>
            <a:off x="4188138" y="195908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932E7-60D1-5E89-EE22-D57942754B39}"/>
              </a:ext>
            </a:extLst>
          </p:cNvPr>
          <p:cNvSpPr/>
          <p:nvPr/>
        </p:nvSpPr>
        <p:spPr>
          <a:xfrm>
            <a:off x="5623359" y="195908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6A7B9-9C01-A877-3393-9C182636D715}"/>
              </a:ext>
            </a:extLst>
          </p:cNvPr>
          <p:cNvSpPr txBox="1"/>
          <p:nvPr/>
        </p:nvSpPr>
        <p:spPr>
          <a:xfrm>
            <a:off x="5435219" y="1284506"/>
            <a:ext cx="109068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sounds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51E94-9053-2623-68D5-0AAF28075B78}"/>
              </a:ext>
            </a:extLst>
          </p:cNvPr>
          <p:cNvSpPr txBox="1"/>
          <p:nvPr/>
        </p:nvSpPr>
        <p:spPr>
          <a:xfrm>
            <a:off x="6116201" y="4215934"/>
            <a:ext cx="7410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igh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14:cNvPr>
              <p14:cNvContentPartPr/>
              <p14:nvPr/>
            </p14:nvContentPartPr>
            <p14:xfrm rot="11598253">
              <a:off x="4126098" y="1842487"/>
              <a:ext cx="1422309" cy="602163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1598253">
                <a:off x="4107024" y="1823422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14:cNvPr>
              <p14:cNvContentPartPr/>
              <p14:nvPr/>
            </p14:nvContentPartPr>
            <p14:xfrm>
              <a:off x="2951042" y="3026039"/>
              <a:ext cx="355717" cy="40296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36655" y="3011648"/>
                <a:ext cx="383772" cy="4310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20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51B4A-A187-602F-4ADF-91BDEFECB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762224AE-E5B6-180C-FA3A-051BDE1C4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r="5030"/>
          <a:stretch>
            <a:fillRect/>
          </a:stretch>
        </p:blipFill>
        <p:spPr>
          <a:xfrm>
            <a:off x="-1828800" y="-10767059"/>
            <a:ext cx="28712161" cy="21534118"/>
          </a:xfrm>
          <a:prstGeom prst="rect">
            <a:avLst/>
          </a:prstGeom>
        </p:spPr>
      </p:pic>
      <p:pic>
        <p:nvPicPr>
          <p:cNvPr id="2" name="Picture 1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BB2DAFCE-4B5E-BFA6-8325-7F27C72AC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65" y="1041628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D9459DD6-E686-695C-79E0-3BB3E71C3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1068178" y="2420471"/>
            <a:ext cx="7294478" cy="3910926"/>
          </a:xfrm>
          <a:prstGeom prst="rect">
            <a:avLst/>
          </a:prstGeom>
        </p:spPr>
      </p:pic>
      <p:pic>
        <p:nvPicPr>
          <p:cNvPr id="8" name="Picture 7" descr="A green and blue toy&#10;&#10;AI-generated content may be incorrect.">
            <a:extLst>
              <a:ext uri="{FF2B5EF4-FFF2-40B4-BE49-F238E27FC236}">
                <a16:creationId xmlns:a16="http://schemas.microsoft.com/office/drawing/2014/main" id="{394C085D-AC41-84BB-5455-26A8471F65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5" t="-9013" r="51127" b="51986"/>
          <a:stretch>
            <a:fillRect/>
          </a:stretch>
        </p:blipFill>
        <p:spPr>
          <a:xfrm>
            <a:off x="4042931" y="202639"/>
            <a:ext cx="1413466" cy="3407041"/>
          </a:xfrm>
          <a:prstGeom prst="rect">
            <a:avLst/>
          </a:prstGeom>
        </p:spPr>
      </p:pic>
      <p:pic>
        <p:nvPicPr>
          <p:cNvPr id="15" name="Picture 14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177B2B4A-2A3B-E0C5-84DE-276C2BA58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6" r="79512"/>
          <a:stretch>
            <a:fillRect/>
          </a:stretch>
        </p:blipFill>
        <p:spPr>
          <a:xfrm>
            <a:off x="5006850" y="7937322"/>
            <a:ext cx="2603863" cy="5047568"/>
          </a:xfrm>
          <a:prstGeom prst="rect">
            <a:avLst/>
          </a:prstGeom>
        </p:spPr>
      </p:pic>
      <p:pic>
        <p:nvPicPr>
          <p:cNvPr id="16" name="Picture 15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1CB3BFD2-D02D-3F35-C212-E61887B83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48854" r="58994" b="-1808"/>
          <a:stretch>
            <a:fillRect/>
          </a:stretch>
        </p:blipFill>
        <p:spPr>
          <a:xfrm>
            <a:off x="21079525" y="11000403"/>
            <a:ext cx="2603863" cy="5047568"/>
          </a:xfrm>
          <a:prstGeom prst="rect">
            <a:avLst/>
          </a:prstGeom>
        </p:spPr>
      </p:pic>
      <p:pic>
        <p:nvPicPr>
          <p:cNvPr id="17" name="Picture 16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F8804B4E-7143-EC7C-2BF7-E72E1965ED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1" t="45332" r="36632"/>
          <a:stretch>
            <a:fillRect/>
          </a:stretch>
        </p:blipFill>
        <p:spPr>
          <a:xfrm>
            <a:off x="15699766" y="11363173"/>
            <a:ext cx="2865588" cy="5210937"/>
          </a:xfrm>
          <a:prstGeom prst="rect">
            <a:avLst/>
          </a:prstGeom>
        </p:spPr>
      </p:pic>
      <p:pic>
        <p:nvPicPr>
          <p:cNvPr id="18" name="Picture 17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DA02E0C1-460A-95B7-E72B-779CAD3A3F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8" t="46846" r="19476" b="200"/>
          <a:stretch>
            <a:fillRect/>
          </a:stretch>
        </p:blipFill>
        <p:spPr>
          <a:xfrm>
            <a:off x="10195609" y="8644811"/>
            <a:ext cx="2331671" cy="5047568"/>
          </a:xfrm>
          <a:prstGeom prst="rect">
            <a:avLst/>
          </a:prstGeom>
        </p:spPr>
      </p:pic>
      <p:pic>
        <p:nvPicPr>
          <p:cNvPr id="22" name="Picture 21" descr="A sign with text and notes&#10;&#10;AI-generated content may be incorrect.">
            <a:extLst>
              <a:ext uri="{FF2B5EF4-FFF2-40B4-BE49-F238E27FC236}">
                <a16:creationId xmlns:a16="http://schemas.microsoft.com/office/drawing/2014/main" id="{3F83C127-9ECB-6C9B-2B5F-6122EE4900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09" y="-6306954"/>
            <a:ext cx="9402085" cy="7051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FCF0B9-89F4-DCC8-C624-824F9616CC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14867013" y="-315259"/>
            <a:ext cx="11723557" cy="8350312"/>
          </a:xfrm>
          <a:prstGeom prst="rect">
            <a:avLst/>
          </a:prstGeom>
        </p:spPr>
      </p:pic>
      <p:pic>
        <p:nvPicPr>
          <p:cNvPr id="25" name="Picture 24" descr="A colorful wheel with a black background&#10;&#10;AI-generated content may be incorrect.">
            <a:extLst>
              <a:ext uri="{FF2B5EF4-FFF2-40B4-BE49-F238E27FC236}">
                <a16:creationId xmlns:a16="http://schemas.microsoft.com/office/drawing/2014/main" id="{D0310E92-7FD2-2FA6-F0E4-A3CB50CDE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36122" r="15572" b="5374"/>
          <a:stretch>
            <a:fillRect/>
          </a:stretch>
        </p:blipFill>
        <p:spPr>
          <a:xfrm>
            <a:off x="35514995" y="1268413"/>
            <a:ext cx="10766070" cy="6156308"/>
          </a:xfrm>
          <a:prstGeom prst="rect">
            <a:avLst/>
          </a:prstGeom>
        </p:spPr>
      </p:pic>
      <p:pic>
        <p:nvPicPr>
          <p:cNvPr id="26" name="Picture 25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5877F7E4-79BC-C2A1-5157-762D44BE9E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2" t="47329" r="48" b="-283"/>
          <a:stretch>
            <a:fillRect/>
          </a:stretch>
        </p:blipFill>
        <p:spPr>
          <a:xfrm>
            <a:off x="25852720" y="9853218"/>
            <a:ext cx="2603863" cy="5372349"/>
          </a:xfrm>
          <a:prstGeom prst="rect">
            <a:avLst/>
          </a:prstGeom>
        </p:spPr>
      </p:pic>
      <p:pic>
        <p:nvPicPr>
          <p:cNvPr id="27" name="Picture 26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7FE6354F-62DE-4EDD-03DE-B1C5C94920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1740814" y="1654218"/>
            <a:ext cx="2082230" cy="5075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3EF044-70D0-AD1B-66D6-81314A5AC1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638" y="3618111"/>
            <a:ext cx="3152070" cy="2101380"/>
          </a:xfrm>
          <a:prstGeom prst="rect">
            <a:avLst/>
          </a:prstGeom>
        </p:spPr>
      </p:pic>
      <p:pic>
        <p:nvPicPr>
          <p:cNvPr id="10" name="Picture 9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52BF31B5-E6C0-5286-0D93-F6DDFDF55D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-492547" y="3289907"/>
            <a:ext cx="2854712" cy="3032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3CAE7F-5384-4364-B4D9-E15D1D12FA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2" r="-7364"/>
          <a:stretch>
            <a:fillRect/>
          </a:stretch>
        </p:blipFill>
        <p:spPr>
          <a:xfrm>
            <a:off x="1040085" y="4455106"/>
            <a:ext cx="1472267" cy="1092449"/>
          </a:xfrm>
          <a:prstGeom prst="rect">
            <a:avLst/>
          </a:prstGeom>
        </p:spPr>
      </p:pic>
      <p:pic>
        <p:nvPicPr>
          <p:cNvPr id="28" name="Picture 2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3AC46D86-671C-A934-E52C-5E53D68674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5743557" y="2796991"/>
            <a:ext cx="1551100" cy="3932464"/>
          </a:xfrm>
          <a:prstGeom prst="rect">
            <a:avLst/>
          </a:prstGeom>
        </p:spPr>
      </p:pic>
      <p:pic>
        <p:nvPicPr>
          <p:cNvPr id="12" name="Picture 11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033CC16D-4B96-6795-A305-052144A964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6909637" y="4723191"/>
            <a:ext cx="418658" cy="577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B83F-4A51-958B-0456-E19ABCFEF3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27634834" y="1432194"/>
            <a:ext cx="8991042" cy="640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71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3 0.00578 L 0.06441 0.0039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ACF72-5B0D-5E14-8A57-D3570BEFD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0AAA3486-68EB-FF4B-E1FD-C72210C91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r="5030"/>
          <a:stretch>
            <a:fillRect/>
          </a:stretch>
        </p:blipFill>
        <p:spPr>
          <a:xfrm>
            <a:off x="-9080696" y="-10767059"/>
            <a:ext cx="28712161" cy="21534118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C648BBF8-394A-C203-B5AB-AF2526829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FC0D9B51-FE24-C750-DD30-0CFBC2346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-6183718" y="2420471"/>
            <a:ext cx="7294478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5B62F0-D473-990A-3ABF-CE4EBE2B93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8195695" y="-289859"/>
            <a:ext cx="11723557" cy="8350312"/>
          </a:xfrm>
          <a:prstGeom prst="rect">
            <a:avLst/>
          </a:prstGeom>
        </p:spPr>
      </p:pic>
      <p:pic>
        <p:nvPicPr>
          <p:cNvPr id="28" name="Picture 2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275E2766-4B3E-B65A-8443-019C89652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-1508339" y="2796991"/>
            <a:ext cx="1551100" cy="39324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FBE305-D8D3-65B9-6A65-2518E0C00E8E}"/>
              </a:ext>
            </a:extLst>
          </p:cNvPr>
          <p:cNvSpPr/>
          <p:nvPr/>
        </p:nvSpPr>
        <p:spPr>
          <a:xfrm>
            <a:off x="4296431" y="5753175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0D8E8-F362-9A1F-72AC-061E9A130A3E}"/>
              </a:ext>
            </a:extLst>
          </p:cNvPr>
          <p:cNvSpPr/>
          <p:nvPr/>
        </p:nvSpPr>
        <p:spPr>
          <a:xfrm>
            <a:off x="3533640" y="5753174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0423D8-4A42-4F8A-79DF-E866AE060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r="23408"/>
          <a:stretch/>
        </p:blipFill>
        <p:spPr>
          <a:xfrm>
            <a:off x="1802073" y="2069543"/>
            <a:ext cx="2218224" cy="5210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2FC862-A939-3759-4417-E8ED2CE309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r="5535"/>
          <a:stretch/>
        </p:blipFill>
        <p:spPr>
          <a:xfrm>
            <a:off x="5286158" y="1849446"/>
            <a:ext cx="3641197" cy="5115482"/>
          </a:xfrm>
          <a:prstGeom prst="rect">
            <a:avLst/>
          </a:prstGeom>
        </p:spPr>
      </p:pic>
      <p:pic>
        <p:nvPicPr>
          <p:cNvPr id="5" name="Picture 4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01FFE5C9-C1B9-D866-60F8-DA03C6AF5C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2185005" y="4763223"/>
            <a:ext cx="418658" cy="577621"/>
          </a:xfrm>
          <a:prstGeom prst="rect">
            <a:avLst/>
          </a:prstGeom>
        </p:spPr>
      </p:pic>
      <p:pic>
        <p:nvPicPr>
          <p:cNvPr id="8" name="Picture 7" descr="A green and blue toy&#10;&#10;AI-generated content may be incorrect.">
            <a:extLst>
              <a:ext uri="{FF2B5EF4-FFF2-40B4-BE49-F238E27FC236}">
                <a16:creationId xmlns:a16="http://schemas.microsoft.com/office/drawing/2014/main" id="{1DA3CAD7-C371-5195-2E09-AD3322278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5" t="-9013" r="51127" b="51986"/>
          <a:stretch>
            <a:fillRect/>
          </a:stretch>
        </p:blipFill>
        <p:spPr>
          <a:xfrm>
            <a:off x="-3243212" y="174296"/>
            <a:ext cx="1413466" cy="3407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084DA5-5880-31A8-6D6F-2B3DDBDBF5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63" y="4002140"/>
            <a:ext cx="2330837" cy="15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60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3C62B-FAD5-5AA4-40F2-6E9115A39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bubbles&#10;&#10;AI-generated content may be incorrect.">
            <a:extLst>
              <a:ext uri="{FF2B5EF4-FFF2-40B4-BE49-F238E27FC236}">
                <a16:creationId xmlns:a16="http://schemas.microsoft.com/office/drawing/2014/main" id="{B2D033D6-E193-6FAD-DA31-FD0FFE5FCC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75"/>
          <a:stretch>
            <a:fillRect/>
          </a:stretch>
        </p:blipFill>
        <p:spPr>
          <a:xfrm>
            <a:off x="431800" y="1189880"/>
            <a:ext cx="8172450" cy="4998181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5E30D628-FCC2-9A2B-7A85-90D80C035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189880"/>
            <a:ext cx="5970985" cy="2409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D12C823-60AC-795C-72AE-73CD8BE0C5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Turning Words Into a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CBF0E-D292-ECF3-974A-AA5B054DDD0F}"/>
              </a:ext>
            </a:extLst>
          </p:cNvPr>
          <p:cNvSpPr txBox="1"/>
          <p:nvPr/>
        </p:nvSpPr>
        <p:spPr>
          <a:xfrm>
            <a:off x="1417731" y="1435430"/>
            <a:ext cx="6308538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612154-1F1F-D873-9B59-193B34C6AE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917"/>
          <a:stretch/>
        </p:blipFill>
        <p:spPr>
          <a:xfrm flipH="1">
            <a:off x="5469449" y="1926622"/>
            <a:ext cx="3302552" cy="4680000"/>
          </a:xfrm>
          <a:prstGeom prst="rect">
            <a:avLst/>
          </a:prstGeom>
        </p:spPr>
      </p:pic>
      <p:pic>
        <p:nvPicPr>
          <p:cNvPr id="15" name="puff">
            <a:hlinkClick r:id="" action="ppaction://media"/>
            <a:extLst>
              <a:ext uri="{FF2B5EF4-FFF2-40B4-BE49-F238E27FC236}">
                <a16:creationId xmlns:a16="http://schemas.microsoft.com/office/drawing/2014/main" id="{11087A19-85DD-7B52-BB9A-2ACD03556B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.9511" end="4599.800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50" y="4763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63BA19-E7E7-7717-AA3B-792761C58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991981" y="2078453"/>
            <a:ext cx="1920075" cy="4680000"/>
          </a:xfrm>
          <a:prstGeom prst="rect">
            <a:avLst/>
          </a:prstGeom>
        </p:spPr>
      </p:pic>
      <p:pic>
        <p:nvPicPr>
          <p:cNvPr id="16" name="blow">
            <a:hlinkClick r:id="" action="ppaction://media"/>
            <a:extLst>
              <a:ext uri="{FF2B5EF4-FFF2-40B4-BE49-F238E27FC236}">
                <a16:creationId xmlns:a16="http://schemas.microsoft.com/office/drawing/2014/main" id="{DEB3149F-A5AE-E6E3-840F-4F75E99CE3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9.8665999999999" end="2606.724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2136" y="-7951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64EC0E-7079-E364-858A-2392A2ECBF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1153"/>
          <a:stretch/>
        </p:blipFill>
        <p:spPr>
          <a:xfrm>
            <a:off x="6137377" y="1926622"/>
            <a:ext cx="2161145" cy="4680000"/>
          </a:xfrm>
          <a:prstGeom prst="rect">
            <a:avLst/>
          </a:prstGeom>
        </p:spPr>
      </p:pic>
      <p:pic>
        <p:nvPicPr>
          <p:cNvPr id="17" name="shortsing">
            <a:hlinkClick r:id="" action="ppaction://media"/>
            <a:extLst>
              <a:ext uri="{FF2B5EF4-FFF2-40B4-BE49-F238E27FC236}">
                <a16:creationId xmlns:a16="http://schemas.microsoft.com/office/drawing/2014/main" id="{1C4752BD-6534-F156-58B7-D271F8A505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612.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24680" y="-41481"/>
            <a:ext cx="812800" cy="812800"/>
          </a:xfrm>
          <a:prstGeom prst="rect">
            <a:avLst/>
          </a:prstGeom>
        </p:spPr>
      </p:pic>
      <p:pic>
        <p:nvPicPr>
          <p:cNvPr id="19" name="longsing">
            <a:hlinkClick r:id="" action="ppaction://media"/>
            <a:extLst>
              <a:ext uri="{FF2B5EF4-FFF2-40B4-BE49-F238E27FC236}">
                <a16:creationId xmlns:a16="http://schemas.microsoft.com/office/drawing/2014/main" id="{9E6ACA6B-1861-2090-6129-46F3554744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615.3942" end="1830.159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27976" y="39760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1439B1-94F9-3F3B-242A-FAC724BD5F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5675"/>
          <a:stretch/>
        </p:blipFill>
        <p:spPr>
          <a:xfrm>
            <a:off x="291673" y="2078453"/>
            <a:ext cx="3320693" cy="46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322AF6-CB84-91E3-D862-73EA1E6C2B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6213249" y="1926622"/>
            <a:ext cx="1920615" cy="46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B11032-6EDA-178B-03B5-FB11139DBD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959675" y="2088792"/>
            <a:ext cx="192061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9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C7565-A829-6A93-BF7C-6B9098538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bubbles&#10;&#10;AI-generated content may be incorrect.">
            <a:extLst>
              <a:ext uri="{FF2B5EF4-FFF2-40B4-BE49-F238E27FC236}">
                <a16:creationId xmlns:a16="http://schemas.microsoft.com/office/drawing/2014/main" id="{76FE03E0-DCDE-9974-1BDC-941414C74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57"/>
          <a:stretch>
            <a:fillRect/>
          </a:stretch>
        </p:blipFill>
        <p:spPr>
          <a:xfrm>
            <a:off x="431800" y="1349860"/>
            <a:ext cx="8172450" cy="4850915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D72472E0-2D75-9CB2-2F1F-EA23A2F61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341438"/>
            <a:ext cx="5970985" cy="48509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E9070E-1731-13F6-8B37-B9A975D333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Words of the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52787-96AD-A6F2-4B68-FB77BFD36E5C}"/>
              </a:ext>
            </a:extLst>
          </p:cNvPr>
          <p:cNvSpPr txBox="1"/>
          <p:nvPr/>
        </p:nvSpPr>
        <p:spPr>
          <a:xfrm>
            <a:off x="1417731" y="1675266"/>
            <a:ext cx="6308538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with my bubble wand,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 bubbles float around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bubble, 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it grow!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91A3D-BA89-CFCC-CD6C-262B4416D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6213249" y="1926622"/>
            <a:ext cx="1920615" cy="46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04AD2-C8ED-3508-553C-CDFE30B02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959675" y="2088792"/>
            <a:ext cx="192061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42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6AD24-3DB7-6EC5-21D9-31C4E26E6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FBCC8AE0-9F45-DB95-049D-669912822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0"/>
          <a:stretch>
            <a:fillRect/>
          </a:stretch>
        </p:blipFill>
        <p:spPr>
          <a:xfrm>
            <a:off x="431799" y="1341438"/>
            <a:ext cx="8205409" cy="4859338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BDF165F7-BBB6-E7DD-E145-9962F78F0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341438"/>
            <a:ext cx="5970985" cy="48509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AAB023-C81B-A5B8-F48A-C7600A55A9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Words of the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A4C91-4B45-6A8A-2E60-B8339D180502}"/>
              </a:ext>
            </a:extLst>
          </p:cNvPr>
          <p:cNvSpPr txBox="1"/>
          <p:nvPr/>
        </p:nvSpPr>
        <p:spPr>
          <a:xfrm>
            <a:off x="1417731" y="1675266"/>
            <a:ext cx="6308538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lots of small balloons,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Bouncy balloons fill the room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balloon,</a:t>
            </a:r>
            <a:b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it grow!</a:t>
            </a:r>
          </a:p>
          <a:p>
            <a:pPr algn="ctr"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8AB4E1-42DF-C8EC-5AAF-8010A5CBE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6213249" y="1926622"/>
            <a:ext cx="1920615" cy="46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DC68C1-4093-BC65-DB7E-EDB654B03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959675" y="2088792"/>
            <a:ext cx="192061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59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D9FDA-9790-0BF8-48B8-5B9621852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andelion seeds flying away from the wind&#10;&#10;AI-generated content may be incorrect.">
            <a:extLst>
              <a:ext uri="{FF2B5EF4-FFF2-40B4-BE49-F238E27FC236}">
                <a16:creationId xmlns:a16="http://schemas.microsoft.com/office/drawing/2014/main" id="{494F1A75-7D6A-7EB0-4556-330ED3A66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0" b="4245"/>
          <a:stretch>
            <a:fillRect/>
          </a:stretch>
        </p:blipFill>
        <p:spPr>
          <a:xfrm>
            <a:off x="465664" y="1341438"/>
            <a:ext cx="8128664" cy="4859338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0C092406-4D75-1CEE-1059-FDEBF4853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341438"/>
            <a:ext cx="5970985" cy="48509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270DB-7BFA-BBD4-6CCB-35345EABC5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Words of the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DE68F-81CE-1758-5953-0530D99CEF11}"/>
              </a:ext>
            </a:extLst>
          </p:cNvPr>
          <p:cNvSpPr txBox="1"/>
          <p:nvPr/>
        </p:nvSpPr>
        <p:spPr>
          <a:xfrm>
            <a:off x="1417731" y="1675266"/>
            <a:ext cx="6308538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fluff from dandelions,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them float and flip and fly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dandelion,</a:t>
            </a:r>
            <a:b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Monster blow!</a:t>
            </a:r>
          </a:p>
          <a:p>
            <a:pPr algn="ctr"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273693-0CAB-6694-64E0-DCAC68634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6213249" y="1926622"/>
            <a:ext cx="1920615" cy="46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2743D-5C2A-B374-9E90-6B4123AA4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959675" y="2088792"/>
            <a:ext cx="192061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24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C8256-6522-F4D5-CCCD-14BA6DD9F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candles on a cake&#10;&#10;AI-generated content may be incorrect.">
            <a:extLst>
              <a:ext uri="{FF2B5EF4-FFF2-40B4-BE49-F238E27FC236}">
                <a16:creationId xmlns:a16="http://schemas.microsoft.com/office/drawing/2014/main" id="{0584D4D8-2447-0648-C75A-26F250C77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0"/>
          <a:stretch>
            <a:fillRect/>
          </a:stretch>
        </p:blipFill>
        <p:spPr>
          <a:xfrm>
            <a:off x="431800" y="1341438"/>
            <a:ext cx="8172450" cy="4850915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4F78A000-99ED-6035-8880-61685F3B0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341438"/>
            <a:ext cx="5970985" cy="48509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24C416-4DD2-EE99-0FE2-F9DAD908FA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Words of the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92035-D404-848D-9515-70C1FF1E5BE0}"/>
              </a:ext>
            </a:extLst>
          </p:cNvPr>
          <p:cNvSpPr txBox="1"/>
          <p:nvPr/>
        </p:nvSpPr>
        <p:spPr>
          <a:xfrm>
            <a:off x="1417731" y="1675266"/>
            <a:ext cx="6308538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candles on my cake,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Birthday cake my family baked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candle,</a:t>
            </a:r>
            <a:b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2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Monster blow!</a:t>
            </a:r>
          </a:p>
          <a:p>
            <a:pPr algn="ctr"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F4053-D856-6B98-4F45-BDEF0B71A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6213249" y="1926622"/>
            <a:ext cx="1920615" cy="46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8C968C-0525-D5BF-D13B-32204B708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959675" y="2088792"/>
            <a:ext cx="192061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2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6C590-6919-0F23-13D4-CABE2EC8B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7A565749-83A5-DCA1-5C28-3FD6D86D8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50000" r="37498" b="18153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E4158533-22AA-B6BD-B928-3DB11C99C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4381F5C0-E55D-C85D-D612-410317B95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4" t="42973" r="20227"/>
          <a:stretch>
            <a:fillRect/>
          </a:stretch>
        </p:blipFill>
        <p:spPr>
          <a:xfrm>
            <a:off x="-102550" y="2420471"/>
            <a:ext cx="1213310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E6AF8C-29E8-22EE-D1C7-9E633C604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91911" b="2515"/>
          <a:stretch>
            <a:fillRect/>
          </a:stretch>
        </p:blipFill>
        <p:spPr>
          <a:xfrm>
            <a:off x="8195695" y="-289859"/>
            <a:ext cx="948305" cy="8350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7E7952-3C98-DE6B-CC7D-A3D5E0AD13A7}"/>
              </a:ext>
            </a:extLst>
          </p:cNvPr>
          <p:cNvSpPr txBox="1"/>
          <p:nvPr/>
        </p:nvSpPr>
        <p:spPr>
          <a:xfrm>
            <a:off x="11608904" y="12563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9B1FA162-8B54-EAFB-3E63-74340372FC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1409024" y="4824205"/>
            <a:ext cx="418658" cy="577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0456FB-9D49-45B6-AC15-A7B78BE57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1732561" y="2106000"/>
            <a:ext cx="2111199" cy="514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DE126-0815-8DF1-B8A7-CDF75D1B19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5916581" y="1924573"/>
            <a:ext cx="2111199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33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2C698-DBB6-9FC1-725D-C1F581A5F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42B5EE8F-0662-FB1E-0D3D-666DA0CFC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50000" r="37498" b="18153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6" name="Picture 5" descr="A whit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270611E1-0928-D3A2-961D-E05651501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0"/>
          <a:stretch>
            <a:fillRect/>
          </a:stretch>
        </p:blipFill>
        <p:spPr>
          <a:xfrm>
            <a:off x="72695" y="-75791"/>
            <a:ext cx="9144000" cy="2818992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E92412CB-657E-06EF-51B5-8EAEC7011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D357E485-63FC-0B9F-3E17-09F343B12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4" t="42973" r="20227"/>
          <a:stretch>
            <a:fillRect/>
          </a:stretch>
        </p:blipFill>
        <p:spPr>
          <a:xfrm>
            <a:off x="-102550" y="2420471"/>
            <a:ext cx="1213310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B5BF1B-448C-CCE0-DC65-9FADBC39E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91911" b="2515"/>
          <a:stretch>
            <a:fillRect/>
          </a:stretch>
        </p:blipFill>
        <p:spPr>
          <a:xfrm>
            <a:off x="8195695" y="-289859"/>
            <a:ext cx="948305" cy="8350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B5306E-2F3F-C292-6E00-2AA6EF6097A0}"/>
              </a:ext>
            </a:extLst>
          </p:cNvPr>
          <p:cNvSpPr/>
          <p:nvPr/>
        </p:nvSpPr>
        <p:spPr>
          <a:xfrm>
            <a:off x="4296431" y="5784440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36435-F55C-BC9A-10B6-89B0B2A8E862}"/>
              </a:ext>
            </a:extLst>
          </p:cNvPr>
          <p:cNvSpPr/>
          <p:nvPr/>
        </p:nvSpPr>
        <p:spPr>
          <a:xfrm>
            <a:off x="3533640" y="5784439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65E8A-2923-6CD7-EEF2-3EED4B87824F}"/>
              </a:ext>
            </a:extLst>
          </p:cNvPr>
          <p:cNvSpPr txBox="1"/>
          <p:nvPr/>
        </p:nvSpPr>
        <p:spPr>
          <a:xfrm>
            <a:off x="11608904" y="12563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933415-F505-F138-BE7D-EE351B2822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1153"/>
          <a:stretch/>
        </p:blipFill>
        <p:spPr>
          <a:xfrm>
            <a:off x="5806410" y="1924573"/>
            <a:ext cx="2375597" cy="514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CE2B90-6EC3-E3D1-8DF2-FA1081D9FE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917"/>
          <a:stretch/>
        </p:blipFill>
        <p:spPr>
          <a:xfrm flipH="1">
            <a:off x="5104800" y="1947600"/>
            <a:ext cx="3630267" cy="514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7AC871-6EFD-5913-A4D5-8FBB9B0647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1726311" y="2106000"/>
            <a:ext cx="2110605" cy="514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935752-F780-5638-E879-4BD0D68D31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5675"/>
          <a:stretch/>
        </p:blipFill>
        <p:spPr>
          <a:xfrm>
            <a:off x="972000" y="2106000"/>
            <a:ext cx="3650208" cy="5144400"/>
          </a:xfrm>
          <a:prstGeom prst="rect">
            <a:avLst/>
          </a:prstGeom>
        </p:spPr>
      </p:pic>
      <p:pic>
        <p:nvPicPr>
          <p:cNvPr id="19" name="Picture 18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5D244870-AF58-DF4D-952E-36031395B9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1409024" y="4824205"/>
            <a:ext cx="418658" cy="5776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33977-4EB1-1E79-682F-372F3C572C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1732561" y="2106000"/>
            <a:ext cx="2111199" cy="514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CB442D-9CD8-0C09-F7E1-6EB6C5500C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5916581" y="1924573"/>
            <a:ext cx="2111199" cy="514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A93FC8-F35A-BC6C-2D7D-8BC1BCF998C8}"/>
              </a:ext>
            </a:extLst>
          </p:cNvPr>
          <p:cNvSpPr txBox="1"/>
          <p:nvPr/>
        </p:nvSpPr>
        <p:spPr>
          <a:xfrm>
            <a:off x="0" y="109471"/>
            <a:ext cx="9100977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with my bubble wand,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 bubbles float around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72370B-2653-C363-355D-ED263E95EBF8}"/>
              </a:ext>
            </a:extLst>
          </p:cNvPr>
          <p:cNvSpPr txBox="1"/>
          <p:nvPr/>
        </p:nvSpPr>
        <p:spPr>
          <a:xfrm>
            <a:off x="80836" y="109471"/>
            <a:ext cx="8990469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bubble, 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it grow!</a:t>
            </a:r>
          </a:p>
          <a:p>
            <a:pPr algn="ctr">
              <a:spcBef>
                <a:spcPts val="672"/>
              </a:spcBef>
            </a:pPr>
            <a:endParaRPr lang="en-AU" sz="3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Y1-2U1 - short long song">
            <a:hlinkClick r:id="" action="ppaction://media"/>
            <a:extLst>
              <a:ext uri="{FF2B5EF4-FFF2-40B4-BE49-F238E27FC236}">
                <a16:creationId xmlns:a16="http://schemas.microsoft.com/office/drawing/2014/main" id="{CD0E714C-C5C7-CA3F-57F8-306BB0B12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38" y="4763"/>
            <a:ext cx="812800" cy="812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D21E50-E018-60CF-C493-CB7B29E6AC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51" y="3965935"/>
            <a:ext cx="2330837" cy="15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0"/>
    </mc:Choice>
    <mc:Fallback xmlns="">
      <p:transition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9" grpId="0"/>
      <p:bldP spid="9" grpId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3869D-5A69-E16A-5811-9E89A385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0BD6626C-2283-2BC4-7FC3-D073F05C5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50000" r="37498" b="18153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6" name="Picture 5" descr="A whit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6B931BB4-6134-F32E-A3F0-84A8F6BC4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0"/>
          <a:stretch>
            <a:fillRect/>
          </a:stretch>
        </p:blipFill>
        <p:spPr>
          <a:xfrm>
            <a:off x="72695" y="-75791"/>
            <a:ext cx="9144000" cy="2818992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408B884F-43A2-3FBD-A9D3-C983B45A5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130A8B18-2836-3A2D-6425-0860569A5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4" t="42973" r="20227"/>
          <a:stretch>
            <a:fillRect/>
          </a:stretch>
        </p:blipFill>
        <p:spPr>
          <a:xfrm>
            <a:off x="-102550" y="2420471"/>
            <a:ext cx="1213310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F95F4E-AB91-94CB-EBC4-65C5A37F6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91911" b="2515"/>
          <a:stretch>
            <a:fillRect/>
          </a:stretch>
        </p:blipFill>
        <p:spPr>
          <a:xfrm>
            <a:off x="8195695" y="-289859"/>
            <a:ext cx="948305" cy="8350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CCCA3D-029C-8003-935F-D036F2098C8B}"/>
              </a:ext>
            </a:extLst>
          </p:cNvPr>
          <p:cNvSpPr/>
          <p:nvPr/>
        </p:nvSpPr>
        <p:spPr>
          <a:xfrm>
            <a:off x="4296431" y="5784440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3A841A-7E67-C4A7-D859-BF41CFE4535A}"/>
              </a:ext>
            </a:extLst>
          </p:cNvPr>
          <p:cNvSpPr/>
          <p:nvPr/>
        </p:nvSpPr>
        <p:spPr>
          <a:xfrm>
            <a:off x="3533640" y="5784439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1039B-5AAE-19B2-83FA-AC750C2A019B}"/>
              </a:ext>
            </a:extLst>
          </p:cNvPr>
          <p:cNvSpPr txBox="1"/>
          <p:nvPr/>
        </p:nvSpPr>
        <p:spPr>
          <a:xfrm>
            <a:off x="11608904" y="12563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EC3A9-CAA6-5123-677C-34AB08E114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917"/>
          <a:stretch/>
        </p:blipFill>
        <p:spPr>
          <a:xfrm flipH="1">
            <a:off x="5104800" y="1947600"/>
            <a:ext cx="3602323" cy="51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26FE7B-8A17-5405-2D53-EB67EE350A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1153"/>
          <a:stretch/>
        </p:blipFill>
        <p:spPr>
          <a:xfrm>
            <a:off x="5776072" y="1947600"/>
            <a:ext cx="2357311" cy="510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5A16D2-1EF0-DB1F-2380-1A09E00DD5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5675"/>
          <a:stretch/>
        </p:blipFill>
        <p:spPr>
          <a:xfrm>
            <a:off x="972000" y="2106000"/>
            <a:ext cx="3622110" cy="51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F22746-9702-464B-C12C-695566FE9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1703660" y="2103715"/>
            <a:ext cx="2094359" cy="51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367E95-ECFC-7F62-8FC8-314026B41E9F}"/>
              </a:ext>
            </a:extLst>
          </p:cNvPr>
          <p:cNvSpPr txBox="1"/>
          <p:nvPr/>
        </p:nvSpPr>
        <p:spPr>
          <a:xfrm>
            <a:off x="0" y="109471"/>
            <a:ext cx="9100977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lots of small balloons,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Bouncy balloons fill the room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  <a:p>
            <a:pPr algn="ctr">
              <a:spcBef>
                <a:spcPts val="672"/>
              </a:spcBef>
            </a:pPr>
            <a:endParaRPr lang="en-AU" sz="3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2527CA-27AF-87F7-21C0-35E2609F1E7D}"/>
              </a:ext>
            </a:extLst>
          </p:cNvPr>
          <p:cNvSpPr txBox="1"/>
          <p:nvPr/>
        </p:nvSpPr>
        <p:spPr>
          <a:xfrm>
            <a:off x="43023" y="111756"/>
            <a:ext cx="8990469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balloon, 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it grow!</a:t>
            </a:r>
          </a:p>
          <a:p>
            <a:pPr algn="ctr">
              <a:spcBef>
                <a:spcPts val="672"/>
              </a:spcBef>
            </a:pPr>
            <a:endParaRPr lang="en-AU" sz="3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D9B28A-6EDA-4CEE-91EF-1C93D44BA2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51" y="3965935"/>
            <a:ext cx="2330837" cy="15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4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/>
      <p:bldP spid="9" grpId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4F10C-8D4E-5D01-C06F-E797C43B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AD6002-190B-321F-37B2-B616C3561A5B}"/>
              </a:ext>
            </a:extLst>
          </p:cNvPr>
          <p:cNvSpPr txBox="1"/>
          <p:nvPr/>
        </p:nvSpPr>
        <p:spPr>
          <a:xfrm>
            <a:off x="3352800" y="6705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9BB86-9CAA-AC2F-DD40-5C4F8B162DE6}"/>
              </a:ext>
            </a:extLst>
          </p:cNvPr>
          <p:cNvSpPr txBox="1"/>
          <p:nvPr/>
        </p:nvSpPr>
        <p:spPr>
          <a:xfrm>
            <a:off x="3677920" y="8331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A1AB9E-6B8A-6A00-FB8E-501F5D6DC396}"/>
              </a:ext>
            </a:extLst>
          </p:cNvPr>
          <p:cNvSpPr txBox="1"/>
          <p:nvPr/>
        </p:nvSpPr>
        <p:spPr>
          <a:xfrm>
            <a:off x="3596640" y="457200"/>
            <a:ext cx="5081698" cy="487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b="1" i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A07210D-D22A-3EF8-6C4E-385FCF80A596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278538" cy="1067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i="0">
                <a:latin typeface="Calibri" panose="020F0502020204030204" pitchFamily="34" charset="0"/>
                <a:cs typeface="Calibri" panose="020F0502020204030204" pitchFamily="34" charset="0"/>
              </a:rPr>
              <a:t>Show if this sound is low or high with your body.</a:t>
            </a:r>
            <a:endParaRPr lang="en-AU" sz="480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B2B9300D-3DB5-C015-753B-6B783B885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2324633" y="2797804"/>
            <a:ext cx="1394108" cy="3534446"/>
          </a:xfrm>
          <a:prstGeom prst="rect">
            <a:avLst/>
          </a:prstGeom>
        </p:spPr>
      </p:pic>
      <p:pic>
        <p:nvPicPr>
          <p:cNvPr id="3" name="Picture 2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B8471CFE-AD06-9B60-2D1D-FC223D966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5201748" y="1839244"/>
            <a:ext cx="1871481" cy="4561556"/>
          </a:xfrm>
          <a:prstGeom prst="rect">
            <a:avLst/>
          </a:prstGeom>
        </p:spPr>
      </p:pic>
      <p:pic>
        <p:nvPicPr>
          <p:cNvPr id="4" name="fairy-tale-choir-310124">
            <a:hlinkClick r:id="" action="ppaction://media"/>
            <a:extLst>
              <a:ext uri="{FF2B5EF4-FFF2-40B4-BE49-F238E27FC236}">
                <a16:creationId xmlns:a16="http://schemas.microsoft.com/office/drawing/2014/main" id="{D2A68C0D-D414-5035-B05D-F9F0B299F0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128.43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302" y="1320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1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A1ADC-9126-3F99-19FD-EA7D41430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180030DB-436D-DBBC-6FC9-0B3FB572B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50000" r="37498" b="18153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8" name="Picture 7" descr="A whit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3969FFF8-0A97-5D83-BDEB-2534B521D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0"/>
          <a:stretch>
            <a:fillRect/>
          </a:stretch>
        </p:blipFill>
        <p:spPr>
          <a:xfrm>
            <a:off x="72695" y="-75791"/>
            <a:ext cx="9144000" cy="2818992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AD5CFE52-F4A1-88C6-A58A-85A22A80C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FB1EBA26-4BA6-961A-DDD2-1C9D7BCA9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4" t="42973" r="20227"/>
          <a:stretch>
            <a:fillRect/>
          </a:stretch>
        </p:blipFill>
        <p:spPr>
          <a:xfrm>
            <a:off x="-102550" y="2420471"/>
            <a:ext cx="1213310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89802A-2C05-430D-2BEF-B2B5A2660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91911" b="2515"/>
          <a:stretch>
            <a:fillRect/>
          </a:stretch>
        </p:blipFill>
        <p:spPr>
          <a:xfrm>
            <a:off x="8195695" y="-289859"/>
            <a:ext cx="948305" cy="8350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96F14B-C21E-AAF7-06F9-CF136D65E009}"/>
              </a:ext>
            </a:extLst>
          </p:cNvPr>
          <p:cNvSpPr/>
          <p:nvPr/>
        </p:nvSpPr>
        <p:spPr>
          <a:xfrm>
            <a:off x="4296431" y="5784440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181BE6-1DA7-3110-A71B-88B725E78498}"/>
              </a:ext>
            </a:extLst>
          </p:cNvPr>
          <p:cNvSpPr/>
          <p:nvPr/>
        </p:nvSpPr>
        <p:spPr>
          <a:xfrm>
            <a:off x="3533640" y="5784439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53406-DFE5-7C10-9C3E-FBC6DFD42D6A}"/>
              </a:ext>
            </a:extLst>
          </p:cNvPr>
          <p:cNvSpPr txBox="1"/>
          <p:nvPr/>
        </p:nvSpPr>
        <p:spPr>
          <a:xfrm>
            <a:off x="11608904" y="12563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E2F779-0815-D884-6FCB-9A4F94F636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917"/>
          <a:stretch/>
        </p:blipFill>
        <p:spPr>
          <a:xfrm flipH="1">
            <a:off x="5104800" y="1947600"/>
            <a:ext cx="3602323" cy="51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8D7BB8-3F97-2DD2-81E2-9DFCE5BF16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1153"/>
          <a:stretch/>
        </p:blipFill>
        <p:spPr>
          <a:xfrm>
            <a:off x="5776072" y="1947600"/>
            <a:ext cx="2357311" cy="510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EFF1A2-93C9-0611-FB87-D9918340D9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5675"/>
          <a:stretch/>
        </p:blipFill>
        <p:spPr>
          <a:xfrm>
            <a:off x="972000" y="2106000"/>
            <a:ext cx="3622110" cy="51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F45A43-4AB0-65A6-6A68-B010973E03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1703660" y="2103715"/>
            <a:ext cx="2094359" cy="5104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F3F6C-BF1E-77AE-C5F1-572622BB74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51" y="3965935"/>
            <a:ext cx="2330837" cy="1553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660274-75A6-A0C7-12F7-2494D3292AFB}"/>
              </a:ext>
            </a:extLst>
          </p:cNvPr>
          <p:cNvSpPr txBox="1"/>
          <p:nvPr/>
        </p:nvSpPr>
        <p:spPr>
          <a:xfrm>
            <a:off x="0" y="109471"/>
            <a:ext cx="9100977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fluff from dandelions,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them float and flip and fly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  <a:p>
            <a:pPr algn="ctr">
              <a:spcBef>
                <a:spcPts val="672"/>
              </a:spcBef>
            </a:pPr>
            <a:endParaRPr lang="en-AU" sz="3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72"/>
              </a:spcBef>
            </a:pPr>
            <a:endParaRPr lang="en-AU" sz="3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634E8A-8F77-8B93-47A2-BC3816E32AC4}"/>
              </a:ext>
            </a:extLst>
          </p:cNvPr>
          <p:cNvSpPr txBox="1"/>
          <p:nvPr/>
        </p:nvSpPr>
        <p:spPr>
          <a:xfrm>
            <a:off x="72694" y="118713"/>
            <a:ext cx="8990469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dandelion, 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Monster blow!</a:t>
            </a:r>
          </a:p>
          <a:p>
            <a:pPr algn="ctr">
              <a:spcBef>
                <a:spcPts val="672"/>
              </a:spcBef>
            </a:pPr>
            <a:endParaRPr lang="en-AU" sz="3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9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5" grpId="0"/>
      <p:bldP spid="15" grpId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4B427-CD0B-6348-E498-51E6768A1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C756C050-7BC6-6C40-1BC2-43987D061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50000" r="37498" b="18153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6" name="Picture 5" descr="A whit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5C8453DC-1528-D29D-B7CB-659A10955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0"/>
          <a:stretch>
            <a:fillRect/>
          </a:stretch>
        </p:blipFill>
        <p:spPr>
          <a:xfrm>
            <a:off x="72695" y="-75791"/>
            <a:ext cx="9144000" cy="2818992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0A6E26C6-BA8C-BF4A-1EE9-4CB1E4116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1E9B0CD1-6A8A-8BD6-CA8B-61F03C5DC2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4" t="42973" r="20227"/>
          <a:stretch>
            <a:fillRect/>
          </a:stretch>
        </p:blipFill>
        <p:spPr>
          <a:xfrm>
            <a:off x="-102550" y="2420471"/>
            <a:ext cx="1213310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412E4E-FB2A-9F69-9A37-DADEEF0EBA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91911" b="2515"/>
          <a:stretch>
            <a:fillRect/>
          </a:stretch>
        </p:blipFill>
        <p:spPr>
          <a:xfrm>
            <a:off x="8195695" y="-289859"/>
            <a:ext cx="948305" cy="8350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F031E4-E535-FE7D-D966-197BAE5F8466}"/>
              </a:ext>
            </a:extLst>
          </p:cNvPr>
          <p:cNvSpPr/>
          <p:nvPr/>
        </p:nvSpPr>
        <p:spPr>
          <a:xfrm>
            <a:off x="4296431" y="5784440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48E3B-8A4B-C0B0-F431-035BB2A868AB}"/>
              </a:ext>
            </a:extLst>
          </p:cNvPr>
          <p:cNvSpPr/>
          <p:nvPr/>
        </p:nvSpPr>
        <p:spPr>
          <a:xfrm>
            <a:off x="3533640" y="5784439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77BE4-C028-BDAD-9433-263F271F5A19}"/>
              </a:ext>
            </a:extLst>
          </p:cNvPr>
          <p:cNvSpPr txBox="1"/>
          <p:nvPr/>
        </p:nvSpPr>
        <p:spPr>
          <a:xfrm>
            <a:off x="11608904" y="12563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B75C9C-19B7-03E4-CE63-AE3DE38382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917"/>
          <a:stretch/>
        </p:blipFill>
        <p:spPr>
          <a:xfrm flipH="1">
            <a:off x="5104800" y="1947600"/>
            <a:ext cx="3630267" cy="514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59EA2-F369-DA15-6B95-E722F796C9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1153"/>
          <a:stretch/>
        </p:blipFill>
        <p:spPr>
          <a:xfrm>
            <a:off x="5803983" y="1938358"/>
            <a:ext cx="2375597" cy="514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34C1E-3C61-E77C-71D7-E77EA6542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5675"/>
          <a:stretch/>
        </p:blipFill>
        <p:spPr>
          <a:xfrm>
            <a:off x="972000" y="2106000"/>
            <a:ext cx="3650208" cy="514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D2A6B2-50D7-276E-CDD2-5FED0A12AA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1740471" y="2096758"/>
            <a:ext cx="2110605" cy="514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15986E-B539-0891-57CB-950A1A923FCE}"/>
              </a:ext>
            </a:extLst>
          </p:cNvPr>
          <p:cNvSpPr txBox="1"/>
          <p:nvPr/>
        </p:nvSpPr>
        <p:spPr>
          <a:xfrm>
            <a:off x="0" y="109471"/>
            <a:ext cx="9100977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candles on my cake,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Birthday cake my family baked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  <a:p>
            <a:pPr algn="ctr">
              <a:spcBef>
                <a:spcPts val="672"/>
              </a:spcBef>
            </a:pPr>
            <a:endParaRPr lang="en-AU" sz="3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72"/>
              </a:spcBef>
            </a:pPr>
            <a:endParaRPr lang="en-AU" sz="3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72"/>
              </a:spcBef>
            </a:pPr>
            <a:endParaRPr lang="en-AU" sz="3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AF88E4-8076-57FC-9B2F-521C4636AB29}"/>
              </a:ext>
            </a:extLst>
          </p:cNvPr>
          <p:cNvSpPr txBox="1"/>
          <p:nvPr/>
        </p:nvSpPr>
        <p:spPr>
          <a:xfrm>
            <a:off x="-43023" y="118713"/>
            <a:ext cx="8990469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candle, 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Monster blow!</a:t>
            </a:r>
          </a:p>
          <a:p>
            <a:pPr algn="ctr">
              <a:spcBef>
                <a:spcPts val="672"/>
              </a:spcBef>
            </a:pPr>
            <a:endParaRPr lang="en-AU" sz="3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327EAF-7F13-D06C-A87B-C7DDAD53F2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51" y="3965935"/>
            <a:ext cx="2330837" cy="1553891"/>
          </a:xfrm>
          <a:prstGeom prst="rect">
            <a:avLst/>
          </a:prstGeom>
        </p:spPr>
      </p:pic>
      <p:pic>
        <p:nvPicPr>
          <p:cNvPr id="8" name="Picture 7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F1D56F47-AA0D-A44A-CDFD-F6C7D8E870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6648837" y="4830255"/>
            <a:ext cx="418658" cy="5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3 0.00578 L 0.06441 0.003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/>
      <p:bldP spid="9" grpId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6EAE2-7F4B-ACD2-3F30-8672DFA9C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C33EE23C-D7CE-6272-AD8F-39CFA8E8A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50000" r="37498" b="18153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8026E58D-B61A-7A05-0B72-54F4DC02D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9D0CA570-0611-1B9C-9BF9-06E7D4463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4" t="42973" r="20227"/>
          <a:stretch>
            <a:fillRect/>
          </a:stretch>
        </p:blipFill>
        <p:spPr>
          <a:xfrm>
            <a:off x="-102550" y="2420471"/>
            <a:ext cx="1213310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728115-8BE6-BEEA-084B-B8FA714E6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91911" b="2515"/>
          <a:stretch>
            <a:fillRect/>
          </a:stretch>
        </p:blipFill>
        <p:spPr>
          <a:xfrm>
            <a:off x="8195695" y="-289859"/>
            <a:ext cx="948305" cy="8350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8AFFDA-2E1F-5321-8378-8E0212A2A3A6}"/>
              </a:ext>
            </a:extLst>
          </p:cNvPr>
          <p:cNvSpPr txBox="1"/>
          <p:nvPr/>
        </p:nvSpPr>
        <p:spPr>
          <a:xfrm>
            <a:off x="11608904" y="12563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4A6C32B6-1137-66AE-D689-BF8058385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1409024" y="4824205"/>
            <a:ext cx="418658" cy="577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0D88B-0DAA-5A43-0559-9E2DAB8CC8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1732561" y="2106000"/>
            <a:ext cx="2111199" cy="514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F1F113-B132-AEFF-6AB4-BB27C8F80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5916581" y="1924573"/>
            <a:ext cx="2111199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18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E5EAA-F6B7-AA6C-951C-787EE9A12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B0CAC632-C1F7-FE7F-94FD-AA03DC106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50000" r="37498" b="18153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6" name="Picture 5" descr="A whit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334B1AE3-EABC-C5BF-2EC7-F6638EE64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0"/>
          <a:stretch>
            <a:fillRect/>
          </a:stretch>
        </p:blipFill>
        <p:spPr>
          <a:xfrm>
            <a:off x="72695" y="-75791"/>
            <a:ext cx="9144000" cy="2818992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31A93645-14F6-917F-2BAF-ED899DAED0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D43BD7EE-46B5-B613-F254-9E00DC068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4" t="42973" r="20227"/>
          <a:stretch>
            <a:fillRect/>
          </a:stretch>
        </p:blipFill>
        <p:spPr>
          <a:xfrm>
            <a:off x="-102550" y="2420471"/>
            <a:ext cx="1213310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A30FD-7861-0492-4172-3AF3AA40A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91911" b="2515"/>
          <a:stretch>
            <a:fillRect/>
          </a:stretch>
        </p:blipFill>
        <p:spPr>
          <a:xfrm>
            <a:off x="8195695" y="-289859"/>
            <a:ext cx="948305" cy="8350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0DEFCF-7D3F-E5B2-50E3-0389638E8C88}"/>
              </a:ext>
            </a:extLst>
          </p:cNvPr>
          <p:cNvSpPr/>
          <p:nvPr/>
        </p:nvSpPr>
        <p:spPr>
          <a:xfrm>
            <a:off x="4296431" y="5784440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9294EE-B02D-6FE4-E0E3-FC6A66831276}"/>
              </a:ext>
            </a:extLst>
          </p:cNvPr>
          <p:cNvSpPr/>
          <p:nvPr/>
        </p:nvSpPr>
        <p:spPr>
          <a:xfrm>
            <a:off x="3533640" y="5784439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9FBF4-6627-8FEC-9CF5-45112EA4C173}"/>
              </a:ext>
            </a:extLst>
          </p:cNvPr>
          <p:cNvSpPr txBox="1"/>
          <p:nvPr/>
        </p:nvSpPr>
        <p:spPr>
          <a:xfrm>
            <a:off x="11608904" y="12563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23784C-1528-826A-06B5-7CDF528D5B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1153"/>
          <a:stretch/>
        </p:blipFill>
        <p:spPr>
          <a:xfrm>
            <a:off x="5806410" y="1924573"/>
            <a:ext cx="2375597" cy="514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6B797E-CE0F-5EE1-3B25-68B36EE9C1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917"/>
          <a:stretch/>
        </p:blipFill>
        <p:spPr>
          <a:xfrm flipH="1">
            <a:off x="5104800" y="1947600"/>
            <a:ext cx="3630267" cy="514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B2EA88-9888-77FF-D1E1-20CD40AF83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1726311" y="2106000"/>
            <a:ext cx="2110605" cy="514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C41937-E015-1E33-CAC4-F5505EA82E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5675"/>
          <a:stretch/>
        </p:blipFill>
        <p:spPr>
          <a:xfrm>
            <a:off x="972000" y="2106000"/>
            <a:ext cx="3650208" cy="5144400"/>
          </a:xfrm>
          <a:prstGeom prst="rect">
            <a:avLst/>
          </a:prstGeom>
        </p:spPr>
      </p:pic>
      <p:pic>
        <p:nvPicPr>
          <p:cNvPr id="19" name="Picture 18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81A92C6C-03E1-BB45-6C1D-2E7578C6C6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1409024" y="4824205"/>
            <a:ext cx="418658" cy="5776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F1FCC9-8A83-34CE-8614-FBA9784778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1732561" y="2106000"/>
            <a:ext cx="2111199" cy="514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607C57-87E9-9FC3-094A-33E245FC01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24363"/>
          <a:stretch/>
        </p:blipFill>
        <p:spPr>
          <a:xfrm>
            <a:off x="5916581" y="1924573"/>
            <a:ext cx="2111199" cy="514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02AF93-7D69-B85D-0280-0521EF361FC5}"/>
              </a:ext>
            </a:extLst>
          </p:cNvPr>
          <p:cNvSpPr txBox="1"/>
          <p:nvPr/>
        </p:nvSpPr>
        <p:spPr>
          <a:xfrm>
            <a:off x="0" y="109471"/>
            <a:ext cx="9100977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with my bubble wand,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 bubbles float around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66DA54-1141-7093-9184-04C7CE82E955}"/>
              </a:ext>
            </a:extLst>
          </p:cNvPr>
          <p:cNvSpPr txBox="1"/>
          <p:nvPr/>
        </p:nvSpPr>
        <p:spPr>
          <a:xfrm>
            <a:off x="80836" y="109471"/>
            <a:ext cx="8990469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bubble, 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it grow!</a:t>
            </a:r>
          </a:p>
          <a:p>
            <a:pPr algn="ctr">
              <a:spcBef>
                <a:spcPts val="672"/>
              </a:spcBef>
            </a:pPr>
            <a:endParaRPr lang="en-AU" sz="3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Y1-2U1 - short long song">
            <a:hlinkClick r:id="" action="ppaction://media"/>
            <a:extLst>
              <a:ext uri="{FF2B5EF4-FFF2-40B4-BE49-F238E27FC236}">
                <a16:creationId xmlns:a16="http://schemas.microsoft.com/office/drawing/2014/main" id="{3991E6C4-7F85-021A-58A7-BB22D472B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38" y="4763"/>
            <a:ext cx="812800" cy="812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23B9A9-503C-9CDE-CEA3-FDF5B1F53C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51" y="3965935"/>
            <a:ext cx="2330837" cy="15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0"/>
    </mc:Choice>
    <mc:Fallback xmlns="">
      <p:transition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9" grpId="0"/>
      <p:bldP spid="9" grpId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4578-605F-C6EC-21B1-A6EDFC85D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D2AE070C-D4EA-1FF7-2BBD-FEB2878E5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50000" r="37498" b="18153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6" name="Picture 5" descr="A whit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C4B7DA41-C25E-BFEA-646A-01D280FDF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0"/>
          <a:stretch>
            <a:fillRect/>
          </a:stretch>
        </p:blipFill>
        <p:spPr>
          <a:xfrm>
            <a:off x="72695" y="-75791"/>
            <a:ext cx="9144000" cy="2818992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D0F09BB8-D8B9-C53D-BE20-28322B199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F3F154A8-3065-5FA8-458A-3B9967A5A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4" t="42973" r="20227"/>
          <a:stretch>
            <a:fillRect/>
          </a:stretch>
        </p:blipFill>
        <p:spPr>
          <a:xfrm>
            <a:off x="-102550" y="2420471"/>
            <a:ext cx="1213310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C8785B-D658-5A91-8CDD-ED5A8EBA2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91911" b="2515"/>
          <a:stretch>
            <a:fillRect/>
          </a:stretch>
        </p:blipFill>
        <p:spPr>
          <a:xfrm>
            <a:off x="8195695" y="-289859"/>
            <a:ext cx="948305" cy="8350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88EBEE-0064-7F8A-3984-BCF93AA9F9ED}"/>
              </a:ext>
            </a:extLst>
          </p:cNvPr>
          <p:cNvSpPr/>
          <p:nvPr/>
        </p:nvSpPr>
        <p:spPr>
          <a:xfrm>
            <a:off x="4296431" y="5784440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757777-5C27-3845-227E-E0D49C94C27D}"/>
              </a:ext>
            </a:extLst>
          </p:cNvPr>
          <p:cNvSpPr/>
          <p:nvPr/>
        </p:nvSpPr>
        <p:spPr>
          <a:xfrm>
            <a:off x="3533640" y="5784439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0B59C6-98B5-9BC7-6643-F7AD6CAF5804}"/>
              </a:ext>
            </a:extLst>
          </p:cNvPr>
          <p:cNvSpPr txBox="1"/>
          <p:nvPr/>
        </p:nvSpPr>
        <p:spPr>
          <a:xfrm>
            <a:off x="11608904" y="12563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4B9558-6CC1-AB24-B851-5E94FADD5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917"/>
          <a:stretch/>
        </p:blipFill>
        <p:spPr>
          <a:xfrm flipH="1">
            <a:off x="5104800" y="1947600"/>
            <a:ext cx="3602323" cy="51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79CF44-172D-875C-11A9-FEFAE1AA86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1153"/>
          <a:stretch/>
        </p:blipFill>
        <p:spPr>
          <a:xfrm>
            <a:off x="5776072" y="1947600"/>
            <a:ext cx="2357311" cy="510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C7A0D2-E0FA-D28C-090E-1DD87BA1E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5675"/>
          <a:stretch/>
        </p:blipFill>
        <p:spPr>
          <a:xfrm>
            <a:off x="972000" y="2106000"/>
            <a:ext cx="3622110" cy="51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1414E5-34B9-369F-08CD-0DF22ED239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1703660" y="2103715"/>
            <a:ext cx="2094359" cy="51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918DF6-8071-DDCA-5CA5-31F38EDFA58C}"/>
              </a:ext>
            </a:extLst>
          </p:cNvPr>
          <p:cNvSpPr txBox="1"/>
          <p:nvPr/>
        </p:nvSpPr>
        <p:spPr>
          <a:xfrm>
            <a:off x="0" y="109471"/>
            <a:ext cx="9100977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lots of small balloons,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Bouncy balloons fill the room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  <a:p>
            <a:pPr algn="ctr">
              <a:spcBef>
                <a:spcPts val="672"/>
              </a:spcBef>
            </a:pPr>
            <a:endParaRPr lang="en-AU" sz="3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32FC76-473D-779D-064B-9AE4D28300FE}"/>
              </a:ext>
            </a:extLst>
          </p:cNvPr>
          <p:cNvSpPr txBox="1"/>
          <p:nvPr/>
        </p:nvSpPr>
        <p:spPr>
          <a:xfrm>
            <a:off x="43023" y="111756"/>
            <a:ext cx="8990469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balloon, 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it grow!</a:t>
            </a:r>
          </a:p>
          <a:p>
            <a:pPr algn="ctr">
              <a:spcBef>
                <a:spcPts val="672"/>
              </a:spcBef>
            </a:pPr>
            <a:endParaRPr lang="en-AU" sz="3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A2E543-450A-F082-E314-3302885AC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51" y="3965935"/>
            <a:ext cx="2330837" cy="15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6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/>
      <p:bldP spid="9" grpId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6F332-3148-1292-3274-F1E6D696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6256647B-2EC8-DF3F-C558-62955301D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50000" r="37498" b="18153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8" name="Picture 7" descr="A whit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E257D0D6-04C5-8ABD-1F45-EB1F77B39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0"/>
          <a:stretch>
            <a:fillRect/>
          </a:stretch>
        </p:blipFill>
        <p:spPr>
          <a:xfrm>
            <a:off x="72695" y="-75791"/>
            <a:ext cx="9144000" cy="2818992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EE33DDE4-979E-190A-E439-82869C2D4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5A8DCB3F-2F06-D9FC-97F7-A5698B29E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4" t="42973" r="20227"/>
          <a:stretch>
            <a:fillRect/>
          </a:stretch>
        </p:blipFill>
        <p:spPr>
          <a:xfrm>
            <a:off x="-102550" y="2420471"/>
            <a:ext cx="1213310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FAAE11-3646-907C-D030-E78EFAB56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91911" b="2515"/>
          <a:stretch>
            <a:fillRect/>
          </a:stretch>
        </p:blipFill>
        <p:spPr>
          <a:xfrm>
            <a:off x="8195695" y="-289859"/>
            <a:ext cx="948305" cy="8350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42E069-1D07-1A39-AFE3-2A2252FDA64D}"/>
              </a:ext>
            </a:extLst>
          </p:cNvPr>
          <p:cNvSpPr/>
          <p:nvPr/>
        </p:nvSpPr>
        <p:spPr>
          <a:xfrm>
            <a:off x="4296431" y="5784440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65AA02-408E-BD1D-F181-0C79FA441EE3}"/>
              </a:ext>
            </a:extLst>
          </p:cNvPr>
          <p:cNvSpPr/>
          <p:nvPr/>
        </p:nvSpPr>
        <p:spPr>
          <a:xfrm>
            <a:off x="3533640" y="5784439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5D902-1DE7-16DE-ECE5-3E383966AE16}"/>
              </a:ext>
            </a:extLst>
          </p:cNvPr>
          <p:cNvSpPr txBox="1"/>
          <p:nvPr/>
        </p:nvSpPr>
        <p:spPr>
          <a:xfrm>
            <a:off x="11608904" y="12563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D2A336-C33B-9634-D877-0ED92ED1FB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917"/>
          <a:stretch/>
        </p:blipFill>
        <p:spPr>
          <a:xfrm flipH="1">
            <a:off x="5104800" y="1947600"/>
            <a:ext cx="3602323" cy="51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DA35F8-94A7-37E8-5C10-6363B7D7EE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1153"/>
          <a:stretch/>
        </p:blipFill>
        <p:spPr>
          <a:xfrm>
            <a:off x="5776072" y="1947600"/>
            <a:ext cx="2357311" cy="510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BF222A-CDAB-6B78-CC70-ADBE20AF7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5675"/>
          <a:stretch/>
        </p:blipFill>
        <p:spPr>
          <a:xfrm>
            <a:off x="972000" y="2106000"/>
            <a:ext cx="3622110" cy="51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3F426A-3730-CAAA-5DF7-A88C70F528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1703660" y="2103715"/>
            <a:ext cx="2094359" cy="5104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BBA1C3-553C-49D3-CF49-E1AF988D2C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51" y="3965935"/>
            <a:ext cx="2330837" cy="1553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9DF5BE-D390-2540-582A-C6094EDB5E60}"/>
              </a:ext>
            </a:extLst>
          </p:cNvPr>
          <p:cNvSpPr txBox="1"/>
          <p:nvPr/>
        </p:nvSpPr>
        <p:spPr>
          <a:xfrm>
            <a:off x="0" y="109471"/>
            <a:ext cx="9100977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fluff from dandelions,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them float and flip and fly</a:t>
            </a:r>
          </a:p>
          <a:p>
            <a:pPr algn="ctr">
              <a:spcBef>
                <a:spcPts val="672"/>
              </a:spcBef>
            </a:pPr>
            <a:r>
              <a:rPr lang="en-AU" sz="3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  <a:p>
            <a:pPr algn="ctr">
              <a:spcBef>
                <a:spcPts val="672"/>
              </a:spcBef>
            </a:pPr>
            <a:endParaRPr lang="en-AU" sz="3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72"/>
              </a:spcBef>
            </a:pPr>
            <a:endParaRPr lang="en-AU" sz="3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E335D-842B-1348-5BFD-65D4847D7637}"/>
              </a:ext>
            </a:extLst>
          </p:cNvPr>
          <p:cNvSpPr txBox="1"/>
          <p:nvPr/>
        </p:nvSpPr>
        <p:spPr>
          <a:xfrm>
            <a:off x="72694" y="118713"/>
            <a:ext cx="8990469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dandelion, 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Monster blow!</a:t>
            </a:r>
          </a:p>
          <a:p>
            <a:pPr algn="ctr">
              <a:spcBef>
                <a:spcPts val="672"/>
              </a:spcBef>
            </a:pPr>
            <a:endParaRPr lang="en-AU" sz="3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5" grpId="0"/>
      <p:bldP spid="15" grpId="1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9F6CA-0E12-1448-0FCD-57F61FA86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2E785282-7D3F-676E-3BC1-C63F019CC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50000" r="37498" b="18153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6" name="Picture 5" descr="A whit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8AA99B89-1532-27D0-0D67-C91DB41DA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0"/>
          <a:stretch>
            <a:fillRect/>
          </a:stretch>
        </p:blipFill>
        <p:spPr>
          <a:xfrm>
            <a:off x="72695" y="-75791"/>
            <a:ext cx="9144000" cy="2818992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4528C949-0A25-176A-2652-3C656BF24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FF60ACBC-54B2-E837-53E6-EF2A84C90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4" t="42973" r="20227"/>
          <a:stretch>
            <a:fillRect/>
          </a:stretch>
        </p:blipFill>
        <p:spPr>
          <a:xfrm>
            <a:off x="-102550" y="2420471"/>
            <a:ext cx="1213310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DB155E-B542-61F5-8991-F56846F40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91911" b="2515"/>
          <a:stretch>
            <a:fillRect/>
          </a:stretch>
        </p:blipFill>
        <p:spPr>
          <a:xfrm>
            <a:off x="8195695" y="-289859"/>
            <a:ext cx="948305" cy="8350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8F393B-C086-A904-B0C4-13BF377560CB}"/>
              </a:ext>
            </a:extLst>
          </p:cNvPr>
          <p:cNvSpPr/>
          <p:nvPr/>
        </p:nvSpPr>
        <p:spPr>
          <a:xfrm>
            <a:off x="4296431" y="5784440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AE1D38-5387-B86B-1242-2E03F879D7ED}"/>
              </a:ext>
            </a:extLst>
          </p:cNvPr>
          <p:cNvSpPr/>
          <p:nvPr/>
        </p:nvSpPr>
        <p:spPr>
          <a:xfrm>
            <a:off x="3533640" y="5784439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DA5B0-0FEA-66B6-2DB1-5DAE93A0C6F0}"/>
              </a:ext>
            </a:extLst>
          </p:cNvPr>
          <p:cNvSpPr txBox="1"/>
          <p:nvPr/>
        </p:nvSpPr>
        <p:spPr>
          <a:xfrm>
            <a:off x="11608904" y="12563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B5BFBD-CA6A-B9F8-88DD-9F2981074C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917"/>
          <a:stretch/>
        </p:blipFill>
        <p:spPr>
          <a:xfrm flipH="1">
            <a:off x="5104800" y="1947600"/>
            <a:ext cx="3630267" cy="514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55CD35-AECA-ED3C-A1B8-71D14253C4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1153"/>
          <a:stretch/>
        </p:blipFill>
        <p:spPr>
          <a:xfrm>
            <a:off x="5803983" y="1938358"/>
            <a:ext cx="2375597" cy="514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389921-1E23-6BE9-BA52-04A9583D3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5675"/>
          <a:stretch/>
        </p:blipFill>
        <p:spPr>
          <a:xfrm>
            <a:off x="972000" y="2106000"/>
            <a:ext cx="3650208" cy="514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4F60E8-86D8-148E-716A-B8C324338B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4371"/>
          <a:stretch/>
        </p:blipFill>
        <p:spPr>
          <a:xfrm>
            <a:off x="1740471" y="2096758"/>
            <a:ext cx="2110605" cy="514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694B74-4E61-282D-B254-D4427BA75299}"/>
              </a:ext>
            </a:extLst>
          </p:cNvPr>
          <p:cNvSpPr txBox="1"/>
          <p:nvPr/>
        </p:nvSpPr>
        <p:spPr>
          <a:xfrm>
            <a:off x="0" y="109471"/>
            <a:ext cx="9100977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candles on my cake,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Puff, puff, puff.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Birthday cake my family baked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that’s not enough!</a:t>
            </a:r>
          </a:p>
          <a:p>
            <a:pPr algn="ctr">
              <a:spcBef>
                <a:spcPts val="672"/>
              </a:spcBef>
            </a:pPr>
            <a:endParaRPr lang="en-AU" sz="3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72"/>
              </a:spcBef>
            </a:pPr>
            <a:endParaRPr lang="en-AU" sz="3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72"/>
              </a:spcBef>
            </a:pPr>
            <a:endParaRPr lang="en-AU" sz="3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DF4EEE-EA6D-6787-D90E-CD7004356D97}"/>
              </a:ext>
            </a:extLst>
          </p:cNvPr>
          <p:cNvSpPr txBox="1"/>
          <p:nvPr/>
        </p:nvSpPr>
        <p:spPr>
          <a:xfrm>
            <a:off x="-43023" y="118713"/>
            <a:ext cx="8990469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deep.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Big, big blow!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monster candle, </a:t>
            </a:r>
          </a:p>
          <a:p>
            <a:pPr algn="ctr">
              <a:spcBef>
                <a:spcPts val="672"/>
              </a:spcBef>
            </a:pPr>
            <a:r>
              <a:rPr lang="en-AU" sz="3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Monster blow!</a:t>
            </a:r>
          </a:p>
          <a:p>
            <a:pPr algn="ctr">
              <a:spcBef>
                <a:spcPts val="672"/>
              </a:spcBef>
            </a:pPr>
            <a:endParaRPr lang="en-AU" sz="3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DBE3CB-F8F2-D3C3-1778-3208B47FAE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51" y="3965935"/>
            <a:ext cx="2330837" cy="1553891"/>
          </a:xfrm>
          <a:prstGeom prst="rect">
            <a:avLst/>
          </a:prstGeom>
        </p:spPr>
      </p:pic>
      <p:pic>
        <p:nvPicPr>
          <p:cNvPr id="8" name="Picture 7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7EA50D11-BB0D-E70C-E551-3894D65F18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6648837" y="4830255"/>
            <a:ext cx="418658" cy="5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7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3 0.00578 L 0.06441 0.003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/>
      <p:bldP spid="9" grpId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A8B46-09C6-9352-4E78-99F41D7808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727448"/>
          </a:xfrm>
        </p:spPr>
        <p:txBody>
          <a:bodyPr/>
          <a:lstStyle/>
          <a:p>
            <a:r>
              <a:rPr lang="en-AU"/>
              <a:t>Music is made up of short and long sounds.</a:t>
            </a:r>
          </a:p>
          <a:p>
            <a:r>
              <a:rPr lang="en-AU"/>
              <a:t>We can show short or long </a:t>
            </a:r>
            <a:br>
              <a:rPr lang="en-AU"/>
            </a:br>
            <a:r>
              <a:rPr lang="en-AU"/>
              <a:t>sounds with our bodies.</a:t>
            </a:r>
          </a:p>
          <a:p>
            <a:r>
              <a:rPr lang="en-AU"/>
              <a:t>We can sing short and long sounds.</a:t>
            </a:r>
          </a:p>
        </p:txBody>
      </p:sp>
      <p:pic>
        <p:nvPicPr>
          <p:cNvPr id="3" name="Picture 2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83554820-5505-24F3-A3DF-0B679B85E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6764499" y="1903865"/>
            <a:ext cx="1914364" cy="26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086D192-719D-29D8-910B-CD7D6DA46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038"/>
            <a:ext cx="8237538" cy="1714315"/>
          </a:xfrm>
        </p:spPr>
        <p:txBody>
          <a:bodyPr/>
          <a:lstStyle/>
          <a:p>
            <a:r>
              <a:rPr lang="en-AU"/>
              <a:t>You will 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 </a:t>
            </a:r>
            <a:r>
              <a:rPr lang="en-AU" b="1">
                <a:solidFill>
                  <a:schemeClr val="accent1"/>
                </a:solidFill>
              </a:rPr>
              <a:t>describe</a:t>
            </a:r>
            <a:r>
              <a:rPr lang="en-AU" b="1"/>
              <a:t> </a:t>
            </a:r>
            <a:r>
              <a:rPr lang="en-AU"/>
              <a:t>properties of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/>
              <a:t> </a:t>
            </a:r>
            <a:r>
              <a:rPr lang="en-AU" b="1">
                <a:solidFill>
                  <a:schemeClr val="accent1"/>
                </a:solidFill>
              </a:rPr>
              <a:t>sort</a:t>
            </a:r>
            <a:r>
              <a:rPr lang="en-AU" b="1"/>
              <a:t> </a:t>
            </a:r>
            <a:r>
              <a:rPr lang="en-AU"/>
              <a:t>objects into property groups.</a:t>
            </a:r>
          </a:p>
          <a:p>
            <a:endParaRPr lang="en-AU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FEBBA61-FD5B-E38A-2FD1-E84A22F0478E}"/>
              </a:ext>
            </a:extLst>
          </p:cNvPr>
          <p:cNvSpPr/>
          <p:nvPr/>
        </p:nvSpPr>
        <p:spPr>
          <a:xfrm>
            <a:off x="834852" y="2809904"/>
            <a:ext cx="7474297" cy="3476596"/>
          </a:xfrm>
          <a:custGeom>
            <a:avLst/>
            <a:gdLst/>
            <a:ahLst/>
            <a:cxnLst/>
            <a:rect l="l" t="t" r="r" b="b"/>
            <a:pathLst>
              <a:path w="6846067" h="3142370">
                <a:moveTo>
                  <a:pt x="0" y="0"/>
                </a:moveTo>
                <a:lnTo>
                  <a:pt x="6846067" y="0"/>
                </a:lnTo>
                <a:lnTo>
                  <a:pt x="6846067" y="3142371"/>
                </a:lnTo>
                <a:lnTo>
                  <a:pt x="0" y="314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29" t="-47848" r="-24610" b="-27246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5C73B2-BB8B-5A1B-4155-9C20DDE95A0E}"/>
              </a:ext>
            </a:extLst>
          </p:cNvPr>
          <p:cNvGrpSpPr/>
          <p:nvPr/>
        </p:nvGrpSpPr>
        <p:grpSpPr>
          <a:xfrm>
            <a:off x="1283824" y="2073440"/>
            <a:ext cx="4973226" cy="3785652"/>
            <a:chOff x="1110582" y="2108802"/>
            <a:chExt cx="4973226" cy="37856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D0E51F-0F3D-2307-8AF7-C8B8BEFEAAE7}"/>
                </a:ext>
              </a:extLst>
            </p:cNvPr>
            <p:cNvSpPr txBox="1"/>
            <p:nvPr/>
          </p:nvSpPr>
          <p:spPr>
            <a:xfrm>
              <a:off x="1116541" y="2108802"/>
              <a:ext cx="4967267" cy="37856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Describe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means to tell what something looks like, sounds like, feels like or what it is.</a:t>
              </a: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AC02EF00-8829-A421-5CB8-9A460225C5B3}"/>
                </a:ext>
              </a:extLst>
            </p:cNvPr>
            <p:cNvSpPr/>
            <p:nvPr/>
          </p:nvSpPr>
          <p:spPr>
            <a:xfrm>
              <a:off x="2650601" y="3518703"/>
              <a:ext cx="2126555" cy="2147306"/>
            </a:xfrm>
            <a:custGeom>
              <a:avLst/>
              <a:gdLst/>
              <a:ahLst/>
              <a:cxnLst/>
              <a:rect l="l" t="t" r="r" b="b"/>
              <a:pathLst>
                <a:path w="5980309" h="5852160">
                  <a:moveTo>
                    <a:pt x="0" y="0"/>
                  </a:moveTo>
                  <a:lnTo>
                    <a:pt x="5980310" y="0"/>
                  </a:lnTo>
                  <a:lnTo>
                    <a:pt x="59803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9DE471-69BF-88F9-02D1-74156409D86C}"/>
                </a:ext>
              </a:extLst>
            </p:cNvPr>
            <p:cNvSpPr txBox="1"/>
            <p:nvPr/>
          </p:nvSpPr>
          <p:spPr>
            <a:xfrm>
              <a:off x="1536917" y="3508134"/>
              <a:ext cx="609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821072-90BC-7753-7A53-D3B18CA44DBA}"/>
                </a:ext>
              </a:extLst>
            </p:cNvPr>
            <p:cNvSpPr txBox="1"/>
            <p:nvPr/>
          </p:nvSpPr>
          <p:spPr>
            <a:xfrm>
              <a:off x="4895505" y="4158245"/>
              <a:ext cx="960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round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61CA82-2C82-AA2F-B1B8-431131EABEE1}"/>
                </a:ext>
              </a:extLst>
            </p:cNvPr>
            <p:cNvSpPr txBox="1"/>
            <p:nvPr/>
          </p:nvSpPr>
          <p:spPr>
            <a:xfrm>
              <a:off x="1110582" y="5014772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crunchy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10433D-795D-A419-CCA6-425AB77C16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2222" y="5199174"/>
              <a:ext cx="457200" cy="143911"/>
              <a:chOff x="1301395" y="4876018"/>
              <a:chExt cx="120204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14:cNvPr>
                  <p14:cNvContentPartPr/>
                  <p14:nvPr/>
                </p14:nvContentPartPr>
                <p14:xfrm>
                  <a:off x="1301395" y="5055658"/>
                  <a:ext cx="1202040" cy="1987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76806" y="5031171"/>
                    <a:ext cx="1251219" cy="2476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14:cNvPr>
                  <p14:cNvContentPartPr/>
                  <p14:nvPr/>
                </p14:nvContentPartPr>
                <p14:xfrm>
                  <a:off x="2238475" y="4876018"/>
                  <a:ext cx="250560" cy="1699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13984" y="4851610"/>
                    <a:ext cx="299542" cy="21873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14:cNvPr>
                <p14:cNvContentPartPr/>
                <p14:nvPr/>
              </p14:nvContentPartPr>
              <p14:xfrm rot="21348869">
                <a:off x="1863521" y="3865624"/>
                <a:ext cx="682907" cy="816216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21348869">
                  <a:off x="1854161" y="3856267"/>
                  <a:ext cx="701627" cy="834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14:cNvPr>
                <p14:cNvContentPartPr/>
                <p14:nvPr/>
              </p14:nvContentPartPr>
              <p14:xfrm>
                <a:off x="4768767" y="4539244"/>
                <a:ext cx="482163" cy="5726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59412" y="4529886"/>
                  <a:ext cx="500874" cy="5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80E27-1FF5-CFB4-FC81-CB006D7D6727}"/>
              </a:ext>
            </a:extLst>
          </p:cNvPr>
          <p:cNvGrpSpPr/>
          <p:nvPr/>
        </p:nvGrpSpPr>
        <p:grpSpPr>
          <a:xfrm>
            <a:off x="1287536" y="2536157"/>
            <a:ext cx="4975660" cy="3056386"/>
            <a:chOff x="-1134077" y="5099039"/>
            <a:chExt cx="4975660" cy="3056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D7C4B5-3419-495C-F144-ECD0AE23FA22}"/>
                </a:ext>
              </a:extLst>
            </p:cNvPr>
            <p:cNvSpPr txBox="1"/>
            <p:nvPr/>
          </p:nvSpPr>
          <p:spPr>
            <a:xfrm>
              <a:off x="-1134077" y="5099039"/>
              <a:ext cx="4967267" cy="30469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Sort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put things that are the same together.</a:t>
              </a: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A9B3DEDF-9F26-B94D-64C4-4565ABD555AD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8006" r="-76784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12E5B24C-413B-3969-B087-5689E07B59B5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55432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489617" y="-727360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37949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Music has long and _______ sounds.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We can show short sounds by: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noProof="0" dirty="0">
                <a:solidFill>
                  <a:srgbClr val="181818"/>
                </a:solidFill>
                <a:latin typeface="Calibri" panose="020F0502020204030204"/>
              </a:rPr>
              <a:t>turning around in circles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clapping our hands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making our hands wide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use our voices to s____ long and short sounds.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2307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26201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skinny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10096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025753" y="1311365"/>
            <a:ext cx="92690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short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5193311" y="3898338"/>
            <a:ext cx="62025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ing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466141"/>
              </p:ext>
            </p:extLst>
          </p:nvPr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6990189" flipV="1">
              <a:off x="3048434" y="1416569"/>
              <a:ext cx="539880" cy="1306962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 rot="16990189" flipV="1">
                <a:off x="3034047" y="1402175"/>
                <a:ext cx="567935" cy="1335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75755" y="2998863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11138272">
                <a:off x="2961361" y="2984480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007 0.14815 C -0.65607 0.14931 -0.65156 0.15023 -0.64305 0.15093 C -0.63455 0.15186 -0.62152 0.15186 -0.61284 0.15324 C -0.6085 0.15348 -0.6085 0.15486 -0.60399 0.15579 C -0.59982 0.15648 -0.59982 0.15741 -0.59548 0.15811 C -0.59132 0.15926 -0.58246 0.15973 -0.5783 0.16042 C -0.57378 0.16158 -0.57378 0.1625 -0.56979 0.1632 C -0.56527 0.16412 -0.55677 0.16482 -0.55225 0.16551 C -0.54774 0.16644 -0.54375 0.16713 -0.53923 0.16806 C -0.53073 0.16945 -0.52222 0.17014 -0.51354 0.17315 C -0.50052 0.1794 -0.5092 0.17709 -0.49166 0.18033 C -0.48298 0.18426 -0.4875 0.18311 -0.47899 0.18542 C -0.46146 0.18889 -0.46597 0.18797 -0.44444 0.19028 C -0.43541 0.18959 -0.42274 0.18959 -0.40972 0.18797 C -0.40538 0.18727 -0.3967 0.18311 -0.3967 0.18334 C -0.3967 0.18148 -0.39236 0.18033 -0.39236 0.17801 C -0.38368 0.17084 -0.38368 0.16482 -0.37916 0.15579 C -0.38368 0.14213 -0.37916 0.12199 -0.38819 0.10834 C -0.38819 0.10556 -0.38819 0.10371 -0.39236 0.10116 C -0.3967 0.08982 -0.39236 0.09074 -0.40538 0.07894 C -0.40972 0.07269 -0.4184 0.06227 -0.42274 0.05903 C -0.42691 0.05648 -0.43142 0.05348 -0.43541 0.05139 C -0.43993 0.05 -0.44444 0.05047 -0.44444 0.04908 C -0.46996 0.03912 -0.43993 0.04815 -0.46597 0.0419 C -0.47448 0.04236 -0.4875 0.04283 -0.496 0.04422 C -0.50052 0.04445 -0.50052 0.04514 -0.50468 0.04653 C -0.51354 0.05232 -0.51354 0.05579 -0.51771 0.06389 C -0.51771 0.06806 -0.52222 0.07223 -0.52222 0.07616 C -0.52222 0.08125 -0.52621 0.09121 -0.52621 0.09144 C -0.52621 0.10348 -0.52621 0.11644 -0.52222 0.12824 C -0.52222 0.13241 -0.52222 0.13496 -0.51771 0.1382 C -0.51354 0.15023 -0.51771 0.14213 -0.5092 0.15093 C -0.50468 0.15556 -0.50052 0.16158 -0.496 0.16551 C -0.47899 0.18426 -0.50468 0.16111 -0.47899 0.18033 C -0.46597 0.19167 -0.47899 0.18473 -0.46146 0.19537 C -0.44843 0.20533 -0.45295 0.20093 -0.43993 0.20787 C -0.43541 0.20926 -0.43541 0.21111 -0.43142 0.21297 C -0.42691 0.21389 -0.42691 0.21412 -0.42274 0.21528 C -0.42274 0.21574 -0.4184 0.21783 -0.4184 0.21829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6 0.0125 C 0.03542 0.0125 -0.09739 0.34723 -0.10156 0.34815 C -0.10468 0.34815 -0.10781 0.34861 -0.11146 0.34861 C -0.14271 0.34861 -0.17413 0.34815 -0.20573 0.34815 C -0.21198 0.34723 -0.21788 0.34699 -0.22448 0.34699 C -0.26232 0.34561 -0.29687 0.34561 -0.33611 0.34561 L -0.40382 0.3463 C -0.4158 0.3463 -0.42239 0.34699 -0.4335 0.34815 C -0.44149 0.34723 -0.46961 0.34815 -0.48472 0.3463 C -0.48611 0.3463 -0.4875 0.34561 -0.48854 0.34561 C -0.49218 0.34561 -0.49531 0.34561 -0.49826 0.3463 C -0.49982 0.3463 -0.50104 0.34723 -0.5026 0.34815 C -0.50347 0.34815 -0.50434 0.34815 -0.50573 0.34861 C -0.50781 0.34908 -0.50902 0.35 -0.51076 0.35 C -0.51232 0.3507 -0.51406 0.3507 -0.51597 0.35093 C -0.51666 0.35116 -0.51788 0.35116 -0.51909 0.35255 C -0.5276 0.35116 -0.53611 0.35186 -0.54375 0.35093 C -0.54583 0.3507 -0.54687 0.35 -0.54826 0.34931 C -0.54896 0.34838 -0.54948 0.34723 -0.54948 0.3463 C -0.54948 0.34098 -0.54948 0.33658 -0.54896 0.33125 C -0.54843 0.33033 -0.54722 0.32963 -0.5467 0.32871 C -0.54583 0.32755 -0.54618 0.32639 -0.54548 0.32523 C -0.54479 0.32431 -0.54357 0.32385 -0.54271 0.32315 C -0.53889 0.32037 -0.53333 0.31598 -0.52795 0.31412 C -0.52604 0.31343 -0.52482 0.31297 -0.52326 0.3125 C -0.521 0.31158 -0.52014 0.31065 -0.51788 0.30996 C -0.51232 0.30787 -0.50902 0.30648 -0.50347 0.30579 C -0.50069 0.30556 -0.49722 0.30533 -0.49496 0.30533 C -0.49253 0.30533 -0.48993 0.30556 -0.4875 0.30579 C -0.48593 0.30579 -0.48385 0.30579 -0.48264 0.30648 C -0.48107 0.30764 -0.47968 0.30926 -0.47882 0.30996 C -0.4776 0.31158 -0.47621 0.31366 -0.475 0.31551 C -0.47482 0.3169 -0.47413 0.31806 -0.47378 0.31945 C -0.47482 0.32246 -0.475 0.32593 -0.47621 0.32871 C -0.47639 0.32963 -0.47812 0.33033 -0.47882 0.33125 C -0.47968 0.33241 -0.48038 0.33357 -0.48159 0.33403 C -0.48281 0.33658 -0.48455 0.3375 -0.48611 0.33959 C -0.48715 0.34028 -0.48767 0.34098 -0.48854 0.34213 C -0.49097 0.34445 -0.49253 0.34561 -0.49496 0.34815 C -0.49566 0.34815 -0.496 0.34861 -0.49722 0.34931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2" y="169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63 0.32685 C 0.17986 0.32801 0.17535 0.32916 0.17084 0.33102 C 0.16823 0.33171 0.1665 0.33264 0.16389 0.33379 C 0.14601 0.34028 0.1658 0.33264 0.14601 0.33935 C 0.14358 0.34028 0.14132 0.34143 0.13941 0.34236 C 0.13663 0.34259 0.1349 0.34328 0.13247 0.34421 C 0.12934 0.34444 0.1283 0.34583 0.125 0.34676 C 0.11997 0.34884 0.11441 0.35 0.10868 0.35162 C 0.10591 0.35301 0.10209 0.3544 0.09913 0.35486 C 0.09584 0.35648 0.09254 0.35671 0.08924 0.35787 C 0.08577 0.35903 0.08247 0.36088 0.0783 0.36203 C 0.075 0.36319 0.07066 0.36412 0.06667 0.36528 C 0.0632 0.36666 0.06094 0.36828 0.05747 0.36967 C 0.05382 0.37083 0.04879 0.37176 0.04462 0.37291 C 0.04219 0.3743 0.03941 0.37546 0.03577 0.37662 C 0.0316 0.37847 0.0283 0.37986 0.02483 0.38102 C 0.02136 0.38217 0.01736 0.3831 0.01337 0.38426 C 0.00591 0.38727 -0.00069 0.38981 -0.00885 0.39282 L -0.03125 0.40092 C -0.0335 0.40208 -0.0368 0.40324 -0.04027 0.40486 C -0.04409 0.40532 -0.04774 0.40694 -0.05121 0.40787 C -0.05451 0.40926 -0.05781 0.41041 -0.06093 0.4118 C -0.06441 0.41342 -0.06823 0.41412 -0.07205 0.41528 C -0.09201 0.42245 -0.07482 0.41713 -0.09114 0.42291 C -0.0934 0.42361 -0.09687 0.42477 -0.1 0.42569 C -0.10208 0.42685 -0.10486 0.42801 -0.10764 0.42893 C -0.11267 0.43125 -0.11909 0.4324 -0.12396 0.43472 C -0.12916 0.43703 -0.13385 0.43912 -0.13906 0.44028 C -0.14201 0.4412 -0.14566 0.44213 -0.14739 0.44352 C -0.14965 0.44444 -0.15104 0.4456 -0.1526 0.44653 C -0.15729 0.44791 -0.16198 0.4493 -0.16562 0.45139 C -0.16771 0.45185 -0.16875 0.45254 -0.17118 0.45347 L -0.17656 0.45463 C -0.18455 0.45833 -0.17656 0.45463 -0.18593 0.45787 C -0.20538 0.46365 -0.18003 0.45671 -0.19566 0.46203 C -0.19774 0.4625 -0.19948 0.46296 -0.20121 0.46319 C -0.22014 0.46921 -0.19514 0.46203 -0.21076 0.46759 C -0.21267 0.46782 -0.2151 0.46852 -0.21666 0.46875 C -0.21944 0.4699 -0.22187 0.47083 -0.22465 0.47153 C -0.22691 0.47222 -0.22934 0.47315 -0.23194 0.47407 C -0.23298 0.475 -0.23472 0.47523 -0.23524 0.47546 C -0.23802 0.47639 -0.23993 0.47731 -0.24323 0.4787 C -0.24409 0.47893 -0.24583 0.47963 -0.2467 0.47986 C -0.25069 0.48102 -0.25382 0.4831 -0.25781 0.48403 C -0.2651 0.48565 -0.26128 0.48495 -0.26736 0.48727 C -0.26909 0.48657 -0.27152 0.48727 -0.27309 0.48634 C -0.27465 0.48541 -0.27847 0.47639 -0.27882 0.47639 C -0.27968 0.475 -0.28038 0.47338 -0.28159 0.47199 C -0.28159 0.47153 -0.34531 0.47615 -0.34531 0.47546 C -0.34166 0.47106 -0.28281 0.46875 -0.2658 0.46666 C -0.24913 0.46481 -0.2533 0.46458 -0.2467 0.46412 C -0.24409 0.46365 -0.23472 0.46319 -0.23194 0.46296 C -0.22014 0.46111 -0.22743 0.46111 -0.21909 0.46111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09 0.46111 L 0.20764 0.541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3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41 0.4919 C 0.17622 0.49375 0.1665 0.49537 0.15434 0.49861 C 0.1507 0.49931 0.14723 0.50023 0.14375 0.50209 C 0.13889 0.50394 0.13507 0.50718 0.13039 0.50903 C 0.12361 0.51158 0.11598 0.51227 0.10868 0.51598 C 0.10018 0.52084 0.09184 0.52732 0.08282 0.5301 C 0.07848 0.53102 0.07414 0.53172 0.07032 0.53357 C 0.05973 0.53773 0.05035 0.54514 0.03976 0.54769 C 0.03507 0.54861 0.02969 0.54931 0.02483 0.55116 C 0.01337 0.55486 0.00729 0.55973 -0.00347 0.56505 C -0.01319 0.57014 -0.02361 0.57477 -0.03368 0.5794 C -0.03871 0.58148 -0.04392 0.58357 -0.04861 0.58635 L -0.07465 0.60023 C -0.07934 0.60278 -0.08333 0.60463 -0.0875 0.60718 C -0.09583 0.61273 -0.1026 0.61736 -0.11163 0.62153 C -0.11475 0.62315 -0.11857 0.62315 -0.12239 0.62477 C -0.13472 0.63056 -0.13437 0.63195 -0.14583 0.63912 C -0.15902 0.64676 -0.15694 0.64514 -0.16961 0.64954 C -0.17586 0.65486 -0.18246 0.66042 -0.18906 0.66366 C -0.19271 0.66551 -0.19635 0.66574 -0.19982 0.66713 L -0.21718 0.68102 C -0.22014 0.68334 -0.22326 0.68519 -0.22569 0.6882 C -0.22812 0.69074 -0.23021 0.69352 -0.23211 0.69514 C -0.23489 0.69723 -0.23819 0.69699 -0.2408 0.69861 C -0.24687 0.70278 -0.2526 0.70834 -0.25798 0.71273 L -0.26684 0.71991 C -0.26996 0.72223 -0.27257 0.725 -0.27534 0.72662 C -0.27882 0.72917 -0.28298 0.73148 -0.28628 0.7338 C -0.29184 0.7382 -0.29791 0.74352 -0.30364 0.74769 C -0.31111 0.75394 -0.31493 0.75787 -0.32291 0.76204 C -0.32586 0.76366 -0.32882 0.76389 -0.33159 0.76528 C -0.34114 0.7713 -0.33854 0.77246 -0.3467 0.77963 C -0.34913 0.78241 -0.35243 0.78403 -0.35521 0.78658 C -0.36684 0.79746 -0.35659 0.79051 -0.36857 0.79723 C -0.37152 0.80047 -0.37396 0.8044 -0.37656 0.80787 C -0.38281 0.81389 -0.38593 0.81482 -0.39149 0.81875 C -0.39149 0.81806 -0.38854 0.78148 -0.3875 0.77963 C -0.38541 0.77246 -0.37656 0.77084 -0.37257 0.76898 C -0.37031 0.76806 -0.36857 0.76644 -0.36597 0.76528 C -0.35902 0.76273 -0.34913 0.76065 -0.34271 0.75834 C -0.33889 0.75718 -0.33159 0.7551 -0.33159 0.75533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1634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  <a:prstGeom prst="rect">
            <a:avLst/>
          </a:prstGeom>
        </p:spPr>
        <p:txBody>
          <a:bodyPr/>
          <a:lstStyle/>
          <a:p>
            <a:r>
              <a:rPr lang="en-GB"/>
              <a:t>In the next lesson, we will learn that music is made up of soft and loud sounds. </a:t>
            </a:r>
            <a:endParaRPr lang="en-AU"/>
          </a:p>
        </p:txBody>
      </p:sp>
      <p:pic>
        <p:nvPicPr>
          <p:cNvPr id="4" name="Picture 3" descr="A cartoon of a toy&#10;&#10;AI-generated content may be incorrect.">
            <a:extLst>
              <a:ext uri="{FF2B5EF4-FFF2-40B4-BE49-F238E27FC236}">
                <a16:creationId xmlns:a16="http://schemas.microsoft.com/office/drawing/2014/main" id="{F7816884-88F9-B7E0-0EE6-B46BAD265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31" y="3494324"/>
            <a:ext cx="3302938" cy="27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7A442-6D64-6151-40AA-8C25464E1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AU"/>
              <a:t>In this lesson, we will learn that music is made up of short and long sounds.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D5190-6615-6FE4-B027-FC534E948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r="23408"/>
          <a:stretch/>
        </p:blipFill>
        <p:spPr>
          <a:xfrm>
            <a:off x="3635298" y="2457324"/>
            <a:ext cx="1872337" cy="4398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CF1FAE-B816-8F1A-A4EF-B674A40A7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534"/>
          <a:stretch/>
        </p:blipFill>
        <p:spPr>
          <a:xfrm>
            <a:off x="4889151" y="2401024"/>
            <a:ext cx="3031767" cy="42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C3682B-4ACE-48AD-F9C2-C0C543513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r="23408"/>
          <a:stretch/>
        </p:blipFill>
        <p:spPr>
          <a:xfrm>
            <a:off x="4728114" y="2457424"/>
            <a:ext cx="1872337" cy="4398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0A2BE1-DBA3-A02C-AFCF-8B3C9EBCE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534"/>
          <a:stretch/>
        </p:blipFill>
        <p:spPr>
          <a:xfrm>
            <a:off x="5825853" y="2401124"/>
            <a:ext cx="3031767" cy="42592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4576-15DD-4579-D82C-59655B1D30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00794"/>
            <a:ext cx="8234363" cy="3988784"/>
          </a:xfrm>
        </p:spPr>
        <p:txBody>
          <a:bodyPr/>
          <a:lstStyle/>
          <a:p>
            <a:r>
              <a:rPr lang="en-US" sz="4800" dirty="0"/>
              <a:t>You will be able to: ​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sing</a:t>
            </a:r>
            <a:r>
              <a:rPr lang="en-US" dirty="0"/>
              <a:t> short and long sounds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show</a:t>
            </a:r>
            <a:r>
              <a:rPr lang="en-US" dirty="0"/>
              <a:t> short and </a:t>
            </a:r>
            <a:br>
              <a:rPr lang="en-US" dirty="0"/>
            </a:br>
            <a:r>
              <a:rPr lang="en-US" dirty="0"/>
              <a:t>long sounds </a:t>
            </a:r>
            <a:br>
              <a:rPr lang="en-US" dirty="0"/>
            </a:br>
            <a:r>
              <a:rPr lang="en-US" dirty="0"/>
              <a:t>using your body.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42D188-7605-7F21-290F-C0D990F493FE}"/>
              </a:ext>
            </a:extLst>
          </p:cNvPr>
          <p:cNvSpPr/>
          <p:nvPr/>
        </p:nvSpPr>
        <p:spPr>
          <a:xfrm>
            <a:off x="431800" y="2134375"/>
            <a:ext cx="1457565" cy="686361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A82D7-A145-321B-3EF2-B28EAF52C696}"/>
              </a:ext>
            </a:extLst>
          </p:cNvPr>
          <p:cNvSpPr txBox="1"/>
          <p:nvPr/>
        </p:nvSpPr>
        <p:spPr>
          <a:xfrm>
            <a:off x="1413169" y="2499719"/>
            <a:ext cx="6981688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Sing</a:t>
            </a:r>
            <a:r>
              <a:rPr kumimoji="0" lang="en-NZ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to </a:t>
            </a:r>
            <a:r>
              <a:rPr lang="en-NZ" sz="4800" i="0" noProof="0">
                <a:solidFill>
                  <a:prstClr val="black"/>
                </a:solidFill>
                <a:latin typeface="Calibri" panose="020F0502020204030204"/>
              </a:rPr>
              <a:t>make music with your voice by using words and a tune.</a:t>
            </a:r>
            <a:endParaRPr kumimoji="0" lang="en-NZ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487B1-D9F7-D779-7DA5-51D6E8508275}"/>
              </a:ext>
            </a:extLst>
          </p:cNvPr>
          <p:cNvSpPr txBox="1"/>
          <p:nvPr/>
        </p:nvSpPr>
        <p:spPr>
          <a:xfrm>
            <a:off x="1622562" y="3376611"/>
            <a:ext cx="6981688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Show</a:t>
            </a:r>
            <a:r>
              <a:rPr kumimoji="0" lang="en-NZ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>
                <a:solidFill>
                  <a:prstClr val="black"/>
                </a:solidFill>
                <a:latin typeface="Calibri" panose="020F0502020204030204"/>
              </a:rPr>
              <a:t>o let others see or understand what you mean by what you do.</a:t>
            </a:r>
            <a:endParaRPr kumimoji="0" lang="en-NZ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4E2429-748A-92F0-8E82-F7D4A657C86E}"/>
              </a:ext>
            </a:extLst>
          </p:cNvPr>
          <p:cNvSpPr/>
          <p:nvPr/>
        </p:nvSpPr>
        <p:spPr>
          <a:xfrm>
            <a:off x="431800" y="3102044"/>
            <a:ext cx="1739311" cy="686361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2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ws standing in a field&#10;&#10;AI-generated content may be incorrect.">
            <a:extLst>
              <a:ext uri="{FF2B5EF4-FFF2-40B4-BE49-F238E27FC236}">
                <a16:creationId xmlns:a16="http://schemas.microsoft.com/office/drawing/2014/main" id="{8B197A6D-8315-8FE8-0C04-2C4CF3E34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39" y="1341438"/>
            <a:ext cx="6502037" cy="4876528"/>
          </a:xfrm>
          <a:prstGeom prst="rect">
            <a:avLst/>
          </a:prstGeom>
        </p:spPr>
      </p:pic>
      <p:pic>
        <p:nvPicPr>
          <p:cNvPr id="7" name="Picture 6" descr="A yellow bird singing on a branch&#10;&#10;AI-generated content may be incorrect.">
            <a:extLst>
              <a:ext uri="{FF2B5EF4-FFF2-40B4-BE49-F238E27FC236}">
                <a16:creationId xmlns:a16="http://schemas.microsoft.com/office/drawing/2014/main" id="{8E2CE115-5D5F-9CDE-34D9-A7CB8839D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39" y="1341438"/>
            <a:ext cx="6502037" cy="48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2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room with lights&#10;&#10;AI-generated content may be incorrect.">
            <a:extLst>
              <a:ext uri="{FF2B5EF4-FFF2-40B4-BE49-F238E27FC236}">
                <a16:creationId xmlns:a16="http://schemas.microsoft.com/office/drawing/2014/main" id="{6C1A8EE4-721E-A52B-D7DA-8BA13B34A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r="5030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pic>
        <p:nvPicPr>
          <p:cNvPr id="2" name="Picture 1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F9BF75E9-9304-5E83-4517-93229F061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09" y="3536718"/>
            <a:ext cx="1870571" cy="1402928"/>
          </a:xfrm>
          <a:prstGeom prst="rect">
            <a:avLst/>
          </a:prstGeom>
        </p:spPr>
      </p:pic>
      <p:pic>
        <p:nvPicPr>
          <p:cNvPr id="24" name="Picture 23" descr="A green and blue toy&#10;&#10;AI-generated content may be incorrect.">
            <a:extLst>
              <a:ext uri="{FF2B5EF4-FFF2-40B4-BE49-F238E27FC236}">
                <a16:creationId xmlns:a16="http://schemas.microsoft.com/office/drawing/2014/main" id="{8B471C90-CED6-A0F9-4EC8-51FA3B41A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273121" y="3910654"/>
            <a:ext cx="1568742" cy="841079"/>
          </a:xfrm>
          <a:prstGeom prst="rect">
            <a:avLst/>
          </a:prstGeom>
        </p:spPr>
      </p:pic>
      <p:pic>
        <p:nvPicPr>
          <p:cNvPr id="25" name="Picture 24" descr="A green and blue toy&#10;&#10;AI-generated content may be incorrect.">
            <a:extLst>
              <a:ext uri="{FF2B5EF4-FFF2-40B4-BE49-F238E27FC236}">
                <a16:creationId xmlns:a16="http://schemas.microsoft.com/office/drawing/2014/main" id="{57BFF94E-9C98-B538-8854-03BC8C6C1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5" t="-9013" r="51127" b="51986"/>
          <a:stretch>
            <a:fillRect/>
          </a:stretch>
        </p:blipFill>
        <p:spPr>
          <a:xfrm>
            <a:off x="939360" y="3361513"/>
            <a:ext cx="303978" cy="841079"/>
          </a:xfrm>
          <a:prstGeom prst="rect">
            <a:avLst/>
          </a:prstGeom>
        </p:spPr>
      </p:pic>
      <p:pic>
        <p:nvPicPr>
          <p:cNvPr id="15" name="Picture 14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CBBFEF68-B036-6DFA-E857-D912E77EE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6" r="79512"/>
          <a:stretch>
            <a:fillRect/>
          </a:stretch>
        </p:blipFill>
        <p:spPr>
          <a:xfrm>
            <a:off x="1227716" y="3910654"/>
            <a:ext cx="613954" cy="1190145"/>
          </a:xfrm>
          <a:prstGeom prst="rect">
            <a:avLst/>
          </a:prstGeom>
        </p:spPr>
      </p:pic>
      <p:pic>
        <p:nvPicPr>
          <p:cNvPr id="18" name="Picture 17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F9FFB59D-FED5-E4A2-2F09-ABA675450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8" t="46846" r="19476" b="200"/>
          <a:stretch>
            <a:fillRect/>
          </a:stretch>
        </p:blipFill>
        <p:spPr>
          <a:xfrm>
            <a:off x="2150091" y="4404442"/>
            <a:ext cx="549775" cy="1190145"/>
          </a:xfrm>
          <a:prstGeom prst="rect">
            <a:avLst/>
          </a:prstGeom>
        </p:spPr>
      </p:pic>
      <p:pic>
        <p:nvPicPr>
          <p:cNvPr id="27" name="Picture 26" descr="A sign with text and notes&#10;&#10;AI-generated content may be incorrect.">
            <a:extLst>
              <a:ext uri="{FF2B5EF4-FFF2-40B4-BE49-F238E27FC236}">
                <a16:creationId xmlns:a16="http://schemas.microsoft.com/office/drawing/2014/main" id="{A68E2443-6E18-9528-331F-F34C2349D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57" y="1497502"/>
            <a:ext cx="2927981" cy="219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4A8B5C-E100-F8D1-361B-AED57A870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3330169" y="3536625"/>
            <a:ext cx="2053847" cy="1462889"/>
          </a:xfrm>
          <a:prstGeom prst="rect">
            <a:avLst/>
          </a:prstGeom>
        </p:spPr>
      </p:pic>
      <p:pic>
        <p:nvPicPr>
          <p:cNvPr id="32" name="Picture 31" descr="A colorful wheel with a black background&#10;&#10;AI-generated content may be incorrect.">
            <a:extLst>
              <a:ext uri="{FF2B5EF4-FFF2-40B4-BE49-F238E27FC236}">
                <a16:creationId xmlns:a16="http://schemas.microsoft.com/office/drawing/2014/main" id="{313D6D36-26BD-A993-0414-B13F2AF373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36122" r="15572" b="5374"/>
          <a:stretch>
            <a:fillRect/>
          </a:stretch>
        </p:blipFill>
        <p:spPr>
          <a:xfrm>
            <a:off x="6900262" y="3775163"/>
            <a:ext cx="1886105" cy="1078522"/>
          </a:xfrm>
          <a:prstGeom prst="rect">
            <a:avLst/>
          </a:prstGeom>
        </p:spPr>
      </p:pic>
      <p:pic>
        <p:nvPicPr>
          <p:cNvPr id="17" name="Picture 16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B795986C-F4CD-EEEB-10A6-F69C6B7C1F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1" t="45332" r="36632"/>
          <a:stretch>
            <a:fillRect/>
          </a:stretch>
        </p:blipFill>
        <p:spPr>
          <a:xfrm>
            <a:off x="4517948" y="4275524"/>
            <a:ext cx="675665" cy="1228665"/>
          </a:xfrm>
          <a:prstGeom prst="rect">
            <a:avLst/>
          </a:prstGeom>
        </p:spPr>
      </p:pic>
      <p:pic>
        <p:nvPicPr>
          <p:cNvPr id="19" name="Picture 18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63FFA1A7-22A4-8947-0350-0A380A897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2" t="47329" r="48" b="-283"/>
          <a:stretch>
            <a:fillRect/>
          </a:stretch>
        </p:blipFill>
        <p:spPr>
          <a:xfrm>
            <a:off x="8063925" y="4268915"/>
            <a:ext cx="576838" cy="1190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727310-2747-B7B6-8EC3-CAFEB4484D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5255813" y="3741840"/>
            <a:ext cx="1793263" cy="1277284"/>
          </a:xfrm>
          <a:prstGeom prst="rect">
            <a:avLst/>
          </a:prstGeom>
        </p:spPr>
      </p:pic>
      <p:pic>
        <p:nvPicPr>
          <p:cNvPr id="16" name="Picture 15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057514C0-59B1-D1C0-F79E-55D01ADA2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48854" r="58994" b="-1808"/>
          <a:stretch>
            <a:fillRect/>
          </a:stretch>
        </p:blipFill>
        <p:spPr>
          <a:xfrm>
            <a:off x="6554852" y="4404443"/>
            <a:ext cx="613954" cy="11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0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A0FBF-988B-BC03-08B1-6178FD6AC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DD816F63-C203-7BBE-F7FE-A59F6D0A6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r="5030"/>
          <a:stretch>
            <a:fillRect/>
          </a:stretch>
        </p:blipFill>
        <p:spPr>
          <a:xfrm>
            <a:off x="-1828800" y="-10767059"/>
            <a:ext cx="28712161" cy="21534118"/>
          </a:xfrm>
          <a:prstGeom prst="rect">
            <a:avLst/>
          </a:prstGeom>
        </p:spPr>
      </p:pic>
      <p:pic>
        <p:nvPicPr>
          <p:cNvPr id="2" name="Picture 1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C88C78EE-EF89-E106-B440-8F061A088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65" y="1041628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2936750F-303C-B038-F680-1FC004D72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1068178" y="2420471"/>
            <a:ext cx="7294478" cy="3910926"/>
          </a:xfrm>
          <a:prstGeom prst="rect">
            <a:avLst/>
          </a:prstGeom>
        </p:spPr>
      </p:pic>
      <p:pic>
        <p:nvPicPr>
          <p:cNvPr id="8" name="Picture 7" descr="A green and blue toy&#10;&#10;AI-generated content may be incorrect.">
            <a:extLst>
              <a:ext uri="{FF2B5EF4-FFF2-40B4-BE49-F238E27FC236}">
                <a16:creationId xmlns:a16="http://schemas.microsoft.com/office/drawing/2014/main" id="{E17E2C6E-6BC7-4F1A-3E5F-FDB607AA0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5" t="-9013" r="51127" b="51986"/>
          <a:stretch>
            <a:fillRect/>
          </a:stretch>
        </p:blipFill>
        <p:spPr>
          <a:xfrm>
            <a:off x="4042931" y="202639"/>
            <a:ext cx="1413466" cy="3407041"/>
          </a:xfrm>
          <a:prstGeom prst="rect">
            <a:avLst/>
          </a:prstGeom>
        </p:spPr>
      </p:pic>
      <p:pic>
        <p:nvPicPr>
          <p:cNvPr id="15" name="Picture 14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3D723F5C-D4BD-0E9E-7D41-F1F18E26F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6" r="79512"/>
          <a:stretch>
            <a:fillRect/>
          </a:stretch>
        </p:blipFill>
        <p:spPr>
          <a:xfrm>
            <a:off x="5006850" y="7937322"/>
            <a:ext cx="2603863" cy="5047568"/>
          </a:xfrm>
          <a:prstGeom prst="rect">
            <a:avLst/>
          </a:prstGeom>
        </p:spPr>
      </p:pic>
      <p:pic>
        <p:nvPicPr>
          <p:cNvPr id="16" name="Picture 15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6EB60281-7575-5E47-C17D-9ED49579C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48854" r="58994" b="-1808"/>
          <a:stretch>
            <a:fillRect/>
          </a:stretch>
        </p:blipFill>
        <p:spPr>
          <a:xfrm>
            <a:off x="21079525" y="11000403"/>
            <a:ext cx="2603863" cy="5047568"/>
          </a:xfrm>
          <a:prstGeom prst="rect">
            <a:avLst/>
          </a:prstGeom>
        </p:spPr>
      </p:pic>
      <p:pic>
        <p:nvPicPr>
          <p:cNvPr id="17" name="Picture 16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90CBF475-E37A-457A-4984-5F820BE7D9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1" t="45332" r="36632"/>
          <a:stretch>
            <a:fillRect/>
          </a:stretch>
        </p:blipFill>
        <p:spPr>
          <a:xfrm>
            <a:off x="15699766" y="11363173"/>
            <a:ext cx="2865588" cy="5210937"/>
          </a:xfrm>
          <a:prstGeom prst="rect">
            <a:avLst/>
          </a:prstGeom>
        </p:spPr>
      </p:pic>
      <p:pic>
        <p:nvPicPr>
          <p:cNvPr id="18" name="Picture 17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D7497E7C-A407-CEC9-A6F4-C6FDA1E44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8" t="46846" r="19476" b="200"/>
          <a:stretch>
            <a:fillRect/>
          </a:stretch>
        </p:blipFill>
        <p:spPr>
          <a:xfrm>
            <a:off x="10195609" y="8644811"/>
            <a:ext cx="2331671" cy="5047568"/>
          </a:xfrm>
          <a:prstGeom prst="rect">
            <a:avLst/>
          </a:prstGeom>
        </p:spPr>
      </p:pic>
      <p:pic>
        <p:nvPicPr>
          <p:cNvPr id="22" name="Picture 21" descr="A sign with text and notes&#10;&#10;AI-generated content may be incorrect.">
            <a:extLst>
              <a:ext uri="{FF2B5EF4-FFF2-40B4-BE49-F238E27FC236}">
                <a16:creationId xmlns:a16="http://schemas.microsoft.com/office/drawing/2014/main" id="{0A357581-5A23-33C6-9EEE-2563FC2B18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09" y="-6306954"/>
            <a:ext cx="9402085" cy="7051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38C83A-6A22-34DA-92C2-A5BF4AB0C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14867013" y="-315259"/>
            <a:ext cx="11723557" cy="8350312"/>
          </a:xfrm>
          <a:prstGeom prst="rect">
            <a:avLst/>
          </a:prstGeom>
        </p:spPr>
      </p:pic>
      <p:pic>
        <p:nvPicPr>
          <p:cNvPr id="25" name="Picture 24" descr="A colorful wheel with a black background&#10;&#10;AI-generated content may be incorrect.">
            <a:extLst>
              <a:ext uri="{FF2B5EF4-FFF2-40B4-BE49-F238E27FC236}">
                <a16:creationId xmlns:a16="http://schemas.microsoft.com/office/drawing/2014/main" id="{D0F38B97-CAD6-15A8-8E41-6577C2A7A7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36122" r="15572" b="5374"/>
          <a:stretch>
            <a:fillRect/>
          </a:stretch>
        </p:blipFill>
        <p:spPr>
          <a:xfrm>
            <a:off x="35514995" y="1268413"/>
            <a:ext cx="10766070" cy="6156308"/>
          </a:xfrm>
          <a:prstGeom prst="rect">
            <a:avLst/>
          </a:prstGeom>
        </p:spPr>
      </p:pic>
      <p:pic>
        <p:nvPicPr>
          <p:cNvPr id="26" name="Picture 25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780E321E-8461-8E29-3457-16CA5F6A2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2" t="47329" r="48" b="-283"/>
          <a:stretch>
            <a:fillRect/>
          </a:stretch>
        </p:blipFill>
        <p:spPr>
          <a:xfrm>
            <a:off x="25852720" y="9853218"/>
            <a:ext cx="2603863" cy="5372349"/>
          </a:xfrm>
          <a:prstGeom prst="rect">
            <a:avLst/>
          </a:prstGeom>
        </p:spPr>
      </p:pic>
      <p:pic>
        <p:nvPicPr>
          <p:cNvPr id="27" name="Picture 26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12A657D1-844A-27CD-F841-94D234BF26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1740814" y="1654218"/>
            <a:ext cx="2082230" cy="5075237"/>
          </a:xfrm>
          <a:prstGeom prst="rect">
            <a:avLst/>
          </a:prstGeom>
        </p:spPr>
      </p:pic>
      <p:pic>
        <p:nvPicPr>
          <p:cNvPr id="28" name="Picture 2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C9DDDDF8-A155-28DE-8C09-161FE4315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5743557" y="2796991"/>
            <a:ext cx="1551100" cy="3932464"/>
          </a:xfrm>
          <a:prstGeom prst="rect">
            <a:avLst/>
          </a:prstGeom>
        </p:spPr>
      </p:pic>
      <p:pic>
        <p:nvPicPr>
          <p:cNvPr id="30" name="Picture 29" descr="A green and blue toy&#10;&#10;AI-generated content may be incorrect.">
            <a:extLst>
              <a:ext uri="{FF2B5EF4-FFF2-40B4-BE49-F238E27FC236}">
                <a16:creationId xmlns:a16="http://schemas.microsoft.com/office/drawing/2014/main" id="{BC56C738-83F7-A3F5-BF48-4B8C507B4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7" t="-10060" r="34235" b="53033"/>
          <a:stretch>
            <a:fillRect/>
          </a:stretch>
        </p:blipFill>
        <p:spPr>
          <a:xfrm>
            <a:off x="4084667" y="-315259"/>
            <a:ext cx="1413466" cy="3910926"/>
          </a:xfrm>
          <a:prstGeom prst="rect">
            <a:avLst/>
          </a:prstGeom>
        </p:spPr>
      </p:pic>
      <p:pic>
        <p:nvPicPr>
          <p:cNvPr id="29" name="Picture 28" descr="A green and blue toy&#10;&#10;AI-generated content may be incorrect.">
            <a:extLst>
              <a:ext uri="{FF2B5EF4-FFF2-40B4-BE49-F238E27FC236}">
                <a16:creationId xmlns:a16="http://schemas.microsoft.com/office/drawing/2014/main" id="{8609573E-4C41-3BBA-6C54-36C9E4A2D1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4" t="6518" r="68301" b="55866"/>
          <a:stretch>
            <a:fillRect/>
          </a:stretch>
        </p:blipFill>
        <p:spPr>
          <a:xfrm>
            <a:off x="3839243" y="814546"/>
            <a:ext cx="1413465" cy="2579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A20821-815B-D411-EE63-66209B5FA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27170521" y="1640204"/>
            <a:ext cx="8888070" cy="63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92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7B19B-92D1-20BF-1B05-40209301D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1E677144-4B55-9ABB-FFB7-E18C4193D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r="5030"/>
          <a:stretch>
            <a:fillRect/>
          </a:stretch>
        </p:blipFill>
        <p:spPr>
          <a:xfrm>
            <a:off x="-9080696" y="-10767059"/>
            <a:ext cx="28712161" cy="21534118"/>
          </a:xfrm>
          <a:prstGeom prst="rect">
            <a:avLst/>
          </a:prstGeom>
        </p:spPr>
      </p:pic>
      <p:pic>
        <p:nvPicPr>
          <p:cNvPr id="11" name="Picture 10" descr="A blue triangle with a yellow light&#10;&#10;AI-generated content may be incorrect.">
            <a:extLst>
              <a:ext uri="{FF2B5EF4-FFF2-40B4-BE49-F238E27FC236}">
                <a16:creationId xmlns:a16="http://schemas.microsoft.com/office/drawing/2014/main" id="{C9BC114A-935C-8A4A-4FBD-6AF8120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0" y="1039306"/>
            <a:ext cx="8385800" cy="6289350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704CCEDF-40B1-CECF-3413-661C834DD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-6183718" y="2420471"/>
            <a:ext cx="7294478" cy="3910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D434040-4B56-46F2-5C6E-F009F70C2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8195695" y="-289859"/>
            <a:ext cx="11723557" cy="8350312"/>
          </a:xfrm>
          <a:prstGeom prst="rect">
            <a:avLst/>
          </a:prstGeom>
        </p:spPr>
      </p:pic>
      <p:pic>
        <p:nvPicPr>
          <p:cNvPr id="28" name="Picture 2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70982F6E-D87A-0C00-5C54-6F40F9692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-1508339" y="2796991"/>
            <a:ext cx="1551100" cy="3932464"/>
          </a:xfrm>
          <a:prstGeom prst="rect">
            <a:avLst/>
          </a:prstGeom>
        </p:spPr>
      </p:pic>
      <p:pic>
        <p:nvPicPr>
          <p:cNvPr id="29" name="Picture 28" descr="A green and blue toy&#10;&#10;AI-generated content may be incorrect.">
            <a:extLst>
              <a:ext uri="{FF2B5EF4-FFF2-40B4-BE49-F238E27FC236}">
                <a16:creationId xmlns:a16="http://schemas.microsoft.com/office/drawing/2014/main" id="{41199D69-C58C-1A53-1305-D9F9E9F1C8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4" t="6518" r="68301" b="55866"/>
          <a:stretch>
            <a:fillRect/>
          </a:stretch>
        </p:blipFill>
        <p:spPr>
          <a:xfrm>
            <a:off x="-3412653" y="814546"/>
            <a:ext cx="1413465" cy="25797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444111-0FB7-0D57-7BCD-6EEF07C61446}"/>
              </a:ext>
            </a:extLst>
          </p:cNvPr>
          <p:cNvSpPr/>
          <p:nvPr/>
        </p:nvSpPr>
        <p:spPr>
          <a:xfrm>
            <a:off x="4296431" y="5753175"/>
            <a:ext cx="518674" cy="211367"/>
          </a:xfrm>
          <a:custGeom>
            <a:avLst/>
            <a:gdLst>
              <a:gd name="csX0" fmla="*/ 0 w 518674"/>
              <a:gd name="csY0" fmla="*/ 0 h 211367"/>
              <a:gd name="csX1" fmla="*/ 518674 w 518674"/>
              <a:gd name="csY1" fmla="*/ 0 h 211367"/>
              <a:gd name="csX2" fmla="*/ 518674 w 518674"/>
              <a:gd name="csY2" fmla="*/ 211367 h 211367"/>
              <a:gd name="csX3" fmla="*/ 0 w 518674"/>
              <a:gd name="csY3" fmla="*/ 211367 h 211367"/>
              <a:gd name="csX4" fmla="*/ 0 w 518674"/>
              <a:gd name="csY4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18674" h="211367" fill="none" extrusionOk="0">
                <a:moveTo>
                  <a:pt x="0" y="0"/>
                </a:moveTo>
                <a:cubicBezTo>
                  <a:pt x="170614" y="-24872"/>
                  <a:pt x="266470" y="50376"/>
                  <a:pt x="518674" y="0"/>
                </a:cubicBezTo>
                <a:cubicBezTo>
                  <a:pt x="529792" y="66723"/>
                  <a:pt x="497168" y="157585"/>
                  <a:pt x="518674" y="211367"/>
                </a:cubicBezTo>
                <a:cubicBezTo>
                  <a:pt x="330232" y="233301"/>
                  <a:pt x="122350" y="182976"/>
                  <a:pt x="0" y="211367"/>
                </a:cubicBezTo>
                <a:cubicBezTo>
                  <a:pt x="-9471" y="161801"/>
                  <a:pt x="11237" y="96388"/>
                  <a:pt x="0" y="0"/>
                </a:cubicBezTo>
                <a:close/>
              </a:path>
              <a:path w="518674" h="211367" stroke="0" extrusionOk="0">
                <a:moveTo>
                  <a:pt x="0" y="0"/>
                </a:moveTo>
                <a:cubicBezTo>
                  <a:pt x="225922" y="-36363"/>
                  <a:pt x="332069" y="38522"/>
                  <a:pt x="518674" y="0"/>
                </a:cubicBezTo>
                <a:cubicBezTo>
                  <a:pt x="538508" y="103722"/>
                  <a:pt x="497724" y="139326"/>
                  <a:pt x="518674" y="211367"/>
                </a:cubicBezTo>
                <a:cubicBezTo>
                  <a:pt x="364524" y="238745"/>
                  <a:pt x="150542" y="199949"/>
                  <a:pt x="0" y="211367"/>
                </a:cubicBezTo>
                <a:cubicBezTo>
                  <a:pt x="-19166" y="155614"/>
                  <a:pt x="12330" y="8594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8AD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E52909-B971-4C8D-D89A-E55477798B9E}"/>
              </a:ext>
            </a:extLst>
          </p:cNvPr>
          <p:cNvSpPr/>
          <p:nvPr/>
        </p:nvSpPr>
        <p:spPr>
          <a:xfrm>
            <a:off x="3533640" y="5753174"/>
            <a:ext cx="2076720" cy="211367"/>
          </a:xfrm>
          <a:custGeom>
            <a:avLst/>
            <a:gdLst>
              <a:gd name="csX0" fmla="*/ 0 w 2076720"/>
              <a:gd name="csY0" fmla="*/ 0 h 211367"/>
              <a:gd name="csX1" fmla="*/ 498413 w 2076720"/>
              <a:gd name="csY1" fmla="*/ 0 h 211367"/>
              <a:gd name="csX2" fmla="*/ 1017593 w 2076720"/>
              <a:gd name="csY2" fmla="*/ 0 h 211367"/>
              <a:gd name="csX3" fmla="*/ 1536773 w 2076720"/>
              <a:gd name="csY3" fmla="*/ 0 h 211367"/>
              <a:gd name="csX4" fmla="*/ 2076720 w 2076720"/>
              <a:gd name="csY4" fmla="*/ 0 h 211367"/>
              <a:gd name="csX5" fmla="*/ 2076720 w 2076720"/>
              <a:gd name="csY5" fmla="*/ 211367 h 211367"/>
              <a:gd name="csX6" fmla="*/ 1557540 w 2076720"/>
              <a:gd name="csY6" fmla="*/ 211367 h 211367"/>
              <a:gd name="csX7" fmla="*/ 1079894 w 2076720"/>
              <a:gd name="csY7" fmla="*/ 211367 h 211367"/>
              <a:gd name="csX8" fmla="*/ 602249 w 2076720"/>
              <a:gd name="csY8" fmla="*/ 211367 h 211367"/>
              <a:gd name="csX9" fmla="*/ 0 w 2076720"/>
              <a:gd name="csY9" fmla="*/ 211367 h 211367"/>
              <a:gd name="csX10" fmla="*/ 0 w 2076720"/>
              <a:gd name="csY10" fmla="*/ 0 h 211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76720" h="211367" fill="none" extrusionOk="0">
                <a:moveTo>
                  <a:pt x="0" y="0"/>
                </a:moveTo>
                <a:cubicBezTo>
                  <a:pt x="186956" y="-18663"/>
                  <a:pt x="293573" y="56541"/>
                  <a:pt x="498413" y="0"/>
                </a:cubicBezTo>
                <a:cubicBezTo>
                  <a:pt x="703253" y="-56541"/>
                  <a:pt x="890157" y="3981"/>
                  <a:pt x="1017593" y="0"/>
                </a:cubicBezTo>
                <a:cubicBezTo>
                  <a:pt x="1145029" y="-3981"/>
                  <a:pt x="1341194" y="52025"/>
                  <a:pt x="1536773" y="0"/>
                </a:cubicBezTo>
                <a:cubicBezTo>
                  <a:pt x="1732352" y="-52025"/>
                  <a:pt x="1851091" y="51020"/>
                  <a:pt x="2076720" y="0"/>
                </a:cubicBezTo>
                <a:cubicBezTo>
                  <a:pt x="2081071" y="70259"/>
                  <a:pt x="2063959" y="138303"/>
                  <a:pt x="2076720" y="211367"/>
                </a:cubicBezTo>
                <a:cubicBezTo>
                  <a:pt x="1965662" y="269035"/>
                  <a:pt x="1801436" y="159563"/>
                  <a:pt x="1557540" y="211367"/>
                </a:cubicBezTo>
                <a:cubicBezTo>
                  <a:pt x="1313644" y="263171"/>
                  <a:pt x="1313349" y="184058"/>
                  <a:pt x="1079894" y="211367"/>
                </a:cubicBezTo>
                <a:cubicBezTo>
                  <a:pt x="846439" y="238676"/>
                  <a:pt x="816396" y="157677"/>
                  <a:pt x="602249" y="211367"/>
                </a:cubicBezTo>
                <a:cubicBezTo>
                  <a:pt x="388102" y="265057"/>
                  <a:pt x="283933" y="160034"/>
                  <a:pt x="0" y="211367"/>
                </a:cubicBezTo>
                <a:cubicBezTo>
                  <a:pt x="-17072" y="106719"/>
                  <a:pt x="24790" y="75058"/>
                  <a:pt x="0" y="0"/>
                </a:cubicBezTo>
                <a:close/>
              </a:path>
              <a:path w="2076720" h="211367" stroke="0" extrusionOk="0">
                <a:moveTo>
                  <a:pt x="0" y="0"/>
                </a:moveTo>
                <a:cubicBezTo>
                  <a:pt x="212562" y="-41803"/>
                  <a:pt x="287226" y="25036"/>
                  <a:pt x="498413" y="0"/>
                </a:cubicBezTo>
                <a:cubicBezTo>
                  <a:pt x="709600" y="-25036"/>
                  <a:pt x="862526" y="46842"/>
                  <a:pt x="955291" y="0"/>
                </a:cubicBezTo>
                <a:cubicBezTo>
                  <a:pt x="1048056" y="-46842"/>
                  <a:pt x="1358214" y="55382"/>
                  <a:pt x="1516006" y="0"/>
                </a:cubicBezTo>
                <a:cubicBezTo>
                  <a:pt x="1673798" y="-55382"/>
                  <a:pt x="1930847" y="58676"/>
                  <a:pt x="2076720" y="0"/>
                </a:cubicBezTo>
                <a:cubicBezTo>
                  <a:pt x="2097539" y="57206"/>
                  <a:pt x="2055501" y="157998"/>
                  <a:pt x="2076720" y="211367"/>
                </a:cubicBezTo>
                <a:cubicBezTo>
                  <a:pt x="1889252" y="211883"/>
                  <a:pt x="1805205" y="189764"/>
                  <a:pt x="1599074" y="211367"/>
                </a:cubicBezTo>
                <a:cubicBezTo>
                  <a:pt x="1392943" y="232970"/>
                  <a:pt x="1338591" y="202712"/>
                  <a:pt x="1121429" y="211367"/>
                </a:cubicBezTo>
                <a:cubicBezTo>
                  <a:pt x="904268" y="220022"/>
                  <a:pt x="769516" y="182682"/>
                  <a:pt x="560714" y="211367"/>
                </a:cubicBezTo>
                <a:cubicBezTo>
                  <a:pt x="351913" y="240052"/>
                  <a:pt x="227258" y="211017"/>
                  <a:pt x="0" y="211367"/>
                </a:cubicBezTo>
                <a:cubicBezTo>
                  <a:pt x="-3253" y="141046"/>
                  <a:pt x="15893" y="9839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8AD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8AD8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4856B-1D05-D859-B663-D3ED6590E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r="23408"/>
          <a:stretch/>
        </p:blipFill>
        <p:spPr>
          <a:xfrm>
            <a:off x="972583" y="2104420"/>
            <a:ext cx="2189877" cy="514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AA474D-10BA-7C32-6987-3FAAA20142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r="5535"/>
          <a:stretch/>
        </p:blipFill>
        <p:spPr>
          <a:xfrm>
            <a:off x="5104233" y="1948313"/>
            <a:ext cx="3660667" cy="51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69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GGSA_CURRICULUM_PPT_THEME" val="kigVYo3f"/>
  <p:tag name="ARTICULATE_DESIGN_ID_GGSA_CURRICULUM_PPT_THEME" val="EpVW4cZN"/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3KN27SNVY5CS-90160594-428784</_dlc_DocId>
    <_dlc_DocIdUrl xmlns="f315eb64-a02b-4bd5-a84c-38ab918c4ccd">
      <Url>https://ggsaus.sharepoint.com/sites/Curriculum/_layouts/15/DocIdRedir.aspx?ID=3KN27SNVY5CS-90160594-428784</Url>
      <Description>3KN27SNVY5CS-90160594-428784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sharepoint/v3/field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f315eb64-a02b-4bd5-a84c-38ab918c4ccd"/>
    <ds:schemaRef ds:uri="d63ea73a-d7e6-4e3a-bf41-d7827358146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6E16BC7-156F-4B57-BE1F-408B8BE409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53</TotalTime>
  <Words>854</Words>
  <Application>Microsoft Macintosh PowerPoint</Application>
  <PresentationFormat>On-screen Show (4:3)</PresentationFormat>
  <Paragraphs>192</Paragraphs>
  <Slides>40</Slides>
  <Notes>39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Aptos</vt:lpstr>
      <vt:lpstr>Arial</vt:lpstr>
      <vt:lpstr>Calibr</vt:lpstr>
      <vt:lpstr>Calibri</vt:lpstr>
      <vt:lpstr>Dreaming Outloud Pro</vt:lpstr>
      <vt:lpstr>Symbol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Shirley Serban</cp:lastModifiedBy>
  <cp:revision>1</cp:revision>
  <cp:lastPrinted>2017-11-01T05:39:03Z</cp:lastPrinted>
  <dcterms:created xsi:type="dcterms:W3CDTF">2023-10-25T11:23:23Z</dcterms:created>
  <dcterms:modified xsi:type="dcterms:W3CDTF">2026-01-14T20:15:33Z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b172cb53-122e-411b-8b12-e1470a9bacf9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