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</p:sldMasterIdLst>
  <p:notesMasterIdLst>
    <p:notesMasterId r:id="rId35"/>
  </p:notesMasterIdLst>
  <p:handoutMasterIdLst>
    <p:handoutMasterId r:id="rId36"/>
  </p:handoutMasterIdLst>
  <p:sldIdLst>
    <p:sldId id="256" r:id="rId6"/>
    <p:sldId id="262" r:id="rId7"/>
    <p:sldId id="259" r:id="rId8"/>
    <p:sldId id="261" r:id="rId9"/>
    <p:sldId id="263" r:id="rId10"/>
    <p:sldId id="277" r:id="rId11"/>
    <p:sldId id="2130" r:id="rId12"/>
    <p:sldId id="329" r:id="rId13"/>
    <p:sldId id="278" r:id="rId14"/>
    <p:sldId id="325" r:id="rId15"/>
    <p:sldId id="326" r:id="rId16"/>
    <p:sldId id="327" r:id="rId17"/>
    <p:sldId id="264" r:id="rId18"/>
    <p:sldId id="328" r:id="rId19"/>
    <p:sldId id="2050" r:id="rId20"/>
    <p:sldId id="330" r:id="rId21"/>
    <p:sldId id="331" r:id="rId22"/>
    <p:sldId id="2042" r:id="rId23"/>
    <p:sldId id="2043" r:id="rId24"/>
    <p:sldId id="2044" r:id="rId25"/>
    <p:sldId id="2045" r:id="rId26"/>
    <p:sldId id="2046" r:id="rId27"/>
    <p:sldId id="2047" r:id="rId28"/>
    <p:sldId id="2048" r:id="rId29"/>
    <p:sldId id="2049" r:id="rId30"/>
    <p:sldId id="272" r:id="rId31"/>
    <p:sldId id="2129" r:id="rId32"/>
    <p:sldId id="274" r:id="rId33"/>
    <p:sldId id="275" r:id="rId34"/>
  </p:sldIdLst>
  <p:sldSz cx="9144000" cy="6858000" type="screen4x3"/>
  <p:notesSz cx="9939338" cy="6807200"/>
  <p:embeddedFontLst>
    <p:embeddedFont>
      <p:font typeface="Dreaming Outloud Pro" panose="03050502040302030504" pitchFamily="66" charset="77"/>
      <p:regular r:id="rId37"/>
      <p:italic r:id="rId38"/>
    </p:embeddedFont>
  </p:embeddedFontLst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57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  <p15:guide id="6" orient="horz" pos="799" userDrawn="1">
          <p15:clr>
            <a:srgbClr val="A4A3A4"/>
          </p15:clr>
        </p15:guide>
        <p15:guide id="7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6FD"/>
    <a:srgbClr val="7CF0FC"/>
    <a:srgbClr val="96F2FC"/>
    <a:srgbClr val="8EF2FC"/>
    <a:srgbClr val="A1F4FD"/>
    <a:srgbClr val="023E44"/>
    <a:srgbClr val="022F34"/>
    <a:srgbClr val="012C31"/>
    <a:srgbClr val="024E56"/>
    <a:srgbClr val="035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/>
    <p:restoredTop sz="57296"/>
  </p:normalViewPr>
  <p:slideViewPr>
    <p:cSldViewPr snapToGrid="0">
      <p:cViewPr varScale="1">
        <p:scale>
          <a:sx n="61" d="100"/>
          <a:sy n="61" d="100"/>
        </p:scale>
        <p:origin x="3200" y="208"/>
      </p:cViewPr>
      <p:guideLst>
        <p:guide orient="horz" pos="527"/>
        <p:guide pos="272"/>
        <p:guide pos="2857"/>
        <p:guide pos="5465"/>
        <p:guide orient="horz" pos="3884"/>
        <p:guide orient="horz" pos="799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1-07T03:55:50.498" v="12293" actId="6549"/>
      <pc:docMkLst>
        <pc:docMk/>
      </pc:docMkLst>
      <pc:sldChg chg="addSp delSp modSp add mod delAnim modAnim modNotesTx">
        <pc:chgData name="Shirley Serban" userId="7f207fc8-03d1-48c7-9795-2440acc08cbb" providerId="ADAL" clId="{17FCBABE-BB0F-5AEB-A8EA-4422061C88F3}" dt="2026-01-07T03:55:50.498" v="12293" actId="6549"/>
        <pc:sldMkLst>
          <pc:docMk/>
          <pc:sldMk cId="2884088555" sldId="2129"/>
        </pc:sldMkLst>
        <pc:spChg chg="mod">
          <ac:chgData name="Shirley Serban" userId="7f207fc8-03d1-48c7-9795-2440acc08cbb" providerId="ADAL" clId="{17FCBABE-BB0F-5AEB-A8EA-4422061C88F3}" dt="2026-01-07T03:55:50.498" v="12293" actId="6549"/>
          <ac:spMkLst>
            <pc:docMk/>
            <pc:sldMk cId="2884088555" sldId="2129"/>
            <ac:spMk id="23" creationId="{DF19E78B-C349-6A07-A9AD-684F7560659A}"/>
          </ac:spMkLst>
        </pc:spChg>
      </pc:sldChg>
    </pc:docChg>
  </pc:docChgLst>
  <pc:docChgLst>
    <pc:chgData name="Monica Bennett" userId="a878a5d4-89bf-4f61-b999-31e96cd05c98" providerId="ADAL" clId="{CAF369FA-829B-40D8-BD2A-4EF96B6D10D6}"/>
    <pc:docChg chg="sldOrd">
      <pc:chgData name="Monica Bennett" userId="a878a5d4-89bf-4f61-b999-31e96cd05c98" providerId="ADAL" clId="{CAF369FA-829B-40D8-BD2A-4EF96B6D10D6}" dt="2026-02-05T22:37:56.905" v="0" actId="20578"/>
      <pc:docMkLst>
        <pc:docMk/>
      </pc:docMkLst>
      <pc:sldChg chg="ord">
        <pc:chgData name="Monica Bennett" userId="a878a5d4-89bf-4f61-b999-31e96cd05c98" providerId="ADAL" clId="{CAF369FA-829B-40D8-BD2A-4EF96B6D10D6}" dt="2026-02-05T22:37:56.905" v="0" actId="20578"/>
        <pc:sldMkLst>
          <pc:docMk/>
          <pc:sldMk cId="3023430795" sldId="32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144" userDrawn="1">
          <p15:clr>
            <a:srgbClr val="F26B43"/>
          </p15:clr>
        </p15:guide>
        <p15:guide id="2" pos="313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2.783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4.53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6:29.45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7:29.034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325 2549 24575,'4'36'0,"2"-7"0,3 3 0,-1-3 0,3 1 0,0 1-197,-1-7 0,0 1 1,1 1-1,0-1 0,1 1 33,0-2 0,1 1 0,0-1 0,0-1 0,1 1 0,1 1 23,-3-3 1,2-1-1,0 2 1,0-3-1,1 1 1,0 0-1,0 0 18,-1-4 0,1 2 0,-1 0 0,1-2 0,0 1 0,0-1 0,1-1 0,-1-1-18,1 2 1,1-1-1,1-2 1,-1 1-1,0-1 1,-1-1-1,2-1 0,-1 0 1,-1-2-1,1 0 1,1-1-1,-1-2 1,-1 0-1,1 1 0,-1-3 1,1 1-1,-2-2 1,2 0-1,-2 0 1,1-2-1,0-1-23,1-1 0,0-2 0,0-2 0,0 1 0,0-3 0,-1 0 0,0-1 0,0-2 0,0-1 0,-1 0 0,1-4 0,-2-1 0,0-3 0,0-2 0,1-2 0,-3-2 0,1 1 0,-1-3 0,-1-1 0,0 0 0,0-2 0,-1-1 0,-1-2 0,0 0 0,-1-4 0,1-1 0,-1-3 0,-1 1 0,-1-2 0,1 1 46,-1-1 1,-1 1-1,0-3 1,-1 2 0,0-3-1,0 2 118,-1 3 0,-1 0 0,0-1 0,0 0 0,-1-1 0,1 2 0,-2-3-1,1 5 1,0-1 0,0-1 0,-1 1-1,0-1 1,0 0 0,-1 1 0,0-1 0,-1-4 0,0-1 0,0 1 0,-1 0 0,0 0 0,0 1 0,-1-2 0,1 6 0,-1-2 0,0 1 0,0 0 0,-1 1 0,0-1 0,-1 0 0,1 2 0,-2 0 0,1 1 0,-1 2 0,0-1 0,-1-1 0,0 2 0,0 0 0,0 0 0,-1 0 0,0 0 0,-1 1 0,0 0 0,1-1 0,-2 2 0,1 1 0,-1-1 0,-1 1 0,1 0 0,-1 1 0,0-2 0,0 3 0,-1 0 0,0 1 0,0-1-74,-1 2 1,0-1-1,0 0 1,-1 2-1,0 0 1,0 0-1,0 3 1,-1-2 73,3 4 0,-1 0 0,0 0 0,-1 3 0,0-2 0,1 1 0,-1 2 0,0-1 0,0 1 0,0 1 0,0 0 0,-1 2 0,1-1 0,-1 2 0,1-1 0,-1 2 0,0-1 0,1 2 0,-3-1 0,2 1 0,-1 1 0,0 0 0,0 1 0,1 1 0,-1-1 0,-1 2-38,0 0 1,1-1-1,-2 2 1,1 1 0,-1 0-1,1 2 1,0-1 37,2 3 0,-1-1 0,0 0 0,-1 1 0,2 2 0,-1 1 0,1 0 0,-2 1 0,0 2 0,0 1 0,1 0 0,0 3 0,0 0 0,0 1 0,0 2 0,0 1 0,0 1 0,2 1 0,-1 2 93,1 1 0,1 0 0,0 1 0,0 3 0,2-1 1,-1 1-94,-2 5 0,2 2 0,0-1 0,1 4 0,0 1 0,2-2 0,2 0 0,-1 2 0,1 2 0,0 0 0,2-1 0,-1 4 0,1 1 0,1 0 0,-1 3 0,2-1 0,1 2-55,0-3 0,1 2 0,0-1 1,1 3-1,0-1 0,1 1 1,1 1 54,0-7 0,1 2 0,-1 0 0,2 1 0,0-1 0,0 1 0,1 0 0,0 0 0,2-1-63,-1-2 1,1 2-1,0-1 1,1 1-1,-1-2 1,2 2-1,-1 0 1,1-2-1,1 2 1,0-2 62,-1-1 0,0-2 0,1 0 0,-1 2 0,2-2 0,-1 1 0,1-1 0,0 1 0,0-1 0,0-1 0,1 2 0,-1-2-76,0-1 0,0-1 1,1 0-1,-1 1 0,2-1 1,-1 0-1,0 0 1,-1 0-1,2-2 0,0 1 1,-1 1-1,0-2 0,0-1 62,2 4 0,0-1 1,0 0-1,0 1 1,0-1-1,1-1 1,-2-1-1,2 0 1,-2-1-1,2 1 1,-1-3 13,0 1 0,1-1 0,-1 0 0,0-1 0,0 0 0,1 0 0,-1-2 0,0 0 0,0-1 0,0-2 11,2 5 0,0-1 0,0-1 0,0-2 0,0 0 1,-1-2-1,-1-1-11,3 1 0,0 0 0,-1-4 0,0 0 0,-1-2 245,1 0 1,-1-1 0,0-2 0,-1-1 245,6 1 1,-2-3-1,-5-4 1,0-1 491,2-2 0,-7-4-738,-3 0 1,-3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1DA12-9E40-3ACF-271D-B1B109605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3FDE2-8BD2-BED1-0016-B84DC0DCD8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43C15C-D8C2-55BF-E658-1FAAA7A24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107950" indent="-107950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  <a:tabLst>
                <a:tab pos="107950" algn="l"/>
                <a:tab pos="457200" algn="l"/>
              </a:tabLst>
            </a:pPr>
            <a:endParaRPr lang="en-AU" sz="1200" i="0" dirty="0"/>
          </a:p>
        </p:txBody>
      </p:sp>
    </p:spTree>
    <p:extLst>
      <p:ext uri="{BB962C8B-B14F-4D97-AF65-F5344CB8AC3E}">
        <p14:creationId xmlns:p14="http://schemas.microsoft.com/office/powerpoint/2010/main" val="1456776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F3035-2F3D-7D63-A079-0865EC02C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0207A8-4671-27A6-2210-85F645E8C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C22D0-1099-0D22-8B21-A674362D6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29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90D20-CD03-7635-6D7F-DB38AB489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75BF6-F27F-FAC9-BAFA-D7139D445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EC15F-3CBC-2662-B053-BC39A742A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32392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576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123FC-E919-5B81-09D8-C7568C158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4A970F-639A-4D9D-9A81-2D3EA5D16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E42E5-A4FD-3391-D497-7645B2797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070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07EE1-6082-A03D-FC70-1D3171EB7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20A97-2066-CAC7-3F80-05FB4E525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239DF-4A17-8E72-7464-04708C2AF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39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292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65666-F07B-5B57-EBF1-0C3AFE429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5D7706-B2E7-F20D-E79F-D6EACE3CB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1995B-59B4-453A-987A-0AB455BB9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5389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69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C4CF5-54C9-8858-91C3-73FCBDCDA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69CC3-1000-2972-B94F-72C8BA02E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81BF3-96B8-60B5-5B7B-2D7E1CCE6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4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4996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E8AA6-4D03-DC59-D1CE-F194B2CCC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2FEDD-43BE-DF19-0872-FD78B0CE4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8ECA4-98B2-7BCA-81F5-DA5158A4B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6767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FFC2-0009-5C80-06C7-687A1236F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FA896-1365-3531-55C6-690E88F0CC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B568D-4447-3DDC-1904-B4C5AF79D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06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1B5F9-01B3-214F-FC00-2C8FFECEB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B2D1C9-2215-B1DC-711E-B060AED8C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A2BEB4-EF5F-5745-4D07-60D7923FA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37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9AD24-7205-5ABA-B978-918B61AEF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9CDB5-4312-F5E2-8928-C550A0D9E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106D7-BBD6-477B-C992-FF7700CAE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3349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A8D4-D2B6-234D-517B-F7EB2476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3E2A6C-2E32-98BA-0A95-AAACBCD99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492E43-0EC7-F60F-BB68-44EFDED22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3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6DC59-A4F0-C060-048B-34060B48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27F48D-0EBB-5CA3-F0B0-728D77142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51E6DB-BE5D-F82C-C0BB-F6F182023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62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4526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982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1218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0323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2427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5087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1342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396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722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F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796107-F35C-631B-4992-9AD4BDB1C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058" y="2666403"/>
            <a:ext cx="4115157" cy="3974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6037" y="6465679"/>
            <a:ext cx="146816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C3E24-4F51-5FE0-91C7-66FEAA1E5C2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366C5-FEB2-C6AD-6948-5AAEE1F47DCE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016AB711-01DC-83AA-44FD-151FB3ADC6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B0416D4-ABD4-D31D-C79C-16ECED8FFD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DEEA8D9-1F67-E61B-5893-DDA5CFF799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911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63571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09A5BEB-DCCB-A841-6AEC-B719AC9BE7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AD8BFFC-729A-2371-F4DD-FB251F6B4F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70900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 dirty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99EDB9-A811-7E06-5090-64F317BED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AC87726-FCF1-CCA3-6A1A-6F8F0A4DD8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3AE6787-40B2-5FAD-8692-1218E5CA36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6951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EF5E6C6-578D-37FB-3949-5CCAB77AC6A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8290560" h="5523586">
                <a:moveTo>
                  <a:pt x="0" y="0"/>
                </a:moveTo>
                <a:lnTo>
                  <a:pt x="8290560" y="0"/>
                </a:lnTo>
                <a:lnTo>
                  <a:pt x="8290560" y="5523586"/>
                </a:lnTo>
                <a:lnTo>
                  <a:pt x="0" y="55235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n open book with blank pages&#10;&#10;AI-generated content may be incorrect.">
            <a:extLst>
              <a:ext uri="{FF2B5EF4-FFF2-40B4-BE49-F238E27FC236}">
                <a16:creationId xmlns:a16="http://schemas.microsoft.com/office/drawing/2014/main" id="{F29BDBEB-6A0A-23B2-3C1C-7CF624CDD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-623287"/>
            <a:ext cx="10287000" cy="81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42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7137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07C9FF-C47C-B81F-CF30-2059E5D557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67554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1DF3627-712E-D93A-FDDD-9762E22D9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67554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D9E39EA-4F3E-251C-8D4C-BB443D26DA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63571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3764F26-B411-8E3F-F39E-5033C04C48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3571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8933C5D-65A7-2C3D-6BB9-B7C7CDE8C6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3571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6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  <p:sldLayoutId id="2147486411" r:id="rId2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9.gif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66.png"/><Relationship Id="rId18" Type="http://schemas.openxmlformats.org/officeDocument/2006/relationships/image" Target="../media/image450.png"/><Relationship Id="rId3" Type="http://schemas.openxmlformats.org/officeDocument/2006/relationships/image" Target="../media/image64.png"/><Relationship Id="rId21" Type="http://schemas.openxmlformats.org/officeDocument/2006/relationships/image" Target="../media/image70.png"/><Relationship Id="rId7" Type="http://schemas.openxmlformats.org/officeDocument/2006/relationships/customXml" Target="../ink/ink2.xml"/><Relationship Id="rId12" Type="http://schemas.openxmlformats.org/officeDocument/2006/relationships/image" Target="../media/image410.png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9.png"/><Relationship Id="rId20" Type="http://schemas.openxmlformats.org/officeDocument/2006/relationships/image" Target="../media/image46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68.jpeg"/><Relationship Id="rId10" Type="http://schemas.openxmlformats.org/officeDocument/2006/relationships/image" Target="../media/image400.png"/><Relationship Id="rId19" Type="http://schemas.openxmlformats.org/officeDocument/2006/relationships/customXml" Target="../ink/ink6.xml"/><Relationship Id="rId4" Type="http://schemas.openxmlformats.org/officeDocument/2006/relationships/image" Target="../media/image65.png"/><Relationship Id="rId9" Type="http://schemas.openxmlformats.org/officeDocument/2006/relationships/customXml" Target="../ink/ink3.xml"/><Relationship Id="rId1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microsoft.com/office/2007/relationships/media" Target="../media/media1.mp4"/><Relationship Id="rId16" Type="http://schemas.openxmlformats.org/officeDocument/2006/relationships/image" Target="../media/image29.png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openxmlformats.org/officeDocument/2006/relationships/image" Target="../media/image32.png"/><Relationship Id="rId4" Type="http://schemas.microsoft.com/office/2007/relationships/media" Target="../media/media2.mp3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1 Version 3</a:t>
            </a:r>
          </a:p>
        </p:txBody>
      </p:sp>
      <p:pic>
        <p:nvPicPr>
          <p:cNvPr id="3" name="Picture Placeholder 2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05261BD1-7294-7F89-61AB-F10DCC5C51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A1E1-536D-0792-33BC-7F5E00316F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Tell Me a Story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56AFE4-19A5-7D21-9512-21FD28D21E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Sing Me a Story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428118-4AB6-4BEC-09C1-EB4401A53F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8A899-9D85-8B22-4557-41572BB5D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451066-FE06-31ED-AB31-47FD96555D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869" y="2514590"/>
            <a:ext cx="3803457" cy="43980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3E1DCD-9DAB-110A-17C3-649F8AFCB0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640" y="2043431"/>
            <a:ext cx="6462718" cy="48470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A0984-F5F2-1061-EAAE-ADE2A488AF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13689"/>
            <a:ext cx="5853655" cy="539859"/>
          </a:xfrm>
        </p:spPr>
        <p:txBody>
          <a:bodyPr/>
          <a:lstStyle/>
          <a:p>
            <a:r>
              <a:rPr lang="en-AU"/>
              <a:t>Body Actions As We 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B278BE-BBFD-7CD9-9A93-F6992EB5FF77}"/>
              </a:ext>
            </a:extLst>
          </p:cNvPr>
          <p:cNvSpPr txBox="1"/>
          <p:nvPr/>
        </p:nvSpPr>
        <p:spPr>
          <a:xfrm>
            <a:off x="4536000" y="88463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57308C-0A16-F368-B070-42690B131D92}"/>
              </a:ext>
            </a:extLst>
          </p:cNvPr>
          <p:cNvSpPr txBox="1"/>
          <p:nvPr/>
        </p:nvSpPr>
        <p:spPr>
          <a:xfrm>
            <a:off x="4536000" y="54864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D5D8AD-8115-EA93-F9FB-AB8398386AA0}"/>
              </a:ext>
            </a:extLst>
          </p:cNvPr>
          <p:cNvSpPr txBox="1"/>
          <p:nvPr/>
        </p:nvSpPr>
        <p:spPr>
          <a:xfrm>
            <a:off x="431800" y="1291282"/>
            <a:ext cx="8624398" cy="1405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Incy Wincy Spider climbed up the waterspout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94C72-FB4D-6A0F-8FBC-237CA061E00E}"/>
              </a:ext>
            </a:extLst>
          </p:cNvPr>
          <p:cNvSpPr txBox="1"/>
          <p:nvPr/>
        </p:nvSpPr>
        <p:spPr>
          <a:xfrm>
            <a:off x="431800" y="1268647"/>
            <a:ext cx="8453784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came the rain and washed poor Incy out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1EAA4-BA4C-CC6E-700F-E757D2154937}"/>
              </a:ext>
            </a:extLst>
          </p:cNvPr>
          <p:cNvSpPr txBox="1"/>
          <p:nvPr/>
        </p:nvSpPr>
        <p:spPr>
          <a:xfrm>
            <a:off x="449398" y="1277441"/>
            <a:ext cx="8624398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came the sunshine and dried up all the rain 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A397E0-1FF8-280C-8BE5-62B7E59112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0271" y="2503491"/>
            <a:ext cx="3803457" cy="4398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34D9F2-A1DA-373D-11F7-E1610EEF72A4}"/>
              </a:ext>
            </a:extLst>
          </p:cNvPr>
          <p:cNvSpPr txBox="1"/>
          <p:nvPr/>
        </p:nvSpPr>
        <p:spPr>
          <a:xfrm>
            <a:off x="414202" y="1264446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Incy Wincy Spider climbed up the spout again.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2F7502-30C7-4269-7C90-9CC5ABAFAA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6"/>
          <a:stretch>
            <a:fillRect/>
          </a:stretch>
        </p:blipFill>
        <p:spPr>
          <a:xfrm>
            <a:off x="3071753" y="2497941"/>
            <a:ext cx="3572479" cy="439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21" grpId="0"/>
      <p:bldP spid="21" grpId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E646E-6F6A-7F63-C6B9-A318A6DE5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BD2CE4A-2BEF-1B46-EEA7-3091FB0EAAF2}"/>
              </a:ext>
            </a:extLst>
          </p:cNvPr>
          <p:cNvSpPr txBox="1"/>
          <p:nvPr/>
        </p:nvSpPr>
        <p:spPr>
          <a:xfrm>
            <a:off x="449398" y="1254581"/>
            <a:ext cx="8624398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came the sunshine and dried up all the rain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08A1EC-A3B3-AE94-2963-C652D9DF32BA}"/>
              </a:ext>
            </a:extLst>
          </p:cNvPr>
          <p:cNvSpPr txBox="1"/>
          <p:nvPr/>
        </p:nvSpPr>
        <p:spPr>
          <a:xfrm>
            <a:off x="414202" y="1241586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Incy Wincy Spider climbed up the spout again.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985A2B7-BCBD-A542-1323-6AE3029F8C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640" y="2043431"/>
            <a:ext cx="6462718" cy="48470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28D521-92B9-9743-7392-8A9DEB218914}"/>
              </a:ext>
            </a:extLst>
          </p:cNvPr>
          <p:cNvSpPr txBox="1"/>
          <p:nvPr/>
        </p:nvSpPr>
        <p:spPr>
          <a:xfrm>
            <a:off x="449398" y="1254581"/>
            <a:ext cx="8624398" cy="2026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came the sunshine and dried up all the rain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16699-FDFD-BAB4-5D3D-3E97E0EA31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Body Actions As We 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A73DFB-70A6-5DF2-088C-9A7DD19AFC8C}"/>
              </a:ext>
            </a:extLst>
          </p:cNvPr>
          <p:cNvSpPr txBox="1"/>
          <p:nvPr/>
        </p:nvSpPr>
        <p:spPr>
          <a:xfrm>
            <a:off x="4536000" y="88463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86995B-1E6E-98B9-D7F6-81B85A643F94}"/>
              </a:ext>
            </a:extLst>
          </p:cNvPr>
          <p:cNvSpPr txBox="1"/>
          <p:nvPr/>
        </p:nvSpPr>
        <p:spPr>
          <a:xfrm>
            <a:off x="4536000" y="54864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D3911D-A8E4-6ECE-A894-27273C0A5BDC}"/>
              </a:ext>
            </a:extLst>
          </p:cNvPr>
          <p:cNvSpPr txBox="1"/>
          <p:nvPr/>
        </p:nvSpPr>
        <p:spPr>
          <a:xfrm>
            <a:off x="431800" y="1291282"/>
            <a:ext cx="8624398" cy="1405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Incy Wincy Spider climbed up the waterspout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092BDA-256D-4AE9-FEC8-7E5205CD23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6"/>
          <a:stretch>
            <a:fillRect/>
          </a:stretch>
        </p:blipFill>
        <p:spPr>
          <a:xfrm>
            <a:off x="2834058" y="2511318"/>
            <a:ext cx="3572819" cy="4398495"/>
          </a:xfrm>
          <a:prstGeom prst="rect">
            <a:avLst/>
          </a:prstGeom>
        </p:spPr>
      </p:pic>
      <p:pic>
        <p:nvPicPr>
          <p:cNvPr id="2" name="incy wincy">
            <a:hlinkClick r:id="" action="ppaction://media"/>
            <a:extLst>
              <a:ext uri="{FF2B5EF4-FFF2-40B4-BE49-F238E27FC236}">
                <a16:creationId xmlns:a16="http://schemas.microsoft.com/office/drawing/2014/main" id="{DA0EEB79-82F9-BC93-B8D0-F9250CD97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800" y="535305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0A60A-1C98-ADE2-8BF7-D4FF811DE7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640" y="2043431"/>
            <a:ext cx="6462718" cy="48470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69DE90-E968-23FB-0D75-F0DCFBB1F9DF}"/>
              </a:ext>
            </a:extLst>
          </p:cNvPr>
          <p:cNvSpPr txBox="1"/>
          <p:nvPr/>
        </p:nvSpPr>
        <p:spPr>
          <a:xfrm>
            <a:off x="4536000" y="54864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015BB-6296-5A8A-66BD-5E1EBFAB73D7}"/>
              </a:ext>
            </a:extLst>
          </p:cNvPr>
          <p:cNvSpPr txBox="1"/>
          <p:nvPr/>
        </p:nvSpPr>
        <p:spPr>
          <a:xfrm>
            <a:off x="449398" y="1262766"/>
            <a:ext cx="8624398" cy="1405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Incy Wincy Spider climbed up the waterspout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3F7B9-1E1C-8C8D-880E-720F5ED34A1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0271" y="2511318"/>
            <a:ext cx="3803457" cy="4398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A836A6-7869-4ACC-87B8-DC655D9DD039}"/>
              </a:ext>
            </a:extLst>
          </p:cNvPr>
          <p:cNvSpPr txBox="1"/>
          <p:nvPr/>
        </p:nvSpPr>
        <p:spPr>
          <a:xfrm>
            <a:off x="449398" y="1251515"/>
            <a:ext cx="8453784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came the rain and washed poor Incy out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1A0A73-C903-9707-A190-F5FD3A947A12}"/>
              </a:ext>
            </a:extLst>
          </p:cNvPr>
          <p:cNvSpPr txBox="1"/>
          <p:nvPr/>
        </p:nvSpPr>
        <p:spPr>
          <a:xfrm>
            <a:off x="449398" y="1268413"/>
            <a:ext cx="8453784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came the rain and washed poor Incy out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EE57BA-9418-A5F7-2DE5-67E2D7A16E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9070" y="2492393"/>
            <a:ext cx="3803457" cy="43980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8BECE2-AD5B-1A5E-CD32-8F94D508E91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6"/>
          <a:stretch>
            <a:fillRect/>
          </a:stretch>
        </p:blipFill>
        <p:spPr>
          <a:xfrm>
            <a:off x="2851996" y="2510898"/>
            <a:ext cx="3572479" cy="43980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473380-F0C6-52CD-47B7-CA3EF61B71C7}"/>
              </a:ext>
            </a:extLst>
          </p:cNvPr>
          <p:cNvSpPr txBox="1"/>
          <p:nvPr/>
        </p:nvSpPr>
        <p:spPr>
          <a:xfrm>
            <a:off x="414202" y="1241586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Incy Wincy Spider climbed up the spout again.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C03BBCB-5999-355D-21CE-63F696CBD0A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467" y="2516704"/>
            <a:ext cx="3803457" cy="439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1" grpId="1"/>
      <p:bldP spid="17" grpId="0"/>
      <p:bldP spid="17" grpId="1"/>
      <p:bldP spid="21" grpId="0"/>
      <p:bldP spid="21" grpId="1"/>
      <p:bldP spid="13" grpId="0"/>
      <p:bldP spid="8" grpId="0"/>
      <p:bldP spid="8" grpId="1"/>
      <p:bldP spid="10" grpId="0"/>
      <p:bldP spid="10" grpId="1"/>
      <p:bldP spid="14" grpId="0"/>
      <p:bldP spid="14" grpId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CBB1A-BD6A-BA75-585C-B7381C6B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34C58B82-928A-62E1-EF35-6056194DD312}"/>
              </a:ext>
            </a:extLst>
          </p:cNvPr>
          <p:cNvSpPr/>
          <p:nvPr/>
        </p:nvSpPr>
        <p:spPr>
          <a:xfrm>
            <a:off x="2572718" y="1268413"/>
            <a:ext cx="3998563" cy="2885133"/>
          </a:xfrm>
          <a:prstGeom prst="cloud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22060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70BD661C-AF71-5305-2DF5-A0AB9D9A16DA}"/>
              </a:ext>
            </a:extLst>
          </p:cNvPr>
          <p:cNvSpPr/>
          <p:nvPr/>
        </p:nvSpPr>
        <p:spPr>
          <a:xfrm>
            <a:off x="2807454" y="1364663"/>
            <a:ext cx="3585920" cy="2582467"/>
          </a:xfrm>
          <a:prstGeom prst="cloud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22060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2" name="Picture 11" descr="Cartoon of kids reading a book&#10;&#10;AI-generated content may be incorrect.">
            <a:extLst>
              <a:ext uri="{FF2B5EF4-FFF2-40B4-BE49-F238E27FC236}">
                <a16:creationId xmlns:a16="http://schemas.microsoft.com/office/drawing/2014/main" id="{57F179D7-30DC-EBF2-2164-78E421E03A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3944" y="2914650"/>
            <a:ext cx="6236112" cy="3770352"/>
          </a:xfrm>
          <a:prstGeom prst="rect">
            <a:avLst/>
          </a:prstGeom>
        </p:spPr>
      </p:pic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4BF80993-F4F9-EBFB-7BEE-F5406491FD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13689"/>
            <a:ext cx="7269658" cy="539859"/>
          </a:xfrm>
        </p:spPr>
        <p:txBody>
          <a:bodyPr/>
          <a:lstStyle/>
          <a:p>
            <a:r>
              <a:rPr lang="en-AU"/>
              <a:t>A Scarier Spider Song!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A6E746-0BEC-B0D0-E43E-B93DD5399B55}"/>
              </a:ext>
            </a:extLst>
          </p:cNvPr>
          <p:cNvGrpSpPr/>
          <p:nvPr/>
        </p:nvGrpSpPr>
        <p:grpSpPr>
          <a:xfrm>
            <a:off x="6813426" y="0"/>
            <a:ext cx="2424297" cy="2906796"/>
            <a:chOff x="6033903" y="-387458"/>
            <a:chExt cx="2424297" cy="2906796"/>
          </a:xfrm>
        </p:grpSpPr>
        <p:pic>
          <p:nvPicPr>
            <p:cNvPr id="18" name="Picture 17" descr="A close up of a spider&#10;&#10;AI-generated content may be incorrect.">
              <a:extLst>
                <a:ext uri="{FF2B5EF4-FFF2-40B4-BE49-F238E27FC236}">
                  <a16:creationId xmlns:a16="http://schemas.microsoft.com/office/drawing/2014/main" id="{50F1031F-6EC3-F2A4-E874-46A4E57D5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903" y="701115"/>
              <a:ext cx="2424297" cy="1818223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80B7BB-C697-FE36-7ED6-966D55CAB7F8}"/>
                </a:ext>
              </a:extLst>
            </p:cNvPr>
            <p:cNvCxnSpPr/>
            <p:nvPr/>
          </p:nvCxnSpPr>
          <p:spPr>
            <a:xfrm>
              <a:off x="6850251" y="-387458"/>
              <a:ext cx="0" cy="1668041"/>
            </a:xfrm>
            <a:prstGeom prst="line">
              <a:avLst/>
            </a:prstGeom>
            <a:ln>
              <a:solidFill>
                <a:schemeClr val="accent2">
                  <a:shade val="95000"/>
                  <a:satMod val="105000"/>
                  <a:alpha val="27854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" name="hairy scary incy wincy">
            <a:hlinkClick r:id="" action="ppaction://media"/>
            <a:extLst>
              <a:ext uri="{FF2B5EF4-FFF2-40B4-BE49-F238E27FC236}">
                <a16:creationId xmlns:a16="http://schemas.microsoft.com/office/drawing/2014/main" id="{024A453C-2BF8-C5EC-49C8-4DDEF5305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3" y="7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0FD5B6-A811-A9CF-E91F-77EB7A7465A1}"/>
              </a:ext>
            </a:extLst>
          </p:cNvPr>
          <p:cNvSpPr txBox="1"/>
          <p:nvPr/>
        </p:nvSpPr>
        <p:spPr>
          <a:xfrm>
            <a:off x="431800" y="1268413"/>
            <a:ext cx="8624398" cy="1405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 up and down – hey, spider, get off me!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438E1-88EB-4C43-3FA6-6FD352BB6D45}"/>
              </a:ext>
            </a:extLst>
          </p:cNvPr>
          <p:cNvSpPr txBox="1"/>
          <p:nvPr/>
        </p:nvSpPr>
        <p:spPr>
          <a:xfrm>
            <a:off x="431800" y="1268413"/>
            <a:ext cx="8453784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 my whole body, legs and arms and head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93832-BF18-D834-2EA5-291D9F4AA951}"/>
              </a:ext>
            </a:extLst>
          </p:cNvPr>
          <p:cNvSpPr txBox="1"/>
          <p:nvPr/>
        </p:nvSpPr>
        <p:spPr>
          <a:xfrm>
            <a:off x="431800" y="1268413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Hairy, scary spider is crawling up my knee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8A719-7444-57EB-7DFB-66B7ADCE59B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13689"/>
            <a:ext cx="6772255" cy="539859"/>
          </a:xfrm>
        </p:spPr>
        <p:txBody>
          <a:bodyPr/>
          <a:lstStyle/>
          <a:p>
            <a:r>
              <a:rPr lang="en-AU"/>
              <a:t>Scary Spider Song Body Actions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7A779-53FD-3583-5FE8-8859A9F93312}"/>
              </a:ext>
            </a:extLst>
          </p:cNvPr>
          <p:cNvSpPr txBox="1"/>
          <p:nvPr/>
        </p:nvSpPr>
        <p:spPr>
          <a:xfrm>
            <a:off x="431800" y="1268413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 – go climb a tree instead!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0D887B-CE20-2A69-0FA0-FA6FC0A1CE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6275" y="2673570"/>
            <a:ext cx="4875448" cy="371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0087C-378A-644A-6928-65C2F27CA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366FC0B-6907-5D5F-AD18-70FB6FE2E252}"/>
              </a:ext>
            </a:extLst>
          </p:cNvPr>
          <p:cNvSpPr txBox="1"/>
          <p:nvPr/>
        </p:nvSpPr>
        <p:spPr>
          <a:xfrm>
            <a:off x="431800" y="1268413"/>
            <a:ext cx="8624398" cy="1405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 up and down – hey, spider, get off me!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B9AEA-5293-26AB-40F6-E5CFF378E112}"/>
              </a:ext>
            </a:extLst>
          </p:cNvPr>
          <p:cNvSpPr txBox="1"/>
          <p:nvPr/>
        </p:nvSpPr>
        <p:spPr>
          <a:xfrm>
            <a:off x="431800" y="1268413"/>
            <a:ext cx="8453784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 my whole body, legs and arms and head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03680-7699-2404-6B5F-7CEBEB0089A4}"/>
              </a:ext>
            </a:extLst>
          </p:cNvPr>
          <p:cNvSpPr txBox="1"/>
          <p:nvPr/>
        </p:nvSpPr>
        <p:spPr>
          <a:xfrm>
            <a:off x="431800" y="1268413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Hairy, scary spider is crawling up my knee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E6EA2-78D4-3ACC-474B-3C8B5E62F5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13689"/>
            <a:ext cx="6772255" cy="539859"/>
          </a:xfrm>
        </p:spPr>
        <p:txBody>
          <a:bodyPr/>
          <a:lstStyle/>
          <a:p>
            <a:r>
              <a:rPr lang="en-AU"/>
              <a:t>Scary Spider Song Body Actions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3901CB-95CC-DEF2-3630-68397AFD4EE8}"/>
              </a:ext>
            </a:extLst>
          </p:cNvPr>
          <p:cNvSpPr txBox="1"/>
          <p:nvPr/>
        </p:nvSpPr>
        <p:spPr>
          <a:xfrm>
            <a:off x="431800" y="1268413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 – go climb a tree instead!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hairy scary incy wincy">
            <a:hlinkClick r:id="" action="ppaction://media"/>
            <a:extLst>
              <a:ext uri="{FF2B5EF4-FFF2-40B4-BE49-F238E27FC236}">
                <a16:creationId xmlns:a16="http://schemas.microsoft.com/office/drawing/2014/main" id="{A24A6458-4F7B-8631-1EB3-9134D5F2C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7938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430EE-5D73-8CC8-5515-CD3BB9BBA2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6"/>
          <a:stretch>
            <a:fillRect/>
          </a:stretch>
        </p:blipFill>
        <p:spPr>
          <a:xfrm>
            <a:off x="411163" y="2748426"/>
            <a:ext cx="2656029" cy="3714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5D5EF4-A160-D9CA-1201-9402E71934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89"/>
          <a:stretch>
            <a:fillRect/>
          </a:stretch>
        </p:blipFill>
        <p:spPr>
          <a:xfrm>
            <a:off x="6229555" y="2560927"/>
            <a:ext cx="2656029" cy="371470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9D462A77-7DBB-ACE8-60FE-2B4805E49EC6}"/>
              </a:ext>
            </a:extLst>
          </p:cNvPr>
          <p:cNvSpPr/>
          <p:nvPr/>
        </p:nvSpPr>
        <p:spPr>
          <a:xfrm>
            <a:off x="2302869" y="2785853"/>
            <a:ext cx="4538261" cy="3452349"/>
          </a:xfrm>
          <a:prstGeom prst="cloud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22060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8DB9A-55E2-78E7-6FC7-3D842A1D8F2C}"/>
              </a:ext>
            </a:extLst>
          </p:cNvPr>
          <p:cNvSpPr txBox="1"/>
          <p:nvPr/>
        </p:nvSpPr>
        <p:spPr>
          <a:xfrm>
            <a:off x="431800" y="1259324"/>
            <a:ext cx="8624398" cy="1405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 up and down – hey, spider, get off me!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AD589-ED9E-BAC8-199C-7AE2A33FF489}"/>
              </a:ext>
            </a:extLst>
          </p:cNvPr>
          <p:cNvSpPr txBox="1"/>
          <p:nvPr/>
        </p:nvSpPr>
        <p:spPr>
          <a:xfrm>
            <a:off x="431800" y="1259324"/>
            <a:ext cx="8453784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 my whole body, legs and arms and head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F4DEAA-4CC2-6344-0C73-4059FD661719}"/>
              </a:ext>
            </a:extLst>
          </p:cNvPr>
          <p:cNvSpPr txBox="1"/>
          <p:nvPr/>
        </p:nvSpPr>
        <p:spPr>
          <a:xfrm>
            <a:off x="431800" y="1259324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 – go climb a tree instead!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84A65-99EA-BD28-8EFC-DADA839C2485}"/>
              </a:ext>
            </a:extLst>
          </p:cNvPr>
          <p:cNvSpPr txBox="1"/>
          <p:nvPr/>
        </p:nvSpPr>
        <p:spPr>
          <a:xfrm>
            <a:off x="431800" y="1259324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Hairy, scary spider is crawling up my knee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2" grpId="0"/>
      <p:bldP spid="12" grpId="1"/>
      <p:bldP spid="7" grpId="0"/>
      <p:bldP spid="7" grpId="1"/>
      <p:bldP spid="8" grpId="0"/>
      <p:bldP spid="8" grpId="1"/>
      <p:bldP spid="15" grpId="0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A2730-1228-6B07-6108-90F5D18D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1AF4D8-EBDA-D77F-9D8D-004D9729A6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6"/>
          <a:stretch>
            <a:fillRect/>
          </a:stretch>
        </p:blipFill>
        <p:spPr>
          <a:xfrm>
            <a:off x="411163" y="2748426"/>
            <a:ext cx="2656029" cy="3714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72398A-C76E-48F2-3D5F-0C1B3D41DF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89"/>
          <a:stretch>
            <a:fillRect/>
          </a:stretch>
        </p:blipFill>
        <p:spPr>
          <a:xfrm>
            <a:off x="6229555" y="2560927"/>
            <a:ext cx="2656029" cy="3714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54596C-73A4-188B-019B-A88238B50EF0}"/>
              </a:ext>
            </a:extLst>
          </p:cNvPr>
          <p:cNvSpPr txBox="1"/>
          <p:nvPr/>
        </p:nvSpPr>
        <p:spPr>
          <a:xfrm>
            <a:off x="431800" y="1268413"/>
            <a:ext cx="8624398" cy="1405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 up and down – hey, spider, get off me!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447E6-C11D-F972-4F33-40EFEEC5B31E}"/>
              </a:ext>
            </a:extLst>
          </p:cNvPr>
          <p:cNvSpPr txBox="1"/>
          <p:nvPr/>
        </p:nvSpPr>
        <p:spPr>
          <a:xfrm>
            <a:off x="431800" y="1268413"/>
            <a:ext cx="8453784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 my whole body, legs and arms and head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7D738-FA0B-105F-412E-D1D5CA3F1EC0}"/>
              </a:ext>
            </a:extLst>
          </p:cNvPr>
          <p:cNvSpPr txBox="1"/>
          <p:nvPr/>
        </p:nvSpPr>
        <p:spPr>
          <a:xfrm>
            <a:off x="431800" y="1268413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Hairy, scary spider is crawling up my knee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70523-AE01-4977-2841-6EB26D37EA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13689"/>
            <a:ext cx="6772255" cy="539859"/>
          </a:xfrm>
        </p:spPr>
        <p:txBody>
          <a:bodyPr/>
          <a:lstStyle/>
          <a:p>
            <a:r>
              <a:rPr lang="en-AU"/>
              <a:t>Scary Spider Song Body Actions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D048B-748B-F46D-00D7-65355CFF8DC0}"/>
              </a:ext>
            </a:extLst>
          </p:cNvPr>
          <p:cNvSpPr txBox="1"/>
          <p:nvPr/>
        </p:nvSpPr>
        <p:spPr>
          <a:xfrm>
            <a:off x="431800" y="1268413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 – go climb a tree instead!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hairy scary incy wincy">
            <a:hlinkClick r:id="" action="ppaction://media"/>
            <a:extLst>
              <a:ext uri="{FF2B5EF4-FFF2-40B4-BE49-F238E27FC236}">
                <a16:creationId xmlns:a16="http://schemas.microsoft.com/office/drawing/2014/main" id="{6BEDEBEF-528A-78F5-6A18-03CF5ACF2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7938"/>
            <a:ext cx="812800" cy="8128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A118A109-79FE-909F-D577-C0F476936595}"/>
              </a:ext>
            </a:extLst>
          </p:cNvPr>
          <p:cNvSpPr/>
          <p:nvPr/>
        </p:nvSpPr>
        <p:spPr>
          <a:xfrm>
            <a:off x="2302869" y="2785853"/>
            <a:ext cx="4538261" cy="3452349"/>
          </a:xfrm>
          <a:prstGeom prst="cloud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22060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5CED6-C2D5-5386-AAE3-1438E019F82B}"/>
              </a:ext>
            </a:extLst>
          </p:cNvPr>
          <p:cNvSpPr txBox="1"/>
          <p:nvPr/>
        </p:nvSpPr>
        <p:spPr>
          <a:xfrm>
            <a:off x="431800" y="1259324"/>
            <a:ext cx="8624398" cy="1405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 up and down – hey, spider, get off me!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7B1A9-2FD6-17BD-527C-B1B506FD69A6}"/>
              </a:ext>
            </a:extLst>
          </p:cNvPr>
          <p:cNvSpPr txBox="1"/>
          <p:nvPr/>
        </p:nvSpPr>
        <p:spPr>
          <a:xfrm>
            <a:off x="431800" y="1259324"/>
            <a:ext cx="8453784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 my whole body, legs and arms and head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CAE010-C155-1BD0-900C-333584DCD021}"/>
              </a:ext>
            </a:extLst>
          </p:cNvPr>
          <p:cNvSpPr txBox="1"/>
          <p:nvPr/>
        </p:nvSpPr>
        <p:spPr>
          <a:xfrm>
            <a:off x="431800" y="1259324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 – go climb a tree instead!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910D28-4178-E65D-F6D1-9F14A096ABC5}"/>
              </a:ext>
            </a:extLst>
          </p:cNvPr>
          <p:cNvSpPr txBox="1"/>
          <p:nvPr/>
        </p:nvSpPr>
        <p:spPr>
          <a:xfrm>
            <a:off x="431800" y="1259324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Hairy, scary spider is crawling up my knee</a:t>
            </a:r>
            <a:endParaRPr lang="en-US" sz="4800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67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2" grpId="0"/>
      <p:bldP spid="12" grpId="1"/>
      <p:bldP spid="7" grpId="0"/>
      <p:bldP spid="7" grpId="1"/>
      <p:bldP spid="8" grpId="0"/>
      <p:bldP spid="8" grpId="1"/>
      <p:bldP spid="15" grpId="0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room with a white rug and shelves&#10;&#10;AI-generated content may be incorrect.">
            <a:extLst>
              <a:ext uri="{FF2B5EF4-FFF2-40B4-BE49-F238E27FC236}">
                <a16:creationId xmlns:a16="http://schemas.microsoft.com/office/drawing/2014/main" id="{2440E68A-6BC8-2E43-6E11-3859AE4E6E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Picture 7" descr="Cartoon of kids reading a book&#10;&#10;AI-generated content may be incorrect.">
            <a:extLst>
              <a:ext uri="{FF2B5EF4-FFF2-40B4-BE49-F238E27FC236}">
                <a16:creationId xmlns:a16="http://schemas.microsoft.com/office/drawing/2014/main" id="{8B35B5CD-DDA3-CB6A-5D39-A516D2DCB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3944" y="3276600"/>
            <a:ext cx="6236112" cy="377035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4C600-EE89-4830-2293-9044CD9FA3B9}"/>
              </a:ext>
            </a:extLst>
          </p:cNvPr>
          <p:cNvGrpSpPr/>
          <p:nvPr/>
        </p:nvGrpSpPr>
        <p:grpSpPr>
          <a:xfrm>
            <a:off x="1784227" y="-430213"/>
            <a:ext cx="1466974" cy="2068513"/>
            <a:chOff x="6033903" y="-387458"/>
            <a:chExt cx="2424297" cy="2906796"/>
          </a:xfrm>
        </p:grpSpPr>
        <p:pic>
          <p:nvPicPr>
            <p:cNvPr id="20" name="Picture 19" descr="A close up of a spider&#10;&#10;AI-generated content may be incorrect.">
              <a:extLst>
                <a:ext uri="{FF2B5EF4-FFF2-40B4-BE49-F238E27FC236}">
                  <a16:creationId xmlns:a16="http://schemas.microsoft.com/office/drawing/2014/main" id="{87D917F8-557D-4F36-BAA6-8F2A556C2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903" y="701115"/>
              <a:ext cx="2424297" cy="1818223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19A5670-1B61-2118-B676-597A61872953}"/>
                </a:ext>
              </a:extLst>
            </p:cNvPr>
            <p:cNvCxnSpPr/>
            <p:nvPr/>
          </p:nvCxnSpPr>
          <p:spPr>
            <a:xfrm>
              <a:off x="6850251" y="-387458"/>
              <a:ext cx="0" cy="1668041"/>
            </a:xfrm>
            <a:prstGeom prst="line">
              <a:avLst/>
            </a:prstGeom>
            <a:ln>
              <a:solidFill>
                <a:schemeClr val="accent2">
                  <a:shade val="95000"/>
                  <a:satMod val="105000"/>
                  <a:alpha val="27854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5" name="Picture 24" descr="A close up of a carpet&#10;&#10;AI-generated content may be incorrect.">
            <a:extLst>
              <a:ext uri="{FF2B5EF4-FFF2-40B4-BE49-F238E27FC236}">
                <a16:creationId xmlns:a16="http://schemas.microsoft.com/office/drawing/2014/main" id="{6C491C00-2DF0-72BF-0829-97437E5481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151"/>
            <a:ext cx="9144000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C6BF9E9-F5B7-7209-4CB6-D8D8BBD25FE2}"/>
              </a:ext>
            </a:extLst>
          </p:cNvPr>
          <p:cNvGrpSpPr>
            <a:grpSpLocks noChangeAspect="1"/>
          </p:cNvGrpSpPr>
          <p:nvPr/>
        </p:nvGrpSpPr>
        <p:grpSpPr>
          <a:xfrm>
            <a:off x="3618650" y="524162"/>
            <a:ext cx="2368644" cy="3587750"/>
            <a:chOff x="4616326" y="0"/>
            <a:chExt cx="4527674" cy="6858000"/>
          </a:xfrm>
        </p:grpSpPr>
        <p:pic>
          <p:nvPicPr>
            <p:cNvPr id="33" name="Picture 32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156E2B5A-7177-9E60-8DB0-1EFC0E9F5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6326" y="0"/>
              <a:ext cx="4527674" cy="6858000"/>
            </a:xfrm>
            <a:prstGeom prst="rect">
              <a:avLst/>
            </a:prstGeom>
          </p:spPr>
        </p:pic>
        <p:pic>
          <p:nvPicPr>
            <p:cNvPr id="34" name="Picture 33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79771456-7C6A-C058-7387-890A6C86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00663" y="1789475"/>
              <a:ext cx="2159000" cy="2089150"/>
            </a:xfrm>
            <a:prstGeom prst="rect">
              <a:avLst/>
            </a:prstGeom>
          </p:spPr>
        </p:pic>
      </p:grpSp>
      <p:pic>
        <p:nvPicPr>
          <p:cNvPr id="6" name="Picture 5" descr="Cartoon of a child and child in safari attire lying down&#10;&#10;AI-generated content may be incorrect.">
            <a:extLst>
              <a:ext uri="{FF2B5EF4-FFF2-40B4-BE49-F238E27FC236}">
                <a16:creationId xmlns:a16="http://schemas.microsoft.com/office/drawing/2014/main" id="{9FBF185A-65D5-C97C-A4C7-49C54F33067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70051" y="-430213"/>
            <a:ext cx="5873023" cy="8708285"/>
          </a:xfrm>
          <a:prstGeom prst="rect">
            <a:avLst/>
          </a:prstGeom>
        </p:spPr>
      </p:pic>
      <p:pic>
        <p:nvPicPr>
          <p:cNvPr id="7" name="Picture 6" descr="Cartoon of a child and child in safari attire lying down&#10;&#10;AI-generated content may be incorrect.">
            <a:extLst>
              <a:ext uri="{FF2B5EF4-FFF2-40B4-BE49-F238E27FC236}">
                <a16:creationId xmlns:a16="http://schemas.microsoft.com/office/drawing/2014/main" id="{E5E6D2A9-4611-3F35-05C3-97017580CC9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80" b="-1793"/>
          <a:stretch>
            <a:fillRect/>
          </a:stretch>
        </p:blipFill>
        <p:spPr>
          <a:xfrm>
            <a:off x="4423261" y="-242231"/>
            <a:ext cx="5873023" cy="87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4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4547-6830-3E0A-60E2-80D008C7B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carpet&#10;&#10;AI-generated content may be incorrect.">
            <a:extLst>
              <a:ext uri="{FF2B5EF4-FFF2-40B4-BE49-F238E27FC236}">
                <a16:creationId xmlns:a16="http://schemas.microsoft.com/office/drawing/2014/main" id="{5FDBAEF3-7234-B3A8-30BE-B76FB851BF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942" y="-42956"/>
            <a:ext cx="9681883" cy="72614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2A89D8-D30B-E910-AAD5-6A5F9D200F54}"/>
              </a:ext>
            </a:extLst>
          </p:cNvPr>
          <p:cNvGrpSpPr/>
          <p:nvPr/>
        </p:nvGrpSpPr>
        <p:grpSpPr>
          <a:xfrm>
            <a:off x="4616326" y="0"/>
            <a:ext cx="4527674" cy="6858000"/>
            <a:chOff x="4616326" y="0"/>
            <a:chExt cx="4527674" cy="6858000"/>
          </a:xfrm>
        </p:grpSpPr>
        <p:pic>
          <p:nvPicPr>
            <p:cNvPr id="3" name="Picture 2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7B799F23-7F16-CFBB-7675-E60023096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6326" y="0"/>
              <a:ext cx="4527674" cy="6858000"/>
            </a:xfrm>
            <a:prstGeom prst="rect">
              <a:avLst/>
            </a:prstGeom>
          </p:spPr>
        </p:pic>
        <p:pic>
          <p:nvPicPr>
            <p:cNvPr id="4" name="Picture 3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8C3BAAD0-97DA-2243-E2DF-4C046BAD2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00663" y="1789475"/>
              <a:ext cx="2159000" cy="2089150"/>
            </a:xfrm>
            <a:prstGeom prst="rect">
              <a:avLst/>
            </a:prstGeom>
          </p:spPr>
        </p:pic>
      </p:grpSp>
      <p:pic>
        <p:nvPicPr>
          <p:cNvPr id="8" name="Picture 7" descr="Cartoon of a child and child in safari attire lying down&#10;&#10;AI-generated content may be incorrect.">
            <a:extLst>
              <a:ext uri="{FF2B5EF4-FFF2-40B4-BE49-F238E27FC236}">
                <a16:creationId xmlns:a16="http://schemas.microsoft.com/office/drawing/2014/main" id="{6B97EF16-69E6-F70E-10CF-851C54502C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639355" y="-1424126"/>
            <a:ext cx="13639355" cy="20223893"/>
          </a:xfrm>
          <a:prstGeom prst="rect">
            <a:avLst/>
          </a:prstGeom>
        </p:spPr>
      </p:pic>
      <p:pic>
        <p:nvPicPr>
          <p:cNvPr id="10" name="Picture 9" descr="Cartoon of a child and child in safari attire lying down&#10;&#10;AI-generated content may be incorrect.">
            <a:extLst>
              <a:ext uri="{FF2B5EF4-FFF2-40B4-BE49-F238E27FC236}">
                <a16:creationId xmlns:a16="http://schemas.microsoft.com/office/drawing/2014/main" id="{02536E6D-75B4-6EDE-0C2D-293B0F23B7C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80" b="-1793"/>
          <a:stretch>
            <a:fillRect/>
          </a:stretch>
        </p:blipFill>
        <p:spPr>
          <a:xfrm>
            <a:off x="8675688" y="-390457"/>
            <a:ext cx="13639355" cy="2022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59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57A72-F2AA-A5DE-01F8-7A57ECF5D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54ED5B-1B84-D4D5-F290-16FB59157AB8}"/>
              </a:ext>
            </a:extLst>
          </p:cNvPr>
          <p:cNvSpPr txBox="1"/>
          <p:nvPr/>
        </p:nvSpPr>
        <p:spPr>
          <a:xfrm>
            <a:off x="4734196" y="310778"/>
            <a:ext cx="41997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got eight legs?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got eight eyes?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spins a </a:t>
            </a:r>
            <a:b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 web?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sneaks and scuttles outside?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38646-11FC-7AEF-0578-096460ADFB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310778"/>
            <a:ext cx="4218400" cy="6285242"/>
          </a:xfrm>
          <a:prstGeom prst="rect">
            <a:avLst/>
          </a:prstGeom>
          <a:effectLst>
            <a:softEdge rad="129275"/>
          </a:effectLst>
        </p:spPr>
      </p:pic>
      <p:pic>
        <p:nvPicPr>
          <p:cNvPr id="9" name="Hairy, Scary Spider">
            <a:hlinkClick r:id="" action="ppaction://media"/>
            <a:extLst>
              <a:ext uri="{FF2B5EF4-FFF2-40B4-BE49-F238E27FC236}">
                <a16:creationId xmlns:a16="http://schemas.microsoft.com/office/drawing/2014/main" id="{ACAC1301-5E7E-D867-C54F-971A0C3450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189.93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7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6000">
        <p15:prstTrans prst="pageCurlDouble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A5876-0DFF-2728-692B-DE2A89CFC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A02C69-F54B-DDDB-B55D-990776B3D7D3}"/>
              </a:ext>
            </a:extLst>
          </p:cNvPr>
          <p:cNvSpPr txBox="1"/>
          <p:nvPr/>
        </p:nvSpPr>
        <p:spPr>
          <a:xfrm>
            <a:off x="4734196" y="310778"/>
            <a:ext cx="419971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hairy, scary spider</a:t>
            </a:r>
          </a:p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Hanging from a tree</a:t>
            </a:r>
          </a:p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spider, </a:t>
            </a:r>
          </a:p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don’t jump on 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ACDB1-ECD5-AB2F-7748-9CCE7AD392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  <p:pic>
        <p:nvPicPr>
          <p:cNvPr id="2" name="Hairy, Scary Spider">
            <a:hlinkClick r:id="" action="ppaction://media"/>
            <a:extLst>
              <a:ext uri="{FF2B5EF4-FFF2-40B4-BE49-F238E27FC236}">
                <a16:creationId xmlns:a16="http://schemas.microsoft.com/office/drawing/2014/main" id="{845CA700-3AF7-8457-D210-8D2E410A99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66.7588" end="161189.93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B452-1951-DA1E-A4B8-B3373823EB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In this lesson, we will sing and move to music.</a:t>
            </a:r>
          </a:p>
        </p:txBody>
      </p:sp>
      <p:pic>
        <p:nvPicPr>
          <p:cNvPr id="4" name="Picture 3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A4CA7BE6-5941-31AB-8528-80D3F1CDAF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660" y="2674080"/>
            <a:ext cx="5237655" cy="34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B0F16-D16C-4EFF-7842-9EF859797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carpet&#10;&#10;AI-generated content may be incorrect.">
            <a:extLst>
              <a:ext uri="{FF2B5EF4-FFF2-40B4-BE49-F238E27FC236}">
                <a16:creationId xmlns:a16="http://schemas.microsoft.com/office/drawing/2014/main" id="{1AFE009D-7023-5A4E-288C-E3E7E81EB4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942" y="-42956"/>
            <a:ext cx="9681883" cy="72614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49E39DD-AC81-FABB-7AB6-1A16165D0257}"/>
              </a:ext>
            </a:extLst>
          </p:cNvPr>
          <p:cNvGrpSpPr/>
          <p:nvPr/>
        </p:nvGrpSpPr>
        <p:grpSpPr>
          <a:xfrm>
            <a:off x="4616326" y="0"/>
            <a:ext cx="4527674" cy="6858000"/>
            <a:chOff x="4616326" y="0"/>
            <a:chExt cx="4527674" cy="6858000"/>
          </a:xfrm>
        </p:grpSpPr>
        <p:pic>
          <p:nvPicPr>
            <p:cNvPr id="3" name="Picture 2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569C4313-CBC1-A256-7578-668734C7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6326" y="0"/>
              <a:ext cx="4527674" cy="6858000"/>
            </a:xfrm>
            <a:prstGeom prst="rect">
              <a:avLst/>
            </a:prstGeom>
          </p:spPr>
        </p:pic>
        <p:pic>
          <p:nvPicPr>
            <p:cNvPr id="4" name="Picture 3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1CA43F15-A324-6F6B-9756-ECDB2644E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00663" y="1789475"/>
              <a:ext cx="2159000" cy="2089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6752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A92DD-4180-F506-20A0-6595880B4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D10195-34A8-2376-2F90-62800670535C}"/>
              </a:ext>
            </a:extLst>
          </p:cNvPr>
          <p:cNvSpPr txBox="1"/>
          <p:nvPr/>
        </p:nvSpPr>
        <p:spPr>
          <a:xfrm>
            <a:off x="4734196" y="310778"/>
            <a:ext cx="41997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got eight legs?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got eight eyes?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spins a </a:t>
            </a:r>
            <a:b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 web?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sneaks and scuttles outside?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7D683-DE3E-653B-9A1E-628E4792CB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87939"/>
            <a:ext cx="4199714" cy="6282120"/>
          </a:xfrm>
          <a:prstGeom prst="rect">
            <a:avLst/>
          </a:prstGeom>
          <a:effectLst>
            <a:softEdge rad="129275"/>
          </a:effectLst>
        </p:spPr>
      </p:pic>
      <p:pic>
        <p:nvPicPr>
          <p:cNvPr id="9" name="Hairy, Scary Spider">
            <a:hlinkClick r:id="" action="ppaction://media"/>
            <a:extLst>
              <a:ext uri="{FF2B5EF4-FFF2-40B4-BE49-F238E27FC236}">
                <a16:creationId xmlns:a16="http://schemas.microsoft.com/office/drawing/2014/main" id="{5596D619-82AB-7541-91FE-9121575948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189.93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8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6000">
        <p15:prstTrans prst="pageCurlDouble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94668-EABD-C889-7A45-3BEF1575A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431231-0F10-D4C7-FF40-C8C7C914A7A7}"/>
              </a:ext>
            </a:extLst>
          </p:cNvPr>
          <p:cNvSpPr txBox="1"/>
          <p:nvPr/>
        </p:nvSpPr>
        <p:spPr>
          <a:xfrm>
            <a:off x="4734196" y="310778"/>
            <a:ext cx="419971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hairy, scary spider</a:t>
            </a:r>
          </a:p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Hanging from a tree</a:t>
            </a:r>
          </a:p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spider, </a:t>
            </a:r>
          </a:p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don’t jump on 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DC5F4-FB29-17F7-018A-EBEBE565D6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</p:spTree>
    <p:extLst>
      <p:ext uri="{BB962C8B-B14F-4D97-AF65-F5344CB8AC3E}">
        <p14:creationId xmlns:p14="http://schemas.microsoft.com/office/powerpoint/2010/main" val="953999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E9EAF-4D17-BC6B-A2D8-675A0B183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carpet&#10;&#10;AI-generated content may be incorrect.">
            <a:extLst>
              <a:ext uri="{FF2B5EF4-FFF2-40B4-BE49-F238E27FC236}">
                <a16:creationId xmlns:a16="http://schemas.microsoft.com/office/drawing/2014/main" id="{B24BF965-4C2B-4180-D080-3D816BAE14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942" y="-42956"/>
            <a:ext cx="9681883" cy="72614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9B8179-86D2-1282-5144-1C717281D68A}"/>
              </a:ext>
            </a:extLst>
          </p:cNvPr>
          <p:cNvGrpSpPr/>
          <p:nvPr/>
        </p:nvGrpSpPr>
        <p:grpSpPr>
          <a:xfrm>
            <a:off x="4616326" y="0"/>
            <a:ext cx="4527674" cy="6858000"/>
            <a:chOff x="4616326" y="0"/>
            <a:chExt cx="4527674" cy="6858000"/>
          </a:xfrm>
        </p:grpSpPr>
        <p:pic>
          <p:nvPicPr>
            <p:cNvPr id="3" name="Picture 2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E6F3060C-44AA-FCEF-4C41-21F423197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6326" y="0"/>
              <a:ext cx="4527674" cy="6858000"/>
            </a:xfrm>
            <a:prstGeom prst="rect">
              <a:avLst/>
            </a:prstGeom>
          </p:spPr>
        </p:pic>
        <p:pic>
          <p:nvPicPr>
            <p:cNvPr id="4" name="Picture 3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1DCC8B2D-2CA6-9F75-CAC7-20E37E27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00663" y="1789475"/>
              <a:ext cx="2159000" cy="2089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617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D31CC-D35E-22A4-3D7F-F8541262C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230166-80B8-06C3-7008-6C929A884ADC}"/>
              </a:ext>
            </a:extLst>
          </p:cNvPr>
          <p:cNvSpPr txBox="1"/>
          <p:nvPr/>
        </p:nvSpPr>
        <p:spPr>
          <a:xfrm>
            <a:off x="4734196" y="310778"/>
            <a:ext cx="41997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got eight legs?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</a:t>
            </a:r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 eight </a:t>
            </a:r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spins a </a:t>
            </a:r>
            <a:b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 web?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sneaks and scuttles outside?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53913-F2BB-E44C-06EA-17CAC1AA63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87939"/>
            <a:ext cx="4199714" cy="6282120"/>
          </a:xfrm>
          <a:prstGeom prst="rect">
            <a:avLst/>
          </a:prstGeom>
          <a:effectLst>
            <a:softEdge rad="129275"/>
          </a:effectLst>
        </p:spPr>
      </p:pic>
      <p:pic>
        <p:nvPicPr>
          <p:cNvPr id="9" name="Hairy, Scary Spider">
            <a:hlinkClick r:id="" action="ppaction://media"/>
            <a:extLst>
              <a:ext uri="{FF2B5EF4-FFF2-40B4-BE49-F238E27FC236}">
                <a16:creationId xmlns:a16="http://schemas.microsoft.com/office/drawing/2014/main" id="{410EBA6B-BC29-E560-B136-29715C1F41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189.93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9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6000">
        <p15:prstTrans prst="pageCurlDouble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770C2-F34D-7BE6-A700-670C6A459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17BB56-9A3B-C177-50BD-A6047E379396}"/>
              </a:ext>
            </a:extLst>
          </p:cNvPr>
          <p:cNvSpPr txBox="1"/>
          <p:nvPr/>
        </p:nvSpPr>
        <p:spPr>
          <a:xfrm>
            <a:off x="4734196" y="310778"/>
            <a:ext cx="419971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hairy, scary spider</a:t>
            </a:r>
          </a:p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Hanging from a tree</a:t>
            </a:r>
          </a:p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spider, </a:t>
            </a:r>
          </a:p>
          <a:p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don’t jump on 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14288-869B-9556-F45D-8C9CAD3C22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</p:spTree>
    <p:extLst>
      <p:ext uri="{BB962C8B-B14F-4D97-AF65-F5344CB8AC3E}">
        <p14:creationId xmlns:p14="http://schemas.microsoft.com/office/powerpoint/2010/main" val="72614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6ECAA-B5B7-E1D0-6BCD-C6F353CB33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841052"/>
          </a:xfrm>
        </p:spPr>
        <p:txBody>
          <a:bodyPr/>
          <a:lstStyle/>
          <a:p>
            <a:r>
              <a:rPr lang="en-AU"/>
              <a:t>Songs can tell stories about characters and places.</a:t>
            </a:r>
          </a:p>
          <a:p>
            <a:r>
              <a:rPr lang="en-AU"/>
              <a:t>We can make body </a:t>
            </a:r>
            <a:br>
              <a:rPr lang="en-AU"/>
            </a:br>
            <a:r>
              <a:rPr lang="en-AU"/>
              <a:t>actions to music to </a:t>
            </a:r>
            <a:br>
              <a:rPr lang="en-AU"/>
            </a:br>
            <a:r>
              <a:rPr lang="en-AU"/>
              <a:t>help tell its stories.</a:t>
            </a:r>
          </a:p>
        </p:txBody>
      </p:sp>
      <p:pic>
        <p:nvPicPr>
          <p:cNvPr id="6" name="Picture 5" descr="Cartoon of kids in safari attire jumping&#10;&#10;AI-generated content may be incorrect.">
            <a:extLst>
              <a:ext uri="{FF2B5EF4-FFF2-40B4-BE49-F238E27FC236}">
                <a16:creationId xmlns:a16="http://schemas.microsoft.com/office/drawing/2014/main" id="{02DFAAA6-1A71-3F5A-B2A3-379F01AABF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3464" y="2707758"/>
            <a:ext cx="2248198" cy="3603171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B592E073-EDAB-6012-54DA-551579EA9499}"/>
              </a:ext>
            </a:extLst>
          </p:cNvPr>
          <p:cNvSpPr/>
          <p:nvPr/>
        </p:nvSpPr>
        <p:spPr>
          <a:xfrm>
            <a:off x="5213209" y="2478041"/>
            <a:ext cx="1873391" cy="1465309"/>
          </a:xfrm>
          <a:prstGeom prst="cloud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22060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086D192-719D-29D8-910B-CD7D6DA46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 </a:t>
            </a:r>
            <a:r>
              <a:rPr lang="en-AU" b="1">
                <a:solidFill>
                  <a:schemeClr val="accent1"/>
                </a:solidFill>
              </a:rPr>
              <a:t>describe</a:t>
            </a:r>
            <a:r>
              <a:rPr lang="en-AU" b="1"/>
              <a:t> </a:t>
            </a:r>
            <a:r>
              <a:rPr lang="en-AU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/>
              <a:t> </a:t>
            </a:r>
            <a:r>
              <a:rPr lang="en-AU" b="1">
                <a:solidFill>
                  <a:schemeClr val="accent1"/>
                </a:solidFill>
              </a:rPr>
              <a:t>sort</a:t>
            </a:r>
            <a:r>
              <a:rPr lang="en-AU" b="1"/>
              <a:t> </a:t>
            </a:r>
            <a:r>
              <a:rPr lang="en-AU"/>
              <a:t>objects into property groups.</a:t>
            </a:r>
          </a:p>
          <a:p>
            <a:endParaRPr lang="en-AU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FEBBA61-FD5B-E38A-2FD1-E84A22F0478E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5C73B2-BB8B-5A1B-4155-9C20DDE95A0E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D0E51F-0F3D-2307-8AF7-C8B8BEFEAAE7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AC02EF00-8829-A421-5CB8-9A460225C5B3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9DE471-69BF-88F9-02D1-74156409D86C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821072-90BC-7753-7A53-D3B18CA44DBA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61CA82-2C82-AA2F-B1B8-431131EABEE1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10433D-795D-A419-CCA6-425AB77C1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80E27-1FF5-CFB4-FC81-CB006D7D6727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D7C4B5-3419-495C-F144-ECD0AE23FA22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9B3DEDF-9F26-B94D-64C4-4565ABD555AD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12E5B24C-413B-3969-B087-5689E07B59B5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489617" y="-727360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37949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 can tell  __________.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</a:rPr>
              <a:t>The people or animals in a story are called: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noProof="0">
                <a:solidFill>
                  <a:srgbClr val="181818"/>
                </a:solidFill>
                <a:latin typeface="Calibri" panose="020F0502020204030204"/>
              </a:rPr>
              <a:t>characters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</a:rPr>
              <a:t>places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>
                <a:solidFill>
                  <a:srgbClr val="181818"/>
                </a:solidFill>
                <a:latin typeface="Calibri" panose="020F0502020204030204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vents.</a:t>
            </a: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sang songs about a s______.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2307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26201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stories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10096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421266" y="1306112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stories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5419454" y="4218701"/>
            <a:ext cx="9246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pider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6990189" flipV="1">
              <a:off x="4533774" y="1392435"/>
              <a:ext cx="539880" cy="1306962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16990189" flipV="1">
                <a:off x="4519387" y="1378041"/>
                <a:ext cx="567935" cy="1335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75755" y="2998863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11138272">
                <a:off x="2961361" y="2984480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5 0.13959 C -0.5085 0.14074 -0.50399 0.14167 -0.49548 0.14236 C -0.48698 0.14329 -0.47396 0.14329 -0.46527 0.14468 C -0.46093 0.14491 -0.46093 0.1463 -0.45642 0.14723 C -0.45225 0.14792 -0.45225 0.14885 -0.44791 0.14954 C -0.44375 0.1507 -0.43489 0.15116 -0.43073 0.15186 C -0.42621 0.15301 -0.42621 0.15394 -0.42222 0.15463 C -0.41771 0.15556 -0.4092 0.15625 -0.40468 0.15695 C -0.40017 0.15787 -0.39618 0.15857 -0.39166 0.15949 C -0.38316 0.16088 -0.37465 0.16158 -0.36597 0.16459 C -0.35295 0.17084 -0.36163 0.16852 -0.34409 0.17176 C -0.33541 0.1757 -0.33993 0.17454 -0.33142 0.17686 C -0.31389 0.18033 -0.3184 0.1794 -0.29687 0.18172 C -0.28784 0.18102 -0.27517 0.18102 -0.26215 0.1794 C -0.25781 0.17871 -0.24913 0.17454 -0.24913 0.17477 C -0.24913 0.17292 -0.24479 0.17176 -0.24479 0.16945 C -0.23611 0.16227 -0.23611 0.15625 -0.23159 0.14723 C -0.23611 0.13357 -0.23159 0.11343 -0.24062 0.09977 C -0.24062 0.09699 -0.24062 0.09514 -0.24479 0.0926 C -0.24913 0.08125 -0.24479 0.08218 -0.25781 0.07037 C -0.26215 0.06412 -0.27083 0.05371 -0.27517 0.05047 C -0.27934 0.04792 -0.28385 0.04491 -0.28784 0.04283 C -0.29236 0.04144 -0.29687 0.0419 -0.29687 0.04051 C -0.32239 0.03056 -0.29236 0.03959 -0.3184 0.03334 C -0.32691 0.0338 -0.33993 0.03426 -0.34843 0.03565 C -0.35295 0.03588 -0.35295 0.03658 -0.35711 0.03797 C -0.36597 0.04375 -0.36597 0.04723 -0.37014 0.05533 C -0.37014 0.05949 -0.37465 0.06366 -0.37465 0.0676 C -0.37465 0.07269 -0.37864 0.08264 -0.37864 0.08287 C -0.37864 0.09491 -0.37864 0.10787 -0.37465 0.11968 C -0.37465 0.12385 -0.37465 0.12639 -0.37014 0.12963 C -0.36597 0.14167 -0.37014 0.13357 -0.36163 0.14236 C -0.35711 0.14699 -0.35295 0.15301 -0.34843 0.15695 C -0.33142 0.1757 -0.35711 0.15255 -0.33142 0.17176 C -0.3184 0.18311 -0.33142 0.17616 -0.31389 0.18681 C -0.30086 0.19676 -0.30538 0.19236 -0.29236 0.19931 C -0.28784 0.2007 -0.28784 0.20255 -0.28385 0.2044 C -0.27934 0.20533 -0.27934 0.20556 -0.27517 0.20672 C -0.27517 0.20718 -0.27083 0.20926 -0.27083 0.20973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6 0.0125 C 0.03542 0.0125 -0.09739 0.34723 -0.10156 0.34815 C -0.10468 0.34815 -0.10781 0.34861 -0.11146 0.34861 C -0.14271 0.34861 -0.17413 0.34815 -0.20573 0.34815 C -0.21198 0.34723 -0.21788 0.34699 -0.22448 0.34699 C -0.26232 0.34561 -0.29687 0.34561 -0.33611 0.34561 L -0.40382 0.3463 C -0.4158 0.3463 -0.42239 0.34699 -0.4335 0.34815 C -0.44149 0.34723 -0.46961 0.34815 -0.48472 0.3463 C -0.48611 0.3463 -0.4875 0.34561 -0.48854 0.34561 C -0.49218 0.34561 -0.49531 0.34561 -0.49826 0.3463 C -0.49982 0.3463 -0.50104 0.34723 -0.5026 0.34815 C -0.50347 0.34815 -0.50434 0.34815 -0.50573 0.34861 C -0.50781 0.34908 -0.50902 0.35 -0.51076 0.35 C -0.51232 0.3507 -0.51406 0.3507 -0.51597 0.35093 C -0.51666 0.35116 -0.51788 0.35116 -0.51909 0.35255 C -0.5276 0.35116 -0.53611 0.35186 -0.54375 0.35093 C -0.54583 0.3507 -0.54687 0.35 -0.54826 0.34931 C -0.54896 0.34838 -0.54948 0.34723 -0.54948 0.3463 C -0.54948 0.34098 -0.54948 0.33658 -0.54896 0.33125 C -0.54843 0.33033 -0.54722 0.32963 -0.5467 0.32871 C -0.54583 0.32755 -0.54618 0.32639 -0.54548 0.32523 C -0.54479 0.32431 -0.54357 0.32385 -0.54271 0.32315 C -0.53889 0.32037 -0.53333 0.31598 -0.52795 0.31412 C -0.52604 0.31343 -0.52482 0.31297 -0.52326 0.3125 C -0.521 0.31158 -0.52014 0.31065 -0.51788 0.30996 C -0.51232 0.30787 -0.50902 0.30648 -0.50347 0.30579 C -0.50069 0.30556 -0.49722 0.30533 -0.49496 0.30533 C -0.49253 0.30533 -0.48993 0.30556 -0.4875 0.30579 C -0.48593 0.30579 -0.48385 0.30579 -0.48264 0.30648 C -0.48107 0.30764 -0.47968 0.30926 -0.47882 0.30996 C -0.4776 0.31158 -0.47621 0.31366 -0.475 0.31551 C -0.47482 0.3169 -0.47413 0.31806 -0.47378 0.31945 C -0.47482 0.32246 -0.475 0.32593 -0.47621 0.32871 C -0.47639 0.32963 -0.47812 0.33033 -0.47882 0.33125 C -0.47968 0.33241 -0.48038 0.33357 -0.48159 0.33403 C -0.48281 0.33658 -0.48455 0.3375 -0.48611 0.33959 C -0.48715 0.34028 -0.48767 0.34098 -0.48854 0.34213 C -0.49097 0.34445 -0.49253 0.34561 -0.49496 0.34815 C -0.49566 0.34815 -0.496 0.34861 -0.49722 0.34931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2" y="169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23 0.37755 C 0.24045 0.37871 0.23594 0.37986 0.23143 0.38172 C 0.22882 0.38241 0.22709 0.38334 0.22448 0.38449 C 0.2066 0.39098 0.22639 0.38334 0.2066 0.39005 C 0.20417 0.39098 0.20191 0.39213 0.2 0.39306 C 0.19723 0.39329 0.19549 0.39398 0.19306 0.39491 C 0.18993 0.39514 0.18889 0.39653 0.18559 0.39746 C 0.18056 0.39954 0.175 0.4007 0.16927 0.40232 C 0.1665 0.40371 0.16268 0.4051 0.15973 0.40556 C 0.15643 0.40718 0.15313 0.40741 0.14983 0.40857 C 0.14636 0.40973 0.14306 0.41158 0.13889 0.41273 C 0.13559 0.41389 0.13125 0.41482 0.12726 0.41598 C 0.12379 0.41736 0.12153 0.41898 0.11806 0.42037 C 0.11441 0.42153 0.10938 0.42246 0.10521 0.42361 C 0.10278 0.425 0.1 0.42616 0.09636 0.42732 C 0.09219 0.42917 0.08889 0.43056 0.08542 0.43172 C 0.08195 0.43287 0.07795 0.4338 0.07396 0.43496 C 0.0665 0.43797 0.0599 0.44051 0.05174 0.44352 L 0.02934 0.45162 C 0.02709 0.45278 0.02379 0.45394 0.02032 0.45556 C 0.0165 0.45602 0.01285 0.45764 0.00938 0.45857 C 0.00608 0.45996 0.00278 0.46111 -0.00034 0.4625 C -0.00382 0.46412 -0.00764 0.46482 -0.01146 0.46598 C -0.03142 0.47315 -0.01423 0.46783 -0.03055 0.47361 C -0.03281 0.47431 -0.03628 0.47547 -0.03941 0.47639 C -0.04149 0.47755 -0.04427 0.47871 -0.04705 0.47963 C -0.05208 0.48195 -0.0585 0.48311 -0.06336 0.48542 C -0.06857 0.48773 -0.07326 0.48982 -0.07847 0.49098 C -0.08142 0.4919 -0.08507 0.49283 -0.0868 0.49422 C -0.08906 0.49514 -0.09045 0.4963 -0.09201 0.49723 C -0.0967 0.49861 -0.10139 0.5 -0.10503 0.50209 C -0.10711 0.50255 -0.10816 0.50324 -0.11059 0.50417 L -0.11597 0.50533 C -0.12396 0.50903 -0.11597 0.50533 -0.12534 0.50857 C -0.14479 0.51436 -0.11944 0.50741 -0.13507 0.51273 C -0.13715 0.5132 -0.13889 0.51366 -0.14062 0.51389 C -0.15955 0.51991 -0.13455 0.51273 -0.15017 0.51829 C -0.15208 0.51852 -0.15451 0.51922 -0.15607 0.51945 C -0.15885 0.52061 -0.16128 0.52153 -0.16406 0.52223 C -0.16632 0.52292 -0.16875 0.52385 -0.17135 0.52477 C -0.17239 0.5257 -0.17413 0.52593 -0.17465 0.52616 C -0.17743 0.52709 -0.17934 0.52801 -0.18264 0.5294 C -0.1835 0.52963 -0.18524 0.53033 -0.18611 0.53056 C -0.1901 0.53172 -0.19323 0.5338 -0.19722 0.53473 C -0.20451 0.53635 -0.20069 0.53565 -0.20677 0.53797 C -0.2085 0.53727 -0.21093 0.53797 -0.2125 0.53704 C -0.21406 0.53611 -0.21788 0.52709 -0.21823 0.52709 C -0.21909 0.5257 -0.21979 0.52408 -0.221 0.52269 C -0.221 0.52223 -0.28472 0.52686 -0.28472 0.52616 C -0.28107 0.52176 -0.22222 0.51945 -0.20521 0.51736 C -0.18854 0.51551 -0.19271 0.51528 -0.18611 0.51482 C -0.1835 0.51436 -0.17413 0.51389 -0.17135 0.51366 C -0.15955 0.51181 -0.16684 0.51181 -0.1585 0.51181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51 0.51181 L 0.20764 0.541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41 0.4919 C 0.17622 0.49375 0.1665 0.49537 0.15434 0.49861 C 0.1507 0.49931 0.14723 0.50023 0.14375 0.50209 C 0.13889 0.50394 0.13507 0.50718 0.13039 0.50903 C 0.12361 0.51158 0.11598 0.51227 0.10868 0.51598 C 0.10018 0.52084 0.09184 0.52732 0.08282 0.5301 C 0.07848 0.53102 0.07414 0.53172 0.07032 0.53357 C 0.05973 0.53773 0.05035 0.54514 0.03976 0.54769 C 0.03507 0.54861 0.02969 0.54931 0.02483 0.55116 C 0.01337 0.55486 0.00729 0.55973 -0.00347 0.56505 C -0.01319 0.57014 -0.02361 0.57477 -0.03368 0.5794 C -0.03871 0.58148 -0.04392 0.58357 -0.04861 0.58635 L -0.07465 0.60023 C -0.07934 0.60278 -0.08333 0.60463 -0.0875 0.60718 C -0.09583 0.61273 -0.1026 0.61736 -0.11163 0.62153 C -0.11475 0.62315 -0.11857 0.62315 -0.12239 0.62477 C -0.13472 0.63056 -0.13437 0.63195 -0.14583 0.63912 C -0.15902 0.64676 -0.15694 0.64514 -0.16961 0.64954 C -0.17586 0.65486 -0.18246 0.66042 -0.18906 0.66366 C -0.19271 0.66551 -0.19635 0.66574 -0.19982 0.66713 L -0.21718 0.68102 C -0.22014 0.68334 -0.22326 0.68519 -0.22569 0.6882 C -0.22812 0.69074 -0.23021 0.69352 -0.23211 0.69514 C -0.23489 0.69723 -0.23819 0.69699 -0.2408 0.69861 C -0.24687 0.70278 -0.2526 0.70834 -0.25798 0.71273 L -0.26684 0.71991 C -0.26996 0.72223 -0.27257 0.725 -0.27534 0.72662 C -0.27882 0.72917 -0.28298 0.73148 -0.28628 0.7338 C -0.29184 0.7382 -0.29791 0.74352 -0.30364 0.74769 C -0.31111 0.75394 -0.31493 0.75787 -0.32291 0.76204 C -0.32586 0.76366 -0.32882 0.76389 -0.33159 0.76528 C -0.34114 0.7713 -0.33854 0.77246 -0.3467 0.77963 C -0.34913 0.78241 -0.35243 0.78403 -0.35521 0.78658 C -0.36684 0.79746 -0.35659 0.79051 -0.36857 0.79723 C -0.37152 0.80047 -0.37396 0.8044 -0.37656 0.80787 C -0.38281 0.81389 -0.38593 0.81482 -0.39149 0.81875 C -0.39149 0.81806 -0.38854 0.78148 -0.3875 0.77963 C -0.38541 0.77246 -0.37656 0.77084 -0.37257 0.76898 C -0.37031 0.76806 -0.36857 0.76644 -0.36597 0.76528 C -0.35902 0.76273 -0.34913 0.76065 -0.34271 0.75834 C -0.33889 0.75718 -0.33159 0.7551 -0.33159 0.75533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1634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GB"/>
              <a:t>In the next lesson, we will use sounds and actions to tell a story. </a:t>
            </a:r>
            <a:endParaRPr lang="en-AU"/>
          </a:p>
        </p:txBody>
      </p:sp>
      <p:pic>
        <p:nvPicPr>
          <p:cNvPr id="7" name="Picture 6" descr="Cartoon of kids in safari attire dancing&#10;&#10;AI-generated content may be incorrect.">
            <a:extLst>
              <a:ext uri="{FF2B5EF4-FFF2-40B4-BE49-F238E27FC236}">
                <a16:creationId xmlns:a16="http://schemas.microsoft.com/office/drawing/2014/main" id="{29F36E85-2815-ADBA-8A9E-E9647914AE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5756" y="2679922"/>
            <a:ext cx="5183075" cy="36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163904-4BD5-820F-AFD4-4F5FD16D4A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235" y="990599"/>
            <a:ext cx="5074130" cy="58674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4576-15DD-4579-D82C-59655B1D30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00794"/>
            <a:ext cx="8234363" cy="3250121"/>
          </a:xfrm>
        </p:spPr>
        <p:txBody>
          <a:bodyPr/>
          <a:lstStyle/>
          <a:p>
            <a:r>
              <a:rPr lang="en-US" sz="4800"/>
              <a:t>You will be able to: ​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chemeClr val="accent1"/>
                </a:solidFill>
              </a:rPr>
              <a:t>sing</a:t>
            </a:r>
            <a:r>
              <a:rPr lang="en-US" sz="4800" b="1"/>
              <a:t> </a:t>
            </a:r>
            <a:r>
              <a:rPr lang="en-US"/>
              <a:t>two new songs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/>
                </a:solidFill>
              </a:rPr>
              <a:t>act</a:t>
            </a:r>
            <a:r>
              <a:rPr lang="en-US"/>
              <a:t> out stories in </a:t>
            </a:r>
            <a:br>
              <a:rPr lang="en-US"/>
            </a:br>
            <a:r>
              <a:rPr lang="en-US"/>
              <a:t>the music.</a:t>
            </a:r>
            <a:endParaRPr lang="en-US" sz="4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A82D7-A145-321B-3EF2-B28EAF52C696}"/>
              </a:ext>
            </a:extLst>
          </p:cNvPr>
          <p:cNvSpPr txBox="1"/>
          <p:nvPr/>
        </p:nvSpPr>
        <p:spPr>
          <a:xfrm>
            <a:off x="1575265" y="2287546"/>
            <a:ext cx="6833723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Sing</a:t>
            </a:r>
            <a:r>
              <a:rPr kumimoji="0" lang="en-NZ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>
                <a:solidFill>
                  <a:prstClr val="black"/>
                </a:solidFill>
                <a:latin typeface="Calibri" panose="020F0502020204030204"/>
              </a:rPr>
              <a:t>o make music with your voice by using words and a tune.</a:t>
            </a:r>
            <a:endParaRPr kumimoji="0" lang="en-NZ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1A30C-E04F-C2D6-6ED0-DDFD786FAF8E}"/>
              </a:ext>
            </a:extLst>
          </p:cNvPr>
          <p:cNvSpPr txBox="1"/>
          <p:nvPr/>
        </p:nvSpPr>
        <p:spPr>
          <a:xfrm>
            <a:off x="1575264" y="3126197"/>
            <a:ext cx="6833723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Act</a:t>
            </a:r>
            <a:r>
              <a:rPr kumimoji="0" lang="en-NZ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>
                <a:solidFill>
                  <a:prstClr val="black"/>
                </a:solidFill>
                <a:latin typeface="Calibri" panose="020F0502020204030204"/>
              </a:rPr>
              <a:t>o use your body and face to show a story.</a:t>
            </a:r>
            <a:endParaRPr kumimoji="0" lang="en-NZ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42D188-7605-7F21-290F-C0D990F493FE}"/>
              </a:ext>
            </a:extLst>
          </p:cNvPr>
          <p:cNvSpPr/>
          <p:nvPr/>
        </p:nvSpPr>
        <p:spPr>
          <a:xfrm>
            <a:off x="431800" y="2076450"/>
            <a:ext cx="1606550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F12BF-9CE9-A08C-13CD-F48E18E11EB6}"/>
              </a:ext>
            </a:extLst>
          </p:cNvPr>
          <p:cNvSpPr/>
          <p:nvPr/>
        </p:nvSpPr>
        <p:spPr>
          <a:xfrm>
            <a:off x="431800" y="2952106"/>
            <a:ext cx="1606550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in a car seat&#10;&#10;AI-generated content may be incorrect.">
            <a:extLst>
              <a:ext uri="{FF2B5EF4-FFF2-40B4-BE49-F238E27FC236}">
                <a16:creationId xmlns:a16="http://schemas.microsoft.com/office/drawing/2014/main" id="{30FFD2A1-24DB-1E4A-1206-A4D5A5AC0B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042" y="1268413"/>
            <a:ext cx="6529916" cy="4897437"/>
          </a:xfrm>
          <a:prstGeom prst="rect">
            <a:avLst/>
          </a:prstGeom>
        </p:spPr>
      </p:pic>
      <p:pic>
        <p:nvPicPr>
          <p:cNvPr id="6" name="Picture 5" descr="A person and person playing guitar with children&#10;&#10;AI-generated content may be incorrect.">
            <a:extLst>
              <a:ext uri="{FF2B5EF4-FFF2-40B4-BE49-F238E27FC236}">
                <a16:creationId xmlns:a16="http://schemas.microsoft.com/office/drawing/2014/main" id="{CFD74B3A-6053-667A-CFC0-218AE0BD01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042" y="1268412"/>
            <a:ext cx="6529916" cy="4897437"/>
          </a:xfrm>
          <a:prstGeom prst="rect">
            <a:avLst/>
          </a:prstGeom>
        </p:spPr>
      </p:pic>
      <p:pic>
        <p:nvPicPr>
          <p:cNvPr id="8" name="Picture 7" descr="A group of girls wearing santa hats&#10;&#10;AI-generated content may be incorrect.">
            <a:extLst>
              <a:ext uri="{FF2B5EF4-FFF2-40B4-BE49-F238E27FC236}">
                <a16:creationId xmlns:a16="http://schemas.microsoft.com/office/drawing/2014/main" id="{18A8BC24-6301-DDDD-10A4-C041C7628F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042" y="1268413"/>
            <a:ext cx="6529916" cy="48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Untitled design (11)">
            <a:hlinkClick r:id="" action="ppaction://media"/>
            <a:extLst>
              <a:ext uri="{FF2B5EF4-FFF2-40B4-BE49-F238E27FC236}">
                <a16:creationId xmlns:a16="http://schemas.microsoft.com/office/drawing/2014/main" id="{71A54A02-D65D-D8CB-80D8-9A2C2806D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5000" contrast="8000"/>
          </a:blip>
          <a:stretch>
            <a:fillRect/>
          </a:stretch>
        </p:blipFill>
        <p:spPr>
          <a:xfrm>
            <a:off x="0" y="1066184"/>
            <a:ext cx="9243614" cy="519953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13689"/>
            <a:ext cx="7269658" cy="539859"/>
          </a:xfrm>
        </p:spPr>
        <p:txBody>
          <a:bodyPr/>
          <a:lstStyle/>
          <a:p>
            <a:r>
              <a:rPr lang="en-AU"/>
              <a:t>Stories</a:t>
            </a:r>
          </a:p>
        </p:txBody>
      </p:sp>
      <p:pic>
        <p:nvPicPr>
          <p:cNvPr id="28" name="Picture 27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B0846093-A9DB-6992-1911-98D6E66D5E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0696" y="2598213"/>
            <a:ext cx="3352402" cy="1979073"/>
          </a:xfrm>
          <a:prstGeom prst="rect">
            <a:avLst/>
          </a:prstGeom>
        </p:spPr>
      </p:pic>
      <p:pic>
        <p:nvPicPr>
          <p:cNvPr id="30" name="Picture 29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C8D1CAD4-6DF5-FECE-89E0-F427EB6D45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0"/>
          <a:stretch>
            <a:fillRect/>
          </a:stretch>
        </p:blipFill>
        <p:spPr>
          <a:xfrm>
            <a:off x="5513794" y="1603222"/>
            <a:ext cx="2831052" cy="3176113"/>
          </a:xfrm>
          <a:prstGeom prst="rect">
            <a:avLst/>
          </a:prstGeom>
        </p:spPr>
      </p:pic>
      <p:pic>
        <p:nvPicPr>
          <p:cNvPr id="31" name="Picture 30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30E31A4E-844D-9DB5-5172-BF9ABC6416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44" y="3298643"/>
            <a:ext cx="1403533" cy="2076894"/>
          </a:xfrm>
          <a:prstGeom prst="rect">
            <a:avLst/>
          </a:prstGeom>
        </p:spPr>
      </p:pic>
      <p:pic>
        <p:nvPicPr>
          <p:cNvPr id="33" name="Picture 32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ED0AD695-83B7-EB9C-FB27-8C4519ACD7A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701"/>
          <a:stretch>
            <a:fillRect/>
          </a:stretch>
        </p:blipFill>
        <p:spPr>
          <a:xfrm>
            <a:off x="2150741" y="3538839"/>
            <a:ext cx="1133856" cy="2076894"/>
          </a:xfrm>
          <a:prstGeom prst="rect">
            <a:avLst/>
          </a:prstGeom>
        </p:spPr>
      </p:pic>
      <p:pic>
        <p:nvPicPr>
          <p:cNvPr id="34" name="Picture 33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476A0C7B-ED54-6477-5C13-10B6ABC970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5389" y="1066185"/>
            <a:ext cx="5917616" cy="3713150"/>
          </a:xfrm>
          <a:prstGeom prst="rect">
            <a:avLst/>
          </a:prstGeom>
        </p:spPr>
      </p:pic>
      <p:pic>
        <p:nvPicPr>
          <p:cNvPr id="35" name="Picture 34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2ECE72E2-6E92-0773-815D-96271143AE1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5048" y="690664"/>
            <a:ext cx="2831052" cy="3176113"/>
          </a:xfrm>
          <a:prstGeom prst="rect">
            <a:avLst/>
          </a:prstGeom>
        </p:spPr>
      </p:pic>
      <p:pic>
        <p:nvPicPr>
          <p:cNvPr id="38" name="Picture 37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8AECB9B4-617D-AC3E-FC28-11E7023BF31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1509" y="3630819"/>
            <a:ext cx="1403533" cy="2076894"/>
          </a:xfrm>
          <a:prstGeom prst="rect">
            <a:avLst/>
          </a:prstGeom>
        </p:spPr>
      </p:pic>
      <p:pic>
        <p:nvPicPr>
          <p:cNvPr id="39" name="Picture 38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392AAF53-C839-3A72-E6A3-D3F434787B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701"/>
          <a:stretch>
            <a:fillRect/>
          </a:stretch>
        </p:blipFill>
        <p:spPr>
          <a:xfrm flipH="1">
            <a:off x="2586745" y="3559857"/>
            <a:ext cx="1133856" cy="2076894"/>
          </a:xfrm>
          <a:prstGeom prst="rect">
            <a:avLst/>
          </a:prstGeom>
        </p:spPr>
      </p:pic>
      <p:pic>
        <p:nvPicPr>
          <p:cNvPr id="40" name="Picture 39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8FED7F60-63BA-E94C-087D-874CD46DF0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8795" y="1887704"/>
            <a:ext cx="3352402" cy="1979073"/>
          </a:xfrm>
          <a:prstGeom prst="rect">
            <a:avLst/>
          </a:prstGeom>
        </p:spPr>
      </p:pic>
      <p:pic>
        <p:nvPicPr>
          <p:cNvPr id="41" name="Picture 40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34277C6F-A760-2F39-E70C-31F3DF92E42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701"/>
          <a:stretch>
            <a:fillRect/>
          </a:stretch>
        </p:blipFill>
        <p:spPr>
          <a:xfrm>
            <a:off x="5294455" y="1553925"/>
            <a:ext cx="1133856" cy="20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-3.7037E-7 L 0.75868 -0.0238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4" y="-120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Untitled design (11)">
            <a:hlinkClick r:id="" action="ppaction://media"/>
            <a:extLst>
              <a:ext uri="{FF2B5EF4-FFF2-40B4-BE49-F238E27FC236}">
                <a16:creationId xmlns:a16="http://schemas.microsoft.com/office/drawing/2014/main" id="{71A54A02-D65D-D8CB-80D8-9A2C2806DA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33.7035"/>
                </p14:media>
              </p:ext>
            </p:extLst>
          </p:nvPr>
        </p:nvPicPr>
        <p:blipFill>
          <a:blip r:embed="rId5">
            <a:lum bright="5000" contrast="8000"/>
          </a:blip>
          <a:stretch>
            <a:fillRect/>
          </a:stretch>
        </p:blipFill>
        <p:spPr>
          <a:xfrm>
            <a:off x="0" y="1066184"/>
            <a:ext cx="9239924" cy="519745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13689"/>
            <a:ext cx="7269658" cy="539859"/>
          </a:xfrm>
        </p:spPr>
        <p:txBody>
          <a:bodyPr/>
          <a:lstStyle/>
          <a:p>
            <a:r>
              <a:rPr lang="en-AU"/>
              <a:t>Music Can Tell Stories</a:t>
            </a:r>
          </a:p>
        </p:txBody>
      </p:sp>
      <p:pic>
        <p:nvPicPr>
          <p:cNvPr id="28" name="Picture 27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B0846093-A9DB-6992-1911-98D6E66D5E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0696" y="2598213"/>
            <a:ext cx="3352402" cy="1979073"/>
          </a:xfrm>
          <a:prstGeom prst="rect">
            <a:avLst/>
          </a:prstGeom>
        </p:spPr>
      </p:pic>
      <p:pic>
        <p:nvPicPr>
          <p:cNvPr id="30" name="Picture 29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C8D1CAD4-6DF5-FECE-89E0-F427EB6D45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0"/>
          <a:stretch>
            <a:fillRect/>
          </a:stretch>
        </p:blipFill>
        <p:spPr>
          <a:xfrm>
            <a:off x="5513794" y="1603222"/>
            <a:ext cx="2831052" cy="3176113"/>
          </a:xfrm>
          <a:prstGeom prst="rect">
            <a:avLst/>
          </a:prstGeom>
        </p:spPr>
      </p:pic>
      <p:pic>
        <p:nvPicPr>
          <p:cNvPr id="31" name="Picture 30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30E31A4E-844D-9DB5-5172-BF9ABC6416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96" y="3338435"/>
            <a:ext cx="1403533" cy="2076894"/>
          </a:xfrm>
          <a:prstGeom prst="rect">
            <a:avLst/>
          </a:prstGeom>
        </p:spPr>
      </p:pic>
      <p:pic>
        <p:nvPicPr>
          <p:cNvPr id="33" name="Picture 32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ED0AD695-83B7-EB9C-FB27-8C4519ACD7A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701"/>
          <a:stretch>
            <a:fillRect/>
          </a:stretch>
        </p:blipFill>
        <p:spPr>
          <a:xfrm>
            <a:off x="6995520" y="3298643"/>
            <a:ext cx="1133856" cy="2076894"/>
          </a:xfrm>
          <a:prstGeom prst="rect">
            <a:avLst/>
          </a:prstGeom>
        </p:spPr>
      </p:pic>
      <p:pic>
        <p:nvPicPr>
          <p:cNvPr id="34" name="Picture 33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476A0C7B-ED54-6477-5C13-10B6ABC970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1024" y="715846"/>
            <a:ext cx="2831052" cy="3713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88D78-EFC7-AB2A-B3A0-6950BD181A2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1"/>
          <a:stretch>
            <a:fillRect/>
          </a:stretch>
        </p:blipFill>
        <p:spPr>
          <a:xfrm>
            <a:off x="2323436" y="2598213"/>
            <a:ext cx="4603994" cy="4273130"/>
          </a:xfrm>
          <a:prstGeom prst="rect">
            <a:avLst/>
          </a:prstGeom>
        </p:spPr>
      </p:pic>
      <p:pic>
        <p:nvPicPr>
          <p:cNvPr id="5" name="Picture 4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B3CD61CA-E3C2-0385-90A0-9FED12BA382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3534" y="594358"/>
            <a:ext cx="2831052" cy="37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Untitled design (11)">
            <a:hlinkClick r:id="" action="ppaction://media"/>
            <a:extLst>
              <a:ext uri="{FF2B5EF4-FFF2-40B4-BE49-F238E27FC236}">
                <a16:creationId xmlns:a16="http://schemas.microsoft.com/office/drawing/2014/main" id="{71A54A02-D65D-D8CB-80D8-9A2C2806DA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33.7035"/>
                </p14:media>
              </p:ext>
            </p:extLst>
          </p:nvPr>
        </p:nvPicPr>
        <p:blipFill>
          <a:blip r:embed="rId10">
            <a:lum bright="5000" contrast="8000"/>
          </a:blip>
          <a:stretch>
            <a:fillRect/>
          </a:stretch>
        </p:blipFill>
        <p:spPr>
          <a:xfrm>
            <a:off x="0" y="1066184"/>
            <a:ext cx="9239924" cy="519745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526CE9-75A1-C73C-FFAD-A6EABAE7DAA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13689"/>
            <a:ext cx="5853655" cy="539859"/>
          </a:xfrm>
        </p:spPr>
        <p:txBody>
          <a:bodyPr/>
          <a:lstStyle/>
          <a:p>
            <a:r>
              <a:rPr lang="en-AU"/>
              <a:t>Music Can Tell Stories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88D78-EFC7-AB2A-B3A0-6950BD181A2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1"/>
          <a:stretch>
            <a:fillRect/>
          </a:stretch>
        </p:blipFill>
        <p:spPr>
          <a:xfrm>
            <a:off x="2323436" y="2598213"/>
            <a:ext cx="4603994" cy="4273130"/>
          </a:xfrm>
          <a:prstGeom prst="rect">
            <a:avLst/>
          </a:prstGeom>
        </p:spPr>
      </p:pic>
      <p:pic>
        <p:nvPicPr>
          <p:cNvPr id="8" name="twinkle-twinkle-little-star-bells-background-xmas-music-for-video-262281">
            <a:hlinkClick r:id="" action="ppaction://media"/>
            <a:extLst>
              <a:ext uri="{FF2B5EF4-FFF2-40B4-BE49-F238E27FC236}">
                <a16:creationId xmlns:a16="http://schemas.microsoft.com/office/drawing/2014/main" id="{FF13B7D2-4B70-2E38-A643-3426E432AD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1250.61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  <p:pic>
        <p:nvPicPr>
          <p:cNvPr id="11" name="Row,_Row,_Row_Your_Boat (Cover)">
            <a:hlinkClick r:id="" action="ppaction://media"/>
            <a:extLst>
              <a:ext uri="{FF2B5EF4-FFF2-40B4-BE49-F238E27FC236}">
                <a16:creationId xmlns:a16="http://schemas.microsoft.com/office/drawing/2014/main" id="{CE1F215C-E559-A221-6C7C-E04DBDEFD3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5531.58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8321" y="-7951"/>
            <a:ext cx="812800" cy="812800"/>
          </a:xfrm>
          <a:prstGeom prst="rect">
            <a:avLst/>
          </a:prstGeom>
        </p:spPr>
      </p:pic>
      <p:pic>
        <p:nvPicPr>
          <p:cNvPr id="13" name="Picture 12" descr="A group of animals and objects&#10;&#10;AI-generated content may be incorrect.">
            <a:extLst>
              <a:ext uri="{FF2B5EF4-FFF2-40B4-BE49-F238E27FC236}">
                <a16:creationId xmlns:a16="http://schemas.microsoft.com/office/drawing/2014/main" id="{D5DC35CB-42CD-B1A2-B7CE-EB19056C6BF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4743" y="1985295"/>
            <a:ext cx="2323436" cy="1990511"/>
          </a:xfrm>
          <a:prstGeom prst="rect">
            <a:avLst/>
          </a:prstGeom>
        </p:spPr>
      </p:pic>
      <p:pic>
        <p:nvPicPr>
          <p:cNvPr id="14" name="Picture 13" descr="A group of animals and objects&#10;&#10;AI-generated content may be incorrect.">
            <a:extLst>
              <a:ext uri="{FF2B5EF4-FFF2-40B4-BE49-F238E27FC236}">
                <a16:creationId xmlns:a16="http://schemas.microsoft.com/office/drawing/2014/main" id="{B29E73E6-61C1-3B24-2FF9-4CC48349333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5821" y="1551226"/>
            <a:ext cx="2323436" cy="1990511"/>
          </a:xfrm>
          <a:prstGeom prst="rect">
            <a:avLst/>
          </a:prstGeom>
        </p:spPr>
      </p:pic>
      <p:pic>
        <p:nvPicPr>
          <p:cNvPr id="15" name="Picture 14" descr="A group of animals and objects&#10;&#10;AI-generated content may be incorrect.">
            <a:extLst>
              <a:ext uri="{FF2B5EF4-FFF2-40B4-BE49-F238E27FC236}">
                <a16:creationId xmlns:a16="http://schemas.microsoft.com/office/drawing/2014/main" id="{7F81A7B9-049B-1DB2-8D45-5A2F89CB782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0"/>
          <a:stretch>
            <a:fillRect/>
          </a:stretch>
        </p:blipFill>
        <p:spPr>
          <a:xfrm>
            <a:off x="6106821" y="3541737"/>
            <a:ext cx="2323436" cy="1990511"/>
          </a:xfrm>
          <a:prstGeom prst="rect">
            <a:avLst/>
          </a:prstGeom>
        </p:spPr>
      </p:pic>
      <p:pic>
        <p:nvPicPr>
          <p:cNvPr id="16" name="Picture 15" descr="A group of animals and objects&#10;&#10;AI-generated content may be incorrect.">
            <a:extLst>
              <a:ext uri="{FF2B5EF4-FFF2-40B4-BE49-F238E27FC236}">
                <a16:creationId xmlns:a16="http://schemas.microsoft.com/office/drawing/2014/main" id="{38C5B266-B847-B950-9FD7-1695E2742B9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94"/>
          <a:stretch>
            <a:fillRect/>
          </a:stretch>
        </p:blipFill>
        <p:spPr>
          <a:xfrm>
            <a:off x="716099" y="2744267"/>
            <a:ext cx="3214673" cy="1645829"/>
          </a:xfrm>
          <a:prstGeom prst="rect">
            <a:avLst/>
          </a:prstGeom>
        </p:spPr>
      </p:pic>
      <p:pic>
        <p:nvPicPr>
          <p:cNvPr id="17" name="macdonald-had-a-farm-191169">
            <a:hlinkClick r:id="" action="ppaction://media"/>
            <a:extLst>
              <a:ext uri="{FF2B5EF4-FFF2-40B4-BE49-F238E27FC236}">
                <a16:creationId xmlns:a16="http://schemas.microsoft.com/office/drawing/2014/main" id="{1BB827E8-6683-DC83-61AD-A6ED1B57C5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140162.471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56461" y="-7951"/>
            <a:ext cx="812800" cy="812800"/>
          </a:xfrm>
          <a:prstGeom prst="rect">
            <a:avLst/>
          </a:prstGeom>
        </p:spPr>
      </p:pic>
      <p:pic>
        <p:nvPicPr>
          <p:cNvPr id="18" name="Picture 17" descr="A group of animals and objects&#10;&#10;AI-generated content may be incorrect.">
            <a:extLst>
              <a:ext uri="{FF2B5EF4-FFF2-40B4-BE49-F238E27FC236}">
                <a16:creationId xmlns:a16="http://schemas.microsoft.com/office/drawing/2014/main" id="{F39F97B5-3F47-F193-171E-B9ED07C916F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0455" y="2271709"/>
            <a:ext cx="3214673" cy="1990511"/>
          </a:xfrm>
          <a:prstGeom prst="rect">
            <a:avLst/>
          </a:prstGeom>
        </p:spPr>
      </p:pic>
      <p:pic>
        <p:nvPicPr>
          <p:cNvPr id="19" name="Picture 18" descr="A group of animals and objects&#10;&#10;AI-generated content may be incorrect.">
            <a:extLst>
              <a:ext uri="{FF2B5EF4-FFF2-40B4-BE49-F238E27FC236}">
                <a16:creationId xmlns:a16="http://schemas.microsoft.com/office/drawing/2014/main" id="{CCE265CF-0CE7-54B5-5A7F-62835EB98A2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06821" y="2271709"/>
            <a:ext cx="1485965" cy="2213552"/>
          </a:xfrm>
          <a:prstGeom prst="rect">
            <a:avLst/>
          </a:prstGeom>
        </p:spPr>
      </p:pic>
      <p:pic>
        <p:nvPicPr>
          <p:cNvPr id="22" name="Picture 21" descr="A group of animals and objects&#10;&#10;AI-generated content may be incorrect.">
            <a:extLst>
              <a:ext uri="{FF2B5EF4-FFF2-40B4-BE49-F238E27FC236}">
                <a16:creationId xmlns:a16="http://schemas.microsoft.com/office/drawing/2014/main" id="{AC59FCEA-6DB7-0431-7035-15BD6E1A7DA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20094" y="1942604"/>
            <a:ext cx="3214672" cy="2151279"/>
          </a:xfrm>
          <a:prstGeom prst="rect">
            <a:avLst/>
          </a:prstGeom>
        </p:spPr>
      </p:pic>
      <p:pic>
        <p:nvPicPr>
          <p:cNvPr id="23" name="childrens-folksong-mary-had-a-little-lamb-108694">
            <a:hlinkClick r:id="" action="ppaction://media"/>
            <a:extLst>
              <a:ext uri="{FF2B5EF4-FFF2-40B4-BE49-F238E27FC236}">
                <a16:creationId xmlns:a16="http://schemas.microsoft.com/office/drawing/2014/main" id="{17F762B8-6088-E904-F80A-4C7561C5EA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3273.0475" end="57671.479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62969" y="312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3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9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22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15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3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8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5EF4D-7D8D-FBF8-64F8-0C840A0377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13689"/>
            <a:ext cx="7269658" cy="539859"/>
          </a:xfrm>
        </p:spPr>
        <p:txBody>
          <a:bodyPr/>
          <a:lstStyle/>
          <a:p>
            <a:r>
              <a:rPr lang="en-AU"/>
              <a:t>Stories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0A943-63BB-E056-BAC9-A3CEFF8FCD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Like books and movies, music can also tell stories.</a:t>
            </a:r>
          </a:p>
        </p:txBody>
      </p:sp>
      <p:pic>
        <p:nvPicPr>
          <p:cNvPr id="9" name="Picture 2" descr="Thumbs Down with solid fill">
            <a:extLst>
              <a:ext uri="{FF2B5EF4-FFF2-40B4-BE49-F238E27FC236}">
                <a16:creationId xmlns:a16="http://schemas.microsoft.com/office/drawing/2014/main" id="{93FDA608-3972-B387-60BE-8D09DF277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99" y="4776171"/>
            <a:ext cx="1511300" cy="15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Thumbs up sign with solid fill">
            <a:extLst>
              <a:ext uri="{FF2B5EF4-FFF2-40B4-BE49-F238E27FC236}">
                <a16:creationId xmlns:a16="http://schemas.microsoft.com/office/drawing/2014/main" id="{DAC70364-18A7-5F5D-0449-B39D4DFC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99" y="2674080"/>
            <a:ext cx="1574800" cy="1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74209F4-3CFF-FBA9-79B4-4CABB60A4D46}"/>
              </a:ext>
            </a:extLst>
          </p:cNvPr>
          <p:cNvSpPr txBox="1">
            <a:spLocks/>
          </p:cNvSpPr>
          <p:nvPr/>
        </p:nvSpPr>
        <p:spPr>
          <a:xfrm>
            <a:off x="2132859" y="3279649"/>
            <a:ext cx="21359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E7FA793-532F-C95D-2DB4-6D11B97EBCCD}"/>
              </a:ext>
            </a:extLst>
          </p:cNvPr>
          <p:cNvSpPr txBox="1">
            <a:spLocks/>
          </p:cNvSpPr>
          <p:nvPr/>
        </p:nvSpPr>
        <p:spPr>
          <a:xfrm>
            <a:off x="2132859" y="5032249"/>
            <a:ext cx="21359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90E94A-5DE4-7A55-108E-D634AA3697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1"/>
          <a:stretch>
            <a:fillRect/>
          </a:stretch>
        </p:blipFill>
        <p:spPr>
          <a:xfrm>
            <a:off x="3694463" y="2584870"/>
            <a:ext cx="4603994" cy="4273130"/>
          </a:xfrm>
          <a:prstGeom prst="rect">
            <a:avLst/>
          </a:prstGeom>
        </p:spPr>
      </p:pic>
      <p:pic>
        <p:nvPicPr>
          <p:cNvPr id="14" name="Picture 13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AB37C132-C369-FF65-68C8-0D575F9E35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5440" y="2345587"/>
            <a:ext cx="1415526" cy="1856575"/>
          </a:xfrm>
          <a:prstGeom prst="rect">
            <a:avLst/>
          </a:prstGeom>
          <a:effectLst/>
        </p:spPr>
      </p:pic>
      <p:pic>
        <p:nvPicPr>
          <p:cNvPr id="16" name="Picture 15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F9CA0534-F136-0608-797C-366B7E560C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0"/>
          <a:stretch>
            <a:fillRect/>
          </a:stretch>
        </p:blipFill>
        <p:spPr>
          <a:xfrm>
            <a:off x="7159029" y="2044419"/>
            <a:ext cx="1549080" cy="1737888"/>
          </a:xfrm>
          <a:prstGeom prst="rect">
            <a:avLst/>
          </a:prstGeom>
          <a:effectLst/>
        </p:spPr>
      </p:pic>
      <p:pic>
        <p:nvPicPr>
          <p:cNvPr id="17" name="Picture 16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1D364AF5-0242-CC98-10A0-78BA77F2E6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2127" y="3416051"/>
            <a:ext cx="1885907" cy="21157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398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F5D71839-9064-E0EA-1639-921EDC31A488}"/>
              </a:ext>
            </a:extLst>
          </p:cNvPr>
          <p:cNvSpPr/>
          <p:nvPr/>
        </p:nvSpPr>
        <p:spPr>
          <a:xfrm>
            <a:off x="2570424" y="1280583"/>
            <a:ext cx="3998563" cy="2885133"/>
          </a:xfrm>
          <a:prstGeom prst="cloud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22060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F4B402AA-F2B0-B186-568E-98FDCABD3177}"/>
              </a:ext>
            </a:extLst>
          </p:cNvPr>
          <p:cNvSpPr/>
          <p:nvPr/>
        </p:nvSpPr>
        <p:spPr>
          <a:xfrm>
            <a:off x="2695248" y="1150020"/>
            <a:ext cx="3585920" cy="2582467"/>
          </a:xfrm>
          <a:prstGeom prst="cloud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22060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2" name="Picture 11" descr="Cartoon of kids reading a book&#10;&#10;AI-generated content may be incorrect.">
            <a:extLst>
              <a:ext uri="{FF2B5EF4-FFF2-40B4-BE49-F238E27FC236}">
                <a16:creationId xmlns:a16="http://schemas.microsoft.com/office/drawing/2014/main" id="{823391F8-59A3-61C2-BA30-65639BE62FA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3944" y="2861612"/>
            <a:ext cx="6236112" cy="3823389"/>
          </a:xfrm>
          <a:prstGeom prst="rect">
            <a:avLst/>
          </a:prstGeom>
        </p:spPr>
      </p:pic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2EB2F54E-9FAD-8FA6-319F-A592D50134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13689"/>
            <a:ext cx="7269658" cy="539859"/>
          </a:xfrm>
        </p:spPr>
        <p:txBody>
          <a:bodyPr/>
          <a:lstStyle/>
          <a:p>
            <a:r>
              <a:rPr lang="en-AU"/>
              <a:t>Songs That Tell Stories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6D6B63-84A5-9E85-69FA-4B22868A2BBD}"/>
              </a:ext>
            </a:extLst>
          </p:cNvPr>
          <p:cNvGrpSpPr/>
          <p:nvPr/>
        </p:nvGrpSpPr>
        <p:grpSpPr>
          <a:xfrm>
            <a:off x="6033903" y="-387458"/>
            <a:ext cx="2424297" cy="2906796"/>
            <a:chOff x="6033903" y="-387458"/>
            <a:chExt cx="2424297" cy="2906796"/>
          </a:xfrm>
        </p:grpSpPr>
        <p:pic>
          <p:nvPicPr>
            <p:cNvPr id="18" name="Picture 17" descr="A close up of a spider&#10;&#10;AI-generated content may be incorrect.">
              <a:extLst>
                <a:ext uri="{FF2B5EF4-FFF2-40B4-BE49-F238E27FC236}">
                  <a16:creationId xmlns:a16="http://schemas.microsoft.com/office/drawing/2014/main" id="{47869CE7-E794-D807-FC43-70A9C98A4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903" y="701115"/>
              <a:ext cx="2424297" cy="1818223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7410C70-858C-55FD-D1EC-0A150A5A531D}"/>
                </a:ext>
              </a:extLst>
            </p:cNvPr>
            <p:cNvCxnSpPr/>
            <p:nvPr/>
          </p:nvCxnSpPr>
          <p:spPr>
            <a:xfrm>
              <a:off x="6850251" y="-387458"/>
              <a:ext cx="0" cy="1668041"/>
            </a:xfrm>
            <a:prstGeom prst="line">
              <a:avLst/>
            </a:prstGeom>
            <a:ln>
              <a:solidFill>
                <a:schemeClr val="accent2">
                  <a:shade val="95000"/>
                  <a:satMod val="105000"/>
                  <a:alpha val="27854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5" name="incy wincy">
            <a:hlinkClick r:id="" action="ppaction://media"/>
            <a:extLst>
              <a:ext uri="{FF2B5EF4-FFF2-40B4-BE49-F238E27FC236}">
                <a16:creationId xmlns:a16="http://schemas.microsoft.com/office/drawing/2014/main" id="{F8EEF606-EEC3-912F-B552-0141804EC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800" y="53530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0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GGSA_CURRICULUM_PPT_THEME" val="kigVYo3f"/>
  <p:tag name="ARTICULATE_DESIGN_ID_GGSA_CURRICULUM_PPT_THEME" val="EpVW4cZN"/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3KN27SNVY5CS-90160594-428535</_dlc_DocId>
    <_dlc_DocIdUrl xmlns="f315eb64-a02b-4bd5-a84c-38ab918c4ccd">
      <Url>https://ggsaus.sharepoint.com/sites/Curriculum/_layouts/15/DocIdRedir.aspx?ID=3KN27SNVY5CS-90160594-428535</Url>
      <Description>3KN27SNVY5CS-90160594-428535</Description>
    </_dlc_DocIdUrl>
  </documentManagement>
</p:propertie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1E35DC-8176-45AA-A841-C8C29CB369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schemas.microsoft.com/sharepoint/v3/fields"/>
    <ds:schemaRef ds:uri="http://purl.org/dc/elements/1.1/"/>
    <ds:schemaRef ds:uri="f315eb64-a02b-4bd5-a84c-38ab918c4ccd"/>
    <ds:schemaRef ds:uri="d63ea73a-d7e6-4e3a-bf41-d78273581467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3</TotalTime>
  <Words>738</Words>
  <Application>Microsoft Macintosh PowerPoint</Application>
  <PresentationFormat>On-screen Show (4:3)</PresentationFormat>
  <Paragraphs>123</Paragraphs>
  <Slides>29</Slides>
  <Notes>28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Dreaming Outloud Pro</vt:lpstr>
      <vt:lpstr>Arial</vt:lpstr>
      <vt:lpstr>Calibri</vt:lpstr>
      <vt:lpstr>Calibr</vt:lpstr>
      <vt:lpstr>Aptos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Sarah Khan</cp:lastModifiedBy>
  <cp:revision>2</cp:revision>
  <cp:lastPrinted>2017-11-01T05:39:03Z</cp:lastPrinted>
  <dcterms:created xsi:type="dcterms:W3CDTF">2023-10-25T11:23:23Z</dcterms:created>
  <dcterms:modified xsi:type="dcterms:W3CDTF">2026-02-11T16:32:02Z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974ac2d3-292f-4ec9-9af4-0b244e220ede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