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</p:sldMasterIdLst>
  <p:notesMasterIdLst>
    <p:notesMasterId r:id="rId48"/>
  </p:notesMasterIdLst>
  <p:handoutMasterIdLst>
    <p:handoutMasterId r:id="rId49"/>
  </p:handoutMasterIdLst>
  <p:sldIdLst>
    <p:sldId id="256" r:id="rId6"/>
    <p:sldId id="2110" r:id="rId7"/>
    <p:sldId id="407" r:id="rId8"/>
    <p:sldId id="262" r:id="rId9"/>
    <p:sldId id="259" r:id="rId10"/>
    <p:sldId id="261" r:id="rId11"/>
    <p:sldId id="277" r:id="rId12"/>
    <p:sldId id="2130" r:id="rId13"/>
    <p:sldId id="2131" r:id="rId14"/>
    <p:sldId id="329" r:id="rId15"/>
    <p:sldId id="2132" r:id="rId16"/>
    <p:sldId id="2157" r:id="rId17"/>
    <p:sldId id="2158" r:id="rId18"/>
    <p:sldId id="2159" r:id="rId19"/>
    <p:sldId id="2160" r:id="rId20"/>
    <p:sldId id="2161" r:id="rId21"/>
    <p:sldId id="2138" r:id="rId22"/>
    <p:sldId id="2133" r:id="rId23"/>
    <p:sldId id="2134" r:id="rId24"/>
    <p:sldId id="2135" r:id="rId25"/>
    <p:sldId id="2136" r:id="rId26"/>
    <p:sldId id="2137" r:id="rId27"/>
    <p:sldId id="330" r:id="rId28"/>
    <p:sldId id="331" r:id="rId29"/>
    <p:sldId id="2042" r:id="rId30"/>
    <p:sldId id="2043" r:id="rId31"/>
    <p:sldId id="2145" r:id="rId32"/>
    <p:sldId id="2144" r:id="rId33"/>
    <p:sldId id="2044" r:id="rId34"/>
    <p:sldId id="2146" r:id="rId35"/>
    <p:sldId id="2147" r:id="rId36"/>
    <p:sldId id="2148" r:id="rId37"/>
    <p:sldId id="2149" r:id="rId38"/>
    <p:sldId id="2047" r:id="rId39"/>
    <p:sldId id="2150" r:id="rId40"/>
    <p:sldId id="2151" r:id="rId41"/>
    <p:sldId id="2152" r:id="rId42"/>
    <p:sldId id="2153" r:id="rId43"/>
    <p:sldId id="272" r:id="rId44"/>
    <p:sldId id="2129" r:id="rId45"/>
    <p:sldId id="274" r:id="rId46"/>
    <p:sldId id="275" r:id="rId47"/>
  </p:sldIdLst>
  <p:sldSz cx="9144000" cy="6858000" type="screen4x3"/>
  <p:notesSz cx="9939338" cy="6807200"/>
  <p:embeddedFontLst>
    <p:embeddedFont>
      <p:font typeface="Dreaming Outloud Pro" panose="03050502040302030504" pitchFamily="66" charset="77"/>
      <p:regular r:id="rId50"/>
    </p:embeddedFont>
    <p:embeddedFont>
      <p:font typeface="Edu QLD Beginner" pitchFamily="2" charset="0"/>
      <p:regular r:id="rId51"/>
      <p:bold r:id="rId52"/>
    </p:embeddedFont>
  </p:embeddedFontLst>
  <p:custDataLst>
    <p:tags r:id="rId5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57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61" userDrawn="1">
          <p15:clr>
            <a:srgbClr val="A4A3A4"/>
          </p15:clr>
        </p15:guide>
        <p15:guide id="6" orient="horz" pos="799" userDrawn="1">
          <p15:clr>
            <a:srgbClr val="A4A3A4"/>
          </p15:clr>
        </p15:guide>
        <p15:guide id="7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6FD"/>
    <a:srgbClr val="7CF0FC"/>
    <a:srgbClr val="96F2FC"/>
    <a:srgbClr val="8EF2FC"/>
    <a:srgbClr val="A1F4FD"/>
    <a:srgbClr val="023E44"/>
    <a:srgbClr val="022F34"/>
    <a:srgbClr val="012C31"/>
    <a:srgbClr val="024E56"/>
    <a:srgbClr val="035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0"/>
    <p:restoredTop sz="80031" autoAdjust="0"/>
  </p:normalViewPr>
  <p:slideViewPr>
    <p:cSldViewPr snapToGrid="0">
      <p:cViewPr varScale="1">
        <p:scale>
          <a:sx n="89" d="100"/>
          <a:sy n="89" d="100"/>
        </p:scale>
        <p:origin x="1944" y="160"/>
      </p:cViewPr>
      <p:guideLst>
        <p:guide orient="horz" pos="527"/>
        <p:guide pos="272"/>
        <p:guide pos="2857"/>
        <p:guide pos="5465"/>
        <p:guide orient="horz" pos="3861"/>
        <p:guide orient="horz" pos="799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840" y="1864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font" Target="fonts/font1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3.fntdata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undo redo custSel addSld delSld modSld sldOrd modMainMaster">
      <pc:chgData name="Shirley Serban" userId="7f207fc8-03d1-48c7-9795-2440acc08cbb" providerId="ADAL" clId="{17FCBABE-BB0F-5AEB-A8EA-4422061C88F3}" dt="2026-01-07T19:47:49.028" v="18579" actId="1076"/>
      <pc:docMkLst>
        <pc:docMk/>
      </pc:docMkLst>
      <pc:sldChg chg="addSp delSp modSp mod modNotesTx">
        <pc:chgData name="Shirley Serban" userId="7f207fc8-03d1-48c7-9795-2440acc08cbb" providerId="ADAL" clId="{17FCBABE-BB0F-5AEB-A8EA-4422061C88F3}" dt="2025-12-29T01:20:26.344" v="18495" actId="20577"/>
        <pc:sldMkLst>
          <pc:docMk/>
          <pc:sldMk cId="4261390126" sldId="256"/>
        </pc:sldMkLst>
        <pc:spChg chg="mod">
          <ac:chgData name="Shirley Serban" userId="7f207fc8-03d1-48c7-9795-2440acc08cbb" providerId="ADAL" clId="{17FCBABE-BB0F-5AEB-A8EA-4422061C88F3}" dt="2025-12-16T21:28:13.551" v="451" actId="20577"/>
          <ac:spMkLst>
            <pc:docMk/>
            <pc:sldMk cId="4261390126" sldId="256"/>
            <ac:spMk id="9" creationId="{2018A1E1-536D-0792-33BC-7F5E00316F3E}"/>
          </ac:spMkLst>
        </pc:spChg>
        <pc:spChg chg="mod">
          <ac:chgData name="Shirley Serban" userId="7f207fc8-03d1-48c7-9795-2440acc08cbb" providerId="ADAL" clId="{17FCBABE-BB0F-5AEB-A8EA-4422061C88F3}" dt="2025-12-18T03:40:44.161" v="17896" actId="20577"/>
          <ac:spMkLst>
            <pc:docMk/>
            <pc:sldMk cId="4261390126" sldId="256"/>
            <ac:spMk id="10" creationId="{9656AFE4-19A5-7D21-9512-21FD28D21ED5}"/>
          </ac:spMkLst>
        </pc:spChg>
        <pc:spChg chg="mod">
          <ac:chgData name="Shirley Serban" userId="7f207fc8-03d1-48c7-9795-2440acc08cbb" providerId="ADAL" clId="{17FCBABE-BB0F-5AEB-A8EA-4422061C88F3}" dt="2025-12-17T20:48:18.859" v="12196" actId="20577"/>
          <ac:spMkLst>
            <pc:docMk/>
            <pc:sldMk cId="4261390126" sldId="256"/>
            <ac:spMk id="12" creationId="{1B428118-4AB6-4BEC-09C1-EB4401A53F6A}"/>
          </ac:spMkLst>
        </pc:spChg>
        <pc:picChg chg="add mod modCrop">
          <ac:chgData name="Shirley Serban" userId="7f207fc8-03d1-48c7-9795-2440acc08cbb" providerId="ADAL" clId="{17FCBABE-BB0F-5AEB-A8EA-4422061C88F3}" dt="2025-12-23T01:23:06.092" v="18477" actId="18131"/>
          <ac:picMkLst>
            <pc:docMk/>
            <pc:sldMk cId="4261390126" sldId="256"/>
            <ac:picMk id="3" creationId="{05261BD1-7294-7F89-61AB-F10DCC5C51BF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5-12-29T01:20:37.292" v="18499" actId="20577"/>
        <pc:sldMkLst>
          <pc:docMk/>
          <pc:sldMk cId="2352627738" sldId="259"/>
        </pc:sldMkLst>
        <pc:spChg chg="add mod">
          <ac:chgData name="Shirley Serban" userId="7f207fc8-03d1-48c7-9795-2440acc08cbb" providerId="ADAL" clId="{17FCBABE-BB0F-5AEB-A8EA-4422061C88F3}" dt="2025-12-18T03:57:40.681" v="18154" actId="1076"/>
          <ac:spMkLst>
            <pc:docMk/>
            <pc:sldMk cId="2352627738" sldId="259"/>
            <ac:spMk id="2" creationId="{BC11A30C-E04F-C2D6-6ED0-DDFD786FAF8E}"/>
          </ac:spMkLst>
        </pc:spChg>
        <pc:spChg chg="add mod">
          <ac:chgData name="Shirley Serban" userId="7f207fc8-03d1-48c7-9795-2440acc08cbb" providerId="ADAL" clId="{17FCBABE-BB0F-5AEB-A8EA-4422061C88F3}" dt="2025-12-17T21:09:30.887" v="12607" actId="1076"/>
          <ac:spMkLst>
            <pc:docMk/>
            <pc:sldMk cId="2352627738" sldId="259"/>
            <ac:spMk id="3" creationId="{6942D188-7605-7F21-290F-C0D990F493FE}"/>
          </ac:spMkLst>
        </pc:spChg>
        <pc:spChg chg="add mod">
          <ac:chgData name="Shirley Serban" userId="7f207fc8-03d1-48c7-9795-2440acc08cbb" providerId="ADAL" clId="{17FCBABE-BB0F-5AEB-A8EA-4422061C88F3}" dt="2025-12-17T21:41:18.271" v="14412" actId="167"/>
          <ac:spMkLst>
            <pc:docMk/>
            <pc:sldMk cId="2352627738" sldId="259"/>
            <ac:spMk id="4" creationId="{4CCF4576-15DD-4579-D82C-59655B1D30AB}"/>
          </ac:spMkLst>
        </pc:spChg>
        <pc:spChg chg="add mod">
          <ac:chgData name="Shirley Serban" userId="7f207fc8-03d1-48c7-9795-2440acc08cbb" providerId="ADAL" clId="{17FCBABE-BB0F-5AEB-A8EA-4422061C88F3}" dt="2025-12-18T03:57:35.371" v="18153" actId="1076"/>
          <ac:spMkLst>
            <pc:docMk/>
            <pc:sldMk cId="2352627738" sldId="259"/>
            <ac:spMk id="5" creationId="{416A82D7-A145-321B-3EF2-B28EAF52C696}"/>
          </ac:spMkLst>
        </pc:spChg>
        <pc:spChg chg="add mod">
          <ac:chgData name="Shirley Serban" userId="7f207fc8-03d1-48c7-9795-2440acc08cbb" providerId="ADAL" clId="{17FCBABE-BB0F-5AEB-A8EA-4422061C88F3}" dt="2025-12-18T03:58:18.724" v="18156" actId="1076"/>
          <ac:spMkLst>
            <pc:docMk/>
            <pc:sldMk cId="2352627738" sldId="259"/>
            <ac:spMk id="6" creationId="{FDEF12BF-9CE9-A08C-13CD-F48E18E11EB6}"/>
          </ac:spMkLst>
        </pc:spChg>
        <pc:picChg chg="add mod">
          <ac:chgData name="Shirley Serban" userId="7f207fc8-03d1-48c7-9795-2440acc08cbb" providerId="ADAL" clId="{17FCBABE-BB0F-5AEB-A8EA-4422061C88F3}" dt="2025-12-18T03:58:37.639" v="18157" actId="1076"/>
          <ac:picMkLst>
            <pc:docMk/>
            <pc:sldMk cId="2352627738" sldId="259"/>
            <ac:picMk id="8" creationId="{661D7FB9-7540-8D6A-664D-6EA3F9F3F80B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5-12-29T01:20:40.483" v="18500" actId="20577"/>
        <pc:sldMkLst>
          <pc:docMk/>
          <pc:sldMk cId="990668426" sldId="261"/>
        </pc:sldMkLst>
        <pc:picChg chg="add mod">
          <ac:chgData name="Shirley Serban" userId="7f207fc8-03d1-48c7-9795-2440acc08cbb" providerId="ADAL" clId="{17FCBABE-BB0F-5AEB-A8EA-4422061C88F3}" dt="2025-12-17T21:18:01.210" v="13103" actId="962"/>
          <ac:picMkLst>
            <pc:docMk/>
            <pc:sldMk cId="990668426" sldId="261"/>
            <ac:picMk id="3" creationId="{BDADADB5-EB06-6A0B-4328-194979CEEEC2}"/>
          </ac:picMkLst>
        </pc:picChg>
        <pc:picChg chg="add mod">
          <ac:chgData name="Shirley Serban" userId="7f207fc8-03d1-48c7-9795-2440acc08cbb" providerId="ADAL" clId="{17FCBABE-BB0F-5AEB-A8EA-4422061C88F3}" dt="2025-12-17T21:18:11.728" v="13108" actId="1076"/>
          <ac:picMkLst>
            <pc:docMk/>
            <pc:sldMk cId="990668426" sldId="261"/>
            <ac:picMk id="7" creationId="{0D307B04-4EA2-3E72-124A-95F4C77D1F83}"/>
          </ac:picMkLst>
        </pc:picChg>
        <pc:picChg chg="add mod">
          <ac:chgData name="Shirley Serban" userId="7f207fc8-03d1-48c7-9795-2440acc08cbb" providerId="ADAL" clId="{17FCBABE-BB0F-5AEB-A8EA-4422061C88F3}" dt="2025-12-17T21:23:32.636" v="13117" actId="1076"/>
          <ac:picMkLst>
            <pc:docMk/>
            <pc:sldMk cId="990668426" sldId="261"/>
            <ac:picMk id="10" creationId="{E466F6E0-58EC-A5BA-14CD-205A88773CA2}"/>
          </ac:picMkLst>
        </pc:picChg>
      </pc:sldChg>
      <pc:sldChg chg="addSp delSp modSp add del mod modNotesTx">
        <pc:chgData name="Shirley Serban" userId="7f207fc8-03d1-48c7-9795-2440acc08cbb" providerId="ADAL" clId="{17FCBABE-BB0F-5AEB-A8EA-4422061C88F3}" dt="2025-12-29T01:20:34.469" v="18498" actId="20577"/>
        <pc:sldMkLst>
          <pc:docMk/>
          <pc:sldMk cId="1409170115" sldId="262"/>
        </pc:sldMkLst>
        <pc:spChg chg="mod">
          <ac:chgData name="Shirley Serban" userId="7f207fc8-03d1-48c7-9795-2440acc08cbb" providerId="ADAL" clId="{17FCBABE-BB0F-5AEB-A8EA-4422061C88F3}" dt="2025-12-17T20:48:49.137" v="12226" actId="20577"/>
          <ac:spMkLst>
            <pc:docMk/>
            <pc:sldMk cId="1409170115" sldId="262"/>
            <ac:spMk id="3" creationId="{31F8B452-1951-DA1E-A4B8-B3373823EBA0}"/>
          </ac:spMkLst>
        </pc:spChg>
        <pc:picChg chg="add mod">
          <ac:chgData name="Shirley Serban" userId="7f207fc8-03d1-48c7-9795-2440acc08cbb" providerId="ADAL" clId="{17FCBABE-BB0F-5AEB-A8EA-4422061C88F3}" dt="2025-12-18T03:40:14.823" v="17882" actId="1076"/>
          <ac:picMkLst>
            <pc:docMk/>
            <pc:sldMk cId="1409170115" sldId="262"/>
            <ac:picMk id="6" creationId="{5B1D2C9E-A0D1-BC33-5B47-0FABD56A4651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5-12-29T01:28:13.601" v="18542" actId="18331"/>
        <pc:sldMkLst>
          <pc:docMk/>
          <pc:sldMk cId="3180052196" sldId="272"/>
        </pc:sldMkLst>
        <pc:spChg chg="mod">
          <ac:chgData name="Shirley Serban" userId="7f207fc8-03d1-48c7-9795-2440acc08cbb" providerId="ADAL" clId="{17FCBABE-BB0F-5AEB-A8EA-4422061C88F3}" dt="2025-12-18T03:39:20.220" v="17867" actId="404"/>
          <ac:spMkLst>
            <pc:docMk/>
            <pc:sldMk cId="3180052196" sldId="272"/>
            <ac:spMk id="3" creationId="{2EE6ECAA-B5B7-E1D0-6BCD-C6F353CB331D}"/>
          </ac:spMkLst>
        </pc:spChg>
        <pc:picChg chg="add mod modCrop">
          <ac:chgData name="Shirley Serban" userId="7f207fc8-03d1-48c7-9795-2440acc08cbb" providerId="ADAL" clId="{17FCBABE-BB0F-5AEB-A8EA-4422061C88F3}" dt="2025-12-29T01:28:13.601" v="18542" actId="18331"/>
          <ac:picMkLst>
            <pc:docMk/>
            <pc:sldMk cId="3180052196" sldId="272"/>
            <ac:picMk id="7" creationId="{FDC6395B-8D34-66DE-08FD-1304035370FD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5-12-29T01:24:17.509" v="18537" actId="20577"/>
        <pc:sldMkLst>
          <pc:docMk/>
          <pc:sldMk cId="315609852" sldId="274"/>
        </pc:sldMkLst>
        <pc:spChg chg="mod">
          <ac:chgData name="Shirley Serban" userId="7f207fc8-03d1-48c7-9795-2440acc08cbb" providerId="ADAL" clId="{17FCBABE-BB0F-5AEB-A8EA-4422061C88F3}" dt="2025-12-18T03:48:53.928" v="18130" actId="20577"/>
          <ac:spMkLst>
            <pc:docMk/>
            <pc:sldMk cId="315609852" sldId="274"/>
            <ac:spMk id="2" creationId="{E2F863FA-2B55-FB64-F215-B36D823C526D}"/>
          </ac:spMkLst>
        </pc:spChg>
        <pc:picChg chg="add mod modCrop">
          <ac:chgData name="Shirley Serban" userId="7f207fc8-03d1-48c7-9795-2440acc08cbb" providerId="ADAL" clId="{17FCBABE-BB0F-5AEB-A8EA-4422061C88F3}" dt="2025-12-18T19:44:44.453" v="18191" actId="1035"/>
          <ac:picMkLst>
            <pc:docMk/>
            <pc:sldMk cId="315609852" sldId="274"/>
            <ac:picMk id="4" creationId="{55CBAE53-2E10-8F1B-07B3-567410FEB392}"/>
          </ac:picMkLst>
        </pc:picChg>
        <pc:picChg chg="add mod modCrop">
          <ac:chgData name="Shirley Serban" userId="7f207fc8-03d1-48c7-9795-2440acc08cbb" providerId="ADAL" clId="{17FCBABE-BB0F-5AEB-A8EA-4422061C88F3}" dt="2025-12-18T03:54:39.218" v="18146" actId="1076"/>
          <ac:picMkLst>
            <pc:docMk/>
            <pc:sldMk cId="315609852" sldId="274"/>
            <ac:picMk id="5" creationId="{0562FB22-8082-9BE1-34E2-390354AC7435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5-12-29T01:20:43.365" v="18501" actId="20577"/>
        <pc:sldMkLst>
          <pc:docMk/>
          <pc:sldMk cId="1213651306" sldId="277"/>
        </pc:sldMkLst>
        <pc:spChg chg="mod">
          <ac:chgData name="Shirley Serban" userId="7f207fc8-03d1-48c7-9795-2440acc08cbb" providerId="ADAL" clId="{17FCBABE-BB0F-5AEB-A8EA-4422061C88F3}" dt="2025-12-17T03:57:53.798" v="6700" actId="20577"/>
          <ac:spMkLst>
            <pc:docMk/>
            <pc:sldMk cId="1213651306" sldId="277"/>
            <ac:spMk id="7" creationId="{C8EDAD91-92C1-3146-9AE3-444826910242}"/>
          </ac:spMkLst>
        </pc:spChg>
        <pc:grpChg chg="add mod">
          <ac:chgData name="Shirley Serban" userId="7f207fc8-03d1-48c7-9795-2440acc08cbb" providerId="ADAL" clId="{17FCBABE-BB0F-5AEB-A8EA-4422061C88F3}" dt="2025-12-17T21:27:19.592" v="13552"/>
          <ac:grpSpMkLst>
            <pc:docMk/>
            <pc:sldMk cId="1213651306" sldId="277"/>
            <ac:grpSpMk id="2" creationId="{CBF8F0C9-4668-12CC-22B4-02F67DBB3AB9}"/>
          </ac:grpSpMkLst>
        </pc:grpChg>
        <pc:picChg chg="mod">
          <ac:chgData name="Shirley Serban" userId="7f207fc8-03d1-48c7-9795-2440acc08cbb" providerId="ADAL" clId="{17FCBABE-BB0F-5AEB-A8EA-4422061C88F3}" dt="2025-12-17T21:27:19.592" v="13552"/>
          <ac:picMkLst>
            <pc:docMk/>
            <pc:sldMk cId="1213651306" sldId="277"/>
            <ac:picMk id="3" creationId="{C1F16851-9C89-9741-D8C0-030F35D47931}"/>
          </ac:picMkLst>
        </pc:picChg>
        <pc:picChg chg="add mod">
          <ac:chgData name="Shirley Serban" userId="7f207fc8-03d1-48c7-9795-2440acc08cbb" providerId="ADAL" clId="{17FCBABE-BB0F-5AEB-A8EA-4422061C88F3}" dt="2025-12-17T01:51:41.414" v="3025" actId="1076"/>
          <ac:picMkLst>
            <pc:docMk/>
            <pc:sldMk cId="1213651306" sldId="277"/>
            <ac:picMk id="4" creationId="{46A88D78-EFC7-AB2A-B3A0-6950BD181A22}"/>
          </ac:picMkLst>
        </pc:picChg>
        <pc:picChg chg="add mod modCrop">
          <ac:chgData name="Shirley Serban" userId="7f207fc8-03d1-48c7-9795-2440acc08cbb" providerId="ADAL" clId="{17FCBABE-BB0F-5AEB-A8EA-4422061C88F3}" dt="2025-12-17T01:51:55.395" v="3030" actId="1076"/>
          <ac:picMkLst>
            <pc:docMk/>
            <pc:sldMk cId="1213651306" sldId="277"/>
            <ac:picMk id="5" creationId="{B3CD61CA-E3C2-0385-90A0-9FED12BA3826}"/>
          </ac:picMkLst>
        </pc:picChg>
        <pc:picChg chg="mod">
          <ac:chgData name="Shirley Serban" userId="7f207fc8-03d1-48c7-9795-2440acc08cbb" providerId="ADAL" clId="{17FCBABE-BB0F-5AEB-A8EA-4422061C88F3}" dt="2025-12-17T01:50:34.105" v="3012" actId="1076"/>
          <ac:picMkLst>
            <pc:docMk/>
            <pc:sldMk cId="1213651306" sldId="277"/>
            <ac:picMk id="31" creationId="{30E31A4E-844D-9DB5-5172-BF9ABC6416DA}"/>
          </ac:picMkLst>
        </pc:picChg>
        <pc:picChg chg="mod">
          <ac:chgData name="Shirley Serban" userId="7f207fc8-03d1-48c7-9795-2440acc08cbb" providerId="ADAL" clId="{17FCBABE-BB0F-5AEB-A8EA-4422061C88F3}" dt="2025-12-17T01:50:31.879" v="3011" actId="1076"/>
          <ac:picMkLst>
            <pc:docMk/>
            <pc:sldMk cId="1213651306" sldId="277"/>
            <ac:picMk id="33" creationId="{ED0AD695-83B7-EB9C-FB27-8C4519ACD7A2}"/>
          </ac:picMkLst>
        </pc:picChg>
        <pc:picChg chg="mod modCrop">
          <ac:chgData name="Shirley Serban" userId="7f207fc8-03d1-48c7-9795-2440acc08cbb" providerId="ADAL" clId="{17FCBABE-BB0F-5AEB-A8EA-4422061C88F3}" dt="2025-12-17T01:51:43.398" v="3026" actId="1076"/>
          <ac:picMkLst>
            <pc:docMk/>
            <pc:sldMk cId="1213651306" sldId="277"/>
            <ac:picMk id="34" creationId="{476A0C7B-ED54-6477-5C13-10B6ABC97013}"/>
          </ac:picMkLst>
        </pc:picChg>
        <pc:picChg chg="mod">
          <ac:chgData name="Shirley Serban" userId="7f207fc8-03d1-48c7-9795-2440acc08cbb" providerId="ADAL" clId="{17FCBABE-BB0F-5AEB-A8EA-4422061C88F3}" dt="2025-12-17T01:53:27.561" v="3046"/>
          <ac:picMkLst>
            <pc:docMk/>
            <pc:sldMk cId="1213651306" sldId="277"/>
            <ac:picMk id="37" creationId="{71A54A02-D65D-D8CB-80D8-9A2C2806DA80}"/>
          </ac:picMkLst>
        </pc:picChg>
        <pc:cxnChg chg="mod">
          <ac:chgData name="Shirley Serban" userId="7f207fc8-03d1-48c7-9795-2440acc08cbb" providerId="ADAL" clId="{17FCBABE-BB0F-5AEB-A8EA-4422061C88F3}" dt="2025-12-17T21:27:19.592" v="13552"/>
          <ac:cxnSpMkLst>
            <pc:docMk/>
            <pc:sldMk cId="1213651306" sldId="277"/>
            <ac:cxnSpMk id="6" creationId="{0134781F-F916-C574-BA53-6CD4BE53841F}"/>
          </ac:cxnSpMkLst>
        </pc:cxnChg>
      </pc:sldChg>
      <pc:sldChg chg="addSp delSp modSp add mod ord delAnim modAnim modNotesTx">
        <pc:chgData name="Shirley Serban" userId="7f207fc8-03d1-48c7-9795-2440acc08cbb" providerId="ADAL" clId="{17FCBABE-BB0F-5AEB-A8EA-4422061C88F3}" dt="2025-12-29T01:20:51.509" v="18504" actId="20577"/>
        <pc:sldMkLst>
          <pc:docMk/>
          <pc:sldMk cId="2139808795" sldId="329"/>
        </pc:sldMkLst>
        <pc:spChg chg="mod">
          <ac:chgData name="Shirley Serban" userId="7f207fc8-03d1-48c7-9795-2440acc08cbb" providerId="ADAL" clId="{17FCBABE-BB0F-5AEB-A8EA-4422061C88F3}" dt="2025-12-17T21:43:09.696" v="14611" actId="20577"/>
          <ac:spMkLst>
            <pc:docMk/>
            <pc:sldMk cId="2139808795" sldId="329"/>
            <ac:spMk id="2" creationId="{AE90A943-63BB-E056-BAC9-A3CEFF8FCD2A}"/>
          </ac:spMkLst>
        </pc:spChg>
        <pc:spChg chg="mod">
          <ac:chgData name="Shirley Serban" userId="7f207fc8-03d1-48c7-9795-2440acc08cbb" providerId="ADAL" clId="{17FCBABE-BB0F-5AEB-A8EA-4422061C88F3}" dt="2025-12-17T21:42:43.387" v="14588" actId="20577"/>
          <ac:spMkLst>
            <pc:docMk/>
            <pc:sldMk cId="2139808795" sldId="329"/>
            <ac:spMk id="3" creationId="{8F05EF4D-7D8D-FBF8-64F8-0C840A0377B6}"/>
          </ac:spMkLst>
        </pc:spChg>
        <pc:picChg chg="add mod">
          <ac:chgData name="Shirley Serban" userId="7f207fc8-03d1-48c7-9795-2440acc08cbb" providerId="ADAL" clId="{17FCBABE-BB0F-5AEB-A8EA-4422061C88F3}" dt="2025-12-17T21:44:18.364" v="14623" actId="1076"/>
          <ac:picMkLst>
            <pc:docMk/>
            <pc:sldMk cId="2139808795" sldId="329"/>
            <ac:picMk id="4" creationId="{8DCCC585-21D9-260E-80DF-C055FC9BBA19}"/>
          </ac:picMkLst>
        </pc:picChg>
        <pc:picChg chg="add mod">
          <ac:chgData name="Shirley Serban" userId="7f207fc8-03d1-48c7-9795-2440acc08cbb" providerId="ADAL" clId="{17FCBABE-BB0F-5AEB-A8EA-4422061C88F3}" dt="2025-12-17T21:44:23.681" v="14624" actId="1076"/>
          <ac:picMkLst>
            <pc:docMk/>
            <pc:sldMk cId="2139808795" sldId="329"/>
            <ac:picMk id="5" creationId="{26CCC78D-9BDD-F70B-AA0B-5C62981337D9}"/>
          </ac:picMkLst>
        </pc:picChg>
        <pc:picChg chg="add mod">
          <ac:chgData name="Shirley Serban" userId="7f207fc8-03d1-48c7-9795-2440acc08cbb" providerId="ADAL" clId="{17FCBABE-BB0F-5AEB-A8EA-4422061C88F3}" dt="2025-12-17T21:45:21.202" v="14632" actId="1076"/>
          <ac:picMkLst>
            <pc:docMk/>
            <pc:sldMk cId="2139808795" sldId="329"/>
            <ac:picMk id="8" creationId="{14CABCFC-8991-B5DE-0CA0-425C1ED5F0A0}"/>
          </ac:picMkLst>
        </pc:picChg>
        <pc:picChg chg="add mod">
          <ac:chgData name="Shirley Serban" userId="7f207fc8-03d1-48c7-9795-2440acc08cbb" providerId="ADAL" clId="{17FCBABE-BB0F-5AEB-A8EA-4422061C88F3}" dt="2025-12-18T04:00:01.016" v="18158" actId="14100"/>
          <ac:picMkLst>
            <pc:docMk/>
            <pc:sldMk cId="2139808795" sldId="329"/>
            <ac:picMk id="13" creationId="{2D90E94A-5DE4-7A55-108E-D634AA369757}"/>
          </ac:picMkLst>
        </pc:picChg>
        <pc:picChg chg="add mod">
          <ac:chgData name="Shirley Serban" userId="7f207fc8-03d1-48c7-9795-2440acc08cbb" providerId="ADAL" clId="{17FCBABE-BB0F-5AEB-A8EA-4422061C88F3}" dt="2025-12-17T21:54:49.424" v="14988"/>
          <ac:picMkLst>
            <pc:docMk/>
            <pc:sldMk cId="2139808795" sldId="329"/>
            <ac:picMk id="15" creationId="{AD1CA9C1-7813-1FB3-8EF8-9CDEB6DB8E95}"/>
          </ac:picMkLst>
        </pc:picChg>
        <pc:picChg chg="add mod">
          <ac:chgData name="Shirley Serban" userId="7f207fc8-03d1-48c7-9795-2440acc08cbb" providerId="ADAL" clId="{17FCBABE-BB0F-5AEB-A8EA-4422061C88F3}" dt="2025-12-17T21:54:59.886" v="14992" actId="1076"/>
          <ac:picMkLst>
            <pc:docMk/>
            <pc:sldMk cId="2139808795" sldId="329"/>
            <ac:picMk id="18" creationId="{F3F36825-E572-FAEC-F0BC-A79FB3C112C0}"/>
          </ac:picMkLst>
        </pc:picChg>
        <pc:picChg chg="add mod">
          <ac:chgData name="Shirley Serban" userId="7f207fc8-03d1-48c7-9795-2440acc08cbb" providerId="ADAL" clId="{17FCBABE-BB0F-5AEB-A8EA-4422061C88F3}" dt="2025-12-17T21:55:03.632" v="14993" actId="1076"/>
          <ac:picMkLst>
            <pc:docMk/>
            <pc:sldMk cId="2139808795" sldId="329"/>
            <ac:picMk id="19" creationId="{88B877AB-1861-FF56-C3DA-EEF639D5C2C9}"/>
          </ac:picMkLst>
        </pc:picChg>
        <pc:picChg chg="add mod">
          <ac:chgData name="Shirley Serban" userId="7f207fc8-03d1-48c7-9795-2440acc08cbb" providerId="ADAL" clId="{17FCBABE-BB0F-5AEB-A8EA-4422061C88F3}" dt="2025-12-17T22:00:44.730" v="15284" actId="1076"/>
          <ac:picMkLst>
            <pc:docMk/>
            <pc:sldMk cId="2139808795" sldId="329"/>
            <ac:picMk id="20" creationId="{1EEEFA0D-DF14-E646-5382-713B560FB3C3}"/>
          </ac:picMkLst>
        </pc:picChg>
      </pc:sldChg>
      <pc:sldChg chg="addSp delSp modSp new mod addAnim delAnim modAnim modNotesTx">
        <pc:chgData name="Shirley Serban" userId="7f207fc8-03d1-48c7-9795-2440acc08cbb" providerId="ADAL" clId="{17FCBABE-BB0F-5AEB-A8EA-4422061C88F3}" dt="2025-12-29T01:21:22.706" v="18518" actId="20577"/>
        <pc:sldMkLst>
          <pc:docMk/>
          <pc:sldMk cId="2350541768" sldId="330"/>
        </pc:sldMkLst>
        <pc:grpChg chg="add mod">
          <ac:chgData name="Shirley Serban" userId="7f207fc8-03d1-48c7-9795-2440acc08cbb" providerId="ADAL" clId="{17FCBABE-BB0F-5AEB-A8EA-4422061C88F3}" dt="2025-12-17T04:23:50.753" v="7445" actId="1076"/>
          <ac:grpSpMkLst>
            <pc:docMk/>
            <pc:sldMk cId="2350541768" sldId="330"/>
            <ac:grpSpMk id="19" creationId="{DE74C600-EE89-4830-2293-9044CD9FA3B9}"/>
          </ac:grpSpMkLst>
        </pc:grpChg>
        <pc:grpChg chg="add mod">
          <ac:chgData name="Shirley Serban" userId="7f207fc8-03d1-48c7-9795-2440acc08cbb" providerId="ADAL" clId="{17FCBABE-BB0F-5AEB-A8EA-4422061C88F3}" dt="2025-12-17T20:05:11.630" v="11138" actId="1076"/>
          <ac:grpSpMkLst>
            <pc:docMk/>
            <pc:sldMk cId="2350541768" sldId="330"/>
            <ac:grpSpMk id="32" creationId="{DC6BF9E9-F5B7-7209-4CB6-D8D8BBD25FE2}"/>
          </ac:grpSpMkLst>
        </pc:grpChg>
        <pc:picChg chg="add del mod modCrop">
          <ac:chgData name="Shirley Serban" userId="7f207fc8-03d1-48c7-9795-2440acc08cbb" providerId="ADAL" clId="{17FCBABE-BB0F-5AEB-A8EA-4422061C88F3}" dt="2025-12-19T02:40:45.726" v="18217" actId="478"/>
          <ac:picMkLst>
            <pc:docMk/>
            <pc:sldMk cId="2350541768" sldId="330"/>
            <ac:picMk id="6" creationId="{9FBF185A-65D5-C97C-A4C7-49C54F330676}"/>
          </ac:picMkLst>
        </pc:picChg>
        <pc:picChg chg="add del mod modCrop">
          <ac:chgData name="Shirley Serban" userId="7f207fc8-03d1-48c7-9795-2440acc08cbb" providerId="ADAL" clId="{17FCBABE-BB0F-5AEB-A8EA-4422061C88F3}" dt="2025-12-19T02:40:45.726" v="18217" actId="478"/>
          <ac:picMkLst>
            <pc:docMk/>
            <pc:sldMk cId="2350541768" sldId="330"/>
            <ac:picMk id="7" creationId="{E5E6D2A9-4611-3F35-05C3-97017580CC96}"/>
          </ac:picMkLst>
        </pc:picChg>
        <pc:picChg chg="add mod">
          <ac:chgData name="Shirley Serban" userId="7f207fc8-03d1-48c7-9795-2440acc08cbb" providerId="ADAL" clId="{17FCBABE-BB0F-5AEB-A8EA-4422061C88F3}" dt="2025-12-17T04:15:38.551" v="7363" actId="1076"/>
          <ac:picMkLst>
            <pc:docMk/>
            <pc:sldMk cId="2350541768" sldId="330"/>
            <ac:picMk id="8" creationId="{8B35B5CD-DDA3-CB6A-5D39-A516D2DCBA77}"/>
          </ac:picMkLst>
        </pc:picChg>
        <pc:picChg chg="mod">
          <ac:chgData name="Shirley Serban" userId="7f207fc8-03d1-48c7-9795-2440acc08cbb" providerId="ADAL" clId="{17FCBABE-BB0F-5AEB-A8EA-4422061C88F3}" dt="2025-12-17T04:18:45.900" v="7388"/>
          <ac:picMkLst>
            <pc:docMk/>
            <pc:sldMk cId="2350541768" sldId="330"/>
            <ac:picMk id="20" creationId="{87D917F8-557D-4F36-BAA6-8F2A556C2728}"/>
          </ac:picMkLst>
        </pc:picChg>
        <pc:picChg chg="add mod modCrop">
          <ac:chgData name="Shirley Serban" userId="7f207fc8-03d1-48c7-9795-2440acc08cbb" providerId="ADAL" clId="{17FCBABE-BB0F-5AEB-A8EA-4422061C88F3}" dt="2025-12-17T04:22:37.471" v="7403" actId="732"/>
          <ac:picMkLst>
            <pc:docMk/>
            <pc:sldMk cId="2350541768" sldId="330"/>
            <ac:picMk id="23" creationId="{2440E68A-6BC8-2E43-6E11-3859AE4E6E77}"/>
          </ac:picMkLst>
        </pc:picChg>
        <pc:picChg chg="add mod">
          <ac:chgData name="Shirley Serban" userId="7f207fc8-03d1-48c7-9795-2440acc08cbb" providerId="ADAL" clId="{17FCBABE-BB0F-5AEB-A8EA-4422061C88F3}" dt="2025-12-17T04:24:45.822" v="7454" actId="14100"/>
          <ac:picMkLst>
            <pc:docMk/>
            <pc:sldMk cId="2350541768" sldId="330"/>
            <ac:picMk id="25" creationId="{6C491C00-2DF0-72BF-0829-97437E5481DD}"/>
          </ac:picMkLst>
        </pc:picChg>
        <pc:picChg chg="mod">
          <ac:chgData name="Shirley Serban" userId="7f207fc8-03d1-48c7-9795-2440acc08cbb" providerId="ADAL" clId="{17FCBABE-BB0F-5AEB-A8EA-4422061C88F3}" dt="2025-12-17T04:29:03.677" v="7496"/>
          <ac:picMkLst>
            <pc:docMk/>
            <pc:sldMk cId="2350541768" sldId="330"/>
            <ac:picMk id="33" creationId="{156E2B5A-7177-9E60-8DB0-1EFC0E9F5580}"/>
          </ac:picMkLst>
        </pc:picChg>
        <pc:picChg chg="mod">
          <ac:chgData name="Shirley Serban" userId="7f207fc8-03d1-48c7-9795-2440acc08cbb" providerId="ADAL" clId="{17FCBABE-BB0F-5AEB-A8EA-4422061C88F3}" dt="2025-12-17T04:29:03.677" v="7496"/>
          <ac:picMkLst>
            <pc:docMk/>
            <pc:sldMk cId="2350541768" sldId="330"/>
            <ac:picMk id="34" creationId="{79771456-7C6A-C058-7387-890A6C86A429}"/>
          </ac:picMkLst>
        </pc:picChg>
        <pc:cxnChg chg="mod">
          <ac:chgData name="Shirley Serban" userId="7f207fc8-03d1-48c7-9795-2440acc08cbb" providerId="ADAL" clId="{17FCBABE-BB0F-5AEB-A8EA-4422061C88F3}" dt="2025-12-17T04:18:45.900" v="7388"/>
          <ac:cxnSpMkLst>
            <pc:docMk/>
            <pc:sldMk cId="2350541768" sldId="330"/>
            <ac:cxnSpMk id="21" creationId="{C19A5670-1B61-2118-B676-597A61872953}"/>
          </ac:cxnSpMkLst>
        </pc:cxnChg>
      </pc:sldChg>
      <pc:sldChg chg="addSp delSp modSp add mod modTransition delAnim modAnim modNotesTx">
        <pc:chgData name="Shirley Serban" userId="7f207fc8-03d1-48c7-9795-2440acc08cbb" providerId="ADAL" clId="{17FCBABE-BB0F-5AEB-A8EA-4422061C88F3}" dt="2025-12-29T01:21:25.780" v="18520" actId="20577"/>
        <pc:sldMkLst>
          <pc:docMk/>
          <pc:sldMk cId="2147559322" sldId="331"/>
        </pc:sldMkLst>
        <pc:grpChg chg="add mod">
          <ac:chgData name="Shirley Serban" userId="7f207fc8-03d1-48c7-9795-2440acc08cbb" providerId="ADAL" clId="{17FCBABE-BB0F-5AEB-A8EA-4422061C88F3}" dt="2025-12-17T04:28:42.497" v="7490" actId="164"/>
          <ac:grpSpMkLst>
            <pc:docMk/>
            <pc:sldMk cId="2147559322" sldId="331"/>
            <ac:grpSpMk id="5" creationId="{632A89D8-D30B-E910-AAD5-6A5F9D200F54}"/>
          </ac:grpSpMkLst>
        </pc:grpChg>
        <pc:picChg chg="add mod modCrop">
          <ac:chgData name="Shirley Serban" userId="7f207fc8-03d1-48c7-9795-2440acc08cbb" providerId="ADAL" clId="{17FCBABE-BB0F-5AEB-A8EA-4422061C88F3}" dt="2025-12-17T04:28:42.497" v="7490" actId="164"/>
          <ac:picMkLst>
            <pc:docMk/>
            <pc:sldMk cId="2147559322" sldId="331"/>
            <ac:picMk id="3" creationId="{7B799F23-7F16-CFBB-7675-E600230967BA}"/>
          </ac:picMkLst>
        </pc:picChg>
        <pc:picChg chg="add mod modCrop">
          <ac:chgData name="Shirley Serban" userId="7f207fc8-03d1-48c7-9795-2440acc08cbb" providerId="ADAL" clId="{17FCBABE-BB0F-5AEB-A8EA-4422061C88F3}" dt="2025-12-17T04:28:42.497" v="7490" actId="164"/>
          <ac:picMkLst>
            <pc:docMk/>
            <pc:sldMk cId="2147559322" sldId="331"/>
            <ac:picMk id="4" creationId="{8C3BAAD0-97DA-2243-E2DF-4C046BAD2163}"/>
          </ac:picMkLst>
        </pc:picChg>
        <pc:picChg chg="add del mod">
          <ac:chgData name="Shirley Serban" userId="7f207fc8-03d1-48c7-9795-2440acc08cbb" providerId="ADAL" clId="{17FCBABE-BB0F-5AEB-A8EA-4422061C88F3}" dt="2025-12-19T02:40:43.874" v="18214" actId="478"/>
          <ac:picMkLst>
            <pc:docMk/>
            <pc:sldMk cId="2147559322" sldId="331"/>
            <ac:picMk id="8" creationId="{6B97EF16-69E6-F70E-10CF-851C54502C16}"/>
          </ac:picMkLst>
        </pc:picChg>
        <pc:picChg chg="add del mod">
          <ac:chgData name="Shirley Serban" userId="7f207fc8-03d1-48c7-9795-2440acc08cbb" providerId="ADAL" clId="{17FCBABE-BB0F-5AEB-A8EA-4422061C88F3}" dt="2025-12-19T02:40:44.497" v="18215" actId="478"/>
          <ac:picMkLst>
            <pc:docMk/>
            <pc:sldMk cId="2147559322" sldId="331"/>
            <ac:picMk id="10" creationId="{02536E6D-75B4-6EDE-0C2D-293B0F23B7C7}"/>
          </ac:picMkLst>
        </pc:picChg>
        <pc:picChg chg="mod">
          <ac:chgData name="Shirley Serban" userId="7f207fc8-03d1-48c7-9795-2440acc08cbb" providerId="ADAL" clId="{17FCBABE-BB0F-5AEB-A8EA-4422061C88F3}" dt="2025-12-17T04:31:11.550" v="7518" actId="1076"/>
          <ac:picMkLst>
            <pc:docMk/>
            <pc:sldMk cId="2147559322" sldId="331"/>
            <ac:picMk id="25" creationId="{5FDBAEF3-7234-B3A8-30BE-B76FB851BF96}"/>
          </ac:picMkLst>
        </pc:picChg>
      </pc:sldChg>
      <pc:sldChg chg="modSp add mod modAnim modNotesTx">
        <pc:chgData name="Shirley Serban" userId="7f207fc8-03d1-48c7-9795-2440acc08cbb" providerId="ADAL" clId="{17FCBABE-BB0F-5AEB-A8EA-4422061C88F3}" dt="2025-12-29T01:20:31.484" v="18497" actId="20577"/>
        <pc:sldMkLst>
          <pc:docMk/>
          <pc:sldMk cId="1896813711" sldId="407"/>
        </pc:sldMkLst>
        <pc:spChg chg="mod">
          <ac:chgData name="Shirley Serban" userId="7f207fc8-03d1-48c7-9795-2440acc08cbb" providerId="ADAL" clId="{17FCBABE-BB0F-5AEB-A8EA-4422061C88F3}" dt="2025-12-17T20:58:53.991" v="12431" actId="2711"/>
          <ac:spMkLst>
            <pc:docMk/>
            <pc:sldMk cId="1896813711" sldId="407"/>
            <ac:spMk id="24" creationId="{4A07210D-D22A-3EF8-6C4E-385FCF80A596}"/>
          </ac:spMkLst>
        </pc:spChg>
        <pc:picChg chg="mod">
          <ac:chgData name="Shirley Serban" userId="7f207fc8-03d1-48c7-9795-2440acc08cbb" providerId="ADAL" clId="{17FCBABE-BB0F-5AEB-A8EA-4422061C88F3}" dt="2025-12-19T02:44:04.653" v="18230" actId="18331"/>
          <ac:picMkLst>
            <pc:docMk/>
            <pc:sldMk cId="1896813711" sldId="407"/>
            <ac:picMk id="13" creationId="{19714C25-B6E7-F097-8A21-46351C04408E}"/>
          </ac:picMkLst>
        </pc:picChg>
        <pc:picChg chg="mod">
          <ac:chgData name="Shirley Serban" userId="7f207fc8-03d1-48c7-9795-2440acc08cbb" providerId="ADAL" clId="{17FCBABE-BB0F-5AEB-A8EA-4422061C88F3}" dt="2025-12-17T20:59:52.126" v="12432" actId="14826"/>
          <ac:picMkLst>
            <pc:docMk/>
            <pc:sldMk cId="1896813711" sldId="407"/>
            <ac:picMk id="16" creationId="{7A6CD3E5-CD11-92E7-8A3B-044499B5FADD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5-12-30T23:01:14.529" v="18552" actId="20577"/>
        <pc:sldMkLst>
          <pc:docMk/>
          <pc:sldMk cId="624473461" sldId="2042"/>
        </pc:sldMkLst>
        <pc:spChg chg="mod">
          <ac:chgData name="Shirley Serban" userId="7f207fc8-03d1-48c7-9795-2440acc08cbb" providerId="ADAL" clId="{17FCBABE-BB0F-5AEB-A8EA-4422061C88F3}" dt="2025-12-30T23:01:14.529" v="18552" actId="20577"/>
          <ac:spMkLst>
            <pc:docMk/>
            <pc:sldMk cId="624473461" sldId="2042"/>
            <ac:spMk id="6" creationId="{4F54ED5B-1B84-D4D5-F290-16FB59157AB8}"/>
          </ac:spMkLst>
        </pc:spChg>
        <pc:picChg chg="add mod modCrop">
          <ac:chgData name="Shirley Serban" userId="7f207fc8-03d1-48c7-9795-2440acc08cbb" providerId="ADAL" clId="{17FCBABE-BB0F-5AEB-A8EA-4422061C88F3}" dt="2025-12-19T02:42:04.219" v="18218" actId="14826"/>
          <ac:picMkLst>
            <pc:docMk/>
            <pc:sldMk cId="624473461" sldId="2042"/>
            <ac:picMk id="4" creationId="{CAB38646-11FC-7AEF-0578-096460ADFBED}"/>
          </ac:picMkLst>
        </pc:picChg>
        <pc:picChg chg="add mod">
          <ac:chgData name="Shirley Serban" userId="7f207fc8-03d1-48c7-9795-2440acc08cbb" providerId="ADAL" clId="{17FCBABE-BB0F-5AEB-A8EA-4422061C88F3}" dt="2025-12-18T03:20:31.340" v="17516"/>
          <ac:picMkLst>
            <pc:docMk/>
            <pc:sldMk cId="624473461" sldId="2042"/>
            <ac:picMk id="9" creationId="{ACAC1301-5E7E-D867-C54F-971A0C3450BD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5-12-29T01:21:31.006" v="18522" actId="20577"/>
        <pc:sldMkLst>
          <pc:docMk/>
          <pc:sldMk cId="294939762" sldId="2043"/>
        </pc:sldMkLst>
        <pc:spChg chg="mod">
          <ac:chgData name="Shirley Serban" userId="7f207fc8-03d1-48c7-9795-2440acc08cbb" providerId="ADAL" clId="{17FCBABE-BB0F-5AEB-A8EA-4422061C88F3}" dt="2025-12-17T04:47:10.521" v="7751" actId="14100"/>
          <ac:spMkLst>
            <pc:docMk/>
            <pc:sldMk cId="294939762" sldId="2043"/>
            <ac:spMk id="6" creationId="{47A02C69-F54B-DDDB-B55D-990776B3D7D3}"/>
          </ac:spMkLst>
        </pc:spChg>
        <pc:picChg chg="mod">
          <ac:chgData name="Shirley Serban" userId="7f207fc8-03d1-48c7-9795-2440acc08cbb" providerId="ADAL" clId="{17FCBABE-BB0F-5AEB-A8EA-4422061C88F3}" dt="2025-12-19T02:42:12.125" v="18219" actId="14826"/>
          <ac:picMkLst>
            <pc:docMk/>
            <pc:sldMk cId="294939762" sldId="2043"/>
            <ac:picMk id="4" creationId="{20BACDB1-ECD5-AB2F-7748-9CCE7AD3926D}"/>
          </ac:picMkLst>
        </pc:picChg>
      </pc:sldChg>
      <pc:sldChg chg="delSp add mod modTransition modNotesTx">
        <pc:chgData name="Shirley Serban" userId="7f207fc8-03d1-48c7-9795-2440acc08cbb" providerId="ADAL" clId="{17FCBABE-BB0F-5AEB-A8EA-4422061C88F3}" dt="2025-12-29T01:21:39.204" v="18525" actId="20577"/>
        <pc:sldMkLst>
          <pc:docMk/>
          <pc:sldMk cId="4286752241" sldId="2044"/>
        </pc:sldMkLst>
      </pc:sldChg>
      <pc:sldChg chg="add modNotesTx">
        <pc:chgData name="Shirley Serban" userId="7f207fc8-03d1-48c7-9795-2440acc08cbb" providerId="ADAL" clId="{17FCBABE-BB0F-5AEB-A8EA-4422061C88F3}" dt="2025-12-29T01:23:16.267" v="18529" actId="20577"/>
        <pc:sldMkLst>
          <pc:docMk/>
          <pc:sldMk cId="1416617677" sldId="2047"/>
        </pc:sldMkLst>
      </pc:sldChg>
      <pc:sldChg chg="modSp add mod modNotesTx">
        <pc:chgData name="Shirley Serban" userId="7f207fc8-03d1-48c7-9795-2440acc08cbb" providerId="ADAL" clId="{17FCBABE-BB0F-5AEB-A8EA-4422061C88F3}" dt="2026-01-07T19:47:49.028" v="18579" actId="1076"/>
        <pc:sldMkLst>
          <pc:docMk/>
          <pc:sldMk cId="2189207369" sldId="2110"/>
        </pc:sldMkLst>
        <pc:spChg chg="mod">
          <ac:chgData name="Shirley Serban" userId="7f207fc8-03d1-48c7-9795-2440acc08cbb" providerId="ADAL" clId="{17FCBABE-BB0F-5AEB-A8EA-4422061C88F3}" dt="2025-12-17T20:54:14.941" v="12253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Shirley Serban" userId="7f207fc8-03d1-48c7-9795-2440acc08cbb" providerId="ADAL" clId="{17FCBABE-BB0F-5AEB-A8EA-4422061C88F3}" dt="2025-12-17T20:54:45.982" v="12297" actId="1035"/>
          <ac:spMkLst>
            <pc:docMk/>
            <pc:sldMk cId="2189207369" sldId="2110"/>
            <ac:spMk id="5" creationId="{E7F9E4A9-8748-2CC0-41F9-A3E6392D240F}"/>
          </ac:spMkLst>
        </pc:spChg>
        <pc:spChg chg="mod">
          <ac:chgData name="Shirley Serban" userId="7f207fc8-03d1-48c7-9795-2440acc08cbb" providerId="ADAL" clId="{17FCBABE-BB0F-5AEB-A8EA-4422061C88F3}" dt="2025-12-17T20:54:45.982" v="12297" actId="1035"/>
          <ac:spMkLst>
            <pc:docMk/>
            <pc:sldMk cId="2189207369" sldId="2110"/>
            <ac:spMk id="6" creationId="{17B88D8F-48C4-3FEB-9466-2EF2BED61B34}"/>
          </ac:spMkLst>
        </pc:spChg>
        <pc:spChg chg="mod">
          <ac:chgData name="Shirley Serban" userId="7f207fc8-03d1-48c7-9795-2440acc08cbb" providerId="ADAL" clId="{17FCBABE-BB0F-5AEB-A8EA-4422061C88F3}" dt="2025-12-17T20:54:45.982" v="12297" actId="1035"/>
          <ac:spMkLst>
            <pc:docMk/>
            <pc:sldMk cId="2189207369" sldId="2110"/>
            <ac:spMk id="7" creationId="{CE2932E7-60D1-5E89-EE22-D57942754B39}"/>
          </ac:spMkLst>
        </pc:spChg>
        <pc:spChg chg="mod">
          <ac:chgData name="Shirley Serban" userId="7f207fc8-03d1-48c7-9795-2440acc08cbb" providerId="ADAL" clId="{17FCBABE-BB0F-5AEB-A8EA-4422061C88F3}" dt="2025-12-17T20:54:38.045" v="12282" actId="1076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Shirley Serban" userId="7f207fc8-03d1-48c7-9795-2440acc08cbb" providerId="ADAL" clId="{17FCBABE-BB0F-5AEB-A8EA-4422061C88F3}" dt="2025-12-17T20:54:59.944" v="12308" actId="20577"/>
          <ac:spMkLst>
            <pc:docMk/>
            <pc:sldMk cId="2189207369" sldId="2110"/>
            <ac:spMk id="9" creationId="{0C151E94-9053-2623-68D5-0AAF28075B78}"/>
          </ac:spMkLst>
        </pc:spChg>
        <pc:spChg chg="mod">
          <ac:chgData name="Shirley Serban" userId="7f207fc8-03d1-48c7-9795-2440acc08cbb" providerId="ADAL" clId="{17FCBABE-BB0F-5AEB-A8EA-4422061C88F3}" dt="2025-12-29T01:16:00.602" v="18491" actId="20577"/>
          <ac:spMkLst>
            <pc:docMk/>
            <pc:sldMk cId="2189207369" sldId="2110"/>
            <ac:spMk id="31" creationId="{BD45628F-C481-E5CD-EEB2-BA9FC9EDCF7C}"/>
          </ac:spMkLst>
        </pc:spChg>
        <pc:inkChg chg="mod">
          <ac:chgData name="Shirley Serban" userId="7f207fc8-03d1-48c7-9795-2440acc08cbb" providerId="ADAL" clId="{17FCBABE-BB0F-5AEB-A8EA-4422061C88F3}" dt="2026-01-07T19:47:49.028" v="18579" actId="1076"/>
          <ac:inkMkLst>
            <pc:docMk/>
            <pc:sldMk cId="2189207369" sldId="2110"/>
            <ac:inkMk id="10" creationId="{87140BB0-59CE-73C2-017D-14BA0E138129}"/>
          </ac:inkMkLst>
        </pc:inkChg>
        <pc:inkChg chg="mod">
          <ac:chgData name="Shirley Serban" userId="7f207fc8-03d1-48c7-9795-2440acc08cbb" providerId="ADAL" clId="{17FCBABE-BB0F-5AEB-A8EA-4422061C88F3}" dt="2025-12-17T20:54:49.755" v="12298" actId="1076"/>
          <ac:inkMkLst>
            <pc:docMk/>
            <pc:sldMk cId="2189207369" sldId="2110"/>
            <ac:inkMk id="11" creationId="{2D252057-D837-51BE-A5B7-AD2A07127112}"/>
          </ac:inkMkLst>
        </pc:inkChg>
      </pc:sldChg>
      <pc:sldChg chg="addSp delSp modSp add mod delAnim modAnim modNotesTx">
        <pc:chgData name="Shirley Serban" userId="7f207fc8-03d1-48c7-9795-2440acc08cbb" providerId="ADAL" clId="{17FCBABE-BB0F-5AEB-A8EA-4422061C88F3}" dt="2025-12-29T01:24:15.362" v="18536" actId="20577"/>
        <pc:sldMkLst>
          <pc:docMk/>
          <pc:sldMk cId="2884088555" sldId="2129"/>
        </pc:sldMkLst>
        <pc:spChg chg="mod">
          <ac:chgData name="Shirley Serban" userId="7f207fc8-03d1-48c7-9795-2440acc08cbb" providerId="ADAL" clId="{17FCBABE-BB0F-5AEB-A8EA-4422061C88F3}" dt="2025-12-17T20:54:02.451" v="12252" actId="6549"/>
          <ac:spMkLst>
            <pc:docMk/>
            <pc:sldMk cId="2884088555" sldId="212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5-12-18T03:42:03.849" v="17937" actId="1076"/>
          <ac:spMkLst>
            <pc:docMk/>
            <pc:sldMk cId="2884088555" sldId="212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5-12-18T03:43:51.823" v="18033" actId="1076"/>
          <ac:spMkLst>
            <pc:docMk/>
            <pc:sldMk cId="2884088555" sldId="212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5-12-18T03:43:43.368" v="18027" actId="20577"/>
          <ac:spMkLst>
            <pc:docMk/>
            <pc:sldMk cId="2884088555" sldId="212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5-12-18T03:42:07.760" v="17945" actId="20577"/>
          <ac:spMkLst>
            <pc:docMk/>
            <pc:sldMk cId="2884088555" sldId="212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5-12-18T03:42:13.705" v="17952" actId="20577"/>
          <ac:spMkLst>
            <pc:docMk/>
            <pc:sldMk cId="2884088555" sldId="212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5-12-18T03:42:18.508" v="17957" actId="20577"/>
          <ac:spMkLst>
            <pc:docMk/>
            <pc:sldMk cId="2884088555" sldId="2129"/>
            <ac:spMk id="49" creationId="{01749F08-D986-FB64-FB1F-5613BCDB61DD}"/>
          </ac:spMkLst>
        </pc:spChg>
        <pc:grpChg chg="mod">
          <ac:chgData name="Shirley Serban" userId="7f207fc8-03d1-48c7-9795-2440acc08cbb" providerId="ADAL" clId="{17FCBABE-BB0F-5AEB-A8EA-4422061C88F3}" dt="2025-12-18T03:41:56.650" v="17936" actId="1076"/>
          <ac:grpSpMkLst>
            <pc:docMk/>
            <pc:sldMk cId="2884088555" sldId="2129"/>
            <ac:grpSpMk id="15" creationId="{119121F3-236C-60C1-4F0E-F60AEEC0E944}"/>
          </ac:grpSpMkLst>
        </pc:grpChg>
        <pc:picChg chg="add mod">
          <ac:chgData name="Shirley Serban" userId="7f207fc8-03d1-48c7-9795-2440acc08cbb" providerId="ADAL" clId="{17FCBABE-BB0F-5AEB-A8EA-4422061C88F3}" dt="2025-12-17T05:57:07.614" v="9906"/>
          <ac:picMkLst>
            <pc:docMk/>
            <pc:sldMk cId="2884088555" sldId="2129"/>
            <ac:picMk id="29" creationId="{678D4441-2B4C-76E3-36D4-C15F2BB8E851}"/>
          </ac:picMkLst>
        </pc:picChg>
        <pc:inkChg chg="mod">
          <ac:chgData name="Shirley Serban" userId="7f207fc8-03d1-48c7-9795-2440acc08cbb" providerId="ADAL" clId="{17FCBABE-BB0F-5AEB-A8EA-4422061C88F3}" dt="2025-12-18T03:42:11.434" v="17946" actId="1076"/>
          <ac:inkMkLst>
            <pc:docMk/>
            <pc:sldMk cId="2884088555" sldId="2129"/>
            <ac:inkMk id="4" creationId="{6D8DF43A-A4A8-390F-7147-56CE43C3639D}"/>
          </ac:inkMkLst>
        </pc:inkChg>
        <pc:inkChg chg="mod">
          <ac:chgData name="Shirley Serban" userId="7f207fc8-03d1-48c7-9795-2440acc08cbb" providerId="ADAL" clId="{17FCBABE-BB0F-5AEB-A8EA-4422061C88F3}" dt="2025-12-17T05:55:21.432" v="9889" actId="1076"/>
          <ac:inkMkLst>
            <pc:docMk/>
            <pc:sldMk cId="2884088555" sldId="2129"/>
            <ac:inkMk id="22" creationId="{F08C31F7-E78B-EAB9-BEB1-6738EB0EC53F}"/>
          </ac:inkMkLst>
        </pc:inkChg>
      </pc:sldChg>
      <pc:sldChg chg="add modNotesTx">
        <pc:chgData name="Shirley Serban" userId="7f207fc8-03d1-48c7-9795-2440acc08cbb" providerId="ADAL" clId="{17FCBABE-BB0F-5AEB-A8EA-4422061C88F3}" dt="2025-12-29T01:20:45.979" v="18502" actId="20577"/>
        <pc:sldMkLst>
          <pc:docMk/>
          <pc:sldMk cId="4250134913" sldId="2130"/>
        </pc:sldMkLst>
      </pc:sldChg>
      <pc:sldChg chg="addSp delSp modSp add mod ord modClrScheme chgLayout modNotesTx">
        <pc:chgData name="Shirley Serban" userId="7f207fc8-03d1-48c7-9795-2440acc08cbb" providerId="ADAL" clId="{17FCBABE-BB0F-5AEB-A8EA-4422061C88F3}" dt="2025-12-29T01:20:48.746" v="18503" actId="20577"/>
        <pc:sldMkLst>
          <pc:docMk/>
          <pc:sldMk cId="429560415" sldId="2131"/>
        </pc:sldMkLst>
        <pc:spChg chg="add mod ord">
          <ac:chgData name="Shirley Serban" userId="7f207fc8-03d1-48c7-9795-2440acc08cbb" providerId="ADAL" clId="{17FCBABE-BB0F-5AEB-A8EA-4422061C88F3}" dt="2025-12-17T21:30:53.918" v="13723" actId="20577"/>
          <ac:spMkLst>
            <pc:docMk/>
            <pc:sldMk cId="429560415" sldId="2131"/>
            <ac:spMk id="2" creationId="{E31C9E5B-B425-55A9-3585-709AA1E2ABFB}"/>
          </ac:spMkLst>
        </pc:spChg>
        <pc:picChg chg="mod">
          <ac:chgData name="Shirley Serban" userId="7f207fc8-03d1-48c7-9795-2440acc08cbb" providerId="ADAL" clId="{17FCBABE-BB0F-5AEB-A8EA-4422061C88F3}" dt="2025-12-17T21:30:49.737" v="13708" actId="1076"/>
          <ac:picMkLst>
            <pc:docMk/>
            <pc:sldMk cId="429560415" sldId="2131"/>
            <ac:picMk id="6" creationId="{90009355-0E06-94BA-6B55-41E12CAECA00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5-12-29T01:20:54.413" v="18505" actId="20577"/>
        <pc:sldMkLst>
          <pc:docMk/>
          <pc:sldMk cId="3915581922" sldId="2132"/>
        </pc:sldMkLst>
        <pc:spChg chg="mod">
          <ac:chgData name="Shirley Serban" userId="7f207fc8-03d1-48c7-9795-2440acc08cbb" providerId="ADAL" clId="{17FCBABE-BB0F-5AEB-A8EA-4422061C88F3}" dt="2025-12-17T22:10:37.949" v="15531" actId="20577"/>
          <ac:spMkLst>
            <pc:docMk/>
            <pc:sldMk cId="3915581922" sldId="2132"/>
            <ac:spMk id="2" creationId="{8BC4DE05-0ED6-E1F5-9136-653D897D0132}"/>
          </ac:spMkLst>
        </pc:spChg>
        <pc:picChg chg="add mod">
          <ac:chgData name="Shirley Serban" userId="7f207fc8-03d1-48c7-9795-2440acc08cbb" providerId="ADAL" clId="{17FCBABE-BB0F-5AEB-A8EA-4422061C88F3}" dt="2025-12-22T21:12:33.422" v="18319" actId="1076"/>
          <ac:picMkLst>
            <pc:docMk/>
            <pc:sldMk cId="3915581922" sldId="2132"/>
            <ac:picMk id="6" creationId="{E66EBF75-683B-8D1A-6D0D-95298FB1A40A}"/>
          </ac:picMkLst>
        </pc:picChg>
      </pc:sldChg>
      <pc:sldChg chg="addSp delSp modSp add del mod modTransition modClrScheme delAnim modAnim chgLayout modNotesTx">
        <pc:chgData name="Shirley Serban" userId="7f207fc8-03d1-48c7-9795-2440acc08cbb" providerId="ADAL" clId="{17FCBABE-BB0F-5AEB-A8EA-4422061C88F3}" dt="2025-12-29T01:21:10.705" v="18512" actId="20577"/>
        <pc:sldMkLst>
          <pc:docMk/>
          <pc:sldMk cId="3922957210" sldId="2133"/>
        </pc:sldMkLst>
        <pc:spChg chg="add mod ord">
          <ac:chgData name="Shirley Serban" userId="7f207fc8-03d1-48c7-9795-2440acc08cbb" providerId="ADAL" clId="{17FCBABE-BB0F-5AEB-A8EA-4422061C88F3}" dt="2025-12-21T19:33:14.409" v="18258" actId="20577"/>
          <ac:spMkLst>
            <pc:docMk/>
            <pc:sldMk cId="3922957210" sldId="2133"/>
            <ac:spMk id="3" creationId="{461F797B-271E-FD3B-6541-7A73BA64A25A}"/>
          </ac:spMkLst>
        </pc:spChg>
        <pc:picChg chg="add mod">
          <ac:chgData name="Shirley Serban" userId="7f207fc8-03d1-48c7-9795-2440acc08cbb" providerId="ADAL" clId="{17FCBABE-BB0F-5AEB-A8EA-4422061C88F3}" dt="2025-12-23T01:24:02.204" v="18479"/>
          <ac:picMkLst>
            <pc:docMk/>
            <pc:sldMk cId="3922957210" sldId="2133"/>
            <ac:picMk id="2" creationId="{D9437011-533B-59B2-267C-2CD29E3EA78B}"/>
          </ac:picMkLst>
        </pc:picChg>
        <pc:picChg chg="add mod">
          <ac:chgData name="Shirley Serban" userId="7f207fc8-03d1-48c7-9795-2440acc08cbb" providerId="ADAL" clId="{17FCBABE-BB0F-5AEB-A8EA-4422061C88F3}" dt="2025-12-23T01:24:02.204" v="18479"/>
          <ac:picMkLst>
            <pc:docMk/>
            <pc:sldMk cId="3922957210" sldId="2133"/>
            <ac:picMk id="5" creationId="{4EC2B538-C180-63A9-3D9A-7C4148BC0F3B}"/>
          </ac:picMkLst>
        </pc:picChg>
        <pc:picChg chg="add mod">
          <ac:chgData name="Shirley Serban" userId="7f207fc8-03d1-48c7-9795-2440acc08cbb" providerId="ADAL" clId="{17FCBABE-BB0F-5AEB-A8EA-4422061C88F3}" dt="2025-12-23T01:24:02.204" v="18479"/>
          <ac:picMkLst>
            <pc:docMk/>
            <pc:sldMk cId="3922957210" sldId="2133"/>
            <ac:picMk id="9" creationId="{8E372256-287C-C230-C090-3A72F0A3554C}"/>
          </ac:picMkLst>
        </pc:picChg>
      </pc:sldChg>
      <pc:sldChg chg="addSp delSp modSp add del mod modTransition modClrScheme delAnim modAnim chgLayout modNotesTx">
        <pc:chgData name="Shirley Serban" userId="7f207fc8-03d1-48c7-9795-2440acc08cbb" providerId="ADAL" clId="{17FCBABE-BB0F-5AEB-A8EA-4422061C88F3}" dt="2025-12-29T01:21:12.807" v="18513" actId="20577"/>
        <pc:sldMkLst>
          <pc:docMk/>
          <pc:sldMk cId="2239070879" sldId="2134"/>
        </pc:sldMkLst>
        <pc:spChg chg="add mod ord">
          <ac:chgData name="Shirley Serban" userId="7f207fc8-03d1-48c7-9795-2440acc08cbb" providerId="ADAL" clId="{17FCBABE-BB0F-5AEB-A8EA-4422061C88F3}" dt="2025-12-21T19:33:34.132" v="18264"/>
          <ac:spMkLst>
            <pc:docMk/>
            <pc:sldMk cId="2239070879" sldId="2134"/>
            <ac:spMk id="3" creationId="{150DB0EB-C60E-279B-FFEF-46B02105763E}"/>
          </ac:spMkLst>
        </pc:spChg>
        <pc:picChg chg="add mod">
          <ac:chgData name="Shirley Serban" userId="7f207fc8-03d1-48c7-9795-2440acc08cbb" providerId="ADAL" clId="{17FCBABE-BB0F-5AEB-A8EA-4422061C88F3}" dt="2025-12-23T01:24:17.474" v="18481"/>
          <ac:picMkLst>
            <pc:docMk/>
            <pc:sldMk cId="2239070879" sldId="2134"/>
            <ac:picMk id="2" creationId="{8C9D12DC-5837-A55D-15F1-2FCD11B2225D}"/>
          </ac:picMkLst>
        </pc:picChg>
      </pc:sldChg>
      <pc:sldChg chg="addSp delSp modSp add del mod modTransition modClrScheme delAnim modAnim chgLayout modNotesTx">
        <pc:chgData name="Shirley Serban" userId="7f207fc8-03d1-48c7-9795-2440acc08cbb" providerId="ADAL" clId="{17FCBABE-BB0F-5AEB-A8EA-4422061C88F3}" dt="2025-12-29T01:21:15.168" v="18514" actId="20577"/>
        <pc:sldMkLst>
          <pc:docMk/>
          <pc:sldMk cId="3099089759" sldId="2135"/>
        </pc:sldMkLst>
        <pc:spChg chg="add mod ord">
          <ac:chgData name="Shirley Serban" userId="7f207fc8-03d1-48c7-9795-2440acc08cbb" providerId="ADAL" clId="{17FCBABE-BB0F-5AEB-A8EA-4422061C88F3}" dt="2025-12-21T19:33:50.161" v="18269" actId="20577"/>
          <ac:spMkLst>
            <pc:docMk/>
            <pc:sldMk cId="3099089759" sldId="2135"/>
            <ac:spMk id="4" creationId="{8545FC86-574D-F231-989F-17E3E1AF58A7}"/>
          </ac:spMkLst>
        </pc:spChg>
        <pc:picChg chg="add mod">
          <ac:chgData name="Shirley Serban" userId="7f207fc8-03d1-48c7-9795-2440acc08cbb" providerId="ADAL" clId="{17FCBABE-BB0F-5AEB-A8EA-4422061C88F3}" dt="2025-12-23T01:24:32.380" v="18483"/>
          <ac:picMkLst>
            <pc:docMk/>
            <pc:sldMk cId="3099089759" sldId="2135"/>
            <ac:picMk id="2" creationId="{4F92963A-52B1-10E1-BE0D-78738023206A}"/>
          </ac:picMkLst>
        </pc:picChg>
        <pc:picChg chg="add mod">
          <ac:chgData name="Shirley Serban" userId="7f207fc8-03d1-48c7-9795-2440acc08cbb" providerId="ADAL" clId="{17FCBABE-BB0F-5AEB-A8EA-4422061C88F3}" dt="2025-12-23T01:24:32.380" v="18483"/>
          <ac:picMkLst>
            <pc:docMk/>
            <pc:sldMk cId="3099089759" sldId="2135"/>
            <ac:picMk id="5" creationId="{9247E066-AB46-D523-333B-42DB91F5D026}"/>
          </ac:picMkLst>
        </pc:picChg>
      </pc:sldChg>
      <pc:sldChg chg="addSp delSp modSp add del mod modTransition modClrScheme delAnim modAnim chgLayout modNotesTx">
        <pc:chgData name="Shirley Serban" userId="7f207fc8-03d1-48c7-9795-2440acc08cbb" providerId="ADAL" clId="{17FCBABE-BB0F-5AEB-A8EA-4422061C88F3}" dt="2025-12-29T01:21:17.332" v="18515" actId="20577"/>
        <pc:sldMkLst>
          <pc:docMk/>
          <pc:sldMk cId="43604899" sldId="2136"/>
        </pc:sldMkLst>
        <pc:spChg chg="add mod ord">
          <ac:chgData name="Shirley Serban" userId="7f207fc8-03d1-48c7-9795-2440acc08cbb" providerId="ADAL" clId="{17FCBABE-BB0F-5AEB-A8EA-4422061C88F3}" dt="2025-12-21T19:34:01.529" v="18274" actId="20577"/>
          <ac:spMkLst>
            <pc:docMk/>
            <pc:sldMk cId="43604899" sldId="2136"/>
            <ac:spMk id="3" creationId="{C0176D27-CB6F-922D-CB57-E87E9BD426B0}"/>
          </ac:spMkLst>
        </pc:spChg>
        <pc:picChg chg="add mod">
          <ac:chgData name="Shirley Serban" userId="7f207fc8-03d1-48c7-9795-2440acc08cbb" providerId="ADAL" clId="{17FCBABE-BB0F-5AEB-A8EA-4422061C88F3}" dt="2025-12-23T01:24:48.654" v="18485"/>
          <ac:picMkLst>
            <pc:docMk/>
            <pc:sldMk cId="43604899" sldId="2136"/>
            <ac:picMk id="2" creationId="{37C24863-BD84-06FC-8C58-5FE101AA91EB}"/>
          </ac:picMkLst>
        </pc:picChg>
        <pc:picChg chg="add mod">
          <ac:chgData name="Shirley Serban" userId="7f207fc8-03d1-48c7-9795-2440acc08cbb" providerId="ADAL" clId="{17FCBABE-BB0F-5AEB-A8EA-4422061C88F3}" dt="2025-12-23T01:24:48.654" v="18485"/>
          <ac:picMkLst>
            <pc:docMk/>
            <pc:sldMk cId="43604899" sldId="2136"/>
            <ac:picMk id="4" creationId="{4E32E544-0CE4-4127-D43D-BD5A70E0D40D}"/>
          </ac:picMkLst>
        </pc:picChg>
      </pc:sldChg>
      <pc:sldChg chg="addSp delSp modSp add del mod modTransition modClrScheme delAnim modAnim chgLayout modNotesTx">
        <pc:chgData name="Shirley Serban" userId="7f207fc8-03d1-48c7-9795-2440acc08cbb" providerId="ADAL" clId="{17FCBABE-BB0F-5AEB-A8EA-4422061C88F3}" dt="2025-12-29T01:21:19.929" v="18517" actId="20577"/>
        <pc:sldMkLst>
          <pc:docMk/>
          <pc:sldMk cId="2319091621" sldId="2137"/>
        </pc:sldMkLst>
        <pc:spChg chg="add mod ord">
          <ac:chgData name="Shirley Serban" userId="7f207fc8-03d1-48c7-9795-2440acc08cbb" providerId="ADAL" clId="{17FCBABE-BB0F-5AEB-A8EA-4422061C88F3}" dt="2025-12-21T19:34:13.625" v="18279" actId="20577"/>
          <ac:spMkLst>
            <pc:docMk/>
            <pc:sldMk cId="2319091621" sldId="2137"/>
            <ac:spMk id="3" creationId="{9EE42266-404D-CC63-C1B0-AC22FEB5B0BE}"/>
          </ac:spMkLst>
        </pc:spChg>
        <pc:picChg chg="add mod">
          <ac:chgData name="Shirley Serban" userId="7f207fc8-03d1-48c7-9795-2440acc08cbb" providerId="ADAL" clId="{17FCBABE-BB0F-5AEB-A8EA-4422061C88F3}" dt="2025-12-23T01:25:01.953" v="18487"/>
          <ac:picMkLst>
            <pc:docMk/>
            <pc:sldMk cId="2319091621" sldId="2137"/>
            <ac:picMk id="2" creationId="{AB1C40C9-3345-4EC4-617E-839C0846D6CB}"/>
          </ac:picMkLst>
        </pc:picChg>
        <pc:picChg chg="add mod">
          <ac:chgData name="Shirley Serban" userId="7f207fc8-03d1-48c7-9795-2440acc08cbb" providerId="ADAL" clId="{17FCBABE-BB0F-5AEB-A8EA-4422061C88F3}" dt="2025-12-23T01:25:01.953" v="18487"/>
          <ac:picMkLst>
            <pc:docMk/>
            <pc:sldMk cId="2319091621" sldId="2137"/>
            <ac:picMk id="8" creationId="{18ACCBA5-BCED-EF86-2AE2-2942F4C47A64}"/>
          </ac:picMkLst>
        </pc:picChg>
        <pc:picChg chg="add mod">
          <ac:chgData name="Shirley Serban" userId="7f207fc8-03d1-48c7-9795-2440acc08cbb" providerId="ADAL" clId="{17FCBABE-BB0F-5AEB-A8EA-4422061C88F3}" dt="2025-12-23T01:25:01.953" v="18487"/>
          <ac:picMkLst>
            <pc:docMk/>
            <pc:sldMk cId="2319091621" sldId="2137"/>
            <ac:picMk id="10" creationId="{2672A60E-357E-1988-120B-F3EE21F185EB}"/>
          </ac:picMkLst>
        </pc:picChg>
        <pc:picChg chg="add mod">
          <ac:chgData name="Shirley Serban" userId="7f207fc8-03d1-48c7-9795-2440acc08cbb" providerId="ADAL" clId="{17FCBABE-BB0F-5AEB-A8EA-4422061C88F3}" dt="2025-12-23T01:25:01.953" v="18487"/>
          <ac:picMkLst>
            <pc:docMk/>
            <pc:sldMk cId="2319091621" sldId="2137"/>
            <ac:picMk id="12" creationId="{21994804-20F1-919E-3F0D-0B4AA410FA5A}"/>
          </ac:picMkLst>
        </pc:picChg>
        <pc:picChg chg="add mod">
          <ac:chgData name="Shirley Serban" userId="7f207fc8-03d1-48c7-9795-2440acc08cbb" providerId="ADAL" clId="{17FCBABE-BB0F-5AEB-A8EA-4422061C88F3}" dt="2025-12-23T01:25:01.953" v="18487"/>
          <ac:picMkLst>
            <pc:docMk/>
            <pc:sldMk cId="2319091621" sldId="2137"/>
            <ac:picMk id="15" creationId="{9C2F1722-2FE1-C616-1BFB-F10F4B83D4E9}"/>
          </ac:picMkLst>
        </pc:picChg>
        <pc:picChg chg="add mod">
          <ac:chgData name="Shirley Serban" userId="7f207fc8-03d1-48c7-9795-2440acc08cbb" providerId="ADAL" clId="{17FCBABE-BB0F-5AEB-A8EA-4422061C88F3}" dt="2025-12-23T01:25:01.953" v="18487"/>
          <ac:picMkLst>
            <pc:docMk/>
            <pc:sldMk cId="2319091621" sldId="2137"/>
            <ac:picMk id="16" creationId="{504057FE-DC63-A4D6-C56D-52E690C318A2}"/>
          </ac:picMkLst>
        </pc:picChg>
        <pc:picChg chg="add mod">
          <ac:chgData name="Shirley Serban" userId="7f207fc8-03d1-48c7-9795-2440acc08cbb" providerId="ADAL" clId="{17FCBABE-BB0F-5AEB-A8EA-4422061C88F3}" dt="2025-12-23T01:25:01.953" v="18487"/>
          <ac:picMkLst>
            <pc:docMk/>
            <pc:sldMk cId="2319091621" sldId="2137"/>
            <ac:picMk id="17" creationId="{B6064748-0B2D-EFCA-7136-B25D0FAB9243}"/>
          </ac:picMkLst>
        </pc:picChg>
      </pc:sldChg>
      <pc:sldChg chg="addSp delSp modSp add mod modClrScheme chgLayout modNotesTx">
        <pc:chgData name="Shirley Serban" userId="7f207fc8-03d1-48c7-9795-2440acc08cbb" providerId="ADAL" clId="{17FCBABE-BB0F-5AEB-A8EA-4422061C88F3}" dt="2025-12-29T01:21:08.053" v="18511" actId="20577"/>
        <pc:sldMkLst>
          <pc:docMk/>
          <pc:sldMk cId="997432390" sldId="2138"/>
        </pc:sldMkLst>
        <pc:spChg chg="add mod ord">
          <ac:chgData name="Shirley Serban" userId="7f207fc8-03d1-48c7-9795-2440acc08cbb" providerId="ADAL" clId="{17FCBABE-BB0F-5AEB-A8EA-4422061C88F3}" dt="2025-12-18T03:12:16.553" v="16432"/>
          <ac:spMkLst>
            <pc:docMk/>
            <pc:sldMk cId="997432390" sldId="2138"/>
            <ac:spMk id="3" creationId="{2B077883-577C-E1E0-7A1A-1C71EDE878F2}"/>
          </ac:spMkLst>
        </pc:spChg>
        <pc:picChg chg="add mod">
          <ac:chgData name="Shirley Serban" userId="7f207fc8-03d1-48c7-9795-2440acc08cbb" providerId="ADAL" clId="{17FCBABE-BB0F-5AEB-A8EA-4422061C88F3}" dt="2025-12-18T03:39:56.687" v="17876" actId="962"/>
          <ac:picMkLst>
            <pc:docMk/>
            <pc:sldMk cId="997432390" sldId="2138"/>
            <ac:picMk id="9" creationId="{D4F3AEE3-E681-AF65-8CDF-FF7ECA495323}"/>
          </ac:picMkLst>
        </pc:picChg>
      </pc:sldChg>
      <pc:sldChg chg="modSp add mod modNotesTx">
        <pc:chgData name="Shirley Serban" userId="7f207fc8-03d1-48c7-9795-2440acc08cbb" providerId="ADAL" clId="{17FCBABE-BB0F-5AEB-A8EA-4422061C88F3}" dt="2025-12-29T01:21:36.361" v="18524" actId="20577"/>
        <pc:sldMkLst>
          <pc:docMk/>
          <pc:sldMk cId="768572829" sldId="2144"/>
        </pc:sldMkLst>
        <pc:spChg chg="mod">
          <ac:chgData name="Shirley Serban" userId="7f207fc8-03d1-48c7-9795-2440acc08cbb" providerId="ADAL" clId="{17FCBABE-BB0F-5AEB-A8EA-4422061C88F3}" dt="2025-12-18T03:22:45.773" v="17671" actId="20577"/>
          <ac:spMkLst>
            <pc:docMk/>
            <pc:sldMk cId="768572829" sldId="2144"/>
            <ac:spMk id="6" creationId="{47A02C69-F54B-DDDB-B55D-990776B3D7D3}"/>
          </ac:spMkLst>
        </pc:spChg>
        <pc:picChg chg="mod">
          <ac:chgData name="Shirley Serban" userId="7f207fc8-03d1-48c7-9795-2440acc08cbb" providerId="ADAL" clId="{17FCBABE-BB0F-5AEB-A8EA-4422061C88F3}" dt="2025-12-18T03:27:18.289" v="17724"/>
          <ac:picMkLst>
            <pc:docMk/>
            <pc:sldMk cId="768572829" sldId="2144"/>
            <ac:picMk id="2" creationId="{845CA700-3AF7-8457-D210-8D2E410A9923}"/>
          </ac:picMkLst>
        </pc:picChg>
        <pc:picChg chg="mod">
          <ac:chgData name="Shirley Serban" userId="7f207fc8-03d1-48c7-9795-2440acc08cbb" providerId="ADAL" clId="{17FCBABE-BB0F-5AEB-A8EA-4422061C88F3}" dt="2025-12-19T02:42:27.748" v="18221" actId="14826"/>
          <ac:picMkLst>
            <pc:docMk/>
            <pc:sldMk cId="768572829" sldId="2144"/>
            <ac:picMk id="4" creationId="{20BACDB1-ECD5-AB2F-7748-9CCE7AD3926D}"/>
          </ac:picMkLst>
        </pc:picChg>
      </pc:sldChg>
      <pc:sldChg chg="modSp add mod modTransition modNotesTx">
        <pc:chgData name="Shirley Serban" userId="7f207fc8-03d1-48c7-9795-2440acc08cbb" providerId="ADAL" clId="{17FCBABE-BB0F-5AEB-A8EA-4422061C88F3}" dt="2025-12-29T01:21:33.402" v="18523" actId="20577"/>
        <pc:sldMkLst>
          <pc:docMk/>
          <pc:sldMk cId="2881802294" sldId="2145"/>
        </pc:sldMkLst>
        <pc:spChg chg="mod">
          <ac:chgData name="Shirley Serban" userId="7f207fc8-03d1-48c7-9795-2440acc08cbb" providerId="ADAL" clId="{17FCBABE-BB0F-5AEB-A8EA-4422061C88F3}" dt="2025-12-18T03:22:23.295" v="17635" actId="20577"/>
          <ac:spMkLst>
            <pc:docMk/>
            <pc:sldMk cId="2881802294" sldId="2145"/>
            <ac:spMk id="6" creationId="{8DBD0F94-FBC6-8174-DA40-F4E9D60B14A0}"/>
          </ac:spMkLst>
        </pc:spChg>
        <pc:picChg chg="mod">
          <ac:chgData name="Shirley Serban" userId="7f207fc8-03d1-48c7-9795-2440acc08cbb" providerId="ADAL" clId="{17FCBABE-BB0F-5AEB-A8EA-4422061C88F3}" dt="2025-12-19T02:42:20.488" v="18220" actId="14826"/>
          <ac:picMkLst>
            <pc:docMk/>
            <pc:sldMk cId="2881802294" sldId="2145"/>
            <ac:picMk id="4" creationId="{7716A1CC-F049-C39A-73D9-6DA62722F990}"/>
          </ac:picMkLst>
        </pc:picChg>
      </pc:sldChg>
      <pc:sldChg chg="modSp add mod modNotesTx">
        <pc:chgData name="Shirley Serban" userId="7f207fc8-03d1-48c7-9795-2440acc08cbb" providerId="ADAL" clId="{17FCBABE-BB0F-5AEB-A8EA-4422061C88F3}" dt="2025-12-30T23:01:24.484" v="18567" actId="20577"/>
        <pc:sldMkLst>
          <pc:docMk/>
          <pc:sldMk cId="3232865579" sldId="2146"/>
        </pc:sldMkLst>
        <pc:spChg chg="mod">
          <ac:chgData name="Shirley Serban" userId="7f207fc8-03d1-48c7-9795-2440acc08cbb" providerId="ADAL" clId="{17FCBABE-BB0F-5AEB-A8EA-4422061C88F3}" dt="2025-12-30T23:01:24.484" v="18567" actId="20577"/>
          <ac:spMkLst>
            <pc:docMk/>
            <pc:sldMk cId="3232865579" sldId="2146"/>
            <ac:spMk id="6" creationId="{FC91919C-0ED3-82C0-F375-431D78B3AC06}"/>
          </ac:spMkLst>
        </pc:spChg>
        <pc:picChg chg="mod">
          <ac:chgData name="Shirley Serban" userId="7f207fc8-03d1-48c7-9795-2440acc08cbb" providerId="ADAL" clId="{17FCBABE-BB0F-5AEB-A8EA-4422061C88F3}" dt="2025-12-19T02:42:37.987" v="18222" actId="14826"/>
          <ac:picMkLst>
            <pc:docMk/>
            <pc:sldMk cId="3232865579" sldId="2146"/>
            <ac:picMk id="4" creationId="{8EF63395-960F-65F1-E1A3-2F952B74F86C}"/>
          </ac:picMkLst>
        </pc:picChg>
      </pc:sldChg>
      <pc:sldChg chg="modSp add modNotesTx">
        <pc:chgData name="Shirley Serban" userId="7f207fc8-03d1-48c7-9795-2440acc08cbb" providerId="ADAL" clId="{17FCBABE-BB0F-5AEB-A8EA-4422061C88F3}" dt="2025-12-29T01:21:45.043" v="18527" actId="20577"/>
        <pc:sldMkLst>
          <pc:docMk/>
          <pc:sldMk cId="965285948" sldId="2147"/>
        </pc:sldMkLst>
        <pc:picChg chg="mod">
          <ac:chgData name="Shirley Serban" userId="7f207fc8-03d1-48c7-9795-2440acc08cbb" providerId="ADAL" clId="{17FCBABE-BB0F-5AEB-A8EA-4422061C88F3}" dt="2025-12-19T02:42:45.991" v="18223" actId="14826"/>
          <ac:picMkLst>
            <pc:docMk/>
            <pc:sldMk cId="965285948" sldId="2147"/>
            <ac:picMk id="4" creationId="{AB452AB6-371F-7D6C-2E24-E3D4F325A9EC}"/>
          </ac:picMkLst>
        </pc:picChg>
      </pc:sldChg>
      <pc:sldChg chg="modSp add modNotesTx">
        <pc:chgData name="Shirley Serban" userId="7f207fc8-03d1-48c7-9795-2440acc08cbb" providerId="ADAL" clId="{17FCBABE-BB0F-5AEB-A8EA-4422061C88F3}" dt="2025-12-29T01:21:47.604" v="18528" actId="20577"/>
        <pc:sldMkLst>
          <pc:docMk/>
          <pc:sldMk cId="3288693184" sldId="2148"/>
        </pc:sldMkLst>
        <pc:picChg chg="mod">
          <ac:chgData name="Shirley Serban" userId="7f207fc8-03d1-48c7-9795-2440acc08cbb" providerId="ADAL" clId="{17FCBABE-BB0F-5AEB-A8EA-4422061C88F3}" dt="2025-12-19T02:42:54.129" v="18224" actId="14826"/>
          <ac:picMkLst>
            <pc:docMk/>
            <pc:sldMk cId="3288693184" sldId="2148"/>
            <ac:picMk id="4" creationId="{FA2F0E7E-B4DA-2755-BC33-849C1988D71D}"/>
          </ac:picMkLst>
        </pc:picChg>
      </pc:sldChg>
      <pc:sldChg chg="delSp modSp add mod delAnim modNotesTx">
        <pc:chgData name="Shirley Serban" userId="7f207fc8-03d1-48c7-9795-2440acc08cbb" providerId="ADAL" clId="{17FCBABE-BB0F-5AEB-A8EA-4422061C88F3}" dt="2025-12-29T01:24:31.930" v="18538" actId="20577"/>
        <pc:sldMkLst>
          <pc:docMk/>
          <pc:sldMk cId="3050839198" sldId="2149"/>
        </pc:sldMkLst>
        <pc:picChg chg="mod">
          <ac:chgData name="Shirley Serban" userId="7f207fc8-03d1-48c7-9795-2440acc08cbb" providerId="ADAL" clId="{17FCBABE-BB0F-5AEB-A8EA-4422061C88F3}" dt="2025-12-19T02:43:00.818" v="18225" actId="14826"/>
          <ac:picMkLst>
            <pc:docMk/>
            <pc:sldMk cId="3050839198" sldId="2149"/>
            <ac:picMk id="4" creationId="{4608A44C-094D-5877-A7B6-FA38E73F21C3}"/>
          </ac:picMkLst>
        </pc:picChg>
      </pc:sldChg>
      <pc:sldChg chg="modSp add mod modNotesTx">
        <pc:chgData name="Shirley Serban" userId="7f207fc8-03d1-48c7-9795-2440acc08cbb" providerId="ADAL" clId="{17FCBABE-BB0F-5AEB-A8EA-4422061C88F3}" dt="2025-12-30T23:01:33.288" v="18577" actId="20577"/>
        <pc:sldMkLst>
          <pc:docMk/>
          <pc:sldMk cId="3033621867" sldId="2150"/>
        </pc:sldMkLst>
        <pc:spChg chg="mod">
          <ac:chgData name="Shirley Serban" userId="7f207fc8-03d1-48c7-9795-2440acc08cbb" providerId="ADAL" clId="{17FCBABE-BB0F-5AEB-A8EA-4422061C88F3}" dt="2025-12-30T23:01:33.288" v="18577" actId="20577"/>
          <ac:spMkLst>
            <pc:docMk/>
            <pc:sldMk cId="3033621867" sldId="2150"/>
            <ac:spMk id="6" creationId="{A8A51022-A666-C577-4067-7D0F1CE1BC79}"/>
          </ac:spMkLst>
        </pc:spChg>
        <pc:picChg chg="mod">
          <ac:chgData name="Shirley Serban" userId="7f207fc8-03d1-48c7-9795-2440acc08cbb" providerId="ADAL" clId="{17FCBABE-BB0F-5AEB-A8EA-4422061C88F3}" dt="2025-12-19T02:43:17.607" v="18226" actId="14826"/>
          <ac:picMkLst>
            <pc:docMk/>
            <pc:sldMk cId="3033621867" sldId="2150"/>
            <ac:picMk id="4" creationId="{EB9ABBCF-FFBE-8D33-A79B-0FD91ACA3887}"/>
          </ac:picMkLst>
        </pc:picChg>
      </pc:sldChg>
      <pc:sldChg chg="modSp add modNotesTx">
        <pc:chgData name="Shirley Serban" userId="7f207fc8-03d1-48c7-9795-2440acc08cbb" providerId="ADAL" clId="{17FCBABE-BB0F-5AEB-A8EA-4422061C88F3}" dt="2025-12-29T01:23:22.083" v="18531" actId="20577"/>
        <pc:sldMkLst>
          <pc:docMk/>
          <pc:sldMk cId="3819900923" sldId="2151"/>
        </pc:sldMkLst>
        <pc:picChg chg="mod">
          <ac:chgData name="Shirley Serban" userId="7f207fc8-03d1-48c7-9795-2440acc08cbb" providerId="ADAL" clId="{17FCBABE-BB0F-5AEB-A8EA-4422061C88F3}" dt="2025-12-19T02:43:24.316" v="18227" actId="14826"/>
          <ac:picMkLst>
            <pc:docMk/>
            <pc:sldMk cId="3819900923" sldId="2151"/>
            <ac:picMk id="4" creationId="{BAE15AF8-9FD8-836D-8B46-322849FD5122}"/>
          </ac:picMkLst>
        </pc:picChg>
      </pc:sldChg>
      <pc:sldChg chg="modSp add modNotesTx">
        <pc:chgData name="Shirley Serban" userId="7f207fc8-03d1-48c7-9795-2440acc08cbb" providerId="ADAL" clId="{17FCBABE-BB0F-5AEB-A8EA-4422061C88F3}" dt="2025-12-29T01:23:24.124" v="18532" actId="20577"/>
        <pc:sldMkLst>
          <pc:docMk/>
          <pc:sldMk cId="2810757068" sldId="2152"/>
        </pc:sldMkLst>
        <pc:picChg chg="mod">
          <ac:chgData name="Shirley Serban" userId="7f207fc8-03d1-48c7-9795-2440acc08cbb" providerId="ADAL" clId="{17FCBABE-BB0F-5AEB-A8EA-4422061C88F3}" dt="2025-12-19T02:43:32.562" v="18228" actId="14826"/>
          <ac:picMkLst>
            <pc:docMk/>
            <pc:sldMk cId="2810757068" sldId="2152"/>
            <ac:picMk id="4" creationId="{422EEBF2-E47A-5009-837D-7430E7DEDC3B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5-12-29T01:23:51.333" v="18534" actId="20577"/>
        <pc:sldMkLst>
          <pc:docMk/>
          <pc:sldMk cId="3252720513" sldId="2153"/>
        </pc:sldMkLst>
        <pc:picChg chg="mod">
          <ac:chgData name="Shirley Serban" userId="7f207fc8-03d1-48c7-9795-2440acc08cbb" providerId="ADAL" clId="{17FCBABE-BB0F-5AEB-A8EA-4422061C88F3}" dt="2025-12-19T02:43:39.475" v="18229" actId="14826"/>
          <ac:picMkLst>
            <pc:docMk/>
            <pc:sldMk cId="3252720513" sldId="2153"/>
            <ac:picMk id="4" creationId="{CEFA886D-C385-EBC1-E3D9-66FFBE8A8BEA}"/>
          </ac:picMkLst>
        </pc:picChg>
      </pc:sldChg>
      <pc:sldChg chg="modSp add mod modNotesTx">
        <pc:chgData name="Shirley Serban" userId="7f207fc8-03d1-48c7-9795-2440acc08cbb" providerId="ADAL" clId="{17FCBABE-BB0F-5AEB-A8EA-4422061C88F3}" dt="2025-12-29T01:20:56.555" v="18506" actId="20577"/>
        <pc:sldMkLst>
          <pc:docMk/>
          <pc:sldMk cId="1687154470" sldId="2157"/>
        </pc:sldMkLst>
        <pc:picChg chg="mod">
          <ac:chgData name="Shirley Serban" userId="7f207fc8-03d1-48c7-9795-2440acc08cbb" providerId="ADAL" clId="{17FCBABE-BB0F-5AEB-A8EA-4422061C88F3}" dt="2025-12-22T21:13:10.714" v="18324" actId="1076"/>
          <ac:picMkLst>
            <pc:docMk/>
            <pc:sldMk cId="1687154470" sldId="2157"/>
            <ac:picMk id="6" creationId="{D0C6070C-C6C1-2A8E-C445-BF4701BED2F6}"/>
          </ac:picMkLst>
        </pc:picChg>
        <pc:picChg chg="mod">
          <ac:chgData name="Shirley Serban" userId="7f207fc8-03d1-48c7-9795-2440acc08cbb" providerId="ADAL" clId="{17FCBABE-BB0F-5AEB-A8EA-4422061C88F3}" dt="2025-12-22T21:13:10.714" v="18324" actId="1076"/>
          <ac:picMkLst>
            <pc:docMk/>
            <pc:sldMk cId="1687154470" sldId="2157"/>
            <ac:picMk id="7" creationId="{CF40AAC3-4EE3-E097-76D0-D9EA7E253565}"/>
          </ac:picMkLst>
        </pc:picChg>
        <pc:picChg chg="mod">
          <ac:chgData name="Shirley Serban" userId="7f207fc8-03d1-48c7-9795-2440acc08cbb" providerId="ADAL" clId="{17FCBABE-BB0F-5AEB-A8EA-4422061C88F3}" dt="2025-12-22T21:28:26.028" v="18465" actId="167"/>
          <ac:picMkLst>
            <pc:docMk/>
            <pc:sldMk cId="1687154470" sldId="2157"/>
            <ac:picMk id="8" creationId="{0902FC45-1798-F2B9-CE5E-645735C4FE87}"/>
          </ac:picMkLst>
        </pc:picChg>
      </pc:sldChg>
      <pc:sldChg chg="modSp add mod modNotesTx">
        <pc:chgData name="Shirley Serban" userId="7f207fc8-03d1-48c7-9795-2440acc08cbb" providerId="ADAL" clId="{17FCBABE-BB0F-5AEB-A8EA-4422061C88F3}" dt="2025-12-29T01:20:58.808" v="18507" actId="20577"/>
        <pc:sldMkLst>
          <pc:docMk/>
          <pc:sldMk cId="2684389199" sldId="2158"/>
        </pc:sldMkLst>
        <pc:picChg chg="mod">
          <ac:chgData name="Shirley Serban" userId="7f207fc8-03d1-48c7-9795-2440acc08cbb" providerId="ADAL" clId="{17FCBABE-BB0F-5AEB-A8EA-4422061C88F3}" dt="2025-12-22T21:13:50.908" v="18329" actId="1076"/>
          <ac:picMkLst>
            <pc:docMk/>
            <pc:sldMk cId="2684389199" sldId="2158"/>
            <ac:picMk id="5" creationId="{EF68A526-589F-9753-9258-E5EE9784D4BE}"/>
          </ac:picMkLst>
        </pc:picChg>
      </pc:sldChg>
      <pc:sldChg chg="modSp add mod modNotesTx">
        <pc:chgData name="Shirley Serban" userId="7f207fc8-03d1-48c7-9795-2440acc08cbb" providerId="ADAL" clId="{17FCBABE-BB0F-5AEB-A8EA-4422061C88F3}" dt="2025-12-29T01:21:00.404" v="18508" actId="20577"/>
        <pc:sldMkLst>
          <pc:docMk/>
          <pc:sldMk cId="4159242787" sldId="2159"/>
        </pc:sldMkLst>
        <pc:picChg chg="mod">
          <ac:chgData name="Shirley Serban" userId="7f207fc8-03d1-48c7-9795-2440acc08cbb" providerId="ADAL" clId="{17FCBABE-BB0F-5AEB-A8EA-4422061C88F3}" dt="2025-12-22T21:58:16.296" v="18473" actId="14826"/>
          <ac:picMkLst>
            <pc:docMk/>
            <pc:sldMk cId="4159242787" sldId="2159"/>
            <ac:picMk id="3" creationId="{411BE48C-9207-8C6C-83AC-DF7825E824E1}"/>
          </ac:picMkLst>
        </pc:picChg>
        <pc:picChg chg="mod">
          <ac:chgData name="Shirley Serban" userId="7f207fc8-03d1-48c7-9795-2440acc08cbb" providerId="ADAL" clId="{17FCBABE-BB0F-5AEB-A8EA-4422061C88F3}" dt="2025-12-22T21:15:19.771" v="18337" actId="1076"/>
          <ac:picMkLst>
            <pc:docMk/>
            <pc:sldMk cId="4159242787" sldId="2159"/>
            <ac:picMk id="6" creationId="{16DAFF6F-64EB-46EF-4448-1E4CF8F6DE70}"/>
          </ac:picMkLst>
        </pc:picChg>
      </pc:sldChg>
      <pc:sldChg chg="modSp add mod modNotesTx">
        <pc:chgData name="Shirley Serban" userId="7f207fc8-03d1-48c7-9795-2440acc08cbb" providerId="ADAL" clId="{17FCBABE-BB0F-5AEB-A8EA-4422061C88F3}" dt="2025-12-29T01:21:02.761" v="18509" actId="20577"/>
        <pc:sldMkLst>
          <pc:docMk/>
          <pc:sldMk cId="1276706135" sldId="2160"/>
        </pc:sldMkLst>
        <pc:picChg chg="mod modCrop">
          <ac:chgData name="Shirley Serban" userId="7f207fc8-03d1-48c7-9795-2440acc08cbb" providerId="ADAL" clId="{17FCBABE-BB0F-5AEB-A8EA-4422061C88F3}" dt="2025-12-22T21:17:04.821" v="18351" actId="167"/>
          <ac:picMkLst>
            <pc:docMk/>
            <pc:sldMk cId="1276706135" sldId="2160"/>
            <ac:picMk id="5" creationId="{52BC3859-F68C-BBC7-AFC4-BF4E3A875ECB}"/>
          </ac:picMkLst>
        </pc:picChg>
        <pc:picChg chg="mod">
          <ac:chgData name="Shirley Serban" userId="7f207fc8-03d1-48c7-9795-2440acc08cbb" providerId="ADAL" clId="{17FCBABE-BB0F-5AEB-A8EA-4422061C88F3}" dt="2025-12-22T21:57:42.631" v="18472" actId="14826"/>
          <ac:picMkLst>
            <pc:docMk/>
            <pc:sldMk cId="1276706135" sldId="2160"/>
            <ac:picMk id="7" creationId="{9F48A39E-C529-6C4B-6302-B505325D63F4}"/>
          </ac:picMkLst>
        </pc:picChg>
      </pc:sldChg>
      <pc:sldChg chg="delSp modSp add mod modAnim modNotesTx">
        <pc:chgData name="Shirley Serban" userId="7f207fc8-03d1-48c7-9795-2440acc08cbb" providerId="ADAL" clId="{17FCBABE-BB0F-5AEB-A8EA-4422061C88F3}" dt="2025-12-29T01:21:05.148" v="18510" actId="20577"/>
        <pc:sldMkLst>
          <pc:docMk/>
          <pc:sldMk cId="1946261558" sldId="2161"/>
        </pc:sldMkLst>
        <pc:picChg chg="mod">
          <ac:chgData name="Shirley Serban" userId="7f207fc8-03d1-48c7-9795-2440acc08cbb" providerId="ADAL" clId="{17FCBABE-BB0F-5AEB-A8EA-4422061C88F3}" dt="2025-12-22T22:11:34.293" v="18475"/>
          <ac:picMkLst>
            <pc:docMk/>
            <pc:sldMk cId="1946261558" sldId="2161"/>
            <ac:picMk id="4" creationId="{12CC83AD-42C7-352C-CBF6-64D38E0A2A15}"/>
          </ac:picMkLst>
        </pc:picChg>
        <pc:picChg chg="mod modCrop">
          <ac:chgData name="Shirley Serban" userId="7f207fc8-03d1-48c7-9795-2440acc08cbb" providerId="ADAL" clId="{17FCBABE-BB0F-5AEB-A8EA-4422061C88F3}" dt="2025-12-22T21:22:07.353" v="18398" actId="732"/>
          <ac:picMkLst>
            <pc:docMk/>
            <pc:sldMk cId="1946261558" sldId="2161"/>
            <ac:picMk id="5" creationId="{26712EE0-2F5A-820F-A0A7-7FBEEDBEFD39}"/>
          </ac:picMkLst>
        </pc:picChg>
        <pc:picChg chg="mod">
          <ac:chgData name="Shirley Serban" userId="7f207fc8-03d1-48c7-9795-2440acc08cbb" providerId="ADAL" clId="{17FCBABE-BB0F-5AEB-A8EA-4422061C88F3}" dt="2025-12-22T21:20:39.830" v="18384" actId="1076"/>
          <ac:picMkLst>
            <pc:docMk/>
            <pc:sldMk cId="1946261558" sldId="2161"/>
            <ac:picMk id="6" creationId="{97DE51F8-70FA-26AD-0C98-788DE028D407}"/>
          </ac:picMkLst>
        </pc:picChg>
        <pc:picChg chg="mod">
          <ac:chgData name="Shirley Serban" userId="7f207fc8-03d1-48c7-9795-2440acc08cbb" providerId="ADAL" clId="{17FCBABE-BB0F-5AEB-A8EA-4422061C88F3}" dt="2025-12-22T21:29:19.112" v="18470"/>
          <ac:picMkLst>
            <pc:docMk/>
            <pc:sldMk cId="1946261558" sldId="2161"/>
            <ac:picMk id="7" creationId="{0F340E4E-C065-74ED-E82E-CDE7DEA1F73C}"/>
          </ac:picMkLst>
        </pc:picChg>
        <pc:picChg chg="mod">
          <ac:chgData name="Shirley Serban" userId="7f207fc8-03d1-48c7-9795-2440acc08cbb" providerId="ADAL" clId="{17FCBABE-BB0F-5AEB-A8EA-4422061C88F3}" dt="2025-12-22T21:20:39.830" v="18384" actId="1076"/>
          <ac:picMkLst>
            <pc:docMk/>
            <pc:sldMk cId="1946261558" sldId="2161"/>
            <ac:picMk id="9" creationId="{65595E8E-8F5F-FEEA-9135-7C0E2F0E100E}"/>
          </ac:picMkLst>
        </pc:picChg>
        <pc:picChg chg="mod">
          <ac:chgData name="Shirley Serban" userId="7f207fc8-03d1-48c7-9795-2440acc08cbb" providerId="ADAL" clId="{17FCBABE-BB0F-5AEB-A8EA-4422061C88F3}" dt="2025-12-22T21:20:39.830" v="18384" actId="1076"/>
          <ac:picMkLst>
            <pc:docMk/>
            <pc:sldMk cId="1946261558" sldId="2161"/>
            <ac:picMk id="11" creationId="{EAB3356A-CEF3-E5CF-94F6-CBE996A98C19}"/>
          </ac:picMkLst>
        </pc:picChg>
        <pc:picChg chg="mod">
          <ac:chgData name="Shirley Serban" userId="7f207fc8-03d1-48c7-9795-2440acc08cbb" providerId="ADAL" clId="{17FCBABE-BB0F-5AEB-A8EA-4422061C88F3}" dt="2025-12-22T21:21:01.180" v="18390"/>
          <ac:picMkLst>
            <pc:docMk/>
            <pc:sldMk cId="1946261558" sldId="2161"/>
            <ac:picMk id="13" creationId="{D457B3CB-0E8E-C626-E4D6-66DF8677EF81}"/>
          </ac:picMkLst>
        </pc:picChg>
      </pc:sldChg>
      <pc:sldMasterChg chg="modSp mod modSldLayout">
        <pc:chgData name="Shirley Serban" userId="7f207fc8-03d1-48c7-9795-2440acc08cbb" providerId="ADAL" clId="{17FCBABE-BB0F-5AEB-A8EA-4422061C88F3}" dt="2025-12-29T01:28:04.559" v="18541" actId="20577"/>
        <pc:sldMasterMkLst>
          <pc:docMk/>
          <pc:sldMasterMk cId="2142349000" sldId="2147486213"/>
        </pc:sldMasterMkLst>
        <pc:spChg chg="mod">
          <ac:chgData name="Shirley Serban" userId="7f207fc8-03d1-48c7-9795-2440acc08cbb" providerId="ADAL" clId="{17FCBABE-BB0F-5AEB-A8EA-4422061C88F3}" dt="2025-12-18T19:35:14.218" v="18186" actId="20577"/>
          <ac:spMkLst>
            <pc:docMk/>
            <pc:sldMasterMk cId="2142349000" sldId="2147486213"/>
            <ac:spMk id="2" creationId="{71A0F8B2-D0DB-B401-E009-D94E6CC238AE}"/>
          </ac:spMkLst>
        </pc:spChg>
        <pc:sldLayoutChg chg="delSp modSp mod">
          <pc:chgData name="Shirley Serban" userId="7f207fc8-03d1-48c7-9795-2440acc08cbb" providerId="ADAL" clId="{17FCBABE-BB0F-5AEB-A8EA-4422061C88F3}" dt="2025-12-16T01:23:57.428" v="42" actId="16037"/>
          <pc:sldLayoutMkLst>
            <pc:docMk/>
            <pc:sldMasterMk cId="2142349000" sldId="2147486213"/>
            <pc:sldLayoutMk cId="2470040019" sldId="2147486355"/>
          </pc:sldLayoutMkLst>
          <pc:spChg chg="mod">
            <ac:chgData name="Shirley Serban" userId="7f207fc8-03d1-48c7-9795-2440acc08cbb" providerId="ADAL" clId="{17FCBABE-BB0F-5AEB-A8EA-4422061C88F3}" dt="2025-12-16T01:23:57.428" v="42" actId="16037"/>
            <ac:spMkLst>
              <pc:docMk/>
              <pc:sldMasterMk cId="2142349000" sldId="2147486213"/>
              <pc:sldLayoutMk cId="2470040019" sldId="2147486355"/>
              <ac:spMk id="11" creationId="{5AC87726-FCF1-CCA3-6A1A-6F8F0A4DD88E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59.869" v="35" actId="478"/>
          <pc:sldLayoutMkLst>
            <pc:docMk/>
            <pc:sldMasterMk cId="2142349000" sldId="2147486213"/>
            <pc:sldLayoutMk cId="3808526440" sldId="2147486391"/>
          </pc:sldLayoutMkLst>
          <pc:spChg chg="mod">
            <ac:chgData name="Shirley Serban" userId="7f207fc8-03d1-48c7-9795-2440acc08cbb" providerId="ADAL" clId="{17FCBABE-BB0F-5AEB-A8EA-4422061C88F3}" dt="2025-12-16T01:18:57.133" v="15" actId="2711"/>
            <ac:spMkLst>
              <pc:docMk/>
              <pc:sldMasterMk cId="2142349000" sldId="2147486213"/>
              <pc:sldLayoutMk cId="3808526440" sldId="2147486391"/>
              <ac:spMk id="6" creationId="{A09A5BEB-DCCB-A841-6AEC-B719AC9BE782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29T01:28:04.559" v="18541" actId="20577"/>
          <pc:sldLayoutMkLst>
            <pc:docMk/>
            <pc:sldMasterMk cId="2142349000" sldId="2147486213"/>
            <pc:sldLayoutMk cId="901559265" sldId="2147486392"/>
          </pc:sldLayoutMkLst>
          <pc:spChg chg="mod">
            <ac:chgData name="Shirley Serban" userId="7f207fc8-03d1-48c7-9795-2440acc08cbb" providerId="ADAL" clId="{17FCBABE-BB0F-5AEB-A8EA-4422061C88F3}" dt="2025-12-16T01:19:09.026" v="17" actId="2711"/>
            <ac:spMkLst>
              <pc:docMk/>
              <pc:sldMasterMk cId="2142349000" sldId="2147486213"/>
              <pc:sldLayoutMk cId="901559265" sldId="2147486392"/>
              <ac:spMk id="5" creationId="{7099EDB9-A811-7E06-5090-64F317BED99F}"/>
            </ac:spMkLst>
          </pc:spChg>
          <pc:spChg chg="mod">
            <ac:chgData name="Shirley Serban" userId="7f207fc8-03d1-48c7-9795-2440acc08cbb" providerId="ADAL" clId="{17FCBABE-BB0F-5AEB-A8EA-4422061C88F3}" dt="2025-12-29T01:28:04.559" v="18541" actId="20577"/>
            <ac:spMkLst>
              <pc:docMk/>
              <pc:sldMasterMk cId="2142349000" sldId="2147486213"/>
              <pc:sldLayoutMk cId="901559265" sldId="2147486392"/>
              <ac:spMk id="12" creationId="{F25F6BB9-77E8-419F-5D9F-E3CB0EAFEE1E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20:05.773" v="38" actId="478"/>
          <pc:sldLayoutMkLst>
            <pc:docMk/>
            <pc:sldMasterMk cId="2142349000" sldId="2147486213"/>
            <pc:sldLayoutMk cId="323750453" sldId="2147486393"/>
          </pc:sldLayoutMkLst>
          <pc:spChg chg="mod">
            <ac:chgData name="Shirley Serban" userId="7f207fc8-03d1-48c7-9795-2440acc08cbb" providerId="ADAL" clId="{17FCBABE-BB0F-5AEB-A8EA-4422061C88F3}" dt="2025-12-16T01:19:14.173" v="18" actId="2711"/>
            <ac:spMkLst>
              <pc:docMk/>
              <pc:sldMasterMk cId="2142349000" sldId="2147486213"/>
              <pc:sldLayoutMk cId="323750453" sldId="2147486393"/>
              <ac:spMk id="5" creationId="{53AE6787-40B2-5FAD-8692-1218E5CA3656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20:07.597" v="39" actId="478"/>
          <pc:sldLayoutMkLst>
            <pc:docMk/>
            <pc:sldMasterMk cId="2142349000" sldId="2147486213"/>
            <pc:sldLayoutMk cId="2470488254" sldId="2147486394"/>
          </pc:sldLayoutMkLst>
          <pc:spChg chg="mod">
            <ac:chgData name="Shirley Serban" userId="7f207fc8-03d1-48c7-9795-2440acc08cbb" providerId="ADAL" clId="{17FCBABE-BB0F-5AEB-A8EA-4422061C88F3}" dt="2025-12-16T01:19:19.564" v="19" actId="2711"/>
            <ac:spMkLst>
              <pc:docMk/>
              <pc:sldMasterMk cId="2142349000" sldId="2147486213"/>
              <pc:sldLayoutMk cId="2470488254" sldId="2147486394"/>
              <ac:spMk id="6" creationId="{B823F659-5E29-3BBD-6865-A74DB782B79F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20:01.705" v="36" actId="478"/>
          <pc:sldLayoutMkLst>
            <pc:docMk/>
            <pc:sldMasterMk cId="2142349000" sldId="2147486213"/>
            <pc:sldLayoutMk cId="2188893945" sldId="2147486395"/>
          </pc:sldLayoutMkLst>
          <pc:spChg chg="mod">
            <ac:chgData name="Shirley Serban" userId="7f207fc8-03d1-48c7-9795-2440acc08cbb" providerId="ADAL" clId="{17FCBABE-BB0F-5AEB-A8EA-4422061C88F3}" dt="2025-12-16T01:19:02.405" v="16" actId="2711"/>
            <ac:spMkLst>
              <pc:docMk/>
              <pc:sldMasterMk cId="2142349000" sldId="2147486213"/>
              <pc:sldLayoutMk cId="2188893945" sldId="2147486395"/>
              <ac:spMk id="7" creationId="{FAD8BFFC-729A-2371-F4DD-FB251F6B4F51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39.933" v="25" actId="478"/>
          <pc:sldLayoutMkLst>
            <pc:docMk/>
            <pc:sldMasterMk cId="2142349000" sldId="2147486213"/>
            <pc:sldLayoutMk cId="3326539293" sldId="2147486396"/>
          </pc:sldLayoutMkLst>
          <pc:spChg chg="mod">
            <ac:chgData name="Shirley Serban" userId="7f207fc8-03d1-48c7-9795-2440acc08cbb" providerId="ADAL" clId="{17FCBABE-BB0F-5AEB-A8EA-4422061C88F3}" dt="2025-12-16T01:17:59.413" v="5" actId="2711"/>
            <ac:spMkLst>
              <pc:docMk/>
              <pc:sldMasterMk cId="2142349000" sldId="2147486213"/>
              <pc:sldLayoutMk cId="3326539293" sldId="2147486396"/>
              <ac:spMk id="6" creationId="{33764F26-B411-8E3F-F39E-5033C04C484A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41.835" v="26" actId="478"/>
          <pc:sldLayoutMkLst>
            <pc:docMk/>
            <pc:sldMasterMk cId="2142349000" sldId="2147486213"/>
            <pc:sldLayoutMk cId="747132576" sldId="2147486397"/>
          </pc:sldLayoutMkLst>
          <pc:spChg chg="mod">
            <ac:chgData name="Shirley Serban" userId="7f207fc8-03d1-48c7-9795-2440acc08cbb" providerId="ADAL" clId="{17FCBABE-BB0F-5AEB-A8EA-4422061C88F3}" dt="2025-12-16T01:18:07.156" v="6" actId="2711"/>
            <ac:spMkLst>
              <pc:docMk/>
              <pc:sldMasterMk cId="2142349000" sldId="2147486213"/>
              <pc:sldLayoutMk cId="747132576" sldId="2147486397"/>
              <ac:spMk id="7" creationId="{78933C5D-65A7-2C3D-6BB9-B7C7CDE8C648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30.866" v="21" actId="478"/>
          <pc:sldLayoutMkLst>
            <pc:docMk/>
            <pc:sldMasterMk cId="2142349000" sldId="2147486213"/>
            <pc:sldLayoutMk cId="3443075207" sldId="2147486398"/>
          </pc:sldLayoutMkLst>
          <pc:spChg chg="mod">
            <ac:chgData name="Shirley Serban" userId="7f207fc8-03d1-48c7-9795-2440acc08cbb" providerId="ADAL" clId="{17FCBABE-BB0F-5AEB-A8EA-4422061C88F3}" dt="2025-12-16T01:17:38.947" v="1" actId="2711"/>
            <ac:spMkLst>
              <pc:docMk/>
              <pc:sldMasterMk cId="2142349000" sldId="2147486213"/>
              <pc:sldLayoutMk cId="3443075207" sldId="2147486398"/>
              <ac:spMk id="6" creationId="{B8E0527B-E86F-63DE-C170-CD6A13B2A432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32.809" v="22" actId="478"/>
          <pc:sldLayoutMkLst>
            <pc:docMk/>
            <pc:sldMasterMk cId="2142349000" sldId="2147486213"/>
            <pc:sldLayoutMk cId="1107504027" sldId="2147486399"/>
          </pc:sldLayoutMkLst>
          <pc:spChg chg="mod">
            <ac:chgData name="Shirley Serban" userId="7f207fc8-03d1-48c7-9795-2440acc08cbb" providerId="ADAL" clId="{17FCBABE-BB0F-5AEB-A8EA-4422061C88F3}" dt="2025-12-16T01:17:43.278" v="2" actId="2711"/>
            <ac:spMkLst>
              <pc:docMk/>
              <pc:sldMasterMk cId="2142349000" sldId="2147486213"/>
              <pc:sldLayoutMk cId="1107504027" sldId="2147486399"/>
              <ac:spMk id="5" creationId="{D707C9FF-C47C-B81F-CF30-2059E5D557ED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35.447" v="23" actId="478"/>
          <pc:sldLayoutMkLst>
            <pc:docMk/>
            <pc:sldMasterMk cId="2142349000" sldId="2147486213"/>
            <pc:sldLayoutMk cId="1959084027" sldId="2147486400"/>
          </pc:sldLayoutMkLst>
          <pc:spChg chg="mod">
            <ac:chgData name="Shirley Serban" userId="7f207fc8-03d1-48c7-9795-2440acc08cbb" providerId="ADAL" clId="{17FCBABE-BB0F-5AEB-A8EA-4422061C88F3}" dt="2025-12-16T01:17:48.354" v="3" actId="2711"/>
            <ac:spMkLst>
              <pc:docMk/>
              <pc:sldMasterMk cId="2142349000" sldId="2147486213"/>
              <pc:sldLayoutMk cId="1959084027" sldId="2147486400"/>
              <ac:spMk id="4" creationId="{A1DF3627-712E-D93A-FDDD-9762E22D99A3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37.698" v="24" actId="478"/>
          <pc:sldLayoutMkLst>
            <pc:docMk/>
            <pc:sldMasterMk cId="2142349000" sldId="2147486213"/>
            <pc:sldLayoutMk cId="1395547350" sldId="2147486401"/>
          </pc:sldLayoutMkLst>
          <pc:spChg chg="mod">
            <ac:chgData name="Shirley Serban" userId="7f207fc8-03d1-48c7-9795-2440acc08cbb" providerId="ADAL" clId="{17FCBABE-BB0F-5AEB-A8EA-4422061C88F3}" dt="2025-12-16T01:17:53.942" v="4" actId="2711"/>
            <ac:spMkLst>
              <pc:docMk/>
              <pc:sldMasterMk cId="2142349000" sldId="2147486213"/>
              <pc:sldLayoutMk cId="1395547350" sldId="2147486401"/>
              <ac:spMk id="5" creationId="{CD9E39EA-4F3E-251C-8D4C-BB443D26DA77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43.858" v="27" actId="478"/>
          <pc:sldLayoutMkLst>
            <pc:docMk/>
            <pc:sldMasterMk cId="2142349000" sldId="2147486213"/>
            <pc:sldLayoutMk cId="582097027" sldId="2147486402"/>
          </pc:sldLayoutMkLst>
          <pc:spChg chg="mod">
            <ac:chgData name="Shirley Serban" userId="7f207fc8-03d1-48c7-9795-2440acc08cbb" providerId="ADAL" clId="{17FCBABE-BB0F-5AEB-A8EA-4422061C88F3}" dt="2025-12-16T01:18:12.435" v="7" actId="2711"/>
            <ac:spMkLst>
              <pc:docMk/>
              <pc:sldMasterMk cId="2142349000" sldId="2147486213"/>
              <pc:sldLayoutMk cId="582097027" sldId="2147486402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54.084" v="32" actId="478"/>
          <pc:sldLayoutMkLst>
            <pc:docMk/>
            <pc:sldMasterMk cId="2142349000" sldId="2147486213"/>
            <pc:sldLayoutMk cId="4217703130" sldId="2147486403"/>
          </pc:sldLayoutMkLst>
          <pc:spChg chg="mod">
            <ac:chgData name="Shirley Serban" userId="7f207fc8-03d1-48c7-9795-2440acc08cbb" providerId="ADAL" clId="{17FCBABE-BB0F-5AEB-A8EA-4422061C88F3}" dt="2025-12-16T01:18:39.820" v="12" actId="2711"/>
            <ac:spMkLst>
              <pc:docMk/>
              <pc:sldMasterMk cId="2142349000" sldId="2147486213"/>
              <pc:sldLayoutMk cId="4217703130" sldId="2147486403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56.106" v="33" actId="478"/>
          <pc:sldLayoutMkLst>
            <pc:docMk/>
            <pc:sldMasterMk cId="2142349000" sldId="2147486213"/>
            <pc:sldLayoutMk cId="3233981195" sldId="2147486404"/>
          </pc:sldLayoutMkLst>
          <pc:spChg chg="mod">
            <ac:chgData name="Shirley Serban" userId="7f207fc8-03d1-48c7-9795-2440acc08cbb" providerId="ADAL" clId="{17FCBABE-BB0F-5AEB-A8EA-4422061C88F3}" dt="2025-12-16T01:18:45.325" v="13" actId="2711"/>
            <ac:spMkLst>
              <pc:docMk/>
              <pc:sldMasterMk cId="2142349000" sldId="2147486213"/>
              <pc:sldLayoutMk cId="3233981195" sldId="2147486404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57.961" v="34" actId="478"/>
          <pc:sldLayoutMkLst>
            <pc:docMk/>
            <pc:sldMasterMk cId="2142349000" sldId="2147486213"/>
            <pc:sldLayoutMk cId="3738638844" sldId="2147486405"/>
          </pc:sldLayoutMkLst>
          <pc:spChg chg="mod">
            <ac:chgData name="Shirley Serban" userId="7f207fc8-03d1-48c7-9795-2440acc08cbb" providerId="ADAL" clId="{17FCBABE-BB0F-5AEB-A8EA-4422061C88F3}" dt="2025-12-16T01:18:50.868" v="14" actId="2711"/>
            <ac:spMkLst>
              <pc:docMk/>
              <pc:sldMasterMk cId="2142349000" sldId="2147486213"/>
              <pc:sldLayoutMk cId="3738638844" sldId="2147486405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45.792" v="28" actId="478"/>
          <pc:sldLayoutMkLst>
            <pc:docMk/>
            <pc:sldMasterMk cId="2142349000" sldId="2147486213"/>
            <pc:sldLayoutMk cId="832422401" sldId="2147486406"/>
          </pc:sldLayoutMkLst>
          <pc:spChg chg="mod">
            <ac:chgData name="Shirley Serban" userId="7f207fc8-03d1-48c7-9795-2440acc08cbb" providerId="ADAL" clId="{17FCBABE-BB0F-5AEB-A8EA-4422061C88F3}" dt="2025-12-16T01:18:17.643" v="8" actId="2711"/>
            <ac:spMkLst>
              <pc:docMk/>
              <pc:sldMasterMk cId="2142349000" sldId="2147486213"/>
              <pc:sldLayoutMk cId="832422401" sldId="2147486406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47.616" v="29" actId="478"/>
          <pc:sldLayoutMkLst>
            <pc:docMk/>
            <pc:sldMasterMk cId="2142349000" sldId="2147486213"/>
            <pc:sldLayoutMk cId="552200444" sldId="2147486407"/>
          </pc:sldLayoutMkLst>
          <pc:spChg chg="mod">
            <ac:chgData name="Shirley Serban" userId="7f207fc8-03d1-48c7-9795-2440acc08cbb" providerId="ADAL" clId="{17FCBABE-BB0F-5AEB-A8EA-4422061C88F3}" dt="2025-12-16T01:18:23.790" v="9" actId="2711"/>
            <ac:spMkLst>
              <pc:docMk/>
              <pc:sldMasterMk cId="2142349000" sldId="2147486213"/>
              <pc:sldLayoutMk cId="552200444" sldId="2147486407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49.850" v="30" actId="478"/>
          <pc:sldLayoutMkLst>
            <pc:docMk/>
            <pc:sldMasterMk cId="2142349000" sldId="2147486213"/>
            <pc:sldLayoutMk cId="1962510176" sldId="2147486408"/>
          </pc:sldLayoutMkLst>
          <pc:spChg chg="mod">
            <ac:chgData name="Shirley Serban" userId="7f207fc8-03d1-48c7-9795-2440acc08cbb" providerId="ADAL" clId="{17FCBABE-BB0F-5AEB-A8EA-4422061C88F3}" dt="2025-12-16T01:18:29.275" v="10" actId="2711"/>
            <ac:spMkLst>
              <pc:docMk/>
              <pc:sldMasterMk cId="2142349000" sldId="2147486213"/>
              <pc:sldLayoutMk cId="1962510176" sldId="2147486408"/>
              <ac:spMk id="6" creationId="{D9B53A58-727B-19A7-B037-0116C365D1D5}"/>
            </ac:spMkLst>
          </pc:spChg>
        </pc:sldLayoutChg>
        <pc:sldLayoutChg chg="delSp modSp mod">
          <pc:chgData name="Shirley Serban" userId="7f207fc8-03d1-48c7-9795-2440acc08cbb" providerId="ADAL" clId="{17FCBABE-BB0F-5AEB-A8EA-4422061C88F3}" dt="2025-12-16T01:19:52.018" v="31" actId="478"/>
          <pc:sldLayoutMkLst>
            <pc:docMk/>
            <pc:sldMasterMk cId="2142349000" sldId="2147486213"/>
            <pc:sldLayoutMk cId="363266523" sldId="2147486409"/>
          </pc:sldLayoutMkLst>
          <pc:spChg chg="mod">
            <ac:chgData name="Shirley Serban" userId="7f207fc8-03d1-48c7-9795-2440acc08cbb" providerId="ADAL" clId="{17FCBABE-BB0F-5AEB-A8EA-4422061C88F3}" dt="2025-12-16T01:18:34.590" v="11" actId="2711"/>
            <ac:spMkLst>
              <pc:docMk/>
              <pc:sldMasterMk cId="2142349000" sldId="2147486213"/>
              <pc:sldLayoutMk cId="363266523" sldId="2147486409"/>
              <ac:spMk id="6" creationId="{D9B53A58-727B-19A7-B037-0116C365D1D5}"/>
            </ac:spMkLst>
          </pc:spChg>
        </pc:sldLayoutChg>
        <pc:sldLayoutChg chg="delSp mod">
          <pc:chgData name="Shirley Serban" userId="7f207fc8-03d1-48c7-9795-2440acc08cbb" providerId="ADAL" clId="{17FCBABE-BB0F-5AEB-A8EA-4422061C88F3}" dt="2025-12-17T20:58:45.385" v="12430" actId="478"/>
          <pc:sldLayoutMkLst>
            <pc:docMk/>
            <pc:sldMasterMk cId="2142349000" sldId="2147486213"/>
            <pc:sldLayoutMk cId="520019077" sldId="2147486412"/>
          </pc:sldLayoutMkLst>
        </pc:sldLayoutChg>
      </pc:sldMasterChg>
    </pc:docChg>
  </pc:docChgLst>
  <pc:docChgLst>
    <pc:chgData name="Chantal Rae" userId="a1db561e-73a2-489d-a119-0f73c1c2f06f" providerId="ADAL" clId="{9405610D-99D2-4366-AFD5-0E1170B5A8BB}"/>
    <pc:docChg chg="modSld">
      <pc:chgData name="Chantal Rae" userId="a1db561e-73a2-489d-a119-0f73c1c2f06f" providerId="ADAL" clId="{9405610D-99D2-4366-AFD5-0E1170B5A8BB}" dt="2025-12-17T06:36:31.503" v="5" actId="1076"/>
      <pc:docMkLst>
        <pc:docMk/>
      </pc:docMkLst>
    </pc:docChg>
  </pc:docChgLst>
  <pc:docChgLst>
    <pc:chgData name="Gayle Oddy" userId="61c9dd14-8266-4dbc-b27d-5a316dd0cb9a" providerId="ADAL" clId="{C5BADC1B-66B3-45B4-AFC1-D10FA843833F}"/>
    <pc:docChg chg="undo custSel modSld modMainMaster">
      <pc:chgData name="Gayle Oddy" userId="61c9dd14-8266-4dbc-b27d-5a316dd0cb9a" providerId="ADAL" clId="{C5BADC1B-66B3-45B4-AFC1-D10FA843833F}" dt="2025-12-23T09:38:44.987" v="69" actId="20577"/>
      <pc:docMkLst>
        <pc:docMk/>
      </pc:docMkLst>
      <pc:sldChg chg="modSp mod modNotesTx">
        <pc:chgData name="Gayle Oddy" userId="61c9dd14-8266-4dbc-b27d-5a316dd0cb9a" providerId="ADAL" clId="{C5BADC1B-66B3-45B4-AFC1-D10FA843833F}" dt="2025-12-23T09:34:06.395" v="64" actId="2"/>
        <pc:sldMkLst>
          <pc:docMk/>
          <pc:sldMk cId="1213651306" sldId="277"/>
        </pc:sldMkLst>
        <pc:spChg chg="mod">
          <ac:chgData name="Gayle Oddy" userId="61c9dd14-8266-4dbc-b27d-5a316dd0cb9a" providerId="ADAL" clId="{C5BADC1B-66B3-45B4-AFC1-D10FA843833F}" dt="2025-12-23T09:32:29.423" v="43" actId="1036"/>
          <ac:spMkLst>
            <pc:docMk/>
            <pc:sldMk cId="1213651306" sldId="277"/>
            <ac:spMk id="7" creationId="{C8EDAD91-92C1-3146-9AE3-444826910242}"/>
          </ac:spMkLst>
        </pc:spChg>
      </pc:sldChg>
      <pc:sldChg chg="modSp mod">
        <pc:chgData name="Gayle Oddy" userId="61c9dd14-8266-4dbc-b27d-5a316dd0cb9a" providerId="ADAL" clId="{C5BADC1B-66B3-45B4-AFC1-D10FA843833F}" dt="2025-12-23T09:31:50.948" v="33" actId="1036"/>
        <pc:sldMkLst>
          <pc:docMk/>
          <pc:sldMk cId="2139808795" sldId="329"/>
        </pc:sldMkLst>
        <pc:spChg chg="mod">
          <ac:chgData name="Gayle Oddy" userId="61c9dd14-8266-4dbc-b27d-5a316dd0cb9a" providerId="ADAL" clId="{C5BADC1B-66B3-45B4-AFC1-D10FA843833F}" dt="2025-12-23T09:31:50.948" v="33" actId="1036"/>
          <ac:spMkLst>
            <pc:docMk/>
            <pc:sldMk cId="2139808795" sldId="329"/>
            <ac:spMk id="3" creationId="{8F05EF4D-7D8D-FBF8-64F8-0C840A0377B6}"/>
          </ac:spMkLst>
        </pc:spChg>
      </pc:sldChg>
      <pc:sldChg chg="modSp mod modNotesTx">
        <pc:chgData name="Gayle Oddy" userId="61c9dd14-8266-4dbc-b27d-5a316dd0cb9a" providerId="ADAL" clId="{C5BADC1B-66B3-45B4-AFC1-D10FA843833F}" dt="2025-12-23T09:34:02.525" v="63" actId="2"/>
        <pc:sldMkLst>
          <pc:docMk/>
          <pc:sldMk cId="1896813711" sldId="407"/>
        </pc:sldMkLst>
        <pc:spChg chg="mod">
          <ac:chgData name="Gayle Oddy" userId="61c9dd14-8266-4dbc-b27d-5a316dd0cb9a" providerId="ADAL" clId="{C5BADC1B-66B3-45B4-AFC1-D10FA843833F}" dt="2025-12-23T09:34:00.823" v="62" actId="2"/>
          <ac:spMkLst>
            <pc:docMk/>
            <pc:sldMk cId="1896813711" sldId="407"/>
            <ac:spMk id="24" creationId="{4A07210D-D22A-3EF8-6C4E-385FCF80A596}"/>
          </ac:spMkLst>
        </pc:spChg>
      </pc:sldChg>
      <pc:sldChg chg="modSp mod modNotesTx">
        <pc:chgData name="Gayle Oddy" userId="61c9dd14-8266-4dbc-b27d-5a316dd0cb9a" providerId="ADAL" clId="{C5BADC1B-66B3-45B4-AFC1-D10FA843833F}" dt="2025-12-23T09:33:58.913" v="60" actId="2"/>
        <pc:sldMkLst>
          <pc:docMk/>
          <pc:sldMk cId="2189207369" sldId="2110"/>
        </pc:sldMkLst>
        <pc:spChg chg="mod">
          <ac:chgData name="Gayle Oddy" userId="61c9dd14-8266-4dbc-b27d-5a316dd0cb9a" providerId="ADAL" clId="{C5BADC1B-66B3-45B4-AFC1-D10FA843833F}" dt="2025-12-23T09:25:58.342" v="2" actId="5793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Gayle Oddy" userId="61c9dd14-8266-4dbc-b27d-5a316dd0cb9a" providerId="ADAL" clId="{C5BADC1B-66B3-45B4-AFC1-D10FA843833F}" dt="2025-12-23T09:33:57.903" v="59" actId="2"/>
          <ac:spMkLst>
            <pc:docMk/>
            <pc:sldMk cId="2189207369" sldId="2110"/>
            <ac:spMk id="9" creationId="{0C151E94-9053-2623-68D5-0AAF28075B78}"/>
          </ac:spMkLst>
        </pc:spChg>
        <pc:spChg chg="mod">
          <ac:chgData name="Gayle Oddy" userId="61c9dd14-8266-4dbc-b27d-5a316dd0cb9a" providerId="ADAL" clId="{C5BADC1B-66B3-45B4-AFC1-D10FA843833F}" dt="2025-12-23T09:26:05.837" v="6" actId="14100"/>
          <ac:spMkLst>
            <pc:docMk/>
            <pc:sldMk cId="2189207369" sldId="2110"/>
            <ac:spMk id="31" creationId="{BD45628F-C481-E5CD-EEB2-BA9FC9EDCF7C}"/>
          </ac:spMkLst>
        </pc:spChg>
      </pc:sldChg>
      <pc:sldChg chg="modSp mod">
        <pc:chgData name="Gayle Oddy" userId="61c9dd14-8266-4dbc-b27d-5a316dd0cb9a" providerId="ADAL" clId="{C5BADC1B-66B3-45B4-AFC1-D10FA843833F}" dt="2025-12-23T09:38:44.987" v="69" actId="20577"/>
        <pc:sldMkLst>
          <pc:docMk/>
          <pc:sldMk cId="2884088555" sldId="2129"/>
        </pc:sldMkLst>
        <pc:spChg chg="mod">
          <ac:chgData name="Gayle Oddy" userId="61c9dd14-8266-4dbc-b27d-5a316dd0cb9a" providerId="ADAL" clId="{C5BADC1B-66B3-45B4-AFC1-D10FA843833F}" dt="2025-12-23T09:34:12.382" v="67" actId="2"/>
          <ac:spMkLst>
            <pc:docMk/>
            <pc:sldMk cId="2884088555" sldId="2129"/>
            <ac:spMk id="37" creationId="{6E9E1D79-A22F-2A44-A48E-53C963000AA5}"/>
          </ac:spMkLst>
        </pc:spChg>
        <pc:spChg chg="mod">
          <ac:chgData name="Gayle Oddy" userId="61c9dd14-8266-4dbc-b27d-5a316dd0cb9a" providerId="ADAL" clId="{C5BADC1B-66B3-45B4-AFC1-D10FA843833F}" dt="2025-12-23T09:38:44.987" v="69" actId="20577"/>
          <ac:spMkLst>
            <pc:docMk/>
            <pc:sldMk cId="2884088555" sldId="2129"/>
            <ac:spMk id="40" creationId="{D6893B26-3F8B-9EBA-40FD-845C9AD193F4}"/>
          </ac:spMkLst>
        </pc:spChg>
      </pc:sldChg>
      <pc:sldChg chg="modSp mod">
        <pc:chgData name="Gayle Oddy" userId="61c9dd14-8266-4dbc-b27d-5a316dd0cb9a" providerId="ADAL" clId="{C5BADC1B-66B3-45B4-AFC1-D10FA843833F}" dt="2025-12-23T09:32:19.960" v="42" actId="1036"/>
        <pc:sldMkLst>
          <pc:docMk/>
          <pc:sldMk cId="4250134913" sldId="2130"/>
        </pc:sldMkLst>
        <pc:spChg chg="mod">
          <ac:chgData name="Gayle Oddy" userId="61c9dd14-8266-4dbc-b27d-5a316dd0cb9a" providerId="ADAL" clId="{C5BADC1B-66B3-45B4-AFC1-D10FA843833F}" dt="2025-12-23T09:32:19.960" v="42" actId="1036"/>
          <ac:spMkLst>
            <pc:docMk/>
            <pc:sldMk cId="4250134913" sldId="2130"/>
            <ac:spMk id="4" creationId="{B822EC58-DB4A-3F92-7CAB-511CEADC6FA8}"/>
          </ac:spMkLst>
        </pc:spChg>
      </pc:sldChg>
      <pc:sldChg chg="modSp mod">
        <pc:chgData name="Gayle Oddy" userId="61c9dd14-8266-4dbc-b27d-5a316dd0cb9a" providerId="ADAL" clId="{C5BADC1B-66B3-45B4-AFC1-D10FA843833F}" dt="2025-12-23T09:32:06.486" v="37" actId="1036"/>
        <pc:sldMkLst>
          <pc:docMk/>
          <pc:sldMk cId="429560415" sldId="2131"/>
        </pc:sldMkLst>
        <pc:spChg chg="mod">
          <ac:chgData name="Gayle Oddy" userId="61c9dd14-8266-4dbc-b27d-5a316dd0cb9a" providerId="ADAL" clId="{C5BADC1B-66B3-45B4-AFC1-D10FA843833F}" dt="2025-12-23T09:32:06.486" v="37" actId="1036"/>
          <ac:spMkLst>
            <pc:docMk/>
            <pc:sldMk cId="429560415" sldId="2131"/>
            <ac:spMk id="2" creationId="{E31C9E5B-B425-55A9-3585-709AA1E2ABFB}"/>
          </ac:spMkLst>
        </pc:spChg>
      </pc:sldChg>
      <pc:sldChg chg="modSp mod">
        <pc:chgData name="Gayle Oddy" userId="61c9dd14-8266-4dbc-b27d-5a316dd0cb9a" providerId="ADAL" clId="{C5BADC1B-66B3-45B4-AFC1-D10FA843833F}" dt="2025-12-23T09:31:45.314" v="32" actId="1036"/>
        <pc:sldMkLst>
          <pc:docMk/>
          <pc:sldMk cId="3915581922" sldId="2132"/>
        </pc:sldMkLst>
        <pc:spChg chg="mod">
          <ac:chgData name="Gayle Oddy" userId="61c9dd14-8266-4dbc-b27d-5a316dd0cb9a" providerId="ADAL" clId="{C5BADC1B-66B3-45B4-AFC1-D10FA843833F}" dt="2025-12-23T09:31:45.314" v="32" actId="1036"/>
          <ac:spMkLst>
            <pc:docMk/>
            <pc:sldMk cId="3915581922" sldId="2132"/>
            <ac:spMk id="2" creationId="{8BC4DE05-0ED6-E1F5-9136-653D897D0132}"/>
          </ac:spMkLst>
        </pc:spChg>
      </pc:sldChg>
      <pc:sldChg chg="modSp mod">
        <pc:chgData name="Gayle Oddy" userId="61c9dd14-8266-4dbc-b27d-5a316dd0cb9a" providerId="ADAL" clId="{C5BADC1B-66B3-45B4-AFC1-D10FA843833F}" dt="2025-12-23T09:30:49.249" v="21" actId="1036"/>
        <pc:sldMkLst>
          <pc:docMk/>
          <pc:sldMk cId="3922957210" sldId="2133"/>
        </pc:sldMkLst>
        <pc:spChg chg="mod">
          <ac:chgData name="Gayle Oddy" userId="61c9dd14-8266-4dbc-b27d-5a316dd0cb9a" providerId="ADAL" clId="{C5BADC1B-66B3-45B4-AFC1-D10FA843833F}" dt="2025-12-23T09:30:49.249" v="21" actId="1036"/>
          <ac:spMkLst>
            <pc:docMk/>
            <pc:sldMk cId="3922957210" sldId="2133"/>
            <ac:spMk id="3" creationId="{461F797B-271E-FD3B-6541-7A73BA64A25A}"/>
          </ac:spMkLst>
        </pc:spChg>
      </pc:sldChg>
      <pc:sldChg chg="modSp mod">
        <pc:chgData name="Gayle Oddy" userId="61c9dd14-8266-4dbc-b27d-5a316dd0cb9a" providerId="ADAL" clId="{C5BADC1B-66B3-45B4-AFC1-D10FA843833F}" dt="2025-12-23T09:30:43.515" v="20" actId="1036"/>
        <pc:sldMkLst>
          <pc:docMk/>
          <pc:sldMk cId="2239070879" sldId="2134"/>
        </pc:sldMkLst>
        <pc:spChg chg="mod">
          <ac:chgData name="Gayle Oddy" userId="61c9dd14-8266-4dbc-b27d-5a316dd0cb9a" providerId="ADAL" clId="{C5BADC1B-66B3-45B4-AFC1-D10FA843833F}" dt="2025-12-23T09:30:43.515" v="20" actId="1036"/>
          <ac:spMkLst>
            <pc:docMk/>
            <pc:sldMk cId="2239070879" sldId="2134"/>
            <ac:spMk id="3" creationId="{150DB0EB-C60E-279B-FFEF-46B02105763E}"/>
          </ac:spMkLst>
        </pc:spChg>
      </pc:sldChg>
      <pc:sldChg chg="modSp mod">
        <pc:chgData name="Gayle Oddy" userId="61c9dd14-8266-4dbc-b27d-5a316dd0cb9a" providerId="ADAL" clId="{C5BADC1B-66B3-45B4-AFC1-D10FA843833F}" dt="2025-12-23T09:30:38.321" v="19" actId="1036"/>
        <pc:sldMkLst>
          <pc:docMk/>
          <pc:sldMk cId="3099089759" sldId="2135"/>
        </pc:sldMkLst>
        <pc:spChg chg="mod">
          <ac:chgData name="Gayle Oddy" userId="61c9dd14-8266-4dbc-b27d-5a316dd0cb9a" providerId="ADAL" clId="{C5BADC1B-66B3-45B4-AFC1-D10FA843833F}" dt="2025-12-23T09:30:38.321" v="19" actId="1036"/>
          <ac:spMkLst>
            <pc:docMk/>
            <pc:sldMk cId="3099089759" sldId="2135"/>
            <ac:spMk id="4" creationId="{8545FC86-574D-F231-989F-17E3E1AF58A7}"/>
          </ac:spMkLst>
        </pc:spChg>
      </pc:sldChg>
      <pc:sldChg chg="modSp mod">
        <pc:chgData name="Gayle Oddy" userId="61c9dd14-8266-4dbc-b27d-5a316dd0cb9a" providerId="ADAL" clId="{C5BADC1B-66B3-45B4-AFC1-D10FA843833F}" dt="2025-12-23T09:30:31.367" v="18" actId="1036"/>
        <pc:sldMkLst>
          <pc:docMk/>
          <pc:sldMk cId="43604899" sldId="2136"/>
        </pc:sldMkLst>
        <pc:spChg chg="mod">
          <ac:chgData name="Gayle Oddy" userId="61c9dd14-8266-4dbc-b27d-5a316dd0cb9a" providerId="ADAL" clId="{C5BADC1B-66B3-45B4-AFC1-D10FA843833F}" dt="2025-12-23T09:30:31.367" v="18" actId="1036"/>
          <ac:spMkLst>
            <pc:docMk/>
            <pc:sldMk cId="43604899" sldId="2136"/>
            <ac:spMk id="3" creationId="{C0176D27-CB6F-922D-CB57-E87E9BD426B0}"/>
          </ac:spMkLst>
        </pc:spChg>
      </pc:sldChg>
      <pc:sldChg chg="modSp mod">
        <pc:chgData name="Gayle Oddy" userId="61c9dd14-8266-4dbc-b27d-5a316dd0cb9a" providerId="ADAL" clId="{C5BADC1B-66B3-45B4-AFC1-D10FA843833F}" dt="2025-12-23T09:30:04.923" v="13" actId="1036"/>
        <pc:sldMkLst>
          <pc:docMk/>
          <pc:sldMk cId="2319091621" sldId="2137"/>
        </pc:sldMkLst>
        <pc:spChg chg="mod">
          <ac:chgData name="Gayle Oddy" userId="61c9dd14-8266-4dbc-b27d-5a316dd0cb9a" providerId="ADAL" clId="{C5BADC1B-66B3-45B4-AFC1-D10FA843833F}" dt="2025-12-23T09:30:04.923" v="13" actId="1036"/>
          <ac:spMkLst>
            <pc:docMk/>
            <pc:sldMk cId="2319091621" sldId="2137"/>
            <ac:spMk id="3" creationId="{9EE42266-404D-CC63-C1B0-AC22FEB5B0BE}"/>
          </ac:spMkLst>
        </pc:spChg>
      </pc:sldChg>
      <pc:sldChg chg="modSp mod modNotesTx">
        <pc:chgData name="Gayle Oddy" userId="61c9dd14-8266-4dbc-b27d-5a316dd0cb9a" providerId="ADAL" clId="{C5BADC1B-66B3-45B4-AFC1-D10FA843833F}" dt="2025-12-23T09:34:10.950" v="66" actId="2"/>
        <pc:sldMkLst>
          <pc:docMk/>
          <pc:sldMk cId="997432390" sldId="2138"/>
        </pc:sldMkLst>
        <pc:spChg chg="mod">
          <ac:chgData name="Gayle Oddy" userId="61c9dd14-8266-4dbc-b27d-5a316dd0cb9a" providerId="ADAL" clId="{C5BADC1B-66B3-45B4-AFC1-D10FA843833F}" dt="2025-12-23T09:30:54.549" v="22" actId="1036"/>
          <ac:spMkLst>
            <pc:docMk/>
            <pc:sldMk cId="997432390" sldId="2138"/>
            <ac:spMk id="3" creationId="{2B077883-577C-E1E0-7A1A-1C71EDE878F2}"/>
          </ac:spMkLst>
        </pc:spChg>
      </pc:sldChg>
      <pc:sldChg chg="modSp mod">
        <pc:chgData name="Gayle Oddy" userId="61c9dd14-8266-4dbc-b27d-5a316dd0cb9a" providerId="ADAL" clId="{C5BADC1B-66B3-45B4-AFC1-D10FA843833F}" dt="2025-12-23T09:31:38.268" v="31" actId="1036"/>
        <pc:sldMkLst>
          <pc:docMk/>
          <pc:sldMk cId="1687154470" sldId="2157"/>
        </pc:sldMkLst>
        <pc:spChg chg="mod">
          <ac:chgData name="Gayle Oddy" userId="61c9dd14-8266-4dbc-b27d-5a316dd0cb9a" providerId="ADAL" clId="{C5BADC1B-66B3-45B4-AFC1-D10FA843833F}" dt="2025-12-23T09:31:38.268" v="31" actId="1036"/>
          <ac:spMkLst>
            <pc:docMk/>
            <pc:sldMk cId="1687154470" sldId="2157"/>
            <ac:spMk id="2" creationId="{B329A20E-8E56-5D65-1A9D-44888338B4C7}"/>
          </ac:spMkLst>
        </pc:spChg>
      </pc:sldChg>
      <pc:sldChg chg="modSp mod">
        <pc:chgData name="Gayle Oddy" userId="61c9dd14-8266-4dbc-b27d-5a316dd0cb9a" providerId="ADAL" clId="{C5BADC1B-66B3-45B4-AFC1-D10FA843833F}" dt="2025-12-23T09:31:30.823" v="30" actId="1036"/>
        <pc:sldMkLst>
          <pc:docMk/>
          <pc:sldMk cId="2684389199" sldId="2158"/>
        </pc:sldMkLst>
        <pc:spChg chg="mod">
          <ac:chgData name="Gayle Oddy" userId="61c9dd14-8266-4dbc-b27d-5a316dd0cb9a" providerId="ADAL" clId="{C5BADC1B-66B3-45B4-AFC1-D10FA843833F}" dt="2025-12-23T09:31:30.823" v="30" actId="1036"/>
          <ac:spMkLst>
            <pc:docMk/>
            <pc:sldMk cId="2684389199" sldId="2158"/>
            <ac:spMk id="2" creationId="{B329A20E-8E56-5D65-1A9D-44888338B4C7}"/>
          </ac:spMkLst>
        </pc:spChg>
      </pc:sldChg>
      <pc:sldChg chg="modSp mod">
        <pc:chgData name="Gayle Oddy" userId="61c9dd14-8266-4dbc-b27d-5a316dd0cb9a" providerId="ADAL" clId="{C5BADC1B-66B3-45B4-AFC1-D10FA843833F}" dt="2025-12-23T09:31:11.905" v="25" actId="1036"/>
        <pc:sldMkLst>
          <pc:docMk/>
          <pc:sldMk cId="4159242787" sldId="2159"/>
        </pc:sldMkLst>
        <pc:spChg chg="mod">
          <ac:chgData name="Gayle Oddy" userId="61c9dd14-8266-4dbc-b27d-5a316dd0cb9a" providerId="ADAL" clId="{C5BADC1B-66B3-45B4-AFC1-D10FA843833F}" dt="2025-12-23T09:31:11.905" v="25" actId="1036"/>
          <ac:spMkLst>
            <pc:docMk/>
            <pc:sldMk cId="4159242787" sldId="2159"/>
            <ac:spMk id="2" creationId="{1DEE2648-CD21-BC0E-F4C3-97F0084F3A45}"/>
          </ac:spMkLst>
        </pc:spChg>
      </pc:sldChg>
      <pc:sldChg chg="modSp mod">
        <pc:chgData name="Gayle Oddy" userId="61c9dd14-8266-4dbc-b27d-5a316dd0cb9a" providerId="ADAL" clId="{C5BADC1B-66B3-45B4-AFC1-D10FA843833F}" dt="2025-12-23T09:31:05.752" v="24" actId="1036"/>
        <pc:sldMkLst>
          <pc:docMk/>
          <pc:sldMk cId="1276706135" sldId="2160"/>
        </pc:sldMkLst>
        <pc:spChg chg="mod">
          <ac:chgData name="Gayle Oddy" userId="61c9dd14-8266-4dbc-b27d-5a316dd0cb9a" providerId="ADAL" clId="{C5BADC1B-66B3-45B4-AFC1-D10FA843833F}" dt="2025-12-23T09:31:05.752" v="24" actId="1036"/>
          <ac:spMkLst>
            <pc:docMk/>
            <pc:sldMk cId="1276706135" sldId="2160"/>
            <ac:spMk id="2" creationId="{06143380-9041-28C0-21AD-45C89C0234F2}"/>
          </ac:spMkLst>
        </pc:spChg>
      </pc:sldChg>
      <pc:sldChg chg="modSp mod">
        <pc:chgData name="Gayle Oddy" userId="61c9dd14-8266-4dbc-b27d-5a316dd0cb9a" providerId="ADAL" clId="{C5BADC1B-66B3-45B4-AFC1-D10FA843833F}" dt="2025-12-23T09:30:59.994" v="23" actId="1036"/>
        <pc:sldMkLst>
          <pc:docMk/>
          <pc:sldMk cId="1946261558" sldId="2161"/>
        </pc:sldMkLst>
        <pc:spChg chg="mod">
          <ac:chgData name="Gayle Oddy" userId="61c9dd14-8266-4dbc-b27d-5a316dd0cb9a" providerId="ADAL" clId="{C5BADC1B-66B3-45B4-AFC1-D10FA843833F}" dt="2025-12-23T09:30:59.994" v="23" actId="1036"/>
          <ac:spMkLst>
            <pc:docMk/>
            <pc:sldMk cId="1946261558" sldId="2161"/>
            <ac:spMk id="2" creationId="{B6051990-6AC7-6974-546D-51FD331F27DF}"/>
          </ac:spMkLst>
        </pc:spChg>
      </pc:sldChg>
      <pc:sldMasterChg chg="modSldLayout">
        <pc:chgData name="Gayle Oddy" userId="61c9dd14-8266-4dbc-b27d-5a316dd0cb9a" providerId="ADAL" clId="{C5BADC1B-66B3-45B4-AFC1-D10FA843833F}" dt="2025-12-23T09:33:34.506" v="58" actId="1036"/>
        <pc:sldMasterMkLst>
          <pc:docMk/>
          <pc:sldMasterMk cId="2142349000" sldId="2147486213"/>
        </pc:sldMasterMkLst>
        <pc:sldLayoutChg chg="modSp mod">
          <pc:chgData name="Gayle Oddy" userId="61c9dd14-8266-4dbc-b27d-5a316dd0cb9a" providerId="ADAL" clId="{C5BADC1B-66B3-45B4-AFC1-D10FA843833F}" dt="2025-12-23T09:29:29.017" v="12" actId="1036"/>
          <pc:sldLayoutMkLst>
            <pc:docMk/>
            <pc:sldMasterMk cId="2142349000" sldId="2147486213"/>
            <pc:sldLayoutMk cId="901559265" sldId="2147486392"/>
          </pc:sldLayoutMkLst>
          <pc:spChg chg="mod">
            <ac:chgData name="Gayle Oddy" userId="61c9dd14-8266-4dbc-b27d-5a316dd0cb9a" providerId="ADAL" clId="{C5BADC1B-66B3-45B4-AFC1-D10FA843833F}" dt="2025-12-23T09:29:29.017" v="12" actId="1036"/>
            <ac:spMkLst>
              <pc:docMk/>
              <pc:sldMasterMk cId="2142349000" sldId="2147486213"/>
              <pc:sldLayoutMk cId="901559265" sldId="2147486392"/>
              <ac:spMk id="12" creationId="{F25F6BB9-77E8-419F-5D9F-E3CB0EAFEE1E}"/>
            </ac:spMkLst>
          </pc:spChg>
        </pc:sldLayoutChg>
        <pc:sldLayoutChg chg="modSp mod">
          <pc:chgData name="Gayle Oddy" userId="61c9dd14-8266-4dbc-b27d-5a316dd0cb9a" providerId="ADAL" clId="{C5BADC1B-66B3-45B4-AFC1-D10FA843833F}" dt="2025-12-23T09:29:12.426" v="11" actId="1036"/>
          <pc:sldLayoutMkLst>
            <pc:docMk/>
            <pc:sldMasterMk cId="2142349000" sldId="2147486213"/>
            <pc:sldLayoutMk cId="2470488254" sldId="2147486394"/>
          </pc:sldLayoutMkLst>
          <pc:spChg chg="mod">
            <ac:chgData name="Gayle Oddy" userId="61c9dd14-8266-4dbc-b27d-5a316dd0cb9a" providerId="ADAL" clId="{C5BADC1B-66B3-45B4-AFC1-D10FA843833F}" dt="2025-12-23T09:29:12.426" v="11" actId="1036"/>
            <ac:spMkLst>
              <pc:docMk/>
              <pc:sldMasterMk cId="2142349000" sldId="2147486213"/>
              <pc:sldLayoutMk cId="2470488254" sldId="2147486394"/>
              <ac:spMk id="12" creationId="{F25F6BB9-77E8-419F-5D9F-E3CB0EAFEE1E}"/>
            </ac:spMkLst>
          </pc:spChg>
        </pc:sldLayoutChg>
        <pc:sldLayoutChg chg="modSp mod">
          <pc:chgData name="Gayle Oddy" userId="61c9dd14-8266-4dbc-b27d-5a316dd0cb9a" providerId="ADAL" clId="{C5BADC1B-66B3-45B4-AFC1-D10FA843833F}" dt="2025-12-23T09:32:48.068" v="47" actId="1036"/>
          <pc:sldLayoutMkLst>
            <pc:docMk/>
            <pc:sldMasterMk cId="2142349000" sldId="2147486213"/>
            <pc:sldLayoutMk cId="3326539293" sldId="2147486396"/>
          </pc:sldLayoutMkLst>
          <pc:spChg chg="mod">
            <ac:chgData name="Gayle Oddy" userId="61c9dd14-8266-4dbc-b27d-5a316dd0cb9a" providerId="ADAL" clId="{C5BADC1B-66B3-45B4-AFC1-D10FA843833F}" dt="2025-12-23T09:32:48.068" v="47" actId="1036"/>
            <ac:spMkLst>
              <pc:docMk/>
              <pc:sldMasterMk cId="2142349000" sldId="2147486213"/>
              <pc:sldLayoutMk cId="3326539293" sldId="2147486396"/>
              <ac:spMk id="8" creationId="{AE76E85C-A363-473F-25ED-3502823E97B5}"/>
            </ac:spMkLst>
          </pc:spChg>
        </pc:sldLayoutChg>
        <pc:sldLayoutChg chg="modSp mod">
          <pc:chgData name="Gayle Oddy" userId="61c9dd14-8266-4dbc-b27d-5a316dd0cb9a" providerId="ADAL" clId="{C5BADC1B-66B3-45B4-AFC1-D10FA843833F}" dt="2025-12-23T09:31:58.690" v="36" actId="1036"/>
          <pc:sldLayoutMkLst>
            <pc:docMk/>
            <pc:sldMasterMk cId="2142349000" sldId="2147486213"/>
            <pc:sldLayoutMk cId="747132576" sldId="2147486397"/>
          </pc:sldLayoutMkLst>
          <pc:spChg chg="mod">
            <ac:chgData name="Gayle Oddy" userId="61c9dd14-8266-4dbc-b27d-5a316dd0cb9a" providerId="ADAL" clId="{C5BADC1B-66B3-45B4-AFC1-D10FA843833F}" dt="2025-12-23T09:31:58.690" v="36" actId="1036"/>
            <ac:spMkLst>
              <pc:docMk/>
              <pc:sldMasterMk cId="2142349000" sldId="2147486213"/>
              <pc:sldLayoutMk cId="747132576" sldId="2147486397"/>
              <ac:spMk id="8" creationId="{B7F77B6A-1F46-89B7-597F-9E648E09AEBC}"/>
            </ac:spMkLst>
          </pc:spChg>
        </pc:sldLayoutChg>
        <pc:sldLayoutChg chg="modSp mod">
          <pc:chgData name="Gayle Oddy" userId="61c9dd14-8266-4dbc-b27d-5a316dd0cb9a" providerId="ADAL" clId="{C5BADC1B-66B3-45B4-AFC1-D10FA843833F}" dt="2025-12-23T09:33:20.121" v="55" actId="1036"/>
          <pc:sldLayoutMkLst>
            <pc:docMk/>
            <pc:sldMasterMk cId="2142349000" sldId="2147486213"/>
            <pc:sldLayoutMk cId="1959084027" sldId="2147486400"/>
          </pc:sldLayoutMkLst>
          <pc:spChg chg="mod">
            <ac:chgData name="Gayle Oddy" userId="61c9dd14-8266-4dbc-b27d-5a316dd0cb9a" providerId="ADAL" clId="{C5BADC1B-66B3-45B4-AFC1-D10FA843833F}" dt="2025-12-23T09:33:20.121" v="55" actId="1036"/>
            <ac:spMkLst>
              <pc:docMk/>
              <pc:sldMasterMk cId="2142349000" sldId="2147486213"/>
              <pc:sldLayoutMk cId="1959084027" sldId="2147486400"/>
              <ac:spMk id="6" creationId="{81901147-D314-8AB8-B9BB-9A55703F219C}"/>
            </ac:spMkLst>
          </pc:spChg>
        </pc:sldLayoutChg>
        <pc:sldLayoutChg chg="modSp mod">
          <pc:chgData name="Gayle Oddy" userId="61c9dd14-8266-4dbc-b27d-5a316dd0cb9a" providerId="ADAL" clId="{C5BADC1B-66B3-45B4-AFC1-D10FA843833F}" dt="2025-12-23T09:33:07.549" v="52" actId="1035"/>
          <pc:sldLayoutMkLst>
            <pc:docMk/>
            <pc:sldMasterMk cId="2142349000" sldId="2147486213"/>
            <pc:sldLayoutMk cId="1395547350" sldId="2147486401"/>
          </pc:sldLayoutMkLst>
          <pc:spChg chg="mod">
            <ac:chgData name="Gayle Oddy" userId="61c9dd14-8266-4dbc-b27d-5a316dd0cb9a" providerId="ADAL" clId="{C5BADC1B-66B3-45B4-AFC1-D10FA843833F}" dt="2025-12-23T09:33:07.549" v="52" actId="1035"/>
            <ac:spMkLst>
              <pc:docMk/>
              <pc:sldMasterMk cId="2142349000" sldId="2147486213"/>
              <pc:sldLayoutMk cId="1395547350" sldId="2147486401"/>
              <ac:spMk id="6" creationId="{81901147-D314-8AB8-B9BB-9A55703F219C}"/>
            </ac:spMkLst>
          </pc:spChg>
        </pc:sldLayoutChg>
        <pc:sldLayoutChg chg="modSp mod">
          <pc:chgData name="Gayle Oddy" userId="61c9dd14-8266-4dbc-b27d-5a316dd0cb9a" providerId="ADAL" clId="{C5BADC1B-66B3-45B4-AFC1-D10FA843833F}" dt="2025-12-23T09:31:20.606" v="29" actId="1036"/>
          <pc:sldLayoutMkLst>
            <pc:docMk/>
            <pc:sldMasterMk cId="2142349000" sldId="2147486213"/>
            <pc:sldLayoutMk cId="582097027" sldId="2147486402"/>
          </pc:sldLayoutMkLst>
          <pc:spChg chg="mod">
            <ac:chgData name="Gayle Oddy" userId="61c9dd14-8266-4dbc-b27d-5a316dd0cb9a" providerId="ADAL" clId="{C5BADC1B-66B3-45B4-AFC1-D10FA843833F}" dt="2025-12-23T09:31:20.606" v="29" actId="1036"/>
            <ac:spMkLst>
              <pc:docMk/>
              <pc:sldMasterMk cId="2142349000" sldId="2147486213"/>
              <pc:sldLayoutMk cId="582097027" sldId="2147486402"/>
              <ac:spMk id="8" creationId="{B7F77B6A-1F46-89B7-597F-9E648E09AEBC}"/>
            </ac:spMkLst>
          </pc:spChg>
        </pc:sldLayoutChg>
        <pc:sldLayoutChg chg="modSp mod">
          <pc:chgData name="Gayle Oddy" userId="61c9dd14-8266-4dbc-b27d-5a316dd0cb9a" providerId="ADAL" clId="{C5BADC1B-66B3-45B4-AFC1-D10FA843833F}" dt="2025-12-23T09:30:15.730" v="17" actId="1036"/>
          <pc:sldLayoutMkLst>
            <pc:docMk/>
            <pc:sldMasterMk cId="2142349000" sldId="2147486213"/>
            <pc:sldLayoutMk cId="4217703130" sldId="2147486403"/>
          </pc:sldLayoutMkLst>
          <pc:spChg chg="mod">
            <ac:chgData name="Gayle Oddy" userId="61c9dd14-8266-4dbc-b27d-5a316dd0cb9a" providerId="ADAL" clId="{C5BADC1B-66B3-45B4-AFC1-D10FA843833F}" dt="2025-12-23T09:30:15.730" v="17" actId="1036"/>
            <ac:spMkLst>
              <pc:docMk/>
              <pc:sldMasterMk cId="2142349000" sldId="2147486213"/>
              <pc:sldLayoutMk cId="4217703130" sldId="2147486403"/>
              <ac:spMk id="8" creationId="{B7F77B6A-1F46-89B7-597F-9E648E09AEBC}"/>
            </ac:spMkLst>
          </pc:spChg>
        </pc:sldLayoutChg>
        <pc:sldLayoutChg chg="modSp mod">
          <pc:chgData name="Gayle Oddy" userId="61c9dd14-8266-4dbc-b27d-5a316dd0cb9a" providerId="ADAL" clId="{C5BADC1B-66B3-45B4-AFC1-D10FA843833F}" dt="2025-12-23T09:32:12.626" v="41" actId="1036"/>
          <pc:sldLayoutMkLst>
            <pc:docMk/>
            <pc:sldMasterMk cId="2142349000" sldId="2147486213"/>
            <pc:sldLayoutMk cId="3738638844" sldId="2147486405"/>
          </pc:sldLayoutMkLst>
          <pc:spChg chg="mod">
            <ac:chgData name="Gayle Oddy" userId="61c9dd14-8266-4dbc-b27d-5a316dd0cb9a" providerId="ADAL" clId="{C5BADC1B-66B3-45B4-AFC1-D10FA843833F}" dt="2025-12-23T09:32:12.626" v="41" actId="1036"/>
            <ac:spMkLst>
              <pc:docMk/>
              <pc:sldMasterMk cId="2142349000" sldId="2147486213"/>
              <pc:sldLayoutMk cId="3738638844" sldId="2147486405"/>
              <ac:spMk id="8" creationId="{B7F77B6A-1F46-89B7-597F-9E648E09AEBC}"/>
            </ac:spMkLst>
          </pc:spChg>
        </pc:sldLayoutChg>
        <pc:sldLayoutChg chg="modSp mod">
          <pc:chgData name="Gayle Oddy" userId="61c9dd14-8266-4dbc-b27d-5a316dd0cb9a" providerId="ADAL" clId="{C5BADC1B-66B3-45B4-AFC1-D10FA843833F}" dt="2025-12-23T09:33:34.506" v="58" actId="1036"/>
          <pc:sldLayoutMkLst>
            <pc:docMk/>
            <pc:sldMasterMk cId="2142349000" sldId="2147486213"/>
            <pc:sldLayoutMk cId="520019077" sldId="2147486412"/>
          </pc:sldLayoutMkLst>
          <pc:spChg chg="mod">
            <ac:chgData name="Gayle Oddy" userId="61c9dd14-8266-4dbc-b27d-5a316dd0cb9a" providerId="ADAL" clId="{C5BADC1B-66B3-45B4-AFC1-D10FA843833F}" dt="2025-12-23T09:33:34.506" v="58" actId="1036"/>
            <ac:spMkLst>
              <pc:docMk/>
              <pc:sldMasterMk cId="2142349000" sldId="2147486213"/>
              <pc:sldLayoutMk cId="520019077" sldId="2147486412"/>
              <ac:spMk id="8" creationId="{AE76E85C-A363-473F-25ED-3502823E97B5}"/>
            </ac:spMkLst>
          </pc:spChg>
        </pc:sldLayoutChg>
      </pc:sldMasterChg>
    </pc:docChg>
  </pc:docChgLst>
  <pc:docChgLst>
    <pc:chgData name="Shirley Serban" userId="S::sserban@goodtogreatschools.org.au::7f207fc8-03d1-48c7-9795-2440acc08cbb" providerId="AD" clId="Web-{662C521D-5A9D-446C-521A-8DBDCD9DAF8C}"/>
    <pc:docChg chg="modSld">
      <pc:chgData name="Shirley Serban" userId="S::sserban@goodtogreatschools.org.au::7f207fc8-03d1-48c7-9795-2440acc08cbb" providerId="AD" clId="Web-{662C521D-5A9D-446C-521A-8DBDCD9DAF8C}" dt="2025-12-16T01:16:56.054" v="0"/>
      <pc:docMkLst>
        <pc:docMk/>
      </pc:docMkLst>
      <pc:sldChg chg="delSp">
        <pc:chgData name="Shirley Serban" userId="S::sserban@goodtogreatschools.org.au::7f207fc8-03d1-48c7-9795-2440acc08cbb" providerId="AD" clId="Web-{662C521D-5A9D-446C-521A-8DBDCD9DAF8C}" dt="2025-12-16T01:16:56.054" v="0"/>
        <pc:sldMkLst>
          <pc:docMk/>
          <pc:sldMk cId="4261390126" sldId="25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144" userDrawn="1">
          <p15:clr>
            <a:srgbClr val="F26B43"/>
          </p15:clr>
        </p15:guide>
        <p15:guide id="2" pos="313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3"/>
    </inkml:context>
    <inkml:brush xml:id="br0">
      <inkml:brushProperty name="width" value="0.10583" units="cm"/>
      <inkml:brushProperty name="height" value="0.10583" units="cm"/>
      <inkml:brushProperty name="color" value="#00C85A"/>
    </inkml:brush>
  </inkml:definitions>
  <inkml:trace contextRef="#ctx0" brushRef="#br0">1307 356 24575,'21'-9'0,"-1"-1"0,3 0 0,2 0 0,2-1 0,-3 2 0,0 0 0,3 0 0,0 0 0,2-1-164,1 0 0,2 0 0,1 0 0,0-1 0,2 1 0,1 1 41,-7 1 0,2 0 0,1 0 0,0 1 0,0-1 0,1 1 0,1 0 0,-1 1 13,-1 0 1,1 0 0,-1 1 0,1-1-1,1 2 1,0-1 0,-1 0 0,1 1-1,-1 0 0,1 1 1,1-1 0,-2 1 0,2-1-1,-1 1 1,0 1 0,1 0 0,-1 0-1,1 0-13,2 1 0,0 0 0,1 0 0,-2 0 0,1 1 0,0 1 0,0-1 0,-1 2 0,-2-1 0,0 2 0,0-1 0,0 1 0,-1 0 0,0 1 0,-1 0 0,-1 0-18,2 1 1,-1 0-1,0 1 1,-1 0-1,-1 1 1,0 0-1,0 1-23,2 2 0,-2 1 0,1 0 0,-2 1 0,0 1 0,-1 0 0,-2 0 0,-1 1 0,0 1 0,-2 1 0,-1-1 0,0 1 0,-2 0 0,-1 0 0,0 1 0,-2-1 0,-1 1 0,1 0 125,-2 1 0,0 0 0,-2 0 0,0 1 0,-1 0 0,-1-1 39,0 5 0,-1-1 0,-1 1 0,-2-1 0,-2 1 0,-2-3 0,-1 0 0,-1 1 0,-2-1 0,-1 1 0,-1-1 0,-2 1 0,0 0 0,-3 0 0,0 0 0,-3 0 0,0 0-132,-1-3 0,-1 0 0,-2 0 0,-1 0 0,-1 0 0,-1-1 1,-1 0 131,-1 0 0,-1-1 0,-1 0 0,-1-1 0,-1 1 0,-1-1 0,-1-1 0,0 1-110,-1-1 1,0-1 0,-1 0 0,-1 0-1,-1-1 1,0 1 0,-2-1 0,0 0-1,0 1 28,4-3 0,-1 0 0,0 0 0,-1 0 0,-1 0 0,1 0 0,-2 0 0,1 0 0,-1-1 0,0 1 0,1-1 0,-2 1 0,1-1 0,-2 1 0,0-1 0,1 0 0,-1 0 0,0 0 0,-1 0 0,1 0 0,-1-1 0,0 1 0,1-1 0,-2 0 27,4 0 0,-2-1 0,0 1 0,1-1 0,-2 0 0,2 0 0,-2 0 0,2 0 0,-2 0 0,1-1 0,0 1 0,0-1 0,0 0-27,-3 1 0,1-1 0,-1 0 0,1 1 0,0-1 0,0-1 0,-1 1 0,1 0 0,0-1 0,0 0 0,1 0 0,-1 0 71,1 0 0,0-2 0,0 1 0,0 0 0,0 0 1,1 0-1,-1-2 0,1 2 0,0-1 0,1 0 0,-1 0 11,-1-1 0,0 1 0,0-1 0,1 1 0,0-1 0,0 0 0,0 0 0,1 0 0,0-1 0,0 0 0,-2-1 0,0 1 0,0-1 0,0-1 0,2 1 0,0-2 0,0 1 0,1-2 72,-6 0 0,1-1 0,0-1 0,2 0 0,0-2 0,1 0-72,3-1 0,2 0 0,0-1 0,1-1 0,0-1 0,2 0 0,1-1 0,1 0 0,0-1 0,2-1 0,0 0 0,2-1 0,-3-3 0,3 0 0,0-2 0,2 0 0,2 0 0,3 1 0,1 0 0,2 0 0,1-1 0,1 0 0,2 0 163,1-2 1,1 1 0,2-2 0,1 1 0,3 0 0,1 0-154,1 1 0,2-1 0,2 1 0,0-1 0,3 1 0,1-1 0,1 1-10,0 2 0,0 1 0,2 0 0,1 0 0,0-1 0,2 1 0,1 0 0,0 0 0,2 0 0,-1 2 0,1-1 0,2 1 0,0-1 0,2 0 0,0 1 0,0 0 0,1 0 0,1 0 0,0-1 0,-1 1 0,-2 2 0,2 0 0,-1 0 0,1 0 0,1 0 0,-1 0 0,2 0 0,-1 0 0,0 0 0,1 1 0,-1-1 0,1 1 0,0 0 0,0-1 0,1 2 0,-1-1 0,1-1 0,1 2 0,-1-1 0,0 1 0,1-1 0,-1 1 0,1 0 0,-1 0 0,1 0 0,-2 1-82,2-1 0,1 0 0,-2 1 0,2-1 0,-1 1 0,0 1 0,1-2 0,-2 2 0,1-1 0,-1 2 0,0-2 0,0 2 73,4-2 1,-1 1-1,0 0 1,0 1-1,-1-1 1,1 2 0,-2-1-1,1 1 1,-1-1 52,2 1 1,0-1 0,-1 1-1,0 1 1,-1-1 0,0 2-1,-1-1-44,3 0 0,0 1 0,-2 0 0,-1 0 0,-1 1 327,9 0 1,-2 0 0,-3 1 163,4 1 1,-3 0-1,-10 2 1,-2 1 491,5 0 0,-11 0 0,-7 0 0,-4 1 0,-3 1-738,-1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4"/>
    </inkml:context>
    <inkml:brush xml:id="br0">
      <inkml:brushProperty name="width" value="0.07938" units="cm"/>
      <inkml:brushProperty name="height" value="0.07938" units="cm"/>
      <inkml:brushProperty name="color" value="#00C85A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2.783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24575,'31'0'0,"-1"0"0,1 0 0,4 0 0,1 0 0,2 0 0,-5 0 0,2 0 0,0 0 0,0 0-197,-5 0 0,1 0 1,0 0-1,0 0 0,0 0 0,0 0 0,0 0 1,0 0-1,0 0 0,0 0 128,4 0 1,-1 0 0,0 0 0,0 0 68,-4 0 0,0 0 0,0 0 0,-2 0 0,4 0 0,0 0 0,-2 0 359,8 0 0,-1 0-359,-5 0 0,-1 0 185,-6 0 0,-2 0-185,12 0 0,-12 0 0,-9 0 983,-6 1-813,-3 0-170,-3 2 0,-2 1 0,-2 1 0,-4 1 0,-3 2 0,-5 2 0,-5 5 0,-8 5 0,12-8 0,-2-1 0,0 2 0,-1-1 0,1 1 0,0-1 0,-12 9 0,6-4 0,7-5 0,6-4 0,4-4 0,3-2 0,0-7 0,2 3 0,0-3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4.532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265 180 24575,'-25'-3'0,"3"-3"0,1-6 0,-3-5 0,-3-2 0,2 1 0,4 2 0,3 2 0,2 1 0,2 0 0,1 1 0,1 1 0,2 1 0,2 3 0,3 2 0,3 3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6:29.450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24575,'0'34'0,"0"1"0,0 4 0,0 3 0,0-8 0,0 2 0,0 1 0,0 4 0,0 0 0,0 1 0,0 2 0,0 1 0,0 0-328,0 1 0,0 2 0,1-1 0,2 1 0,0 0 0,2 0 149,0-9 1,1 0-1,0 0 1,2 0 178,1 1 0,1 0 0,1 0 0,2-1 0,0 0 0,1 0 0,1-1 0,1-1 0,-1-2 0,2-1 0,0 0 0,1-2 0,6 7 0,1-1 0,2-3-117,1-4 0,1-1 1,2-3 116,3-2 0,3-2 0,1-3 0,-5-5 0,2-1 0,0-2 0,2 0-246,5-1 0,1 0 0,1-2 0,1 0 162,-6-2 0,1-1 0,0 1 0,1-2 1,-1 1 83,1-1 0,1 0 0,-1 0 0,1 0 0,-2-1 0,7 1 0,-1 0 0,-1 0 0,-1-1-155,-5-1 1,-1 0-1,-2 0 1,0 0 154,3 0 0,-2-1 0,-2 0 491,5 0 1,-3-1-423,-7-1 0,-2 0 779,7 0-848,-14 0 983,-7 1 0,-7 0 0,-3 2-848,-2 1-135,-1 1 0,-1-1 0,0 1 0,-1 0 0,-5 0 0,-7 3 0,-12 2 0,-14 5 0,12-4 0,-1 2 0,-5 3 0,0 1 0,-4 4 0,-2 1 0,0 2 0,0 0 0,2 1 0,0 0 0,3-1 0,1-1 0,6-3 0,3-1 0,-13 9 0,15-11 0,11-8 0,5-6 0,5-4 0,8-8 0,14-10 0,-1 4 0,2-2 0,9-5 0,2-2 0,3 0 0,1-1 0,1 1 0,0 0 0,-3 3 0,-2 1 0,-5 4 0,-2 2 0,-3 2 0,-2 1 0,10-4 0,-11 5 0,-5 4 0,-2 0 0,0-1 0,2-3 0,1 0 0,0 1 0,-3 3 0,-2 2 0,-3 2 0,-2 0 0,-3 0 0,0-2 0,-1 1 0,3-2 0,0 2 0,1-1 0,0-1 0,-1 1 0,-1 1 0,-19-10 0,-6-6 0,1 3 0,-2-2 0,0-3 0,0 0 0,0-2 0,0 0 0,0 1 0,2-1 0,0 2 0,2-1 0,0 1 0,2 0 0,0 0 0,0 0 0,1 0 0,1 0 0,-12-19 0,5 6 0,6 8 0,5 10 0,5 8 0,3 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7:29.034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1339 0 24575,'0'38'0,"0"-12"0,0 3 0,0 9 0,0 2 0,0-7 0,0 1 0,0 1 0,0 5 0,0 1 0,0 1-246,0-10 0,-1 0 0,0 1 0,0 0 0,-1 3 0,-1 1 0,0 0 0,-1 0 0,-1 1 0,-1 0 0,-1 0 0,-1 0 144,0-2 1,-1 1-1,-1-2 1,-2 0 101,1-1 0,-2-1 0,-1 0 0,-1-3-69,-6 5 0,-2-3 1,-3-2 68,-2-4 0,-3-3 0,-2-2 0,4-7 0,-1-2 0,-2-1 0,0-2-246,-4 0 0,-2-2 0,0-2 0,0 0 231,-3-1 1,0-2-1,-1-1 1,1 0 14,1-2 0,0-1 0,0-1 0,1-1-190,5 0 0,0-1 0,0-1 0,3 0 190,-6-3 0,3-1 0,1-1 491,-5-4 1,3-1-276,7 3 1,3 0 697,-10-6-914,14 7 983,9 4 0,7 4 0,4 2-896,6 19-87,1-2 0,6 18 0,1-2 0,2 1 0,4 3 0,1 2 0,-10-17 0,0-1 0,1 2 0,0-1 0,-1-1 0,0-1 0,8 15 0,-4-9 0,-4-7 0,-3-6 0,-4-5 0,-3-6 0,-11-20 0,-3-7 0,3 4 0,-1-2 0,2 1 0,-1 1 0,2 1 0,0 0 0,-7-14 0,3 10 0,2 6 0,0 1 0,0 1 0,0 0 0,0-2 0,0 2 0,2 0 0,2 4 0,3 4 0,1 3 0,1 3 0,-1 2 0,1-2 0,0 2 0,4-5 0,9-1 0,14-8 0,-7 5 0,2-1 0,1-2 0,1-1 0,1 0 0,-2 0 0,-3 2 0,-1 0 0,10-7 0,-7 4 0,-5 5 0,-3 1 0,-2 2 0,-1 3 0,-3 2 0,-3 1 0,-2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325 2549 24575,'4'36'0,"2"-7"0,3 3 0,-1-3 0,3 1 0,0 1-197,-1-7 0,0 1 1,1 1-1,0-1 0,1 1 33,0-2 0,1 1 0,0-1 0,0-1 0,1 1 0,1 1 23,-3-3 1,2-1-1,0 2 1,0-3-1,1 1 1,0 0-1,0 0 18,-1-4 0,1 2 0,-1 0 0,1-2 0,0 1 0,0-1 0,1-1 0,-1-1-18,1 2 1,1-1-1,1-2 1,-1 1-1,0-1 1,-1-1-1,2-1 0,-1 0 1,-1-2-1,1 0 1,1-1-1,-1-2 1,-1 0-1,1 1 0,-1-3 1,1 1-1,-2-2 1,2 0-1,-2 0 1,1-2-1,0-1-23,1-1 0,0-2 0,0-2 0,0 1 0,0-3 0,-1 0 0,0-1 0,0-2 0,0-1 0,-1 0 0,1-4 0,-2-1 0,0-3 0,0-2 0,1-2 0,-3-2 0,1 1 0,-1-3 0,-1-1 0,0 0 0,0-2 0,-1-1 0,-1-2 0,0 0 0,-1-4 0,1-1 0,-1-3 0,-1 1 0,-1-2 0,1 1 46,-1-1 1,-1 1-1,0-3 1,-1 2 0,0-3-1,0 2 118,-1 3 0,-1 0 0,0-1 0,0 0 0,-1-1 0,1 2 0,-2-3-1,1 5 1,0-1 0,0-1 0,-1 1-1,0-1 1,0 0 0,-1 1 0,0-1 0,-1-4 0,0-1 0,0 1 0,-1 0 0,0 0 0,0 1 0,-1-2 0,1 6 0,-1-2 0,0 1 0,0 0 0,-1 1 0,0-1 0,-1 0 0,1 2 0,-2 0 0,1 1 0,-1 2 0,0-1 0,-1-1 0,0 2 0,0 0 0,0 0 0,-1 0 0,0 0 0,-1 1 0,0 0 0,1-1 0,-2 2 0,1 1 0,-1-1 0,-1 1 0,1 0 0,-1 1 0,0-2 0,0 3 0,-1 0 0,0 1 0,0-1-74,-1 2 1,0-1-1,0 0 1,-1 2-1,0 0 1,0 0-1,0 3 1,-1-2 73,3 4 0,-1 0 0,0 0 0,-1 3 0,0-2 0,1 1 0,-1 2 0,0-1 0,0 1 0,0 1 0,0 0 0,-1 2 0,1-1 0,-1 2 0,1-1 0,-1 2 0,0-1 0,1 2 0,-3-1 0,2 1 0,-1 1 0,0 0 0,0 1 0,1 1 0,-1-1 0,-1 2-38,0 0 1,1-1-1,-2 2 1,1 1 0,-1 0-1,1 2 1,0-1 37,2 3 0,-1-1 0,0 0 0,-1 1 0,2 2 0,-1 1 0,1 0 0,-2 1 0,0 2 0,0 1 0,1 0 0,0 3 0,0 0 0,0 1 0,0 2 0,0 1 0,0 1 0,2 1 0,-1 2 93,1 1 0,1 0 0,0 1 0,0 3 0,2-1 1,-1 1-94,-2 5 0,2 2 0,0-1 0,1 4 0,0 1 0,2-2 0,2 0 0,-1 2 0,1 2 0,0 0 0,2-1 0,-1 4 0,1 1 0,1 0 0,-1 3 0,2-1 0,1 2-55,0-3 0,1 2 0,0-1 1,1 3-1,0-1 0,1 1 1,1 1 54,0-7 0,1 2 0,-1 0 0,2 1 0,0-1 0,0 1 0,1 0 0,0 0 0,2-1-63,-1-2 1,1 2-1,0-1 1,1 1-1,-1-2 1,2 2-1,-1 0 1,1-2-1,1 2 1,0-2 62,-1-1 0,0-2 0,1 0 0,-1 2 0,2-2 0,-1 1 0,1-1 0,0 1 0,0-1 0,0-1 0,1 2 0,-1-2-76,0-1 0,0-1 1,1 0-1,-1 1 0,2-1 1,-1 0-1,0 0 1,-1 0-1,2-2 0,0 1 1,-1 1-1,0-2 0,0-1 62,2 4 0,0-1 1,0 0-1,0 1 1,0-1-1,1-1 1,-2-1-1,2 0 1,-2-1-1,2 1 1,-1-3 13,0 1 0,1-1 0,-1 0 0,0-1 0,0 0 0,1 0 0,-1-2 0,0 0 0,0-1 0,0-2 11,2 5 0,0-1 0,0-1 0,0-2 0,0 0 1,-1-2-1,-1-1-11,3 1 0,0 0 0,-1-4 0,0 0 0,-1-2 245,1 0 1,-1-1 0,0-2 0,-1-1 245,6 1 1,-2-3-1,-5-4 1,0-1 491,2-2 0,-7-4-738,-3 0 1,-3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396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1910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0B7D6-D927-F5EC-D546-B33CAFE06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55051-3054-41C9-D360-30A4B3925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0B400C-2BB4-86C7-6E54-78963DB30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02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0B7D6-D927-F5EC-D546-B33CAFE06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55051-3054-41C9-D360-30A4B3925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0B400C-2BB4-86C7-6E54-78963DB30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4882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666B7-EA5A-153B-127D-146A8B8C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46CD3-61E3-2DB1-00E6-5D18F9365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024521-B46A-650D-0861-A28581796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5305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96D2F-309C-36AF-48FE-FF71963AD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38B86E-D357-3ED0-6E73-6EE05F06A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28608-5D3F-31A7-C067-A65218EFE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490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1B680-8C40-30EA-F059-9F6545E55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D8D1A6-3308-3C73-A793-2A5B55877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4CCFA-ACC8-4909-C4A0-EBC214FCF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5816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BE1D9-5CB5-48BF-FC10-0322CBBE7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7E0E90-16A3-818D-FA6A-AE2015E65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6E9CA1-9FDB-0494-72E2-923C99C12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4251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0B7D6-D927-F5EC-D546-B33CAFE06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55051-3054-41C9-D360-30A4B3925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0B400C-2BB4-86C7-6E54-78963DB30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02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0B7D6-D927-F5EC-D546-B33CAFE06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55051-3054-41C9-D360-30A4B3925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0B400C-2BB4-86C7-6E54-78963DB30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488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6CDFB-29A4-E044-CDAC-8BEBBB8A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18E16-56B7-22DC-120D-9ED6E9DAC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CB268-FF69-FDC5-B4CE-C97B33EC2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F1EB-E91C-D1FD-373A-40517146D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40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666B7-EA5A-153B-127D-146A8B8C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46CD3-61E3-2DB1-00E6-5D18F9365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024521-B46A-650D-0861-A28581796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5305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96D2F-309C-36AF-48FE-FF71963AD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38B86E-D357-3ED0-6E73-6EE05F06A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28608-5D3F-31A7-C067-A65218EFE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490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1B680-8C40-30EA-F059-9F6545E55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D8D1A6-3308-3C73-A793-2A5B55877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4CCFA-ACC8-4909-C4A0-EBC214FCF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5816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292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65666-F07B-5B57-EBF1-0C3AFE429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5D7706-B2E7-F20D-E79F-D6EACE3CBE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1995B-59B4-453A-987A-0AB455BB9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5389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696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C4CF5-54C9-8858-91C3-73FCBDCDA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69CC3-1000-2972-B94F-72C8BA02E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81BF3-96B8-60B5-5B7B-2D7E1CCE6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45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67097-67BD-EFE8-8DF5-9CF86D849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B62B81-7C59-37C1-9767-AE4B94678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BFA83-52BA-9FCE-10E5-C84744EB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2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C4CF5-54C9-8858-91C3-73FCBDCDA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69CC3-1000-2972-B94F-72C8BA02E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81BF3-96B8-60B5-5B7B-2D7E1CCE6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22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E8AA6-4D03-DC59-D1CE-F194B2CCC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2FEDD-43BE-DF19-0872-FD78B0CE4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88ECA4-98B2-7BCA-81F5-DA5158A4B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6767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B4969-E788-5AA6-3A96-CCE5BD9D2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B3306-3A70-EB73-CBCD-F06FE5F349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5239A-B779-469A-C657-87CF90D8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endParaRPr lang="en-AU" sz="12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4054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4D736-C375-E39B-84EC-48DCE60E2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776270-3A99-05F1-9C53-362FED59E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AEABE0-5CEE-CD61-6190-A935E5F7D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54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2FC52-4FFE-5140-E91B-3FB5AB4C8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17ECA2-B55C-305E-97F0-11CAB3FD8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A5FC7C-8BD8-A4A9-792C-C364B405F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493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5B1CA-C1DB-0CA4-68DA-720A54B6E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8228EA-B6A5-298D-837F-1D27A40FD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EE96B-00F9-C3EB-5A38-84CB148BE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7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20BC0-5FAC-4FC1-9830-0E256AE49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C6C187-927B-E40E-BC0E-7CB297223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C614D-7C2A-274F-CE5D-B4D6F7AC5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52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9AD24-7205-5ABA-B978-918B61AEF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39CDB5-4312-F5E2-8928-C550A0D9E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106D7-BBD6-477B-C992-FF7700CAE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3349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DC6F2-7FCD-8730-2B1F-E29C2EACD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89A252-6CFA-4002-7592-1A7CE095C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A65FFA-F277-B580-9D02-74CD656C7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623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43AFA-0030-9BEC-E228-2C3BD26F3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8DEBD-8BFE-4DDC-42FC-65D5D2BF6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035FF-393E-E810-3262-6C12CF064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462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63E94-6B27-021B-D8C0-E410DCE06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B36A00-A7D6-0923-C210-562270492E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D3F701-AC13-17C1-68D6-20EC103B4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34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D26C4-24DE-2216-333F-7AEBACF97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1B0DD-565E-C04B-DF9F-04BEC5E0A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088441-3AB5-AB2A-F09A-A0A55E74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29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4526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249966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9826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1218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0323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508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60AE5-B7BA-12EA-AFF7-6D6F43A7D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AEE875-4E7F-B92C-BD85-87530C980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8D6AE-10EE-557D-7BE7-499676663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716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1A549-6E6F-60F9-9C04-FC1EE57F4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2805B3-73A8-27FE-B332-6F15FAB30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FBB79E-514D-D42C-0278-4B6F65F85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404317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F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796107-F35C-631B-4992-9AD4BDB1C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058" y="2666403"/>
            <a:ext cx="4115157" cy="3974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6037" y="6465679"/>
            <a:ext cx="146816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C3E24-4F51-5FE0-91C7-66FEAA1E5C28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 dirty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366C5-FEB2-C6AD-6948-5AAEE1F47DCE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 dirty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016AB711-01DC-83AA-44FD-151FB3ADC6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B0416D4-ABD4-D31D-C79C-16ECED8FFD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DEEA8D9-1F67-E61B-5893-DDA5CFF799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Lesson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8699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68699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09A5BEB-DCCB-A841-6AEC-B719AC9BE7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AD8BFFC-729A-2371-F4DD-FB251F6B4F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60411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Learnt</a:t>
            </a:r>
            <a:endParaRPr lang="en-US" sz="3600" b="1" i="0" dirty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99EDB9-A811-7E06-5090-64F317BED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AC87726-FCF1-CCA3-6A1A-6F8F0A4DD8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3AE6787-40B2-5FAD-8692-1218E5CA36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60411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EF5E6C6-578D-37FB-3949-5CCAB77AC6A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8290560" h="5523586">
                <a:moveTo>
                  <a:pt x="0" y="0"/>
                </a:moveTo>
                <a:lnTo>
                  <a:pt x="8290560" y="0"/>
                </a:lnTo>
                <a:lnTo>
                  <a:pt x="8290560" y="5523586"/>
                </a:lnTo>
                <a:lnTo>
                  <a:pt x="0" y="552358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An open book with blank pages&#10;&#10;AI-generated content may be incorrect.">
            <a:extLst>
              <a:ext uri="{FF2B5EF4-FFF2-40B4-BE49-F238E27FC236}">
                <a16:creationId xmlns:a16="http://schemas.microsoft.com/office/drawing/2014/main" id="{F29BDBEB-6A0A-23B2-3C1C-7CF624CDD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-623287"/>
            <a:ext cx="10287000" cy="81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42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71373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71400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20019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07C9FF-C47C-B81F-CF30-2059E5D557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71400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1DF3627-712E-D93A-FDDD-9762E22D99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71400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D9E39EA-4F3E-251C-8D4C-BB443D26DA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6869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3764F26-B411-8E3F-F39E-5033C04C48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1875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8933C5D-65A7-2C3D-6BB9-B7C7CDE8C6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8699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  <p:sldLayoutId id="2147486411" r:id="rId24"/>
    <p:sldLayoutId id="2147486412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8.svg"/><Relationship Id="rId3" Type="http://schemas.microsoft.com/office/2007/relationships/media" Target="../media/media4.mp3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5.svg"/><Relationship Id="rId5" Type="http://schemas.microsoft.com/office/2007/relationships/media" Target="../media/media5.mp3"/><Relationship Id="rId15" Type="http://schemas.openxmlformats.org/officeDocument/2006/relationships/image" Target="../media/image40.svg"/><Relationship Id="rId10" Type="http://schemas.openxmlformats.org/officeDocument/2006/relationships/image" Target="../media/image14.png"/><Relationship Id="rId4" Type="http://schemas.openxmlformats.org/officeDocument/2006/relationships/audio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3.jpeg"/><Relationship Id="rId4" Type="http://schemas.openxmlformats.org/officeDocument/2006/relationships/image" Target="../media/image49.jpe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2.jpe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.xml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eg"/><Relationship Id="rId5" Type="http://schemas.openxmlformats.org/officeDocument/2006/relationships/image" Target="../media/image43.jpeg"/><Relationship Id="rId4" Type="http://schemas.openxmlformats.org/officeDocument/2006/relationships/image" Target="../media/image49.jpe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71.png"/><Relationship Id="rId18" Type="http://schemas.openxmlformats.org/officeDocument/2006/relationships/image" Target="../media/image630.png"/><Relationship Id="rId3" Type="http://schemas.openxmlformats.org/officeDocument/2006/relationships/image" Target="../media/image69.png"/><Relationship Id="rId21" Type="http://schemas.openxmlformats.org/officeDocument/2006/relationships/image" Target="../media/image73.png"/><Relationship Id="rId7" Type="http://schemas.openxmlformats.org/officeDocument/2006/relationships/customXml" Target="../ink/ink4.xml"/><Relationship Id="rId12" Type="http://schemas.openxmlformats.org/officeDocument/2006/relationships/image" Target="../media/image610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0.png"/><Relationship Id="rId20" Type="http://schemas.openxmlformats.org/officeDocument/2006/relationships/image" Target="../media/image6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0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5" Type="http://schemas.openxmlformats.org/officeDocument/2006/relationships/image" Target="../media/image9.jpeg"/><Relationship Id="rId10" Type="http://schemas.openxmlformats.org/officeDocument/2006/relationships/image" Target="../media/image600.png"/><Relationship Id="rId19" Type="http://schemas.openxmlformats.org/officeDocument/2006/relationships/customXml" Target="../ink/ink8.xml"/><Relationship Id="rId4" Type="http://schemas.openxmlformats.org/officeDocument/2006/relationships/image" Target="../media/image70.png"/><Relationship Id="rId9" Type="http://schemas.openxmlformats.org/officeDocument/2006/relationships/customXml" Target="../ink/ink5.xml"/><Relationship Id="rId1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Iou5LV9dRP0?feature=oembed" TargetMode="Externa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Unit 1 Version 3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5261BD1-7294-7F89-61AB-F10DCC5C51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18A1E1-536D-0792-33BC-7F5E00316F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Tell Me a Story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56AFE4-19A5-7D21-9512-21FD28D21E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Bear and Spider Hunts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428118-4AB6-4BEC-09C1-EB4401A53F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Lesson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5EF4D-7D8D-FBF8-64F8-0C840A0377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5376"/>
            <a:ext cx="7269658" cy="539859"/>
          </a:xfrm>
        </p:spPr>
        <p:txBody>
          <a:bodyPr/>
          <a:lstStyle/>
          <a:p>
            <a:r>
              <a:rPr lang="en-AU" dirty="0"/>
              <a:t>Chants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0A943-63BB-E056-BAC9-A3CEFF8FCD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AU" dirty="0"/>
              <a:t>Which one is the chant?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90E94A-5DE4-7A55-108E-D634AA36975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1"/>
          <a:stretch>
            <a:fillRect/>
          </a:stretch>
        </p:blipFill>
        <p:spPr>
          <a:xfrm>
            <a:off x="3269785" y="1935416"/>
            <a:ext cx="5303735" cy="4922584"/>
          </a:xfrm>
          <a:prstGeom prst="rect">
            <a:avLst/>
          </a:prstGeom>
        </p:spPr>
      </p:pic>
      <p:pic>
        <p:nvPicPr>
          <p:cNvPr id="4" name="Graphic 13" descr="Badge 1 with solid fill">
            <a:extLst>
              <a:ext uri="{FF2B5EF4-FFF2-40B4-BE49-F238E27FC236}">
                <a16:creationId xmlns:a16="http://schemas.microsoft.com/office/drawing/2014/main" id="{8DCCC585-21D9-260E-80DF-C055FC9BBA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67195" y="1935416"/>
            <a:ext cx="1097280" cy="1097280"/>
          </a:xfrm>
          <a:prstGeom prst="rect">
            <a:avLst/>
          </a:prstGeom>
        </p:spPr>
      </p:pic>
      <p:pic>
        <p:nvPicPr>
          <p:cNvPr id="5" name="Graphic 10" descr="Badge with solid fill">
            <a:extLst>
              <a:ext uri="{FF2B5EF4-FFF2-40B4-BE49-F238E27FC236}">
                <a16:creationId xmlns:a16="http://schemas.microsoft.com/office/drawing/2014/main" id="{26CCC78D-9BDD-F70B-AA0B-5C62981337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67195" y="3429000"/>
            <a:ext cx="1096169" cy="1096169"/>
          </a:xfrm>
          <a:prstGeom prst="rect">
            <a:avLst/>
          </a:prstGeom>
        </p:spPr>
      </p:pic>
      <p:pic>
        <p:nvPicPr>
          <p:cNvPr id="8" name="Graphic 14" descr="Badge 3 with solid fill">
            <a:extLst>
              <a:ext uri="{FF2B5EF4-FFF2-40B4-BE49-F238E27FC236}">
                <a16:creationId xmlns:a16="http://schemas.microsoft.com/office/drawing/2014/main" id="{14CABCFC-8991-B5DE-0CA0-425C1ED5F0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7195" y="4921473"/>
            <a:ext cx="1149555" cy="1096168"/>
          </a:xfrm>
          <a:prstGeom prst="rect">
            <a:avLst/>
          </a:prstGeom>
        </p:spPr>
      </p:pic>
      <p:pic>
        <p:nvPicPr>
          <p:cNvPr id="15" name="sing">
            <a:hlinkClick r:id="" action="ppaction://media"/>
            <a:extLst>
              <a:ext uri="{FF2B5EF4-FFF2-40B4-BE49-F238E27FC236}">
                <a16:creationId xmlns:a16="http://schemas.microsoft.com/office/drawing/2014/main" id="{AD1CA9C1-7813-1FB3-8EF8-9CDEB6DB8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38" y="3175"/>
            <a:ext cx="812800" cy="812800"/>
          </a:xfrm>
          <a:prstGeom prst="rect">
            <a:avLst/>
          </a:prstGeom>
        </p:spPr>
      </p:pic>
      <p:pic>
        <p:nvPicPr>
          <p:cNvPr id="18" name="say">
            <a:hlinkClick r:id="" action="ppaction://media"/>
            <a:extLst>
              <a:ext uri="{FF2B5EF4-FFF2-40B4-BE49-F238E27FC236}">
                <a16:creationId xmlns:a16="http://schemas.microsoft.com/office/drawing/2014/main" id="{F3F36825-E572-FAEC-F0BC-A79FB3C112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94477" y="23813"/>
            <a:ext cx="812800" cy="812800"/>
          </a:xfrm>
          <a:prstGeom prst="rect">
            <a:avLst/>
          </a:prstGeom>
        </p:spPr>
      </p:pic>
      <p:pic>
        <p:nvPicPr>
          <p:cNvPr id="19" name="chant">
            <a:hlinkClick r:id="" action="ppaction://media"/>
            <a:extLst>
              <a:ext uri="{FF2B5EF4-FFF2-40B4-BE49-F238E27FC236}">
                <a16:creationId xmlns:a16="http://schemas.microsoft.com/office/drawing/2014/main" id="{88B877AB-1861-FF56-C3DA-EEF639D5C2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11243" y="43835"/>
            <a:ext cx="812800" cy="812800"/>
          </a:xfrm>
          <a:prstGeom prst="rect">
            <a:avLst/>
          </a:prstGeom>
        </p:spPr>
      </p:pic>
      <p:pic>
        <p:nvPicPr>
          <p:cNvPr id="20" name="chant">
            <a:hlinkClick r:id="" action="ppaction://media"/>
            <a:extLst>
              <a:ext uri="{FF2B5EF4-FFF2-40B4-BE49-F238E27FC236}">
                <a16:creationId xmlns:a16="http://schemas.microsoft.com/office/drawing/2014/main" id="{1EEEFA0D-DF14-E646-5382-713B560FB3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88389" y="438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9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9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C4DE05-0ED6-E1F5-9136-653D897D013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5376"/>
            <a:ext cx="7269658" cy="539859"/>
          </a:xfrm>
        </p:spPr>
        <p:txBody>
          <a:bodyPr/>
          <a:lstStyle/>
          <a:p>
            <a:r>
              <a:rPr lang="en-AU" dirty="0"/>
              <a:t>The Spider Is Missing!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6EBF75-683B-8D1A-6D0D-95298FB1A4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1" cy="48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81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E3C36-5336-9E56-8C6D-CC7926B3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02FC45-1798-F2B9-CE5E-645735C4FE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1" cy="486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0AAC3-4EE3-E097-76D0-D9EA7E2535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1" cy="486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C6070C-C6C1-2A8E-C445-BF4701BED2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1" cy="48672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29A20E-8E56-5D65-1A9D-44888338B4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5376"/>
            <a:ext cx="7269658" cy="539859"/>
          </a:xfrm>
        </p:spPr>
        <p:txBody>
          <a:bodyPr/>
          <a:lstStyle/>
          <a:p>
            <a:r>
              <a:rPr lang="en-AU" dirty="0"/>
              <a:t>I’m Going On a Spider Hunt</a:t>
            </a:r>
          </a:p>
        </p:txBody>
      </p:sp>
      <p:pic>
        <p:nvPicPr>
          <p:cNvPr id="4" name="spider hunt">
            <a:hlinkClick r:id="" action="ppaction://media"/>
            <a:extLst>
              <a:ext uri="{FF2B5EF4-FFF2-40B4-BE49-F238E27FC236}">
                <a16:creationId xmlns:a16="http://schemas.microsoft.com/office/drawing/2014/main" id="{C6FF0C1D-9E91-E4EB-38D2-A0339F3E1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6000"/>
    </mc:Choice>
    <mc:Fallback xmlns="">
      <p:transition spd="slow" advClick="0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E3C36-5336-9E56-8C6D-CC7926B3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68A526-589F-9753-9258-E5EE9784D4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1" cy="48672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29A20E-8E56-5D65-1A9D-44888338B4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5376"/>
            <a:ext cx="7269658" cy="539859"/>
          </a:xfrm>
        </p:spPr>
        <p:txBody>
          <a:bodyPr/>
          <a:lstStyle/>
          <a:p>
            <a:r>
              <a:rPr lang="en-AU" dirty="0"/>
              <a:t>I’m Going On a Spider Hunt</a:t>
            </a:r>
          </a:p>
        </p:txBody>
      </p:sp>
    </p:spTree>
    <p:extLst>
      <p:ext uri="{BB962C8B-B14F-4D97-AF65-F5344CB8AC3E}">
        <p14:creationId xmlns:p14="http://schemas.microsoft.com/office/powerpoint/2010/main" val="26843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9253E-376B-9A8C-907F-8FB81600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EE2648-CD21-BC0E-F4C3-97F0084F3A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5823"/>
            <a:ext cx="7269658" cy="539859"/>
          </a:xfrm>
        </p:spPr>
        <p:txBody>
          <a:bodyPr/>
          <a:lstStyle/>
          <a:p>
            <a:r>
              <a:rPr lang="en-AU" dirty="0"/>
              <a:t>I’m Going On a Spider Hunt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BE48C-9207-8C6C-83AC-DF7825E824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AFF6F-64EB-46EF-4448-1E4CF8F6DE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1" cy="48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4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/>
    </mc:Choice>
    <mc:Fallback xmlns=""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132AD-1194-F451-865C-1DCEBAD8F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BC3859-F68C-BBC7-AFC4-BF4E3A875E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6000" y="1278000"/>
            <a:ext cx="7269658" cy="486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8A39E-C529-6C4B-6302-B505325D63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143380-9041-28C0-21AD-45C89C0234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5823"/>
            <a:ext cx="7269658" cy="539859"/>
          </a:xfrm>
        </p:spPr>
        <p:txBody>
          <a:bodyPr/>
          <a:lstStyle/>
          <a:p>
            <a:r>
              <a:rPr lang="en-AU" dirty="0"/>
              <a:t>I’m Going On a Spider Hunt</a:t>
            </a:r>
          </a:p>
        </p:txBody>
      </p:sp>
    </p:spTree>
    <p:extLst>
      <p:ext uri="{BB962C8B-B14F-4D97-AF65-F5344CB8AC3E}">
        <p14:creationId xmlns:p14="http://schemas.microsoft.com/office/powerpoint/2010/main" val="127670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500"/>
    </mc:Choice>
    <mc:Fallback xmlns="">
      <p:transition spd="slow" advClick="0" advTm="4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6ED5F-0794-D6D2-A356-41B933C42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051990-6AC7-6974-546D-51FD331F27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5823"/>
            <a:ext cx="7269658" cy="539859"/>
          </a:xfrm>
        </p:spPr>
        <p:txBody>
          <a:bodyPr/>
          <a:lstStyle/>
          <a:p>
            <a:r>
              <a:rPr lang="en-AU" dirty="0"/>
              <a:t>I’m Going On a Spider Hunt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12EE0-2F5A-820F-A0A7-7FBEEDBEFD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6"/>
          <a:stretch>
            <a:fillRect/>
          </a:stretch>
        </p:blipFill>
        <p:spPr>
          <a:xfrm>
            <a:off x="907200" y="1278000"/>
            <a:ext cx="7300800" cy="486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C83AD-42C7-352C-CBF6-64D38E0A2A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E51F8-70FA-26AD-0C98-788DE028D4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40E4E-C065-74ED-E82E-CDE7DEA1F7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B3356A-CEF3-E5CF-94F6-CBE996A98C1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595E8E-8F5F-FEEA-9135-7C0E2F0E100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57B3CB-0E8E-C626-E4D6-66DF8677EF8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D3D3F-F35C-EA7F-ADD3-CE96E3248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77883-577C-E1E0-7A1A-1C71EDE878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5823"/>
            <a:ext cx="6772255" cy="539859"/>
          </a:xfrm>
        </p:spPr>
        <p:txBody>
          <a:bodyPr/>
          <a:lstStyle/>
          <a:p>
            <a:r>
              <a:rPr lang="en-AU" dirty="0"/>
              <a:t>I’m Going On a Spider Hunt</a:t>
            </a:r>
          </a:p>
          <a:p>
            <a:endParaRPr lang="en-AU" dirty="0"/>
          </a:p>
        </p:txBody>
      </p:sp>
      <p:pic>
        <p:nvPicPr>
          <p:cNvPr id="9" name="Picture 8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D4F3AEE3-E681-AF65-8CDF-FF7ECA4953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88" y="836613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32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E3C36-5336-9E56-8C6D-CC7926B3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F797B-271E-FD3B-6541-7A73BA64A2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5823"/>
            <a:ext cx="6772255" cy="539859"/>
          </a:xfrm>
        </p:spPr>
        <p:txBody>
          <a:bodyPr/>
          <a:lstStyle/>
          <a:p>
            <a:r>
              <a:rPr lang="en-AU" dirty="0"/>
              <a:t>I’m Going on a Spider Hunt</a:t>
            </a:r>
          </a:p>
        </p:txBody>
      </p:sp>
      <p:pic>
        <p:nvPicPr>
          <p:cNvPr id="4" name="spider hunt">
            <a:hlinkClick r:id="" action="ppaction://media"/>
            <a:extLst>
              <a:ext uri="{FF2B5EF4-FFF2-40B4-BE49-F238E27FC236}">
                <a16:creationId xmlns:a16="http://schemas.microsoft.com/office/drawing/2014/main" id="{C6FF0C1D-9E91-E4EB-38D2-A0339F3E1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437011-533B-59B2-267C-2CD29E3EA7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1" cy="486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2B538-C180-63A9-3D9A-7C4148BC0F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1" cy="486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372256-287C-C230-C090-3A72F0A3554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1" cy="48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6000"/>
    </mc:Choice>
    <mc:Fallback xmlns="">
      <p:transition spd="slow" advClick="0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E3C36-5336-9E56-8C6D-CC7926B3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DB0EB-C60E-279B-FFEF-46B02105763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5823"/>
            <a:ext cx="6772255" cy="539859"/>
          </a:xfrm>
        </p:spPr>
        <p:txBody>
          <a:bodyPr/>
          <a:lstStyle/>
          <a:p>
            <a:r>
              <a:rPr lang="en-AU" dirty="0"/>
              <a:t>I’m Going on a Spider Hunt</a:t>
            </a:r>
          </a:p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9D12DC-5837-A55D-15F1-2FCD11B22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1" cy="48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8E5D-7696-092E-CD2F-620C4FF6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CB52046-AB32-9DEB-ECF6-D45C66AF95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39" name="Picture 3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D75F4964-3A88-1AA8-DE8A-EA024F7A21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41" name="Picture 40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55F78D6-4039-D32C-2667-E606B785351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7E596-3112-F8AD-5E4F-9973B244AEAF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8EB53F-E060-6D30-93E8-E6B857418ACE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C5F0EE-AD13-92F1-7220-DAE00132CD34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8EB9EF-C1D7-C4C4-3263-4734A12ACE7A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36BE03-E710-943B-2C51-5100FD7F3654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6928CB7-2E8D-D34E-0291-78299A9A79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678" y="304800"/>
            <a:ext cx="4572000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45628F-C481-E5CD-EEB2-BA9FC9EDCF7C}"/>
              </a:ext>
            </a:extLst>
          </p:cNvPr>
          <p:cNvSpPr txBox="1"/>
          <p:nvPr/>
        </p:nvSpPr>
        <p:spPr>
          <a:xfrm rot="21410450">
            <a:off x="2276233" y="116189"/>
            <a:ext cx="25889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What We Learnt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92286-F93E-C917-82E7-9C38262C4D62}"/>
              </a:ext>
            </a:extLst>
          </p:cNvPr>
          <p:cNvSpPr txBox="1"/>
          <p:nvPr/>
        </p:nvSpPr>
        <p:spPr>
          <a:xfrm>
            <a:off x="2534652" y="1331495"/>
            <a:ext cx="46233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Music can tell  __________.</a:t>
            </a:r>
            <a:endParaRPr lang="en-US" sz="2000" i="0" dirty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2000" i="0" dirty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The people or animals in a story are called: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characters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places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events.</a:t>
            </a: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We sang songs about a s______.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F9E4A9-8748-2CC0-41F9-A3E6392D240F}"/>
              </a:ext>
            </a:extLst>
          </p:cNvPr>
          <p:cNvSpPr/>
          <p:nvPr/>
        </p:nvSpPr>
        <p:spPr>
          <a:xfrm>
            <a:off x="2655570" y="195908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88D8F-48C4-3FEB-9466-2EF2BED61B34}"/>
              </a:ext>
            </a:extLst>
          </p:cNvPr>
          <p:cNvSpPr/>
          <p:nvPr/>
        </p:nvSpPr>
        <p:spPr>
          <a:xfrm>
            <a:off x="4188138" y="195908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932E7-60D1-5E89-EE22-D57942754B39}"/>
              </a:ext>
            </a:extLst>
          </p:cNvPr>
          <p:cNvSpPr/>
          <p:nvPr/>
        </p:nvSpPr>
        <p:spPr>
          <a:xfrm>
            <a:off x="5623359" y="195908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6A7B9-9C01-A877-3393-9C182636D715}"/>
              </a:ext>
            </a:extLst>
          </p:cNvPr>
          <p:cNvSpPr txBox="1"/>
          <p:nvPr/>
        </p:nvSpPr>
        <p:spPr>
          <a:xfrm>
            <a:off x="4657510" y="1310803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 dirty="0">
                <a:solidFill>
                  <a:srgbClr val="00C85A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stories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51E94-9053-2623-68D5-0AAF28075B78}"/>
              </a:ext>
            </a:extLst>
          </p:cNvPr>
          <p:cNvSpPr txBox="1"/>
          <p:nvPr/>
        </p:nvSpPr>
        <p:spPr>
          <a:xfrm>
            <a:off x="5401285" y="4214509"/>
            <a:ext cx="10300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pider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14:cNvPr>
              <p14:cNvContentPartPr/>
              <p14:nvPr/>
            </p14:nvContentPartPr>
            <p14:xfrm rot="11598253">
              <a:off x="4130322" y="1881009"/>
              <a:ext cx="1422309" cy="602163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1598253">
                <a:off x="4111248" y="1861944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14:cNvPr>
              <p14:cNvContentPartPr/>
              <p14:nvPr/>
            </p14:nvContentPartPr>
            <p14:xfrm>
              <a:off x="2951042" y="3026039"/>
              <a:ext cx="355717" cy="40296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36655" y="3011648"/>
                <a:ext cx="383772" cy="4310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20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9253E-376B-9A8C-907F-8FB81600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5FC86-574D-F231-989F-17E3E1AF58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5823"/>
            <a:ext cx="6772255" cy="539859"/>
          </a:xfrm>
        </p:spPr>
        <p:txBody>
          <a:bodyPr/>
          <a:lstStyle/>
          <a:p>
            <a:r>
              <a:rPr lang="en-AU" dirty="0"/>
              <a:t>I’m Going on a Spider Hunt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92963A-52B1-10E1-BE0D-7873802320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47E066-AB46-D523-333B-42DB91F5D0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1" cy="48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/>
    </mc:Choice>
    <mc:Fallback xmlns=""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132AD-1194-F451-865C-1DCEBAD8F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76D27-CB6F-922D-CB57-E87E9BD426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5823"/>
            <a:ext cx="6772255" cy="539859"/>
          </a:xfrm>
        </p:spPr>
        <p:txBody>
          <a:bodyPr/>
          <a:lstStyle/>
          <a:p>
            <a:r>
              <a:rPr lang="en-AU" dirty="0"/>
              <a:t>I’m Going on a Spider Hunt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24863-BD84-06FC-8C58-5FE101AA91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6000" y="1278000"/>
            <a:ext cx="7269658" cy="486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2E544-0CE4-4127-D43D-BD5A70E0D4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500"/>
    </mc:Choice>
    <mc:Fallback xmlns="">
      <p:transition spd="slow" advClick="0" advTm="4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6ED5F-0794-D6D2-A356-41B933C42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42266-404D-CC63-C1B0-AC22FEB5B0B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5823"/>
            <a:ext cx="6772255" cy="539859"/>
          </a:xfrm>
        </p:spPr>
        <p:txBody>
          <a:bodyPr/>
          <a:lstStyle/>
          <a:p>
            <a:r>
              <a:rPr lang="en-AU" dirty="0"/>
              <a:t>I’m Going on a Spider Hunt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C40C9-3345-4EC4-617E-839C0846D6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6"/>
          <a:stretch>
            <a:fillRect/>
          </a:stretch>
        </p:blipFill>
        <p:spPr>
          <a:xfrm>
            <a:off x="907200" y="1278000"/>
            <a:ext cx="7300800" cy="486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CCBA5-BCED-EF86-2AE2-2942F4C47A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2A60E-357E-1988-120B-F3EE21F185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994804-20F1-919E-3F0D-0B4AA410FA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2F1722-2FE1-C616-1BFB-F10F4B83D4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057FE-DC63-A4D6-C56D-52E690C318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064748-0B2D-EFCA-7136-B25D0FAB924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00" y="1278000"/>
            <a:ext cx="7300800" cy="48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room with a white rug and shelves&#10;&#10;AI-generated content may be incorrect.">
            <a:extLst>
              <a:ext uri="{FF2B5EF4-FFF2-40B4-BE49-F238E27FC236}">
                <a16:creationId xmlns:a16="http://schemas.microsoft.com/office/drawing/2014/main" id="{2440E68A-6BC8-2E43-6E11-3859AE4E6E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Picture 7" descr="Cartoon of kids reading a book&#10;&#10;AI-generated content may be incorrect.">
            <a:extLst>
              <a:ext uri="{FF2B5EF4-FFF2-40B4-BE49-F238E27FC236}">
                <a16:creationId xmlns:a16="http://schemas.microsoft.com/office/drawing/2014/main" id="{8B35B5CD-DDA3-CB6A-5D39-A516D2DCB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3944" y="3276600"/>
            <a:ext cx="6236112" cy="377035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4C600-EE89-4830-2293-9044CD9FA3B9}"/>
              </a:ext>
            </a:extLst>
          </p:cNvPr>
          <p:cNvGrpSpPr/>
          <p:nvPr/>
        </p:nvGrpSpPr>
        <p:grpSpPr>
          <a:xfrm>
            <a:off x="1784227" y="-430213"/>
            <a:ext cx="1466974" cy="2068513"/>
            <a:chOff x="6033903" y="-387458"/>
            <a:chExt cx="2424297" cy="2906796"/>
          </a:xfrm>
        </p:grpSpPr>
        <p:pic>
          <p:nvPicPr>
            <p:cNvPr id="20" name="Picture 19" descr="A close up of a spider&#10;&#10;AI-generated content may be incorrect.">
              <a:extLst>
                <a:ext uri="{FF2B5EF4-FFF2-40B4-BE49-F238E27FC236}">
                  <a16:creationId xmlns:a16="http://schemas.microsoft.com/office/drawing/2014/main" id="{87D917F8-557D-4F36-BAA6-8F2A556C2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903" y="701115"/>
              <a:ext cx="2424297" cy="1818223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19A5670-1B61-2118-B676-597A61872953}"/>
                </a:ext>
              </a:extLst>
            </p:cNvPr>
            <p:cNvCxnSpPr/>
            <p:nvPr/>
          </p:nvCxnSpPr>
          <p:spPr>
            <a:xfrm>
              <a:off x="6850251" y="-387458"/>
              <a:ext cx="0" cy="1668041"/>
            </a:xfrm>
            <a:prstGeom prst="line">
              <a:avLst/>
            </a:prstGeom>
            <a:ln>
              <a:solidFill>
                <a:schemeClr val="accent2">
                  <a:shade val="95000"/>
                  <a:satMod val="105000"/>
                  <a:alpha val="27854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5" name="Picture 24" descr="A close up of a carpet&#10;&#10;AI-generated content may be incorrect.">
            <a:extLst>
              <a:ext uri="{FF2B5EF4-FFF2-40B4-BE49-F238E27FC236}">
                <a16:creationId xmlns:a16="http://schemas.microsoft.com/office/drawing/2014/main" id="{6C491C00-2DF0-72BF-0829-97437E5481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151"/>
            <a:ext cx="9144000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C6BF9E9-F5B7-7209-4CB6-D8D8BBD25FE2}"/>
              </a:ext>
            </a:extLst>
          </p:cNvPr>
          <p:cNvGrpSpPr>
            <a:grpSpLocks noChangeAspect="1"/>
          </p:cNvGrpSpPr>
          <p:nvPr/>
        </p:nvGrpSpPr>
        <p:grpSpPr>
          <a:xfrm>
            <a:off x="3618650" y="524162"/>
            <a:ext cx="2368644" cy="3587750"/>
            <a:chOff x="4616326" y="0"/>
            <a:chExt cx="4527674" cy="6858000"/>
          </a:xfrm>
        </p:grpSpPr>
        <p:pic>
          <p:nvPicPr>
            <p:cNvPr id="33" name="Picture 32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156E2B5A-7177-9E60-8DB0-1EFC0E9F5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16326" y="0"/>
              <a:ext cx="4527674" cy="6858000"/>
            </a:xfrm>
            <a:prstGeom prst="rect">
              <a:avLst/>
            </a:prstGeom>
          </p:spPr>
        </p:pic>
        <p:pic>
          <p:nvPicPr>
            <p:cNvPr id="34" name="Picture 33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79771456-7C6A-C058-7387-890A6C86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00663" y="1789475"/>
              <a:ext cx="2159000" cy="2089150"/>
            </a:xfrm>
            <a:prstGeom prst="rect">
              <a:avLst/>
            </a:prstGeom>
          </p:spPr>
        </p:pic>
      </p:grpSp>
      <p:pic>
        <p:nvPicPr>
          <p:cNvPr id="6" name="Picture 5" descr="Cartoon of a child and child in safari attire lying down&#10;&#10;AI-generated content may be incorrect.">
            <a:extLst>
              <a:ext uri="{FF2B5EF4-FFF2-40B4-BE49-F238E27FC236}">
                <a16:creationId xmlns:a16="http://schemas.microsoft.com/office/drawing/2014/main" id="{9FBF185A-65D5-C97C-A4C7-49C54F33067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70051" y="-430213"/>
            <a:ext cx="5873023" cy="8708285"/>
          </a:xfrm>
          <a:prstGeom prst="rect">
            <a:avLst/>
          </a:prstGeom>
        </p:spPr>
      </p:pic>
      <p:pic>
        <p:nvPicPr>
          <p:cNvPr id="7" name="Picture 6" descr="Cartoon of a child and child in safari attire lying down&#10;&#10;AI-generated content may be incorrect.">
            <a:extLst>
              <a:ext uri="{FF2B5EF4-FFF2-40B4-BE49-F238E27FC236}">
                <a16:creationId xmlns:a16="http://schemas.microsoft.com/office/drawing/2014/main" id="{E5E6D2A9-4611-3F35-05C3-97017580CC9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80" b="-1793"/>
          <a:stretch>
            <a:fillRect/>
          </a:stretch>
        </p:blipFill>
        <p:spPr>
          <a:xfrm>
            <a:off x="4423261" y="-242231"/>
            <a:ext cx="5873023" cy="87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4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4547-6830-3E0A-60E2-80D008C7B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carpet&#10;&#10;AI-generated content may be incorrect.">
            <a:extLst>
              <a:ext uri="{FF2B5EF4-FFF2-40B4-BE49-F238E27FC236}">
                <a16:creationId xmlns:a16="http://schemas.microsoft.com/office/drawing/2014/main" id="{5FDBAEF3-7234-B3A8-30BE-B76FB851BF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942" y="-42956"/>
            <a:ext cx="9681883" cy="72614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2A89D8-D30B-E910-AAD5-6A5F9D200F54}"/>
              </a:ext>
            </a:extLst>
          </p:cNvPr>
          <p:cNvGrpSpPr/>
          <p:nvPr/>
        </p:nvGrpSpPr>
        <p:grpSpPr>
          <a:xfrm>
            <a:off x="4616326" y="0"/>
            <a:ext cx="4527674" cy="6858000"/>
            <a:chOff x="4616326" y="0"/>
            <a:chExt cx="4527674" cy="6858000"/>
          </a:xfrm>
        </p:grpSpPr>
        <p:pic>
          <p:nvPicPr>
            <p:cNvPr id="3" name="Picture 2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7B799F23-7F16-CFBB-7675-E60023096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16326" y="0"/>
              <a:ext cx="4527674" cy="6858000"/>
            </a:xfrm>
            <a:prstGeom prst="rect">
              <a:avLst/>
            </a:prstGeom>
          </p:spPr>
        </p:pic>
        <p:pic>
          <p:nvPicPr>
            <p:cNvPr id="4" name="Picture 3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8C3BAAD0-97DA-2243-E2DF-4C046BAD2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00663" y="1789475"/>
              <a:ext cx="2159000" cy="2089150"/>
            </a:xfrm>
            <a:prstGeom prst="rect">
              <a:avLst/>
            </a:prstGeom>
          </p:spPr>
        </p:pic>
      </p:grpSp>
      <p:pic>
        <p:nvPicPr>
          <p:cNvPr id="8" name="Picture 7" descr="Cartoon of a child and child in safari attire lying down&#10;&#10;AI-generated content may be incorrect.">
            <a:extLst>
              <a:ext uri="{FF2B5EF4-FFF2-40B4-BE49-F238E27FC236}">
                <a16:creationId xmlns:a16="http://schemas.microsoft.com/office/drawing/2014/main" id="{6B97EF16-69E6-F70E-10CF-851C54502C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3639355" y="-1424126"/>
            <a:ext cx="13639355" cy="20223893"/>
          </a:xfrm>
          <a:prstGeom prst="rect">
            <a:avLst/>
          </a:prstGeom>
        </p:spPr>
      </p:pic>
      <p:pic>
        <p:nvPicPr>
          <p:cNvPr id="10" name="Picture 9" descr="Cartoon of a child and child in safari attire lying down&#10;&#10;AI-generated content may be incorrect.">
            <a:extLst>
              <a:ext uri="{FF2B5EF4-FFF2-40B4-BE49-F238E27FC236}">
                <a16:creationId xmlns:a16="http://schemas.microsoft.com/office/drawing/2014/main" id="{02536E6D-75B4-6EDE-0C2D-293B0F23B7C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80" b="-1793"/>
          <a:stretch>
            <a:fillRect/>
          </a:stretch>
        </p:blipFill>
        <p:spPr>
          <a:xfrm>
            <a:off x="8675688" y="-390457"/>
            <a:ext cx="13639355" cy="2022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59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57A72-F2AA-A5DE-01F8-7A57ECF5D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54ED5B-1B84-D4D5-F290-16FB59157AB8}"/>
              </a:ext>
            </a:extLst>
          </p:cNvPr>
          <p:cNvSpPr txBox="1"/>
          <p:nvPr/>
        </p:nvSpPr>
        <p:spPr>
          <a:xfrm>
            <a:off x="4734196" y="310778"/>
            <a:ext cx="419971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got eight legs?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got eight eyes?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spins a </a:t>
            </a:r>
            <a:b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sticky web?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sneaks and scuttles outside?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38646-11FC-7AEF-0578-096460ADFB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310778"/>
            <a:ext cx="4218400" cy="6285242"/>
          </a:xfrm>
          <a:prstGeom prst="rect">
            <a:avLst/>
          </a:prstGeom>
          <a:effectLst>
            <a:softEdge rad="129275"/>
          </a:effectLst>
        </p:spPr>
      </p:pic>
      <p:pic>
        <p:nvPicPr>
          <p:cNvPr id="9" name="Hairy, Scary Spider">
            <a:hlinkClick r:id="" action="ppaction://media"/>
            <a:extLst>
              <a:ext uri="{FF2B5EF4-FFF2-40B4-BE49-F238E27FC236}">
                <a16:creationId xmlns:a16="http://schemas.microsoft.com/office/drawing/2014/main" id="{ACAC1301-5E7E-D867-C54F-971A0C3450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465.7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7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6000">
        <p15:prstTrans prst="pageCurlDouble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A5876-0DFF-2728-692B-DE2A89CFC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A02C69-F54B-DDDB-B55D-990776B3D7D3}"/>
              </a:ext>
            </a:extLst>
          </p:cNvPr>
          <p:cNvSpPr txBox="1"/>
          <p:nvPr/>
        </p:nvSpPr>
        <p:spPr>
          <a:xfrm>
            <a:off x="4734196" y="310778"/>
            <a:ext cx="419971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hairy, scary spider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Hanging from a tree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spider, 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don’t jump on 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ACDB1-ECD5-AB2F-7748-9CCE7AD392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</p:spTree>
    <p:extLst>
      <p:ext uri="{BB962C8B-B14F-4D97-AF65-F5344CB8AC3E}">
        <p14:creationId xmlns:p14="http://schemas.microsoft.com/office/powerpoint/2010/main" val="29493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500">
        <p15:prstTrans prst="pageCurlDouble"/>
      </p:transition>
    </mc:Choice>
    <mc:Fallback xmlns="">
      <p:transition spd="slow" advClick="0" advTm="145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E9814-5689-2DC3-58C3-E84F9F3FB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BD0F94-FBC6-8174-DA40-F4E9D60B14A0}"/>
              </a:ext>
            </a:extLst>
          </p:cNvPr>
          <p:cNvSpPr txBox="1"/>
          <p:nvPr/>
        </p:nvSpPr>
        <p:spPr>
          <a:xfrm>
            <a:off x="4734196" y="310778"/>
            <a:ext cx="419971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hear a tap, tap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it come inside?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legs go trip, trap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 no, I want to run and hide!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6A1CC-F049-C39A-73D9-6DA62722F9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</p:spTree>
    <p:extLst>
      <p:ext uri="{BB962C8B-B14F-4D97-AF65-F5344CB8AC3E}">
        <p14:creationId xmlns:p14="http://schemas.microsoft.com/office/powerpoint/2010/main" val="288180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500">
        <p15:prstTrans prst="pageCurlDouble"/>
      </p:transition>
    </mc:Choice>
    <mc:Fallback xmlns="">
      <p:transition spd="slow" advClick="0" advTm="145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A5876-0DFF-2728-692B-DE2A89CFC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A02C69-F54B-DDDB-B55D-990776B3D7D3}"/>
              </a:ext>
            </a:extLst>
          </p:cNvPr>
          <p:cNvSpPr txBox="1"/>
          <p:nvPr/>
        </p:nvSpPr>
        <p:spPr>
          <a:xfrm>
            <a:off x="4734196" y="310778"/>
            <a:ext cx="4199712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hairy, scary spider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hear it from my bed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spider, 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jump on my head!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ACDB1-ECD5-AB2F-7748-9CCE7AD392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  <p:pic>
        <p:nvPicPr>
          <p:cNvPr id="2" name="Hairy, Scary Spider">
            <a:hlinkClick r:id="" action="ppaction://media"/>
            <a:extLst>
              <a:ext uri="{FF2B5EF4-FFF2-40B4-BE49-F238E27FC236}">
                <a16:creationId xmlns:a16="http://schemas.microsoft.com/office/drawing/2014/main" id="{845CA700-3AF7-8457-D210-8D2E410A99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92.9756" end="129539.56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72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B0F16-D16C-4EFF-7842-9EF859797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carpet&#10;&#10;AI-generated content may be incorrect.">
            <a:extLst>
              <a:ext uri="{FF2B5EF4-FFF2-40B4-BE49-F238E27FC236}">
                <a16:creationId xmlns:a16="http://schemas.microsoft.com/office/drawing/2014/main" id="{1AFE009D-7023-5A4E-288C-E3E7E81EB4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942" y="-42956"/>
            <a:ext cx="9681883" cy="72614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49E39DD-AC81-FABB-7AB6-1A16165D0257}"/>
              </a:ext>
            </a:extLst>
          </p:cNvPr>
          <p:cNvGrpSpPr/>
          <p:nvPr/>
        </p:nvGrpSpPr>
        <p:grpSpPr>
          <a:xfrm>
            <a:off x="4616326" y="0"/>
            <a:ext cx="4527674" cy="6858000"/>
            <a:chOff x="4616326" y="0"/>
            <a:chExt cx="4527674" cy="6858000"/>
          </a:xfrm>
        </p:grpSpPr>
        <p:pic>
          <p:nvPicPr>
            <p:cNvPr id="3" name="Picture 2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569C4313-CBC1-A256-7578-668734C7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16326" y="0"/>
              <a:ext cx="4527674" cy="6858000"/>
            </a:xfrm>
            <a:prstGeom prst="rect">
              <a:avLst/>
            </a:prstGeom>
          </p:spPr>
        </p:pic>
        <p:pic>
          <p:nvPicPr>
            <p:cNvPr id="4" name="Picture 3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1CA43F15-A324-6F6B-9756-ECDB2644E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00663" y="1789475"/>
              <a:ext cx="2159000" cy="2089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675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4F10C-8D4E-5D01-C06F-E797C43B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AD6002-190B-321F-37B2-B616C3561A5B}"/>
              </a:ext>
            </a:extLst>
          </p:cNvPr>
          <p:cNvSpPr txBox="1"/>
          <p:nvPr/>
        </p:nvSpPr>
        <p:spPr>
          <a:xfrm>
            <a:off x="3352800" y="6705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9BB86-9CAA-AC2F-DD40-5C4F8B162DE6}"/>
              </a:ext>
            </a:extLst>
          </p:cNvPr>
          <p:cNvSpPr txBox="1"/>
          <p:nvPr/>
        </p:nvSpPr>
        <p:spPr>
          <a:xfrm>
            <a:off x="3677920" y="8331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A1AB9E-6B8A-6A00-FB8E-501F5D6DC396}"/>
              </a:ext>
            </a:extLst>
          </p:cNvPr>
          <p:cNvSpPr txBox="1"/>
          <p:nvPr/>
        </p:nvSpPr>
        <p:spPr>
          <a:xfrm>
            <a:off x="3596640" y="457200"/>
            <a:ext cx="5081698" cy="487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b="1" i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A07210D-D22A-3EF8-6C4E-385FCF80A596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7624762" cy="1067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i="0" dirty="0">
                <a:latin typeface="Calibri" panose="020F0502020204030204" pitchFamily="34" charset="0"/>
                <a:cs typeface="Calibri" panose="020F0502020204030204" pitchFamily="34" charset="0"/>
              </a:rPr>
              <a:t>Incy Wincy Spider tells a story about:</a:t>
            </a:r>
            <a:endParaRPr lang="en-AU" sz="48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Graphic 13" descr="Badge 1 with solid fill">
            <a:extLst>
              <a:ext uri="{FF2B5EF4-FFF2-40B4-BE49-F238E27FC236}">
                <a16:creationId xmlns:a16="http://schemas.microsoft.com/office/drawing/2014/main" id="{6B1A5D01-594F-FDA8-6939-64B55B742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5712" y="3363529"/>
            <a:ext cx="1097280" cy="1097280"/>
          </a:xfrm>
          <a:prstGeom prst="rect">
            <a:avLst/>
          </a:prstGeom>
        </p:spPr>
      </p:pic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19714C25-B6E7-F097-8A21-46351C0440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345" y="2860690"/>
            <a:ext cx="2895799" cy="214658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5" name="Graphic 10" descr="Badge with solid fill">
            <a:extLst>
              <a:ext uri="{FF2B5EF4-FFF2-40B4-BE49-F238E27FC236}">
                <a16:creationId xmlns:a16="http://schemas.microsoft.com/office/drawing/2014/main" id="{282E968C-A3EA-BD3D-9A1E-1ED978268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76541" y="3364640"/>
            <a:ext cx="1096169" cy="1096169"/>
          </a:xfrm>
          <a:prstGeom prst="rect">
            <a:avLst/>
          </a:prstGeom>
        </p:spPr>
      </p:pic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7A6CD3E5-CD11-92E7-8A3B-044499B5FAD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2" b="582"/>
          <a:stretch/>
        </p:blipFill>
        <p:spPr>
          <a:xfrm>
            <a:off x="5772710" y="2860690"/>
            <a:ext cx="2895799" cy="214658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681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par>
              <p:cTn id="10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8EE4D-A3B5-551E-F604-39F6ACCFF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91919C-0ED3-82C0-F375-431D78B3AC06}"/>
              </a:ext>
            </a:extLst>
          </p:cNvPr>
          <p:cNvSpPr txBox="1"/>
          <p:nvPr/>
        </p:nvSpPr>
        <p:spPr>
          <a:xfrm>
            <a:off x="4734196" y="310778"/>
            <a:ext cx="419971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got eight legs?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got eight eyes?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spins a </a:t>
            </a:r>
            <a:b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sticky web?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sneaks and scuttles outside?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63395-960F-65F1-E1A3-2F952B74F8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310778"/>
            <a:ext cx="4218400" cy="6285242"/>
          </a:xfrm>
          <a:prstGeom prst="rect">
            <a:avLst/>
          </a:prstGeom>
          <a:effectLst>
            <a:softEdge rad="129275"/>
          </a:effectLst>
        </p:spPr>
      </p:pic>
      <p:pic>
        <p:nvPicPr>
          <p:cNvPr id="9" name="Hairy, Scary Spider">
            <a:hlinkClick r:id="" action="ppaction://media"/>
            <a:extLst>
              <a:ext uri="{FF2B5EF4-FFF2-40B4-BE49-F238E27FC236}">
                <a16:creationId xmlns:a16="http://schemas.microsoft.com/office/drawing/2014/main" id="{E8D6BF91-A476-FCCE-FDD0-5D1DF0024B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465.7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65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6000">
        <p15:prstTrans prst="pageCurlDouble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95A52-590E-50D8-67AB-2F1FC60E5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9990AE-D239-1451-33DE-D6A89B859B86}"/>
              </a:ext>
            </a:extLst>
          </p:cNvPr>
          <p:cNvSpPr txBox="1"/>
          <p:nvPr/>
        </p:nvSpPr>
        <p:spPr>
          <a:xfrm>
            <a:off x="4734196" y="310778"/>
            <a:ext cx="419971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hairy, scary spider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Hanging from a tree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spider, 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don’t jump on 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52AB6-371F-7D6C-2E24-E3D4F325A9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</p:spTree>
    <p:extLst>
      <p:ext uri="{BB962C8B-B14F-4D97-AF65-F5344CB8AC3E}">
        <p14:creationId xmlns:p14="http://schemas.microsoft.com/office/powerpoint/2010/main" val="965285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500">
        <p15:prstTrans prst="pageCurlDouble"/>
      </p:transition>
    </mc:Choice>
    <mc:Fallback xmlns="">
      <p:transition spd="slow" advClick="0" advTm="14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A16AC-60DB-5603-9B63-471866640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FAFFEA-AA06-177D-3852-E17781210819}"/>
              </a:ext>
            </a:extLst>
          </p:cNvPr>
          <p:cNvSpPr txBox="1"/>
          <p:nvPr/>
        </p:nvSpPr>
        <p:spPr>
          <a:xfrm>
            <a:off x="4734196" y="310778"/>
            <a:ext cx="419971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hear a tap, tap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it come inside?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legs go trip, trap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 no, I want to run and hide!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F0E7E-B4DA-2755-BC33-849C1988D7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</p:spTree>
    <p:extLst>
      <p:ext uri="{BB962C8B-B14F-4D97-AF65-F5344CB8AC3E}">
        <p14:creationId xmlns:p14="http://schemas.microsoft.com/office/powerpoint/2010/main" val="328869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500">
        <p15:prstTrans prst="pageCurlDouble"/>
      </p:transition>
    </mc:Choice>
    <mc:Fallback xmlns="">
      <p:transition spd="slow" advClick="0" advTm="14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AF98E-6C3D-567D-7345-A590A7D7B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AEB79E-B9C0-E95C-CF5E-298DAF8A6B11}"/>
              </a:ext>
            </a:extLst>
          </p:cNvPr>
          <p:cNvSpPr txBox="1"/>
          <p:nvPr/>
        </p:nvSpPr>
        <p:spPr>
          <a:xfrm>
            <a:off x="4734196" y="310778"/>
            <a:ext cx="4199712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hairy, scary spider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hear it from my bed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spider, 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jump on my head!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8A44C-094D-5877-A7B6-FA38E73F21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</p:spTree>
    <p:extLst>
      <p:ext uri="{BB962C8B-B14F-4D97-AF65-F5344CB8AC3E}">
        <p14:creationId xmlns:p14="http://schemas.microsoft.com/office/powerpoint/2010/main" val="3050839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E9EAF-4D17-BC6B-A2D8-675A0B183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carpet&#10;&#10;AI-generated content may be incorrect.">
            <a:extLst>
              <a:ext uri="{FF2B5EF4-FFF2-40B4-BE49-F238E27FC236}">
                <a16:creationId xmlns:a16="http://schemas.microsoft.com/office/drawing/2014/main" id="{B24BF965-4C2B-4180-D080-3D816BAE14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942" y="-42956"/>
            <a:ext cx="9681883" cy="72614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9B8179-86D2-1282-5144-1C717281D68A}"/>
              </a:ext>
            </a:extLst>
          </p:cNvPr>
          <p:cNvGrpSpPr/>
          <p:nvPr/>
        </p:nvGrpSpPr>
        <p:grpSpPr>
          <a:xfrm>
            <a:off x="4616326" y="0"/>
            <a:ext cx="4527674" cy="6858000"/>
            <a:chOff x="4616326" y="0"/>
            <a:chExt cx="4527674" cy="6858000"/>
          </a:xfrm>
        </p:grpSpPr>
        <p:pic>
          <p:nvPicPr>
            <p:cNvPr id="3" name="Picture 2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E6F3060C-44AA-FCEF-4C41-21F423197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16326" y="0"/>
              <a:ext cx="4527674" cy="6858000"/>
            </a:xfrm>
            <a:prstGeom prst="rect">
              <a:avLst/>
            </a:prstGeom>
          </p:spPr>
        </p:pic>
        <p:pic>
          <p:nvPicPr>
            <p:cNvPr id="4" name="Picture 3" descr="A brown leather book cover with a spider&#10;&#10;AI-generated content may be incorrect.">
              <a:extLst>
                <a:ext uri="{FF2B5EF4-FFF2-40B4-BE49-F238E27FC236}">
                  <a16:creationId xmlns:a16="http://schemas.microsoft.com/office/drawing/2014/main" id="{1DCC8B2D-2CA6-9F75-CAC7-20E37E27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00663" y="1789475"/>
              <a:ext cx="2159000" cy="2089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617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DECA1-D465-0677-9EFD-0CDECF89B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A51022-A666-C577-4067-7D0F1CE1BC79}"/>
              </a:ext>
            </a:extLst>
          </p:cNvPr>
          <p:cNvSpPr txBox="1"/>
          <p:nvPr/>
        </p:nvSpPr>
        <p:spPr>
          <a:xfrm>
            <a:off x="4734196" y="310778"/>
            <a:ext cx="419971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got eight legs?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</a:t>
            </a:r>
            <a:r>
              <a:rPr lang="en-NZ" sz="38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 eight </a:t>
            </a:r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eyes?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spins a </a:t>
            </a:r>
            <a:b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sticky web?  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sneaks and scuttles outside?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ABBCF-FFBE-8D33-A79B-0FD91ACA38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310778"/>
            <a:ext cx="4218400" cy="6285242"/>
          </a:xfrm>
          <a:prstGeom prst="rect">
            <a:avLst/>
          </a:prstGeom>
          <a:effectLst>
            <a:softEdge rad="129275"/>
          </a:effectLst>
        </p:spPr>
      </p:pic>
      <p:pic>
        <p:nvPicPr>
          <p:cNvPr id="9" name="Hairy, Scary Spider">
            <a:hlinkClick r:id="" action="ppaction://media"/>
            <a:extLst>
              <a:ext uri="{FF2B5EF4-FFF2-40B4-BE49-F238E27FC236}">
                <a16:creationId xmlns:a16="http://schemas.microsoft.com/office/drawing/2014/main" id="{EE99ACCC-D3CB-F06B-0BAE-207C28A137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465.7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21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6000">
        <p15:prstTrans prst="pageCurlDouble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8065D-94BA-2D4F-9361-C8FA92961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D0930A-7032-CE58-D687-2CF927121DFE}"/>
              </a:ext>
            </a:extLst>
          </p:cNvPr>
          <p:cNvSpPr txBox="1"/>
          <p:nvPr/>
        </p:nvSpPr>
        <p:spPr>
          <a:xfrm>
            <a:off x="4734196" y="310778"/>
            <a:ext cx="419971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hairy, scary spider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Hanging from a tree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spider, 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don’t jump on 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15AF8-9FD8-836D-8B46-322849FD51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</p:spTree>
    <p:extLst>
      <p:ext uri="{BB962C8B-B14F-4D97-AF65-F5344CB8AC3E}">
        <p14:creationId xmlns:p14="http://schemas.microsoft.com/office/powerpoint/2010/main" val="3819900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500">
        <p15:prstTrans prst="pageCurlDouble"/>
      </p:transition>
    </mc:Choice>
    <mc:Fallback xmlns="">
      <p:transition spd="slow" advClick="0" advTm="14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9BEB8-66E7-DF40-7A52-50330CB52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590978-89FC-FDAE-0EF3-4971B181C0A3}"/>
              </a:ext>
            </a:extLst>
          </p:cNvPr>
          <p:cNvSpPr txBox="1"/>
          <p:nvPr/>
        </p:nvSpPr>
        <p:spPr>
          <a:xfrm>
            <a:off x="4734196" y="310778"/>
            <a:ext cx="419971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hear a tap, tap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it come inside?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legs go trip, trap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 no, I want to run and hide!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EEBF2-E47A-5009-837D-7430E7DEDC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</p:spTree>
    <p:extLst>
      <p:ext uri="{BB962C8B-B14F-4D97-AF65-F5344CB8AC3E}">
        <p14:creationId xmlns:p14="http://schemas.microsoft.com/office/powerpoint/2010/main" val="281075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500">
        <p15:prstTrans prst="pageCurlDouble"/>
      </p:transition>
    </mc:Choice>
    <mc:Fallback xmlns="">
      <p:transition spd="slow" advClick="0" advTm="14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0C3BB-DBA1-A61D-E506-F98EBFE9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F5C19F3-540C-67C3-C9EF-C0F3867096E8}"/>
              </a:ext>
            </a:extLst>
          </p:cNvPr>
          <p:cNvSpPr txBox="1"/>
          <p:nvPr/>
        </p:nvSpPr>
        <p:spPr>
          <a:xfrm>
            <a:off x="4734196" y="310778"/>
            <a:ext cx="4199712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hairy, scary spider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hear it from my bed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spider, </a:t>
            </a:r>
          </a:p>
          <a:p>
            <a:r>
              <a:rPr lang="en-NZ" sz="3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jump on my head!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A886D-C385-EBC1-E3D9-66FFBE8A8B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92" y="279214"/>
            <a:ext cx="4199714" cy="6299571"/>
          </a:xfrm>
          <a:prstGeom prst="rect">
            <a:avLst/>
          </a:prstGeom>
          <a:effectLst>
            <a:softEdge rad="129275"/>
          </a:effectLst>
        </p:spPr>
      </p:pic>
    </p:spTree>
    <p:extLst>
      <p:ext uri="{BB962C8B-B14F-4D97-AF65-F5344CB8AC3E}">
        <p14:creationId xmlns:p14="http://schemas.microsoft.com/office/powerpoint/2010/main" val="3252720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6ECAA-B5B7-E1D0-6BCD-C6F353CB33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5022914"/>
          </a:xfrm>
        </p:spPr>
        <p:txBody>
          <a:bodyPr/>
          <a:lstStyle/>
          <a:p>
            <a:r>
              <a:rPr lang="en-AU" dirty="0"/>
              <a:t>Chants are a special way to say words to make them </a:t>
            </a:r>
            <a:br>
              <a:rPr lang="en-AU" dirty="0"/>
            </a:br>
            <a:r>
              <a:rPr lang="en-AU" dirty="0"/>
              <a:t>sound more exciting.</a:t>
            </a:r>
          </a:p>
          <a:p>
            <a:endParaRPr lang="en-AU" sz="2400" dirty="0"/>
          </a:p>
          <a:p>
            <a:r>
              <a:rPr lang="en-AU" dirty="0"/>
              <a:t>We can make body </a:t>
            </a:r>
            <a:br>
              <a:rPr lang="en-AU" dirty="0"/>
            </a:br>
            <a:r>
              <a:rPr lang="en-AU" dirty="0"/>
              <a:t>actions to music to </a:t>
            </a:r>
            <a:br>
              <a:rPr lang="en-AU" dirty="0"/>
            </a:br>
            <a:r>
              <a:rPr lang="en-AU" dirty="0"/>
              <a:t>help tell its stories.</a:t>
            </a:r>
          </a:p>
        </p:txBody>
      </p:sp>
      <p:pic>
        <p:nvPicPr>
          <p:cNvPr id="7" name="Picture 6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FDC6395B-8D34-66DE-08FD-1304035370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1772" y="2047901"/>
            <a:ext cx="3307413" cy="456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B452-1951-DA1E-A4B8-B3373823EB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 dirty="0"/>
              <a:t>In this lesson, </a:t>
            </a:r>
            <a:r>
              <a:rPr lang="en-GB" dirty="0"/>
              <a:t>we will use sounds and actions to tell a story</a:t>
            </a:r>
            <a:r>
              <a:rPr lang="en-AU" dirty="0"/>
              <a:t>.</a:t>
            </a:r>
          </a:p>
        </p:txBody>
      </p:sp>
      <p:pic>
        <p:nvPicPr>
          <p:cNvPr id="6" name="Picture 5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5B1D2C9E-A0D1-BC33-5B47-0FABD56A46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586" y="2353456"/>
            <a:ext cx="5633803" cy="422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086D192-719D-29D8-910B-CD7D6DA46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038"/>
            <a:ext cx="8237538" cy="1714315"/>
          </a:xfrm>
        </p:spPr>
        <p:txBody>
          <a:bodyPr/>
          <a:lstStyle/>
          <a:p>
            <a:r>
              <a:rPr lang="en-AU"/>
              <a:t>You will 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 </a:t>
            </a:r>
            <a:r>
              <a:rPr lang="en-AU" b="1">
                <a:solidFill>
                  <a:schemeClr val="accent1"/>
                </a:solidFill>
              </a:rPr>
              <a:t>describe</a:t>
            </a:r>
            <a:r>
              <a:rPr lang="en-AU" b="1"/>
              <a:t> </a:t>
            </a:r>
            <a:r>
              <a:rPr lang="en-AU"/>
              <a:t>properties of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/>
              <a:t> </a:t>
            </a:r>
            <a:r>
              <a:rPr lang="en-AU" b="1">
                <a:solidFill>
                  <a:schemeClr val="accent1"/>
                </a:solidFill>
              </a:rPr>
              <a:t>sort</a:t>
            </a:r>
            <a:r>
              <a:rPr lang="en-AU" b="1"/>
              <a:t> </a:t>
            </a:r>
            <a:r>
              <a:rPr lang="en-AU"/>
              <a:t>objects into property groups.</a:t>
            </a:r>
          </a:p>
          <a:p>
            <a:endParaRPr lang="en-AU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FEBBA61-FD5B-E38A-2FD1-E84A22F0478E}"/>
              </a:ext>
            </a:extLst>
          </p:cNvPr>
          <p:cNvSpPr/>
          <p:nvPr/>
        </p:nvSpPr>
        <p:spPr>
          <a:xfrm>
            <a:off x="834852" y="2809904"/>
            <a:ext cx="7474297" cy="3476596"/>
          </a:xfrm>
          <a:custGeom>
            <a:avLst/>
            <a:gdLst/>
            <a:ahLst/>
            <a:cxnLst/>
            <a:rect l="l" t="t" r="r" b="b"/>
            <a:pathLst>
              <a:path w="6846067" h="3142370">
                <a:moveTo>
                  <a:pt x="0" y="0"/>
                </a:moveTo>
                <a:lnTo>
                  <a:pt x="6846067" y="0"/>
                </a:lnTo>
                <a:lnTo>
                  <a:pt x="6846067" y="3142371"/>
                </a:lnTo>
                <a:lnTo>
                  <a:pt x="0" y="314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5C73B2-BB8B-5A1B-4155-9C20DDE95A0E}"/>
              </a:ext>
            </a:extLst>
          </p:cNvPr>
          <p:cNvGrpSpPr/>
          <p:nvPr/>
        </p:nvGrpSpPr>
        <p:grpSpPr>
          <a:xfrm>
            <a:off x="1283824" y="2073440"/>
            <a:ext cx="4973226" cy="3785652"/>
            <a:chOff x="1110582" y="2108802"/>
            <a:chExt cx="4973226" cy="37856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D0E51F-0F3D-2307-8AF7-C8B8BEFEAAE7}"/>
                </a:ext>
              </a:extLst>
            </p:cNvPr>
            <p:cNvSpPr txBox="1"/>
            <p:nvPr/>
          </p:nvSpPr>
          <p:spPr>
            <a:xfrm>
              <a:off x="1116541" y="2108802"/>
              <a:ext cx="4967267" cy="37856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Describe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means to tell what something looks like, sounds like, feels like or what it is.</a:t>
              </a: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AC02EF00-8829-A421-5CB8-9A460225C5B3}"/>
                </a:ext>
              </a:extLst>
            </p:cNvPr>
            <p:cNvSpPr/>
            <p:nvPr/>
          </p:nvSpPr>
          <p:spPr>
            <a:xfrm>
              <a:off x="2650601" y="3518703"/>
              <a:ext cx="2126555" cy="2147306"/>
            </a:xfrm>
            <a:custGeom>
              <a:avLst/>
              <a:gdLst/>
              <a:ahLst/>
              <a:cxnLst/>
              <a:rect l="l" t="t" r="r" b="b"/>
              <a:pathLst>
                <a:path w="5980309" h="5852160">
                  <a:moveTo>
                    <a:pt x="0" y="0"/>
                  </a:moveTo>
                  <a:lnTo>
                    <a:pt x="5980310" y="0"/>
                  </a:lnTo>
                  <a:lnTo>
                    <a:pt x="59803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9DE471-69BF-88F9-02D1-74156409D86C}"/>
                </a:ext>
              </a:extLst>
            </p:cNvPr>
            <p:cNvSpPr txBox="1"/>
            <p:nvPr/>
          </p:nvSpPr>
          <p:spPr>
            <a:xfrm>
              <a:off x="1536917" y="3508134"/>
              <a:ext cx="609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821072-90BC-7753-7A53-D3B18CA44DBA}"/>
                </a:ext>
              </a:extLst>
            </p:cNvPr>
            <p:cNvSpPr txBox="1"/>
            <p:nvPr/>
          </p:nvSpPr>
          <p:spPr>
            <a:xfrm>
              <a:off x="4895505" y="4158245"/>
              <a:ext cx="960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round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61CA82-2C82-AA2F-B1B8-431131EABEE1}"/>
                </a:ext>
              </a:extLst>
            </p:cNvPr>
            <p:cNvSpPr txBox="1"/>
            <p:nvPr/>
          </p:nvSpPr>
          <p:spPr>
            <a:xfrm>
              <a:off x="1110582" y="5014772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crunchy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10433D-795D-A419-CCA6-425AB77C16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2222" y="5199174"/>
              <a:ext cx="457200" cy="143911"/>
              <a:chOff x="1301395" y="4876018"/>
              <a:chExt cx="120204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14:cNvPr>
                  <p14:cNvContentPartPr/>
                  <p14:nvPr/>
                </p14:nvContentPartPr>
                <p14:xfrm>
                  <a:off x="1301395" y="5055658"/>
                  <a:ext cx="1202040" cy="1987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76806" y="5031171"/>
                    <a:ext cx="1251219" cy="2476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14:cNvPr>
                  <p14:cNvContentPartPr/>
                  <p14:nvPr/>
                </p14:nvContentPartPr>
                <p14:xfrm>
                  <a:off x="2238475" y="4876018"/>
                  <a:ext cx="250560" cy="1699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13984" y="4851610"/>
                    <a:ext cx="299542" cy="21873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14:cNvPr>
                <p14:cNvContentPartPr/>
                <p14:nvPr/>
              </p14:nvContentPartPr>
              <p14:xfrm rot="21348869">
                <a:off x="1863521" y="3865624"/>
                <a:ext cx="682907" cy="816216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21348869">
                  <a:off x="1854161" y="3856267"/>
                  <a:ext cx="701627" cy="834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14:cNvPr>
                <p14:cNvContentPartPr/>
                <p14:nvPr/>
              </p14:nvContentPartPr>
              <p14:xfrm>
                <a:off x="4768767" y="4539244"/>
                <a:ext cx="482163" cy="5726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59412" y="4529886"/>
                  <a:ext cx="500874" cy="5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80E27-1FF5-CFB4-FC81-CB006D7D6727}"/>
              </a:ext>
            </a:extLst>
          </p:cNvPr>
          <p:cNvGrpSpPr/>
          <p:nvPr/>
        </p:nvGrpSpPr>
        <p:grpSpPr>
          <a:xfrm>
            <a:off x="1287536" y="2536157"/>
            <a:ext cx="4975660" cy="3056386"/>
            <a:chOff x="-1134077" y="5099039"/>
            <a:chExt cx="4975660" cy="3056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D7C4B5-3419-495C-F144-ECD0AE23FA22}"/>
                </a:ext>
              </a:extLst>
            </p:cNvPr>
            <p:cNvSpPr txBox="1"/>
            <p:nvPr/>
          </p:nvSpPr>
          <p:spPr>
            <a:xfrm>
              <a:off x="-1134077" y="5099039"/>
              <a:ext cx="4967267" cy="30469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Sort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put things that are the same together.</a:t>
              </a: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A9B3DEDF-9F26-B94D-64C4-4565ABD555AD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12E5B24C-413B-3969-B087-5689E07B59B5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489617" y="-727360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37949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Chants make words sound ________.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We chant with our: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noProof="0" dirty="0">
                <a:solidFill>
                  <a:srgbClr val="181818"/>
                </a:solidFill>
                <a:latin typeface="Calibri" panose="020F0502020204030204"/>
              </a:rPr>
              <a:t>feet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voices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act out stories with our b______.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2307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exciting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26201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10096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648081" y="1305375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exciting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3021938" y="4221750"/>
            <a:ext cx="9246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odies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6990189" flipV="1">
              <a:off x="3048434" y="1437254"/>
              <a:ext cx="539880" cy="1306962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16990189" flipV="1">
                <a:off x="3034047" y="1422860"/>
                <a:ext cx="567935" cy="1335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75755" y="2998863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11138272">
                <a:off x="2961361" y="2984480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975 0.11783 C -0.68576 0.11898 -0.68125 0.11991 -0.67274 0.12061 C -0.66423 0.12153 -0.65121 0.12153 -0.64253 0.12292 C -0.63819 0.12315 -0.63819 0.12454 -0.63368 0.12547 C -0.62951 0.12616 -0.62951 0.12709 -0.62517 0.12778 C -0.621 0.12894 -0.61215 0.1294 -0.60798 0.1301 C -0.60347 0.13125 -0.60347 0.13218 -0.59948 0.13287 C -0.59496 0.1338 -0.58646 0.13449 -0.58194 0.13519 C -0.57743 0.13611 -0.57343 0.13681 -0.56892 0.13773 C -0.56041 0.13912 -0.55191 0.13982 -0.54323 0.14283 C -0.53021 0.14908 -0.53889 0.14676 -0.52135 0.15 C -0.51267 0.15394 -0.51718 0.15278 -0.50868 0.1551 C -0.49114 0.15857 -0.49566 0.15764 -0.47413 0.15996 C -0.4651 0.15926 -0.45243 0.15926 -0.43941 0.15764 C -0.43507 0.15695 -0.42639 0.15278 -0.42639 0.15301 C -0.42639 0.15116 -0.42205 0.15 -0.42205 0.14769 C -0.41336 0.14051 -0.41336 0.13449 -0.40885 0.12547 C -0.41336 0.11181 -0.40885 0.09167 -0.41788 0.07801 C -0.41788 0.07523 -0.41788 0.07338 -0.42205 0.07084 C -0.42639 0.05949 -0.42205 0.06042 -0.43507 0.04861 C -0.43941 0.04236 -0.44809 0.03195 -0.45243 0.02871 C -0.45659 0.02616 -0.46111 0.02315 -0.4651 0.02107 C -0.46961 0.01968 -0.47413 0.02014 -0.47413 0.01875 C -0.49965 0.0088 -0.46961 0.01783 -0.49566 0.01158 C -0.50416 0.01204 -0.51718 0.0125 -0.52569 0.01389 C -0.53021 0.01412 -0.53021 0.01482 -0.53437 0.01621 C -0.54323 0.02199 -0.54323 0.02547 -0.54739 0.03357 C -0.54739 0.03773 -0.55191 0.0419 -0.55191 0.04584 C -0.55191 0.05093 -0.5559 0.06088 -0.5559 0.06111 C -0.5559 0.07315 -0.5559 0.08611 -0.55191 0.09792 C -0.55191 0.10209 -0.55191 0.10463 -0.54739 0.10787 C -0.54323 0.11991 -0.54739 0.11181 -0.53889 0.12061 C -0.53437 0.12523 -0.53021 0.13125 -0.52569 0.13519 C -0.50868 0.15394 -0.53437 0.13079 -0.50868 0.15 C -0.49566 0.16135 -0.50868 0.1544 -0.49114 0.16505 C -0.47812 0.175 -0.48264 0.17061 -0.46961 0.17755 C -0.4651 0.17894 -0.4651 0.18079 -0.46111 0.18264 C -0.45659 0.18357 -0.45659 0.1838 -0.45243 0.18496 C -0.45243 0.18542 -0.44809 0.1875 -0.44809 0.18797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6 0.0125 C 0.03542 0.0125 -0.09739 0.34723 -0.10156 0.34815 C -0.10468 0.34815 -0.10781 0.34861 -0.11146 0.34861 C -0.14271 0.34861 -0.17413 0.34815 -0.20573 0.34815 C -0.21198 0.34723 -0.21788 0.34699 -0.22448 0.34699 C -0.26232 0.34561 -0.29687 0.34561 -0.33611 0.34561 L -0.40382 0.3463 C -0.4158 0.3463 -0.42239 0.34699 -0.4335 0.34815 C -0.44149 0.34723 -0.46961 0.34815 -0.48472 0.3463 C -0.48611 0.3463 -0.4875 0.34561 -0.48854 0.34561 C -0.49218 0.34561 -0.49531 0.34561 -0.49826 0.3463 C -0.49982 0.3463 -0.50104 0.34723 -0.5026 0.34815 C -0.50347 0.34815 -0.50434 0.34815 -0.50573 0.34861 C -0.50781 0.34908 -0.50902 0.35 -0.51076 0.35 C -0.51232 0.3507 -0.51406 0.3507 -0.51597 0.35093 C -0.51666 0.35116 -0.51788 0.35116 -0.51909 0.35255 C -0.5276 0.35116 -0.53611 0.35186 -0.54375 0.35093 C -0.54583 0.3507 -0.54687 0.35 -0.54826 0.34931 C -0.54896 0.34838 -0.54948 0.34723 -0.54948 0.3463 C -0.54948 0.34098 -0.54948 0.33658 -0.54896 0.33125 C -0.54843 0.33033 -0.54722 0.32963 -0.5467 0.32871 C -0.54583 0.32755 -0.54618 0.32639 -0.54548 0.32523 C -0.54479 0.32431 -0.54357 0.32385 -0.54271 0.32315 C -0.53889 0.32037 -0.53333 0.31598 -0.52795 0.31412 C -0.52604 0.31343 -0.52482 0.31297 -0.52326 0.3125 C -0.521 0.31158 -0.52014 0.31065 -0.51788 0.30996 C -0.51232 0.30787 -0.50902 0.30648 -0.50347 0.30579 C -0.50069 0.30556 -0.49722 0.30533 -0.49496 0.30533 C -0.49253 0.30533 -0.48993 0.30556 -0.4875 0.30579 C -0.48593 0.30579 -0.48385 0.30579 -0.48264 0.30648 C -0.48107 0.30764 -0.47968 0.30926 -0.47882 0.30996 C -0.4776 0.31158 -0.47621 0.31366 -0.475 0.31551 C -0.47482 0.3169 -0.47413 0.31806 -0.47378 0.31945 C -0.47482 0.32246 -0.475 0.32593 -0.47621 0.32871 C -0.47639 0.32963 -0.47812 0.33033 -0.47882 0.33125 C -0.47968 0.33241 -0.48038 0.33357 -0.48159 0.33403 C -0.48281 0.33658 -0.48455 0.3375 -0.48611 0.33959 C -0.48715 0.34028 -0.48767 0.34098 -0.48854 0.34213 C -0.49097 0.34445 -0.49253 0.34561 -0.49496 0.34815 C -0.49566 0.34815 -0.496 0.34861 -0.49722 0.34931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2" y="169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0.37547 C -0.02708 0.37662 -0.03159 0.37778 -0.03611 0.37963 C -0.03871 0.38033 -0.04045 0.38125 -0.04305 0.38241 C -0.06093 0.38889 -0.04114 0.38125 -0.06093 0.38797 C -0.06336 0.38889 -0.06562 0.39005 -0.06753 0.39098 C -0.07031 0.39121 -0.07205 0.3919 -0.07448 0.39283 C -0.0776 0.39306 -0.07864 0.39445 -0.08194 0.39537 C -0.08698 0.39746 -0.09253 0.39861 -0.09826 0.40023 C -0.10104 0.40162 -0.10486 0.40301 -0.10781 0.40348 C -0.11111 0.4051 -0.11441 0.40533 -0.11771 0.40648 C -0.12118 0.40764 -0.12448 0.40949 -0.12864 0.41065 C -0.13194 0.41181 -0.13628 0.41273 -0.14027 0.41389 C -0.14375 0.41528 -0.146 0.4169 -0.14948 0.41829 C -0.15312 0.41945 -0.15816 0.42037 -0.16232 0.42153 C -0.16475 0.42292 -0.16753 0.42408 -0.17118 0.42523 C -0.17534 0.42709 -0.17864 0.42848 -0.18211 0.42963 C -0.18559 0.43079 -0.18958 0.43172 -0.19357 0.43287 C -0.20104 0.43588 -0.20764 0.43843 -0.2158 0.44144 L -0.23819 0.44954 C -0.24045 0.4507 -0.24375 0.45186 -0.24722 0.45348 C -0.25104 0.45394 -0.25468 0.45556 -0.25816 0.45648 C -0.26146 0.45787 -0.26475 0.45903 -0.26788 0.46042 C -0.27135 0.46204 -0.27517 0.46273 -0.27899 0.46389 C -0.29896 0.47107 -0.28177 0.46574 -0.29809 0.47153 C -0.30034 0.47223 -0.30382 0.47338 -0.30694 0.47431 C -0.30902 0.47547 -0.3118 0.47662 -0.31458 0.47755 C -0.31961 0.47986 -0.32604 0.48102 -0.3309 0.48334 C -0.33611 0.48565 -0.3408 0.48773 -0.346 0.48889 C -0.34896 0.48982 -0.3526 0.49074 -0.35434 0.49213 C -0.35659 0.49306 -0.35798 0.49422 -0.35955 0.49514 C -0.36423 0.49653 -0.36892 0.49792 -0.37257 0.5 C -0.37465 0.50047 -0.37569 0.50116 -0.37812 0.50209 L -0.3835 0.50324 C -0.39149 0.50695 -0.3835 0.50324 -0.39288 0.50648 C -0.41232 0.51227 -0.38698 0.50533 -0.4026 0.51065 C -0.40468 0.51111 -0.40642 0.51158 -0.40816 0.51181 C -0.42708 0.51783 -0.40208 0.51065 -0.41771 0.51621 C -0.41961 0.51644 -0.42205 0.51713 -0.42361 0.51736 C -0.42639 0.51852 -0.42882 0.51945 -0.43159 0.52014 C -0.43385 0.52084 -0.43628 0.52176 -0.43889 0.52269 C -0.43993 0.52361 -0.44166 0.52385 -0.44218 0.52408 C -0.44496 0.525 -0.44687 0.52593 -0.45017 0.52732 C -0.45104 0.52755 -0.45277 0.52824 -0.45364 0.52848 C -0.45764 0.52963 -0.46076 0.53172 -0.46475 0.53264 C -0.47205 0.53426 -0.46823 0.53357 -0.4743 0.53588 C -0.47604 0.53519 -0.47847 0.53588 -0.48003 0.53496 C -0.48159 0.53403 -0.48541 0.525 -0.48576 0.525 C -0.48663 0.52361 -0.48732 0.52199 -0.48854 0.52061 C -0.48854 0.52014 -0.55225 0.52477 -0.55225 0.52408 C -0.54861 0.51968 -0.48975 0.51736 -0.47274 0.51528 C -0.45607 0.51343 -0.46024 0.5132 -0.45364 0.51273 C -0.45104 0.51227 -0.44166 0.51181 -0.43889 0.51158 C -0.42708 0.50973 -0.43437 0.50973 -0.42604 0.50973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51 0.51181 L 0.20764 0.541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3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41 0.4919 C 0.17622 0.49375 0.1665 0.49537 0.15434 0.49861 C 0.1507 0.49931 0.14723 0.50023 0.14375 0.50209 C 0.13889 0.50394 0.13507 0.50718 0.13039 0.50903 C 0.12361 0.51158 0.11598 0.51227 0.10868 0.51598 C 0.10018 0.52084 0.09184 0.52732 0.08282 0.5301 C 0.07848 0.53102 0.07414 0.53172 0.07032 0.53357 C 0.05973 0.53773 0.05035 0.54514 0.03976 0.54769 C 0.03507 0.54861 0.02969 0.54931 0.02483 0.55116 C 0.01337 0.55486 0.00729 0.55973 -0.00347 0.56505 C -0.01319 0.57014 -0.02361 0.57477 -0.03368 0.5794 C -0.03871 0.58148 -0.04392 0.58357 -0.04861 0.58635 L -0.07465 0.60023 C -0.07934 0.60278 -0.08333 0.60463 -0.0875 0.60718 C -0.09583 0.61273 -0.1026 0.61736 -0.11163 0.62153 C -0.11475 0.62315 -0.11857 0.62315 -0.12239 0.62477 C -0.13472 0.63056 -0.13437 0.63195 -0.14583 0.63912 C -0.15902 0.64676 -0.15694 0.64514 -0.16961 0.64954 C -0.17586 0.65486 -0.18246 0.66042 -0.18906 0.66366 C -0.19271 0.66551 -0.19635 0.66574 -0.19982 0.66713 L -0.21718 0.68102 C -0.22014 0.68334 -0.22326 0.68519 -0.22569 0.6882 C -0.22812 0.69074 -0.23021 0.69352 -0.23211 0.69514 C -0.23489 0.69723 -0.23819 0.69699 -0.2408 0.69861 C -0.24687 0.70278 -0.2526 0.70834 -0.25798 0.71273 L -0.26684 0.71991 C -0.26996 0.72223 -0.27257 0.725 -0.27534 0.72662 C -0.27882 0.72917 -0.28298 0.73148 -0.28628 0.7338 C -0.29184 0.7382 -0.29791 0.74352 -0.30364 0.74769 C -0.31111 0.75394 -0.31493 0.75787 -0.32291 0.76204 C -0.32586 0.76366 -0.32882 0.76389 -0.33159 0.76528 C -0.34114 0.7713 -0.33854 0.77246 -0.3467 0.77963 C -0.34913 0.78241 -0.35243 0.78403 -0.35521 0.78658 C -0.36684 0.79746 -0.35659 0.79051 -0.36857 0.79723 C -0.37152 0.80047 -0.37396 0.8044 -0.37656 0.80787 C -0.38281 0.81389 -0.38593 0.81482 -0.39149 0.81875 C -0.39149 0.81806 -0.38854 0.78148 -0.3875 0.77963 C -0.38541 0.77246 -0.37656 0.77084 -0.37257 0.76898 C -0.37031 0.76806 -0.36857 0.76644 -0.36597 0.76528 C -0.35902 0.76273 -0.34913 0.76065 -0.34271 0.75834 C -0.33889 0.75718 -0.33159 0.7551 -0.33159 0.75533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1634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</p:spPr>
        <p:txBody>
          <a:bodyPr/>
          <a:lstStyle/>
          <a:p>
            <a:r>
              <a:rPr lang="en-GB" dirty="0"/>
              <a:t>In the next lesson, we will use percussion instruments to tell a story. </a:t>
            </a:r>
            <a:endParaRPr lang="en-AU" dirty="0"/>
          </a:p>
        </p:txBody>
      </p:sp>
      <p:pic>
        <p:nvPicPr>
          <p:cNvPr id="4" name="Picture 3" descr="Cartoon of kids playing instruments&#10;&#10;AI-generated content may be incorrect.">
            <a:extLst>
              <a:ext uri="{FF2B5EF4-FFF2-40B4-BE49-F238E27FC236}">
                <a16:creationId xmlns:a16="http://schemas.microsoft.com/office/drawing/2014/main" id="{55CBAE53-2E10-8F1B-07B3-567410FEB3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5113" y="2696064"/>
            <a:ext cx="2800376" cy="3657341"/>
          </a:xfrm>
          <a:prstGeom prst="rect">
            <a:avLst/>
          </a:prstGeom>
        </p:spPr>
      </p:pic>
      <p:pic>
        <p:nvPicPr>
          <p:cNvPr id="5" name="Picture 4" descr="Cartoon of kids playing instruments&#10;&#10;AI-generated content may be incorrect.">
            <a:extLst>
              <a:ext uri="{FF2B5EF4-FFF2-40B4-BE49-F238E27FC236}">
                <a16:creationId xmlns:a16="http://schemas.microsoft.com/office/drawing/2014/main" id="{0562FB22-8082-9BE1-34E2-390354AC74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16"/>
          <a:stretch>
            <a:fillRect/>
          </a:stretch>
        </p:blipFill>
        <p:spPr>
          <a:xfrm>
            <a:off x="4429089" y="2608287"/>
            <a:ext cx="2800376" cy="36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661D7FB9-7540-8D6A-664D-6EA3F9F3F8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62" y="3587750"/>
            <a:ext cx="3822076" cy="286655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4576-15DD-4579-D82C-59655B1D30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00794"/>
            <a:ext cx="8234363" cy="2511457"/>
          </a:xfrm>
        </p:spPr>
        <p:txBody>
          <a:bodyPr/>
          <a:lstStyle/>
          <a:p>
            <a:r>
              <a:rPr lang="en-US" sz="4800" dirty="0"/>
              <a:t>You will be able to: ​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accent1"/>
                </a:solidFill>
              </a:rPr>
              <a:t>chant</a:t>
            </a:r>
            <a:r>
              <a:rPr lang="en-US" sz="4800" b="1" dirty="0"/>
              <a:t> </a:t>
            </a:r>
            <a:r>
              <a:rPr lang="en-US" dirty="0"/>
              <a:t>stories together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act</a:t>
            </a:r>
            <a:r>
              <a:rPr lang="en-US" dirty="0"/>
              <a:t> out the stories we chant.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A82D7-A145-321B-3EF2-B28EAF52C696}"/>
              </a:ext>
            </a:extLst>
          </p:cNvPr>
          <p:cNvSpPr txBox="1"/>
          <p:nvPr/>
        </p:nvSpPr>
        <p:spPr>
          <a:xfrm>
            <a:off x="1640294" y="2322231"/>
            <a:ext cx="6833723" cy="30469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Chant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say a group of words in a special way to make them sound more exciting.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1A30C-E04F-C2D6-6ED0-DDFD786FAF8E}"/>
              </a:ext>
            </a:extLst>
          </p:cNvPr>
          <p:cNvSpPr txBox="1"/>
          <p:nvPr/>
        </p:nvSpPr>
        <p:spPr>
          <a:xfrm>
            <a:off x="1615872" y="3106129"/>
            <a:ext cx="6833723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Act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use your body and face to show a story.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42D188-7605-7F21-290F-C0D990F493FE}"/>
              </a:ext>
            </a:extLst>
          </p:cNvPr>
          <p:cNvSpPr/>
          <p:nvPr/>
        </p:nvSpPr>
        <p:spPr>
          <a:xfrm>
            <a:off x="638757" y="2131850"/>
            <a:ext cx="1606550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F12BF-9CE9-A08C-13CD-F48E18E11EB6}"/>
              </a:ext>
            </a:extLst>
          </p:cNvPr>
          <p:cNvSpPr/>
          <p:nvPr/>
        </p:nvSpPr>
        <p:spPr>
          <a:xfrm>
            <a:off x="336251" y="2960334"/>
            <a:ext cx="1606550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&#10;&#10;AI-generated content may be incorrect.">
            <a:extLst>
              <a:ext uri="{FF2B5EF4-FFF2-40B4-BE49-F238E27FC236}">
                <a16:creationId xmlns:a16="http://schemas.microsoft.com/office/drawing/2014/main" id="{BDADADB5-EB06-6A0B-4328-194979CEEE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318" y="1281596"/>
            <a:ext cx="6512339" cy="4884254"/>
          </a:xfrm>
          <a:prstGeom prst="rect">
            <a:avLst/>
          </a:prstGeom>
        </p:spPr>
      </p:pic>
      <p:pic>
        <p:nvPicPr>
          <p:cNvPr id="7" name="Picture 6" descr="A young girls clapping hands&#10;&#10;AI-generated content may be incorrect.">
            <a:extLst>
              <a:ext uri="{FF2B5EF4-FFF2-40B4-BE49-F238E27FC236}">
                <a16:creationId xmlns:a16="http://schemas.microsoft.com/office/drawing/2014/main" id="{0D307B04-4EA2-3E72-124A-95F4C77D1F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317" y="1281595"/>
            <a:ext cx="6512340" cy="4884255"/>
          </a:xfrm>
          <a:prstGeom prst="rect">
            <a:avLst/>
          </a:prstGeom>
        </p:spPr>
      </p:pic>
      <p:pic>
        <p:nvPicPr>
          <p:cNvPr id="10" name="Picture 9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E466F6E0-58EC-A5BA-14CD-205A88773C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316" y="1281596"/>
            <a:ext cx="6512339" cy="488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Untitled design (11)">
            <a:hlinkClick r:id="" action="ppaction://media"/>
            <a:extLst>
              <a:ext uri="{FF2B5EF4-FFF2-40B4-BE49-F238E27FC236}">
                <a16:creationId xmlns:a16="http://schemas.microsoft.com/office/drawing/2014/main" id="{71A54A02-D65D-D8CB-80D8-9A2C2806DA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33.7035"/>
                </p14:media>
              </p:ext>
            </p:extLst>
          </p:nvPr>
        </p:nvPicPr>
        <p:blipFill>
          <a:blip r:embed="rId5">
            <a:lum bright="5000" contrast="8000"/>
          </a:blip>
          <a:stretch>
            <a:fillRect/>
          </a:stretch>
        </p:blipFill>
        <p:spPr>
          <a:xfrm>
            <a:off x="0" y="1066184"/>
            <a:ext cx="9239924" cy="519745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5376"/>
            <a:ext cx="7269658" cy="539859"/>
          </a:xfrm>
        </p:spPr>
        <p:txBody>
          <a:bodyPr/>
          <a:lstStyle/>
          <a:p>
            <a:r>
              <a:rPr lang="en-AU" dirty="0"/>
              <a:t>Music Can Tell Stories</a:t>
            </a:r>
          </a:p>
        </p:txBody>
      </p:sp>
      <p:pic>
        <p:nvPicPr>
          <p:cNvPr id="28" name="Picture 27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B0846093-A9DB-6992-1911-98D6E66D5E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0696" y="2598213"/>
            <a:ext cx="3352402" cy="1979073"/>
          </a:xfrm>
          <a:prstGeom prst="rect">
            <a:avLst/>
          </a:prstGeom>
        </p:spPr>
      </p:pic>
      <p:pic>
        <p:nvPicPr>
          <p:cNvPr id="30" name="Picture 29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C8D1CAD4-6DF5-FECE-89E0-F427EB6D45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0"/>
          <a:stretch>
            <a:fillRect/>
          </a:stretch>
        </p:blipFill>
        <p:spPr>
          <a:xfrm>
            <a:off x="5513794" y="1603222"/>
            <a:ext cx="2831052" cy="3176113"/>
          </a:xfrm>
          <a:prstGeom prst="rect">
            <a:avLst/>
          </a:prstGeom>
        </p:spPr>
      </p:pic>
      <p:pic>
        <p:nvPicPr>
          <p:cNvPr id="31" name="Picture 30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30E31A4E-844D-9DB5-5172-BF9ABC6416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096" y="3338435"/>
            <a:ext cx="1403533" cy="2076894"/>
          </a:xfrm>
          <a:prstGeom prst="rect">
            <a:avLst/>
          </a:prstGeom>
        </p:spPr>
      </p:pic>
      <p:pic>
        <p:nvPicPr>
          <p:cNvPr id="33" name="Picture 32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ED0AD695-83B7-EB9C-FB27-8C4519ACD7A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701"/>
          <a:stretch>
            <a:fillRect/>
          </a:stretch>
        </p:blipFill>
        <p:spPr>
          <a:xfrm>
            <a:off x="6995520" y="3298643"/>
            <a:ext cx="1133856" cy="2076894"/>
          </a:xfrm>
          <a:prstGeom prst="rect">
            <a:avLst/>
          </a:prstGeom>
        </p:spPr>
      </p:pic>
      <p:pic>
        <p:nvPicPr>
          <p:cNvPr id="34" name="Picture 33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476A0C7B-ED54-6477-5C13-10B6ABC970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1024" y="715846"/>
            <a:ext cx="2831052" cy="3713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A88D78-EFC7-AB2A-B3A0-6950BD181A2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1"/>
          <a:stretch>
            <a:fillRect/>
          </a:stretch>
        </p:blipFill>
        <p:spPr>
          <a:xfrm>
            <a:off x="2323436" y="2598213"/>
            <a:ext cx="4603994" cy="4273130"/>
          </a:xfrm>
          <a:prstGeom prst="rect">
            <a:avLst/>
          </a:prstGeom>
        </p:spPr>
      </p:pic>
      <p:pic>
        <p:nvPicPr>
          <p:cNvPr id="5" name="Picture 4" descr="A group of cartoon images of a castle and a play set&#10;&#10;AI-generated content may be incorrect.">
            <a:extLst>
              <a:ext uri="{FF2B5EF4-FFF2-40B4-BE49-F238E27FC236}">
                <a16:creationId xmlns:a16="http://schemas.microsoft.com/office/drawing/2014/main" id="{B3CD61CA-E3C2-0385-90A0-9FED12BA382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3534" y="594358"/>
            <a:ext cx="2831052" cy="37131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BF8F0C9-4668-12CC-22B4-02F67DBB3AB9}"/>
              </a:ext>
            </a:extLst>
          </p:cNvPr>
          <p:cNvGrpSpPr/>
          <p:nvPr/>
        </p:nvGrpSpPr>
        <p:grpSpPr>
          <a:xfrm>
            <a:off x="6033903" y="-387458"/>
            <a:ext cx="2424297" cy="2906796"/>
            <a:chOff x="6033903" y="-387458"/>
            <a:chExt cx="2424297" cy="2906796"/>
          </a:xfrm>
        </p:grpSpPr>
        <p:pic>
          <p:nvPicPr>
            <p:cNvPr id="3" name="Picture 2" descr="A close up of a spider&#10;&#10;AI-generated content may be incorrect.">
              <a:extLst>
                <a:ext uri="{FF2B5EF4-FFF2-40B4-BE49-F238E27FC236}">
                  <a16:creationId xmlns:a16="http://schemas.microsoft.com/office/drawing/2014/main" id="{C1F16851-9C89-9741-D8C0-030F35D47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903" y="701115"/>
              <a:ext cx="2424297" cy="1818223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34781F-F916-C574-BA53-6CD4BE53841F}"/>
                </a:ext>
              </a:extLst>
            </p:cNvPr>
            <p:cNvCxnSpPr/>
            <p:nvPr/>
          </p:nvCxnSpPr>
          <p:spPr>
            <a:xfrm>
              <a:off x="6850251" y="-387458"/>
              <a:ext cx="0" cy="1668041"/>
            </a:xfrm>
            <a:prstGeom prst="line">
              <a:avLst/>
            </a:prstGeom>
            <a:ln>
              <a:solidFill>
                <a:schemeClr val="accent2">
                  <a:shade val="95000"/>
                  <a:satMod val="105000"/>
                  <a:alpha val="27854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65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C2702-1465-24F4-0C6C-DBABD8F2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76B2FF-E81F-6146-375E-77A9D97367F7}"/>
              </a:ext>
            </a:extLst>
          </p:cNvPr>
          <p:cNvSpPr txBox="1"/>
          <p:nvPr/>
        </p:nvSpPr>
        <p:spPr>
          <a:xfrm>
            <a:off x="431800" y="1268413"/>
            <a:ext cx="8624398" cy="14051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 up and down – hey, spider, get off me!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C59EE-C279-809E-93F4-0F619C449386}"/>
              </a:ext>
            </a:extLst>
          </p:cNvPr>
          <p:cNvSpPr txBox="1"/>
          <p:nvPr/>
        </p:nvSpPr>
        <p:spPr>
          <a:xfrm>
            <a:off x="431800" y="1268413"/>
            <a:ext cx="8453784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 my whole body, legs and arms and head</a:t>
            </a:r>
            <a:endParaRPr lang="en-US" sz="48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5558B5-F0B5-6935-D67C-D37FD1A84A6E}"/>
              </a:ext>
            </a:extLst>
          </p:cNvPr>
          <p:cNvSpPr txBox="1"/>
          <p:nvPr/>
        </p:nvSpPr>
        <p:spPr>
          <a:xfrm>
            <a:off x="431800" y="1268413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Hairy, scary spider is crawling up my knee</a:t>
            </a:r>
            <a:endParaRPr lang="en-US" sz="48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2EC58-DB4A-3F92-7CAB-511CEADC6F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5376"/>
            <a:ext cx="6772255" cy="539859"/>
          </a:xfrm>
        </p:spPr>
        <p:txBody>
          <a:bodyPr/>
          <a:lstStyle/>
          <a:p>
            <a:r>
              <a:rPr lang="en-AU" dirty="0"/>
              <a:t>Scary Spider Song Body Actions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9C25BD-FC83-2CE1-32E3-22954CC4D644}"/>
              </a:ext>
            </a:extLst>
          </p:cNvPr>
          <p:cNvSpPr txBox="1"/>
          <p:nvPr/>
        </p:nvSpPr>
        <p:spPr>
          <a:xfrm>
            <a:off x="431800" y="1268413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 – go climb a tree instead!</a:t>
            </a:r>
            <a:endParaRPr lang="en-US" sz="48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hairy scary incy wincy">
            <a:hlinkClick r:id="" action="ppaction://media"/>
            <a:extLst>
              <a:ext uri="{FF2B5EF4-FFF2-40B4-BE49-F238E27FC236}">
                <a16:creationId xmlns:a16="http://schemas.microsoft.com/office/drawing/2014/main" id="{5162FAEE-98D1-233E-A9C5-2C5430ECC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7938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6401A0-6AD4-3FA1-E4B5-ED9179B065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6"/>
          <a:stretch>
            <a:fillRect/>
          </a:stretch>
        </p:blipFill>
        <p:spPr>
          <a:xfrm>
            <a:off x="411163" y="2748426"/>
            <a:ext cx="2656029" cy="3714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0E183-7013-72C9-A3D4-80C434E6A0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89"/>
          <a:stretch>
            <a:fillRect/>
          </a:stretch>
        </p:blipFill>
        <p:spPr>
          <a:xfrm>
            <a:off x="6229555" y="2560927"/>
            <a:ext cx="2656029" cy="371470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868B169-F335-8F2B-081B-0477864453B3}"/>
              </a:ext>
            </a:extLst>
          </p:cNvPr>
          <p:cNvSpPr/>
          <p:nvPr/>
        </p:nvSpPr>
        <p:spPr>
          <a:xfrm>
            <a:off x="2302869" y="2785853"/>
            <a:ext cx="4538261" cy="3452349"/>
          </a:xfrm>
          <a:prstGeom prst="cloud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22060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8C047-644B-2799-5212-35A6A5266819}"/>
              </a:ext>
            </a:extLst>
          </p:cNvPr>
          <p:cNvSpPr txBox="1"/>
          <p:nvPr/>
        </p:nvSpPr>
        <p:spPr>
          <a:xfrm>
            <a:off x="431800" y="1259324"/>
            <a:ext cx="8624398" cy="14051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 up and down – hey, spider, get off me!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29B10-C59D-60BA-6334-4EFF4CB4E7B4}"/>
              </a:ext>
            </a:extLst>
          </p:cNvPr>
          <p:cNvSpPr txBox="1"/>
          <p:nvPr/>
        </p:nvSpPr>
        <p:spPr>
          <a:xfrm>
            <a:off x="431800" y="1259324"/>
            <a:ext cx="8453784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 my whole body, legs and arms and head</a:t>
            </a:r>
            <a:endParaRPr lang="en-US" sz="48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B5CCF8-74B8-1359-FE4D-46C588785BF4}"/>
              </a:ext>
            </a:extLst>
          </p:cNvPr>
          <p:cNvSpPr txBox="1"/>
          <p:nvPr/>
        </p:nvSpPr>
        <p:spPr>
          <a:xfrm>
            <a:off x="431800" y="1259324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hairy, scary spider – go climb a tree instead!</a:t>
            </a:r>
            <a:endParaRPr lang="en-US" sz="48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2AC765-B4D9-5BC6-0361-FAA9879B3A7E}"/>
              </a:ext>
            </a:extLst>
          </p:cNvPr>
          <p:cNvSpPr txBox="1"/>
          <p:nvPr/>
        </p:nvSpPr>
        <p:spPr>
          <a:xfrm>
            <a:off x="431800" y="1259324"/>
            <a:ext cx="8243888" cy="14800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Hairy, scary spider is crawling up my knee</a:t>
            </a:r>
            <a:endParaRPr lang="en-US" sz="48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3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2" grpId="0"/>
      <p:bldP spid="12" grpId="1"/>
      <p:bldP spid="7" grpId="0"/>
      <p:bldP spid="7" grpId="1"/>
      <p:bldP spid="8" grpId="0"/>
      <p:bldP spid="8" grpId="1"/>
      <p:bldP spid="15" grpId="0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3E197-69AB-AAD2-9458-525A9BA81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1C9E5B-B425-55A9-3585-709AA1E2AB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05376"/>
            <a:ext cx="5853655" cy="539859"/>
          </a:xfrm>
        </p:spPr>
        <p:txBody>
          <a:bodyPr/>
          <a:lstStyle/>
          <a:p>
            <a:r>
              <a:rPr lang="en-AU" dirty="0"/>
              <a:t>We’re Going On a Bear Hunt </a:t>
            </a:r>
          </a:p>
        </p:txBody>
      </p:sp>
      <p:pic>
        <p:nvPicPr>
          <p:cNvPr id="6" name="Online Media 5" descr="🐻 We're Going On a Bear Hunt 🐻| BOOK | Kids' Poems and Stories With Michael Rosen">
            <a:hlinkClick r:id="" action="ppaction://media"/>
            <a:extLst>
              <a:ext uri="{FF2B5EF4-FFF2-40B4-BE49-F238E27FC236}">
                <a16:creationId xmlns:a16="http://schemas.microsoft.com/office/drawing/2014/main" id="{90009355-0E06-94BA-6B55-41E12CAECA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368137"/>
            <a:ext cx="8262144" cy="479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6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3KN27SNVY5CS-90160594-428567</_dlc_DocId>
    <_dlc_DocIdUrl xmlns="f315eb64-a02b-4bd5-a84c-38ab918c4ccd">
      <Url>https://ggsaus.sharepoint.com/sites/Curriculum/_layouts/15/DocIdRedir.aspx?ID=3KN27SNVY5CS-90160594-428567</Url>
      <Description>3KN27SNVY5CS-90160594-428567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9470C9-B8BF-4636-A880-2CC60880C8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schemas.microsoft.com/office/2006/metadata/properties"/>
    <ds:schemaRef ds:uri="d63ea73a-d7e6-4e3a-bf41-d78273581467"/>
    <ds:schemaRef ds:uri="http://schemas.microsoft.com/office/2006/documentManagement/types"/>
    <ds:schemaRef ds:uri="http://purl.org/dc/elements/1.1/"/>
    <ds:schemaRef ds:uri="http://www.w3.org/XML/1998/namespace"/>
    <ds:schemaRef ds:uri="f315eb64-a02b-4bd5-a84c-38ab918c4ccd"/>
    <ds:schemaRef ds:uri="http://schemas.openxmlformats.org/package/2006/metadata/core-properties"/>
    <ds:schemaRef ds:uri="http://schemas.microsoft.com/sharepoint/v3/field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1477</TotalTime>
  <Words>739</Words>
  <Application>Microsoft Macintosh PowerPoint</Application>
  <PresentationFormat>On-screen Show (4:3)</PresentationFormat>
  <Paragraphs>148</Paragraphs>
  <Slides>42</Slides>
  <Notes>41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Edu QLD Beginner</vt:lpstr>
      <vt:lpstr>Dreaming Outloud Pro</vt:lpstr>
      <vt:lpstr>Arial</vt:lpstr>
      <vt:lpstr>Calibri</vt:lpstr>
      <vt:lpstr>Calibr</vt:lpstr>
      <vt:lpstr>Aptos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Sarah Khan</cp:lastModifiedBy>
  <cp:revision>2</cp:revision>
  <cp:lastPrinted>2017-11-01T05:39:03Z</cp:lastPrinted>
  <dcterms:created xsi:type="dcterms:W3CDTF">2023-10-25T11:23:23Z</dcterms:created>
  <dcterms:modified xsi:type="dcterms:W3CDTF">2026-02-11T16:31:32Z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22009b21-272b-4c29-8d54-edf135b2ba14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