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22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621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01" r:id="rId7"/>
    <p:sldId id="272" r:id="rId8"/>
    <p:sldId id="311" r:id="rId9"/>
    <p:sldId id="312" r:id="rId10"/>
    <p:sldId id="308" r:id="rId11"/>
    <p:sldId id="278" r:id="rId12"/>
    <p:sldId id="338" r:id="rId13"/>
    <p:sldId id="1776" r:id="rId14"/>
    <p:sldId id="339" r:id="rId15"/>
    <p:sldId id="314" r:id="rId16"/>
    <p:sldId id="1777" r:id="rId17"/>
    <p:sldId id="291" r:id="rId18"/>
    <p:sldId id="1778" r:id="rId19"/>
    <p:sldId id="1780" r:id="rId20"/>
    <p:sldId id="1781" r:id="rId21"/>
    <p:sldId id="1779" r:id="rId22"/>
    <p:sldId id="1782" r:id="rId23"/>
    <p:sldId id="1783" r:id="rId24"/>
    <p:sldId id="2113" r:id="rId25"/>
    <p:sldId id="2114" r:id="rId26"/>
    <p:sldId id="2112" r:id="rId27"/>
    <p:sldId id="274" r:id="rId28"/>
    <p:sldId id="275" r:id="rId29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2273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58F35966-34D1-16E5-C49E-23878E61C561}" name="David Campbell" initials="DC" userId="S::davidcampbell@goodtogreatschools.org.au::302865a1-3e26-4f68-af06-66d1f8a51362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3DD"/>
    <a:srgbClr val="005861"/>
    <a:srgbClr val="E7FFDE"/>
    <a:srgbClr val="8EF2FC"/>
    <a:srgbClr val="7CF0FC"/>
    <a:srgbClr val="023E44"/>
    <a:srgbClr val="035861"/>
    <a:srgbClr val="048492"/>
    <a:srgbClr val="06A5B6"/>
    <a:srgbClr val="07C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450" y="96"/>
      </p:cViewPr>
      <p:guideLst>
        <p:guide orient="horz" pos="527"/>
        <p:guide pos="272"/>
        <p:guide pos="2880"/>
        <p:guide pos="5443"/>
        <p:guide orient="horz" pos="3929"/>
        <p:guide orient="horz" pos="2273"/>
        <p:guide orient="horz" pos="799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Van Voorhees" userId="1fce0afa-58cd-40cc-855e-63163bf988bf" providerId="ADAL" clId="{D12D7CC8-A5C0-5D3B-A67C-9CF841C1FDDC}"/>
    <pc:docChg chg="modSld modMainMaster">
      <pc:chgData name="Karin Van Voorhees" userId="1fce0afa-58cd-40cc-855e-63163bf988bf" providerId="ADAL" clId="{D12D7CC8-A5C0-5D3B-A67C-9CF841C1FDDC}" dt="2025-12-03T19:38:03.941" v="1" actId="20577"/>
      <pc:docMkLst>
        <pc:docMk/>
      </pc:docMkLst>
      <pc:sldChg chg="modSp mod">
        <pc:chgData name="Karin Van Voorhees" userId="1fce0afa-58cd-40cc-855e-63163bf988bf" providerId="ADAL" clId="{D12D7CC8-A5C0-5D3B-A67C-9CF841C1FDDC}" dt="2025-12-03T19:38:03.941" v="1" actId="20577"/>
        <pc:sldMkLst>
          <pc:docMk/>
          <pc:sldMk cId="988717108" sldId="314"/>
        </pc:sldMkLst>
        <pc:spChg chg="mod">
          <ac:chgData name="Karin Van Voorhees" userId="1fce0afa-58cd-40cc-855e-63163bf988bf" providerId="ADAL" clId="{D12D7CC8-A5C0-5D3B-A67C-9CF841C1FDDC}" dt="2025-12-03T19:38:03.941" v="1" actId="20577"/>
          <ac:spMkLst>
            <pc:docMk/>
            <pc:sldMk cId="988717108" sldId="314"/>
            <ac:spMk id="2" creationId="{C580D67E-CB29-68D9-44BE-FA99AEABD9BD}"/>
          </ac:spMkLst>
        </pc:spChg>
      </pc:sldChg>
      <pc:sldMasterChg chg="modSldLayout">
        <pc:chgData name="Karin Van Voorhees" userId="1fce0afa-58cd-40cc-855e-63163bf988bf" providerId="ADAL" clId="{D12D7CC8-A5C0-5D3B-A67C-9CF841C1FDDC}" dt="2025-12-03T19:36:24.705" v="0" actId="20577"/>
        <pc:sldMasterMkLst>
          <pc:docMk/>
          <pc:sldMasterMk cId="2142349000" sldId="2147486213"/>
        </pc:sldMasterMkLst>
        <pc:sldLayoutChg chg="modSp mod">
          <pc:chgData name="Karin Van Voorhees" userId="1fce0afa-58cd-40cc-855e-63163bf988bf" providerId="ADAL" clId="{D12D7CC8-A5C0-5D3B-A67C-9CF841C1FDDC}" dt="2025-12-03T19:36:24.705" v="0" actId="20577"/>
          <pc:sldLayoutMkLst>
            <pc:docMk/>
            <pc:sldMasterMk cId="2142349000" sldId="2147486213"/>
            <pc:sldLayoutMk cId="120363965" sldId="2147486388"/>
          </pc:sldLayoutMkLst>
          <pc:spChg chg="mod">
            <ac:chgData name="Karin Van Voorhees" userId="1fce0afa-58cd-40cc-855e-63163bf988bf" providerId="ADAL" clId="{D12D7CC8-A5C0-5D3B-A67C-9CF841C1FDDC}" dt="2025-12-03T19:36:24.705" v="0" actId="20577"/>
            <ac:spMkLst>
              <pc:docMk/>
              <pc:sldMasterMk cId="2142349000" sldId="2147486213"/>
              <pc:sldLayoutMk cId="120363965" sldId="2147486388"/>
              <ac:spMk id="15" creationId="{E4A20BEF-C280-8FAC-B9C2-BCAD458101C1}"/>
            </ac:spMkLst>
          </pc:spChg>
        </pc:sldLayoutChg>
      </pc:sldMasterChg>
    </pc:docChg>
  </pc:docChgLst>
  <pc:docChgLst>
    <pc:chgData name="Ricky  Orcine" userId="765419cf-2e63-4d31-9644-d0910ddf7b1a" providerId="ADAL" clId="{4791D214-A362-4F15-95F8-DF30FF306355}"/>
    <pc:docChg chg="modSld sldOrd">
      <pc:chgData name="Ricky  Orcine" userId="765419cf-2e63-4d31-9644-d0910ddf7b1a" providerId="ADAL" clId="{4791D214-A362-4F15-95F8-DF30FF306355}" dt="2025-12-10T15:13:07.590" v="1"/>
      <pc:docMkLst>
        <pc:docMk/>
      </pc:docMkLst>
      <pc:sldChg chg="ord">
        <pc:chgData name="Ricky  Orcine" userId="765419cf-2e63-4d31-9644-d0910ddf7b1a" providerId="ADAL" clId="{4791D214-A362-4F15-95F8-DF30FF306355}" dt="2025-12-10T15:13:07.590" v="1"/>
        <pc:sldMkLst>
          <pc:docMk/>
          <pc:sldMk cId="1234507137" sldId="301"/>
        </pc:sldMkLst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">
      <pc:chgData name="Shirley Serban" userId="7f207fc8-03d1-48c7-9795-2440acc08cbb" providerId="ADAL" clId="{17FCBABE-BB0F-5AEB-A8EA-4422061C88F3}" dt="2025-12-09T19:30:29.053" v="7147" actId="20577"/>
      <pc:docMkLst>
        <pc:docMk/>
      </pc:docMkLst>
      <pc:sldChg chg="modNotesTx">
        <pc:chgData name="Shirley Serban" userId="7f207fc8-03d1-48c7-9795-2440acc08cbb" providerId="ADAL" clId="{17FCBABE-BB0F-5AEB-A8EA-4422061C88F3}" dt="2025-12-09T19:28:01.008" v="7124" actId="20577"/>
        <pc:sldMkLst>
          <pc:docMk/>
          <pc:sldMk cId="4261390126" sldId="256"/>
        </pc:sldMkLst>
      </pc:sldChg>
      <pc:sldChg chg="addSp delSp modSp add mod delAnim modNotesTx">
        <pc:chgData name="Shirley Serban" userId="7f207fc8-03d1-48c7-9795-2440acc08cbb" providerId="ADAL" clId="{17FCBABE-BB0F-5AEB-A8EA-4422061C88F3}" dt="2025-12-09T19:28:09.260" v="7126" actId="20577"/>
        <pc:sldMkLst>
          <pc:docMk/>
          <pc:sldMk cId="2610435779" sldId="272"/>
        </pc:sldMkLst>
        <pc:spChg chg="mod">
          <ac:chgData name="Shirley Serban" userId="7f207fc8-03d1-48c7-9795-2440acc08cbb" providerId="ADAL" clId="{17FCBABE-BB0F-5AEB-A8EA-4422061C88F3}" dt="2025-12-02T04:07:35.575" v="6775" actId="167"/>
          <ac:spMkLst>
            <pc:docMk/>
            <pc:sldMk cId="2610435779" sldId="272"/>
            <ac:spMk id="3" creationId="{D4F2D79F-92EB-7BA5-60BB-EBC37543409C}"/>
          </ac:spMkLst>
        </pc:spChg>
        <pc:spChg chg="mod">
          <ac:chgData name="Shirley Serban" userId="7f207fc8-03d1-48c7-9795-2440acc08cbb" providerId="ADAL" clId="{17FCBABE-BB0F-5AEB-A8EA-4422061C88F3}" dt="2025-12-02T04:09:01.514" v="6777" actId="14100"/>
          <ac:spMkLst>
            <pc:docMk/>
            <pc:sldMk cId="2610435779" sldId="272"/>
            <ac:spMk id="7" creationId="{DB0D25A7-18B9-03CF-CF78-0B5FDC2FC1DE}"/>
          </ac:spMkLst>
        </pc:spChg>
        <pc:spChg chg="mod">
          <ac:chgData name="Shirley Serban" userId="7f207fc8-03d1-48c7-9795-2440acc08cbb" providerId="ADAL" clId="{17FCBABE-BB0F-5AEB-A8EA-4422061C88F3}" dt="2025-12-02T04:07:11.357" v="6773" actId="6549"/>
          <ac:spMkLst>
            <pc:docMk/>
            <pc:sldMk cId="2610435779" sldId="272"/>
            <ac:spMk id="8" creationId="{2FA9CFA5-2785-43B0-FBD0-461F253613F9}"/>
          </ac:spMkLst>
        </pc:spChg>
        <pc:picChg chg="add mod">
          <ac:chgData name="Shirley Serban" userId="7f207fc8-03d1-48c7-9795-2440acc08cbb" providerId="ADAL" clId="{17FCBABE-BB0F-5AEB-A8EA-4422061C88F3}" dt="2025-12-02T04:13:52.694" v="6870" actId="14100"/>
          <ac:picMkLst>
            <pc:docMk/>
            <pc:sldMk cId="2610435779" sldId="272"/>
            <ac:picMk id="14" creationId="{03888648-E1CD-4E8A-194A-09F90F71651E}"/>
          </ac:picMkLst>
        </pc:picChg>
        <pc:picChg chg="add mod modCrop">
          <ac:chgData name="Shirley Serban" userId="7f207fc8-03d1-48c7-9795-2440acc08cbb" providerId="ADAL" clId="{17FCBABE-BB0F-5AEB-A8EA-4422061C88F3}" dt="2025-12-02T04:16:46.116" v="6881" actId="1076"/>
          <ac:picMkLst>
            <pc:docMk/>
            <pc:sldMk cId="2610435779" sldId="272"/>
            <ac:picMk id="16" creationId="{ABCCEB46-5E7D-5455-8AAD-1629D2DE4DF5}"/>
          </ac:picMkLst>
        </pc:picChg>
      </pc:sldChg>
      <pc:sldChg chg="modNotesTx">
        <pc:chgData name="Shirley Serban" userId="7f207fc8-03d1-48c7-9795-2440acc08cbb" providerId="ADAL" clId="{17FCBABE-BB0F-5AEB-A8EA-4422061C88F3}" dt="2025-12-09T19:30:29.053" v="7147" actId="20577"/>
        <pc:sldMkLst>
          <pc:docMk/>
          <pc:sldMk cId="315609852" sldId="274"/>
        </pc:sldMkLst>
      </pc:sldChg>
      <pc:sldChg chg="addSp delSp modSp mod delAnim modAnim modNotesTx">
        <pc:chgData name="Shirley Serban" userId="7f207fc8-03d1-48c7-9795-2440acc08cbb" providerId="ADAL" clId="{17FCBABE-BB0F-5AEB-A8EA-4422061C88F3}" dt="2025-12-09T19:28:22.645" v="7130" actId="20577"/>
        <pc:sldMkLst>
          <pc:docMk/>
          <pc:sldMk cId="20527396" sldId="278"/>
        </pc:sldMkLst>
        <pc:picChg chg="add mod modCrop">
          <ac:chgData name="Shirley Serban" userId="7f207fc8-03d1-48c7-9795-2440acc08cbb" providerId="ADAL" clId="{17FCBABE-BB0F-5AEB-A8EA-4422061C88F3}" dt="2025-12-01T04:07:38.063" v="589" actId="14100"/>
          <ac:picMkLst>
            <pc:docMk/>
            <pc:sldMk cId="20527396" sldId="278"/>
            <ac:picMk id="11" creationId="{7CD78962-A856-DB8B-BC9E-74AEF315FF79}"/>
          </ac:picMkLst>
        </pc:picChg>
        <pc:picChg chg="add mod modCrop">
          <ac:chgData name="Shirley Serban" userId="7f207fc8-03d1-48c7-9795-2440acc08cbb" providerId="ADAL" clId="{17FCBABE-BB0F-5AEB-A8EA-4422061C88F3}" dt="2025-12-01T04:07:38.063" v="589" actId="14100"/>
          <ac:picMkLst>
            <pc:docMk/>
            <pc:sldMk cId="20527396" sldId="278"/>
            <ac:picMk id="15" creationId="{3747BBB8-D017-DF87-D343-DC5EE7E3D3A4}"/>
          </ac:picMkLst>
        </pc:picChg>
        <pc:picChg chg="add mod modCrop">
          <ac:chgData name="Shirley Serban" userId="7f207fc8-03d1-48c7-9795-2440acc08cbb" providerId="ADAL" clId="{17FCBABE-BB0F-5AEB-A8EA-4422061C88F3}" dt="2025-12-01T04:08:08.777" v="596" actId="14100"/>
          <ac:picMkLst>
            <pc:docMk/>
            <pc:sldMk cId="20527396" sldId="278"/>
            <ac:picMk id="16" creationId="{7815D4CF-E747-EECB-7B6C-CB9391F618C7}"/>
          </ac:picMkLst>
        </pc:picChg>
        <pc:picChg chg="add mod modCrop">
          <ac:chgData name="Shirley Serban" userId="7f207fc8-03d1-48c7-9795-2440acc08cbb" providerId="ADAL" clId="{17FCBABE-BB0F-5AEB-A8EA-4422061C88F3}" dt="2025-12-01T20:47:21.085" v="804" actId="1076"/>
          <ac:picMkLst>
            <pc:docMk/>
            <pc:sldMk cId="20527396" sldId="278"/>
            <ac:picMk id="18" creationId="{1BFDD061-1EF0-8F4F-92F8-0D89641D95DE}"/>
          </ac:picMkLst>
        </pc:picChg>
        <pc:picChg chg="add mod modCrop">
          <ac:chgData name="Shirley Serban" userId="7f207fc8-03d1-48c7-9795-2440acc08cbb" providerId="ADAL" clId="{17FCBABE-BB0F-5AEB-A8EA-4422061C88F3}" dt="2025-12-01T04:12:00.968" v="619" actId="166"/>
          <ac:picMkLst>
            <pc:docMk/>
            <pc:sldMk cId="20527396" sldId="278"/>
            <ac:picMk id="19" creationId="{478EF62B-C690-ADD6-00F5-A5AA6952EB2C}"/>
          </ac:picMkLst>
        </pc:picChg>
        <pc:picChg chg="add mod">
          <ac:chgData name="Shirley Serban" userId="7f207fc8-03d1-48c7-9795-2440acc08cbb" providerId="ADAL" clId="{17FCBABE-BB0F-5AEB-A8EA-4422061C88F3}" dt="2025-12-01T04:07:38.063" v="589" actId="14100"/>
          <ac:picMkLst>
            <pc:docMk/>
            <pc:sldMk cId="20527396" sldId="278"/>
            <ac:picMk id="24" creationId="{7442349E-24B7-6955-CA53-4C587E5B9028}"/>
          </ac:picMkLst>
        </pc:picChg>
        <pc:picChg chg="add mod modCrop">
          <ac:chgData name="Shirley Serban" userId="7f207fc8-03d1-48c7-9795-2440acc08cbb" providerId="ADAL" clId="{17FCBABE-BB0F-5AEB-A8EA-4422061C88F3}" dt="2025-12-01T03:48:00.620" v="528" actId="1076"/>
          <ac:picMkLst>
            <pc:docMk/>
            <pc:sldMk cId="20527396" sldId="278"/>
            <ac:picMk id="26" creationId="{4DC11E79-45F8-E7D7-6F29-B145C136F3AE}"/>
          </ac:picMkLst>
        </pc:picChg>
        <pc:picChg chg="add mod modCrop">
          <ac:chgData name="Shirley Serban" userId="7f207fc8-03d1-48c7-9795-2440acc08cbb" providerId="ADAL" clId="{17FCBABE-BB0F-5AEB-A8EA-4422061C88F3}" dt="2025-12-01T04:07:45.230" v="590" actId="1076"/>
          <ac:picMkLst>
            <pc:docMk/>
            <pc:sldMk cId="20527396" sldId="278"/>
            <ac:picMk id="27" creationId="{F8B52579-5E05-BED0-8DBC-7563F82641D8}"/>
          </ac:picMkLst>
        </pc:picChg>
        <pc:picChg chg="add mod modCrop">
          <ac:chgData name="Shirley Serban" userId="7f207fc8-03d1-48c7-9795-2440acc08cbb" providerId="ADAL" clId="{17FCBABE-BB0F-5AEB-A8EA-4422061C88F3}" dt="2025-12-01T04:08:18.354" v="598" actId="1076"/>
          <ac:picMkLst>
            <pc:docMk/>
            <pc:sldMk cId="20527396" sldId="278"/>
            <ac:picMk id="29" creationId="{2BC879B3-D071-0EFA-63FB-8885FA3B9017}"/>
          </ac:picMkLst>
        </pc:picChg>
        <pc:picChg chg="add mod modCrop">
          <ac:chgData name="Shirley Serban" userId="7f207fc8-03d1-48c7-9795-2440acc08cbb" providerId="ADAL" clId="{17FCBABE-BB0F-5AEB-A8EA-4422061C88F3}" dt="2025-12-01T20:51:38.862" v="807" actId="14100"/>
          <ac:picMkLst>
            <pc:docMk/>
            <pc:sldMk cId="20527396" sldId="278"/>
            <ac:picMk id="31" creationId="{400E1575-A2B2-D58B-9047-574B0B19AE3D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09T19:28:54.171" v="7136" actId="20577"/>
        <pc:sldMkLst>
          <pc:docMk/>
          <pc:sldMk cId="2410351651" sldId="291"/>
        </pc:sldMkLst>
        <pc:spChg chg="add mod">
          <ac:chgData name="Shirley Serban" userId="7f207fc8-03d1-48c7-9795-2440acc08cbb" providerId="ADAL" clId="{17FCBABE-BB0F-5AEB-A8EA-4422061C88F3}" dt="2025-12-01T22:46:50.068" v="3715" actId="164"/>
          <ac:spMkLst>
            <pc:docMk/>
            <pc:sldMk cId="2410351651" sldId="291"/>
            <ac:spMk id="16" creationId="{C5BA6ECF-7935-62E3-4BBA-5455B21DC9F8}"/>
          </ac:spMkLst>
        </pc:spChg>
        <pc:spChg chg="add mod">
          <ac:chgData name="Shirley Serban" userId="7f207fc8-03d1-48c7-9795-2440acc08cbb" providerId="ADAL" clId="{17FCBABE-BB0F-5AEB-A8EA-4422061C88F3}" dt="2025-12-01T22:46:50.068" v="3715" actId="164"/>
          <ac:spMkLst>
            <pc:docMk/>
            <pc:sldMk cId="2410351651" sldId="291"/>
            <ac:spMk id="17" creationId="{9B3BE827-A8CA-BF38-D3AA-D934D26894C2}"/>
          </ac:spMkLst>
        </pc:spChg>
        <pc:spChg chg="add mod">
          <ac:chgData name="Shirley Serban" userId="7f207fc8-03d1-48c7-9795-2440acc08cbb" providerId="ADAL" clId="{17FCBABE-BB0F-5AEB-A8EA-4422061C88F3}" dt="2025-12-01T22:46:50.068" v="3715" actId="164"/>
          <ac:spMkLst>
            <pc:docMk/>
            <pc:sldMk cId="2410351651" sldId="291"/>
            <ac:spMk id="18" creationId="{DE7ECC0F-5446-6A64-45D8-687B910614CF}"/>
          </ac:spMkLst>
        </pc:spChg>
        <pc:spChg chg="add mod">
          <ac:chgData name="Shirley Serban" userId="7f207fc8-03d1-48c7-9795-2440acc08cbb" providerId="ADAL" clId="{17FCBABE-BB0F-5AEB-A8EA-4422061C88F3}" dt="2025-12-01T22:46:50.068" v="3715" actId="164"/>
          <ac:spMkLst>
            <pc:docMk/>
            <pc:sldMk cId="2410351651" sldId="291"/>
            <ac:spMk id="19" creationId="{E555FECB-D7DC-6A6D-8C7A-BEF2CF2AEBD5}"/>
          </ac:spMkLst>
        </pc:spChg>
        <pc:spChg chg="add mod">
          <ac:chgData name="Shirley Serban" userId="7f207fc8-03d1-48c7-9795-2440acc08cbb" providerId="ADAL" clId="{17FCBABE-BB0F-5AEB-A8EA-4422061C88F3}" dt="2025-12-01T22:46:45.834" v="3714" actId="164"/>
          <ac:spMkLst>
            <pc:docMk/>
            <pc:sldMk cId="2410351651" sldId="291"/>
            <ac:spMk id="20" creationId="{FAABF5A2-10F4-9FA7-7DAB-0EA65DF8B676}"/>
          </ac:spMkLst>
        </pc:spChg>
        <pc:spChg chg="add mod">
          <ac:chgData name="Shirley Serban" userId="7f207fc8-03d1-48c7-9795-2440acc08cbb" providerId="ADAL" clId="{17FCBABE-BB0F-5AEB-A8EA-4422061C88F3}" dt="2025-12-01T22:46:45.834" v="3714" actId="164"/>
          <ac:spMkLst>
            <pc:docMk/>
            <pc:sldMk cId="2410351651" sldId="291"/>
            <ac:spMk id="21" creationId="{79E0F738-BA0A-E92C-1A76-1D5EE5EE8F95}"/>
          </ac:spMkLst>
        </pc:spChg>
        <pc:spChg chg="add mod">
          <ac:chgData name="Shirley Serban" userId="7f207fc8-03d1-48c7-9795-2440acc08cbb" providerId="ADAL" clId="{17FCBABE-BB0F-5AEB-A8EA-4422061C88F3}" dt="2025-12-01T22:46:45.834" v="3714" actId="164"/>
          <ac:spMkLst>
            <pc:docMk/>
            <pc:sldMk cId="2410351651" sldId="291"/>
            <ac:spMk id="22" creationId="{4847A130-872B-23FD-F4FC-EAF3F9447E30}"/>
          </ac:spMkLst>
        </pc:spChg>
        <pc:spChg chg="add mod">
          <ac:chgData name="Shirley Serban" userId="7f207fc8-03d1-48c7-9795-2440acc08cbb" providerId="ADAL" clId="{17FCBABE-BB0F-5AEB-A8EA-4422061C88F3}" dt="2025-12-01T22:46:45.834" v="3714" actId="164"/>
          <ac:spMkLst>
            <pc:docMk/>
            <pc:sldMk cId="2410351651" sldId="291"/>
            <ac:spMk id="23" creationId="{6DDDE037-462D-43CA-D91D-4EEF89BC0B9F}"/>
          </ac:spMkLst>
        </pc:spChg>
        <pc:grpChg chg="add mod">
          <ac:chgData name="Shirley Serban" userId="7f207fc8-03d1-48c7-9795-2440acc08cbb" providerId="ADAL" clId="{17FCBABE-BB0F-5AEB-A8EA-4422061C88F3}" dt="2025-12-01T22:46:45.834" v="3714" actId="164"/>
          <ac:grpSpMkLst>
            <pc:docMk/>
            <pc:sldMk cId="2410351651" sldId="291"/>
            <ac:grpSpMk id="24" creationId="{65104E8C-20D1-CAE1-0C7E-76A579A90FAC}"/>
          </ac:grpSpMkLst>
        </pc:grpChg>
        <pc:grpChg chg="add mod">
          <ac:chgData name="Shirley Serban" userId="7f207fc8-03d1-48c7-9795-2440acc08cbb" providerId="ADAL" clId="{17FCBABE-BB0F-5AEB-A8EA-4422061C88F3}" dt="2025-12-01T22:46:50.068" v="3715" actId="164"/>
          <ac:grpSpMkLst>
            <pc:docMk/>
            <pc:sldMk cId="2410351651" sldId="291"/>
            <ac:grpSpMk id="25" creationId="{5D80858D-E27F-CCD7-E8F1-3CA7D209B99B}"/>
          </ac:grpSpMkLst>
        </pc:grpChg>
        <pc:picChg chg="add mod">
          <ac:chgData name="Shirley Serban" userId="7f207fc8-03d1-48c7-9795-2440acc08cbb" providerId="ADAL" clId="{17FCBABE-BB0F-5AEB-A8EA-4422061C88F3}" dt="2025-12-01T22:46:50.068" v="3715" actId="164"/>
          <ac:picMkLst>
            <pc:docMk/>
            <pc:sldMk cId="2410351651" sldId="291"/>
            <ac:picMk id="14" creationId="{29551E10-6EA0-CA13-2573-9E8C81BC171B}"/>
          </ac:picMkLst>
        </pc:picChg>
        <pc:picChg chg="add mod">
          <ac:chgData name="Shirley Serban" userId="7f207fc8-03d1-48c7-9795-2440acc08cbb" providerId="ADAL" clId="{17FCBABE-BB0F-5AEB-A8EA-4422061C88F3}" dt="2025-12-01T22:46:45.834" v="3714" actId="164"/>
          <ac:picMkLst>
            <pc:docMk/>
            <pc:sldMk cId="2410351651" sldId="291"/>
            <ac:picMk id="15" creationId="{AC518C2C-974E-2D15-682B-601B83988BB3}"/>
          </ac:picMkLst>
        </pc:picChg>
        <pc:picChg chg="add mod">
          <ac:chgData name="Shirley Serban" userId="7f207fc8-03d1-48c7-9795-2440acc08cbb" providerId="ADAL" clId="{17FCBABE-BB0F-5AEB-A8EA-4422061C88F3}" dt="2025-12-01T22:48:42.164" v="3736"/>
          <ac:picMkLst>
            <pc:docMk/>
            <pc:sldMk cId="2410351651" sldId="291"/>
            <ac:picMk id="26" creationId="{92F7DB74-B4BC-E77B-042E-7867D97F135A}"/>
          </ac:picMkLst>
        </pc:picChg>
        <pc:picChg chg="add mod">
          <ac:chgData name="Shirley Serban" userId="7f207fc8-03d1-48c7-9795-2440acc08cbb" providerId="ADAL" clId="{17FCBABE-BB0F-5AEB-A8EA-4422061C88F3}" dt="2025-12-01T22:51:29.130" v="3761" actId="1076"/>
          <ac:picMkLst>
            <pc:docMk/>
            <pc:sldMk cId="2410351651" sldId="291"/>
            <ac:picMk id="28" creationId="{7F9D886D-6A06-3E97-F1BD-9FF88198F21F}"/>
          </ac:picMkLst>
        </pc:picChg>
        <pc:picChg chg="add mod">
          <ac:chgData name="Shirley Serban" userId="7f207fc8-03d1-48c7-9795-2440acc08cbb" providerId="ADAL" clId="{17FCBABE-BB0F-5AEB-A8EA-4422061C88F3}" dt="2025-12-01T23:59:23.954" v="3938"/>
          <ac:picMkLst>
            <pc:docMk/>
            <pc:sldMk cId="2410351651" sldId="291"/>
            <ac:picMk id="29" creationId="{C0DAAB44-EB24-35B5-E1D0-B2DADF465654}"/>
          </ac:picMkLst>
        </pc:picChg>
      </pc:sldChg>
      <pc:sldChg chg="modSp mod modNotesTx">
        <pc:chgData name="Shirley Serban" userId="7f207fc8-03d1-48c7-9795-2440acc08cbb" providerId="ADAL" clId="{17FCBABE-BB0F-5AEB-A8EA-4422061C88F3}" dt="2025-12-09T19:28:05.007" v="7125" actId="20577"/>
        <pc:sldMkLst>
          <pc:docMk/>
          <pc:sldMk cId="1234507137" sldId="301"/>
        </pc:sldMkLst>
        <pc:picChg chg="mod">
          <ac:chgData name="Shirley Serban" userId="7f207fc8-03d1-48c7-9795-2440acc08cbb" providerId="ADAL" clId="{17FCBABE-BB0F-5AEB-A8EA-4422061C88F3}" dt="2025-12-02T03:25:08.433" v="6722" actId="18331"/>
          <ac:picMkLst>
            <pc:docMk/>
            <pc:sldMk cId="1234507137" sldId="301"/>
            <ac:picMk id="4" creationId="{AA5CAF02-DAAE-0BCE-F586-79003D7ADA7C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09T19:28:19.880" v="7129" actId="20577"/>
        <pc:sldMkLst>
          <pc:docMk/>
          <pc:sldMk cId="489248982" sldId="308"/>
        </pc:sldMkLst>
        <pc:spChg chg="add del mod">
          <ac:chgData name="Shirley Serban" userId="7f207fc8-03d1-48c7-9795-2440acc08cbb" providerId="ADAL" clId="{17FCBABE-BB0F-5AEB-A8EA-4422061C88F3}" dt="2025-12-01T02:37:54.135" v="281" actId="20577"/>
          <ac:spMkLst>
            <pc:docMk/>
            <pc:sldMk cId="489248982" sldId="308"/>
            <ac:spMk id="5" creationId="{7CFF89BE-8897-6C5E-2CF0-FEB3787209F9}"/>
          </ac:spMkLst>
        </pc:spChg>
        <pc:spChg chg="add mod">
          <ac:chgData name="Shirley Serban" userId="7f207fc8-03d1-48c7-9795-2440acc08cbb" providerId="ADAL" clId="{17FCBABE-BB0F-5AEB-A8EA-4422061C88F3}" dt="2025-12-01T02:41:40.186" v="316" actId="122"/>
          <ac:spMkLst>
            <pc:docMk/>
            <pc:sldMk cId="489248982" sldId="308"/>
            <ac:spMk id="22" creationId="{155DA602-82B0-271D-8E90-86E3A3718796}"/>
          </ac:spMkLst>
        </pc:spChg>
        <pc:spChg chg="mod">
          <ac:chgData name="Shirley Serban" userId="7f207fc8-03d1-48c7-9795-2440acc08cbb" providerId="ADAL" clId="{17FCBABE-BB0F-5AEB-A8EA-4422061C88F3}" dt="2025-12-01T02:42:01.602" v="333" actId="20577"/>
          <ac:spMkLst>
            <pc:docMk/>
            <pc:sldMk cId="489248982" sldId="308"/>
            <ac:spMk id="26" creationId="{732ACB53-F116-4404-9C6B-9F9B2735F922}"/>
          </ac:spMkLst>
        </pc:spChg>
        <pc:spChg chg="mod">
          <ac:chgData name="Shirley Serban" userId="7f207fc8-03d1-48c7-9795-2440acc08cbb" providerId="ADAL" clId="{17FCBABE-BB0F-5AEB-A8EA-4422061C88F3}" dt="2025-12-01T02:43:18.754" v="357" actId="20577"/>
          <ac:spMkLst>
            <pc:docMk/>
            <pc:sldMk cId="489248982" sldId="308"/>
            <ac:spMk id="29" creationId="{D3627DBD-99D9-59F2-CC15-E14A234FEF93}"/>
          </ac:spMkLst>
        </pc:spChg>
        <pc:spChg chg="mod">
          <ac:chgData name="Shirley Serban" userId="7f207fc8-03d1-48c7-9795-2440acc08cbb" providerId="ADAL" clId="{17FCBABE-BB0F-5AEB-A8EA-4422061C88F3}" dt="2025-12-01T02:43:25.950" v="376" actId="20577"/>
          <ac:spMkLst>
            <pc:docMk/>
            <pc:sldMk cId="489248982" sldId="308"/>
            <ac:spMk id="32" creationId="{B3BA44A6-0E10-0BED-83CA-0121B599BBE9}"/>
          </ac:spMkLst>
        </pc:spChg>
        <pc:grpChg chg="add mod">
          <ac:chgData name="Shirley Serban" userId="7f207fc8-03d1-48c7-9795-2440acc08cbb" providerId="ADAL" clId="{17FCBABE-BB0F-5AEB-A8EA-4422061C88F3}" dt="2025-12-01T02:41:13.307" v="313" actId="164"/>
          <ac:grpSpMkLst>
            <pc:docMk/>
            <pc:sldMk cId="489248982" sldId="308"/>
            <ac:grpSpMk id="23" creationId="{E39BF898-252E-CA38-DDFE-6FD2392D4BE2}"/>
          </ac:grpSpMkLst>
        </pc:grpChg>
        <pc:grpChg chg="add mod">
          <ac:chgData name="Shirley Serban" userId="7f207fc8-03d1-48c7-9795-2440acc08cbb" providerId="ADAL" clId="{17FCBABE-BB0F-5AEB-A8EA-4422061C88F3}" dt="2025-12-01T02:42:56.493" v="349" actId="1038"/>
          <ac:grpSpMkLst>
            <pc:docMk/>
            <pc:sldMk cId="489248982" sldId="308"/>
            <ac:grpSpMk id="24" creationId="{266F2D23-129B-EBD7-58E6-5A9C80ABFBAD}"/>
          </ac:grpSpMkLst>
        </pc:grpChg>
        <pc:grpChg chg="add mod">
          <ac:chgData name="Shirley Serban" userId="7f207fc8-03d1-48c7-9795-2440acc08cbb" providerId="ADAL" clId="{17FCBABE-BB0F-5AEB-A8EA-4422061C88F3}" dt="2025-12-01T02:42:49.971" v="342" actId="1076"/>
          <ac:grpSpMkLst>
            <pc:docMk/>
            <pc:sldMk cId="489248982" sldId="308"/>
            <ac:grpSpMk id="27" creationId="{10ADD1AE-08DE-F204-8786-FAFC117C6350}"/>
          </ac:grpSpMkLst>
        </pc:grpChg>
        <pc:grpChg chg="add mod">
          <ac:chgData name="Shirley Serban" userId="7f207fc8-03d1-48c7-9795-2440acc08cbb" providerId="ADAL" clId="{17FCBABE-BB0F-5AEB-A8EA-4422061C88F3}" dt="2025-12-01T02:43:11.705" v="352" actId="1076"/>
          <ac:grpSpMkLst>
            <pc:docMk/>
            <pc:sldMk cId="489248982" sldId="308"/>
            <ac:grpSpMk id="30" creationId="{89D07D92-12AE-E675-09BC-5204DBAB4F7F}"/>
          </ac:grpSpMkLst>
        </pc:grpChg>
        <pc:picChg chg="add mod">
          <ac:chgData name="Shirley Serban" userId="7f207fc8-03d1-48c7-9795-2440acc08cbb" providerId="ADAL" clId="{17FCBABE-BB0F-5AEB-A8EA-4422061C88F3}" dt="2025-12-01T02:38:10.294" v="286" actId="1076"/>
          <ac:picMkLst>
            <pc:docMk/>
            <pc:sldMk cId="489248982" sldId="308"/>
            <ac:picMk id="19" creationId="{8A53FE76-3E6A-19BF-837B-9D0A21CE3B3E}"/>
          </ac:picMkLst>
        </pc:picChg>
        <pc:picChg chg="add mod modCrop">
          <ac:chgData name="Shirley Serban" userId="7f207fc8-03d1-48c7-9795-2440acc08cbb" providerId="ADAL" clId="{17FCBABE-BB0F-5AEB-A8EA-4422061C88F3}" dt="2025-12-01T02:41:13.307" v="313" actId="164"/>
          <ac:picMkLst>
            <pc:docMk/>
            <pc:sldMk cId="489248982" sldId="308"/>
            <ac:picMk id="21" creationId="{101A2F78-82FA-302B-059A-B171AE9E11D7}"/>
          </ac:picMkLst>
        </pc:picChg>
        <pc:picChg chg="mod">
          <ac:chgData name="Shirley Serban" userId="7f207fc8-03d1-48c7-9795-2440acc08cbb" providerId="ADAL" clId="{17FCBABE-BB0F-5AEB-A8EA-4422061C88F3}" dt="2025-12-01T02:43:02.815" v="350" actId="196"/>
          <ac:picMkLst>
            <pc:docMk/>
            <pc:sldMk cId="489248982" sldId="308"/>
            <ac:picMk id="25" creationId="{ACE1E779-0DD6-355B-E87D-D09D7489D8C1}"/>
          </ac:picMkLst>
        </pc:picChg>
        <pc:picChg chg="mod">
          <ac:chgData name="Shirley Serban" userId="7f207fc8-03d1-48c7-9795-2440acc08cbb" providerId="ADAL" clId="{17FCBABE-BB0F-5AEB-A8EA-4422061C88F3}" dt="2025-12-01T02:42:39.599" v="341"/>
          <ac:picMkLst>
            <pc:docMk/>
            <pc:sldMk cId="489248982" sldId="308"/>
            <ac:picMk id="28" creationId="{85A989C8-4683-5FEF-3DD3-CCFA533F028B}"/>
          </ac:picMkLst>
        </pc:picChg>
        <pc:picChg chg="mod">
          <ac:chgData name="Shirley Serban" userId="7f207fc8-03d1-48c7-9795-2440acc08cbb" providerId="ADAL" clId="{17FCBABE-BB0F-5AEB-A8EA-4422061C88F3}" dt="2025-12-01T02:43:07.511" v="351" actId="196"/>
          <ac:picMkLst>
            <pc:docMk/>
            <pc:sldMk cId="489248982" sldId="308"/>
            <ac:picMk id="31" creationId="{3EC74C0D-E00F-9648-CEBB-FD487EF96764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09T19:28:12.242" v="7127" actId="20577"/>
        <pc:sldMkLst>
          <pc:docMk/>
          <pc:sldMk cId="747554147" sldId="311"/>
        </pc:sldMkLst>
        <pc:picChg chg="add mod">
          <ac:chgData name="Shirley Serban" userId="7f207fc8-03d1-48c7-9795-2440acc08cbb" providerId="ADAL" clId="{17FCBABE-BB0F-5AEB-A8EA-4422061C88F3}" dt="2025-12-01T01:24:57.384" v="14" actId="1076"/>
          <ac:picMkLst>
            <pc:docMk/>
            <pc:sldMk cId="747554147" sldId="311"/>
            <ac:picMk id="4" creationId="{3563A777-2B7B-667B-280F-625B4E331592}"/>
          </ac:picMkLst>
        </pc:picChg>
        <pc:picChg chg="add mod">
          <ac:chgData name="Shirley Serban" userId="7f207fc8-03d1-48c7-9795-2440acc08cbb" providerId="ADAL" clId="{17FCBABE-BB0F-5AEB-A8EA-4422061C88F3}" dt="2025-12-01T01:32:01.289" v="24" actId="1076"/>
          <ac:picMkLst>
            <pc:docMk/>
            <pc:sldMk cId="747554147" sldId="311"/>
            <ac:picMk id="8" creationId="{FA86D729-D033-DACF-33F8-73F61B45EC5A}"/>
          </ac:picMkLst>
        </pc:picChg>
        <pc:picChg chg="add mod">
          <ac:chgData name="Shirley Serban" userId="7f207fc8-03d1-48c7-9795-2440acc08cbb" providerId="ADAL" clId="{17FCBABE-BB0F-5AEB-A8EA-4422061C88F3}" dt="2025-12-01T01:33:55.023" v="33" actId="1076"/>
          <ac:picMkLst>
            <pc:docMk/>
            <pc:sldMk cId="747554147" sldId="311"/>
            <ac:picMk id="12" creationId="{AC7FBFA9-BB19-EEEC-6C34-8CA8CD35CF62}"/>
          </ac:picMkLst>
        </pc:picChg>
        <pc:picChg chg="add mod">
          <ac:chgData name="Shirley Serban" userId="7f207fc8-03d1-48c7-9795-2440acc08cbb" providerId="ADAL" clId="{17FCBABE-BB0F-5AEB-A8EA-4422061C88F3}" dt="2025-12-01T01:35:25.872" v="45"/>
          <ac:picMkLst>
            <pc:docMk/>
            <pc:sldMk cId="747554147" sldId="311"/>
            <ac:picMk id="15" creationId="{E4692690-DF3D-0D6E-F2BF-181A1559343B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09T19:28:15.872" v="7128" actId="20577"/>
        <pc:sldMkLst>
          <pc:docMk/>
          <pc:sldMk cId="1492864763" sldId="312"/>
        </pc:sldMkLst>
        <pc:grpChg chg="add mod">
          <ac:chgData name="Shirley Serban" userId="7f207fc8-03d1-48c7-9795-2440acc08cbb" providerId="ADAL" clId="{17FCBABE-BB0F-5AEB-A8EA-4422061C88F3}" dt="2025-12-01T01:51:43.841" v="125" actId="164"/>
          <ac:grpSpMkLst>
            <pc:docMk/>
            <pc:sldMk cId="1492864763" sldId="312"/>
            <ac:grpSpMk id="30" creationId="{FD798094-A1B6-9BFE-D90F-0649186E137C}"/>
          </ac:grpSpMkLst>
        </pc:grpChg>
        <pc:grpChg chg="add mod">
          <ac:chgData name="Shirley Serban" userId="7f207fc8-03d1-48c7-9795-2440acc08cbb" providerId="ADAL" clId="{17FCBABE-BB0F-5AEB-A8EA-4422061C88F3}" dt="2025-12-01T02:02:33.083" v="151" actId="1037"/>
          <ac:grpSpMkLst>
            <pc:docMk/>
            <pc:sldMk cId="1492864763" sldId="312"/>
            <ac:grpSpMk id="31" creationId="{01962484-677D-37A2-8168-90F1EAF19F9B}"/>
          </ac:grpSpMkLst>
        </pc:grpChg>
        <pc:grpChg chg="add mod">
          <ac:chgData name="Shirley Serban" userId="7f207fc8-03d1-48c7-9795-2440acc08cbb" providerId="ADAL" clId="{17FCBABE-BB0F-5AEB-A8EA-4422061C88F3}" dt="2025-12-01T01:51:56.130" v="127" actId="164"/>
          <ac:grpSpMkLst>
            <pc:docMk/>
            <pc:sldMk cId="1492864763" sldId="312"/>
            <ac:grpSpMk id="32" creationId="{79773F13-83F7-27BB-E9FC-6FAEACAC1F1E}"/>
          </ac:grpSpMkLst>
        </pc:grpChg>
        <pc:grpChg chg="add mod">
          <ac:chgData name="Shirley Serban" userId="7f207fc8-03d1-48c7-9795-2440acc08cbb" providerId="ADAL" clId="{17FCBABE-BB0F-5AEB-A8EA-4422061C88F3}" dt="2025-12-01T02:05:07.620" v="194" actId="164"/>
          <ac:grpSpMkLst>
            <pc:docMk/>
            <pc:sldMk cId="1492864763" sldId="312"/>
            <ac:grpSpMk id="38" creationId="{8A3D2056-D40C-47EA-AFD1-8BD1BAF35006}"/>
          </ac:grpSpMkLst>
        </pc:grpChg>
        <pc:picChg chg="add mod modCrop">
          <ac:chgData name="Shirley Serban" userId="7f207fc8-03d1-48c7-9795-2440acc08cbb" providerId="ADAL" clId="{17FCBABE-BB0F-5AEB-A8EA-4422061C88F3}" dt="2025-12-01T23:58:07.589" v="3935" actId="14100"/>
          <ac:picMkLst>
            <pc:docMk/>
            <pc:sldMk cId="1492864763" sldId="312"/>
            <ac:picMk id="6" creationId="{BF135B4E-145C-0C3D-C5CB-FE88D202BE6C}"/>
          </ac:picMkLst>
        </pc:picChg>
        <pc:picChg chg="add mod topLvl">
          <ac:chgData name="Shirley Serban" userId="7f207fc8-03d1-48c7-9795-2440acc08cbb" providerId="ADAL" clId="{17FCBABE-BB0F-5AEB-A8EA-4422061C88F3}" dt="2025-12-01T02:05:07.620" v="194" actId="164"/>
          <ac:picMkLst>
            <pc:docMk/>
            <pc:sldMk cId="1492864763" sldId="312"/>
            <ac:picMk id="9" creationId="{2DFB1073-05B2-0817-B08C-F48A09961C97}"/>
          </ac:picMkLst>
        </pc:picChg>
        <pc:picChg chg="add mod">
          <ac:chgData name="Shirley Serban" userId="7f207fc8-03d1-48c7-9795-2440acc08cbb" providerId="ADAL" clId="{17FCBABE-BB0F-5AEB-A8EA-4422061C88F3}" dt="2025-12-01T01:51:43.841" v="125" actId="164"/>
          <ac:picMkLst>
            <pc:docMk/>
            <pc:sldMk cId="1492864763" sldId="312"/>
            <ac:picMk id="18" creationId="{FA8F7D81-48EF-A67B-9423-B1D2E01B601C}"/>
          </ac:picMkLst>
        </pc:picChg>
        <pc:picChg chg="add mod">
          <ac:chgData name="Shirley Serban" userId="7f207fc8-03d1-48c7-9795-2440acc08cbb" providerId="ADAL" clId="{17FCBABE-BB0F-5AEB-A8EA-4422061C88F3}" dt="2025-12-01T01:51:51.658" v="126" actId="164"/>
          <ac:picMkLst>
            <pc:docMk/>
            <pc:sldMk cId="1492864763" sldId="312"/>
            <ac:picMk id="19" creationId="{F98AA995-FBC9-21A9-0201-088DFDB87573}"/>
          </ac:picMkLst>
        </pc:picChg>
        <pc:picChg chg="add mod">
          <ac:chgData name="Shirley Serban" userId="7f207fc8-03d1-48c7-9795-2440acc08cbb" providerId="ADAL" clId="{17FCBABE-BB0F-5AEB-A8EA-4422061C88F3}" dt="2025-12-01T01:51:56.130" v="127" actId="164"/>
          <ac:picMkLst>
            <pc:docMk/>
            <pc:sldMk cId="1492864763" sldId="312"/>
            <ac:picMk id="21" creationId="{62FA712A-CA2B-B28B-4E7D-FFB4B0145C94}"/>
          </ac:picMkLst>
        </pc:picChg>
        <pc:picChg chg="add mod">
          <ac:chgData name="Shirley Serban" userId="7f207fc8-03d1-48c7-9795-2440acc08cbb" providerId="ADAL" clId="{17FCBABE-BB0F-5AEB-A8EA-4422061C88F3}" dt="2025-12-01T01:51:43.841" v="125" actId="164"/>
          <ac:picMkLst>
            <pc:docMk/>
            <pc:sldMk cId="1492864763" sldId="312"/>
            <ac:picMk id="23" creationId="{CCC160CC-3C32-96A0-E703-1EAF87525CB5}"/>
          </ac:picMkLst>
        </pc:picChg>
        <pc:picChg chg="add mod">
          <ac:chgData name="Shirley Serban" userId="7f207fc8-03d1-48c7-9795-2440acc08cbb" providerId="ADAL" clId="{17FCBABE-BB0F-5AEB-A8EA-4422061C88F3}" dt="2025-12-01T02:02:55.267" v="169" actId="1036"/>
          <ac:picMkLst>
            <pc:docMk/>
            <pc:sldMk cId="1492864763" sldId="312"/>
            <ac:picMk id="24" creationId="{60F21005-82CE-61C4-0590-0CB97E19BC12}"/>
          </ac:picMkLst>
        </pc:picChg>
        <pc:picChg chg="add mod modCrop">
          <ac:chgData name="Shirley Serban" userId="7f207fc8-03d1-48c7-9795-2440acc08cbb" providerId="ADAL" clId="{17FCBABE-BB0F-5AEB-A8EA-4422061C88F3}" dt="2025-12-01T01:51:56.130" v="127" actId="164"/>
          <ac:picMkLst>
            <pc:docMk/>
            <pc:sldMk cId="1492864763" sldId="312"/>
            <ac:picMk id="25" creationId="{CFC35F62-8C5D-513B-5AD2-0F66D6087981}"/>
          </ac:picMkLst>
        </pc:picChg>
        <pc:picChg chg="add mod modCrop">
          <ac:chgData name="Shirley Serban" userId="7f207fc8-03d1-48c7-9795-2440acc08cbb" providerId="ADAL" clId="{17FCBABE-BB0F-5AEB-A8EA-4422061C88F3}" dt="2025-12-01T02:05:07.620" v="194" actId="164"/>
          <ac:picMkLst>
            <pc:docMk/>
            <pc:sldMk cId="1492864763" sldId="312"/>
            <ac:picMk id="34" creationId="{042D887D-86B4-6485-2E92-C154A0A8BC75}"/>
          </ac:picMkLst>
        </pc:picChg>
        <pc:picChg chg="add mod modCrop">
          <ac:chgData name="Shirley Serban" userId="7f207fc8-03d1-48c7-9795-2440acc08cbb" providerId="ADAL" clId="{17FCBABE-BB0F-5AEB-A8EA-4422061C88F3}" dt="2025-12-01T02:05:07.620" v="194" actId="164"/>
          <ac:picMkLst>
            <pc:docMk/>
            <pc:sldMk cId="1492864763" sldId="312"/>
            <ac:picMk id="37" creationId="{C668D5C4-7267-828F-F766-4F7A7FE5C129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09T19:28:38.402" v="7134" actId="20577"/>
        <pc:sldMkLst>
          <pc:docMk/>
          <pc:sldMk cId="988717108" sldId="314"/>
        </pc:sldMkLst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7" creationId="{E9DC1A9A-250F-3C0E-E3CB-E8A37747FD47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9" creationId="{651292DE-9570-897A-9248-49DA3A8D78C0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10" creationId="{9EFB9BF6-A20D-9CD7-B902-D47782FC4F5E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11" creationId="{0A75E699-C2AD-F039-5DEA-6EB855A8D3A8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16" creationId="{947AA2A6-1224-A726-5717-0913CA6C56B6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17" creationId="{22226E7A-E55E-CBA7-D256-E048DFE5D116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18" creationId="{0337D0D1-CCFF-D140-48E1-4B7EECD2A297}"/>
          </ac:spMkLst>
        </pc:spChg>
        <pc:spChg chg="add mod">
          <ac:chgData name="Shirley Serban" userId="7f207fc8-03d1-48c7-9795-2440acc08cbb" providerId="ADAL" clId="{17FCBABE-BB0F-5AEB-A8EA-4422061C88F3}" dt="2025-12-01T22:45:19.639" v="3706" actId="1076"/>
          <ac:spMkLst>
            <pc:docMk/>
            <pc:sldMk cId="988717108" sldId="314"/>
            <ac:spMk id="19" creationId="{3F59874A-6997-FD35-1AE2-A55CA8B6AB52}"/>
          </ac:spMkLst>
        </pc:spChg>
        <pc:picChg chg="add mod">
          <ac:chgData name="Shirley Serban" userId="7f207fc8-03d1-48c7-9795-2440acc08cbb" providerId="ADAL" clId="{17FCBABE-BB0F-5AEB-A8EA-4422061C88F3}" dt="2025-12-01T22:44:26.453" v="3700" actId="167"/>
          <ac:picMkLst>
            <pc:docMk/>
            <pc:sldMk cId="988717108" sldId="314"/>
            <ac:picMk id="21" creationId="{051F5822-CAC5-8059-29FA-D6B9E3912AAA}"/>
          </ac:picMkLst>
        </pc:picChg>
        <pc:picChg chg="add mod">
          <ac:chgData name="Shirley Serban" userId="7f207fc8-03d1-48c7-9795-2440acc08cbb" providerId="ADAL" clId="{17FCBABE-BB0F-5AEB-A8EA-4422061C88F3}" dt="2025-12-01T22:44:26.453" v="3700" actId="167"/>
          <ac:picMkLst>
            <pc:docMk/>
            <pc:sldMk cId="988717108" sldId="314"/>
            <ac:picMk id="23" creationId="{026CE783-D012-7695-D2F8-0A7D722FDF64}"/>
          </ac:picMkLst>
        </pc:picChg>
      </pc:sldChg>
      <pc:sldChg chg="del">
        <pc:chgData name="Shirley Serban" userId="7f207fc8-03d1-48c7-9795-2440acc08cbb" providerId="ADAL" clId="{17FCBABE-BB0F-5AEB-A8EA-4422061C88F3}" dt="2025-12-09T19:30:10.331" v="7143" actId="2696"/>
        <pc:sldMkLst>
          <pc:docMk/>
          <pc:sldMk cId="4154481563" sldId="320"/>
        </pc:sldMkLst>
      </pc:sldChg>
      <pc:sldChg chg="add modAnim modNotesTx">
        <pc:chgData name="Shirley Serban" userId="7f207fc8-03d1-48c7-9795-2440acc08cbb" providerId="ADAL" clId="{17FCBABE-BB0F-5AEB-A8EA-4422061C88F3}" dt="2025-12-09T19:28:27.076" v="7131" actId="20577"/>
        <pc:sldMkLst>
          <pc:docMk/>
          <pc:sldMk cId="4291112065" sldId="338"/>
        </pc:sldMkLst>
      </pc:sldChg>
      <pc:sldChg chg="add modAnim modNotesTx">
        <pc:chgData name="Shirley Serban" userId="7f207fc8-03d1-48c7-9795-2440acc08cbb" providerId="ADAL" clId="{17FCBABE-BB0F-5AEB-A8EA-4422061C88F3}" dt="2025-12-09T19:28:34.077" v="7133" actId="20577"/>
        <pc:sldMkLst>
          <pc:docMk/>
          <pc:sldMk cId="1049632422" sldId="339"/>
        </pc:sldMkLst>
      </pc:sldChg>
      <pc:sldChg chg="addSp delSp modSp add mod modAnim modNotesTx">
        <pc:chgData name="Shirley Serban" userId="7f207fc8-03d1-48c7-9795-2440acc08cbb" providerId="ADAL" clId="{17FCBABE-BB0F-5AEB-A8EA-4422061C88F3}" dt="2025-12-09T19:28:31.062" v="7132" actId="20577"/>
        <pc:sldMkLst>
          <pc:docMk/>
          <pc:sldMk cId="764826089" sldId="1776"/>
        </pc:sldMkLst>
        <pc:spChg chg="mod">
          <ac:chgData name="Shirley Serban" userId="7f207fc8-03d1-48c7-9795-2440acc08cbb" providerId="ADAL" clId="{17FCBABE-BB0F-5AEB-A8EA-4422061C88F3}" dt="2025-12-01T21:39:13.941" v="1135" actId="14100"/>
          <ac:spMkLst>
            <pc:docMk/>
            <pc:sldMk cId="764826089" sldId="1776"/>
            <ac:spMk id="2" creationId="{3C91DCBD-9FB8-5C72-D6D5-CA3AB357D443}"/>
          </ac:spMkLst>
        </pc:spChg>
        <pc:spChg chg="mod">
          <ac:chgData name="Shirley Serban" userId="7f207fc8-03d1-48c7-9795-2440acc08cbb" providerId="ADAL" clId="{17FCBABE-BB0F-5AEB-A8EA-4422061C88F3}" dt="2025-12-01T21:38:39.510" v="1063" actId="20577"/>
          <ac:spMkLst>
            <pc:docMk/>
            <pc:sldMk cId="764826089" sldId="1776"/>
            <ac:spMk id="3" creationId="{DC998000-1257-87A9-0063-3997ED62C892}"/>
          </ac:spMkLst>
        </pc:spChg>
        <pc:spChg chg="mod">
          <ac:chgData name="Shirley Serban" userId="7f207fc8-03d1-48c7-9795-2440acc08cbb" providerId="ADAL" clId="{17FCBABE-BB0F-5AEB-A8EA-4422061C88F3}" dt="2025-12-01T21:40:36.061" v="1158" actId="1076"/>
          <ac:spMkLst>
            <pc:docMk/>
            <pc:sldMk cId="764826089" sldId="1776"/>
            <ac:spMk id="4" creationId="{EBCB0F84-9903-0AE8-CCFE-2391AD973D78}"/>
          </ac:spMkLst>
        </pc:spChg>
        <pc:spChg chg="mod">
          <ac:chgData name="Shirley Serban" userId="7f207fc8-03d1-48c7-9795-2440acc08cbb" providerId="ADAL" clId="{17FCBABE-BB0F-5AEB-A8EA-4422061C88F3}" dt="2025-12-01T21:40:13.059" v="1156" actId="1076"/>
          <ac:spMkLst>
            <pc:docMk/>
            <pc:sldMk cId="764826089" sldId="1776"/>
            <ac:spMk id="6" creationId="{1B248EC2-77A7-4EF1-8597-A08B6AAB3DF0}"/>
          </ac:spMkLst>
        </pc:spChg>
        <pc:spChg chg="mod">
          <ac:chgData name="Shirley Serban" userId="7f207fc8-03d1-48c7-9795-2440acc08cbb" providerId="ADAL" clId="{17FCBABE-BB0F-5AEB-A8EA-4422061C88F3}" dt="2025-12-01T21:40:23.926" v="1157" actId="1076"/>
          <ac:spMkLst>
            <pc:docMk/>
            <pc:sldMk cId="764826089" sldId="1776"/>
            <ac:spMk id="7" creationId="{14970AE0-C5C7-27A3-F904-49477FFB28EA}"/>
          </ac:spMkLst>
        </pc:spChg>
        <pc:picChg chg="mod">
          <ac:chgData name="Shirley Serban" userId="7f207fc8-03d1-48c7-9795-2440acc08cbb" providerId="ADAL" clId="{17FCBABE-BB0F-5AEB-A8EA-4422061C88F3}" dt="2025-12-01T21:40:36.061" v="1158" actId="1076"/>
          <ac:picMkLst>
            <pc:docMk/>
            <pc:sldMk cId="764826089" sldId="1776"/>
            <ac:picMk id="8" creationId="{189090E0-CAF0-E65E-4E70-53322C6389ED}"/>
          </ac:picMkLst>
        </pc:picChg>
        <pc:picChg chg="mod">
          <ac:chgData name="Shirley Serban" userId="7f207fc8-03d1-48c7-9795-2440acc08cbb" providerId="ADAL" clId="{17FCBABE-BB0F-5AEB-A8EA-4422061C88F3}" dt="2025-12-01T21:40:13.059" v="1156" actId="1076"/>
          <ac:picMkLst>
            <pc:docMk/>
            <pc:sldMk cId="764826089" sldId="1776"/>
            <ac:picMk id="9" creationId="{1559F1B9-2336-A6ED-EF4C-C9F5893BC524}"/>
          </ac:picMkLst>
        </pc:picChg>
        <pc:picChg chg="mod">
          <ac:chgData name="Shirley Serban" userId="7f207fc8-03d1-48c7-9795-2440acc08cbb" providerId="ADAL" clId="{17FCBABE-BB0F-5AEB-A8EA-4422061C88F3}" dt="2025-12-01T21:40:23.926" v="1157" actId="1076"/>
          <ac:picMkLst>
            <pc:docMk/>
            <pc:sldMk cId="764826089" sldId="1776"/>
            <ac:picMk id="10" creationId="{18D00907-7724-BC60-D428-8A5ECCE774EA}"/>
          </ac:picMkLst>
        </pc:picChg>
        <pc:picChg chg="add mod modCrop">
          <ac:chgData name="Shirley Serban" userId="7f207fc8-03d1-48c7-9795-2440acc08cbb" providerId="ADAL" clId="{17FCBABE-BB0F-5AEB-A8EA-4422061C88F3}" dt="2025-12-01T21:41:34.914" v="1177" actId="1076"/>
          <ac:picMkLst>
            <pc:docMk/>
            <pc:sldMk cId="764826089" sldId="1776"/>
            <ac:picMk id="17" creationId="{A859E4A8-40A9-6DE2-1103-15E494AB9752}"/>
          </ac:picMkLst>
        </pc:picChg>
        <pc:picChg chg="add mod modCrop">
          <ac:chgData name="Shirley Serban" userId="7f207fc8-03d1-48c7-9795-2440acc08cbb" providerId="ADAL" clId="{17FCBABE-BB0F-5AEB-A8EA-4422061C88F3}" dt="2025-12-01T21:41:32.546" v="1176" actId="1076"/>
          <ac:picMkLst>
            <pc:docMk/>
            <pc:sldMk cId="764826089" sldId="1776"/>
            <ac:picMk id="18" creationId="{4028FD0E-2527-B249-36D1-3E422B72DDAE}"/>
          </ac:picMkLst>
        </pc:picChg>
        <pc:picChg chg="add mod">
          <ac:chgData name="Shirley Serban" userId="7f207fc8-03d1-48c7-9795-2440acc08cbb" providerId="ADAL" clId="{17FCBABE-BB0F-5AEB-A8EA-4422061C88F3}" dt="2025-12-01T21:42:55.992" v="1189" actId="1076"/>
          <ac:picMkLst>
            <pc:docMk/>
            <pc:sldMk cId="764826089" sldId="1776"/>
            <ac:picMk id="22" creationId="{403B29F2-590A-FA6F-4BCF-3AC6399F3EB5}"/>
          </ac:picMkLst>
        </pc:picChg>
      </pc:sldChg>
      <pc:sldChg chg="addSp delSp modSp add mod ord delAnim modAnim modNotesTx">
        <pc:chgData name="Shirley Serban" userId="7f207fc8-03d1-48c7-9795-2440acc08cbb" providerId="ADAL" clId="{17FCBABE-BB0F-5AEB-A8EA-4422061C88F3}" dt="2025-12-09T19:28:50.693" v="7135" actId="20577"/>
        <pc:sldMkLst>
          <pc:docMk/>
          <pc:sldMk cId="2743695350" sldId="1777"/>
        </pc:sldMkLst>
        <pc:spChg chg="add mod">
          <ac:chgData name="Shirley Serban" userId="7f207fc8-03d1-48c7-9795-2440acc08cbb" providerId="ADAL" clId="{17FCBABE-BB0F-5AEB-A8EA-4422061C88F3}" dt="2025-12-01T22:12:41.710" v="1969" actId="1076"/>
          <ac:spMkLst>
            <pc:docMk/>
            <pc:sldMk cId="2743695350" sldId="1777"/>
            <ac:spMk id="4" creationId="{4AD719DA-0AD2-DFFD-73A8-027BBD260B47}"/>
          </ac:spMkLst>
        </pc:spChg>
        <pc:spChg chg="add mod">
          <ac:chgData name="Shirley Serban" userId="7f207fc8-03d1-48c7-9795-2440acc08cbb" providerId="ADAL" clId="{17FCBABE-BB0F-5AEB-A8EA-4422061C88F3}" dt="2025-12-01T22:12:41.710" v="1969" actId="1076"/>
          <ac:spMkLst>
            <pc:docMk/>
            <pc:sldMk cId="2743695350" sldId="1777"/>
            <ac:spMk id="5" creationId="{50809984-5D53-8761-3403-0C515DF55FB2}"/>
          </ac:spMkLst>
        </pc:spChg>
        <pc:spChg chg="add mod">
          <ac:chgData name="Shirley Serban" userId="7f207fc8-03d1-48c7-9795-2440acc08cbb" providerId="ADAL" clId="{17FCBABE-BB0F-5AEB-A8EA-4422061C88F3}" dt="2025-12-01T22:12:41.710" v="1969" actId="1076"/>
          <ac:spMkLst>
            <pc:docMk/>
            <pc:sldMk cId="2743695350" sldId="1777"/>
            <ac:spMk id="6" creationId="{169CD342-318F-9B0B-77CF-AE3EC0A09FB4}"/>
          </ac:spMkLst>
        </pc:spChg>
        <pc:spChg chg="add mod">
          <ac:chgData name="Shirley Serban" userId="7f207fc8-03d1-48c7-9795-2440acc08cbb" providerId="ADAL" clId="{17FCBABE-BB0F-5AEB-A8EA-4422061C88F3}" dt="2025-12-01T22:12:41.710" v="1969" actId="1076"/>
          <ac:spMkLst>
            <pc:docMk/>
            <pc:sldMk cId="2743695350" sldId="1777"/>
            <ac:spMk id="7" creationId="{896D7BED-2B74-32E0-89C0-CE2924B95E63}"/>
          </ac:spMkLst>
        </pc:spChg>
        <pc:picChg chg="add mod">
          <ac:chgData name="Shirley Serban" userId="7f207fc8-03d1-48c7-9795-2440acc08cbb" providerId="ADAL" clId="{17FCBABE-BB0F-5AEB-A8EA-4422061C88F3}" dt="2025-12-01T22:08:15.985" v="1742"/>
          <ac:picMkLst>
            <pc:docMk/>
            <pc:sldMk cId="2743695350" sldId="1777"/>
            <ac:picMk id="3" creationId="{79ABC3C5-6E75-B947-51D9-678D3A17123A}"/>
          </ac:picMkLst>
        </pc:picChg>
      </pc:sldChg>
      <pc:sldChg chg="add modAnim modNotesTx">
        <pc:chgData name="Shirley Serban" userId="7f207fc8-03d1-48c7-9795-2440acc08cbb" providerId="ADAL" clId="{17FCBABE-BB0F-5AEB-A8EA-4422061C88F3}" dt="2025-12-09T19:28:56.429" v="7137" actId="20577"/>
        <pc:sldMkLst>
          <pc:docMk/>
          <pc:sldMk cId="546174112" sldId="1778"/>
        </pc:sldMkLst>
      </pc:sldChg>
      <pc:sldChg chg="add modAnim modNotesTx">
        <pc:chgData name="Shirley Serban" userId="7f207fc8-03d1-48c7-9795-2440acc08cbb" providerId="ADAL" clId="{17FCBABE-BB0F-5AEB-A8EA-4422061C88F3}" dt="2025-12-09T19:29:05.394" v="7140" actId="20577"/>
        <pc:sldMkLst>
          <pc:docMk/>
          <pc:sldMk cId="1023967476" sldId="1779"/>
        </pc:sldMkLst>
      </pc:sldChg>
      <pc:sldChg chg="addSp delSp modSp add mod delAnim modAnim modNotesTx">
        <pc:chgData name="Shirley Serban" userId="7f207fc8-03d1-48c7-9795-2440acc08cbb" providerId="ADAL" clId="{17FCBABE-BB0F-5AEB-A8EA-4422061C88F3}" dt="2025-12-09T19:28:59.138" v="7138" actId="20577"/>
        <pc:sldMkLst>
          <pc:docMk/>
          <pc:sldMk cId="3038052064" sldId="1780"/>
        </pc:sldMkLst>
        <pc:picChg chg="add mod">
          <ac:chgData name="Shirley Serban" userId="7f207fc8-03d1-48c7-9795-2440acc08cbb" providerId="ADAL" clId="{17FCBABE-BB0F-5AEB-A8EA-4422061C88F3}" dt="2025-12-02T01:11:33.478" v="4266" actId="1076"/>
          <ac:picMkLst>
            <pc:docMk/>
            <pc:sldMk cId="3038052064" sldId="1780"/>
            <ac:picMk id="8" creationId="{CF1F2FE5-A211-0B6A-06D8-1B798F529F96}"/>
          </ac:picMkLst>
        </pc:picChg>
        <pc:picChg chg="add mod">
          <ac:chgData name="Shirley Serban" userId="7f207fc8-03d1-48c7-9795-2440acc08cbb" providerId="ADAL" clId="{17FCBABE-BB0F-5AEB-A8EA-4422061C88F3}" dt="2025-12-02T01:10:57.550" v="4228"/>
          <ac:picMkLst>
            <pc:docMk/>
            <pc:sldMk cId="3038052064" sldId="1780"/>
            <ac:picMk id="9" creationId="{030037AE-04B7-269E-AFE2-5F959D9BEBA9}"/>
          </ac:picMkLst>
        </pc:picChg>
        <pc:picChg chg="add mod">
          <ac:chgData name="Shirley Serban" userId="7f207fc8-03d1-48c7-9795-2440acc08cbb" providerId="ADAL" clId="{17FCBABE-BB0F-5AEB-A8EA-4422061C88F3}" dt="2025-12-02T01:11:29.834" v="4265" actId="1076"/>
          <ac:picMkLst>
            <pc:docMk/>
            <pc:sldMk cId="3038052064" sldId="1780"/>
            <ac:picMk id="10" creationId="{27310338-A9E3-568E-6D2B-F4F595E0CD66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5-12-09T19:29:02.646" v="7139" actId="20577"/>
        <pc:sldMkLst>
          <pc:docMk/>
          <pc:sldMk cId="3988691844" sldId="1781"/>
        </pc:sldMkLst>
        <pc:picChg chg="add mod">
          <ac:chgData name="Shirley Serban" userId="7f207fc8-03d1-48c7-9795-2440acc08cbb" providerId="ADAL" clId="{17FCBABE-BB0F-5AEB-A8EA-4422061C88F3}" dt="2025-12-02T01:21:10.123" v="4755"/>
          <ac:picMkLst>
            <pc:docMk/>
            <pc:sldMk cId="3988691844" sldId="1781"/>
            <ac:picMk id="2" creationId="{6144E524-234F-16BC-6562-725FBB09DB85}"/>
          </ac:picMkLst>
        </pc:picChg>
        <pc:picChg chg="add mod">
          <ac:chgData name="Shirley Serban" userId="7f207fc8-03d1-48c7-9795-2440acc08cbb" providerId="ADAL" clId="{17FCBABE-BB0F-5AEB-A8EA-4422061C88F3}" dt="2025-12-02T01:22:30.102" v="4787"/>
          <ac:picMkLst>
            <pc:docMk/>
            <pc:sldMk cId="3988691844" sldId="1781"/>
            <ac:picMk id="3" creationId="{50F21FC8-80A8-8C31-E1A6-948C7FF32E83}"/>
          </ac:picMkLst>
        </pc:picChg>
        <pc:picChg chg="mod">
          <ac:chgData name="Shirley Serban" userId="7f207fc8-03d1-48c7-9795-2440acc08cbb" providerId="ADAL" clId="{17FCBABE-BB0F-5AEB-A8EA-4422061C88F3}" dt="2025-12-02T01:19:43.107" v="4745" actId="1076"/>
          <ac:picMkLst>
            <pc:docMk/>
            <pc:sldMk cId="3988691844" sldId="1781"/>
            <ac:picMk id="8" creationId="{917CEA49-46A1-0E32-FD22-A13C39FC7EAF}"/>
          </ac:picMkLst>
        </pc:picChg>
        <pc:picChg chg="mod">
          <ac:chgData name="Shirley Serban" userId="7f207fc8-03d1-48c7-9795-2440acc08cbb" providerId="ADAL" clId="{17FCBABE-BB0F-5AEB-A8EA-4422061C88F3}" dt="2025-12-02T01:19:32.351" v="4742" actId="1076"/>
          <ac:picMkLst>
            <pc:docMk/>
            <pc:sldMk cId="3988691844" sldId="1781"/>
            <ac:picMk id="10" creationId="{1A53D1B8-B8F8-E5F5-5A59-67E6FE64A911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5-12-09T19:29:08.182" v="7141" actId="20577"/>
        <pc:sldMkLst>
          <pc:docMk/>
          <pc:sldMk cId="3796093547" sldId="1782"/>
        </pc:sldMkLst>
        <pc:picChg chg="add mod">
          <ac:chgData name="Shirley Serban" userId="7f207fc8-03d1-48c7-9795-2440acc08cbb" providerId="ADAL" clId="{17FCBABE-BB0F-5AEB-A8EA-4422061C88F3}" dt="2025-12-02T01:43:23.468" v="5145"/>
          <ac:picMkLst>
            <pc:docMk/>
            <pc:sldMk cId="3796093547" sldId="1782"/>
            <ac:picMk id="32" creationId="{60302428-B2C2-CED4-EAEB-43C7A3EC14EC}"/>
          </ac:picMkLst>
        </pc:picChg>
        <pc:inkChg chg="add mod">
          <ac:chgData name="Shirley Serban" userId="7f207fc8-03d1-48c7-9795-2440acc08cbb" providerId="ADAL" clId="{17FCBABE-BB0F-5AEB-A8EA-4422061C88F3}" dt="2025-12-02T01:33:46.740" v="4943" actId="692"/>
          <ac:inkMkLst>
            <pc:docMk/>
            <pc:sldMk cId="3796093547" sldId="1782"/>
            <ac:inkMk id="6" creationId="{4311D6FA-54D2-07C8-A6F8-4EC8B54089EB}"/>
          </ac:inkMkLst>
        </pc:inkChg>
        <pc:inkChg chg="add mod">
          <ac:chgData name="Shirley Serban" userId="7f207fc8-03d1-48c7-9795-2440acc08cbb" providerId="ADAL" clId="{17FCBABE-BB0F-5AEB-A8EA-4422061C88F3}" dt="2025-12-02T01:34:09.670" v="4961" actId="1076"/>
          <ac:inkMkLst>
            <pc:docMk/>
            <pc:sldMk cId="3796093547" sldId="1782"/>
            <ac:inkMk id="7" creationId="{E0E9D9CD-CAB7-B3DC-EA2A-AD287B929E9F}"/>
          </ac:inkMkLst>
        </pc:inkChg>
        <pc:inkChg chg="add mod">
          <ac:chgData name="Shirley Serban" userId="7f207fc8-03d1-48c7-9795-2440acc08cbb" providerId="ADAL" clId="{17FCBABE-BB0F-5AEB-A8EA-4422061C88F3}" dt="2025-12-02T01:44:46.897" v="5229" actId="196"/>
          <ac:inkMkLst>
            <pc:docMk/>
            <pc:sldMk cId="3796093547" sldId="1782"/>
            <ac:inkMk id="33" creationId="{4C40C5CD-DFB2-C618-9CDA-06F99FC466D9}"/>
          </ac:inkMkLst>
        </pc:inkChg>
        <pc:inkChg chg="add mod">
          <ac:chgData name="Shirley Serban" userId="7f207fc8-03d1-48c7-9795-2440acc08cbb" providerId="ADAL" clId="{17FCBABE-BB0F-5AEB-A8EA-4422061C88F3}" dt="2025-12-02T01:45:05.144" v="5235" actId="1076"/>
          <ac:inkMkLst>
            <pc:docMk/>
            <pc:sldMk cId="3796093547" sldId="1782"/>
            <ac:inkMk id="34" creationId="{F4311013-8FC4-88B7-D5A6-265FCE7A4488}"/>
          </ac:inkMkLst>
        </pc:inkChg>
        <pc:inkChg chg="add mod">
          <ac:chgData name="Shirley Serban" userId="7f207fc8-03d1-48c7-9795-2440acc08cbb" providerId="ADAL" clId="{17FCBABE-BB0F-5AEB-A8EA-4422061C88F3}" dt="2025-12-02T03:00:42.962" v="6550"/>
          <ac:inkMkLst>
            <pc:docMk/>
            <pc:sldMk cId="3796093547" sldId="1782"/>
            <ac:inkMk id="35" creationId="{1A365FAC-7E1D-D3E9-2478-778B2F2127C6}"/>
          </ac:inkMkLst>
        </pc:inkChg>
        <pc:inkChg chg="add mod">
          <ac:chgData name="Shirley Serban" userId="7f207fc8-03d1-48c7-9795-2440acc08cbb" providerId="ADAL" clId="{17FCBABE-BB0F-5AEB-A8EA-4422061C88F3}" dt="2025-12-02T03:02:02.152" v="6563" actId="14100"/>
          <ac:inkMkLst>
            <pc:docMk/>
            <pc:sldMk cId="3796093547" sldId="1782"/>
            <ac:inkMk id="36" creationId="{1A69F25B-E13E-A72F-046B-B6C807316DAB}"/>
          </ac:inkMkLst>
        </pc:inkChg>
        <pc:inkChg chg="add mod">
          <ac:chgData name="Shirley Serban" userId="7f207fc8-03d1-48c7-9795-2440acc08cbb" providerId="ADAL" clId="{17FCBABE-BB0F-5AEB-A8EA-4422061C88F3}" dt="2025-12-02T03:01:09.904" v="6556" actId="1076"/>
          <ac:inkMkLst>
            <pc:docMk/>
            <pc:sldMk cId="3796093547" sldId="1782"/>
            <ac:inkMk id="37" creationId="{D507AF8A-AFFB-C05C-FAF0-9F822DF4E84B}"/>
          </ac:inkMkLst>
        </pc:inkChg>
        <pc:inkChg chg="add mod">
          <ac:chgData name="Shirley Serban" userId="7f207fc8-03d1-48c7-9795-2440acc08cbb" providerId="ADAL" clId="{17FCBABE-BB0F-5AEB-A8EA-4422061C88F3}" dt="2025-12-02T03:01:12.455" v="6557" actId="1076"/>
          <ac:inkMkLst>
            <pc:docMk/>
            <pc:sldMk cId="3796093547" sldId="1782"/>
            <ac:inkMk id="38" creationId="{FA8492B9-EA0D-7836-5AB1-D455EBE61C3F}"/>
          </ac:inkMkLst>
        </pc:inkChg>
      </pc:sldChg>
      <pc:sldChg chg="addSp delSp modSp add mod delAnim modAnim modNotesTx">
        <pc:chgData name="Shirley Serban" userId="7f207fc8-03d1-48c7-9795-2440acc08cbb" providerId="ADAL" clId="{17FCBABE-BB0F-5AEB-A8EA-4422061C88F3}" dt="2025-12-09T19:29:11.581" v="7142" actId="20577"/>
        <pc:sldMkLst>
          <pc:docMk/>
          <pc:sldMk cId="1199441912" sldId="1783"/>
        </pc:sldMkLst>
        <pc:picChg chg="add mod">
          <ac:chgData name="Shirley Serban" userId="7f207fc8-03d1-48c7-9795-2440acc08cbb" providerId="ADAL" clId="{17FCBABE-BB0F-5AEB-A8EA-4422061C88F3}" dt="2025-12-02T01:51:07.593" v="5524"/>
          <ac:picMkLst>
            <pc:docMk/>
            <pc:sldMk cId="1199441912" sldId="1783"/>
            <ac:picMk id="2" creationId="{C0371B8A-2744-9455-C7B7-157D296AB2CC}"/>
          </ac:picMkLst>
        </pc:picChg>
        <pc:picChg chg="add mod">
          <ac:chgData name="Shirley Serban" userId="7f207fc8-03d1-48c7-9795-2440acc08cbb" providerId="ADAL" clId="{17FCBABE-BB0F-5AEB-A8EA-4422061C88F3}" dt="2025-12-02T02:03:31.838" v="5925"/>
          <ac:picMkLst>
            <pc:docMk/>
            <pc:sldMk cId="1199441912" sldId="1783"/>
            <ac:picMk id="3" creationId="{7254351F-CCB8-451C-781E-994477A7D08C}"/>
          </ac:picMkLst>
        </pc:picChg>
        <pc:picChg chg="mod">
          <ac:chgData name="Shirley Serban" userId="7f207fc8-03d1-48c7-9795-2440acc08cbb" providerId="ADAL" clId="{17FCBABE-BB0F-5AEB-A8EA-4422061C88F3}" dt="2025-12-02T02:15:09.173" v="6032" actId="166"/>
          <ac:picMkLst>
            <pc:docMk/>
            <pc:sldMk cId="1199441912" sldId="1783"/>
            <ac:picMk id="16" creationId="{ED18E4D2-A0C3-84DF-EA83-2E2352E2EEF2}"/>
          </ac:picMkLst>
        </pc:picChg>
        <pc:picChg chg="add mod">
          <ac:chgData name="Shirley Serban" userId="7f207fc8-03d1-48c7-9795-2440acc08cbb" providerId="ADAL" clId="{17FCBABE-BB0F-5AEB-A8EA-4422061C88F3}" dt="2025-12-02T02:14:01.491" v="6027"/>
          <ac:picMkLst>
            <pc:docMk/>
            <pc:sldMk cId="1199441912" sldId="1783"/>
            <ac:picMk id="23" creationId="{0E30E496-2DEF-BBA1-6E6B-C18B3012584B}"/>
          </ac:picMkLst>
        </pc:picChg>
        <pc:inkChg chg="add mod">
          <ac:chgData name="Shirley Serban" userId="7f207fc8-03d1-48c7-9795-2440acc08cbb" providerId="ADAL" clId="{17FCBABE-BB0F-5AEB-A8EA-4422061C88F3}" dt="2025-12-02T02:10:17.018" v="6001" actId="1076"/>
          <ac:inkMkLst>
            <pc:docMk/>
            <pc:sldMk cId="1199441912" sldId="1783"/>
            <ac:inkMk id="4" creationId="{1EB8D5E2-CC0C-755C-3614-EBE8E302FFBB}"/>
          </ac:inkMkLst>
        </pc:inkChg>
        <pc:inkChg chg="add mod">
          <ac:chgData name="Shirley Serban" userId="7f207fc8-03d1-48c7-9795-2440acc08cbb" providerId="ADAL" clId="{17FCBABE-BB0F-5AEB-A8EA-4422061C88F3}" dt="2025-12-02T02:15:32.666" v="6034"/>
          <ac:inkMkLst>
            <pc:docMk/>
            <pc:sldMk cId="1199441912" sldId="1783"/>
            <ac:inkMk id="5" creationId="{16096C4B-F9E7-E032-2A14-FD9FD49061B8}"/>
          </ac:inkMkLst>
        </pc:inkChg>
        <pc:inkChg chg="mod">
          <ac:chgData name="Shirley Serban" userId="7f207fc8-03d1-48c7-9795-2440acc08cbb" providerId="ADAL" clId="{17FCBABE-BB0F-5AEB-A8EA-4422061C88F3}" dt="2025-12-02T02:16:16.511" v="6037"/>
          <ac:inkMkLst>
            <pc:docMk/>
            <pc:sldMk cId="1199441912" sldId="1783"/>
            <ac:inkMk id="6" creationId="{BF8AAB6A-04C5-B7BA-8D48-4423FB776E0F}"/>
          </ac:inkMkLst>
        </pc:inkChg>
        <pc:inkChg chg="mod">
          <ac:chgData name="Shirley Serban" userId="7f207fc8-03d1-48c7-9795-2440acc08cbb" providerId="ADAL" clId="{17FCBABE-BB0F-5AEB-A8EA-4422061C88F3}" dt="2025-12-02T01:51:22.861" v="5528" actId="14100"/>
          <ac:inkMkLst>
            <pc:docMk/>
            <pc:sldMk cId="1199441912" sldId="1783"/>
            <ac:inkMk id="7" creationId="{22C75C45-EAAB-2D39-4247-372FEFECA9B2}"/>
          </ac:inkMkLst>
        </pc:inkChg>
        <pc:inkChg chg="add mod">
          <ac:chgData name="Shirley Serban" userId="7f207fc8-03d1-48c7-9795-2440acc08cbb" providerId="ADAL" clId="{17FCBABE-BB0F-5AEB-A8EA-4422061C88F3}" dt="2025-12-02T02:10:17.018" v="6001" actId="1076"/>
          <ac:inkMkLst>
            <pc:docMk/>
            <pc:sldMk cId="1199441912" sldId="1783"/>
            <ac:inkMk id="8" creationId="{7C59B6B1-EFA6-AF0E-125A-20E0C40F7C33}"/>
          </ac:inkMkLst>
        </pc:inkChg>
        <pc:inkChg chg="add mod">
          <ac:chgData name="Shirley Serban" userId="7f207fc8-03d1-48c7-9795-2440acc08cbb" providerId="ADAL" clId="{17FCBABE-BB0F-5AEB-A8EA-4422061C88F3}" dt="2025-12-02T02:10:17.018" v="6001" actId="1076"/>
          <ac:inkMkLst>
            <pc:docMk/>
            <pc:sldMk cId="1199441912" sldId="1783"/>
            <ac:inkMk id="9" creationId="{09EE180D-67C3-94B8-5504-5AC72A45164C}"/>
          </ac:inkMkLst>
        </pc:inkChg>
        <pc:inkChg chg="add mod">
          <ac:chgData name="Shirley Serban" userId="7f207fc8-03d1-48c7-9795-2440acc08cbb" providerId="ADAL" clId="{17FCBABE-BB0F-5AEB-A8EA-4422061C88F3}" dt="2025-12-02T02:12:30.593" v="6019"/>
          <ac:inkMkLst>
            <pc:docMk/>
            <pc:sldMk cId="1199441912" sldId="1783"/>
            <ac:inkMk id="17" creationId="{47C5A6BE-638F-5273-E494-633780AC64F1}"/>
          </ac:inkMkLst>
        </pc:inkChg>
        <pc:inkChg chg="add mod">
          <ac:chgData name="Shirley Serban" userId="7f207fc8-03d1-48c7-9795-2440acc08cbb" providerId="ADAL" clId="{17FCBABE-BB0F-5AEB-A8EA-4422061C88F3}" dt="2025-12-02T02:15:49.720" v="6035"/>
          <ac:inkMkLst>
            <pc:docMk/>
            <pc:sldMk cId="1199441912" sldId="1783"/>
            <ac:inkMk id="20" creationId="{2A33E603-089F-DB16-BC52-F69A831C3326}"/>
          </ac:inkMkLst>
        </pc:inkChg>
        <pc:inkChg chg="add mod">
          <ac:chgData name="Shirley Serban" userId="7f207fc8-03d1-48c7-9795-2440acc08cbb" providerId="ADAL" clId="{17FCBABE-BB0F-5AEB-A8EA-4422061C88F3}" dt="2025-12-02T02:11:28.550" v="6015" actId="1076"/>
          <ac:inkMkLst>
            <pc:docMk/>
            <pc:sldMk cId="1199441912" sldId="1783"/>
            <ac:inkMk id="21" creationId="{0D755DC9-9399-F5A2-DE3F-F06D65820BE1}"/>
          </ac:inkMkLst>
        </pc:inkChg>
        <pc:inkChg chg="add mod">
          <ac:chgData name="Shirley Serban" userId="7f207fc8-03d1-48c7-9795-2440acc08cbb" providerId="ADAL" clId="{17FCBABE-BB0F-5AEB-A8EA-4422061C88F3}" dt="2025-12-02T02:11:25.717" v="6014" actId="1076"/>
          <ac:inkMkLst>
            <pc:docMk/>
            <pc:sldMk cId="1199441912" sldId="1783"/>
            <ac:inkMk id="22" creationId="{BCF42DE4-6AA5-AF06-EAE4-401143204D81}"/>
          </ac:inkMkLst>
        </pc:inkChg>
        <pc:inkChg chg="mod">
          <ac:chgData name="Shirley Serban" userId="7f207fc8-03d1-48c7-9795-2440acc08cbb" providerId="ADAL" clId="{17FCBABE-BB0F-5AEB-A8EA-4422061C88F3}" dt="2025-12-02T01:51:42.321" v="5534" actId="1076"/>
          <ac:inkMkLst>
            <pc:docMk/>
            <pc:sldMk cId="1199441912" sldId="1783"/>
            <ac:inkMk id="33" creationId="{DF15812B-A547-E2CD-7D5C-BDE8372377EB}"/>
          </ac:inkMkLst>
        </pc:inkChg>
        <pc:inkChg chg="mod">
          <ac:chgData name="Shirley Serban" userId="7f207fc8-03d1-48c7-9795-2440acc08cbb" providerId="ADAL" clId="{17FCBABE-BB0F-5AEB-A8EA-4422061C88F3}" dt="2025-12-02T01:51:40.949" v="5533" actId="1076"/>
          <ac:inkMkLst>
            <pc:docMk/>
            <pc:sldMk cId="1199441912" sldId="1783"/>
            <ac:inkMk id="34" creationId="{C650B01D-BDBB-36F8-51E5-44DCB264DFF3}"/>
          </ac:inkMkLst>
        </pc:inkChg>
      </pc:sldChg>
      <pc:sldChg chg="addSp delSp modSp add mod modAnim modNotesTx">
        <pc:chgData name="Shirley Serban" userId="7f207fc8-03d1-48c7-9795-2440acc08cbb" providerId="ADAL" clId="{17FCBABE-BB0F-5AEB-A8EA-4422061C88F3}" dt="2025-12-09T19:30:19.922" v="7146" actId="20577"/>
        <pc:sldMkLst>
          <pc:docMk/>
          <pc:sldMk cId="2884088555" sldId="2112"/>
        </pc:sldMkLst>
        <pc:spChg chg="mod">
          <ac:chgData name="Shirley Serban" userId="7f207fc8-03d1-48c7-9795-2440acc08cbb" providerId="ADAL" clId="{17FCBABE-BB0F-5AEB-A8EA-4422061C88F3}" dt="2025-12-02T02:24:18.389" v="6059" actId="6549"/>
          <ac:spMkLst>
            <pc:docMk/>
            <pc:sldMk cId="2884088555" sldId="2112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5-12-02T02:35:47.470" v="6326" actId="114"/>
          <ac:spMkLst>
            <pc:docMk/>
            <pc:sldMk cId="2884088555" sldId="2112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5-12-02T04:10:53.312" v="6850" actId="14100"/>
          <ac:spMkLst>
            <pc:docMk/>
            <pc:sldMk cId="2884088555" sldId="2112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5-12-02T04:10:49.991" v="6849" actId="20577"/>
          <ac:spMkLst>
            <pc:docMk/>
            <pc:sldMk cId="2884088555" sldId="2112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5-12-02T02:27:28.912" v="6144" actId="20577"/>
          <ac:spMkLst>
            <pc:docMk/>
            <pc:sldMk cId="2884088555" sldId="2112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5-12-02T02:27:35.809" v="6149" actId="20577"/>
          <ac:spMkLst>
            <pc:docMk/>
            <pc:sldMk cId="2884088555" sldId="2112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5-12-02T02:27:51.920" v="6157" actId="20577"/>
          <ac:spMkLst>
            <pc:docMk/>
            <pc:sldMk cId="2884088555" sldId="2112"/>
            <ac:spMk id="49" creationId="{01749F08-D986-FB64-FB1F-5613BCDB61DD}"/>
          </ac:spMkLst>
        </pc:spChg>
        <pc:grpChg chg="add del mod">
          <ac:chgData name="Shirley Serban" userId="7f207fc8-03d1-48c7-9795-2440acc08cbb" providerId="ADAL" clId="{17FCBABE-BB0F-5AEB-A8EA-4422061C88F3}" dt="2025-12-02T02:26:20.360" v="6125" actId="478"/>
          <ac:grpSpMkLst>
            <pc:docMk/>
            <pc:sldMk cId="2884088555" sldId="2112"/>
            <ac:grpSpMk id="7" creationId="{20E4F306-D492-2186-4F52-C0E82B0A2767}"/>
          </ac:grpSpMkLst>
        </pc:grpChg>
        <pc:picChg chg="mod modCrop">
          <ac:chgData name="Shirley Serban" userId="7f207fc8-03d1-48c7-9795-2440acc08cbb" providerId="ADAL" clId="{17FCBABE-BB0F-5AEB-A8EA-4422061C88F3}" dt="2025-12-02T02:27:48.719" v="6151" actId="732"/>
          <ac:picMkLst>
            <pc:docMk/>
            <pc:sldMk cId="2884088555" sldId="2112"/>
            <ac:picMk id="46" creationId="{BEAEEBCF-7385-34A5-28DF-2859A8A89622}"/>
          </ac:picMkLst>
        </pc:picChg>
        <pc:inkChg chg="mod">
          <ac:chgData name="Shirley Serban" userId="7f207fc8-03d1-48c7-9795-2440acc08cbb" providerId="ADAL" clId="{17FCBABE-BB0F-5AEB-A8EA-4422061C88F3}" dt="2025-12-02T02:27:33.746" v="6145" actId="1076"/>
          <ac:inkMkLst>
            <pc:docMk/>
            <pc:sldMk cId="2884088555" sldId="2112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5-12-02T02:35:04.301" v="6319" actId="1076"/>
          <ac:inkMkLst>
            <pc:docMk/>
            <pc:sldMk cId="2884088555" sldId="2112"/>
            <ac:inkMk id="30" creationId="{79FA6FAD-A598-D50C-2BC7-6ACF95F89365}"/>
          </ac:inkMkLst>
        </pc:inkChg>
      </pc:sldChg>
      <pc:sldChg chg="addSp delSp modSp add mod addAnim delAnim modAnim modNotesTx">
        <pc:chgData name="Shirley Serban" userId="7f207fc8-03d1-48c7-9795-2440acc08cbb" providerId="ADAL" clId="{17FCBABE-BB0F-5AEB-A8EA-4422061C88F3}" dt="2025-12-09T19:30:13.812" v="7144" actId="20577"/>
        <pc:sldMkLst>
          <pc:docMk/>
          <pc:sldMk cId="2178766256" sldId="2113"/>
        </pc:sldMkLst>
        <pc:spChg chg="mod">
          <ac:chgData name="Shirley Serban" userId="7f207fc8-03d1-48c7-9795-2440acc08cbb" providerId="ADAL" clId="{17FCBABE-BB0F-5AEB-A8EA-4422061C88F3}" dt="2025-12-02T19:16:25.141" v="6969" actId="1076"/>
          <ac:spMkLst>
            <pc:docMk/>
            <pc:sldMk cId="2178766256" sldId="2113"/>
            <ac:spMk id="9" creationId="{7D71273F-664D-CCF8-990E-92208365AF8B}"/>
          </ac:spMkLst>
        </pc:spChg>
        <pc:grpChg chg="mod">
          <ac:chgData name="Shirley Serban" userId="7f207fc8-03d1-48c7-9795-2440acc08cbb" providerId="ADAL" clId="{17FCBABE-BB0F-5AEB-A8EA-4422061C88F3}" dt="2025-12-02T19:10:28.102" v="6889" actId="1036"/>
          <ac:grpSpMkLst>
            <pc:docMk/>
            <pc:sldMk cId="2178766256" sldId="2113"/>
            <ac:grpSpMk id="3" creationId="{D9F1BC62-A7E9-DDC8-7C9F-941745EE0AFC}"/>
          </ac:grpSpMkLst>
        </pc:grpChg>
        <pc:grpChg chg="mod">
          <ac:chgData name="Shirley Serban" userId="7f207fc8-03d1-48c7-9795-2440acc08cbb" providerId="ADAL" clId="{17FCBABE-BB0F-5AEB-A8EA-4422061C88F3}" dt="2025-12-02T19:10:28.102" v="6889" actId="1036"/>
          <ac:grpSpMkLst>
            <pc:docMk/>
            <pc:sldMk cId="2178766256" sldId="2113"/>
            <ac:grpSpMk id="6" creationId="{02EE286D-4A2C-D072-1178-2159CFB939B2}"/>
          </ac:grpSpMkLst>
        </pc:grpChg>
        <pc:grpChg chg="mod">
          <ac:chgData name="Shirley Serban" userId="7f207fc8-03d1-48c7-9795-2440acc08cbb" providerId="ADAL" clId="{17FCBABE-BB0F-5AEB-A8EA-4422061C88F3}" dt="2025-12-02T19:10:28.102" v="6889" actId="1036"/>
          <ac:grpSpMkLst>
            <pc:docMk/>
            <pc:sldMk cId="2178766256" sldId="2113"/>
            <ac:grpSpMk id="10" creationId="{0D9F8365-5075-BCA9-D44F-C611DC025994}"/>
          </ac:grpSpMkLst>
        </pc:grpChg>
        <pc:grpChg chg="mod">
          <ac:chgData name="Shirley Serban" userId="7f207fc8-03d1-48c7-9795-2440acc08cbb" providerId="ADAL" clId="{17FCBABE-BB0F-5AEB-A8EA-4422061C88F3}" dt="2025-12-02T19:10:28.102" v="6889" actId="1036"/>
          <ac:grpSpMkLst>
            <pc:docMk/>
            <pc:sldMk cId="2178766256" sldId="2113"/>
            <ac:grpSpMk id="13" creationId="{73268E55-EA96-EF4E-A6B7-9E438A4127B1}"/>
          </ac:grpSpMkLst>
        </pc:grpChg>
        <pc:picChg chg="add mod">
          <ac:chgData name="Shirley Serban" userId="7f207fc8-03d1-48c7-9795-2440acc08cbb" providerId="ADAL" clId="{17FCBABE-BB0F-5AEB-A8EA-4422061C88F3}" dt="2025-12-02T19:14:18.878" v="6931" actId="167"/>
          <ac:picMkLst>
            <pc:docMk/>
            <pc:sldMk cId="2178766256" sldId="2113"/>
            <ac:picMk id="2" creationId="{B8FCD048-9097-38B4-0A36-650815714075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4" creationId="{17360C9A-CE51-F6A5-05AB-06D5778F75D4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5" creationId="{37EA1028-4B55-7E69-F2E5-00C633170B8A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7" creationId="{06A48AEA-9702-058B-E35B-B4C685DF1827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8" creationId="{D5E6BB91-9D61-944B-1CD1-BDF99B0E7B5C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11" creationId="{FDA3F473-02C7-3ACC-653C-719DA2DAE14C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12" creationId="{B30D16D4-D682-E97A-4898-8E9D8A5151CF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14" creationId="{D6C2CAB7-543F-568B-F88E-ACDABAE11A97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15" creationId="{15D06F89-3D08-F335-0478-1C0B334BE1F5}"/>
          </ac:picMkLst>
        </pc:picChg>
        <pc:picChg chg="mod">
          <ac:chgData name="Shirley Serban" userId="7f207fc8-03d1-48c7-9795-2440acc08cbb" providerId="ADAL" clId="{17FCBABE-BB0F-5AEB-A8EA-4422061C88F3}" dt="2025-12-02T19:10:24.153" v="6884"/>
          <ac:picMkLst>
            <pc:docMk/>
            <pc:sldMk cId="2178766256" sldId="2113"/>
            <ac:picMk id="16" creationId="{976ACB6D-6827-2D6A-AACE-AC031B40CA94}"/>
          </ac:picMkLst>
        </pc:picChg>
        <pc:picChg chg="add mod">
          <ac:chgData name="Shirley Serban" userId="7f207fc8-03d1-48c7-9795-2440acc08cbb" providerId="ADAL" clId="{17FCBABE-BB0F-5AEB-A8EA-4422061C88F3}" dt="2025-12-02T19:25:00.444" v="7116"/>
          <ac:picMkLst>
            <pc:docMk/>
            <pc:sldMk cId="2178766256" sldId="2113"/>
            <ac:picMk id="31" creationId="{BC972481-D04C-E23C-D95F-5C07220715E2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5-12-09T19:30:16.570" v="7145" actId="20577"/>
        <pc:sldMkLst>
          <pc:docMk/>
          <pc:sldMk cId="3474171945" sldId="2114"/>
        </pc:sldMkLst>
        <pc:spChg chg="add mod">
          <ac:chgData name="Shirley Serban" userId="7f207fc8-03d1-48c7-9795-2440acc08cbb" providerId="ADAL" clId="{17FCBABE-BB0F-5AEB-A8EA-4422061C88F3}" dt="2025-12-02T19:16:56.759" v="7006" actId="20577"/>
          <ac:spMkLst>
            <pc:docMk/>
            <pc:sldMk cId="3474171945" sldId="2114"/>
            <ac:spMk id="32" creationId="{9BA97C9B-A58D-6AC4-EB53-9A139E092C3F}"/>
          </ac:spMkLst>
        </pc:spChg>
        <pc:spChg chg="add mod">
          <ac:chgData name="Shirley Serban" userId="7f207fc8-03d1-48c7-9795-2440acc08cbb" providerId="ADAL" clId="{17FCBABE-BB0F-5AEB-A8EA-4422061C88F3}" dt="2025-12-02T19:18:09.811" v="7026" actId="1036"/>
          <ac:spMkLst>
            <pc:docMk/>
            <pc:sldMk cId="3474171945" sldId="2114"/>
            <ac:spMk id="33" creationId="{9FEC2781-9303-8926-3A71-4807321ACB14}"/>
          </ac:spMkLst>
        </pc:spChg>
        <pc:spChg chg="add mod">
          <ac:chgData name="Shirley Serban" userId="7f207fc8-03d1-48c7-9795-2440acc08cbb" providerId="ADAL" clId="{17FCBABE-BB0F-5AEB-A8EA-4422061C88F3}" dt="2025-12-02T19:19:25.952" v="7035" actId="1076"/>
          <ac:spMkLst>
            <pc:docMk/>
            <pc:sldMk cId="3474171945" sldId="2114"/>
            <ac:spMk id="35" creationId="{6E21BCB7-5FAC-782F-BA87-910BD21A1E4B}"/>
          </ac:spMkLst>
        </pc:spChg>
        <pc:spChg chg="add mod">
          <ac:chgData name="Shirley Serban" userId="7f207fc8-03d1-48c7-9795-2440acc08cbb" providerId="ADAL" clId="{17FCBABE-BB0F-5AEB-A8EA-4422061C88F3}" dt="2025-12-02T19:20:01.452" v="7038"/>
          <ac:spMkLst>
            <pc:docMk/>
            <pc:sldMk cId="3474171945" sldId="2114"/>
            <ac:spMk id="36" creationId="{D6817250-4753-9F67-74F4-77D8551C17EF}"/>
          </ac:spMkLst>
        </pc:spChg>
        <pc:spChg chg="add mod">
          <ac:chgData name="Shirley Serban" userId="7f207fc8-03d1-48c7-9795-2440acc08cbb" providerId="ADAL" clId="{17FCBABE-BB0F-5AEB-A8EA-4422061C88F3}" dt="2025-12-02T19:20:01.452" v="7038"/>
          <ac:spMkLst>
            <pc:docMk/>
            <pc:sldMk cId="3474171945" sldId="2114"/>
            <ac:spMk id="37" creationId="{9825ADDB-0722-C4A5-E650-60C6D3791318}"/>
          </ac:spMkLst>
        </pc:spChg>
        <pc:spChg chg="add mod">
          <ac:chgData name="Shirley Serban" userId="7f207fc8-03d1-48c7-9795-2440acc08cbb" providerId="ADAL" clId="{17FCBABE-BB0F-5AEB-A8EA-4422061C88F3}" dt="2025-12-02T19:20:01.452" v="7038"/>
          <ac:spMkLst>
            <pc:docMk/>
            <pc:sldMk cId="3474171945" sldId="2114"/>
            <ac:spMk id="38" creationId="{8A989CC1-9678-EB5C-0DC8-D7FF12381913}"/>
          </ac:spMkLst>
        </pc:spChg>
        <pc:spChg chg="add mod">
          <ac:chgData name="Shirley Serban" userId="7f207fc8-03d1-48c7-9795-2440acc08cbb" providerId="ADAL" clId="{17FCBABE-BB0F-5AEB-A8EA-4422061C88F3}" dt="2025-12-02T19:20:01.452" v="7038"/>
          <ac:spMkLst>
            <pc:docMk/>
            <pc:sldMk cId="3474171945" sldId="2114"/>
            <ac:spMk id="39" creationId="{2EC5A016-984B-52BC-9706-A435D627CDFC}"/>
          </ac:spMkLst>
        </pc:spChg>
        <pc:spChg chg="add mod">
          <ac:chgData name="Shirley Serban" userId="7f207fc8-03d1-48c7-9795-2440acc08cbb" providerId="ADAL" clId="{17FCBABE-BB0F-5AEB-A8EA-4422061C88F3}" dt="2025-12-02T19:24:22.173" v="7112" actId="1076"/>
          <ac:spMkLst>
            <pc:docMk/>
            <pc:sldMk cId="3474171945" sldId="2114"/>
            <ac:spMk id="44" creationId="{224F8B22-DD8F-66F7-2728-98FC11048181}"/>
          </ac:spMkLst>
        </pc:spChg>
        <pc:picChg chg="add mod">
          <ac:chgData name="Shirley Serban" userId="7f207fc8-03d1-48c7-9795-2440acc08cbb" providerId="ADAL" clId="{17FCBABE-BB0F-5AEB-A8EA-4422061C88F3}" dt="2025-12-02T19:15:29.279" v="6953" actId="167"/>
          <ac:picMkLst>
            <pc:docMk/>
            <pc:sldMk cId="3474171945" sldId="2114"/>
            <ac:picMk id="17" creationId="{3FDB9645-407F-9B30-CECD-4BBAC0A114E9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18" creationId="{E62F440B-D24F-2120-389F-9DE1D39BB01A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0" creationId="{7CC5A8F0-16C2-4B6F-53F0-961239DC97ED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1" creationId="{60FC8A30-A542-276B-12DE-8F28F49E0BF3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2" creationId="{583EAE76-5349-5335-8E49-259EB2BF8958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3" creationId="{1CF1E4BF-57EE-2EC8-FB88-A870598482F0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4" creationId="{714107DD-9870-A638-7BF3-9D3697895750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5" creationId="{117842FB-1CE7-DD55-7DC7-C47A995D146F}"/>
          </ac:picMkLst>
        </pc:picChg>
        <pc:picChg chg="add mod">
          <ac:chgData name="Shirley Serban" userId="7f207fc8-03d1-48c7-9795-2440acc08cbb" providerId="ADAL" clId="{17FCBABE-BB0F-5AEB-A8EA-4422061C88F3}" dt="2025-12-02T19:15:10.107" v="6950"/>
          <ac:picMkLst>
            <pc:docMk/>
            <pc:sldMk cId="3474171945" sldId="2114"/>
            <ac:picMk id="26" creationId="{630EAC37-EDBC-0EDE-4E2B-A3DE446A1903}"/>
          </ac:picMkLst>
        </pc:picChg>
        <pc:picChg chg="add mod">
          <ac:chgData name="Shirley Serban" userId="7f207fc8-03d1-48c7-9795-2440acc08cbb" providerId="ADAL" clId="{17FCBABE-BB0F-5AEB-A8EA-4422061C88F3}" dt="2025-12-02T19:24:42.919" v="7113" actId="14100"/>
          <ac:picMkLst>
            <pc:docMk/>
            <pc:sldMk cId="3474171945" sldId="2114"/>
            <ac:picMk id="31" creationId="{9116F195-3B18-D99C-D795-D09E5FEA5313}"/>
          </ac:picMkLst>
        </pc:picChg>
        <pc:picChg chg="add mod">
          <ac:chgData name="Shirley Serban" userId="7f207fc8-03d1-48c7-9795-2440acc08cbb" providerId="ADAL" clId="{17FCBABE-BB0F-5AEB-A8EA-4422061C88F3}" dt="2025-12-02T19:18:25.238" v="7027"/>
          <ac:picMkLst>
            <pc:docMk/>
            <pc:sldMk cId="3474171945" sldId="2114"/>
            <ac:picMk id="34" creationId="{41C38CED-77C4-62FD-5B7B-FBC0BF2A8D12}"/>
          </ac:picMkLst>
        </pc:picChg>
        <pc:inkChg chg="add mod">
          <ac:chgData name="Shirley Serban" userId="7f207fc8-03d1-48c7-9795-2440acc08cbb" providerId="ADAL" clId="{17FCBABE-BB0F-5AEB-A8EA-4422061C88F3}" dt="2025-12-02T19:22:40.802" v="7095"/>
          <ac:inkMkLst>
            <pc:docMk/>
            <pc:sldMk cId="3474171945" sldId="2114"/>
            <ac:inkMk id="40" creationId="{55972B8B-A387-0924-E6B2-268BA2AF0D1B}"/>
          </ac:inkMkLst>
        </pc:inkChg>
        <pc:inkChg chg="add mod">
          <ac:chgData name="Shirley Serban" userId="7f207fc8-03d1-48c7-9795-2440acc08cbb" providerId="ADAL" clId="{17FCBABE-BB0F-5AEB-A8EA-4422061C88F3}" dt="2025-12-02T19:22:40.802" v="7095"/>
          <ac:inkMkLst>
            <pc:docMk/>
            <pc:sldMk cId="3474171945" sldId="2114"/>
            <ac:inkMk id="41" creationId="{7509C07D-277E-4231-8649-615BA81C5633}"/>
          </ac:inkMkLst>
        </pc:inkChg>
        <pc:inkChg chg="add mod">
          <ac:chgData name="Shirley Serban" userId="7f207fc8-03d1-48c7-9795-2440acc08cbb" providerId="ADAL" clId="{17FCBABE-BB0F-5AEB-A8EA-4422061C88F3}" dt="2025-12-02T19:22:40.802" v="7095"/>
          <ac:inkMkLst>
            <pc:docMk/>
            <pc:sldMk cId="3474171945" sldId="2114"/>
            <ac:inkMk id="42" creationId="{ED58B4D9-7F4D-F7B9-CA4C-4BE9C0E24C0D}"/>
          </ac:inkMkLst>
        </pc:inkChg>
        <pc:inkChg chg="add mod">
          <ac:chgData name="Shirley Serban" userId="7f207fc8-03d1-48c7-9795-2440acc08cbb" providerId="ADAL" clId="{17FCBABE-BB0F-5AEB-A8EA-4422061C88F3}" dt="2025-12-02T19:22:40.802" v="7095"/>
          <ac:inkMkLst>
            <pc:docMk/>
            <pc:sldMk cId="3474171945" sldId="2114"/>
            <ac:inkMk id="43" creationId="{375D730F-1968-54C2-17B4-9F9B6DC37153}"/>
          </ac:inkMkLst>
        </pc:inkChg>
      </pc:sldChg>
    </pc:docChg>
  </pc:docChgLst>
  <pc:docChgLst>
    <pc:chgData name="Chantal Rae" userId="a1db561e-73a2-489d-a119-0f73c1c2f06f" providerId="ADAL" clId="{9405610D-99D2-4366-AFD5-0E1170B5A8BB}"/>
    <pc:docChg chg="undo custSel modSld sldOrd modMainMaster">
      <pc:chgData name="Chantal Rae" userId="a1db561e-73a2-489d-a119-0f73c1c2f06f" providerId="ADAL" clId="{9405610D-99D2-4366-AFD5-0E1170B5A8BB}" dt="2025-12-11T03:59:29.167" v="106" actId="1076"/>
      <pc:docMkLst>
        <pc:docMk/>
      </pc:docMkLst>
      <pc:sldChg chg="modSp mod">
        <pc:chgData name="Chantal Rae" userId="a1db561e-73a2-489d-a119-0f73c1c2f06f" providerId="ADAL" clId="{9405610D-99D2-4366-AFD5-0E1170B5A8BB}" dt="2025-12-11T03:59:29.167" v="106" actId="1076"/>
        <pc:sldMkLst>
          <pc:docMk/>
          <pc:sldMk cId="2610435779" sldId="272"/>
        </pc:sldMkLst>
        <pc:spChg chg="mod">
          <ac:chgData name="Chantal Rae" userId="a1db561e-73a2-489d-a119-0f73c1c2f06f" providerId="ADAL" clId="{9405610D-99D2-4366-AFD5-0E1170B5A8BB}" dt="2025-12-11T03:59:29.167" v="106" actId="1076"/>
          <ac:spMkLst>
            <pc:docMk/>
            <pc:sldMk cId="2610435779" sldId="272"/>
            <ac:spMk id="8" creationId="{2FA9CFA5-2785-43B0-FBD0-461F253613F9}"/>
          </ac:spMkLst>
        </pc:spChg>
      </pc:sldChg>
      <pc:sldChg chg="modSp mod">
        <pc:chgData name="Chantal Rae" userId="a1db561e-73a2-489d-a119-0f73c1c2f06f" providerId="ADAL" clId="{9405610D-99D2-4366-AFD5-0E1170B5A8BB}" dt="2025-12-02T06:25:20.444" v="80" actId="14100"/>
        <pc:sldMkLst>
          <pc:docMk/>
          <pc:sldMk cId="20527396" sldId="278"/>
        </pc:sldMkLst>
        <pc:picChg chg="mod">
          <ac:chgData name="Chantal Rae" userId="a1db561e-73a2-489d-a119-0f73c1c2f06f" providerId="ADAL" clId="{9405610D-99D2-4366-AFD5-0E1170B5A8BB}" dt="2025-12-02T06:25:20.444" v="80" actId="14100"/>
          <ac:picMkLst>
            <pc:docMk/>
            <pc:sldMk cId="20527396" sldId="278"/>
            <ac:picMk id="19" creationId="{478EF62B-C690-ADD6-00F5-A5AA6952EB2C}"/>
          </ac:picMkLst>
        </pc:picChg>
      </pc:sldChg>
      <pc:sldChg chg="ord">
        <pc:chgData name="Chantal Rae" userId="a1db561e-73a2-489d-a119-0f73c1c2f06f" providerId="ADAL" clId="{9405610D-99D2-4366-AFD5-0E1170B5A8BB}" dt="2025-12-02T06:18:06.596" v="1" actId="20578"/>
        <pc:sldMkLst>
          <pc:docMk/>
          <pc:sldMk cId="747554147" sldId="311"/>
        </pc:sldMkLst>
      </pc:sldChg>
      <pc:sldChg chg="modSp mod">
        <pc:chgData name="Chantal Rae" userId="a1db561e-73a2-489d-a119-0f73c1c2f06f" providerId="ADAL" clId="{9405610D-99D2-4366-AFD5-0E1170B5A8BB}" dt="2025-12-02T06:25:25.292" v="81" actId="14100"/>
        <pc:sldMkLst>
          <pc:docMk/>
          <pc:sldMk cId="4291112065" sldId="338"/>
        </pc:sldMkLst>
        <pc:picChg chg="mod">
          <ac:chgData name="Chantal Rae" userId="a1db561e-73a2-489d-a119-0f73c1c2f06f" providerId="ADAL" clId="{9405610D-99D2-4366-AFD5-0E1170B5A8BB}" dt="2025-12-02T06:25:25.292" v="81" actId="14100"/>
          <ac:picMkLst>
            <pc:docMk/>
            <pc:sldMk cId="4291112065" sldId="338"/>
            <ac:picMk id="19" creationId="{478EF62B-C690-ADD6-00F5-A5AA6952EB2C}"/>
          </ac:picMkLst>
        </pc:picChg>
      </pc:sldChg>
      <pc:sldChg chg="delSp modSp mod delAnim">
        <pc:chgData name="Chantal Rae" userId="a1db561e-73a2-489d-a119-0f73c1c2f06f" providerId="ADAL" clId="{9405610D-99D2-4366-AFD5-0E1170B5A8BB}" dt="2025-12-02T06:22:37.656" v="79" actId="1037"/>
        <pc:sldMkLst>
          <pc:docMk/>
          <pc:sldMk cId="764826089" sldId="1776"/>
        </pc:sldMkLst>
        <pc:spChg chg="mod">
          <ac:chgData name="Chantal Rae" userId="a1db561e-73a2-489d-a119-0f73c1c2f06f" providerId="ADAL" clId="{9405610D-99D2-4366-AFD5-0E1170B5A8BB}" dt="2025-12-02T06:21:54.016" v="47" actId="1076"/>
          <ac:spMkLst>
            <pc:docMk/>
            <pc:sldMk cId="764826089" sldId="1776"/>
            <ac:spMk id="4" creationId="{EBCB0F84-9903-0AE8-CCFE-2391AD973D78}"/>
          </ac:spMkLst>
        </pc:spChg>
        <pc:spChg chg="mod">
          <ac:chgData name="Chantal Rae" userId="a1db561e-73a2-489d-a119-0f73c1c2f06f" providerId="ADAL" clId="{9405610D-99D2-4366-AFD5-0E1170B5A8BB}" dt="2025-12-02T06:22:14.300" v="50" actId="1076"/>
          <ac:spMkLst>
            <pc:docMk/>
            <pc:sldMk cId="764826089" sldId="1776"/>
            <ac:spMk id="6" creationId="{1B248EC2-77A7-4EF1-8597-A08B6AAB3DF0}"/>
          </ac:spMkLst>
        </pc:spChg>
        <pc:spChg chg="mod">
          <ac:chgData name="Chantal Rae" userId="a1db561e-73a2-489d-a119-0f73c1c2f06f" providerId="ADAL" clId="{9405610D-99D2-4366-AFD5-0E1170B5A8BB}" dt="2025-12-02T06:22:37.656" v="79" actId="1037"/>
          <ac:spMkLst>
            <pc:docMk/>
            <pc:sldMk cId="764826089" sldId="1776"/>
            <ac:spMk id="7" creationId="{14970AE0-C5C7-27A3-F904-49477FFB28EA}"/>
          </ac:spMkLst>
        </pc:spChg>
        <pc:picChg chg="mod">
          <ac:chgData name="Chantal Rae" userId="a1db561e-73a2-489d-a119-0f73c1c2f06f" providerId="ADAL" clId="{9405610D-99D2-4366-AFD5-0E1170B5A8BB}" dt="2025-12-02T06:21:49.047" v="46" actId="1076"/>
          <ac:picMkLst>
            <pc:docMk/>
            <pc:sldMk cId="764826089" sldId="1776"/>
            <ac:picMk id="8" creationId="{189090E0-CAF0-E65E-4E70-53322C6389ED}"/>
          </ac:picMkLst>
        </pc:picChg>
        <pc:picChg chg="mod">
          <ac:chgData name="Chantal Rae" userId="a1db561e-73a2-489d-a119-0f73c1c2f06f" providerId="ADAL" clId="{9405610D-99D2-4366-AFD5-0E1170B5A8BB}" dt="2025-12-02T06:22:08.815" v="49" actId="1076"/>
          <ac:picMkLst>
            <pc:docMk/>
            <pc:sldMk cId="764826089" sldId="1776"/>
            <ac:picMk id="9" creationId="{1559F1B9-2336-A6ED-EF4C-C9F5893BC524}"/>
          </ac:picMkLst>
        </pc:picChg>
        <pc:picChg chg="mod">
          <ac:chgData name="Chantal Rae" userId="a1db561e-73a2-489d-a119-0f73c1c2f06f" providerId="ADAL" clId="{9405610D-99D2-4366-AFD5-0E1170B5A8BB}" dt="2025-12-02T06:22:37.656" v="79" actId="1037"/>
          <ac:picMkLst>
            <pc:docMk/>
            <pc:sldMk cId="764826089" sldId="1776"/>
            <ac:picMk id="10" creationId="{18D00907-7724-BC60-D428-8A5ECCE774EA}"/>
          </ac:picMkLst>
        </pc:picChg>
        <pc:picChg chg="mod">
          <ac:chgData name="Chantal Rae" userId="a1db561e-73a2-489d-a119-0f73c1c2f06f" providerId="ADAL" clId="{9405610D-99D2-4366-AFD5-0E1170B5A8BB}" dt="2025-12-02T06:22:32.054" v="56" actId="1076"/>
          <ac:picMkLst>
            <pc:docMk/>
            <pc:sldMk cId="764826089" sldId="1776"/>
            <ac:picMk id="17" creationId="{A859E4A8-40A9-6DE2-1103-15E494AB9752}"/>
          </ac:picMkLst>
        </pc:picChg>
        <pc:picChg chg="mod">
          <ac:chgData name="Chantal Rae" userId="a1db561e-73a2-489d-a119-0f73c1c2f06f" providerId="ADAL" clId="{9405610D-99D2-4366-AFD5-0E1170B5A8BB}" dt="2025-12-02T06:22:19.574" v="52" actId="1076"/>
          <ac:picMkLst>
            <pc:docMk/>
            <pc:sldMk cId="764826089" sldId="1776"/>
            <ac:picMk id="18" creationId="{4028FD0E-2527-B249-36D1-3E422B72DDAE}"/>
          </ac:picMkLst>
        </pc:picChg>
        <pc:picChg chg="mod">
          <ac:chgData name="Chantal Rae" userId="a1db561e-73a2-489d-a119-0f73c1c2f06f" providerId="ADAL" clId="{9405610D-99D2-4366-AFD5-0E1170B5A8BB}" dt="2025-12-02T06:21:59.666" v="48" actId="1076"/>
          <ac:picMkLst>
            <pc:docMk/>
            <pc:sldMk cId="764826089" sldId="1776"/>
            <ac:picMk id="22" creationId="{403B29F2-590A-FA6F-4BCF-3AC6399F3EB5}"/>
          </ac:picMkLst>
        </pc:picChg>
      </pc:sldChg>
      <pc:sldChg chg="modSp mod">
        <pc:chgData name="Chantal Rae" userId="a1db561e-73a2-489d-a119-0f73c1c2f06f" providerId="ADAL" clId="{9405610D-99D2-4366-AFD5-0E1170B5A8BB}" dt="2025-12-02T06:26:34.935" v="84" actId="14100"/>
        <pc:sldMkLst>
          <pc:docMk/>
          <pc:sldMk cId="2743695350" sldId="1777"/>
        </pc:sldMkLst>
        <pc:picChg chg="mod">
          <ac:chgData name="Chantal Rae" userId="a1db561e-73a2-489d-a119-0f73c1c2f06f" providerId="ADAL" clId="{9405610D-99D2-4366-AFD5-0E1170B5A8BB}" dt="2025-12-02T06:26:34.935" v="84" actId="14100"/>
          <ac:picMkLst>
            <pc:docMk/>
            <pc:sldMk cId="2743695350" sldId="1777"/>
            <ac:picMk id="19" creationId="{40429E63-6CC8-EE43-B488-216CBFB563B9}"/>
          </ac:picMkLst>
        </pc:picChg>
      </pc:sldChg>
      <pc:sldChg chg="modSp mod">
        <pc:chgData name="Chantal Rae" userId="a1db561e-73a2-489d-a119-0f73c1c2f06f" providerId="ADAL" clId="{9405610D-99D2-4366-AFD5-0E1170B5A8BB}" dt="2025-12-02T06:26:25.483" v="83" actId="14100"/>
        <pc:sldMkLst>
          <pc:docMk/>
          <pc:sldMk cId="3038052064" sldId="1780"/>
        </pc:sldMkLst>
        <pc:picChg chg="mod">
          <ac:chgData name="Chantal Rae" userId="a1db561e-73a2-489d-a119-0f73c1c2f06f" providerId="ADAL" clId="{9405610D-99D2-4366-AFD5-0E1170B5A8BB}" dt="2025-12-02T06:26:25.483" v="83" actId="14100"/>
          <ac:picMkLst>
            <pc:docMk/>
            <pc:sldMk cId="3038052064" sldId="1780"/>
            <ac:picMk id="19" creationId="{583CE7D3-997B-4B48-C304-4E41AE726288}"/>
          </ac:picMkLst>
        </pc:picChg>
      </pc:sldChg>
      <pc:sldChg chg="modSp mod">
        <pc:chgData name="Chantal Rae" userId="a1db561e-73a2-489d-a119-0f73c1c2f06f" providerId="ADAL" clId="{9405610D-99D2-4366-AFD5-0E1170B5A8BB}" dt="2025-12-02T06:27:20.716" v="93" actId="1076"/>
        <pc:sldMkLst>
          <pc:docMk/>
          <pc:sldMk cId="3988691844" sldId="1781"/>
        </pc:sldMkLst>
        <pc:picChg chg="mod">
          <ac:chgData name="Chantal Rae" userId="a1db561e-73a2-489d-a119-0f73c1c2f06f" providerId="ADAL" clId="{9405610D-99D2-4366-AFD5-0E1170B5A8BB}" dt="2025-12-02T06:27:20.716" v="93" actId="1076"/>
          <ac:picMkLst>
            <pc:docMk/>
            <pc:sldMk cId="3988691844" sldId="1781"/>
            <ac:picMk id="8" creationId="{917CEA49-46A1-0E32-FD22-A13C39FC7EAF}"/>
          </ac:picMkLst>
        </pc:picChg>
        <pc:picChg chg="mod">
          <ac:chgData name="Chantal Rae" userId="a1db561e-73a2-489d-a119-0f73c1c2f06f" providerId="ADAL" clId="{9405610D-99D2-4366-AFD5-0E1170B5A8BB}" dt="2025-12-02T06:27:18.477" v="92" actId="14100"/>
          <ac:picMkLst>
            <pc:docMk/>
            <pc:sldMk cId="3988691844" sldId="1781"/>
            <ac:picMk id="19" creationId="{B3383A4A-853B-B1AE-82AA-93123B7CD036}"/>
          </ac:picMkLst>
        </pc:picChg>
      </pc:sldChg>
      <pc:sldChg chg="modSp mod">
        <pc:chgData name="Chantal Rae" userId="a1db561e-73a2-489d-a119-0f73c1c2f06f" providerId="ADAL" clId="{9405610D-99D2-4366-AFD5-0E1170B5A8BB}" dt="2025-12-02T06:28:54.899" v="103" actId="14100"/>
        <pc:sldMkLst>
          <pc:docMk/>
          <pc:sldMk cId="3796093547" sldId="1782"/>
        </pc:sldMkLst>
        <pc:picChg chg="mod">
          <ac:chgData name="Chantal Rae" userId="a1db561e-73a2-489d-a119-0f73c1c2f06f" providerId="ADAL" clId="{9405610D-99D2-4366-AFD5-0E1170B5A8BB}" dt="2025-12-02T06:28:54.899" v="103" actId="14100"/>
          <ac:picMkLst>
            <pc:docMk/>
            <pc:sldMk cId="3796093547" sldId="1782"/>
            <ac:picMk id="19" creationId="{7963B78A-7A5E-73A1-3851-99721FF342EB}"/>
          </ac:picMkLst>
        </pc:picChg>
      </pc:sldChg>
      <pc:sldChg chg="addSp delSp modSp mod">
        <pc:chgData name="Chantal Rae" userId="a1db561e-73a2-489d-a119-0f73c1c2f06f" providerId="ADAL" clId="{9405610D-99D2-4366-AFD5-0E1170B5A8BB}" dt="2025-12-02T06:29:31.788" v="105"/>
        <pc:sldMkLst>
          <pc:docMk/>
          <pc:sldMk cId="1199441912" sldId="1783"/>
        </pc:sldMkLst>
        <pc:picChg chg="add mod">
          <ac:chgData name="Chantal Rae" userId="a1db561e-73a2-489d-a119-0f73c1c2f06f" providerId="ADAL" clId="{9405610D-99D2-4366-AFD5-0E1170B5A8BB}" dt="2025-12-02T06:29:31.788" v="105"/>
          <ac:picMkLst>
            <pc:docMk/>
            <pc:sldMk cId="1199441912" sldId="1783"/>
            <ac:picMk id="10" creationId="{B97F8EAA-493B-21A8-B082-5D3A6FBA6038}"/>
          </ac:picMkLst>
        </pc:picChg>
      </pc:sldChg>
      <pc:sldChg chg="modSp mod">
        <pc:chgData name="Chantal Rae" userId="a1db561e-73a2-489d-a119-0f73c1c2f06f" providerId="ADAL" clId="{9405610D-99D2-4366-AFD5-0E1170B5A8BB}" dt="2025-12-02T06:19:26.899" v="2" actId="2711"/>
        <pc:sldMkLst>
          <pc:docMk/>
          <pc:sldMk cId="2884088555" sldId="2112"/>
        </pc:sldMkLst>
        <pc:graphicFrameChg chg="modGraphic">
          <ac:chgData name="Chantal Rae" userId="a1db561e-73a2-489d-a119-0f73c1c2f06f" providerId="ADAL" clId="{9405610D-99D2-4366-AFD5-0E1170B5A8BB}" dt="2025-12-02T06:19:26.899" v="2" actId="2711"/>
          <ac:graphicFrameMkLst>
            <pc:docMk/>
            <pc:sldMk cId="2884088555" sldId="2112"/>
            <ac:graphicFrameMk id="53" creationId="{D15631FF-8277-6009-A449-43776AD79845}"/>
          </ac:graphicFrameMkLst>
        </pc:graphicFrameChg>
      </pc:sldChg>
      <pc:sldMasterChg chg="delSp mod">
        <pc:chgData name="Chantal Rae" userId="a1db561e-73a2-489d-a119-0f73c1c2f06f" providerId="ADAL" clId="{9405610D-99D2-4366-AFD5-0E1170B5A8BB}" dt="2025-12-02T06:19:52.865" v="3" actId="478"/>
        <pc:sldMasterMkLst>
          <pc:docMk/>
          <pc:sldMasterMk cId="2142349000" sldId="2147486213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3:00:10.556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2496 913,'0'-65,"10"5,13-3,21-20,17-3,-5 19,14-3,5 5,-1 14,8 3,4 3,3 6,-7 10,2 3,4 3,4 4,-1 2,-8 1,4 3,-1 2,1 3,1 1,1 5,7 4,0 3,1 3,2 3,-3 4,1 7,-14 0,1 2,2 5,-2 1,0 5,-2 2,-3 2,1 7,-2 1,-1 3,-1 2,-2 4,-2 2,-2 3,1 4,-4 4,1 4,-3 1,-4 4,-1 2,-3-2,-3 5,-1 2,-4 2,0 3,-3 0,-1-1,-6 3,1-3,-4 3,-3 0,1-1,-5 4,1-4,-4 3,-1-5,-1 3,-1 0,-2-1,-5 4,1-4,-4 0,-3 13,-1 0,-2 1,-6-2,-2 0,-6-1,-4-1,-1-3,-7 1,-2-4,-4 1,-6 1,-1-13,-4 2,-6-1,0 0,-6-2,0-2,-5-1,3-7,-3-1,-1-3,-2 2,-4-4,-2 1,-1-3,1-1,-8-1,0-2,-3 1,-2-4,-1-1,-1-3,-3 2,1-6,-8-3,1 1,-2-4,-2 0,0-5,-2 1,-1-6,-1 1,8-9,0 0,-2-1,0-3,0-3,-2 1,0-5,-1 0,1-1,-4-1,1-3,-3-1,2-2,-3-1,3-4,-2 1,1-3,1-3,-1-1,3-3,-3-1,1-1,3-2,-4-4,5 0,-3 0,3-5,-4-2,0-2,-1-3,1-1,1-5,4 1,0-3,3-2,-5-6,0-6,3-1,1-2,4-3,1-2,4 0,8 1,-2-3,5-3,1-1,4 0,3-2,0-4,1-9,1 0,3-4,6-2,1-2,5-1,2-4,3-4,5-3,3-1,6-1,4 0,8 8,3 1,4-2,4 0,4-4,2 4,5-3,1 8,6-1,1-3,4 3,1-3,2 2,3 1,2 1,1-1,4 0,1 1,3 1,0 0,4 1,2 4,1-2,2 3,4 1,2-1,1 4,0-1,5 3,-1 1,0 1,-1 2,0 4,4-1,-3 1,3 0,0 4,2 3,-2-2,8-1,-1 2,0 2,4-1,-3 4,3 4,-1 0,7-6,1 4,1 4,0 0,0 5,-1 2,6 1,-1 5,-2 3,0 3,-3 5,6-1,-1 5,-5 5,1 4,8 0,-4 8,-2 3,-11 4,-4 3,-1 3,20 10,-6 6,-9 2,-4 8,-12 0,-8 1,25 24,-24-16,-22-11,-9-8,-11-11,-5-7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2:04:04.652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2201 1217,'0'-86,"8"6,13-4,18-26,14-5,-3 25,11-3,6 6,-2 19,7 5,4 2,3 9,-7 14,2 3,4 5,3 4,-1 2,-6 4,2 3,0 2,1 4,1 2,-1 6,8 6,0 3,1 5,0 4,-1 5,1 9,-13 0,1 3,2 7,-2 2,0 5,-2 3,-2 3,0 9,0 2,-2 3,-2 4,-1 5,0 2,-4 4,1 6,-2 6,-1 4,-1 2,-5 5,1 2,-5-2,-1 6,-1 5,-3 1,-1 4,-2-1,-3 0,-2 4,-1-4,-4 4,-2-1,1-1,-4 6,0-6,-3 5,0-7,-3 3,1 1,-3-1,-3 4,-1-4,-2 0,-3 15,-1 2,-3 2,-4-5,-2 2,-4-2,-5-1,-1-5,-5 2,-3-4,-3-1,-6 2,0-16,-3 2,-6-2,0 0,-6-1,1-5,-5 0,4-10,-4-1,-1-3,-2 1,-2-4,-3 0,0-3,-1-2,-5-1,-1-3,-2 2,-2-5,-1-2,-2-4,-1 2,0-7,-6-4,0 1,-2-6,-1 2,-1-8,0 0,-2-6,-1 1,7-13,0 1,-2-1,1-5,-1-3,-2 0,1-6,0 0,-1-2,-3-1,1-2,-3-4,3-2,-4 0,3-7,-2 1,1-3,2-3,-2-2,3-4,-3-3,1 1,3-4,-4-5,5 0,-3-1,2-5,-3-3,1-3,-2-4,1-1,1-7,3 1,1-4,2-2,-4-9,0-7,2-2,2-3,2-2,2-5,3 2,7-1,-1-2,3-4,3-2,2-1,3-2,0-4,0-13,3-1,1-3,5-5,2-2,4-1,2-5,2-6,5-3,2-2,6-1,3-1,8 11,2 1,3-1,4-1,4-5,1 4,5-3,0 11,6-2,0-4,5 4,0-3,2 2,3 1,1 2,1-2,4 0,1 2,2 1,0 0,4 1,2 5,0-1,3 3,2 1,2-2,2 8,-1-3,5 4,-1 1,0 0,-1 5,-1 4,5 1,-2-1,1 1,1 5,1 3,-1-2,6-1,-1 3,2 3,2-2,-3 5,4 5,-2 1,6-8,2 4,0 7,0-1,0 8,0 1,4 3,0 5,-2 4,0 5,-2 7,4-3,0 8,-3 6,-1 6,7-1,-3 13,-2 2,-10 6,-3 2,-1 7,18 11,-6 9,-8 3,-3 10,-11 1,-6 1,21 31,-21-20,-20-16,-7-10,-9-15,-6-8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2:10:56.354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2201 1217,'0'-86,"8"6,13-4,18-26,14-5,-3 25,11-3,6 6,-2 19,7 5,4 2,3 9,-7 14,2 3,4 5,3 4,-1 2,-6 4,2 3,0 2,1 4,1 2,-1 6,8 6,0 3,1 5,0 4,-1 5,1 9,-13 0,1 3,2 7,-2 2,0 5,-2 3,-2 3,0 9,0 2,-2 3,-2 4,-1 5,0 2,-4 4,1 6,-2 6,-1 4,-1 2,-5 5,1 2,-5-2,-1 6,-1 5,-3 1,-1 4,-2-1,-3 0,-2 4,-1-4,-4 4,-2-1,1-1,-4 6,0-6,-3 5,0-7,-3 3,1 1,-3-1,-3 4,-1-4,-2 0,-3 15,-1 2,-3 2,-4-5,-2 2,-4-2,-5-1,-1-5,-5 2,-3-4,-3-1,-6 2,0-16,-3 2,-6-2,0 0,-6-1,1-5,-5 0,4-10,-4-1,-1-3,-2 1,-2-4,-3 0,0-3,-1-2,-5-1,-1-3,-2 2,-2-5,-1-2,-2-4,-1 2,0-7,-6-4,0 1,-2-6,-1 2,-1-8,0 0,-2-6,-1 1,7-13,0 1,-2-1,1-5,-1-3,-2 0,1-6,0 0,-1-2,-3-1,1-2,-3-4,3-2,-4 0,3-7,-2 1,1-3,2-3,-2-2,3-4,-3-3,1 1,3-4,-4-5,5 0,-3-1,2-5,-3-3,1-3,-2-4,1-1,1-7,3 1,1-4,2-2,-4-9,0-7,2-2,2-3,2-2,2-5,3 2,7-1,-1-2,3-4,3-2,2-1,3-2,0-4,0-13,3-1,1-3,5-5,2-2,4-1,2-5,2-6,5-3,2-2,6-1,3-1,8 11,2 1,3-1,4-1,4-5,1 4,5-3,0 11,6-2,0-4,5 4,0-3,2 2,3 1,1 2,1-2,4 0,1 2,2 1,0 0,4 1,2 5,0-1,3 3,2 1,2-2,2 8,-1-3,5 4,-1 1,0 0,-1 5,-1 4,5 1,-2-1,1 1,1 5,1 3,-1-2,6-1,-1 3,2 3,2-2,-3 5,4 5,-2 1,6-8,2 4,0 7,0-1,0 8,0 1,4 3,0 5,-2 4,0 5,-2 7,4-3,0 8,-3 6,-1 6,7-1,-3 13,-2 2,-10 6,-3 2,-1 7,18 11,-6 9,-8 3,-3 10,-11 1,-6 1,21 31,-21-20,-20-16,-7-10,-9-15,-6-8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2:10:56.353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1914 1140,'0'-81,"7"6,11-4,16-24,13-4,-4 23,10-3,5 5,-1 19,5 3,5 3,1 8,-5 14,1 2,4 5,2 3,0 4,-6 2,2 2,0 4,1 2,1 3,0 5,6 6,-1 2,2 6,0 3,-1 5,0 8,-10 0,0 3,2 6,-1 2,-1 6,-1 2,-2 3,0 8,-1 1,-1 5,-1 2,-1 5,-1 2,-3 4,1 6,-2 4,0 5,-2 2,-4 4,1 2,-4-1,-1 5,-2 4,-2 2,0 4,-3-2,-1 0,-3 5,-1-5,-3 4,-1-1,0 0,-4 4,1-4,-3 4,0-6,-3 2,1 1,-2-1,-3 4,0-4,-3 0,-3 15,0 1,-2 2,-4-5,-2 2,-4-1,-3-2,-2-4,-4 2,-2-5,-4 1,-3 0,-2-14,-2 1,-5-1,0 0,-6-1,2-5,-5 0,3-9,-2-1,-2-3,-1 1,-3-4,-1 0,-2-2,1-2,-5-2,-1-2,-2 2,-1-5,-2-2,0-3,-2 1,0-7,-5-2,0 0,-2-6,-1 2,0-8,-1 1,-2-5,0-1,6-10,0-1,-1-1,0-3,-1-4,-2 0,2-5,-2 0,1-2,-3-1,1-2,-3-4,2-1,-3-1,3-6,-1 1,0-3,1-3,-1-2,3-3,-3-3,1 0,1-2,-2-6,5 0,-3 0,1-6,-2-2,0-3,-1-4,1-1,1-6,3 0,0-2,2-3,-5-8,2-7,1-2,2-2,2-3,1-4,4 2,4-1,0-2,4-5,1 0,2-1,2-2,2-5,-1-12,1 1,3-5,4-4,1-1,4-2,1-5,3-4,3-4,3-1,4-2,4 0,5 10,3 1,3-2,3 0,3-5,2 4,3-2,1 9,5-2,0-3,4 4,1-3,0 1,4 2,1 1,0-1,4-1,0 2,3 2,-1-1,4 2,2 4,-1-2,4 5,1 0,2-2,1 7,0-3,4 5,-2 0,2 1,-2 4,0 4,3-1,-1 1,1 2,0 3,2 3,-1-1,5-2,-1 3,1 3,3-2,-3 4,3 6,-1 0,5-7,2 4,0 6,-1-1,1 8,0 0,3 4,0 5,-2 2,1 6,-3 6,4-2,0 7,-3 5,0 6,5-1,-1 12,-3 2,-8 6,-3 2,-1 6,16 11,-6 8,-6 2,-2 10,-11 2,-5-1,19 31,-19-20,-17-15,-7-9,-7-14,-5-7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1:34:03.453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1226 1272,'0'-91,"5"7,6-3,11-28,8-5,-3 26,7-3,3 6,0 20,3 5,2 2,2 10,-4 14,1 4,3 4,1 5,-1 3,-2 3,0 2,0 4,1 3,1 3,-1 6,4 6,0 3,1 6,0 3,0 7,-1 8,-6 0,0 3,2 8,-2 2,0 5,-1 4,-1 2,0 10,0 1,-1 4,-1 4,-1 6,0 1,-2 5,1 6,-2 5,0 6,-1 1,-2 6,0 1,-3-1,0 6,-1 5,-2 1,0 5,-1-2,-1 0,-3 5,1-5,-3 4,-1 0,1-1,-3 4,1-3,-2 3,0-7,-2 4,0 0,0-1,-3 5,0-5,-2 0,-1 17,0 2,-2 0,-3-3,0 0,-3 0,-3-2,0-5,-3 2,-1-5,-3 0,-2 2,-1-17,-1 1,-4-1,1 1,-4-3,1-4,-3 0,1-10,-1-3,-1-2,0 2,-3-5,0-1,-1-2,0-1,-3-3,0-2,-2 1,-1-4,0-3,-1-3,-1 1,0-8,-4-2,1 0,-1-7,-1 2,-1-7,0-1,0-5,-2-1,5-12,0 1,-2-2,1-5,0-3,-1 0,0-5,-1-1,1-3,-2 0,0-3,-1-3,1-3,-2 1,2-7,-1 0,0-3,1-3,-1-4,2-2,-2-3,1 0,1-3,-1-6,2 0,-2-1,2-5,-3-3,1-3,0-5,0-2,0-5,2 0,1-4,0-2,-2-10,1-7,0-2,2-2,1-4,1-4,2 1,3 0,0-2,2-6,1 0,1-1,2-3,0-4,0-14,2 0,0-5,3-4,1-2,3-1,0-6,2-5,2-4,2-2,3-1,1 0,5 10,1 2,2-2,2-1,2-5,1 5,2-3,1 10,3-1,0-4,3 4,0-4,0 3,3 1,0 1,1-1,1 0,1 1,2 2,-1 0,3 1,1 5,0-1,1 4,2 0,1-2,0 8,1-3,2 5,-1 1,1 0,-1 4,0 6,2-1,-2 0,2 2,0 4,1 3,-1-1,4-2,-1 3,1 3,1-1,-1 4,1 7,0-1,3-7,1 4,0 7,1-1,-1 8,0 1,2 4,1 5,-2 4,0 5,-1 7,2-2,1 8,-3 6,0 6,4-1,-2 13,0 3,-7 6,0 3,-2 7,10 11,-3 9,-4 3,-2 11,-6 2,-4-1,13 34,-13-21,-10-18,-5-9,-5-16,-3-9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1:44:15.516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5027 0 24575,'-107'0'0,"-54"12"0,40 10 0,-12 11 0,-29 17 0,-3 13 0,44-9 0,-3 7 0,5 5 0,-2 9 0,2 4 0,4 5-209,4 3 0,2 6 0,4 4 209,1 6 0,3 6 0,2 2 0,0 8 0,0 2 0,4 2-2158,-4 10 1,0 6-1,3 0 2158,1 5 0,0-1 0,4 4-1478,6 0 1,3 1 0,3 1 1477,4-4 0,5 3 0,3-1-75,7-6 0,5 2 0,5 1 75,3-5 0,5 2 0,2 0 0,3-1 0,3-3 0,2 0 0,-9 61 0,7-7 102,6-9 1,4-4-103,5-17 0,5-4 2211,4-17 1,4-5-2212,0-14 0,2-6 6613,0 77-6613,4-43 516,0-30-516,2-20 0,2-21 0,0-19 0,0-19 0,-4-13 0,0-15 0,-6-20 0,-20-27 0,-29-35 0,-31-31 0,-39-40 0,56 60 0,-4 0 0,1 0 0,-1 1 0,-56-66 0,32 39 0,32 37 0,29 29 0,22 23 0,26 28 0,22 25 0,33 27 0,20 25 0,8 12 0,-5 0 0,-15-8 0,-18-17 0,-13-15 0,-8-11 0,-10-9 0,-3-5 0,-5-4 0,-2-4 0,-2 1 0,-4-7 0,0-4 0,-2-4 0,-2-8 0,2 0 0,1-4 0,-1 2 0,2 4 0,-4 2 0,0 2 0,-2 2 0,2 5 0,4 1 0,0 0 0,0 2 0,-2 0 0,2-2 0,0-2 0,7 9 0,-9-13 0,4 8 0,-6-14 0,0 6 0,0-6 0,-2 4 0,0-2 0,-2-2 0,2 2 0,-2-3 0,2-1 0,-2 2 0,4-4 0,-2 2 0,2-8 0,8-19 0,7-33 0,13-49 0,20-42 0,-9 52 0,5-4 0,13-10 0,9-2 0,9-2 0,6 2 0,6-2 0,1 4 0,-7 12 0,0 7 0,-10 13 0,-3 4 0,47-36 0,-40 41 0,-28 31 0,-23 15 0,-18 10 0,-6 2 0,-6 4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1:44:57.842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5027 0 24575,'-107'0'0,"-54"12"0,40 10 0,-12 11 0,-29 17 0,-3 13 0,44-9 0,-3 7 0,5 5 0,-2 9 0,2 4 0,4 5-209,4 3 0,2 6 0,4 4 209,1 6 0,3 6 0,2 2 0,0 8 0,0 2 0,4 2-2158,-4 10 1,0 6-1,3 0 2158,1 5 0,0-1 0,4 4-1478,6 0 1,3 1 0,3 1 1477,4-4 0,5 3 0,3-1-75,7-6 0,5 2 0,5 1 75,3-5 0,5 2 0,2 0 0,3-1 0,3-3 0,2 0 0,-9 61 0,7-7 102,6-9 1,4-4-103,5-17 0,5-4 2211,4-17 1,4-5-2212,0-14 0,2-6 6613,0 77-6613,4-43 516,0-30-516,2-20 0,2-21 0,0-19 0,0-19 0,-4-13 0,0-15 0,-6-20 0,-20-27 0,-29-35 0,-31-31 0,-39-40 0,56 60 0,-4 0 0,1 0 0,-1 1 0,-56-66 0,32 39 0,32 37 0,29 29 0,22 23 0,26 28 0,22 25 0,33 27 0,20 25 0,8 12 0,-5 0 0,-15-8 0,-18-17 0,-13-15 0,-8-11 0,-10-9 0,-3-5 0,-5-4 0,-2-4 0,-2 1 0,-4-7 0,0-4 0,-2-4 0,-2-8 0,2 0 0,1-4 0,-1 2 0,2 4 0,-4 2 0,0 2 0,-2 2 0,2 5 0,4 1 0,0 0 0,0 2 0,-2 0 0,2-2 0,0-2 0,7 9 0,-9-13 0,4 8 0,-6-14 0,0 6 0,0-6 0,-2 4 0,0-2 0,-2-2 0,2 2 0,-2-3 0,2-1 0,-2 2 0,4-4 0,-2 2 0,2-8 0,8-19 0,7-33 0,13-49 0,20-42 0,-9 52 0,5-4 0,13-10 0,9-2 0,9-2 0,6 2 0,6-2 0,1 4 0,-7 12 0,0 7 0,-10 13 0,-3 4 0,47-36 0,-40 41 0,-28 31 0,-23 15 0,-18 10 0,-6 2 0,-6 4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2:04:04.651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1110 1272,'0'-91,"4"7,7-3,8-28,8-5,-2 26,6-3,3 6,-1 20,3 5,2 2,2 10,-3 14,0 4,2 4,2 5,-1 3,-2 3,0 2,0 4,1 3,0 3,1 6,2 6,1 3,0 6,1 3,-1 7,0 8,-6 0,0 3,2 8,-2 2,0 5,0 4,-2 2,0 10,0 1,0 4,-2 4,0 6,-1 1,-1 5,1 6,-2 5,0 6,-1 1,-2 6,0 1,-2-1,-1 6,0 5,-2 1,-1 5,0-2,-1 0,-3 5,1-5,-2 4,-2 0,2-1,-4 4,2-3,-3 3,1-7,-2 4,0 0,0-1,-3 5,0-5,-1 0,-1 17,-1 2,-1 0,-3-3,0 0,-3 0,-2-2,-1-5,-2 2,-1-5,-3 0,-1 2,-2-17,0 1,-4-1,0 1,-2-3,0-4,-3 0,2-10,-2-3,0-2,-1 2,-1-5,-2-1,0-2,0-1,-3-3,0-2,-1 1,-2-4,0-3,0-3,-1 1,-1-8,-2-2,0 0,-2-7,1 2,-2-7,1-1,-2-5,0-1,4-12,0 1,-1-2,0-5,-1-3,0 0,0-5,0-1,0-3,-2 0,1-3,-2-3,1-3,-1 1,1-7,-1 0,1-3,0-3,0-4,1-2,-1-3,0 0,2-3,-3-6,4 0,-3-1,2-5,-2-3,0-3,0-5,0-2,1-5,1 0,1-4,1-2,-3-10,1-7,0-2,2-2,1-4,0-4,3 1,2 0,1-2,1-6,1 0,1-1,2-3,0-4,-1-14,2 0,1-5,3-4,0-2,2-1,2-6,0-5,3-4,1-2,3-1,1 0,4 10,2 2,1-2,2-1,2-5,0 5,3-3,1 10,2-1,0-4,2 4,1-4,0 3,3 1,-1 1,2-1,0 0,2 1,1 2,-1 0,3 1,1 5,-1-1,2 4,2 0,0-2,1 8,0-3,2 5,0 1,0 0,-1 4,0 6,2-1,-1 0,1 2,0 4,1 3,-1-1,3-2,0 3,1 3,1-1,-2 4,2 7,0-1,2-7,1 4,1 7,-1-1,0 8,1 1,1 4,0 5,0 4,-1 5,-1 7,3-2,-1 8,-2 6,1 6,3-1,-2 13,-1 3,-4 6,-2 3,-1 7,9 11,-3 9,-3 3,-2 11,-6 2,-3-1,11 34,-11-21,-10-18,-4-9,-4-16,-3-9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2:04:04.653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5 0 24575,'88'0'0,"44"10"0,-33 8 0,10 9 0,24 14 0,2 10 0,-35-6 0,0 4 0,-2 6 0,1 6 0,-1 4 0,-4 4-209,-3 2 0,-2 5 0,-3 4 209,0 4 0,-3 5 0,-2 2 0,0 7 0,0 1 0,-3 2-2158,3 8 1,0 5-1,-2 1 2158,-1 2 0,0 0 0,-4 4-1478,-4 0 1,-2 0 0,-4 1 1477,-3-3 0,-3 2 0,-3 0-75,-6-6 0,-4 3 0,-4-1 75,-3-3 0,-3 2 0,-2 0 0,-3-2 0,-2-2 0,-1 1 0,6 49 0,-5-5 102,-5-8 1,-3-3-103,-5-14 0,-4-3 2211,-2-15 1,-4-3-2212,-1-12 0,0-5 6613,-1 63-6613,-3-34 516,0-26-516,-2-16 0,-1-16 0,0-17 0,0-15 0,3-12 0,0-11 0,4-16 0,18-22 0,23-30 0,26-25 0,31-33 0,-45 50 0,2 0 0,1 0 0,-1 0 0,47-53 0,-27 31 0,-26 30 0,-23 25 0,-18 18 0,-22 23 0,-18 20 0,-27 24 0,-16 19 0,-7 10 0,4 0 0,13-7 0,14-12 0,11-14 0,6-9 0,9-7 0,2-4 0,5-3 0,0-4 0,3 1 0,2-6 0,1-3 0,2-3 0,1-6 0,-2-1 0,0-3 0,1 2 0,-3 3 0,5 1 0,-1 2 0,1 2 0,-1 4 0,-3 0 0,0 1 0,-1 2 0,3-1 0,-2-1 0,-1-1 0,-4 5 0,6-9 0,-2 7 0,4-12 0,0 5 0,0-5 0,1 3 0,1-1 0,1-2 0,-1 1 0,1-3 0,-1 1 0,1 1 0,-2-4 0,0 3 0,-1-8 0,-6-14 0,-6-28 0,-11-40 0,-17-35 0,9 43 0,-5-3 0,-11-8 0,-7-2 0,-7-2 0,-5 2 0,-6-1 0,0 3 0,6 9 0,-1 6 0,10 11 0,0 3 0,-37-29 0,33 33 0,23 26 0,18 12 0,15 8 0,5 2 0,5 3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2:04:04.654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7 0 24575,'93'0'0,"49"10"0,-37 7 0,12 9 0,24 14 0,4 9 0,-39-6 0,1 5 0,-2 5 0,0 6 0,0 3 0,-5 5-209,-3 2 0,-1 4 0,-5 4 209,1 4 0,-4 5 0,-1 2 0,-1 6 0,1 2 0,-4 2-2158,3 7 1,1 5-1,-2 0 2158,-2 4 0,-1-1 0,-2 3-1478,-6 1 1,-2 0 0,-3 1 1477,-3-3 0,-5 1 0,-2 1-75,-6-6 0,-6 3 0,-3-1 75,-3-3 0,-4 2 0,-2 0 0,-3-2 0,-2-1 0,-2-1 0,8 49 0,-6-6 102,-6-7 1,-2-4-103,-7-12 0,-2-3 2211,-4-15 1,-4-3-2212,0-12 0,-1-4 6613,-1 61-6613,-3-34 516,0-24-516,-2-15 0,-1-17 0,-1-16 0,1-14 0,3-11 0,0-12 0,5-15 0,18-21 0,25-29 0,28-24 0,33-32 0,-49 49 0,4-1 0,-1 0 0,1 0 0,49-51 0,-29 31 0,-27 28 0,-25 24 0,-20 17 0,-23 23 0,-19 19 0,-28 23 0,-18 19 0,-7 9 0,4 0 0,14-6 0,15-13 0,11-13 0,8-7 0,8-9 0,3-3 0,4-3 0,2-3 0,2-1 0,3-4 0,0-3 0,2-3 0,2-7 0,-2 0 0,0-3 0,0 2 0,-2 3 0,4 1 0,-1 2 0,3 2 0,-3 2 0,-2 3 0,-1-1 0,0 2 0,2 0 0,-2-2 0,0-1 0,-5 6 0,7-9 0,-4 6 0,6-11 0,0 4 0,0-4 0,1 3 0,1-2 0,1-1 0,-2 1 0,2-2 0,-1-1 0,1 2 0,-3-4 0,1 2 0,-1-6 0,-7-14 0,-6-28 0,-12-38 0,-18-34 0,10 42 0,-7-3 0,-9-8 0,-10-2 0,-6-1 0,-6 1 0,-6-1 0,-1 2 0,8 11 0,-1 4 0,9 11 0,1 4 0,-40-29 0,36 31 0,24 27 0,19 10 0,17 8 0,5 2 0,5 4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2:10:56.355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5 0 24575,'88'0'0,"44"10"0,-33 8 0,10 9 0,24 14 0,2 10 0,-35-6 0,0 4 0,-2 6 0,1 6 0,-1 4 0,-4 4-209,-3 2 0,-2 5 0,-3 4 209,0 4 0,-3 5 0,-2 2 0,0 7 0,0 1 0,-3 2-2158,3 8 1,0 5-1,-2 1 2158,-1 2 0,0 0 0,-4 4-1478,-4 0 1,-2 0 0,-4 1 1477,-3-3 0,-3 2 0,-3 0-75,-6-6 0,-4 3 0,-4-1 75,-3-3 0,-3 2 0,-2 0 0,-3-2 0,-2-2 0,-1 1 0,6 49 0,-5-5 102,-5-8 1,-3-3-103,-5-14 0,-4-3 2211,-2-15 1,-4-3-2212,-1-12 0,0-5 6613,-1 63-6613,-3-34 516,0-26-516,-2-16 0,-1-16 0,0-17 0,0-15 0,3-12 0,0-11 0,4-16 0,18-22 0,23-30 0,26-25 0,31-33 0,-45 50 0,2 0 0,1 0 0,-1 0 0,47-53 0,-27 31 0,-26 30 0,-23 25 0,-18 18 0,-22 23 0,-18 20 0,-27 24 0,-16 19 0,-7 10 0,4 0 0,13-7 0,14-12 0,11-14 0,6-9 0,9-7 0,2-4 0,5-3 0,0-4 0,3 1 0,2-6 0,1-3 0,2-3 0,1-6 0,-2-1 0,0-3 0,1 2 0,-3 3 0,5 1 0,-1 2 0,1 2 0,-1 4 0,-3 0 0,0 1 0,-1 2 0,3-1 0,-2-1 0,-1-1 0,-4 5 0,6-9 0,-2 7 0,4-12 0,0 5 0,0-5 0,1 3 0,1-1 0,1-2 0,-1 1 0,1-3 0,-1 1 0,1 1 0,-2-4 0,0 3 0,-1-8 0,-6-14 0,-6-28 0,-11-40 0,-17-35 0,9 43 0,-5-3 0,-11-8 0,-7-2 0,-7-2 0,-5 2 0,-6-1 0,0 3 0,6 9 0,-1 6 0,10 11 0,0 3 0,-37-29 0,33 33 0,23 26 0,18 12 0,15 8 0,5 2 0,5 3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3:00:10.557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1490 1106,'0'-79,"6"7,8-5,12-23,11-4,-4 23,9-4,3 6,-1 17,5 4,2 3,2 8,-4 13,1 2,3 4,2 5,-1 1,-4 4,2 2,-1 3,1 3,1 2,0 5,4 6,0 2,1 5,1 4,-1 4,0 8,-9 1,1 2,2 6,-2 2,0 5,-1 3,-2 2,1 9,-1 0,-1 5,-1 2,-1 6,-1 0,-1 5,0 5,-2 5,1 5,-3 0,-1 6,-1 1,-2-1,-2 5,0 4,-3 1,0 5,-1-2,-2 0,-2 4,0-4,-3 3,-1 0,0 0,-3 3,1-3,-2 3,-1-6,-1 3,0 1,-2-1,-2 3,0-3,-2-1,-2 15,-1 2,-1 1,-3-5,-2 3,-3-3,-2 0,-1-5,-5 2,0-4,-3 0,-4 1,0-14,-2 1,-4-1,0-1,-4 0,0-5,-2 0,1-8,-2-2,0-3,-2 2,-1-5,-2 1,-1-3,1-2,-5 0,1-3,-3 1,-1-4,0-3,-2-2,0 1,0-6,-5-3,1 0,-2-6,-1 2,0-6,0-1,-2-5,0 0,5-10,-1 0,-1-2,1-4,0-2,-3 0,2-6,-1 1,0-4,-2 1,0-3,-1-2,1-3,-2 0,2-6,-2 1,2-3,0-3,-1-2,2-3,-2-2,1-1,2-2,-3-6,3 1,-1 0,1-6,-2-2,0-3,-1-4,1-2,1-4,1-1,1-2,2-2,-4-9,1-6,1-2,2-2,1-3,1-4,3 2,4-1,-1-2,3-4,1-1,2-1,1-2,1-4,0-11,1-1,2-4,3-4,1-1,3-1,2-6,0-3,4-5,2-1,3-1,3 0,4 9,3 1,1 0,3-3,3-3,0 4,4-3,0 9,3-1,2-4,1 4,2-2,0 1,3 1,0 1,1-1,3 0,0 1,2 2,0 0,2 1,2 3,-1 0,3 4,2-1,0-1,2 7,-1-3,4 5,-2 0,1 0,-1 5,0 3,3 1,-2-1,2 2,-1 3,2 4,-1-3,4 0,0 2,0 3,2-1,-2 3,3 6,-2 0,5-7,0 4,1 6,0-1,0 7,0 1,2 3,1 6,-2 2,0 5,-1 5,2-1,0 7,-2 5,0 5,5 0,-3 11,-1 2,-6 6,-3 2,-1 6,13 10,-4 8,-5 2,-3 10,-7 1,-5 0,16 30,-16-20,-12-14,-6-9,-6-13,-3-8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2:10:56.356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7 0 24575,'93'0'0,"49"10"0,-37 7 0,12 9 0,24 14 0,4 9 0,-39-6 0,1 5 0,-2 5 0,0 6 0,0 3 0,-5 5-209,-3 2 0,-1 4 0,-5 4 209,1 4 0,-4 5 0,-1 2 0,-1 6 0,1 2 0,-4 2-2158,3 7 1,1 5-1,-2 0 2158,-2 4 0,-1-1 0,-2 3-1478,-6 1 1,-2 0 0,-3 1 1477,-3-3 0,-5 1 0,-2 1-75,-6-6 0,-6 3 0,-3-1 75,-3-3 0,-4 2 0,-2 0 0,-3-2 0,-2-1 0,-2-1 0,8 49 0,-6-6 102,-6-7 1,-2-4-103,-7-12 0,-2-3 2211,-4-15 1,-4-3-2212,0-12 0,-1-4 6613,-1 61-6613,-3-34 516,0-24-516,-2-15 0,-1-17 0,-1-16 0,1-14 0,3-11 0,0-12 0,5-15 0,18-21 0,25-29 0,28-24 0,33-32 0,-49 49 0,4-1 0,-1 0 0,1 0 0,49-51 0,-29 31 0,-27 28 0,-25 24 0,-20 17 0,-23 23 0,-19 19 0,-28 23 0,-18 19 0,-7 9 0,4 0 0,14-6 0,15-13 0,11-13 0,8-7 0,8-9 0,3-3 0,4-3 0,2-3 0,2-1 0,3-4 0,0-3 0,2-3 0,2-7 0,-2 0 0,0-3 0,0 2 0,-2 3 0,4 1 0,-1 2 0,3 2 0,-3 2 0,-2 3 0,-1-1 0,0 2 0,2 0 0,-2-2 0,0-1 0,-5 6 0,7-9 0,-4 6 0,6-11 0,0 4 0,0-4 0,1 3 0,1-2 0,1-1 0,-2 1 0,2-2 0,-1-1 0,1 2 0,-3-4 0,1 2 0,-1-6 0,-7-14 0,-6-28 0,-12-38 0,-18-34 0,10 42 0,-7-3 0,-9-8 0,-10-2 0,-6-1 0,-6 1 0,-6-1 0,-1 2 0,8 11 0,-1 4 0,9 11 0,1 4 0,-40-29 0,36 31 0,24 27 0,19 10 0,17 8 0,5 2 0,5 4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19:22:40.800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3477 1272,'0'-91,"14"7,18-3,29-28,24-5,-6 26,18-3,7 6,-1 20,11 5,6 2,5 10,-11 14,3 4,6 4,5 5,-2 3,-9 3,3 2,0 4,1 3,3 3,-1 6,11 6,-1 3,3 6,1 3,-3 7,1 8,-19 0,1 3,3 8,-3 2,0 5,-4 4,-2 2,0 10,-2 1,-1 4,-3 4,-2 6,-2 1,-4 5,2 6,-5 5,0 6,-4 1,-5 6,0 1,-7-1,-2 6,-2 5,-5 1,-1 5,-4-2,-2 0,-7 5,1-5,-7 4,-3 0,2-1,-8 4,1-3,-4 3,-1-7,-4 4,0 0,-3-1,-5 5,-1-5,-5 0,-4 17,-2 2,-3 0,-7-3,-4 0,-7 0,-6-2,-2-5,-9 2,-3-5,-7 0,-7 2,-2-17,-4 1,-9-1,-1 1,-9-3,2-4,-8 0,5-10,-5-3,-1-2,-4 2,-4-5,-3-1,-2-2,1-1,-10-3,0-2,-5 1,-3-4,-1-3,-1-3,-4 1,0-8,-9-2,0 0,-3-7,-2 2,-1-7,-2-1,-1-5,-2-1,11-12,0 1,-3-2,1-5,-1-3,-3 0,1-5,-1-1,0-3,-5 0,2-3,-5-3,3-3,-4 1,4-7,-3 0,2-3,1-3,-2-4,6-2,-6-3,2 0,4-3,-6-6,9 0,-6-1,4-5,-5-3,1-3,-3-5,2-2,2-5,4 0,2-4,3-2,-7-10,0-7,4-2,3-2,3-4,3-4,7 1,8 0,-1-2,6-6,3 0,5-1,3-3,1-4,1-14,2 0,4-5,7-4,4-2,5-1,4-6,2-5,9-4,4-2,7-1,7 0,11 10,4 2,5-2,6-1,6-5,2 5,7-3,2 10,8-1,1-4,6 4,2-4,2 3,5 1,2 1,2-1,4 0,3 1,4 2,-1 0,7 1,2 5,1-1,4 4,5 0,2-2,2 8,1-3,5 5,-1 1,2 0,-3 4,-1 6,7-1,-4 0,4 2,0 4,3 3,-4-1,12-2,-2 3,1 3,6-1,-6 4,5 7,-1-1,9-7,2 4,1 7,0-1,0 8,0 1,6 4,0 5,-3 4,0 5,-3 7,6-2,0 8,-6 6,0 6,10-1,-4 13,-3 3,-15 6,-5 3,-3 7,29 11,-9 9,-13 3,-4 11,-18 2,-10-1,34 34,-33-21,-32-18,-12-9,-14-16,-8-9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19:22:40.801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3477 1272,'0'-91,"14"7,18-3,29-28,24-5,-6 26,18-3,7 6,-1 20,11 5,6 2,5 10,-11 14,3 4,6 4,5 5,-2 3,-9 3,3 2,0 4,1 3,3 3,-1 6,11 6,-1 3,3 6,1 3,-3 7,1 8,-19 0,1 3,3 8,-3 2,0 5,-4 4,-2 2,0 10,-2 1,-1 4,-3 4,-2 6,-2 1,-4 5,2 6,-5 5,0 6,-4 1,-5 6,0 1,-7-1,-2 6,-2 5,-5 1,-1 5,-4-2,-2 0,-7 5,1-5,-7 4,-3 0,2-1,-8 4,1-3,-4 3,-1-7,-4 4,0 0,-3-1,-5 5,-1-5,-5 0,-4 17,-2 2,-3 0,-7-3,-4 0,-7 0,-6-2,-2-5,-9 2,-3-5,-7 0,-7 2,-2-17,-4 1,-9-1,-1 1,-9-3,2-4,-8 0,5-10,-5-3,-1-2,-4 2,-4-5,-3-1,-2-2,1-1,-10-3,0-2,-5 1,-3-4,-1-3,-1-3,-4 1,0-8,-9-2,0 0,-3-7,-2 2,-1-7,-2-1,-1-5,-2-1,11-12,0 1,-3-2,1-5,-1-3,-3 0,1-5,-1-1,0-3,-5 0,2-3,-5-3,3-3,-4 1,4-7,-3 0,2-3,1-3,-2-4,6-2,-6-3,2 0,4-3,-6-6,9 0,-6-1,4-5,-5-3,1-3,-3-5,2-2,2-5,4 0,2-4,3-2,-7-10,0-7,4-2,3-2,3-4,3-4,7 1,8 0,-1-2,6-6,3 0,5-1,3-3,1-4,1-14,2 0,4-5,7-4,4-2,5-1,4-6,2-5,9-4,4-2,7-1,7 0,11 10,4 2,5-2,6-1,6-5,2 5,7-3,2 10,8-1,1-4,6 4,2-4,2 3,5 1,2 1,2-1,4 0,3 1,4 2,-1 0,7 1,2 5,1-1,4 4,5 0,2-2,2 8,1-3,5 5,-1 1,2 0,-3 4,-1 6,7-1,-4 0,4 2,0 4,3 3,-4-1,12-2,-2 3,1 3,6-1,-6 4,5 7,-1-1,9-7,2 4,1 7,0-1,0 8,0 1,6 4,0 5,-3 4,0 5,-3 7,6-2,0 8,-6 6,0 6,10-1,-4 13,-3 3,-15 6,-5 3,-3 7,29 11,-9 9,-13 3,-4 11,-18 2,-10-1,34 34,-33-21,-32-18,-12-9,-14-16,-8-9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22:40.802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3 0 24575,'107'0'0,"54"12"0,-40 10 0,13 11 0,27 17 0,4 13 0,-43-9 0,1 7 0,-4 5 0,2 9 0,-2 4 0,-4 5-209,-4 3 0,-2 6 0,-4 4 209,0 6 0,-5 6 0,-1 2 0,0 8 0,0 2 0,-4 2-2158,4 10 1,0 6-1,-3 0 2158,-1 5 0,0-1 0,-4 4-1478,-6 0 1,-3 1 0,-3 1 1477,-4-4 0,-5 3 0,-3-1-75,-7-6 0,-5 2 0,-5 1 75,-3-5 0,-5 2 0,-1 0 0,-5-1 0,-2-3 0,-2 0 0,9 61 0,-7-7 102,-6-9 1,-3-4-103,-7-17 0,-4-4 2211,-4-17 1,-4-5-2212,0-14 0,-2-6 6613,0 77-6613,-4-43 516,0-30-516,-2-20 0,-2-21 0,0-19 0,0-19 0,4-13 0,0-15 0,6-20 0,20-27 0,29-35 0,32-31 0,38-40 0,-57 60 0,5 0 0,-1 0 0,1 1 0,56-66 0,-32 39 0,-32 37 0,-29 29 0,-22 23 0,-26 28 0,-22 25 0,-33 27 0,-20 25 0,-7 12 0,3 0 0,16-8 0,19-17 0,11-15 0,9-11 0,10-9 0,3-5 0,5-4 0,2-4 0,2 1 0,4-7 0,0-4 0,2-4 0,2-8 0,-2 0 0,0-4 0,0 2 0,-3 4 0,5 2 0,0 2 0,2 2 0,-2 5 0,-4 1 0,0 0 0,0 2 0,2 0 0,-2-2 0,0-2 0,-6 9 0,7-13 0,-3 8 0,6-14 0,0 6 0,0-6 0,2 4 0,0-2 0,2-2 0,-2 2 0,2-3 0,-2-1 0,2 2 0,-4-4 0,2 2 0,-2-8 0,-8-19 0,-6-33 0,-15-49 0,-19-42 0,9 52 0,-5-4 0,-13-10 0,-9-2 0,-9-2 0,-6 2 0,-5-2 0,-3 4 0,8 12 0,0 7 0,10 13 0,3 4 0,-47-36 0,40 41 0,29 31 0,21 15 0,19 10 0,6 2 0,6 4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22:40.803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3 0 24575,'107'0'0,"54"12"0,-40 10 0,13 11 0,27 17 0,4 13 0,-43-9 0,1 7 0,-4 5 0,2 9 0,-2 4 0,-4 5-209,-4 3 0,-2 6 0,-4 4 209,0 6 0,-5 6 0,-1 2 0,0 8 0,0 2 0,-4 2-2158,4 10 1,0 6-1,-3 0 2158,-1 5 0,0-1 0,-4 4-1478,-6 0 1,-3 1 0,-3 1 1477,-4-4 0,-5 3 0,-3-1-75,-7-6 0,-5 2 0,-5 1 75,-3-5 0,-5 2 0,-1 0 0,-5-1 0,-2-3 0,-2 0 0,9 61 0,-7-7 102,-6-9 1,-3-4-103,-7-17 0,-4-4 2211,-4-17 1,-4-5-2212,0-14 0,-2-6 6613,0 77-6613,-4-43 516,0-30-516,-2-20 0,-2-21 0,0-19 0,0-19 0,4-13 0,0-15 0,6-20 0,20-27 0,29-35 0,32-31 0,38-40 0,-57 60 0,5 0 0,-1 0 0,1 1 0,56-66 0,-32 39 0,-32 37 0,-29 29 0,-22 23 0,-26 28 0,-22 25 0,-33 27 0,-20 25 0,-7 12 0,3 0 0,16-8 0,19-17 0,11-15 0,9-11 0,10-9 0,3-5 0,5-4 0,2-4 0,2 1 0,4-7 0,0-4 0,2-4 0,2-8 0,-2 0 0,0-4 0,0 2 0,-3 4 0,5 2 0,0 2 0,2 2 0,-2 5 0,-4 1 0,0 0 0,0 2 0,2 0 0,-2-2 0,0-2 0,-6 9 0,7-13 0,-3 8 0,6-14 0,0 6 0,0-6 0,2 4 0,0-2 0,2-2 0,-2 2 0,2-3 0,-2-1 0,2 2 0,-4-4 0,2 2 0,-2-8 0,-8-19 0,-6-33 0,-15-49 0,-19-42 0,9 52 0,-5-4 0,-13-10 0,-9-2 0,-9-2 0,-6 2 0,-5-2 0,-3 4 0,8 12 0,0 7 0,10 13 0,3 4 0,-47-36 0,40 41 0,29 31 0,21 15 0,19 10 0,6 2 0,6 4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1:33:28.802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3477 1272,'0'-91,"14"7,18-3,29-28,24-5,-6 26,18-3,7 6,-1 20,11 5,6 2,5 10,-11 14,3 4,6 4,5 5,-2 3,-9 3,3 2,0 4,1 3,3 3,-1 6,11 6,-1 3,3 6,1 3,-3 7,1 8,-19 0,1 3,3 8,-3 2,0 5,-4 4,-2 2,0 10,-2 1,-1 4,-3 4,-2 6,-2 1,-4 5,2 6,-5 5,0 6,-4 1,-5 6,0 1,-7-1,-2 6,-2 5,-5 1,-1 5,-4-2,-2 0,-7 5,1-5,-7 4,-3 0,2-1,-8 4,1-3,-4 3,-1-7,-4 4,0 0,-3-1,-5 5,-1-5,-5 0,-4 17,-2 2,-3 0,-7-3,-4 0,-7 0,-6-2,-2-5,-9 2,-3-5,-7 0,-7 2,-2-17,-4 1,-9-1,-1 1,-9-3,2-4,-8 0,5-10,-5-3,-1-2,-4 2,-4-5,-3-1,-2-2,1-1,-10-3,0-2,-5 1,-3-4,-1-3,-1-3,-4 1,0-8,-9-2,0 0,-3-7,-2 2,-1-7,-2-1,-1-5,-2-1,11-12,0 1,-3-2,1-5,-1-3,-3 0,1-5,-1-1,0-3,-5 0,2-3,-5-3,3-3,-4 1,4-7,-3 0,2-3,1-3,-2-4,6-2,-6-3,2 0,4-3,-6-6,9 0,-6-1,4-5,-5-3,1-3,-3-5,2-2,2-5,4 0,2-4,3-2,-7-10,0-7,4-2,3-2,3-4,3-4,7 1,8 0,-1-2,6-6,3 0,5-1,3-3,1-4,1-14,2 0,4-5,7-4,4-2,5-1,4-6,2-5,9-4,4-2,7-1,7 0,11 10,4 2,5-2,6-1,6-5,2 5,7-3,2 10,8-1,1-4,6 4,2-4,2 3,5 1,2 1,2-1,4 0,3 1,4 2,-1 0,7 1,2 5,1-1,4 4,5 0,2-2,2 8,1-3,5 5,-1 1,2 0,-3 4,-1 6,7-1,-4 0,4 2,0 4,3 3,-4-1,12-2,-2 3,1 3,6-1,-6 4,5 7,-1-1,9-7,2 4,1 7,0-1,0 8,0 1,6 4,0 5,-3 4,0 5,-3 7,6-2,0 8,-6 6,0 6,10-1,-4 13,-3 3,-15 6,-5 3,-3 7,29 11,-9 9,-13 3,-4 11,-18 2,-10-1,34 34,-33-21,-32-18,-12-9,-14-16,-8-9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1:34:03.453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3477 1272,'0'-91,"14"7,18-3,29-28,24-5,-6 26,18-3,7 6,-1 20,11 5,6 2,5 10,-11 14,3 4,6 4,5 5,-2 3,-9 3,3 2,0 4,1 3,3 3,-1 6,11 6,-1 3,3 6,1 3,-3 7,1 8,-19 0,1 3,3 8,-3 2,0 5,-4 4,-2 2,0 10,-2 1,-1 4,-3 4,-2 6,-2 1,-4 5,2 6,-5 5,0 6,-4 1,-5 6,0 1,-7-1,-2 6,-2 5,-5 1,-1 5,-4-2,-2 0,-7 5,1-5,-7 4,-3 0,2-1,-8 4,1-3,-4 3,-1-7,-4 4,0 0,-3-1,-5 5,-1-5,-5 0,-4 17,-2 2,-3 0,-7-3,-4 0,-7 0,-6-2,-2-5,-9 2,-3-5,-7 0,-7 2,-2-17,-4 1,-9-1,-1 1,-9-3,2-4,-8 0,5-10,-5-3,-1-2,-4 2,-4-5,-3-1,-2-2,1-1,-10-3,0-2,-5 1,-3-4,-1-3,-1-3,-4 1,0-8,-9-2,0 0,-3-7,-2 2,-1-7,-2-1,-1-5,-2-1,11-12,0 1,-3-2,1-5,-1-3,-3 0,1-5,-1-1,0-3,-5 0,2-3,-5-3,3-3,-4 1,4-7,-3 0,2-3,1-3,-2-4,6-2,-6-3,2 0,4-3,-6-6,9 0,-6-1,4-5,-5-3,1-3,-3-5,2-2,2-5,4 0,2-4,3-2,-7-10,0-7,4-2,3-2,3-4,3-4,7 1,8 0,-1-2,6-6,3 0,5-1,3-3,1-4,1-14,2 0,4-5,7-4,4-2,5-1,4-6,2-5,9-4,4-2,7-1,7 0,11 10,4 2,5-2,6-1,6-5,2 5,7-3,2 10,8-1,1-4,6 4,2-4,2 3,5 1,2 1,2-1,4 0,3 1,4 2,-1 0,7 1,2 5,1-1,4 4,5 0,2-2,2 8,1-3,5 5,-1 1,2 0,-3 4,-1 6,7-1,-4 0,4 2,0 4,3 3,-4-1,12-2,-2 3,1 3,6-1,-6 4,5 7,-1-1,9-7,2 4,1 7,0-1,0 8,0 1,6 4,0 5,-3 4,0 5,-3 7,6-2,0 8,-6 6,0 6,10-1,-4 13,-3 3,-15 6,-5 3,-3 7,29 11,-9 9,-13 3,-4 11,-18 2,-10-1,34 34,-33-21,-32-18,-12-9,-14-16,-8-9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1:44:15.516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3 0 24575,'107'0'0,"54"12"0,-40 10 0,13 11 0,27 17 0,4 13 0,-43-9 0,1 7 0,-4 5 0,2 9 0,-2 4 0,-4 5-209,-4 3 0,-2 6 0,-4 4 209,0 6 0,-5 6 0,-1 2 0,0 8 0,0 2 0,-4 2-2158,4 10 1,0 6-1,-3 0 2158,-1 5 0,0-1 0,-4 4-1478,-6 0 1,-3 1 0,-3 1 1477,-4-4 0,-5 3 0,-3-1-75,-7-6 0,-5 2 0,-5 1 75,-3-5 0,-5 2 0,-1 0 0,-5-1 0,-2-3 0,-2 0 0,9 61 0,-7-7 102,-6-9 1,-3-4-103,-7-17 0,-4-4 2211,-4-17 1,-4-5-2212,0-14 0,-2-6 6613,0 77-6613,-4-43 516,0-30-516,-2-20 0,-2-21 0,0-19 0,0-19 0,4-13 0,0-15 0,6-20 0,20-27 0,29-35 0,32-31 0,38-40 0,-57 60 0,5 0 0,-1 0 0,1 1 0,56-66 0,-32 39 0,-32 37 0,-29 29 0,-22 23 0,-26 28 0,-22 25 0,-33 27 0,-20 25 0,-7 12 0,3 0 0,16-8 0,19-17 0,11-15 0,9-11 0,10-9 0,3-5 0,5-4 0,2-4 0,2 1 0,4-7 0,0-4 0,2-4 0,2-8 0,-2 0 0,0-4 0,0 2 0,-3 4 0,5 2 0,0 2 0,2 2 0,-2 5 0,-4 1 0,0 0 0,0 2 0,2 0 0,-2-2 0,0-2 0,-6 9 0,7-13 0,-3 8 0,6-14 0,0 6 0,0-6 0,2 4 0,0-2 0,2-2 0,-2 2 0,2-3 0,-2-1 0,2 2 0,-4-4 0,2 2 0,-2-8 0,-8-19 0,-6-33 0,-15-49 0,-19-42 0,9 52 0,-5-4 0,-13-10 0,-9-2 0,-9-2 0,-6 2 0,-5-2 0,-3 4 0,8 12 0,0 7 0,10 13 0,3 4 0,-47-36 0,40 41 0,29 31 0,21 15 0,19 10 0,6 2 0,6 4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1:44:57.842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3 0 24575,'107'0'0,"54"12"0,-40 10 0,13 11 0,27 17 0,4 13 0,-43-9 0,1 7 0,-4 5 0,2 9 0,-2 4 0,-4 5-209,-4 3 0,-2 6 0,-4 4 209,0 6 0,-5 6 0,-1 2 0,0 8 0,0 2 0,-4 2-2158,4 10 1,0 6-1,-3 0 2158,-1 5 0,0-1 0,-4 4-1478,-6 0 1,-3 1 0,-3 1 1477,-4-4 0,-5 3 0,-3-1-75,-7-6 0,-5 2 0,-5 1 75,-3-5 0,-5 2 0,-1 0 0,-5-1 0,-2-3 0,-2 0 0,9 61 0,-7-7 102,-6-9 1,-3-4-103,-7-17 0,-4-4 2211,-4-17 1,-4-5-2212,0-14 0,-2-6 6613,0 77-6613,-4-43 516,0-30-516,-2-20 0,-2-21 0,0-19 0,0-19 0,4-13 0,0-15 0,6-20 0,20-27 0,29-35 0,32-31 0,38-40 0,-57 60 0,5 0 0,-1 0 0,1 1 0,56-66 0,-32 39 0,-32 37 0,-29 29 0,-22 23 0,-26 28 0,-22 25 0,-33 27 0,-20 25 0,-7 12 0,3 0 0,16-8 0,19-17 0,11-15 0,9-11 0,10-9 0,3-5 0,5-4 0,2-4 0,2 1 0,4-7 0,0-4 0,2-4 0,2-8 0,-2 0 0,0-4 0,0 2 0,-3 4 0,5 2 0,0 2 0,2 2 0,-2 5 0,-4 1 0,0 0 0,0 2 0,2 0 0,-2-2 0,0-2 0,-6 9 0,7-13 0,-3 8 0,6-14 0,0 6 0,0-6 0,2 4 0,0-2 0,2-2 0,-2 2 0,2-3 0,-2-1 0,2 2 0,-4-4 0,2 2 0,-2-8 0,-8-19 0,-6-33 0,-15-49 0,-19-42 0,9 52 0,-5-4 0,-13-10 0,-9-2 0,-9-2 0,-6 2 0,-5-2 0,-3 4 0,8 12 0,0 7 0,10 13 0,3 4 0,-47-36 0,40 41 0,29 31 0,21 15 0,19 10 0,6 2 0,6 4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3:00:10.558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3 0 24575,'54'0'0,"28"6"0,-20 5 0,5 6 0,15 8 0,2 7 0,-23-4 0,2 2 0,-3 4 0,2 4 0,-2 2 0,-2 3-209,-1 1 0,-2 3 0,-2 2 209,0 3 0,-1 4 0,-2 0 0,0 4 0,0 2 0,-2 0-2158,2 6 1,0 2-1,0 1 2158,-2 2 0,0-1 0,-2 3-1478,-3 0 1,-1 0 0,-2 0 1477,-2-1 0,-3 1 0,-1 0-75,-3-4 0,-3 2 0,-3 0 75,-1-3 0,-3 2 0,0-1 0,-3 0 0,0-1 0,-2-1 0,4 32 0,-2-4 102,-4-5 1,-2-2-103,-2-8 0,-3-2 2211,-2-10 1,-2-1-2212,0-8 0,-1-2 6613,0 38-6613,-2-21 516,0-16-516,-1-10 0,-1-10 0,0-10 0,0-10 0,2-6 0,0-8 0,3-10 0,10-14 0,15-17 0,16-17 0,19-19 0,-28 30 0,2 0 0,0 0 0,0 0 0,28-33 0,-16 20 0,-16 18 0,-14 16 0,-12 10 0,-13 16 0,-12 11 0,-16 15 0,-10 12 0,-4 6 0,2 0 0,8-4 0,10-8 0,5-8 0,5-6 0,4-4 0,3-3 0,2-2 0,1-1 0,1-1 0,2-3 0,-1-2 0,2-1 0,1-5 0,-1 0 0,0-2 0,0 1 0,-1 2 0,2 1 0,0 1 0,1 1 0,-1 2 0,-3 2 0,1-1 0,0 1 0,1 0 0,-1-1 0,0 0 0,-3 3 0,4-6 0,-3 4 0,4-7 0,0 4 0,0-4 0,1 2 0,0-1 0,1-1 0,-1 1 0,1-2 0,-1 0 0,1 1 0,-2-2 0,1 1 0,-1-4 0,-4-9 0,-4-18 0,-6-24 0,-11-22 0,6 27 0,-4-2 0,-5-5 0,-6-2 0,-4 0 0,-3 1 0,-3-2 0,-1 3 0,4 6 0,0 3 0,5 7 0,1 2 0,-24-18 0,21 20 0,15 17 0,10 7 0,10 4 0,3 2 0,3 2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03:00:10.559"/>
    </inkml:context>
    <inkml:brush xml:id="br0">
      <inkml:brushProperty name="width" value="0.25576" units="cm"/>
      <inkml:brushProperty name="height" value="0.25576" units="cm"/>
      <inkml:brushProperty name="color" value="#FFFF00"/>
      <inkml:brushProperty name="transparency" value="114"/>
    </inkml:brush>
  </inkml:definitions>
  <inkml:trace contextRef="#ctx0" brushRef="#br0">3 0 24575,'54'0'0,"28"6"0,-20 5 0,5 6 0,15 8 0,2 7 0,-23-4 0,2 2 0,-3 4 0,2 4 0,-2 2 0,-2 3-209,-1 1 0,-2 3 0,-2 2 209,0 3 0,-1 4 0,-2 0 0,0 4 0,0 2 0,-2 0-2158,2 6 1,0 2-1,0 1 2158,-2 2 0,0-1 0,-2 3-1478,-3 0 1,-1 0 0,-2 0 1477,-2-1 0,-3 1 0,-1 0-75,-3-4 0,-3 2 0,-3 0 75,-1-3 0,-3 2 0,0-1 0,-3 0 0,0-1 0,-2-1 0,4 32 0,-2-4 102,-4-5 1,-2-2-103,-2-8 0,-3-2 2211,-2-10 1,-2-1-2212,0-8 0,-1-2 6613,0 38-6613,-2-21 516,0-16-516,-1-10 0,-1-10 0,0-10 0,0-10 0,2-6 0,0-8 0,3-10 0,10-14 0,15-17 0,16-17 0,19-19 0,-28 30 0,2 0 0,0 0 0,0 0 0,28-33 0,-16 20 0,-16 18 0,-14 16 0,-12 10 0,-13 16 0,-12 11 0,-16 15 0,-10 12 0,-4 6 0,2 0 0,8-4 0,10-8 0,5-8 0,5-6 0,4-4 0,3-3 0,2-2 0,1-1 0,1-1 0,2-3 0,-1-2 0,2-1 0,1-5 0,-1 0 0,0-2 0,0 1 0,-1 2 0,2 1 0,0 1 0,1 1 0,-1 2 0,-3 2 0,1-1 0,0 1 0,1 0 0,-1-1 0,0 0 0,-3 3 0,4-6 0,-3 4 0,4-7 0,0 4 0,0-4 0,1 2 0,0-1 0,1-1 0,-1 1 0,1-2 0,-1 0 0,1 1 0,-2-2 0,1 1 0,-1-4 0,-4-9 0,-4-18 0,-6-24 0,-11-22 0,6 27 0,-4-2 0,-5-5 0,-6-2 0,-4 0 0,-3 1 0,-3-2 0,-1 3 0,4 6 0,0 3 0,5 7 0,1 2 0,-24-18 0,21 20 0,15 17 0,10 7 0,10 4 0,3 2 0,3 2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01:33:28.802"/>
    </inkml:context>
    <inkml:brush xml:id="br0">
      <inkml:brushProperty name="width" value="0.21167" units="cm"/>
      <inkml:brushProperty name="height" value="0.4233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1110 1272,'0'-91,"4"7,7-3,8-28,8-5,-2 26,6-3,3 6,-1 20,3 5,2 2,2 10,-3 14,0 4,2 4,2 5,-1 3,-2 3,0 2,0 4,1 3,0 3,1 6,2 6,1 3,0 6,1 3,-1 7,0 8,-6 0,0 3,2 8,-2 2,0 5,0 4,-2 2,0 10,0 1,0 4,-2 4,0 6,-1 1,-1 5,1 6,-2 5,0 6,-1 1,-2 6,0 1,-2-1,-1 6,0 5,-2 1,-1 5,0-2,-1 0,-3 5,1-5,-2 4,-2 0,2-1,-4 4,2-3,-3 3,1-7,-2 4,0 0,0-1,-3 5,0-5,-1 0,-1 17,-1 2,-1 0,-3-3,0 0,-3 0,-2-2,-1-5,-2 2,-1-5,-3 0,-1 2,-2-17,0 1,-4-1,0 1,-2-3,0-4,-3 0,2-10,-2-3,0-2,-1 2,-1-5,-2-1,0-2,0-1,-3-3,0-2,-1 1,-2-4,0-3,0-3,-1 1,-1-8,-2-2,0 0,-2-7,1 2,-2-7,1-1,-2-5,0-1,4-12,0 1,-1-2,0-5,-1-3,0 0,0-5,0-1,0-3,-2 0,1-3,-2-3,1-3,-1 1,1-7,-1 0,1-3,0-3,0-4,1-2,-1-3,0 0,2-3,-3-6,4 0,-3-1,2-5,-2-3,0-3,0-5,0-2,1-5,1 0,1-4,1-2,-3-10,1-7,0-2,2-2,1-4,0-4,3 1,2 0,1-2,1-6,1 0,1-1,2-3,0-4,-1-14,2 0,1-5,3-4,0-2,2-1,2-6,0-5,3-4,1-2,3-1,1 0,4 10,2 2,1-2,2-1,2-5,0 5,3-3,1 10,2-1,0-4,2 4,1-4,0 3,3 1,-1 1,2-1,0 0,2 1,1 2,-1 0,3 1,1 5,-1-1,2 4,2 0,0-2,1 8,0-3,2 5,0 1,0 0,-1 4,0 6,2-1,-1 0,1 2,0 4,1 3,-1-1,3-2,0 3,1 3,1-1,-2 4,2 7,0-1,2-7,1 4,1 7,-1-1,0 8,1 1,1 4,0 5,0 4,-1 5,-1 7,3-2,-1 8,-2 6,1 6,3-1,-2 13,-1 3,-4 6,-2 3,-1 7,9 11,-3 9,-3 3,-2 11,-6 2,-3-1,11 34,-11-21,-10-18,-4-9,-4-16,-3-9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US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C72B-3EAC-D04F-71A6-83875611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BA8F6-754C-2352-DCC2-EC1A7794D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2B53F-3D05-3B5C-9118-53FD783C5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98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93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74D6C-9094-54CA-D7E1-3B982CDD5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B9E1C-D6D4-2811-9561-CA9F60BBA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D971B-17FA-1FE1-D760-CCB3ED0F4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00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2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D2AC5-4B08-B16E-6A33-F4174101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5CF8A9-1268-85D9-19C2-B8B67F989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91EB9-B7A7-CD90-E663-265078962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304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9BC0-8740-5732-41A4-EBA7C212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A5008-CF54-EBFC-CF94-42A3391AA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6BA0F-D275-F82D-0953-BE684E576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3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C3221-8D3A-8D1C-E175-5DB5E3E5A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4A39B-5817-2ECB-2FA7-A70C3FA25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BAF82-40B4-BA1B-F819-4B44F95FE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FAC70-DC97-3800-A0AE-F948E0F6E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2F1DB-D177-834C-BCF5-917CB9A4C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4E6A5-4785-E087-7C93-EB848420F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671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1FB8C-032D-792C-E63A-7644DA9B0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25D09-3347-ACA5-9902-BAB2F442D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54BA3-0130-AF3C-2DB1-E60506943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803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77151-A6FB-5DDD-8E5C-521A3763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85CB7-A239-BFCB-185F-8DBCC8D26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71454-E731-A6D1-0A6A-09BF74A9C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76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>
              <a:latin typeface="+mn-lt"/>
              <a:ea typeface="Calibri"/>
              <a:cs typeface="Calibri"/>
            </a:endParaRPr>
          </a:p>
          <a:p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096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9490C-54A8-D4FD-9137-6453631A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0A142-CE5D-9609-331F-ED9B516A3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4BC52-FA8C-8886-BD9E-8728CF492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i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62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CF09-80E7-2956-65AE-54E3A6F6F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A38F5-D531-FA3C-BD13-4A0F6F291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D50FD-9119-E921-336A-352BD54F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737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04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21AA0-4639-2942-B18C-93BAFDBFE91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5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>
              <a:latin typeface="Arial"/>
              <a:ea typeface="Calibri"/>
              <a:cs typeface="Arial"/>
            </a:endParaRPr>
          </a:p>
          <a:p>
            <a:endParaRPr lang="en-AU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0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B554-6DCD-A41C-BA49-A92D5512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14024-5D3C-08CE-2405-EF0B8C7F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30FFB-5222-D004-39CD-4070C3D0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78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6EF8-518B-A0D2-12BA-DE6235D4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8756A-5D6C-0C45-D382-57522FED9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016B6-D8E7-7AAA-4A58-0FD676FC2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6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ea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2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ea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30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7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D8FF139-AD7F-516F-3286-E0E6E414D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630" y="2052693"/>
            <a:ext cx="495356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Music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939065EA-376E-5125-91DE-4775AB8F61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629" y="2850820"/>
            <a:ext cx="4953569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3456159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5–6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FFD2F-F501-4557-89AB-EB0363A2F646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E381BA-CC9E-FED7-1198-3669F6FA0DA3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19057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267485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3.mp3"/><Relationship Id="rId7" Type="http://schemas.openxmlformats.org/officeDocument/2006/relationships/image" Target="../media/image40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4.xml"/><Relationship Id="rId4" Type="http://schemas.microsoft.com/office/2007/relationships/media" Target="../media/media14.mp3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12" Type="http://schemas.openxmlformats.org/officeDocument/2006/relationships/image" Target="../media/image42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microsoft.com/office/2007/relationships/media" Target="../media/media17.mp3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7.png"/><Relationship Id="rId18" Type="http://schemas.openxmlformats.org/officeDocument/2006/relationships/customXml" Target="../ink/ink4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46.png"/><Relationship Id="rId7" Type="http://schemas.openxmlformats.org/officeDocument/2006/relationships/image" Target="../media/image25.png"/><Relationship Id="rId12" Type="http://schemas.openxmlformats.org/officeDocument/2006/relationships/image" Target="../media/image44.png"/><Relationship Id="rId17" Type="http://schemas.openxmlformats.org/officeDocument/2006/relationships/image" Target="../media/image45.png"/><Relationship Id="rId25" Type="http://schemas.openxmlformats.org/officeDocument/2006/relationships/customXml" Target="../ink/ink8.xml"/><Relationship Id="rId2" Type="http://schemas.microsoft.com/office/2007/relationships/media" Target="../media/media18.mp3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customXml" Target="../ink/ink2.xml"/><Relationship Id="rId24" Type="http://schemas.openxmlformats.org/officeDocument/2006/relationships/image" Target="../media/image47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23" Type="http://schemas.openxmlformats.org/officeDocument/2006/relationships/customXml" Target="../ink/ink7.xml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3.png"/><Relationship Id="rId14" Type="http://schemas.openxmlformats.org/officeDocument/2006/relationships/image" Target="../media/image28.png"/><Relationship Id="rId22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image" Target="../media/image50.png"/><Relationship Id="rId26" Type="http://schemas.openxmlformats.org/officeDocument/2006/relationships/image" Target="../media/image32.png"/><Relationship Id="rId3" Type="http://schemas.microsoft.com/office/2007/relationships/media" Target="../media/media20.mp3"/><Relationship Id="rId21" Type="http://schemas.openxmlformats.org/officeDocument/2006/relationships/customXml" Target="../ink/ink13.xml"/><Relationship Id="rId7" Type="http://schemas.openxmlformats.org/officeDocument/2006/relationships/image" Target="../media/image23.png"/><Relationship Id="rId12" Type="http://schemas.openxmlformats.org/officeDocument/2006/relationships/image" Target="../media/image48.png"/><Relationship Id="rId17" Type="http://schemas.openxmlformats.org/officeDocument/2006/relationships/customXml" Target="../ink/ink12.xml"/><Relationship Id="rId25" Type="http://schemas.openxmlformats.org/officeDocument/2006/relationships/customXml" Target="../ink/ink15.xml"/><Relationship Id="rId33" Type="http://schemas.openxmlformats.org/officeDocument/2006/relationships/customXml" Target="../ink/ink20.xml"/><Relationship Id="rId2" Type="http://schemas.microsoft.com/office/2007/relationships/media" Target="../media/media19.mp3"/><Relationship Id="rId16" Type="http://schemas.openxmlformats.org/officeDocument/2006/relationships/customXml" Target="../ink/ink11.xml"/><Relationship Id="rId20" Type="http://schemas.openxmlformats.org/officeDocument/2006/relationships/image" Target="../media/image29.png"/><Relationship Id="rId29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9.xml"/><Relationship Id="rId11" Type="http://schemas.openxmlformats.org/officeDocument/2006/relationships/customXml" Target="../ink/ink9.xml"/><Relationship Id="rId24" Type="http://schemas.openxmlformats.org/officeDocument/2006/relationships/image" Target="../media/image52.png"/><Relationship Id="rId32" Type="http://schemas.openxmlformats.org/officeDocument/2006/relationships/customXml" Target="../ink/ink19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23" Type="http://schemas.openxmlformats.org/officeDocument/2006/relationships/customXml" Target="../ink/ink14.xml"/><Relationship Id="rId28" Type="http://schemas.openxmlformats.org/officeDocument/2006/relationships/customXml" Target="../ink/ink17.xml"/><Relationship Id="rId10" Type="http://schemas.openxmlformats.org/officeDocument/2006/relationships/image" Target="../media/image26.png"/><Relationship Id="rId19" Type="http://schemas.openxmlformats.org/officeDocument/2006/relationships/image" Target="../media/image28.png"/><Relationship Id="rId31" Type="http://schemas.openxmlformats.org/officeDocument/2006/relationships/image" Target="../media/image54.png"/><Relationship Id="rId4" Type="http://schemas.microsoft.com/office/2007/relationships/media" Target="../media/media21.mp3"/><Relationship Id="rId9" Type="http://schemas.openxmlformats.org/officeDocument/2006/relationships/image" Target="../media/image25.png"/><Relationship Id="rId14" Type="http://schemas.openxmlformats.org/officeDocument/2006/relationships/image" Target="../media/image49.png"/><Relationship Id="rId22" Type="http://schemas.openxmlformats.org/officeDocument/2006/relationships/image" Target="../media/image51.png"/><Relationship Id="rId27" Type="http://schemas.openxmlformats.org/officeDocument/2006/relationships/customXml" Target="../ink/ink16.xml"/><Relationship Id="rId30" Type="http://schemas.openxmlformats.org/officeDocument/2006/relationships/customXml" Target="../ink/ink18.xml"/><Relationship Id="rId8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customXml" Target="../ink/ink21.xml"/><Relationship Id="rId17" Type="http://schemas.openxmlformats.org/officeDocument/2006/relationships/customXml" Target="../ink/ink24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42.png"/><Relationship Id="rId5" Type="http://schemas.openxmlformats.org/officeDocument/2006/relationships/image" Target="../media/image25.png"/><Relationship Id="rId15" Type="http://schemas.openxmlformats.org/officeDocument/2006/relationships/customXml" Target="../ink/ink23.xml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customXml" Target="../ink/ink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customXml" Target="../ink/ink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customXml" Target="../ink/ink25.xml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microsoft.com/office/2007/relationships/media" Target="../media/media7.mp3"/><Relationship Id="rId12" Type="http://schemas.microsoft.com/office/2007/relationships/media" Target="../media/media10.mp3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microsoft.com/office/2007/relationships/media" Target="../media/media9.mp3"/><Relationship Id="rId24" Type="http://schemas.openxmlformats.org/officeDocument/2006/relationships/image" Target="../media/image32.png"/><Relationship Id="rId5" Type="http://schemas.microsoft.com/office/2007/relationships/media" Target="../media/media5.mp3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audio" Target="../media/media8.mp3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microsoft.com/office/2007/relationships/media" Target="../media/media8.mp3"/><Relationship Id="rId14" Type="http://schemas.openxmlformats.org/officeDocument/2006/relationships/notesSlide" Target="../notesSlides/notesSlide8.xml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/>
              <a:t>Version 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5AE9E2-9B54-52AE-36A2-3D5FED3D75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40625" y="2848489"/>
            <a:ext cx="4964472" cy="869764"/>
          </a:xfrm>
        </p:spPr>
        <p:txBody>
          <a:bodyPr lIns="0" tIns="45720" rIns="91440" bIns="45720" anchor="t">
            <a:noAutofit/>
          </a:bodyPr>
          <a:lstStyle/>
          <a:p>
            <a:r>
              <a:rPr lang="en-US" sz="4800"/>
              <a:t>Jazz Music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CD1DE5-37C5-1E35-5DE9-731AE0EF3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9351" y="5217781"/>
            <a:ext cx="4965021" cy="555625"/>
          </a:xfrm>
        </p:spPr>
        <p:txBody>
          <a:bodyPr lIns="91440" tIns="45720" rIns="91440" bIns="45720" anchor="t"/>
          <a:lstStyle/>
          <a:p>
            <a:r>
              <a:rPr lang="en-US" sz="3600"/>
              <a:t>What's Jazz?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6AFE1A8-3F9D-1D03-30B7-C2FDE9DB61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9" r="28009"/>
          <a:stretch/>
        </p:blipFill>
        <p:spPr/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B4C24C-F558-F677-F34E-3F88466FBE6B}"/>
              </a:ext>
            </a:extLst>
          </p:cNvPr>
          <p:cNvSpPr>
            <a:spLocks noGrp="1"/>
          </p:cNvSpPr>
          <p:nvPr/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/>
              <a:t>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42E5D-288A-3D7F-77BB-A2483261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CF545-B9D6-A13A-ADD7-17AC7CD6A8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Unique Characteristics of Jazz</a:t>
            </a:r>
          </a:p>
        </p:txBody>
      </p:sp>
      <p:pic>
        <p:nvPicPr>
          <p:cNvPr id="19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75050878-8F09-7834-805E-0A30D07BE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90" y="1268413"/>
            <a:ext cx="8230446" cy="46296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2C278FE-C263-9B5B-0007-0F6C8DF9E0E5}"/>
              </a:ext>
            </a:extLst>
          </p:cNvPr>
          <p:cNvGrpSpPr/>
          <p:nvPr/>
        </p:nvGrpSpPr>
        <p:grpSpPr>
          <a:xfrm>
            <a:off x="431800" y="1268413"/>
            <a:ext cx="3142673" cy="1162605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061044-DAAA-5693-60C5-8FEA45013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88D330-5B06-A99B-502B-28BD0E53F7D9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instruments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5806BF-B2F8-4598-7C14-CE1435D37F77}"/>
              </a:ext>
            </a:extLst>
          </p:cNvPr>
          <p:cNvGrpSpPr/>
          <p:nvPr/>
        </p:nvGrpSpPr>
        <p:grpSpPr>
          <a:xfrm>
            <a:off x="5512458" y="1201812"/>
            <a:ext cx="3142673" cy="1162605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96ADA3-19DB-BBB8-9742-E5C55E11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AD1F96-89F0-9CCA-9F0C-1D2DC5F29C1E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swing rhythms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9E3141-2F53-6236-26E7-E82946603A5F}"/>
              </a:ext>
            </a:extLst>
          </p:cNvPr>
          <p:cNvGrpSpPr/>
          <p:nvPr/>
        </p:nvGrpSpPr>
        <p:grpSpPr>
          <a:xfrm>
            <a:off x="431800" y="4735434"/>
            <a:ext cx="3142673" cy="1162605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0C94B0-1B70-9714-CBCE-116DF8C4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2954F1-F3FE-953E-C550-329F81B8A163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solos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251EB9-D039-1802-977C-97212A33ABD1}"/>
              </a:ext>
            </a:extLst>
          </p:cNvPr>
          <p:cNvGrpSpPr/>
          <p:nvPr/>
        </p:nvGrpSpPr>
        <p:grpSpPr>
          <a:xfrm>
            <a:off x="5533015" y="4649204"/>
            <a:ext cx="3142673" cy="1162605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62302DA-55C6-215F-80F6-7A39109CD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2AF6C1-B5D9-47E5-C8C9-6C606440EB53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call and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6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hild wearing headphones and walking&#10;&#10;AI-generated content may be incorrect.">
            <a:extLst>
              <a:ext uri="{FF2B5EF4-FFF2-40B4-BE49-F238E27FC236}">
                <a16:creationId xmlns:a16="http://schemas.microsoft.com/office/drawing/2014/main" id="{051F5822-CAC5-8059-29FA-D6B9E391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21" y="1268413"/>
            <a:ext cx="3289440" cy="4934161"/>
          </a:xfrm>
          <a:prstGeom prst="rect">
            <a:avLst/>
          </a:prstGeom>
        </p:spPr>
      </p:pic>
      <p:pic>
        <p:nvPicPr>
          <p:cNvPr id="23" name="Picture 22" descr="A child wearing headphones and running&#10;&#10;AI-generated content may be incorrect.">
            <a:extLst>
              <a:ext uri="{FF2B5EF4-FFF2-40B4-BE49-F238E27FC236}">
                <a16:creationId xmlns:a16="http://schemas.microsoft.com/office/drawing/2014/main" id="{026CE783-D012-7695-D2F8-0A7D722FD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07" y="1268413"/>
            <a:ext cx="3289440" cy="49341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0D67E-CB29-68D9-44BE-FA99AEABD9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Characteristic #2 – Swing Rhythms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DC1A9A-250F-3C0E-E3CB-E8A37747FD47}"/>
              </a:ext>
            </a:extLst>
          </p:cNvPr>
          <p:cNvSpPr>
            <a:spLocks noChangeAspect="1"/>
          </p:cNvSpPr>
          <p:nvPr/>
        </p:nvSpPr>
        <p:spPr>
          <a:xfrm>
            <a:off x="1408678" y="5768788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1292DE-9570-897A-9248-49DA3A8D78C0}"/>
              </a:ext>
            </a:extLst>
          </p:cNvPr>
          <p:cNvSpPr>
            <a:spLocks noChangeAspect="1"/>
          </p:cNvSpPr>
          <p:nvPr/>
        </p:nvSpPr>
        <p:spPr>
          <a:xfrm>
            <a:off x="1909449" y="5770799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FB9BF6-A20D-9CD7-B902-D47782FC4F5E}"/>
              </a:ext>
            </a:extLst>
          </p:cNvPr>
          <p:cNvSpPr>
            <a:spLocks noChangeAspect="1"/>
          </p:cNvSpPr>
          <p:nvPr/>
        </p:nvSpPr>
        <p:spPr>
          <a:xfrm>
            <a:off x="2396039" y="5770799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75E699-C2AD-F039-5DEA-6EB855A8D3A8}"/>
              </a:ext>
            </a:extLst>
          </p:cNvPr>
          <p:cNvSpPr>
            <a:spLocks noChangeAspect="1"/>
          </p:cNvSpPr>
          <p:nvPr/>
        </p:nvSpPr>
        <p:spPr>
          <a:xfrm>
            <a:off x="2894186" y="5768788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7AA2A6-1224-A726-5717-0913CA6C56B6}"/>
              </a:ext>
            </a:extLst>
          </p:cNvPr>
          <p:cNvSpPr>
            <a:spLocks/>
          </p:cNvSpPr>
          <p:nvPr/>
        </p:nvSpPr>
        <p:spPr>
          <a:xfrm>
            <a:off x="5493085" y="5768788"/>
            <a:ext cx="5760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226E7A-E55E-CBA7-D256-E048DFE5D116}"/>
              </a:ext>
            </a:extLst>
          </p:cNvPr>
          <p:cNvSpPr>
            <a:spLocks noChangeAspect="1"/>
          </p:cNvSpPr>
          <p:nvPr/>
        </p:nvSpPr>
        <p:spPr>
          <a:xfrm>
            <a:off x="6280552" y="5761059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37D0D1-CCFF-D140-48E1-4B7EECD2A297}"/>
              </a:ext>
            </a:extLst>
          </p:cNvPr>
          <p:cNvSpPr>
            <a:spLocks/>
          </p:cNvSpPr>
          <p:nvPr/>
        </p:nvSpPr>
        <p:spPr>
          <a:xfrm>
            <a:off x="6776419" y="5761059"/>
            <a:ext cx="5760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59874A-6997-FD35-1AE2-A55CA8B6AB52}"/>
              </a:ext>
            </a:extLst>
          </p:cNvPr>
          <p:cNvSpPr>
            <a:spLocks noChangeAspect="1"/>
          </p:cNvSpPr>
          <p:nvPr/>
        </p:nvSpPr>
        <p:spPr>
          <a:xfrm>
            <a:off x="7563886" y="5761059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C487-3B83-FF8A-E6BB-666B70640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C3A8DC56-E7F1-C938-ABA2-FE02B6505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3CE7FE62-BB2B-2FDF-50D2-B26C61D50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267EC63B-B309-6F61-D6D1-CB1A5724D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56960059-8440-8418-84FE-5D1EDF8FCA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2C3AD4DB-BA4D-B87F-5D8E-998A0EB346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F85584AF-C622-5A75-2C8C-F9F835B63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084DEFFB-FF5E-3E2B-3A57-0B58DAD4F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5CC1D727-C54C-E5A5-602B-1C489C92A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39D320E-02A1-6A3B-085A-7CBBF401CF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19" name="Picture 18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40429E63-6CC8-EE43-B488-216CBFB56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4" y="2852629"/>
            <a:ext cx="1236042" cy="2778705"/>
          </a:xfrm>
          <a:prstGeom prst="rect">
            <a:avLst/>
          </a:prstGeom>
        </p:spPr>
      </p:pic>
      <p:pic>
        <p:nvPicPr>
          <p:cNvPr id="3" name="swing rhythm">
            <a:hlinkClick r:id="" action="ppaction://media"/>
            <a:extLst>
              <a:ext uri="{FF2B5EF4-FFF2-40B4-BE49-F238E27FC236}">
                <a16:creationId xmlns:a16="http://schemas.microsoft.com/office/drawing/2014/main" id="{79ABC3C5-6E75-B947-51D9-678D3A1712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421.819"/>
                  <p14:fade out="2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D719DA-0AD2-DFFD-73A8-027BBD260B47}"/>
              </a:ext>
            </a:extLst>
          </p:cNvPr>
          <p:cNvSpPr>
            <a:spLocks/>
          </p:cNvSpPr>
          <p:nvPr/>
        </p:nvSpPr>
        <p:spPr>
          <a:xfrm>
            <a:off x="3346258" y="6389152"/>
            <a:ext cx="5760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809984-5D53-8761-3403-0C515DF55FB2}"/>
              </a:ext>
            </a:extLst>
          </p:cNvPr>
          <p:cNvSpPr>
            <a:spLocks noChangeAspect="1"/>
          </p:cNvSpPr>
          <p:nvPr/>
        </p:nvSpPr>
        <p:spPr>
          <a:xfrm>
            <a:off x="4133725" y="6381423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9CD342-318F-9B0B-77CF-AE3EC0A09FB4}"/>
              </a:ext>
            </a:extLst>
          </p:cNvPr>
          <p:cNvSpPr>
            <a:spLocks/>
          </p:cNvSpPr>
          <p:nvPr/>
        </p:nvSpPr>
        <p:spPr>
          <a:xfrm>
            <a:off x="4629592" y="6381423"/>
            <a:ext cx="5760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6D7BED-2B74-32E0-89C0-CE2924B95E63}"/>
              </a:ext>
            </a:extLst>
          </p:cNvPr>
          <p:cNvSpPr>
            <a:spLocks noChangeAspect="1"/>
          </p:cNvSpPr>
          <p:nvPr/>
        </p:nvSpPr>
        <p:spPr>
          <a:xfrm>
            <a:off x="5417059" y="6381423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134C2-7CE9-EF9F-6182-8AD49A9276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Identifying Swing Rhythms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0858D-E27F-CCD7-E8F1-3CA7D209B99B}"/>
              </a:ext>
            </a:extLst>
          </p:cNvPr>
          <p:cNvGrpSpPr/>
          <p:nvPr/>
        </p:nvGrpSpPr>
        <p:grpSpPr>
          <a:xfrm>
            <a:off x="743521" y="1268413"/>
            <a:ext cx="3289440" cy="4934161"/>
            <a:chOff x="743521" y="1268413"/>
            <a:chExt cx="3289440" cy="4934161"/>
          </a:xfrm>
        </p:grpSpPr>
        <p:pic>
          <p:nvPicPr>
            <p:cNvPr id="14" name="Picture 13" descr="A child wearing headphones and walking&#10;&#10;AI-generated content may be incorrect.">
              <a:extLst>
                <a:ext uri="{FF2B5EF4-FFF2-40B4-BE49-F238E27FC236}">
                  <a16:creationId xmlns:a16="http://schemas.microsoft.com/office/drawing/2014/main" id="{29551E10-6EA0-CA13-2573-9E8C81B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521" y="1268413"/>
              <a:ext cx="3289440" cy="4934161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BA6ECF-7935-62E3-4BBA-5455B21DC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8678" y="5768788"/>
              <a:ext cx="2844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3BE827-A8CA-BF38-D3AA-D934D2689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9449" y="5770799"/>
              <a:ext cx="2844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E7ECC0F-5446-6A64-45D8-687B910614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6039" y="5770799"/>
              <a:ext cx="2844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55FECB-D7DC-6A6D-8C7A-BEF2CF2AEB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4186" y="5768788"/>
              <a:ext cx="2844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104E8C-20D1-CAE1-0C7E-76A579A90FAC}"/>
              </a:ext>
            </a:extLst>
          </p:cNvPr>
          <p:cNvGrpSpPr/>
          <p:nvPr/>
        </p:nvGrpSpPr>
        <p:grpSpPr>
          <a:xfrm>
            <a:off x="5043507" y="1268413"/>
            <a:ext cx="3289440" cy="4934161"/>
            <a:chOff x="5043507" y="1268413"/>
            <a:chExt cx="3289440" cy="4934161"/>
          </a:xfrm>
        </p:grpSpPr>
        <p:pic>
          <p:nvPicPr>
            <p:cNvPr id="15" name="Picture 14" descr="A child wearing headphones and running&#10;&#10;AI-generated content may be incorrect.">
              <a:extLst>
                <a:ext uri="{FF2B5EF4-FFF2-40B4-BE49-F238E27FC236}">
                  <a16:creationId xmlns:a16="http://schemas.microsoft.com/office/drawing/2014/main" id="{AC518C2C-974E-2D15-682B-601B83988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507" y="1268413"/>
              <a:ext cx="3289440" cy="493416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ABF5A2-10F4-9FA7-7DAB-0EA65DF8B676}"/>
                </a:ext>
              </a:extLst>
            </p:cNvPr>
            <p:cNvSpPr>
              <a:spLocks/>
            </p:cNvSpPr>
            <p:nvPr/>
          </p:nvSpPr>
          <p:spPr>
            <a:xfrm>
              <a:off x="5493085" y="5768788"/>
              <a:ext cx="5760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E0F738-BA0A-E92C-1A76-1D5EE5EE8F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80552" y="5761059"/>
              <a:ext cx="2844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847A130-872B-23FD-F4FC-EAF3F9447E30}"/>
                </a:ext>
              </a:extLst>
            </p:cNvPr>
            <p:cNvSpPr>
              <a:spLocks/>
            </p:cNvSpPr>
            <p:nvPr/>
          </p:nvSpPr>
          <p:spPr>
            <a:xfrm>
              <a:off x="6776419" y="5761059"/>
              <a:ext cx="5760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DDDE037-462D-43CA-D91D-4EEF89BC0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3886" y="5761059"/>
              <a:ext cx="284400" cy="284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26" name="steady-soft-piano-with-airy-pads-and-lo-fi-beat-creating-cozy-cafe-408019">
            <a:hlinkClick r:id="" action="ppaction://media"/>
            <a:extLst>
              <a:ext uri="{FF2B5EF4-FFF2-40B4-BE49-F238E27FC236}">
                <a16:creationId xmlns:a16="http://schemas.microsoft.com/office/drawing/2014/main" id="{92F7DB74-B4BC-E77B-042E-7867D97F13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38.3523" end="95677.72380000001"/>
                  <p14:fade in="25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7486" y="68344"/>
            <a:ext cx="812800" cy="812800"/>
          </a:xfrm>
          <a:prstGeom prst="rect">
            <a:avLst/>
          </a:prstGeom>
        </p:spPr>
      </p:pic>
      <p:pic>
        <p:nvPicPr>
          <p:cNvPr id="28" name="upbeat-jazz-music-349645">
            <a:hlinkClick r:id="" action="ppaction://media"/>
            <a:extLst>
              <a:ext uri="{FF2B5EF4-FFF2-40B4-BE49-F238E27FC236}">
                <a16:creationId xmlns:a16="http://schemas.microsoft.com/office/drawing/2014/main" id="{7F9D886D-6A06-3E97-F1BD-9FF88198F2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4974.46679999999"/>
                  <p14:fade out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5227" y="68344"/>
            <a:ext cx="812800" cy="812800"/>
          </a:xfrm>
          <a:prstGeom prst="rect">
            <a:avLst/>
          </a:prstGeom>
        </p:spPr>
      </p:pic>
      <p:pic>
        <p:nvPicPr>
          <p:cNvPr id="29" name="swinging-electro-swing-funny-catchy-151280">
            <a:hlinkClick r:id="" action="ppaction://media"/>
            <a:extLst>
              <a:ext uri="{FF2B5EF4-FFF2-40B4-BE49-F238E27FC236}">
                <a16:creationId xmlns:a16="http://schemas.microsoft.com/office/drawing/2014/main" id="{C0DAAB44-EB24-35B5-E1D0-B2DADF4656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14571.9672"/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6568" y="125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91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9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AE5DC-773C-63FF-77F5-C8A05E485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6EFF3-4682-AD45-89BD-2DC178F590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Unique Characteristics of Jazz</a:t>
            </a:r>
          </a:p>
        </p:txBody>
      </p:sp>
      <p:pic>
        <p:nvPicPr>
          <p:cNvPr id="19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147A7CD1-11F8-18F5-92B7-1C445046C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90" y="1268413"/>
            <a:ext cx="8230446" cy="46296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396DEC1-6C8B-D235-91BF-F375CE42607D}"/>
              </a:ext>
            </a:extLst>
          </p:cNvPr>
          <p:cNvGrpSpPr/>
          <p:nvPr/>
        </p:nvGrpSpPr>
        <p:grpSpPr>
          <a:xfrm>
            <a:off x="431800" y="1268413"/>
            <a:ext cx="3142673" cy="1162605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12E399-AF39-9D47-FD15-C3CB4BCA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275ABB-1011-0477-4757-9E0159C85BC6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instruments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5F0AD4-B7F2-3346-3722-94D8FE631E25}"/>
              </a:ext>
            </a:extLst>
          </p:cNvPr>
          <p:cNvGrpSpPr/>
          <p:nvPr/>
        </p:nvGrpSpPr>
        <p:grpSpPr>
          <a:xfrm>
            <a:off x="5512458" y="1201812"/>
            <a:ext cx="3142673" cy="1162605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2CD1BC-AF05-D67A-BC76-6F78D323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DB65D7-5E98-46CA-884A-E8D27CDE76F4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swing rhythms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28A561-2F39-CC89-8388-BE8234F402B4}"/>
              </a:ext>
            </a:extLst>
          </p:cNvPr>
          <p:cNvGrpSpPr/>
          <p:nvPr/>
        </p:nvGrpSpPr>
        <p:grpSpPr>
          <a:xfrm>
            <a:off x="431800" y="4735434"/>
            <a:ext cx="3142673" cy="1162605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B3D470-8750-159B-6BAD-5BF0B036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21EFA0-E831-B291-9CAE-97163CC6A339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solos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0499F6-7918-BA97-E13D-60E9EA26C23F}"/>
              </a:ext>
            </a:extLst>
          </p:cNvPr>
          <p:cNvGrpSpPr/>
          <p:nvPr/>
        </p:nvGrpSpPr>
        <p:grpSpPr>
          <a:xfrm>
            <a:off x="5533015" y="4649204"/>
            <a:ext cx="3142673" cy="1162605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4DAD1CB-A227-169E-2EAA-4D729B523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D1684D-D292-3FA4-31DD-CCE40145E5A9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call and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1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845A-B78D-937B-6545-D752EFA48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398A5451-1A82-3804-89C5-504CB3DD9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62BE33E5-71B3-A6BE-6DF3-5E406E9B2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0653BD46-BAF0-16DA-375C-1868F03EC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5BFAF68A-9D9E-46F8-52E0-93F8BA8A6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1B065DD4-91FB-0FC3-2712-AB7C5B8BD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E40CABB5-010E-844D-19E3-9262CC019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65034E7F-B556-0190-FD4C-A2F1B03F6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510C6902-160D-EABB-017F-5678C1761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7FEC97-1DDA-5B44-D9C0-327BEA37E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19" name="Picture 18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583CE7D3-997B-4B48-C304-4E41AE726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6" y="2852625"/>
            <a:ext cx="1236044" cy="2778709"/>
          </a:xfrm>
          <a:prstGeom prst="rect">
            <a:avLst/>
          </a:prstGeom>
        </p:spPr>
      </p:pic>
      <p:pic>
        <p:nvPicPr>
          <p:cNvPr id="8" name="Picture 7" descr="A bright light shining on a black background&#10;&#10;AI-generated content may be incorrect.">
            <a:extLst>
              <a:ext uri="{FF2B5EF4-FFF2-40B4-BE49-F238E27FC236}">
                <a16:creationId xmlns:a16="http://schemas.microsoft.com/office/drawing/2014/main" id="{CF1F2FE5-A211-0B6A-06D8-1B798F529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9" y="-38595"/>
            <a:ext cx="4084021" cy="6181638"/>
          </a:xfrm>
          <a:prstGeom prst="rect">
            <a:avLst/>
          </a:prstGeom>
        </p:spPr>
      </p:pic>
      <p:pic>
        <p:nvPicPr>
          <p:cNvPr id="9" name="guitar-jazz-400-335214">
            <a:hlinkClick r:id="" action="ppaction://media"/>
            <a:extLst>
              <a:ext uri="{FF2B5EF4-FFF2-40B4-BE49-F238E27FC236}">
                <a16:creationId xmlns:a16="http://schemas.microsoft.com/office/drawing/2014/main" id="{030037AE-04B7-269E-AFE2-5F959D9BEB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7561.8508"/>
                  <p14:fade out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3" y="3175"/>
            <a:ext cx="812800" cy="812800"/>
          </a:xfrm>
          <a:prstGeom prst="rect">
            <a:avLst/>
          </a:prstGeom>
        </p:spPr>
      </p:pic>
      <p:pic>
        <p:nvPicPr>
          <p:cNvPr id="10" name="Picture 9" descr="A bright light shining on a black background&#10;&#10;AI-generated content may be incorrect.">
            <a:extLst>
              <a:ext uri="{FF2B5EF4-FFF2-40B4-BE49-F238E27FC236}">
                <a16:creationId xmlns:a16="http://schemas.microsoft.com/office/drawing/2014/main" id="{27310338-A9E3-568E-6D2B-F4F595E0CD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20" y="-38595"/>
            <a:ext cx="4084021" cy="61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AF15-FA05-EE37-8645-4215479A8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93E7F272-64B0-265B-AE2B-FEC8D98A3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8BCAFCE8-00E0-AC20-F23E-B8B622765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25FD6C42-DB4F-EF90-8C60-BD0795B93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2DB4997C-43ED-AEF8-66E5-D7308E3A0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FF2BA878-5D09-1E90-D8F0-88E2E8077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6B0D2A0F-EB5D-10D1-776F-B1103D898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95538758-439F-EF39-847B-37F2C72E1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D2895675-9C18-54B1-3C71-6045FF8C37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A96830-08C0-39A3-2274-E9EF91A991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19" name="Picture 18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B3383A4A-853B-B1AE-82AA-93123B7CD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5" y="3037467"/>
            <a:ext cx="1153821" cy="2593867"/>
          </a:xfrm>
          <a:prstGeom prst="rect">
            <a:avLst/>
          </a:prstGeom>
        </p:spPr>
      </p:pic>
      <p:pic>
        <p:nvPicPr>
          <p:cNvPr id="8" name="Picture 7" descr="A bright light shining on a black background&#10;&#10;AI-generated content may be incorrect.">
            <a:extLst>
              <a:ext uri="{FF2B5EF4-FFF2-40B4-BE49-F238E27FC236}">
                <a16:creationId xmlns:a16="http://schemas.microsoft.com/office/drawing/2014/main" id="{917CEA49-46A1-0E32-FD22-A13C39FC7EA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17" y="56253"/>
            <a:ext cx="4084021" cy="6425948"/>
          </a:xfrm>
          <a:prstGeom prst="rect">
            <a:avLst/>
          </a:prstGeom>
        </p:spPr>
      </p:pic>
      <p:pic>
        <p:nvPicPr>
          <p:cNvPr id="10" name="Picture 9" descr="A bright light shining on a black background&#10;&#10;AI-generated content may be incorrect.">
            <a:extLst>
              <a:ext uri="{FF2B5EF4-FFF2-40B4-BE49-F238E27FC236}">
                <a16:creationId xmlns:a16="http://schemas.microsoft.com/office/drawing/2014/main" id="{1A53D1B8-B8F8-E5F5-5A59-67E6FE64A91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4087" y="-38595"/>
            <a:ext cx="4084021" cy="6181638"/>
          </a:xfrm>
          <a:prstGeom prst="rect">
            <a:avLst/>
          </a:prstGeom>
        </p:spPr>
      </p:pic>
      <p:pic>
        <p:nvPicPr>
          <p:cNvPr id="2" name="smooth-jazz-saxophone-solo-with-a-lofi-vibe-253950">
            <a:hlinkClick r:id="" action="ppaction://media"/>
            <a:extLst>
              <a:ext uri="{FF2B5EF4-FFF2-40B4-BE49-F238E27FC236}">
                <a16:creationId xmlns:a16="http://schemas.microsoft.com/office/drawing/2014/main" id="{6144E524-234F-16BC-6562-725FBB09DB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5.9516" end="146355.0092"/>
                  <p14:fade in="500" out="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47" y="56253"/>
            <a:ext cx="812800" cy="812800"/>
          </a:xfrm>
          <a:prstGeom prst="rect">
            <a:avLst/>
          </a:prstGeom>
        </p:spPr>
      </p:pic>
      <p:pic>
        <p:nvPicPr>
          <p:cNvPr id="3" name="piano-jazz-147-327338">
            <a:hlinkClick r:id="" action="ppaction://media"/>
            <a:extLst>
              <a:ext uri="{FF2B5EF4-FFF2-40B4-BE49-F238E27FC236}">
                <a16:creationId xmlns:a16="http://schemas.microsoft.com/office/drawing/2014/main" id="{50F21FC8-80A8-8C31-E1A6-948C7FF32E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1348.7133"/>
                  <p14:fade out="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1345" y="56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F9897-AE4A-0A8B-D1AE-FCEBD721F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BC0363-FB93-77A5-6AC5-93382A54B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Unique Characteristics of Jazz</a:t>
            </a:r>
          </a:p>
        </p:txBody>
      </p:sp>
      <p:pic>
        <p:nvPicPr>
          <p:cNvPr id="19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1A67B9BD-C933-C23B-0B70-76DCAD870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90" y="1268413"/>
            <a:ext cx="8230446" cy="46296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853170-8CD8-1829-70D4-F299C234BAEE}"/>
              </a:ext>
            </a:extLst>
          </p:cNvPr>
          <p:cNvGrpSpPr/>
          <p:nvPr/>
        </p:nvGrpSpPr>
        <p:grpSpPr>
          <a:xfrm>
            <a:off x="431800" y="1268413"/>
            <a:ext cx="3142673" cy="1162605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1076FE-AE87-6D55-2CAD-0B3ABA7C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88F793-0EFA-2F43-D824-77B591D949C2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instruments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02B372-F1B6-55BC-069F-F87879369BD7}"/>
              </a:ext>
            </a:extLst>
          </p:cNvPr>
          <p:cNvGrpSpPr/>
          <p:nvPr/>
        </p:nvGrpSpPr>
        <p:grpSpPr>
          <a:xfrm>
            <a:off x="5512458" y="1201812"/>
            <a:ext cx="3142673" cy="1162605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9FE7A9B-4EDD-9693-B0F5-2C79860A1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D2446-4043-34B6-ECD8-969583811048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swing rhythms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E24310-0160-87D1-0996-14C19266D878}"/>
              </a:ext>
            </a:extLst>
          </p:cNvPr>
          <p:cNvGrpSpPr/>
          <p:nvPr/>
        </p:nvGrpSpPr>
        <p:grpSpPr>
          <a:xfrm>
            <a:off x="431800" y="4735434"/>
            <a:ext cx="3142673" cy="1162605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E9DF22-E37D-2FF6-8912-3D66B0DC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364F8A-0B57-0188-016E-EB75AA3AB4DC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solos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FCB997-7947-2440-C68E-131AC56AA827}"/>
              </a:ext>
            </a:extLst>
          </p:cNvPr>
          <p:cNvGrpSpPr/>
          <p:nvPr/>
        </p:nvGrpSpPr>
        <p:grpSpPr>
          <a:xfrm>
            <a:off x="5533015" y="4649204"/>
            <a:ext cx="3142673" cy="1162605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8BF30DF-7E96-86F4-0380-D9D33E673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695EAF-2463-F1FD-2ADC-08C75B8137CF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call and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96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E26BB-3F66-AF48-07BC-DD3D8ED06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5B37B817-00A7-7ABA-1B52-D67DA5A41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46786AD8-2EF7-AE62-26DF-B13B08C73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A5C454C0-F420-B6FE-D1D8-D2CDE0DBF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A365FAC-7E1D-D3E9-2478-778B2F2127C6}"/>
                  </a:ext>
                </a:extLst>
              </p14:cNvPr>
              <p14:cNvContentPartPr/>
              <p14:nvPr/>
            </p14:nvContentPartPr>
            <p14:xfrm>
              <a:off x="-118066" y="2768593"/>
              <a:ext cx="2516642" cy="2315158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A365FAC-7E1D-D3E9-2478-778B2F2127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56219" y="2692285"/>
                <a:ext cx="2592588" cy="2467054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9D64AA32-8B38-5C5E-BD2F-889D2F539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A69F25B-E13E-A72F-046B-B6C807316DAB}"/>
                  </a:ext>
                </a:extLst>
              </p14:cNvPr>
              <p14:cNvContentPartPr/>
              <p14:nvPr/>
            </p14:nvContentPartPr>
            <p14:xfrm>
              <a:off x="2545906" y="2520542"/>
              <a:ext cx="1502631" cy="2805672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A69F25B-E13E-A72F-046B-B6C807316DA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07755" y="2444227"/>
                <a:ext cx="1578572" cy="2957583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92888269-2296-6F88-AAE1-B375C5C620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19B48FB2-423A-D689-4D05-6D48F32E1B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38FE0CD3-7DBD-B7E8-26B6-6E1EFD6F1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7D11A058-1EC8-1ECD-D956-D1FF21650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DB9A5D-82D7-DB20-DDD7-CF58620593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19" name="Picture 18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7963B78A-7A5E-73A1-3851-99721FF34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5" y="2876255"/>
            <a:ext cx="1225533" cy="27550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11D6FA-54D2-07C8-A6F8-4EC8B54089EB}"/>
                  </a:ext>
                </a:extLst>
              </p14:cNvPr>
              <p14:cNvContentPartPr/>
              <p14:nvPr/>
            </p14:nvContentPartPr>
            <p14:xfrm>
              <a:off x="247704" y="2192736"/>
              <a:ext cx="3506022" cy="3225327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11D6FA-54D2-07C8-A6F8-4EC8B54089E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9548" y="2116422"/>
                <a:ext cx="3581974" cy="337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0E9D9CD-CAB7-B3DC-EA2A-AD287B929E9F}"/>
                  </a:ext>
                </a:extLst>
              </p14:cNvPr>
              <p14:cNvContentPartPr/>
              <p14:nvPr/>
            </p14:nvContentPartPr>
            <p14:xfrm>
              <a:off x="5630421" y="2335286"/>
              <a:ext cx="3506022" cy="3225327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0E9D9CD-CAB7-B3DC-EA2A-AD287B929E9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92265" y="2258972"/>
                <a:ext cx="3581974" cy="3377234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ano-and-guitar-duet-dark-jazz-388575">
            <a:hlinkClick r:id="" action="ppaction://media"/>
            <a:extLst>
              <a:ext uri="{FF2B5EF4-FFF2-40B4-BE49-F238E27FC236}">
                <a16:creationId xmlns:a16="http://schemas.microsoft.com/office/drawing/2014/main" id="{60302428-B2C2-CED4-EAEB-43C7A3EC14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7.486" end="147910.473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C40C5CD-DFB2-C618-9CDA-06F99FC466D9}"/>
                  </a:ext>
                </a:extLst>
              </p14:cNvPr>
              <p14:cNvContentPartPr/>
              <p14:nvPr/>
            </p14:nvContentPartPr>
            <p14:xfrm rot="17989835" flipH="1">
              <a:off x="3877400" y="910084"/>
              <a:ext cx="1808680" cy="2528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C40C5CD-DFB2-C618-9CDA-06F99FC466D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17989835" flipH="1">
                <a:off x="3831310" y="864000"/>
                <a:ext cx="1900500" cy="2620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4311013-8FC4-88B7-D5A6-265FCE7A4488}"/>
                  </a:ext>
                </a:extLst>
              </p14:cNvPr>
              <p14:cNvContentPartPr/>
              <p14:nvPr/>
            </p14:nvContentPartPr>
            <p14:xfrm rot="7348943" flipH="1">
              <a:off x="3636001" y="4625982"/>
              <a:ext cx="1808680" cy="2528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4311013-8FC4-88B7-D5A6-265FCE7A448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7348943" flipH="1">
                <a:off x="3589911" y="4579898"/>
                <a:ext cx="1900500" cy="2620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07AF8A-AFFB-C05C-FAF0-9F822DF4E84B}"/>
                  </a:ext>
                </a:extLst>
              </p14:cNvPr>
              <p14:cNvContentPartPr/>
              <p14:nvPr/>
            </p14:nvContentPartPr>
            <p14:xfrm rot="17989835" flipH="1">
              <a:off x="1637976" y="1874563"/>
              <a:ext cx="917571" cy="1282757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07AF8A-AFFB-C05C-FAF0-9F822DF4E84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7989835" flipH="1">
                <a:off x="1591899" y="1828480"/>
                <a:ext cx="1009364" cy="1374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A8492B9-EA0D-7836-5AB1-D455EBE61C3F}"/>
                  </a:ext>
                </a:extLst>
              </p14:cNvPr>
              <p14:cNvContentPartPr/>
              <p14:nvPr/>
            </p14:nvContentPartPr>
            <p14:xfrm rot="7348943" flipH="1">
              <a:off x="1693948" y="4672301"/>
              <a:ext cx="917571" cy="1282757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A8492B9-EA0D-7836-5AB1-D455EBE61C3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7348943" flipH="1">
                <a:off x="1647871" y="4626218"/>
                <a:ext cx="1009364" cy="13745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0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06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B4FD6-261E-1D6B-1D74-0F1A1484D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F04C6D45-58B2-6FA8-436F-D7F9DD272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8A45984B-6FAB-2540-ED2F-8B9A289F44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AAF235DF-6A86-B95F-E922-D86BEE394D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BD4292C4-6EDD-F2DE-D6C7-4C15743B3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8AAB6A-04C5-B7BA-8D48-4423FB776E0F}"/>
                  </a:ext>
                </a:extLst>
              </p14:cNvPr>
              <p14:cNvContentPartPr/>
              <p14:nvPr/>
            </p14:nvContentPartPr>
            <p14:xfrm>
              <a:off x="2634430" y="2192736"/>
              <a:ext cx="1119295" cy="3225327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8AAB6A-04C5-B7BA-8D48-4423FB776E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6280" y="2116422"/>
                <a:ext cx="1195234" cy="337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096C4B-F9E7-E032-2A14-FD9FD49061B8}"/>
                  </a:ext>
                </a:extLst>
              </p14:cNvPr>
              <p14:cNvContentPartPr/>
              <p14:nvPr/>
            </p14:nvContentPartPr>
            <p14:xfrm>
              <a:off x="4125877" y="2407612"/>
              <a:ext cx="2219146" cy="3088083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096C4B-F9E7-E032-2A14-FD9FD49061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87721" y="2331292"/>
                <a:ext cx="2295097" cy="3240003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43F3B1F4-247C-481D-1B2D-8B2E96CC3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F1405562-26C7-BC5F-E56D-F956A681E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A33E603-089F-DB16-BC52-F69A831C3326}"/>
                  </a:ext>
                </a:extLst>
              </p14:cNvPr>
              <p14:cNvContentPartPr/>
              <p14:nvPr/>
            </p14:nvContentPartPr>
            <p14:xfrm>
              <a:off x="4132531" y="2427204"/>
              <a:ext cx="2219146" cy="3088083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A33E603-089F-DB16-BC52-F69A831C33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94375" y="2350884"/>
                <a:ext cx="2295097" cy="3240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C5A6BE-638F-5273-E494-633780AC64F1}"/>
                  </a:ext>
                </a:extLst>
              </p14:cNvPr>
              <p14:cNvContentPartPr/>
              <p14:nvPr/>
            </p14:nvContentPartPr>
            <p14:xfrm>
              <a:off x="126904" y="2461635"/>
              <a:ext cx="1930019" cy="2891425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C5A6BE-638F-5273-E494-633780AC64F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750" y="2385318"/>
                <a:ext cx="2005967" cy="304334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5180E69A-273E-59EB-3068-3A397EB531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E87522-62B8-B5A4-7B2A-F80E0F07AB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C75C45-EAAB-2D39-4247-372FEFECA9B2}"/>
                  </a:ext>
                </a:extLst>
              </p14:cNvPr>
              <p14:cNvContentPartPr/>
              <p14:nvPr/>
            </p14:nvContentPartPr>
            <p14:xfrm>
              <a:off x="7710121" y="2335286"/>
              <a:ext cx="1236044" cy="3225327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C75C45-EAAB-2D39-4247-372FEFECA9B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71967" y="2258972"/>
                <a:ext cx="1311992" cy="337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F15812B-A547-E2CD-7D5C-BDE8372377EB}"/>
                  </a:ext>
                </a:extLst>
              </p14:cNvPr>
              <p14:cNvContentPartPr/>
              <p14:nvPr/>
            </p14:nvContentPartPr>
            <p14:xfrm rot="3610165">
              <a:off x="4758211" y="727609"/>
              <a:ext cx="1808680" cy="25285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F15812B-A547-E2CD-7D5C-BDE8372377E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3610165">
                <a:off x="4712121" y="681525"/>
                <a:ext cx="1900500" cy="2620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650B01D-BDBB-36F8-51E5-44DCB264DFF3}"/>
                  </a:ext>
                </a:extLst>
              </p14:cNvPr>
              <p14:cNvContentPartPr/>
              <p14:nvPr/>
            </p14:nvContentPartPr>
            <p14:xfrm rot="14251057">
              <a:off x="4803131" y="4358558"/>
              <a:ext cx="1808680" cy="2528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650B01D-BDBB-36F8-51E5-44DCB264DFF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4251057">
                <a:off x="4757041" y="4312474"/>
                <a:ext cx="1900500" cy="2620329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sax-and-guitar-duet-387688">
            <a:hlinkClick r:id="" action="ppaction://media"/>
            <a:extLst>
              <a:ext uri="{FF2B5EF4-FFF2-40B4-BE49-F238E27FC236}">
                <a16:creationId xmlns:a16="http://schemas.microsoft.com/office/drawing/2014/main" id="{C0371B8A-2744-9455-C7B7-157D296AB2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395.2657"/>
                  <p14:fade out="500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pic>
        <p:nvPicPr>
          <p:cNvPr id="3" name="jazz-spy-music-349626">
            <a:hlinkClick r:id="" action="ppaction://media"/>
            <a:extLst>
              <a:ext uri="{FF2B5EF4-FFF2-40B4-BE49-F238E27FC236}">
                <a16:creationId xmlns:a16="http://schemas.microsoft.com/office/drawing/2014/main" id="{7254351F-CCB8-451C-781E-994477A7D0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598.4989" end="83122.1991"/>
                  <p14:fade in="1000" out="500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71351" y="-31672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B8D5E2-CC0C-755C-3614-EBE8E302FFBB}"/>
                  </a:ext>
                </a:extLst>
              </p14:cNvPr>
              <p14:cNvContentPartPr/>
              <p14:nvPr/>
            </p14:nvContentPartPr>
            <p14:xfrm>
              <a:off x="1707479" y="2163219"/>
              <a:ext cx="1119295" cy="3225327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B8D5E2-CC0C-755C-3614-EBE8E302FF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69329" y="2086905"/>
                <a:ext cx="1195234" cy="337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C59B6B1-EFA6-AF0E-125A-20E0C40F7C33}"/>
                  </a:ext>
                </a:extLst>
              </p14:cNvPr>
              <p14:cNvContentPartPr/>
              <p14:nvPr/>
            </p14:nvContentPartPr>
            <p14:xfrm rot="17989835" flipH="1">
              <a:off x="3068780" y="764616"/>
              <a:ext cx="1482588" cy="2072646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C59B6B1-EFA6-AF0E-125A-20E0C40F7C3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 rot="17989835" flipH="1">
                <a:off x="3022697" y="718533"/>
                <a:ext cx="1574395" cy="216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EE180D-67C3-94B8-5504-5AC72A45164C}"/>
                  </a:ext>
                </a:extLst>
              </p14:cNvPr>
              <p14:cNvContentPartPr/>
              <p14:nvPr/>
            </p14:nvContentPartPr>
            <p14:xfrm rot="7348943" flipH="1">
              <a:off x="2665189" y="4741475"/>
              <a:ext cx="1582212" cy="2000536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EE180D-67C3-94B8-5504-5AC72A45164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7348943" flipH="1">
                <a:off x="2619098" y="4695386"/>
                <a:ext cx="1674034" cy="2092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755DC9-9399-F5A2-DE3F-F06D65820BE1}"/>
                  </a:ext>
                </a:extLst>
              </p14:cNvPr>
              <p14:cNvContentPartPr/>
              <p14:nvPr/>
            </p14:nvContentPartPr>
            <p14:xfrm rot="17989835" flipH="1">
              <a:off x="2552774" y="1265335"/>
              <a:ext cx="1482588" cy="2072646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755DC9-9399-F5A2-DE3F-F06D65820BE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 rot="17989835" flipH="1">
                <a:off x="2506691" y="1219252"/>
                <a:ext cx="1574395" cy="2164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CF42DE4-6AA5-AF06-EAE4-401143204D81}"/>
                  </a:ext>
                </a:extLst>
              </p14:cNvPr>
              <p14:cNvContentPartPr/>
              <p14:nvPr/>
            </p14:nvContentPartPr>
            <p14:xfrm rot="7348943" flipH="1">
              <a:off x="2294392" y="4582938"/>
              <a:ext cx="1582212" cy="2000536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CF42DE4-6AA5-AF06-EAE4-401143204D8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7348943" flipH="1">
                <a:off x="2248301" y="4536849"/>
                <a:ext cx="1674034" cy="2092353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eccentric-jazz-background-348517">
            <a:hlinkClick r:id="" action="ppaction://media"/>
            <a:extLst>
              <a:ext uri="{FF2B5EF4-FFF2-40B4-BE49-F238E27FC236}">
                <a16:creationId xmlns:a16="http://schemas.microsoft.com/office/drawing/2014/main" id="{0E30E496-2DEF-BBA1-6E6B-C18B301258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5206.9347" end="34411.113"/>
                  <p14:fade in="250" out="750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211346" y="-27965"/>
            <a:ext cx="812800" cy="812800"/>
          </a:xfrm>
          <a:prstGeom prst="rect">
            <a:avLst/>
          </a:prstGeom>
        </p:spPr>
      </p:pic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ED18E4D2-A0C3-84DF-EA83-2E2352E2EE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0" name="Picture 9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B97F8EAA-493B-21A8-B082-5D3A6FBA60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5" y="2876255"/>
            <a:ext cx="1225533" cy="27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43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DA2C79-552A-B845-E631-97F038EA3E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solidFill>
                  <a:srgbClr val="181818"/>
                </a:solidFill>
                <a:latin typeface="Calibri"/>
                <a:ea typeface="Calibri"/>
                <a:cs typeface="Calibri"/>
              </a:rPr>
              <a:t>In this lesson, we will learn about the unique characteristics of Jazz music.</a:t>
            </a:r>
            <a:endParaRPr lang="en-GB">
              <a:solidFill>
                <a:srgbClr val="18181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CAF02-DAAE-0BCE-F586-79003D7A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201" y="2025055"/>
            <a:ext cx="6811597" cy="41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0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5BE63-82D6-6C87-D454-15C88C4B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black pole&#10;&#10;AI-generated content may be incorrect.">
            <a:extLst>
              <a:ext uri="{FF2B5EF4-FFF2-40B4-BE49-F238E27FC236}">
                <a16:creationId xmlns:a16="http://schemas.microsoft.com/office/drawing/2014/main" id="{B8FCD048-9097-38B4-0A36-650815714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4" r="11631" b="2014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972481-D04C-E23C-D95F-5C07220715E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1" b="66107"/>
          <a:stretch>
            <a:fillRect/>
          </a:stretch>
        </p:blipFill>
        <p:spPr>
          <a:xfrm>
            <a:off x="181620" y="-106719"/>
            <a:ext cx="8644214" cy="1976707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D71273F-664D-CCF8-990E-92208365AF8B}"/>
              </a:ext>
            </a:extLst>
          </p:cNvPr>
          <p:cNvSpPr>
            <a:spLocks noGrp="1"/>
          </p:cNvSpPr>
          <p:nvPr/>
        </p:nvSpPr>
        <p:spPr>
          <a:xfrm>
            <a:off x="636332" y="472576"/>
            <a:ext cx="8326048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/>
                <a:ea typeface="Calibri"/>
                <a:cs typeface="Calibri"/>
              </a:rPr>
              <a:t>Jazz music is a genre of music just like pop, rock and classical.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F1BC62-A7E9-DDC8-7C9F-941745EE0AFC}"/>
              </a:ext>
            </a:extLst>
          </p:cNvPr>
          <p:cNvGrpSpPr/>
          <p:nvPr/>
        </p:nvGrpSpPr>
        <p:grpSpPr>
          <a:xfrm>
            <a:off x="2734211" y="1442270"/>
            <a:ext cx="1668780" cy="4782195"/>
            <a:chOff x="2734211" y="1383655"/>
            <a:chExt cx="1668780" cy="4782195"/>
          </a:xfrm>
        </p:grpSpPr>
        <p:pic>
          <p:nvPicPr>
            <p:cNvPr id="4" name="Picture 3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17360C9A-CE51-F6A5-05AB-06D5778F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2843436" y="1383655"/>
              <a:ext cx="1293795" cy="4782195"/>
            </a:xfrm>
            <a:prstGeom prst="rect">
              <a:avLst/>
            </a:prstGeom>
          </p:spPr>
        </p:pic>
        <p:pic>
          <p:nvPicPr>
            <p:cNvPr id="5" name="Picture 4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37EA1028-4B55-7E69-F2E5-00C633170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4" t="61407" r="74928" b="-1"/>
            <a:stretch>
              <a:fillRect/>
            </a:stretch>
          </p:blipFill>
          <p:spPr>
            <a:xfrm>
              <a:off x="2734211" y="1849938"/>
              <a:ext cx="1668780" cy="22906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EE286D-4A2C-D072-1178-2159CFB939B2}"/>
              </a:ext>
            </a:extLst>
          </p:cNvPr>
          <p:cNvGrpSpPr/>
          <p:nvPr/>
        </p:nvGrpSpPr>
        <p:grpSpPr>
          <a:xfrm>
            <a:off x="4662810" y="1352750"/>
            <a:ext cx="1750708" cy="4814094"/>
            <a:chOff x="4662810" y="1294135"/>
            <a:chExt cx="1750708" cy="4814094"/>
          </a:xfrm>
        </p:grpSpPr>
        <p:pic>
          <p:nvPicPr>
            <p:cNvPr id="7" name="Picture 6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06A48AEA-9702-058B-E35B-B4C685DF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4852458" y="1326034"/>
              <a:ext cx="1293795" cy="4782195"/>
            </a:xfrm>
            <a:prstGeom prst="rect">
              <a:avLst/>
            </a:prstGeom>
          </p:spPr>
        </p:pic>
        <p:pic>
          <p:nvPicPr>
            <p:cNvPr id="8" name="Picture 7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D5E6BB91-9D61-944B-1CD1-BDF99B0E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 t="-1979" r="77104" b="51950"/>
            <a:stretch>
              <a:fillRect/>
            </a:stretch>
          </p:blipFill>
          <p:spPr>
            <a:xfrm>
              <a:off x="4662810" y="1294135"/>
              <a:ext cx="1750708" cy="281287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9F8365-5075-BCA9-D44F-C611DC025994}"/>
              </a:ext>
            </a:extLst>
          </p:cNvPr>
          <p:cNvGrpSpPr/>
          <p:nvPr/>
        </p:nvGrpSpPr>
        <p:grpSpPr>
          <a:xfrm>
            <a:off x="6659517" y="1391017"/>
            <a:ext cx="1836196" cy="4782195"/>
            <a:chOff x="6659517" y="1332402"/>
            <a:chExt cx="1836196" cy="4782195"/>
          </a:xfrm>
        </p:grpSpPr>
        <p:pic>
          <p:nvPicPr>
            <p:cNvPr id="11" name="Picture 10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DA3F473-02C7-3ACC-653C-719DA2DA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6861480" y="1332402"/>
              <a:ext cx="1293795" cy="4782195"/>
            </a:xfrm>
            <a:prstGeom prst="rect">
              <a:avLst/>
            </a:prstGeom>
          </p:spPr>
        </p:pic>
        <p:pic>
          <p:nvPicPr>
            <p:cNvPr id="12" name="Picture 11" descr="A suit and hat with a black background&#10;&#10;AI-generated content may be incorrect.">
              <a:extLst>
                <a:ext uri="{FF2B5EF4-FFF2-40B4-BE49-F238E27FC236}">
                  <a16:creationId xmlns:a16="http://schemas.microsoft.com/office/drawing/2014/main" id="{B30D16D4-D682-E97A-4898-8E9D8A51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04" r="21339"/>
            <a:stretch>
              <a:fillRect/>
            </a:stretch>
          </p:blipFill>
          <p:spPr>
            <a:xfrm>
              <a:off x="6659517" y="1709949"/>
              <a:ext cx="1836196" cy="243068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268E55-EA96-EF4E-A6B7-9E438A4127B1}"/>
              </a:ext>
            </a:extLst>
          </p:cNvPr>
          <p:cNvGrpSpPr/>
          <p:nvPr/>
        </p:nvGrpSpPr>
        <p:grpSpPr>
          <a:xfrm>
            <a:off x="514709" y="1442268"/>
            <a:ext cx="2061462" cy="4782195"/>
            <a:chOff x="514709" y="1383653"/>
            <a:chExt cx="2061462" cy="4782195"/>
          </a:xfrm>
        </p:grpSpPr>
        <p:pic>
          <p:nvPicPr>
            <p:cNvPr id="14" name="Picture 13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D6C2CAB7-543F-568B-F88E-ACDABAE11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834414" y="1383653"/>
              <a:ext cx="1293795" cy="4782195"/>
            </a:xfrm>
            <a:prstGeom prst="rect">
              <a:avLst/>
            </a:prstGeom>
          </p:spPr>
        </p:pic>
        <p:pic>
          <p:nvPicPr>
            <p:cNvPr id="15" name="Picture 14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15D06F89-3D08-F335-0478-1C0B334B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9"/>
            <a:stretch>
              <a:fillRect/>
            </a:stretch>
          </p:blipFill>
          <p:spPr>
            <a:xfrm>
              <a:off x="514709" y="2083982"/>
              <a:ext cx="2061462" cy="1743739"/>
            </a:xfrm>
            <a:prstGeom prst="rect">
              <a:avLst/>
            </a:prstGeom>
          </p:spPr>
        </p:pic>
        <p:pic>
          <p:nvPicPr>
            <p:cNvPr id="16" name="Picture 15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976ACB6D-6827-2D6A-AACE-AC031B40C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097" t="50295" r="3005" b="23899"/>
            <a:stretch>
              <a:fillRect/>
            </a:stretch>
          </p:blipFill>
          <p:spPr>
            <a:xfrm>
              <a:off x="2013283" y="3671477"/>
              <a:ext cx="513268" cy="435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7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par>
              <p:cTn id="9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9859-B5BE-6370-81D9-337F2AD84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tage with a neon sign&#10;&#10;AI-generated content may be incorrect.">
            <a:extLst>
              <a:ext uri="{FF2B5EF4-FFF2-40B4-BE49-F238E27FC236}">
                <a16:creationId xmlns:a16="http://schemas.microsoft.com/office/drawing/2014/main" id="{3FDB9645-407F-9B30-CECD-4BBAC0A11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E62F440B-D24F-2120-389F-9DE1D39BB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19" name="Picture 18" descr="A person playing a piano&#10;&#10;AI-generated content may be incorrect.">
            <a:extLst>
              <a:ext uri="{FF2B5EF4-FFF2-40B4-BE49-F238E27FC236}">
                <a16:creationId xmlns:a16="http://schemas.microsoft.com/office/drawing/2014/main" id="{4837A2B3-157B-2179-D411-37A8C9757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0" name="Picture 19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7CC5A8F0-16C2-4B6F-53F0-961239DC9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p:pic>
        <p:nvPicPr>
          <p:cNvPr id="21" name="Picture 20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60FC8A30-A542-276B-12DE-8F28F49E0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22" name="Picture 21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583EAE76-5349-5335-8E49-259EB2BF89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3" name="Picture 22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1CF1E4BF-57EE-2EC8-FB88-A87059848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4" name="Picture 23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714107DD-9870-A638-7BF3-9D3697895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842FB-1CE7-DD55-7DC7-C47A995D1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630EAC37-EDBC-0EDE-4E2B-A3DE446A1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5" y="3037467"/>
            <a:ext cx="1153821" cy="25938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16F195-3B18-D99C-D795-D09E5FEA531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1" b="66107"/>
          <a:stretch>
            <a:fillRect/>
          </a:stretch>
        </p:blipFill>
        <p:spPr>
          <a:xfrm>
            <a:off x="181620" y="-106719"/>
            <a:ext cx="8644214" cy="1976707"/>
          </a:xfrm>
          <a:prstGeom prst="rect">
            <a:avLst/>
          </a:prstGeom>
        </p:spPr>
      </p:pic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9BA97C9B-A58D-6AC4-EB53-9A139E092C3F}"/>
              </a:ext>
            </a:extLst>
          </p:cNvPr>
          <p:cNvSpPr>
            <a:spLocks noGrp="1"/>
          </p:cNvSpPr>
          <p:nvPr/>
        </p:nvSpPr>
        <p:spPr>
          <a:xfrm>
            <a:off x="636332" y="472576"/>
            <a:ext cx="8326048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/>
                <a:ea typeface="Calibri"/>
                <a:cs typeface="Calibri"/>
              </a:rPr>
              <a:t>Jazz music uses a unique group of instruments. 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9FEC2781-9303-8926-3A71-4807321ACB14}"/>
              </a:ext>
            </a:extLst>
          </p:cNvPr>
          <p:cNvSpPr>
            <a:spLocks noGrp="1"/>
          </p:cNvSpPr>
          <p:nvPr/>
        </p:nvSpPr>
        <p:spPr>
          <a:xfrm>
            <a:off x="636332" y="474763"/>
            <a:ext cx="8326048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/>
                <a:ea typeface="Calibri"/>
                <a:cs typeface="Calibri"/>
              </a:rPr>
              <a:t>Jazz music has swing rhythms that make you want to dance.</a:t>
            </a:r>
          </a:p>
        </p:txBody>
      </p:sp>
      <p:pic>
        <p:nvPicPr>
          <p:cNvPr id="34" name="Picture 33" descr="A bright light shining on a black background&#10;&#10;AI-generated content may be incorrect.">
            <a:extLst>
              <a:ext uri="{FF2B5EF4-FFF2-40B4-BE49-F238E27FC236}">
                <a16:creationId xmlns:a16="http://schemas.microsoft.com/office/drawing/2014/main" id="{41C38CED-77C4-62FD-5B7B-FBC0BF2A8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17" y="56253"/>
            <a:ext cx="4084021" cy="6425948"/>
          </a:xfrm>
          <a:prstGeom prst="rect">
            <a:avLst/>
          </a:prstGeom>
        </p:spPr>
      </p:pic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6E21BCB7-5FAC-782F-BA87-910BD21A1E4B}"/>
              </a:ext>
            </a:extLst>
          </p:cNvPr>
          <p:cNvSpPr>
            <a:spLocks noGrp="1"/>
          </p:cNvSpPr>
          <p:nvPr/>
        </p:nvSpPr>
        <p:spPr>
          <a:xfrm>
            <a:off x="636332" y="472888"/>
            <a:ext cx="8326048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/>
                <a:ea typeface="Calibri"/>
                <a:cs typeface="Calibri"/>
              </a:rPr>
              <a:t>Jazz music includes solos, where one musician plays something exciting.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817250-4753-9F67-74F4-77D8551C17EF}"/>
              </a:ext>
            </a:extLst>
          </p:cNvPr>
          <p:cNvSpPr>
            <a:spLocks/>
          </p:cNvSpPr>
          <p:nvPr/>
        </p:nvSpPr>
        <p:spPr>
          <a:xfrm>
            <a:off x="3346258" y="6389152"/>
            <a:ext cx="5760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25ADDB-0722-C4A5-E650-60C6D3791318}"/>
              </a:ext>
            </a:extLst>
          </p:cNvPr>
          <p:cNvSpPr>
            <a:spLocks noChangeAspect="1"/>
          </p:cNvSpPr>
          <p:nvPr/>
        </p:nvSpPr>
        <p:spPr>
          <a:xfrm>
            <a:off x="4133725" y="6381423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989CC1-9678-EB5C-0DC8-D7FF12381913}"/>
              </a:ext>
            </a:extLst>
          </p:cNvPr>
          <p:cNvSpPr>
            <a:spLocks/>
          </p:cNvSpPr>
          <p:nvPr/>
        </p:nvSpPr>
        <p:spPr>
          <a:xfrm>
            <a:off x="4629592" y="6381423"/>
            <a:ext cx="5760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C5A016-984B-52BC-9706-A435D627CDFC}"/>
              </a:ext>
            </a:extLst>
          </p:cNvPr>
          <p:cNvSpPr>
            <a:spLocks noChangeAspect="1"/>
          </p:cNvSpPr>
          <p:nvPr/>
        </p:nvSpPr>
        <p:spPr>
          <a:xfrm>
            <a:off x="5417059" y="6381423"/>
            <a:ext cx="284400" cy="28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5972B8B-A387-0924-E6B2-268BA2AF0D1B}"/>
                  </a:ext>
                </a:extLst>
              </p14:cNvPr>
              <p14:cNvContentPartPr/>
              <p14:nvPr/>
            </p14:nvContentPartPr>
            <p14:xfrm>
              <a:off x="247704" y="2192736"/>
              <a:ext cx="3506022" cy="3225327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5972B8B-A387-0924-E6B2-268BA2AF0D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9548" y="2116422"/>
                <a:ext cx="3581974" cy="337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509C07D-277E-4231-8649-615BA81C5633}"/>
                  </a:ext>
                </a:extLst>
              </p14:cNvPr>
              <p14:cNvContentPartPr/>
              <p14:nvPr/>
            </p14:nvContentPartPr>
            <p14:xfrm>
              <a:off x="5630421" y="2335286"/>
              <a:ext cx="3506022" cy="3225327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509C07D-277E-4231-8649-615BA81C56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2265" y="2258972"/>
                <a:ext cx="3581974" cy="3377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D58B4D9-7F4D-F7B9-CA4C-4BE9C0E24C0D}"/>
                  </a:ext>
                </a:extLst>
              </p14:cNvPr>
              <p14:cNvContentPartPr/>
              <p14:nvPr/>
            </p14:nvContentPartPr>
            <p14:xfrm rot="17989835" flipH="1">
              <a:off x="3877400" y="910084"/>
              <a:ext cx="1808680" cy="25285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D58B4D9-7F4D-F7B9-CA4C-4BE9C0E24C0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17989835" flipH="1">
                <a:off x="3831310" y="864000"/>
                <a:ext cx="1900500" cy="2620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75D730F-1968-54C2-17B4-9F9B6DC37153}"/>
                  </a:ext>
                </a:extLst>
              </p14:cNvPr>
              <p14:cNvContentPartPr/>
              <p14:nvPr/>
            </p14:nvContentPartPr>
            <p14:xfrm rot="7348943" flipH="1">
              <a:off x="3636001" y="4625982"/>
              <a:ext cx="1808680" cy="25285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75D730F-1968-54C2-17B4-9F9B6DC3715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7348943" flipH="1">
                <a:off x="3589911" y="4579898"/>
                <a:ext cx="1900500" cy="2620329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224F8B22-DD8F-66F7-2728-98FC11048181}"/>
              </a:ext>
            </a:extLst>
          </p:cNvPr>
          <p:cNvSpPr>
            <a:spLocks noGrp="1"/>
          </p:cNvSpPr>
          <p:nvPr/>
        </p:nvSpPr>
        <p:spPr>
          <a:xfrm>
            <a:off x="636332" y="472576"/>
            <a:ext cx="8326048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/>
                <a:ea typeface="Calibri"/>
                <a:cs typeface="Calibri"/>
              </a:rPr>
              <a:t>Jazz music features a call-and-response, where the instruments play back and forth like a conversation. </a:t>
            </a:r>
          </a:p>
        </p:txBody>
      </p:sp>
    </p:spTree>
    <p:extLst>
      <p:ext uri="{BB962C8B-B14F-4D97-AF65-F5344CB8AC3E}">
        <p14:creationId xmlns:p14="http://schemas.microsoft.com/office/powerpoint/2010/main" val="34741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9"/>
            </p:par>
            <p:par>
              <p:cTn id="60"/>
            </p:par>
          </p:childTnLst>
        </p:cTn>
      </p:par>
    </p:tnLst>
    <p:bldLst>
      <p:bldP spid="32" grpId="0"/>
      <p:bldP spid="33" grpId="0"/>
      <p:bldP spid="33" grpId="1"/>
      <p:bldP spid="35" grpId="0"/>
      <p:bldP spid="35" grpId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62339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Jazz, Rock, Pop and Classical are all  _______ of music.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Jazz music has unique characteristics that can include: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instruments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swing rhythms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solos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call and response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all of the above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Swing rhythms feel b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 _______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 with a mix of long and short rhythms.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genres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88138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2802263" y="1563568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genres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819454" y="4828173"/>
            <a:ext cx="10300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ouncy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54697"/>
              </p:ext>
            </p:extLst>
          </p:nvPr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1598253">
              <a:off x="2609522" y="2083324"/>
              <a:ext cx="1422309" cy="602163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1598253">
                <a:off x="2590448" y="2064259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508237" y="4306354"/>
              <a:ext cx="355717" cy="402961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3850" y="4291963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9CC1A1-7517-F211-B30B-A5644E5B27BA}"/>
              </a:ext>
            </a:extLst>
          </p:cNvPr>
          <p:cNvSpPr/>
          <p:nvPr/>
        </p:nvSpPr>
        <p:spPr>
          <a:xfrm>
            <a:off x="768096" y="1645920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EA7C75-6539-DFB7-B5F7-6C464592D97F}"/>
              </a:ext>
            </a:extLst>
          </p:cNvPr>
          <p:cNvSpPr/>
          <p:nvPr/>
        </p:nvSpPr>
        <p:spPr>
          <a:xfrm>
            <a:off x="816428" y="2113524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95 0.16667 C -0.13663 0.16783 -0.14479 0.16875 -0.1533 0.16945 C -0.16857 0.17037 -0.18385 0.17037 -0.19878 0.17176 C -0.2026 0.17199 -0.20625 0.17338 -0.21024 0.17431 C -0.21493 0.175 -0.21944 0.17593 -0.22396 0.17662 C -0.23229 0.17778 -0.2408 0.17824 -0.24896 0.17894 C -0.25295 0.1801 -0.25659 0.18102 -0.26059 0.18172 C -0.26875 0.18264 -0.27708 0.18334 -0.28559 0.18403 C -0.29218 0.18496 -0.2993 0.18565 -0.3059 0.18658 C -0.31666 0.18797 -0.3276 0.18866 -0.33802 0.19167 C -0.36146 0.19792 -0.34982 0.19561 -0.37205 0.19885 C -0.38264 0.20278 -0.37777 0.20162 -0.39271 0.20394 C -0.41475 0.20741 -0.41007 0.20648 -0.43819 0.2088 C -0.45486 0.20811 -0.4717 0.20811 -0.48836 0.20648 C -0.49444 0.20579 -0.50677 0.20162 -0.50677 0.20186 C -0.50972 0.2 -0.51302 0.19885 -0.5158 0.19653 C -0.52309 0.18936 -0.52534 0.18334 -0.52916 0.17431 C -0.5283 0.16065 -0.52951 0.14051 -0.52257 0.12686 C -0.521 0.12408 -0.51771 0.12223 -0.5158 0.11968 C -0.50694 0.10834 -0.51406 0.10926 -0.49757 0.09746 C -0.48871 0.09121 -0.475 0.08079 -0.46771 0.07755 C -0.4625 0.075 -0.45729 0.07199 -0.45191 0.06991 C -0.44757 0.06852 -0.44271 0.06898 -0.43819 0.0676 C -0.40225 0.05764 -0.4467 0.06667 -0.41076 0.06042 C -0.39496 0.06088 -0.37899 0.06135 -0.36284 0.06273 C -0.35989 0.06297 -0.35677 0.06366 -0.35382 0.06505 C -0.34305 0.07084 -0.34097 0.07431 -0.33333 0.08241 C -0.33177 0.08658 -0.33038 0.09074 -0.32882 0.09468 C -0.32725 0.09977 -0.3243 0.10973 -0.3243 0.10996 C -0.32517 0.12199 -0.3243 0.13496 -0.32673 0.14676 C -0.32725 0.15093 -0.33125 0.15348 -0.33333 0.15672 C -0.34132 0.16875 -0.33402 0.16065 -0.34461 0.16945 C -0.35104 0.17408 -0.35659 0.1801 -0.36284 0.18403 C -0.39149 0.20278 -0.35555 0.17963 -0.38819 0.19885 C -0.40711 0.21019 -0.39184 0.20324 -0.41319 0.21389 C -0.43298 0.22385 -0.42482 0.21945 -0.44514 0.22639 C -0.44982 0.22778 -0.45399 0.22963 -0.45885 0.23148 C -0.4625 0.23241 -0.46649 0.23264 -0.47014 0.2338 C -0.47326 0.23426 -0.47934 0.23635 -0.47934 0.23681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69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9 -0.00393 C -0.05798 -0.00393 -0.18159 0.55926 -0.18541 0.56065 C -0.18836 0.56065 -0.19132 0.56158 -0.19461 0.56158 C -0.22378 0.56158 -0.25295 0.56065 -0.28246 0.56065 C -0.28819 0.55926 -0.29375 0.55857 -0.29982 0.55857 C -0.33507 0.55625 -0.36718 0.55625 -0.40382 0.55625 L -0.46684 0.55741 C -0.47795 0.55741 -0.48402 0.55857 -0.49444 0.56065 C -0.50191 0.55926 -0.52795 0.56065 -0.54201 0.55741 C -0.5434 0.55741 -0.54461 0.55625 -0.54566 0.55625 C -0.54896 0.55625 -0.55191 0.55625 -0.55468 0.55741 C -0.55607 0.55741 -0.55729 0.55926 -0.55868 0.56065 C -0.55955 0.56065 -0.56041 0.56065 -0.56163 0.56158 C -0.56354 0.56227 -0.56475 0.56366 -0.56632 0.56366 C -0.56771 0.56505 -0.56944 0.56505 -0.57118 0.56528 C -0.57187 0.56574 -0.57291 0.56574 -0.57413 0.56783 C -0.58194 0.56574 -0.58993 0.56667 -0.59705 0.56528 C -0.59896 0.56505 -0.6 0.56366 -0.60121 0.56273 C -0.60191 0.56111 -0.60243 0.55926 -0.60243 0.55741 C -0.60243 0.54861 -0.60243 0.54098 -0.60191 0.53218 C -0.60139 0.53056 -0.60017 0.52963 -0.59982 0.52778 C -0.59896 0.52616 -0.5993 0.52408 -0.59861 0.52223 C -0.59791 0.52037 -0.59687 0.51991 -0.596 0.51852 C -0.59253 0.51389 -0.58732 0.50672 -0.58229 0.50371 C -0.58055 0.50209 -0.57934 0.50139 -0.57795 0.5007 C -0.57586 0.49931 -0.575 0.49769 -0.57291 0.4963 C -0.56771 0.49306 -0.56475 0.49074 -0.55955 0.48959 C -0.55694 0.48889 -0.55364 0.48866 -0.55156 0.48866 C -0.5493 0.48866 -0.54687 0.48889 -0.54461 0.48959 C -0.54323 0.48959 -0.54132 0.48959 -0.5401 0.49074 C -0.53871 0.4926 -0.53732 0.49514 -0.53663 0.4963 C -0.53541 0.49931 -0.5342 0.50278 -0.53298 0.50579 C -0.53281 0.50811 -0.53229 0.51019 -0.53194 0.5125 C -0.53281 0.51736 -0.53298 0.52315 -0.5342 0.52778 C -0.53437 0.52963 -0.53593 0.53056 -0.53663 0.53218 C -0.53732 0.53426 -0.53802 0.53611 -0.53923 0.53681 C -0.54027 0.54098 -0.54184 0.54283 -0.5434 0.5463 C -0.54427 0.54723 -0.54479 0.54861 -0.54566 0.5507 C -0.54791 0.5544 -0.5493 0.55625 -0.55156 0.56065 C -0.55225 0.56065 -0.5526 0.56158 -0.55364 0.56273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858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59 0.47269 C 0.15086 0.47384 0.14652 0.475 0.1427 0.47685 C 0.14027 0.47755 0.13854 0.47847 0.13628 0.47963 C 0.12014 0.48611 0.13802 0.47847 0.12014 0.48519 C 0.11805 0.48611 0.11614 0.48727 0.11406 0.48819 C 0.1118 0.48843 0.11007 0.48912 0.10798 0.49005 C 0.1052 0.49028 0.10399 0.49167 0.10121 0.49259 C 0.0967 0.49468 0.09166 0.49583 0.08663 0.49745 C 0.08385 0.49884 0.08038 0.50023 0.07777 0.50069 C 0.07482 0.50231 0.07187 0.50255 0.06892 0.5037 C 0.06562 0.50486 0.06267 0.50671 0.05902 0.50787 C 0.05607 0.50903 0.05208 0.50995 0.04843 0.51111 C 0.04548 0.5125 0.04323 0.51412 0.0401 0.51551 C 0.0368 0.51667 0.03246 0.51759 0.02847 0.51875 C 0.02621 0.52014 0.02378 0.5213 0.02048 0.52245 C 0.01684 0.52431 0.01371 0.52569 0.01059 0.52685 C 0.00746 0.52801 0.00382 0.52894 0.00034 0.53009 C -0.00643 0.5331 -0.0125 0.53565 -0.0198 0.53866 L -0.03993 0.54676 C -0.04219 0.54792 -0.04514 0.54907 -0.04809 0.55069 C -0.05157 0.55116 -0.05504 0.55278 -0.05799 0.5537 C -0.06094 0.55509 -0.06389 0.55625 -0.06684 0.55764 C -0.07014 0.55926 -0.07344 0.55995 -0.07691 0.56111 C -0.09497 0.56829 -0.07934 0.56296 -0.0941 0.56875 C -0.09618 0.56944 -0.09931 0.5706 -0.10209 0.57153 C -0.10417 0.57269 -0.1066 0.57384 -0.10903 0.57477 C -0.11355 0.57708 -0.11945 0.57824 -0.12379 0.58056 C -0.1283 0.58287 -0.13282 0.58495 -0.1375 0.58611 C -0.14011 0.58704 -0.14323 0.58796 -0.14497 0.58935 C -0.14688 0.59028 -0.14827 0.59144 -0.14966 0.59236 C -0.154 0.59375 -0.15799 0.59514 -0.16146 0.59722 C -0.16337 0.59769 -0.16424 0.59838 -0.16632 0.59931 L -0.17118 0.60046 C -0.17865 0.60417 -0.17118 0.60046 -0.17986 0.6037 C -0.1974 0.60949 -0.17448 0.60255 -0.18855 0.60787 C -0.19045 0.60833 -0.19202 0.6088 -0.19358 0.60903 C -0.21059 0.61505 -0.1882 0.60787 -0.20226 0.61343 C -0.204 0.61366 -0.20608 0.61435 -0.20764 0.61458 C -0.21007 0.61574 -0.21216 0.61667 -0.21476 0.61736 C -0.21684 0.61806 -0.21927 0.61898 -0.22136 0.61991 C -0.2224 0.62083 -0.22396 0.62106 -0.22448 0.6213 C -0.22691 0.62222 -0.22865 0.62315 -0.2316 0.62454 C -0.23247 0.62477 -0.23403 0.62546 -0.23473 0.62569 C -0.2382 0.62685 -0.24115 0.62894 -0.2448 0.62986 C -0.25139 0.63148 -0.24792 0.63079 -0.25348 0.6331 C -0.25486 0.63241 -0.25712 0.6331 -0.25868 0.63218 C -0.2599 0.63125 -0.26355 0.62222 -0.26372 0.62222 C -0.26459 0.62083 -0.26511 0.61921 -0.26615 0.61782 C -0.26615 0.61736 -0.32414 0.62199 -0.32414 0.6213 C -0.32049 0.6169 -0.26754 0.61458 -0.25191 0.6125 C -0.23681 0.61065 -0.2408 0.61042 -0.23473 0.60995 C -0.23247 0.60949 -0.22396 0.60903 -0.22136 0.6088 C -0.21059 0.60694 -0.21736 0.60694 -0.2099 0.60694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Calibri"/>
                <a:ea typeface="Calibri"/>
                <a:cs typeface="Calibri"/>
              </a:rPr>
              <a:t>In the next lesson, we will learn how to identify the unique characteristics of jazz music. 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E27EB-C76C-EE23-BB0C-A6AF86899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46" y="2070293"/>
            <a:ext cx="6163108" cy="41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D79F-92EB-7BA5-60BB-EBC375434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28502"/>
            <a:ext cx="8237538" cy="812530"/>
          </a:xfrm>
        </p:spPr>
        <p:txBody>
          <a:bodyPr/>
          <a:lstStyle/>
          <a:p>
            <a:r>
              <a:rPr lang="en-US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identify </a:t>
            </a:r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unique characteristics of jazz music. 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D25A7-18B9-03CF-CF78-0B5FDC2FC1DE}"/>
              </a:ext>
            </a:extLst>
          </p:cNvPr>
          <p:cNvSpPr/>
          <p:nvPr/>
        </p:nvSpPr>
        <p:spPr>
          <a:xfrm>
            <a:off x="714103" y="1628502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9CFA5-2785-43B0-FBD0-461F253613F9}"/>
              </a:ext>
            </a:extLst>
          </p:cNvPr>
          <p:cNvSpPr txBox="1"/>
          <p:nvPr/>
        </p:nvSpPr>
        <p:spPr>
          <a:xfrm>
            <a:off x="1188167" y="1745857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pick out or recognise something by noticing its important features.</a:t>
            </a:r>
            <a:endParaRPr lang="en-AU" sz="2400" i="0"/>
          </a:p>
        </p:txBody>
      </p:sp>
      <p:pic>
        <p:nvPicPr>
          <p:cNvPr id="14" name="Picture 13" descr="A child looking through a magnifying glass&#10;&#10;AI-generated content may be incorrect.">
            <a:extLst>
              <a:ext uri="{FF2B5EF4-FFF2-40B4-BE49-F238E27FC236}">
                <a16:creationId xmlns:a16="http://schemas.microsoft.com/office/drawing/2014/main" id="{03888648-E1CD-4E8A-194A-09F90F716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2" y="2372589"/>
            <a:ext cx="4527941" cy="4527941"/>
          </a:xfrm>
          <a:prstGeom prst="rect">
            <a:avLst/>
          </a:prstGeom>
        </p:spPr>
      </p:pic>
      <p:pic>
        <p:nvPicPr>
          <p:cNvPr id="16" name="Picture 15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ABCCEB46-5E7D-5455-8AAD-1629D2DE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>
            <a:fillRect/>
          </a:stretch>
        </p:blipFill>
        <p:spPr>
          <a:xfrm rot="21322080">
            <a:off x="1635083" y="3319391"/>
            <a:ext cx="2828143" cy="28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hild wearing headphones and dancing&#10;&#10;AI-generated content may be incorrect.">
            <a:extLst>
              <a:ext uri="{FF2B5EF4-FFF2-40B4-BE49-F238E27FC236}">
                <a16:creationId xmlns:a16="http://schemas.microsoft.com/office/drawing/2014/main" id="{E4692690-DF3D-0D6E-F2BF-181A15593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3"/>
            <a:ext cx="6529916" cy="4897437"/>
          </a:xfrm>
          <a:prstGeom prst="rect">
            <a:avLst/>
          </a:prstGeom>
        </p:spPr>
      </p:pic>
      <p:pic>
        <p:nvPicPr>
          <p:cNvPr id="4" name="Picture 3" descr="A group of kids sitting in a car&#10;&#10;AI-generated content may be incorrect.">
            <a:extLst>
              <a:ext uri="{FF2B5EF4-FFF2-40B4-BE49-F238E27FC236}">
                <a16:creationId xmlns:a16="http://schemas.microsoft.com/office/drawing/2014/main" id="{3563A777-2B7B-667B-280F-625B4E331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3"/>
            <a:ext cx="6529916" cy="4897437"/>
          </a:xfrm>
          <a:prstGeom prst="rect">
            <a:avLst/>
          </a:prstGeom>
        </p:spPr>
      </p:pic>
      <p:pic>
        <p:nvPicPr>
          <p:cNvPr id="8" name="Picture 7" descr="A person with their arms up in the air&#10;&#10;AI-generated content may be incorrect.">
            <a:extLst>
              <a:ext uri="{FF2B5EF4-FFF2-40B4-BE49-F238E27FC236}">
                <a16:creationId xmlns:a16="http://schemas.microsoft.com/office/drawing/2014/main" id="{FA86D729-D033-DACF-33F8-73F61B45E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3"/>
            <a:ext cx="6529916" cy="4897437"/>
          </a:xfrm>
          <a:prstGeom prst="rect">
            <a:avLst/>
          </a:prstGeom>
        </p:spPr>
      </p:pic>
      <p:pic>
        <p:nvPicPr>
          <p:cNvPr id="12" name="Picture 11" descr="A group of people watching television&#10;&#10;AI-generated content may be incorrect.">
            <a:extLst>
              <a:ext uri="{FF2B5EF4-FFF2-40B4-BE49-F238E27FC236}">
                <a16:creationId xmlns:a16="http://schemas.microsoft.com/office/drawing/2014/main" id="{AC7FBFA9-BB19-EEEC-6C34-8CA8CD35C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3"/>
            <a:ext cx="6529916" cy="4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BFE2-62D6-F7C5-1D0B-2760A2D2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57230-13B3-5EFA-4FFD-8210DC1FB9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Music Genres </a:t>
            </a:r>
            <a:endParaRPr lang="en-GB"/>
          </a:p>
        </p:txBody>
      </p:sp>
      <p:pic>
        <p:nvPicPr>
          <p:cNvPr id="6" name="Picture 5" descr="A room with a black pole&#10;&#10;AI-generated content may be incorrect.">
            <a:extLst>
              <a:ext uri="{FF2B5EF4-FFF2-40B4-BE49-F238E27FC236}">
                <a16:creationId xmlns:a16="http://schemas.microsoft.com/office/drawing/2014/main" id="{BF135B4E-145C-0C3D-C5CB-FE88D202B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4" r="11631" b="20143"/>
          <a:stretch>
            <a:fillRect/>
          </a:stretch>
        </p:blipFill>
        <p:spPr>
          <a:xfrm>
            <a:off x="431800" y="1281860"/>
            <a:ext cx="8197492" cy="48974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798094-A1B6-9BFE-D90F-0649186E137C}"/>
              </a:ext>
            </a:extLst>
          </p:cNvPr>
          <p:cNvGrpSpPr/>
          <p:nvPr/>
        </p:nvGrpSpPr>
        <p:grpSpPr>
          <a:xfrm>
            <a:off x="2734211" y="1383655"/>
            <a:ext cx="1668780" cy="4782195"/>
            <a:chOff x="2734211" y="1383655"/>
            <a:chExt cx="1668780" cy="4782195"/>
          </a:xfrm>
        </p:grpSpPr>
        <p:pic>
          <p:nvPicPr>
            <p:cNvPr id="18" name="Picture 17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A8F7D81-48EF-A67B-9423-B1D2E01B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2843436" y="1383655"/>
              <a:ext cx="1293795" cy="4782195"/>
            </a:xfrm>
            <a:prstGeom prst="rect">
              <a:avLst/>
            </a:prstGeom>
          </p:spPr>
        </p:pic>
        <p:pic>
          <p:nvPicPr>
            <p:cNvPr id="23" name="Picture 22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CCC160CC-3C32-96A0-E703-1EAF8752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4" t="61407" r="74928" b="-1"/>
            <a:stretch>
              <a:fillRect/>
            </a:stretch>
          </p:blipFill>
          <p:spPr>
            <a:xfrm>
              <a:off x="2734211" y="1849938"/>
              <a:ext cx="1668780" cy="229069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962484-677D-37A2-8168-90F1EAF19F9B}"/>
              </a:ext>
            </a:extLst>
          </p:cNvPr>
          <p:cNvGrpSpPr/>
          <p:nvPr/>
        </p:nvGrpSpPr>
        <p:grpSpPr>
          <a:xfrm>
            <a:off x="4662810" y="1294135"/>
            <a:ext cx="1750708" cy="4814094"/>
            <a:chOff x="4662810" y="1294135"/>
            <a:chExt cx="1750708" cy="4814094"/>
          </a:xfrm>
        </p:grpSpPr>
        <p:pic>
          <p:nvPicPr>
            <p:cNvPr id="19" name="Picture 18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98AA995-FBC9-21A9-0201-088DFDB8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4852458" y="1326034"/>
              <a:ext cx="1293795" cy="4782195"/>
            </a:xfrm>
            <a:prstGeom prst="rect">
              <a:avLst/>
            </a:prstGeom>
          </p:spPr>
        </p:pic>
        <p:pic>
          <p:nvPicPr>
            <p:cNvPr id="24" name="Picture 23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60F21005-82CE-61C4-0590-0CB97E19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 t="-1979" r="77104" b="51950"/>
            <a:stretch>
              <a:fillRect/>
            </a:stretch>
          </p:blipFill>
          <p:spPr>
            <a:xfrm>
              <a:off x="4662810" y="1294135"/>
              <a:ext cx="1750708" cy="281287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773F13-83F7-27BB-E9FC-6FAEACAC1F1E}"/>
              </a:ext>
            </a:extLst>
          </p:cNvPr>
          <p:cNvGrpSpPr/>
          <p:nvPr/>
        </p:nvGrpSpPr>
        <p:grpSpPr>
          <a:xfrm>
            <a:off x="6659517" y="1332402"/>
            <a:ext cx="1836196" cy="4782195"/>
            <a:chOff x="6659517" y="1332402"/>
            <a:chExt cx="1836196" cy="4782195"/>
          </a:xfrm>
        </p:grpSpPr>
        <p:pic>
          <p:nvPicPr>
            <p:cNvPr id="21" name="Picture 20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62FA712A-CA2B-B28B-4E7D-FFB4B0145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6861480" y="1332402"/>
              <a:ext cx="1293795" cy="4782195"/>
            </a:xfrm>
            <a:prstGeom prst="rect">
              <a:avLst/>
            </a:prstGeom>
          </p:spPr>
        </p:pic>
        <p:pic>
          <p:nvPicPr>
            <p:cNvPr id="25" name="Picture 24" descr="A suit and hat with a black background&#10;&#10;AI-generated content may be incorrect.">
              <a:extLst>
                <a:ext uri="{FF2B5EF4-FFF2-40B4-BE49-F238E27FC236}">
                  <a16:creationId xmlns:a16="http://schemas.microsoft.com/office/drawing/2014/main" id="{CFC35F62-8C5D-513B-5AD2-0F66D608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04" r="21339"/>
            <a:stretch>
              <a:fillRect/>
            </a:stretch>
          </p:blipFill>
          <p:spPr>
            <a:xfrm>
              <a:off x="6659517" y="1709949"/>
              <a:ext cx="1836196" cy="243068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3D2056-D40C-47EA-AFD1-8BD1BAF35006}"/>
              </a:ext>
            </a:extLst>
          </p:cNvPr>
          <p:cNvGrpSpPr/>
          <p:nvPr/>
        </p:nvGrpSpPr>
        <p:grpSpPr>
          <a:xfrm>
            <a:off x="514709" y="1383653"/>
            <a:ext cx="2061462" cy="4782195"/>
            <a:chOff x="514709" y="1383653"/>
            <a:chExt cx="2061462" cy="4782195"/>
          </a:xfrm>
        </p:grpSpPr>
        <p:pic>
          <p:nvPicPr>
            <p:cNvPr id="9" name="Picture 8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2DFB1073-05B2-0817-B08C-F48A0996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834414" y="1383653"/>
              <a:ext cx="1293795" cy="4782195"/>
            </a:xfrm>
            <a:prstGeom prst="rect">
              <a:avLst/>
            </a:prstGeom>
          </p:spPr>
        </p:pic>
        <p:pic>
          <p:nvPicPr>
            <p:cNvPr id="34" name="Picture 33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042D887D-86B4-6485-2E92-C154A0A8B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9"/>
            <a:stretch>
              <a:fillRect/>
            </a:stretch>
          </p:blipFill>
          <p:spPr>
            <a:xfrm>
              <a:off x="514709" y="2083982"/>
              <a:ext cx="2061462" cy="1743739"/>
            </a:xfrm>
            <a:prstGeom prst="rect">
              <a:avLst/>
            </a:prstGeom>
          </p:spPr>
        </p:pic>
        <p:pic>
          <p:nvPicPr>
            <p:cNvPr id="37" name="Picture 36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C668D5C4-7267-828F-F766-4F7A7FE5C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097" t="50295" r="3005" b="23899"/>
            <a:stretch>
              <a:fillRect/>
            </a:stretch>
          </p:blipFill>
          <p:spPr>
            <a:xfrm>
              <a:off x="2013283" y="3671477"/>
              <a:ext cx="513268" cy="435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8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DEA08-E314-0C81-E90C-DD23BBB2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F89BE-8897-6C5E-2CF0-FEB378720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Unique Characteristics of Jazz</a:t>
            </a:r>
          </a:p>
        </p:txBody>
      </p:sp>
      <p:pic>
        <p:nvPicPr>
          <p:cNvPr id="19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8A53FE76-3E6A-19BF-837B-9D0A21CE3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90" y="1268413"/>
            <a:ext cx="8230446" cy="46296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39BF898-252E-CA38-DDFE-6FD2392D4BE2}"/>
              </a:ext>
            </a:extLst>
          </p:cNvPr>
          <p:cNvGrpSpPr/>
          <p:nvPr/>
        </p:nvGrpSpPr>
        <p:grpSpPr>
          <a:xfrm>
            <a:off x="431800" y="1268413"/>
            <a:ext cx="3142673" cy="1162605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1A2F78-82FA-302B-059A-B171AE9E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DA602-82B0-271D-8E90-86E3A3718796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instruments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6F2D23-129B-EBD7-58E6-5A9C80ABFBAD}"/>
              </a:ext>
            </a:extLst>
          </p:cNvPr>
          <p:cNvGrpSpPr/>
          <p:nvPr/>
        </p:nvGrpSpPr>
        <p:grpSpPr>
          <a:xfrm>
            <a:off x="5512458" y="1201812"/>
            <a:ext cx="3142673" cy="1162605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E1E779-0DD6-355B-E87D-D09D7489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2ACB53-F116-4404-9C6B-9F9B2735F922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swing rhythms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DD1AE-08DE-F204-8786-FAFC117C6350}"/>
              </a:ext>
            </a:extLst>
          </p:cNvPr>
          <p:cNvGrpSpPr/>
          <p:nvPr/>
        </p:nvGrpSpPr>
        <p:grpSpPr>
          <a:xfrm>
            <a:off x="431800" y="4735434"/>
            <a:ext cx="3142673" cy="1162605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A989C8-4683-5FEF-3DD3-CCFA533F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627DBD-99D9-59F2-CC15-E14A234FEF93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solos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D07D92-12AE-E675-09BC-5204DBAB4F7F}"/>
              </a:ext>
            </a:extLst>
          </p:cNvPr>
          <p:cNvGrpSpPr/>
          <p:nvPr/>
        </p:nvGrpSpPr>
        <p:grpSpPr>
          <a:xfrm>
            <a:off x="5533015" y="4649204"/>
            <a:ext cx="3142673" cy="1162605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EC74C0D-E00F-9648-CEBB-FD487EF9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BA44A6-0E10-0BED-83CA-0121B599BBE9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call and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2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73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repeatCount="indefinite" fill="hold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73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repeatCount="indefinite" fill="hold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7CD78962-A856-DB8B-BC9E-74AEF315F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1BFDD061-1EF0-8F4F-92F8-0D89641D9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7442349E-24B7-6955-CA53-4C587E5B9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4DC11E79-45F8-E7D7-6F29-B145C136F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7815D4CF-E747-EECB-7B6C-CB9391F61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3747BBB8-D017-DF87-D343-DC5EE7E3D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F8B52579-5E05-BED0-8DBC-7563F8264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2BC879B3-D071-0EFA-63FB-8885FA3B9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0E1575-A2B2-D58B-9047-574B0B19A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19" name="Picture 18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478EF62B-C690-ADD6-00F5-A5AA6952E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5" y="3037467"/>
            <a:ext cx="1153821" cy="25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8309C7-56B4-4B58-3D7D-1F03AF056B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7" y="398449"/>
            <a:ext cx="7496245" cy="563564"/>
          </a:xfrm>
        </p:spPr>
        <p:txBody>
          <a:bodyPr/>
          <a:lstStyle/>
          <a:p>
            <a:r>
              <a:rPr lang="en-US"/>
              <a:t>Characteristics #1 - Jazz Instruments </a:t>
            </a:r>
          </a:p>
        </p:txBody>
      </p:sp>
      <p:pic>
        <p:nvPicPr>
          <p:cNvPr id="11" name="Picture 10" descr="A stage with a neon sign&#10;&#10;AI-generated content may be incorrect.">
            <a:extLst>
              <a:ext uri="{FF2B5EF4-FFF2-40B4-BE49-F238E27FC236}">
                <a16:creationId xmlns:a16="http://schemas.microsoft.com/office/drawing/2014/main" id="{7CD78962-A856-DB8B-BC9E-74AEF315FF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8" t="-280" r="4491" b="280"/>
          <a:stretch>
            <a:fillRect/>
          </a:stretch>
        </p:blipFill>
        <p:spPr>
          <a:xfrm>
            <a:off x="0" y="-38595"/>
            <a:ext cx="9545502" cy="7199416"/>
          </a:xfrm>
          <a:prstGeom prst="rect">
            <a:avLst/>
          </a:prstGeom>
        </p:spPr>
      </p:pic>
      <p:pic>
        <p:nvPicPr>
          <p:cNvPr id="18" name="Picture 17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1BFDD061-1EF0-8F4F-92F8-0D89641D95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7"/>
          <a:stretch>
            <a:fillRect/>
          </a:stretch>
        </p:blipFill>
        <p:spPr>
          <a:xfrm>
            <a:off x="3983339" y="2345861"/>
            <a:ext cx="2698767" cy="3650763"/>
          </a:xfrm>
          <a:prstGeom prst="rect">
            <a:avLst/>
          </a:prstGeom>
        </p:spPr>
      </p:pic>
      <p:pic>
        <p:nvPicPr>
          <p:cNvPr id="24" name="Picture 23" descr="A person playing a piano&#10;&#10;AI-generated content may be incorrect.">
            <a:extLst>
              <a:ext uri="{FF2B5EF4-FFF2-40B4-BE49-F238E27FC236}">
                <a16:creationId xmlns:a16="http://schemas.microsoft.com/office/drawing/2014/main" id="{7442349E-24B7-6955-CA53-4C587E5B90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54" y="2876255"/>
            <a:ext cx="3197799" cy="2398350"/>
          </a:xfrm>
          <a:prstGeom prst="rect">
            <a:avLst/>
          </a:prstGeom>
        </p:spPr>
      </p:pic>
      <p:pic>
        <p:nvPicPr>
          <p:cNvPr id="26" name="Picture 25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4DC11E79-45F8-E7D7-6F29-B145C136F3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92" r="11863" b="3313"/>
          <a:stretch>
            <a:fillRect/>
          </a:stretch>
        </p:blipFill>
        <p:spPr>
          <a:xfrm>
            <a:off x="2545906" y="2220059"/>
            <a:ext cx="1615884" cy="3088083"/>
          </a:xfrm>
          <a:prstGeom prst="rect">
            <a:avLst/>
          </a:prstGeom>
        </p:spPr>
      </p:pic>
      <p:pic>
        <p:nvPicPr>
          <p:cNvPr id="16" name="Picture 15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7815D4CF-E747-EECB-7B6C-CB9391F618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3" r="48901" b="6209"/>
          <a:stretch>
            <a:fillRect/>
          </a:stretch>
        </p:blipFill>
        <p:spPr>
          <a:xfrm>
            <a:off x="3589224" y="2730660"/>
            <a:ext cx="1737631" cy="2805672"/>
          </a:xfrm>
          <a:prstGeom prst="rect">
            <a:avLst/>
          </a:prstGeom>
        </p:spPr>
      </p:pic>
      <p:pic>
        <p:nvPicPr>
          <p:cNvPr id="15" name="Picture 14" descr="A person and person singing and playing trumpet&#10;&#10;AI-generated content may be incorrect.">
            <a:extLst>
              <a:ext uri="{FF2B5EF4-FFF2-40B4-BE49-F238E27FC236}">
                <a16:creationId xmlns:a16="http://schemas.microsoft.com/office/drawing/2014/main" id="{3747BBB8-D017-DF87-D343-DC5EE7E3D3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34"/>
          <a:stretch>
            <a:fillRect/>
          </a:stretch>
        </p:blipFill>
        <p:spPr>
          <a:xfrm>
            <a:off x="6965082" y="2636268"/>
            <a:ext cx="1615885" cy="2781795"/>
          </a:xfrm>
          <a:prstGeom prst="rect">
            <a:avLst/>
          </a:prstGeom>
        </p:spPr>
      </p:pic>
      <p:pic>
        <p:nvPicPr>
          <p:cNvPr id="27" name="Picture 26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F8B52579-5E05-BED0-8DBC-7563F82641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t="1722" r="68772" b="1592"/>
          <a:stretch>
            <a:fillRect/>
          </a:stretch>
        </p:blipFill>
        <p:spPr>
          <a:xfrm flipH="1">
            <a:off x="7812257" y="2730660"/>
            <a:ext cx="1236044" cy="2900674"/>
          </a:xfrm>
          <a:prstGeom prst="rect">
            <a:avLst/>
          </a:prstGeom>
        </p:spPr>
      </p:pic>
      <p:pic>
        <p:nvPicPr>
          <p:cNvPr id="29" name="Picture 28" descr="A person playing a double bass and a person playing a trumpet&#10;&#10;AI-generated content may be incorrect.">
            <a:extLst>
              <a:ext uri="{FF2B5EF4-FFF2-40B4-BE49-F238E27FC236}">
                <a16:creationId xmlns:a16="http://schemas.microsoft.com/office/drawing/2014/main" id="{2BC879B3-D071-0EFA-63FB-8885FA3B90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19"/>
          <a:stretch>
            <a:fillRect/>
          </a:stretch>
        </p:blipFill>
        <p:spPr>
          <a:xfrm>
            <a:off x="5630421" y="2730660"/>
            <a:ext cx="1615884" cy="2900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0E1575-A2B2-D58B-9047-574B0B19AE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-3926" r="51544" b="3926"/>
          <a:stretch>
            <a:fillRect/>
          </a:stretch>
        </p:blipFill>
        <p:spPr>
          <a:xfrm>
            <a:off x="1625198" y="2305593"/>
            <a:ext cx="1721060" cy="3089476"/>
          </a:xfrm>
          <a:prstGeom prst="rect">
            <a:avLst/>
          </a:prstGeom>
        </p:spPr>
      </p:pic>
      <p:pic>
        <p:nvPicPr>
          <p:cNvPr id="19" name="Picture 18" descr="A person and person playing instruments&#10;&#10;AI-generated content may be incorrect.">
            <a:extLst>
              <a:ext uri="{FF2B5EF4-FFF2-40B4-BE49-F238E27FC236}">
                <a16:creationId xmlns:a16="http://schemas.microsoft.com/office/drawing/2014/main" id="{478EF62B-C690-ADD6-00F5-A5AA6952EB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" t="11167" r="70603" b="4043"/>
          <a:stretch>
            <a:fillRect/>
          </a:stretch>
        </p:blipFill>
        <p:spPr>
          <a:xfrm flipH="1">
            <a:off x="6658435" y="3037467"/>
            <a:ext cx="1153821" cy="2593867"/>
          </a:xfrm>
          <a:prstGeom prst="rect">
            <a:avLst/>
          </a:prstGeom>
        </p:spPr>
      </p:pic>
      <p:pic>
        <p:nvPicPr>
          <p:cNvPr id="37" name="Picture 36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2C7AC37F-1B41-FC28-401C-F4FE60F222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821" b="72837"/>
          <a:stretch>
            <a:fillRect/>
          </a:stretch>
        </p:blipFill>
        <p:spPr>
          <a:xfrm>
            <a:off x="2777388" y="100267"/>
            <a:ext cx="3589224" cy="1583395"/>
          </a:xfrm>
          <a:prstGeom prst="rect">
            <a:avLst/>
          </a:prstGeom>
        </p:spPr>
      </p:pic>
      <p:pic>
        <p:nvPicPr>
          <p:cNvPr id="39" name="Picture 38" descr="A piano and a microphone&#10;&#10;AI-generated content may be incorrect.">
            <a:extLst>
              <a:ext uri="{FF2B5EF4-FFF2-40B4-BE49-F238E27FC236}">
                <a16:creationId xmlns:a16="http://schemas.microsoft.com/office/drawing/2014/main" id="{6A3351B3-798E-0CC2-FF30-2133928A2E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39" t="-1" b="64111"/>
          <a:stretch>
            <a:fillRect/>
          </a:stretch>
        </p:blipFill>
        <p:spPr>
          <a:xfrm>
            <a:off x="2811875" y="54929"/>
            <a:ext cx="3954068" cy="2494848"/>
          </a:xfrm>
          <a:prstGeom prst="rect">
            <a:avLst/>
          </a:prstGeom>
        </p:spPr>
      </p:pic>
      <p:pic>
        <p:nvPicPr>
          <p:cNvPr id="40" name="Picture 39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E60F6448-243E-3C31-6381-E40E8AD43D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83" t="31505" r="46126" b="5866"/>
          <a:stretch>
            <a:fillRect/>
          </a:stretch>
        </p:blipFill>
        <p:spPr>
          <a:xfrm rot="18893461">
            <a:off x="3618937" y="-598715"/>
            <a:ext cx="1678203" cy="3650763"/>
          </a:xfrm>
          <a:prstGeom prst="rect">
            <a:avLst/>
          </a:prstGeom>
        </p:spPr>
      </p:pic>
      <p:pic>
        <p:nvPicPr>
          <p:cNvPr id="41" name="Picture 40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A8ED6F30-303E-FA94-91DC-D76CEDE68E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36" t="-3797" r="11016" b="73018"/>
          <a:stretch>
            <a:fillRect/>
          </a:stretch>
        </p:blipFill>
        <p:spPr>
          <a:xfrm rot="232637">
            <a:off x="2915384" y="128865"/>
            <a:ext cx="3657877" cy="2082235"/>
          </a:xfrm>
          <a:prstGeom prst="rect">
            <a:avLst/>
          </a:prstGeom>
        </p:spPr>
      </p:pic>
      <p:pic>
        <p:nvPicPr>
          <p:cNvPr id="43" name="Picture 42" descr="A piano and a microphone&#10;&#10;AI-generated content may be incorrect.">
            <a:extLst>
              <a:ext uri="{FF2B5EF4-FFF2-40B4-BE49-F238E27FC236}">
                <a16:creationId xmlns:a16="http://schemas.microsoft.com/office/drawing/2014/main" id="{057322A8-3B0D-7F14-16EA-17BA206434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4" t="23189" r="49439" b="8238"/>
          <a:stretch>
            <a:fillRect/>
          </a:stretch>
        </p:blipFill>
        <p:spPr>
          <a:xfrm>
            <a:off x="3161329" y="79980"/>
            <a:ext cx="2552248" cy="2788807"/>
          </a:xfrm>
          <a:prstGeom prst="rect">
            <a:avLst/>
          </a:prstGeom>
        </p:spPr>
      </p:pic>
      <p:pic>
        <p:nvPicPr>
          <p:cNvPr id="44" name="Picture 43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AF3AAC4D-6DF5-CDE3-5EFD-27D7D1C6CA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7" t="32525" r="74493" b="-360"/>
          <a:stretch>
            <a:fillRect/>
          </a:stretch>
        </p:blipFill>
        <p:spPr>
          <a:xfrm rot="18501811">
            <a:off x="3891565" y="-320504"/>
            <a:ext cx="1408871" cy="3477414"/>
          </a:xfrm>
          <a:prstGeom prst="rect">
            <a:avLst/>
          </a:prstGeom>
        </p:spPr>
      </p:pic>
      <p:pic>
        <p:nvPicPr>
          <p:cNvPr id="45" name="Picture 44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5B11B337-C62B-F1D9-F8CA-A9758D293C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11" t="26043" r="6172" b="53399"/>
          <a:stretch>
            <a:fillRect/>
          </a:stretch>
        </p:blipFill>
        <p:spPr>
          <a:xfrm rot="20593535">
            <a:off x="3074846" y="653177"/>
            <a:ext cx="3303272" cy="1390797"/>
          </a:xfrm>
          <a:prstGeom prst="rect">
            <a:avLst/>
          </a:prstGeom>
        </p:spPr>
      </p:pic>
      <p:pic>
        <p:nvPicPr>
          <p:cNvPr id="46" name="Picture 45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1ADEC645-6532-7A89-0A0D-CD9E623C9B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27" t="45013" r="825" b="1777"/>
          <a:stretch>
            <a:fillRect/>
          </a:stretch>
        </p:blipFill>
        <p:spPr>
          <a:xfrm>
            <a:off x="3075738" y="123119"/>
            <a:ext cx="2544097" cy="2503651"/>
          </a:xfrm>
          <a:prstGeom prst="rect">
            <a:avLst/>
          </a:prstGeom>
        </p:spPr>
      </p:pic>
      <p:pic>
        <p:nvPicPr>
          <p:cNvPr id="48" name="Picture 47" descr="A piano and a microphone&#10;&#10;AI-generated content may be incorrect.">
            <a:extLst>
              <a:ext uri="{FF2B5EF4-FFF2-40B4-BE49-F238E27FC236}">
                <a16:creationId xmlns:a16="http://schemas.microsoft.com/office/drawing/2014/main" id="{6A22A0FC-3704-5148-3298-677D18CA74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01" t="38418" r="16583" b="4002"/>
          <a:stretch>
            <a:fillRect/>
          </a:stretch>
        </p:blipFill>
        <p:spPr>
          <a:xfrm>
            <a:off x="3995715" y="232864"/>
            <a:ext cx="900390" cy="2134584"/>
          </a:xfrm>
          <a:prstGeom prst="rect">
            <a:avLst/>
          </a:prstGeom>
        </p:spPr>
      </p:pic>
      <p:pic>
        <p:nvPicPr>
          <p:cNvPr id="49" name="jazz instruments">
            <a:hlinkClick r:id="" action="ppaction://media"/>
            <a:extLst>
              <a:ext uri="{FF2B5EF4-FFF2-40B4-BE49-F238E27FC236}">
                <a16:creationId xmlns:a16="http://schemas.microsoft.com/office/drawing/2014/main" id="{3D3076F9-8C74-2C81-45BE-CCF3B9AEC3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522.1367"/>
                  <p14:fade out="50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0053" y="6254840"/>
            <a:ext cx="812800" cy="812800"/>
          </a:xfrm>
          <a:prstGeom prst="rect">
            <a:avLst/>
          </a:prstGeom>
        </p:spPr>
      </p:pic>
      <p:pic>
        <p:nvPicPr>
          <p:cNvPr id="50" name="jazz instruments (1)">
            <a:hlinkClick r:id="" action="ppaction://media"/>
            <a:extLst>
              <a:ext uri="{FF2B5EF4-FFF2-40B4-BE49-F238E27FC236}">
                <a16:creationId xmlns:a16="http://schemas.microsoft.com/office/drawing/2014/main" id="{00420842-6890-623C-495B-0186A80AD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977.6219" end="4159.4771"/>
                  <p14:fade in="250" out="50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3921" y="6254840"/>
            <a:ext cx="812800" cy="812800"/>
          </a:xfrm>
          <a:prstGeom prst="rect">
            <a:avLst/>
          </a:prstGeom>
        </p:spPr>
      </p:pic>
      <p:pic>
        <p:nvPicPr>
          <p:cNvPr id="5" name="clarinet-sound-189753 (1)">
            <a:hlinkClick r:id="" action="ppaction://media"/>
            <a:extLst>
              <a:ext uri="{FF2B5EF4-FFF2-40B4-BE49-F238E27FC236}">
                <a16:creationId xmlns:a16="http://schemas.microsoft.com/office/drawing/2014/main" id="{F9379769-50AA-2F7E-AEB7-49AAE6D43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184.2383" end="11037.5621"/>
                  <p14:fade out="2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49170" y="6254840"/>
            <a:ext cx="812800" cy="812800"/>
          </a:xfrm>
          <a:prstGeom prst="rect">
            <a:avLst/>
          </a:prstGeom>
        </p:spPr>
      </p:pic>
      <p:pic>
        <p:nvPicPr>
          <p:cNvPr id="6" name="jazz-bass-425739">
            <a:hlinkClick r:id="" action="ppaction://media"/>
            <a:extLst>
              <a:ext uri="{FF2B5EF4-FFF2-40B4-BE49-F238E27FC236}">
                <a16:creationId xmlns:a16="http://schemas.microsoft.com/office/drawing/2014/main" id="{7C56FBF2-69CC-2F9D-A642-B29FFA04D6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299.5509" end="7207.7291"/>
                  <p14:fade out="2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63675" y="6254840"/>
            <a:ext cx="812800" cy="812800"/>
          </a:xfrm>
          <a:prstGeom prst="rect">
            <a:avLst/>
          </a:prstGeom>
        </p:spPr>
      </p:pic>
      <p:pic>
        <p:nvPicPr>
          <p:cNvPr id="7" name="grand-piano-90-bpm-285753">
            <a:hlinkClick r:id="" action="ppaction://media"/>
            <a:extLst>
              <a:ext uri="{FF2B5EF4-FFF2-40B4-BE49-F238E27FC236}">
                <a16:creationId xmlns:a16="http://schemas.microsoft.com/office/drawing/2014/main" id="{6917CD07-6FA4-B802-2D04-4A819AD427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2602.2993"/>
                  <p14:fade out="2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61970" y="6224814"/>
            <a:ext cx="812800" cy="812800"/>
          </a:xfrm>
          <a:prstGeom prst="rect">
            <a:avLst/>
          </a:prstGeom>
        </p:spPr>
      </p:pic>
      <p:pic>
        <p:nvPicPr>
          <p:cNvPr id="9" name="jazz-saxophone-loop-281746">
            <a:hlinkClick r:id="" action="ppaction://media"/>
            <a:extLst>
              <a:ext uri="{FF2B5EF4-FFF2-40B4-BE49-F238E27FC236}">
                <a16:creationId xmlns:a16="http://schemas.microsoft.com/office/drawing/2014/main" id="{94D279AE-A45D-5678-8AE3-9AABBB27EC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out="2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74770" y="6194788"/>
            <a:ext cx="812800" cy="812800"/>
          </a:xfrm>
          <a:prstGeom prst="rect">
            <a:avLst/>
          </a:prstGeom>
        </p:spPr>
      </p:pic>
      <p:pic>
        <p:nvPicPr>
          <p:cNvPr id="10" name="funky-guitar-loop-in-dm-389439">
            <a:hlinkClick r:id="" action="ppaction://media"/>
            <a:extLst>
              <a:ext uri="{FF2B5EF4-FFF2-40B4-BE49-F238E27FC236}">
                <a16:creationId xmlns:a16="http://schemas.microsoft.com/office/drawing/2014/main" id="{4495A8C0-835A-C822-021A-41F94B2C64C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87570" y="6194788"/>
            <a:ext cx="812800" cy="812800"/>
          </a:xfrm>
          <a:prstGeom prst="rect">
            <a:avLst/>
          </a:prstGeom>
        </p:spPr>
      </p:pic>
      <p:pic>
        <p:nvPicPr>
          <p:cNvPr id="12" name="80-drums-austin-roots-brush-23994">
            <a:hlinkClick r:id="" action="ppaction://media"/>
            <a:extLst>
              <a:ext uri="{FF2B5EF4-FFF2-40B4-BE49-F238E27FC236}">
                <a16:creationId xmlns:a16="http://schemas.microsoft.com/office/drawing/2014/main" id="{3DF3DC18-E72D-0F72-7FD5-E1563AA6CA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33111.0527" end="70389.7699"/>
                  <p14:fade in="250" out="2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102134" y="6194788"/>
            <a:ext cx="812800" cy="812800"/>
          </a:xfrm>
          <a:prstGeom prst="rect">
            <a:avLst/>
          </a:prstGeom>
        </p:spPr>
      </p:pic>
      <p:pic>
        <p:nvPicPr>
          <p:cNvPr id="13" name="jazz-scat-303465">
            <a:hlinkClick r:id="" action="ppaction://media"/>
            <a:extLst>
              <a:ext uri="{FF2B5EF4-FFF2-40B4-BE49-F238E27FC236}">
                <a16:creationId xmlns:a16="http://schemas.microsoft.com/office/drawing/2014/main" id="{48118774-E837-7532-5798-882225A63F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17018.9022" end="97149.9299"/>
                  <p14:fade in="250" out="25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917540" y="6194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94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5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9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48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65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26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98000-1257-87A9-0063-3997ED62C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>
                <a:solidFill>
                  <a:schemeClr val="tx1"/>
                </a:solidFill>
              </a:rPr>
              <a:t>Jazz Instruments</a:t>
            </a: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B0F84-9903-0AE8-CCFE-2391AD973D78}"/>
              </a:ext>
            </a:extLst>
          </p:cNvPr>
          <p:cNvSpPr txBox="1"/>
          <p:nvPr/>
        </p:nvSpPr>
        <p:spPr>
          <a:xfrm>
            <a:off x="1185184" y="2184409"/>
            <a:ext cx="10812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harp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48EC2-77A7-4EF1-8597-A08B6AAB3DF0}"/>
              </a:ext>
            </a:extLst>
          </p:cNvPr>
          <p:cNvSpPr txBox="1"/>
          <p:nvPr/>
        </p:nvSpPr>
        <p:spPr>
          <a:xfrm>
            <a:off x="3850937" y="2140065"/>
            <a:ext cx="204804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trombone</a:t>
            </a:r>
            <a:endParaRPr lang="en-AU" i="0">
              <a:solidFill>
                <a:schemeClr val="tx1"/>
              </a:solidFill>
              <a:latin typeface="Calib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70AE0-C5C7-27A3-F904-49477FFB28EA}"/>
              </a:ext>
            </a:extLst>
          </p:cNvPr>
          <p:cNvSpPr txBox="1"/>
          <p:nvPr/>
        </p:nvSpPr>
        <p:spPr>
          <a:xfrm>
            <a:off x="7195966" y="2078755"/>
            <a:ext cx="145307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piano</a:t>
            </a:r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189090E0-CAF0-E65E-4E70-53322C6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486" y="1953050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1559F1B9-2336-A6ED-EF4C-C9F5893B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7826" y="1953050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8D00907-7724-BC60-D428-8A5ECCE77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0155" y="1953050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1DCBD-9FB8-5C72-D6D5-CA3AB357D443}"/>
              </a:ext>
            </a:extLst>
          </p:cNvPr>
          <p:cNvSpPr txBox="1"/>
          <p:nvPr/>
        </p:nvSpPr>
        <p:spPr>
          <a:xfrm>
            <a:off x="436623" y="1277699"/>
            <a:ext cx="82041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Which of these instruments is not commonly used in jazz music?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17" name="Picture 16" descr="A piano and a microphone&#10;&#10;AI-generated content may be incorrect.">
            <a:extLst>
              <a:ext uri="{FF2B5EF4-FFF2-40B4-BE49-F238E27FC236}">
                <a16:creationId xmlns:a16="http://schemas.microsoft.com/office/drawing/2014/main" id="{A859E4A8-40A9-6DE2-1103-15E494AB9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59" r="49193"/>
          <a:stretch>
            <a:fillRect/>
          </a:stretch>
        </p:blipFill>
        <p:spPr>
          <a:xfrm>
            <a:off x="5776890" y="2601730"/>
            <a:ext cx="2863872" cy="3307700"/>
          </a:xfrm>
          <a:prstGeom prst="rect">
            <a:avLst/>
          </a:prstGeom>
        </p:spPr>
      </p:pic>
      <p:pic>
        <p:nvPicPr>
          <p:cNvPr id="18" name="Picture 17" descr="A piano and a microphone&#10;&#10;AI-generated content may be incorrect.">
            <a:extLst>
              <a:ext uri="{FF2B5EF4-FFF2-40B4-BE49-F238E27FC236}">
                <a16:creationId xmlns:a16="http://schemas.microsoft.com/office/drawing/2014/main" id="{4028FD0E-2527-B249-36D1-3E422B72D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01" t="-7829" r="-2008" b="59706"/>
          <a:stretch>
            <a:fillRect/>
          </a:stretch>
        </p:blipFill>
        <p:spPr>
          <a:xfrm>
            <a:off x="2309701" y="2538898"/>
            <a:ext cx="4278315" cy="3039222"/>
          </a:xfrm>
          <a:prstGeom prst="rect">
            <a:avLst/>
          </a:prstGeom>
        </p:spPr>
      </p:pic>
      <p:pic>
        <p:nvPicPr>
          <p:cNvPr id="22" name="Picture 21" descr="A gold harp with a black background&#10;&#10;AI-generated content may be incorrect.">
            <a:extLst>
              <a:ext uri="{FF2B5EF4-FFF2-40B4-BE49-F238E27FC236}">
                <a16:creationId xmlns:a16="http://schemas.microsoft.com/office/drawing/2014/main" id="{403B29F2-590A-FA6F-4BCF-3AC6399F3E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931" y="2973357"/>
            <a:ext cx="3970571" cy="29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2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3KN27SNVY5CS-90160594-428151</_dlc_DocId>
    <_dlc_DocIdUrl xmlns="f315eb64-a02b-4bd5-a84c-38ab918c4ccd">
      <Url>https://ggsaus.sharepoint.com/sites/Curriculum/_layouts/15/DocIdRedir.aspx?ID=3KN27SNVY5CS-90160594-428151</Url>
      <Description>3KN27SNVY5CS-90160594-428151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3A2A9E9-7C24-411F-83C8-B20DD5C4AF63}"/>
</file>

<file path=customXml/itemProps3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schemas.microsoft.com/office/2006/documentManagement/types"/>
    <ds:schemaRef ds:uri="f315eb64-a02b-4bd5-a84c-38ab918c4ccd"/>
    <ds:schemaRef ds:uri="http://www.w3.org/XML/1998/namespace"/>
    <ds:schemaRef ds:uri="http://purl.org/dc/elements/1.1/"/>
    <ds:schemaRef ds:uri="http://schemas.microsoft.com/sharepoint/v3/field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0</TotalTime>
  <Words>284</Words>
  <Application>Microsoft Office PowerPoint</Application>
  <PresentationFormat>On-screen Show (4:3)</PresentationFormat>
  <Paragraphs>70</Paragraphs>
  <Slides>24</Slides>
  <Notes>23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</vt:lpstr>
      <vt:lpstr>Gotham-Light</vt:lpstr>
      <vt:lpstr>Arial</vt:lpstr>
      <vt:lpstr>Calibri</vt:lpstr>
      <vt:lpstr>Aptos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Chantal Rae</cp:lastModifiedBy>
  <cp:revision>1</cp:revision>
  <cp:lastPrinted>2017-11-01T05:39:03Z</cp:lastPrinted>
  <dcterms:created xsi:type="dcterms:W3CDTF">2023-10-25T11:23:23Z</dcterms:created>
  <dcterms:modified xsi:type="dcterms:W3CDTF">2025-12-11T03:59:32Z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f8890d92-dccc-4e2b-b178-552daa5ed33d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