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6213" r:id="rId5"/>
  </p:sldMasterIdLst>
  <p:notesMasterIdLst>
    <p:notesMasterId r:id="rId23"/>
  </p:notesMasterIdLst>
  <p:handoutMasterIdLst>
    <p:handoutMasterId r:id="rId24"/>
  </p:handoutMasterIdLst>
  <p:sldIdLst>
    <p:sldId id="256" r:id="rId6"/>
    <p:sldId id="261" r:id="rId7"/>
    <p:sldId id="3831" r:id="rId8"/>
    <p:sldId id="285" r:id="rId9"/>
    <p:sldId id="3832" r:id="rId10"/>
    <p:sldId id="3834" r:id="rId11"/>
    <p:sldId id="297" r:id="rId12"/>
    <p:sldId id="3857" r:id="rId13"/>
    <p:sldId id="3853" r:id="rId14"/>
    <p:sldId id="3854" r:id="rId15"/>
    <p:sldId id="3855" r:id="rId16"/>
    <p:sldId id="3856" r:id="rId17"/>
    <p:sldId id="3852" r:id="rId18"/>
    <p:sldId id="275" r:id="rId19"/>
    <p:sldId id="276" r:id="rId20"/>
    <p:sldId id="277" r:id="rId21"/>
    <p:sldId id="1783" r:id="rId22"/>
  </p:sldIdLst>
  <p:sldSz cx="9144000" cy="6858000" type="screen4x3"/>
  <p:notesSz cx="7019925" cy="9305925"/>
  <p:embeddedFontLst>
    <p:embeddedFont>
      <p:font typeface="Edu QLD Beginner" pitchFamily="2" charset="0"/>
      <p:regular r:id="rId25"/>
      <p:bold r:id="rId26"/>
    </p:embeddedFont>
    <p:embeddedFont>
      <p:font typeface="Gotham-Book" panose="020F0502020204030204" pitchFamily="34" charset="0"/>
      <p:regular r:id="rId27"/>
      <p:bold r:id="rId28"/>
      <p:italic r:id="rId29"/>
      <p:boldItalic r:id="rId30"/>
    </p:embeddedFont>
  </p:embeddedFont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527" userDrawn="1">
          <p15:clr>
            <a:srgbClr val="A4A3A4"/>
          </p15:clr>
        </p15:guide>
        <p15:guide id="2" pos="272" userDrawn="1">
          <p15:clr>
            <a:srgbClr val="A4A3A4"/>
          </p15:clr>
        </p15:guide>
        <p15:guide id="3" pos="2880" userDrawn="1">
          <p15:clr>
            <a:srgbClr val="A4A3A4"/>
          </p15:clr>
        </p15:guide>
        <p15:guide id="4" pos="5465" userDrawn="1">
          <p15:clr>
            <a:srgbClr val="A4A3A4"/>
          </p15:clr>
        </p15:guide>
        <p15:guide id="5" orient="horz" pos="2137" userDrawn="1">
          <p15:clr>
            <a:srgbClr val="A4A3A4"/>
          </p15:clr>
        </p15:guide>
        <p15:guide id="6" orient="horz" pos="3974" userDrawn="1">
          <p15:clr>
            <a:srgbClr val="A4A3A4"/>
          </p15:clr>
        </p15:guide>
        <p15:guide id="7" orient="horz" pos="79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31" userDrawn="1">
          <p15:clr>
            <a:srgbClr val="A4A3A4"/>
          </p15:clr>
        </p15:guide>
        <p15:guide id="2" pos="2212" userDrawn="1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CF1D125-CDAC-41BA-663D-FA2ED412B9D6}" name="Elizabeth Piaquadio" initials="EP" userId="S::epiaquadio@goodtogreatschools.org.au::52767243-7565-4b68-b9c1-5d2bede989b0" providerId="AD"/>
  <p188:author id="{2F72A940-E036-F417-7761-22EDB7E17849}" name="Lauren Thorp" initials="LT" userId="S::lthorp@goodtogreatschools.org.au::627661f4-4e06-4e72-9ea0-084059f060f5" providerId="AD"/>
  <p188:author id="{C4288552-6D0E-8CC2-62D5-390F7A912CEC}" name="Abbas Kassem" initials="" userId="S::akassem@goodtogreatschools.org.au::b5422da9-d130-411e-8a14-2c174765e2f3" providerId="AD"/>
  <p188:author id="{886C0F5E-60D4-7021-4ADF-5889116CC97C}" name="Monica Bennett" initials="MB" userId="S::mbennett@goodtogreatschools.org.au::a878a5d4-89bf-4f61-b999-31e96cd05c98" providerId="AD"/>
  <p188:author id="{A858C27E-DE66-476E-F0D9-1C44EA3E7CC1}" name="Chantal Rae" initials="CR" userId="S::crae@goodtogreatschools.org.au::a1db561e-73a2-489d-a119-0f73c1c2f06f" providerId="AD"/>
  <p188:author id="{F9EC709B-A35B-5782-C0E0-A56C6394654A}" name="Sara Reynolds" initials="SR" userId="S::sreynolds@goodtogreatschools.org.au::69865588-b2e5-414a-9d2a-0cd2581b20ed" providerId="AD"/>
  <p188:author id="{975C13B1-098B-AE78-A050-04A321074122}" name="Nathan Duff" initials="ND" userId="S::nduff@goodtogreatschools.org.au::5454dd5d-9811-49f6-92ba-8b7b8eb9777a" providerId="AD"/>
  <p188:author id="{9B6C35E0-19F5-AC4A-AE69-0037BB855A2A}" name="Duncan Hastie" initials="DH" userId="S::dhastie@goodtogreatschools.org.au::6b9ddfa0-3e8b-4c72-a299-e1e58d399348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rudy Sinnamon" initials="TS" lastIdx="16" clrIdx="0"/>
  <p:cmAuthor id="2" name="ayesha@checkitediting.com.au" initials="a" lastIdx="1" clrIdx="1">
    <p:extLst>
      <p:ext uri="{19B8F6BF-5375-455C-9EA6-DF929625EA0E}">
        <p15:presenceInfo xmlns:p15="http://schemas.microsoft.com/office/powerpoint/2012/main" userId="3ac9f934761b203a" providerId="Windows Live"/>
      </p:ext>
    </p:extLst>
  </p:cmAuthor>
  <p:cmAuthor id="3" name="Nadine Anderson-Conklin" initials="NAC" lastIdx="2" clrIdx="2">
    <p:extLst>
      <p:ext uri="{19B8F6BF-5375-455C-9EA6-DF929625EA0E}">
        <p15:presenceInfo xmlns:p15="http://schemas.microsoft.com/office/powerpoint/2012/main" userId="S::NAnderson@goodtogreatschools.org.au::a935aca9-513a-492d-957e-465cbe939dd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E8A2"/>
    <a:srgbClr val="FFEAAB"/>
    <a:srgbClr val="EAC2BF"/>
    <a:srgbClr val="E8C1BE"/>
    <a:srgbClr val="F6E6E5"/>
    <a:srgbClr val="C1E7EA"/>
    <a:srgbClr val="EAC1BE"/>
    <a:srgbClr val="FFEBAB"/>
    <a:srgbClr val="FFFD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5DBBF83-99B3-B649-AC99-37D446BCC539}" v="414" dt="2026-03-02T08:54:42.59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502"/>
    <p:restoredTop sz="66836"/>
  </p:normalViewPr>
  <p:slideViewPr>
    <p:cSldViewPr snapToGrid="0">
      <p:cViewPr varScale="1">
        <p:scale>
          <a:sx n="73" d="100"/>
          <a:sy n="73" d="100"/>
        </p:scale>
        <p:origin x="1128" y="184"/>
      </p:cViewPr>
      <p:guideLst>
        <p:guide orient="horz" pos="527"/>
        <p:guide pos="272"/>
        <p:guide pos="2880"/>
        <p:guide pos="5465"/>
        <p:guide orient="horz" pos="2137"/>
        <p:guide orient="horz" pos="3974"/>
        <p:guide orient="horz" pos="799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931"/>
        <p:guide pos="2212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font" Target="fonts/font2.fntdata"/><Relationship Id="rId21" Type="http://schemas.openxmlformats.org/officeDocument/2006/relationships/slide" Target="slides/slide16.xml"/><Relationship Id="rId34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font" Target="fonts/font1.fntdata"/><Relationship Id="rId33" Type="http://schemas.openxmlformats.org/officeDocument/2006/relationships/viewProps" Target="viewProps.xml"/><Relationship Id="rId38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font" Target="fonts/font5.fntdata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handoutMaster" Target="handoutMasters/handoutMaster1.xml"/><Relationship Id="rId32" Type="http://schemas.openxmlformats.org/officeDocument/2006/relationships/presProps" Target="presProps.xml"/><Relationship Id="rId37" Type="http://schemas.microsoft.com/office/2015/10/relationships/revisionInfo" Target="revisionInfo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4.fntdata"/><Relationship Id="rId36" Type="http://schemas.microsoft.com/office/2016/11/relationships/changesInfo" Target="changesInfos/changesInfo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commentAuthors" Target="commentAuthor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tableStyles" Target="tableStyle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lizabeth Piaquadio" userId="52767243-7565-4b68-b9c1-5d2bede989b0" providerId="ADAL" clId="{88B35E61-4CA0-8F4B-A7A7-73DAB76F37D0}"/>
    <pc:docChg chg="modSld">
      <pc:chgData name="Elizabeth Piaquadio" userId="52767243-7565-4b68-b9c1-5d2bede989b0" providerId="ADAL" clId="{88B35E61-4CA0-8F4B-A7A7-73DAB76F37D0}" dt="2026-02-01T17:50:28.835" v="14" actId="20577"/>
      <pc:docMkLst>
        <pc:docMk/>
      </pc:docMkLst>
      <pc:sldChg chg="modNotesTx">
        <pc:chgData name="Elizabeth Piaquadio" userId="52767243-7565-4b68-b9c1-5d2bede989b0" providerId="ADAL" clId="{88B35E61-4CA0-8F4B-A7A7-73DAB76F37D0}" dt="2026-02-01T17:49:26.389" v="0" actId="20577"/>
        <pc:sldMkLst>
          <pc:docMk/>
          <pc:sldMk cId="2585116655" sldId="256"/>
        </pc:sldMkLst>
      </pc:sldChg>
      <pc:sldChg chg="modNotesTx">
        <pc:chgData name="Elizabeth Piaquadio" userId="52767243-7565-4b68-b9c1-5d2bede989b0" providerId="ADAL" clId="{88B35E61-4CA0-8F4B-A7A7-73DAB76F37D0}" dt="2026-02-01T17:50:24.749" v="12" actId="20577"/>
        <pc:sldMkLst>
          <pc:docMk/>
          <pc:sldMk cId="521185421" sldId="275"/>
        </pc:sldMkLst>
      </pc:sldChg>
      <pc:sldChg chg="modNotesTx">
        <pc:chgData name="Elizabeth Piaquadio" userId="52767243-7565-4b68-b9c1-5d2bede989b0" providerId="ADAL" clId="{88B35E61-4CA0-8F4B-A7A7-73DAB76F37D0}" dt="2026-02-01T17:50:27.232" v="13" actId="20577"/>
        <pc:sldMkLst>
          <pc:docMk/>
          <pc:sldMk cId="394987177" sldId="276"/>
        </pc:sldMkLst>
      </pc:sldChg>
      <pc:sldChg chg="modNotesTx">
        <pc:chgData name="Elizabeth Piaquadio" userId="52767243-7565-4b68-b9c1-5d2bede989b0" providerId="ADAL" clId="{88B35E61-4CA0-8F4B-A7A7-73DAB76F37D0}" dt="2026-02-01T17:50:28.835" v="14" actId="20577"/>
        <pc:sldMkLst>
          <pc:docMk/>
          <pc:sldMk cId="809941416" sldId="277"/>
        </pc:sldMkLst>
      </pc:sldChg>
      <pc:sldChg chg="modNotesTx">
        <pc:chgData name="Elizabeth Piaquadio" userId="52767243-7565-4b68-b9c1-5d2bede989b0" providerId="ADAL" clId="{88B35E61-4CA0-8F4B-A7A7-73DAB76F37D0}" dt="2026-02-01T17:49:40.012" v="2" actId="20577"/>
        <pc:sldMkLst>
          <pc:docMk/>
          <pc:sldMk cId="1224502873" sldId="285"/>
        </pc:sldMkLst>
      </pc:sldChg>
      <pc:sldChg chg="modNotesTx">
        <pc:chgData name="Elizabeth Piaquadio" userId="52767243-7565-4b68-b9c1-5d2bede989b0" providerId="ADAL" clId="{88B35E61-4CA0-8F4B-A7A7-73DAB76F37D0}" dt="2026-02-01T17:50:02.862" v="4" actId="20577"/>
        <pc:sldMkLst>
          <pc:docMk/>
          <pc:sldMk cId="117387710" sldId="297"/>
        </pc:sldMkLst>
      </pc:sldChg>
      <pc:sldChg chg="modNotesTx">
        <pc:chgData name="Elizabeth Piaquadio" userId="52767243-7565-4b68-b9c1-5d2bede989b0" providerId="ADAL" clId="{88B35E61-4CA0-8F4B-A7A7-73DAB76F37D0}" dt="2026-02-01T17:49:36.889" v="1" actId="20577"/>
        <pc:sldMkLst>
          <pc:docMk/>
          <pc:sldMk cId="2478469716" sldId="3831"/>
        </pc:sldMkLst>
      </pc:sldChg>
      <pc:sldChg chg="modNotesTx">
        <pc:chgData name="Elizabeth Piaquadio" userId="52767243-7565-4b68-b9c1-5d2bede989b0" providerId="ADAL" clId="{88B35E61-4CA0-8F4B-A7A7-73DAB76F37D0}" dt="2026-02-01T17:50:01.501" v="3" actId="20577"/>
        <pc:sldMkLst>
          <pc:docMk/>
          <pc:sldMk cId="2176318156" sldId="3832"/>
        </pc:sldMkLst>
      </pc:sldChg>
      <pc:sldChg chg="modNotesTx">
        <pc:chgData name="Elizabeth Piaquadio" userId="52767243-7565-4b68-b9c1-5d2bede989b0" providerId="ADAL" clId="{88B35E61-4CA0-8F4B-A7A7-73DAB76F37D0}" dt="2026-02-01T17:50:08.864" v="6" actId="20577"/>
        <pc:sldMkLst>
          <pc:docMk/>
          <pc:sldMk cId="2005656144" sldId="3834"/>
        </pc:sldMkLst>
      </pc:sldChg>
      <pc:sldChg chg="modNotesTx">
        <pc:chgData name="Elizabeth Piaquadio" userId="52767243-7565-4b68-b9c1-5d2bede989b0" providerId="ADAL" clId="{88B35E61-4CA0-8F4B-A7A7-73DAB76F37D0}" dt="2026-02-01T17:50:05.605" v="5" actId="20577"/>
        <pc:sldMkLst>
          <pc:docMk/>
          <pc:sldMk cId="4082837829" sldId="3844"/>
        </pc:sldMkLst>
      </pc:sldChg>
      <pc:sldChg chg="modNotesTx">
        <pc:chgData name="Elizabeth Piaquadio" userId="52767243-7565-4b68-b9c1-5d2bede989b0" providerId="ADAL" clId="{88B35E61-4CA0-8F4B-A7A7-73DAB76F37D0}" dt="2026-02-01T17:50:11.428" v="7" actId="20577"/>
        <pc:sldMkLst>
          <pc:docMk/>
          <pc:sldMk cId="3747643303" sldId="3846"/>
        </pc:sldMkLst>
      </pc:sldChg>
      <pc:sldChg chg="modNotesTx">
        <pc:chgData name="Elizabeth Piaquadio" userId="52767243-7565-4b68-b9c1-5d2bede989b0" providerId="ADAL" clId="{88B35E61-4CA0-8F4B-A7A7-73DAB76F37D0}" dt="2026-02-01T17:50:14.885" v="8" actId="20577"/>
        <pc:sldMkLst>
          <pc:docMk/>
          <pc:sldMk cId="2016041132" sldId="3847"/>
        </pc:sldMkLst>
      </pc:sldChg>
      <pc:sldChg chg="modNotesTx">
        <pc:chgData name="Elizabeth Piaquadio" userId="52767243-7565-4b68-b9c1-5d2bede989b0" providerId="ADAL" clId="{88B35E61-4CA0-8F4B-A7A7-73DAB76F37D0}" dt="2026-02-01T17:50:17.611" v="9" actId="20577"/>
        <pc:sldMkLst>
          <pc:docMk/>
          <pc:sldMk cId="2572625286" sldId="3848"/>
        </pc:sldMkLst>
      </pc:sldChg>
      <pc:sldChg chg="modNotesTx">
        <pc:chgData name="Elizabeth Piaquadio" userId="52767243-7565-4b68-b9c1-5d2bede989b0" providerId="ADAL" clId="{88B35E61-4CA0-8F4B-A7A7-73DAB76F37D0}" dt="2026-02-01T17:50:19.915" v="10" actId="20577"/>
        <pc:sldMkLst>
          <pc:docMk/>
          <pc:sldMk cId="294190333" sldId="3849"/>
        </pc:sldMkLst>
      </pc:sldChg>
      <pc:sldChg chg="modNotesTx">
        <pc:chgData name="Elizabeth Piaquadio" userId="52767243-7565-4b68-b9c1-5d2bede989b0" providerId="ADAL" clId="{88B35E61-4CA0-8F4B-A7A7-73DAB76F37D0}" dt="2026-02-01T17:50:22.339" v="11" actId="20577"/>
        <pc:sldMkLst>
          <pc:docMk/>
          <pc:sldMk cId="575300203" sldId="3850"/>
        </pc:sldMkLst>
      </pc:sldChg>
    </pc:docChg>
  </pc:docChgLst>
  <pc:docChgLst>
    <pc:chgData name="Lauren Thorp" userId="627661f4-4e06-4e72-9ea0-084059f060f5" providerId="ADAL" clId="{C547A4B5-63D9-59C5-B1E9-647990D790FB}"/>
    <pc:docChg chg="modSld">
      <pc:chgData name="Lauren Thorp" userId="627661f4-4e06-4e72-9ea0-084059f060f5" providerId="ADAL" clId="{C547A4B5-63D9-59C5-B1E9-647990D790FB}" dt="2026-03-02T02:26:10.296" v="2" actId="1076"/>
      <pc:docMkLst>
        <pc:docMk/>
      </pc:docMkLst>
      <pc:sldChg chg="addSp modSp">
        <pc:chgData name="Lauren Thorp" userId="627661f4-4e06-4e72-9ea0-084059f060f5" providerId="ADAL" clId="{C547A4B5-63D9-59C5-B1E9-647990D790FB}" dt="2026-03-02T02:14:17.309" v="0" actId="767"/>
        <pc:sldMkLst>
          <pc:docMk/>
          <pc:sldMk cId="2585116655" sldId="256"/>
        </pc:sldMkLst>
        <pc:spChg chg="add mod">
          <ac:chgData name="Lauren Thorp" userId="627661f4-4e06-4e72-9ea0-084059f060f5" providerId="ADAL" clId="{C547A4B5-63D9-59C5-B1E9-647990D790FB}" dt="2026-03-02T02:14:17.309" v="0" actId="767"/>
          <ac:spMkLst>
            <pc:docMk/>
            <pc:sldMk cId="2585116655" sldId="256"/>
            <ac:spMk id="4" creationId="{C9CF1E19-610D-5475-91A3-DAC0F6D17206}"/>
          </ac:spMkLst>
        </pc:spChg>
      </pc:sldChg>
      <pc:sldChg chg="modSp mod">
        <pc:chgData name="Lauren Thorp" userId="627661f4-4e06-4e72-9ea0-084059f060f5" providerId="ADAL" clId="{C547A4B5-63D9-59C5-B1E9-647990D790FB}" dt="2026-03-02T02:26:10.296" v="2" actId="1076"/>
        <pc:sldMkLst>
          <pc:docMk/>
          <pc:sldMk cId="2176318156" sldId="3832"/>
        </pc:sldMkLst>
        <pc:picChg chg="mod">
          <ac:chgData name="Lauren Thorp" userId="627661f4-4e06-4e72-9ea0-084059f060f5" providerId="ADAL" clId="{C547A4B5-63D9-59C5-B1E9-647990D790FB}" dt="2026-03-02T02:26:10.296" v="2" actId="1076"/>
          <ac:picMkLst>
            <pc:docMk/>
            <pc:sldMk cId="2176318156" sldId="3832"/>
            <ac:picMk id="16" creationId="{C419EE56-BB7B-D096-74B6-D7A53BA72341}"/>
          </ac:picMkLst>
        </pc:picChg>
      </pc:sldChg>
    </pc:docChg>
  </pc:docChgLst>
  <pc:docChgLst>
    <pc:chgData name="Monica Bennett" userId="a878a5d4-89bf-4f61-b999-31e96cd05c98" providerId="ADAL" clId="{CAF369FA-829B-40D8-BD2A-4EF96B6D10D6}"/>
    <pc:docChg chg="modSld">
      <pc:chgData name="Monica Bennett" userId="a878a5d4-89bf-4f61-b999-31e96cd05c98" providerId="ADAL" clId="{CAF369FA-829B-40D8-BD2A-4EF96B6D10D6}" dt="2026-01-14T00:32:32.273" v="57" actId="20577"/>
      <pc:docMkLst>
        <pc:docMk/>
      </pc:docMkLst>
      <pc:sldChg chg="modNotesTx">
        <pc:chgData name="Monica Bennett" userId="a878a5d4-89bf-4f61-b999-31e96cd05c98" providerId="ADAL" clId="{CAF369FA-829B-40D8-BD2A-4EF96B6D10D6}" dt="2026-01-14T00:32:32.273" v="57" actId="20577"/>
        <pc:sldMkLst>
          <pc:docMk/>
          <pc:sldMk cId="4221246315" sldId="261"/>
        </pc:sldMkLst>
      </pc:sldChg>
      <pc:sldChg chg="modAnim">
        <pc:chgData name="Monica Bennett" userId="a878a5d4-89bf-4f61-b999-31e96cd05c98" providerId="ADAL" clId="{CAF369FA-829B-40D8-BD2A-4EF96B6D10D6}" dt="2026-01-14T00:32:11.292" v="1"/>
        <pc:sldMkLst>
          <pc:docMk/>
          <pc:sldMk cId="117387710" sldId="297"/>
        </pc:sldMkLst>
      </pc:sldChg>
    </pc:docChg>
  </pc:docChgLst>
  <pc:docChgLst>
    <pc:chgData name="Karin Van Voorhees" userId="1fce0afa-58cd-40cc-855e-63163bf988bf" providerId="ADAL" clId="{D12D7CC8-A5C0-5D3B-A67C-9CF841C1FDDC}"/>
    <pc:docChg chg="modSld">
      <pc:chgData name="Karin Van Voorhees" userId="1fce0afa-58cd-40cc-855e-63163bf988bf" providerId="ADAL" clId="{D12D7CC8-A5C0-5D3B-A67C-9CF841C1FDDC}" dt="2026-01-14T22:47:09.351" v="3" actId="20577"/>
      <pc:docMkLst>
        <pc:docMk/>
      </pc:docMkLst>
      <pc:sldChg chg="modSp mod">
        <pc:chgData name="Karin Van Voorhees" userId="1fce0afa-58cd-40cc-855e-63163bf988bf" providerId="ADAL" clId="{D12D7CC8-A5C0-5D3B-A67C-9CF841C1FDDC}" dt="2026-01-14T22:47:09.351" v="3" actId="20577"/>
        <pc:sldMkLst>
          <pc:docMk/>
          <pc:sldMk cId="809941416" sldId="277"/>
        </pc:sldMkLst>
        <pc:spChg chg="mod">
          <ac:chgData name="Karin Van Voorhees" userId="1fce0afa-58cd-40cc-855e-63163bf988bf" providerId="ADAL" clId="{D12D7CC8-A5C0-5D3B-A67C-9CF841C1FDDC}" dt="2026-01-14T22:47:09.351" v="3" actId="20577"/>
          <ac:spMkLst>
            <pc:docMk/>
            <pc:sldMk cId="809941416" sldId="277"/>
            <ac:spMk id="5" creationId="{AC3E3EB4-2F60-26FC-0A9D-386E0FE9CD50}"/>
          </ac:spMkLst>
        </pc:spChg>
      </pc:sldChg>
    </pc:docChg>
  </pc:docChgLst>
  <pc:docChgLst>
    <pc:chgData name="Elizabeth Piaquadio" userId="52767243-7565-4b68-b9c1-5d2bede989b0" providerId="ADAL" clId="{A5552ED8-7EB3-574D-890B-68041EA10641}"/>
    <pc:docChg chg="modSld">
      <pc:chgData name="Elizabeth Piaquadio" userId="52767243-7565-4b68-b9c1-5d2bede989b0" providerId="ADAL" clId="{A5552ED8-7EB3-574D-890B-68041EA10641}" dt="2026-01-12T00:00:35.380" v="55" actId="20577"/>
      <pc:docMkLst>
        <pc:docMk/>
      </pc:docMkLst>
      <pc:sldChg chg="modSp mod">
        <pc:chgData name="Elizabeth Piaquadio" userId="52767243-7565-4b68-b9c1-5d2bede989b0" providerId="ADAL" clId="{A5552ED8-7EB3-574D-890B-68041EA10641}" dt="2026-01-12T00:00:35.380" v="55" actId="20577"/>
        <pc:sldMkLst>
          <pc:docMk/>
          <pc:sldMk cId="2585116655" sldId="256"/>
        </pc:sldMkLst>
        <pc:spChg chg="mod">
          <ac:chgData name="Elizabeth Piaquadio" userId="52767243-7565-4b68-b9c1-5d2bede989b0" providerId="ADAL" clId="{A5552ED8-7EB3-574D-890B-68041EA10641}" dt="2026-01-12T00:00:35.380" v="55" actId="20577"/>
          <ac:spMkLst>
            <pc:docMk/>
            <pc:sldMk cId="2585116655" sldId="256"/>
            <ac:spMk id="2" creationId="{0BFB83EA-0C42-648A-9F71-44076DA638B4}"/>
          </ac:spMkLst>
        </pc:spChg>
        <pc:spChg chg="mod">
          <ac:chgData name="Elizabeth Piaquadio" userId="52767243-7565-4b68-b9c1-5d2bede989b0" providerId="ADAL" clId="{A5552ED8-7EB3-574D-890B-68041EA10641}" dt="2026-01-11T23:54:46.866" v="24" actId="20577"/>
          <ac:spMkLst>
            <pc:docMk/>
            <pc:sldMk cId="2585116655" sldId="256"/>
            <ac:spMk id="3" creationId="{77FD202C-233A-EED6-8B06-26087B30440E}"/>
          </ac:spMkLst>
        </pc:spChg>
      </pc:sldChg>
    </pc:docChg>
  </pc:docChgLst>
  <pc:docChgLst>
    <pc:chgData name="Elizabeth Piaquadio" userId="52767243-7565-4b68-b9c1-5d2bede989b0" providerId="ADAL" clId="{302FAAAF-32C0-6F4A-AA0C-95938A35F04D}"/>
    <pc:docChg chg="undo redo custSel addSld delSld modSld sldOrd modMainMaster">
      <pc:chgData name="Elizabeth Piaquadio" userId="52767243-7565-4b68-b9c1-5d2bede989b0" providerId="ADAL" clId="{302FAAAF-32C0-6F4A-AA0C-95938A35F04D}" dt="2026-01-14T15:49:51.587" v="4301" actId="20577"/>
      <pc:docMkLst>
        <pc:docMk/>
      </pc:docMkLst>
      <pc:sldChg chg="addSp delSp modSp mod delAnim modAnim">
        <pc:chgData name="Elizabeth Piaquadio" userId="52767243-7565-4b68-b9c1-5d2bede989b0" providerId="ADAL" clId="{302FAAAF-32C0-6F4A-AA0C-95938A35F04D}" dt="2026-01-13T04:33:15.541" v="3738" actId="18131"/>
        <pc:sldMkLst>
          <pc:docMk/>
          <pc:sldMk cId="2585116655" sldId="256"/>
        </pc:sldMkLst>
        <pc:spChg chg="mod">
          <ac:chgData name="Elizabeth Piaquadio" userId="52767243-7565-4b68-b9c1-5d2bede989b0" providerId="ADAL" clId="{302FAAAF-32C0-6F4A-AA0C-95938A35F04D}" dt="2026-01-12T02:19:51.433" v="255"/>
          <ac:spMkLst>
            <pc:docMk/>
            <pc:sldMk cId="2585116655" sldId="256"/>
            <ac:spMk id="2" creationId="{0BFB83EA-0C42-648A-9F71-44076DA638B4}"/>
          </ac:spMkLst>
        </pc:spChg>
        <pc:picChg chg="add mod modCrop">
          <ac:chgData name="Elizabeth Piaquadio" userId="52767243-7565-4b68-b9c1-5d2bede989b0" providerId="ADAL" clId="{302FAAAF-32C0-6F4A-AA0C-95938A35F04D}" dt="2026-01-13T04:33:15.541" v="3738" actId="18131"/>
          <ac:picMkLst>
            <pc:docMk/>
            <pc:sldMk cId="2585116655" sldId="256"/>
            <ac:picMk id="7" creationId="{B677057D-BEC9-FD30-31AB-BA49A03E4583}"/>
          </ac:picMkLst>
        </pc:picChg>
      </pc:sldChg>
      <pc:sldChg chg="addSp delSp modSp mod delAnim modAnim">
        <pc:chgData name="Elizabeth Piaquadio" userId="52767243-7565-4b68-b9c1-5d2bede989b0" providerId="ADAL" clId="{302FAAAF-32C0-6F4A-AA0C-95938A35F04D}" dt="2026-01-13T04:32:01.662" v="3728" actId="14826"/>
        <pc:sldMkLst>
          <pc:docMk/>
          <pc:sldMk cId="4221246315" sldId="261"/>
        </pc:sldMkLst>
        <pc:spChg chg="mod">
          <ac:chgData name="Elizabeth Piaquadio" userId="52767243-7565-4b68-b9c1-5d2bede989b0" providerId="ADAL" clId="{302FAAAF-32C0-6F4A-AA0C-95938A35F04D}" dt="2026-01-12T00:13:11.645" v="41" actId="20577"/>
          <ac:spMkLst>
            <pc:docMk/>
            <pc:sldMk cId="4221246315" sldId="261"/>
            <ac:spMk id="4" creationId="{36EA2AD7-6B81-0A6D-0D43-7E6C5A689800}"/>
          </ac:spMkLst>
        </pc:spChg>
        <pc:picChg chg="add mod">
          <ac:chgData name="Elizabeth Piaquadio" userId="52767243-7565-4b68-b9c1-5d2bede989b0" providerId="ADAL" clId="{302FAAAF-32C0-6F4A-AA0C-95938A35F04D}" dt="2026-01-13T04:32:01.662" v="3728" actId="14826"/>
          <ac:picMkLst>
            <pc:docMk/>
            <pc:sldMk cId="4221246315" sldId="261"/>
            <ac:picMk id="2" creationId="{D5E67099-AEC7-18C1-3166-14C6A5FC5E3E}"/>
          </ac:picMkLst>
        </pc:picChg>
      </pc:sldChg>
      <pc:sldChg chg="delSp modSp mod modNotesTx">
        <pc:chgData name="Elizabeth Piaquadio" userId="52767243-7565-4b68-b9c1-5d2bede989b0" providerId="ADAL" clId="{302FAAAF-32C0-6F4A-AA0C-95938A35F04D}" dt="2026-01-13T14:13:21.997" v="4260" actId="20577"/>
        <pc:sldMkLst>
          <pc:docMk/>
          <pc:sldMk cId="521185421" sldId="275"/>
        </pc:sldMkLst>
        <pc:spChg chg="mod">
          <ac:chgData name="Elizabeth Piaquadio" userId="52767243-7565-4b68-b9c1-5d2bede989b0" providerId="ADAL" clId="{302FAAAF-32C0-6F4A-AA0C-95938A35F04D}" dt="2026-01-13T14:13:16.723" v="4259" actId="20577"/>
          <ac:spMkLst>
            <pc:docMk/>
            <pc:sldMk cId="521185421" sldId="275"/>
            <ac:spMk id="2" creationId="{A033B2AD-3FE4-BE55-7F0C-65D5C082C629}"/>
          </ac:spMkLst>
        </pc:spChg>
      </pc:sldChg>
      <pc:sldChg chg="addSp delSp modSp mod modAnim modNotesTx">
        <pc:chgData name="Elizabeth Piaquadio" userId="52767243-7565-4b68-b9c1-5d2bede989b0" providerId="ADAL" clId="{302FAAAF-32C0-6F4A-AA0C-95938A35F04D}" dt="2026-01-13T04:42:51.890" v="3776" actId="1035"/>
        <pc:sldMkLst>
          <pc:docMk/>
          <pc:sldMk cId="394987177" sldId="276"/>
        </pc:sldMkLst>
        <pc:spChg chg="add mod">
          <ac:chgData name="Elizabeth Piaquadio" userId="52767243-7565-4b68-b9c1-5d2bede989b0" providerId="ADAL" clId="{302FAAAF-32C0-6F4A-AA0C-95938A35F04D}" dt="2026-01-13T02:34:18.766" v="2771" actId="14100"/>
          <ac:spMkLst>
            <pc:docMk/>
            <pc:sldMk cId="394987177" sldId="276"/>
            <ac:spMk id="3" creationId="{2F09AEDA-BC44-5FF9-210D-A8217E3A7462}"/>
          </ac:spMkLst>
        </pc:spChg>
        <pc:spChg chg="add mod">
          <ac:chgData name="Elizabeth Piaquadio" userId="52767243-7565-4b68-b9c1-5d2bede989b0" providerId="ADAL" clId="{302FAAAF-32C0-6F4A-AA0C-95938A35F04D}" dt="2026-01-13T02:02:12.422" v="2597"/>
          <ac:spMkLst>
            <pc:docMk/>
            <pc:sldMk cId="394987177" sldId="276"/>
            <ac:spMk id="5" creationId="{66B4ED8B-D841-F940-0AA6-D9386E699C9C}"/>
          </ac:spMkLst>
        </pc:spChg>
        <pc:spChg chg="add mod">
          <ac:chgData name="Elizabeth Piaquadio" userId="52767243-7565-4b68-b9c1-5d2bede989b0" providerId="ADAL" clId="{302FAAAF-32C0-6F4A-AA0C-95938A35F04D}" dt="2026-01-13T02:03:55.405" v="2601" actId="207"/>
          <ac:spMkLst>
            <pc:docMk/>
            <pc:sldMk cId="394987177" sldId="276"/>
            <ac:spMk id="7" creationId="{183AD548-1069-B47E-28C1-5BDD24F2369E}"/>
          </ac:spMkLst>
        </pc:spChg>
        <pc:spChg chg="add mod">
          <ac:chgData name="Elizabeth Piaquadio" userId="52767243-7565-4b68-b9c1-5d2bede989b0" providerId="ADAL" clId="{302FAAAF-32C0-6F4A-AA0C-95938A35F04D}" dt="2026-01-13T02:15:49.158" v="2692" actId="1076"/>
          <ac:spMkLst>
            <pc:docMk/>
            <pc:sldMk cId="394987177" sldId="276"/>
            <ac:spMk id="8" creationId="{96C810D2-57C0-E2F9-184A-C26663BE0BFE}"/>
          </ac:spMkLst>
        </pc:spChg>
        <pc:spChg chg="add mod">
          <ac:chgData name="Elizabeth Piaquadio" userId="52767243-7565-4b68-b9c1-5d2bede989b0" providerId="ADAL" clId="{302FAAAF-32C0-6F4A-AA0C-95938A35F04D}" dt="2026-01-13T02:02:12.422" v="2597"/>
          <ac:spMkLst>
            <pc:docMk/>
            <pc:sldMk cId="394987177" sldId="276"/>
            <ac:spMk id="9" creationId="{67F96A08-26F4-6852-F99E-37BDC0BE0A5D}"/>
          </ac:spMkLst>
        </pc:spChg>
        <pc:spChg chg="add mod">
          <ac:chgData name="Elizabeth Piaquadio" userId="52767243-7565-4b68-b9c1-5d2bede989b0" providerId="ADAL" clId="{302FAAAF-32C0-6F4A-AA0C-95938A35F04D}" dt="2026-01-13T04:42:51.890" v="3776" actId="1035"/>
          <ac:spMkLst>
            <pc:docMk/>
            <pc:sldMk cId="394987177" sldId="276"/>
            <ac:spMk id="11" creationId="{76046E0B-1FEE-65FB-861C-A4F4EFB4A586}"/>
          </ac:spMkLst>
        </pc:spChg>
        <pc:spChg chg="add mod">
          <ac:chgData name="Elizabeth Piaquadio" userId="52767243-7565-4b68-b9c1-5d2bede989b0" providerId="ADAL" clId="{302FAAAF-32C0-6F4A-AA0C-95938A35F04D}" dt="2026-01-13T04:42:51.890" v="3776" actId="1035"/>
          <ac:spMkLst>
            <pc:docMk/>
            <pc:sldMk cId="394987177" sldId="276"/>
            <ac:spMk id="12" creationId="{A5A5C680-8E1E-147E-CF54-080275A2A87F}"/>
          </ac:spMkLst>
        </pc:spChg>
        <pc:spChg chg="add mod">
          <ac:chgData name="Elizabeth Piaquadio" userId="52767243-7565-4b68-b9c1-5d2bede989b0" providerId="ADAL" clId="{302FAAAF-32C0-6F4A-AA0C-95938A35F04D}" dt="2026-01-13T04:42:51.890" v="3776" actId="1035"/>
          <ac:spMkLst>
            <pc:docMk/>
            <pc:sldMk cId="394987177" sldId="276"/>
            <ac:spMk id="13" creationId="{9F61FF0E-EA1C-53B5-CF03-DC9C226F9DAB}"/>
          </ac:spMkLst>
        </pc:spChg>
        <pc:spChg chg="add mod">
          <ac:chgData name="Elizabeth Piaquadio" userId="52767243-7565-4b68-b9c1-5d2bede989b0" providerId="ADAL" clId="{302FAAAF-32C0-6F4A-AA0C-95938A35F04D}" dt="2026-01-13T04:42:51.890" v="3776" actId="1035"/>
          <ac:spMkLst>
            <pc:docMk/>
            <pc:sldMk cId="394987177" sldId="276"/>
            <ac:spMk id="15" creationId="{CD1D434A-CE70-3BD0-B500-8FE8DD22D36D}"/>
          </ac:spMkLst>
        </pc:spChg>
        <pc:picChg chg="mod modCrop">
          <ac:chgData name="Elizabeth Piaquadio" userId="52767243-7565-4b68-b9c1-5d2bede989b0" providerId="ADAL" clId="{302FAAAF-32C0-6F4A-AA0C-95938A35F04D}" dt="2026-01-13T02:15:59.947" v="2693" actId="18131"/>
          <ac:picMkLst>
            <pc:docMk/>
            <pc:sldMk cId="394987177" sldId="276"/>
            <ac:picMk id="10" creationId="{C746727D-2636-CCF8-BEE7-6D149F31A2DE}"/>
          </ac:picMkLst>
        </pc:picChg>
        <pc:picChg chg="mod">
          <ac:chgData name="Elizabeth Piaquadio" userId="52767243-7565-4b68-b9c1-5d2bede989b0" providerId="ADAL" clId="{302FAAAF-32C0-6F4A-AA0C-95938A35F04D}" dt="2026-01-13T04:42:51.890" v="3776" actId="1035"/>
          <ac:picMkLst>
            <pc:docMk/>
            <pc:sldMk cId="394987177" sldId="276"/>
            <ac:picMk id="14" creationId="{9772AB87-0DF8-BD33-0CE5-A5DD7E734869}"/>
          </ac:picMkLst>
        </pc:picChg>
        <pc:picChg chg="add mod">
          <ac:chgData name="Elizabeth Piaquadio" userId="52767243-7565-4b68-b9c1-5d2bede989b0" providerId="ADAL" clId="{302FAAAF-32C0-6F4A-AA0C-95938A35F04D}" dt="2026-01-13T04:42:51.890" v="3776" actId="1035"/>
          <ac:picMkLst>
            <pc:docMk/>
            <pc:sldMk cId="394987177" sldId="276"/>
            <ac:picMk id="16" creationId="{61BCEAEA-CD0B-F405-0FF2-9B35554D5BED}"/>
          </ac:picMkLst>
        </pc:picChg>
      </pc:sldChg>
      <pc:sldChg chg="addSp delSp modSp mod modAnim modNotesTx">
        <pc:chgData name="Elizabeth Piaquadio" userId="52767243-7565-4b68-b9c1-5d2bede989b0" providerId="ADAL" clId="{302FAAAF-32C0-6F4A-AA0C-95938A35F04D}" dt="2026-01-14T15:49:51.587" v="4301" actId="20577"/>
        <pc:sldMkLst>
          <pc:docMk/>
          <pc:sldMk cId="809941416" sldId="277"/>
        </pc:sldMkLst>
        <pc:spChg chg="mod">
          <ac:chgData name="Elizabeth Piaquadio" userId="52767243-7565-4b68-b9c1-5d2bede989b0" providerId="ADAL" clId="{302FAAAF-32C0-6F4A-AA0C-95938A35F04D}" dt="2026-01-14T15:31:49.360" v="4297" actId="20577"/>
          <ac:spMkLst>
            <pc:docMk/>
            <pc:sldMk cId="809941416" sldId="277"/>
            <ac:spMk id="5" creationId="{AC3E3EB4-2F60-26FC-0A9D-386E0FE9CD50}"/>
          </ac:spMkLst>
        </pc:spChg>
        <pc:picChg chg="add mod">
          <ac:chgData name="Elizabeth Piaquadio" userId="52767243-7565-4b68-b9c1-5d2bede989b0" providerId="ADAL" clId="{302FAAAF-32C0-6F4A-AA0C-95938A35F04D}" dt="2026-01-14T15:31:56.534" v="4299" actId="12788"/>
          <ac:picMkLst>
            <pc:docMk/>
            <pc:sldMk cId="809941416" sldId="277"/>
            <ac:picMk id="4" creationId="{D41E8980-325F-ACF4-B4E0-E9A3B1C0E869}"/>
          </ac:picMkLst>
        </pc:picChg>
      </pc:sldChg>
      <pc:sldChg chg="addSp delSp modSp mod delAnim modAnim modNotesTx">
        <pc:chgData name="Elizabeth Piaquadio" userId="52767243-7565-4b68-b9c1-5d2bede989b0" providerId="ADAL" clId="{302FAAAF-32C0-6F4A-AA0C-95938A35F04D}" dt="2026-01-13T03:11:12.534" v="2859"/>
        <pc:sldMkLst>
          <pc:docMk/>
          <pc:sldMk cId="1224502873" sldId="285"/>
        </pc:sldMkLst>
        <pc:picChg chg="add mod">
          <ac:chgData name="Elizabeth Piaquadio" userId="52767243-7565-4b68-b9c1-5d2bede989b0" providerId="ADAL" clId="{302FAAAF-32C0-6F4A-AA0C-95938A35F04D}" dt="2026-01-13T03:11:02.695" v="2858" actId="554"/>
          <ac:picMkLst>
            <pc:docMk/>
            <pc:sldMk cId="1224502873" sldId="285"/>
            <ac:picMk id="5" creationId="{58B195DE-BAE2-46FC-0E0F-1156EF9AF553}"/>
          </ac:picMkLst>
        </pc:picChg>
        <pc:picChg chg="mod">
          <ac:chgData name="Elizabeth Piaquadio" userId="52767243-7565-4b68-b9c1-5d2bede989b0" providerId="ADAL" clId="{302FAAAF-32C0-6F4A-AA0C-95938A35F04D}" dt="2026-01-13T03:11:02.695" v="2858" actId="554"/>
          <ac:picMkLst>
            <pc:docMk/>
            <pc:sldMk cId="1224502873" sldId="285"/>
            <ac:picMk id="13" creationId="{450EF231-11A8-842E-6994-A970C1461563}"/>
          </ac:picMkLst>
        </pc:picChg>
      </pc:sldChg>
      <pc:sldChg chg="addSp delSp modSp mod delAnim modAnim modNotesTx">
        <pc:chgData name="Elizabeth Piaquadio" userId="52767243-7565-4b68-b9c1-5d2bede989b0" providerId="ADAL" clId="{302FAAAF-32C0-6F4A-AA0C-95938A35F04D}" dt="2026-01-14T10:16:10.118" v="4294" actId="20577"/>
        <pc:sldMkLst>
          <pc:docMk/>
          <pc:sldMk cId="117387710" sldId="297"/>
        </pc:sldMkLst>
        <pc:spChg chg="add mod">
          <ac:chgData name="Elizabeth Piaquadio" userId="52767243-7565-4b68-b9c1-5d2bede989b0" providerId="ADAL" clId="{302FAAAF-32C0-6F4A-AA0C-95938A35F04D}" dt="2026-01-12T13:00:03.653" v="1208"/>
          <ac:spMkLst>
            <pc:docMk/>
            <pc:sldMk cId="117387710" sldId="297"/>
            <ac:spMk id="10" creationId="{5BCBE77B-2272-AB3D-CC39-C044DFAC260A}"/>
          </ac:spMkLst>
        </pc:spChg>
        <pc:spChg chg="add mod">
          <ac:chgData name="Elizabeth Piaquadio" userId="52767243-7565-4b68-b9c1-5d2bede989b0" providerId="ADAL" clId="{302FAAAF-32C0-6F4A-AA0C-95938A35F04D}" dt="2026-01-14T10:16:10.118" v="4294" actId="20577"/>
          <ac:spMkLst>
            <pc:docMk/>
            <pc:sldMk cId="117387710" sldId="297"/>
            <ac:spMk id="11" creationId="{C6A458E9-EEFA-6F09-72C7-36DAADB9D4A3}"/>
          </ac:spMkLst>
        </pc:spChg>
        <pc:spChg chg="add mod">
          <ac:chgData name="Elizabeth Piaquadio" userId="52767243-7565-4b68-b9c1-5d2bede989b0" providerId="ADAL" clId="{302FAAAF-32C0-6F4A-AA0C-95938A35F04D}" dt="2026-01-13T14:09:39.114" v="4184" actId="12789"/>
          <ac:spMkLst>
            <pc:docMk/>
            <pc:sldMk cId="117387710" sldId="297"/>
            <ac:spMk id="12" creationId="{5023DBD4-0E55-B15F-DD57-FF30DC111E4C}"/>
          </ac:spMkLst>
        </pc:spChg>
        <pc:spChg chg="add mod">
          <ac:chgData name="Elizabeth Piaquadio" userId="52767243-7565-4b68-b9c1-5d2bede989b0" providerId="ADAL" clId="{302FAAAF-32C0-6F4A-AA0C-95938A35F04D}" dt="2026-01-13T14:09:39.114" v="4184" actId="12789"/>
          <ac:spMkLst>
            <pc:docMk/>
            <pc:sldMk cId="117387710" sldId="297"/>
            <ac:spMk id="13" creationId="{5A5E19AE-27EB-C67C-CDEF-82F5DAE966DC}"/>
          </ac:spMkLst>
        </pc:spChg>
        <pc:picChg chg="add mod">
          <ac:chgData name="Elizabeth Piaquadio" userId="52767243-7565-4b68-b9c1-5d2bede989b0" providerId="ADAL" clId="{302FAAAF-32C0-6F4A-AA0C-95938A35F04D}" dt="2026-01-12T12:59:45.719" v="1205"/>
          <ac:picMkLst>
            <pc:docMk/>
            <pc:sldMk cId="117387710" sldId="297"/>
            <ac:picMk id="14" creationId="{DE5A2721-CEBA-1ED3-A4E2-61532EECB9FA}"/>
          </ac:picMkLst>
        </pc:picChg>
        <pc:picChg chg="add mod">
          <ac:chgData name="Elizabeth Piaquadio" userId="52767243-7565-4b68-b9c1-5d2bede989b0" providerId="ADAL" clId="{302FAAAF-32C0-6F4A-AA0C-95938A35F04D}" dt="2026-01-12T12:59:45.719" v="1205"/>
          <ac:picMkLst>
            <pc:docMk/>
            <pc:sldMk cId="117387710" sldId="297"/>
            <ac:picMk id="15" creationId="{75A69C2D-95FF-7C31-796C-13F08154DFDF}"/>
          </ac:picMkLst>
        </pc:picChg>
      </pc:sldChg>
      <pc:sldChg chg="delSp modSp add mod modNotesTx">
        <pc:chgData name="Elizabeth Piaquadio" userId="52767243-7565-4b68-b9c1-5d2bede989b0" providerId="ADAL" clId="{302FAAAF-32C0-6F4A-AA0C-95938A35F04D}" dt="2026-01-13T02:15:23.396" v="2645" actId="113"/>
        <pc:sldMkLst>
          <pc:docMk/>
          <pc:sldMk cId="2478469716" sldId="3831"/>
        </pc:sldMkLst>
        <pc:spChg chg="mod">
          <ac:chgData name="Elizabeth Piaquadio" userId="52767243-7565-4b68-b9c1-5d2bede989b0" providerId="ADAL" clId="{302FAAAF-32C0-6F4A-AA0C-95938A35F04D}" dt="2026-01-13T02:15:10.794" v="2642" actId="1036"/>
          <ac:spMkLst>
            <pc:docMk/>
            <pc:sldMk cId="2478469716" sldId="3831"/>
            <ac:spMk id="10" creationId="{453D3852-8E2C-3D35-C75A-4414C76F9F54}"/>
          </ac:spMkLst>
        </pc:spChg>
        <pc:spChg chg="mod">
          <ac:chgData name="Elizabeth Piaquadio" userId="52767243-7565-4b68-b9c1-5d2bede989b0" providerId="ADAL" clId="{302FAAAF-32C0-6F4A-AA0C-95938A35F04D}" dt="2026-01-13T02:15:06.715" v="2636" actId="12789"/>
          <ac:spMkLst>
            <pc:docMk/>
            <pc:sldMk cId="2478469716" sldId="3831"/>
            <ac:spMk id="11" creationId="{15A30EEF-5739-6E36-19D1-E26A6A43C13D}"/>
          </ac:spMkLst>
        </pc:spChg>
        <pc:picChg chg="mod">
          <ac:chgData name="Elizabeth Piaquadio" userId="52767243-7565-4b68-b9c1-5d2bede989b0" providerId="ADAL" clId="{302FAAAF-32C0-6F4A-AA0C-95938A35F04D}" dt="2026-01-13T02:15:10.794" v="2642" actId="1036"/>
          <ac:picMkLst>
            <pc:docMk/>
            <pc:sldMk cId="2478469716" sldId="3831"/>
            <ac:picMk id="7" creationId="{6ED4AC2B-7E58-D768-E3B3-F55A004399AB}"/>
          </ac:picMkLst>
        </pc:picChg>
        <pc:picChg chg="mod modCrop">
          <ac:chgData name="Elizabeth Piaquadio" userId="52767243-7565-4b68-b9c1-5d2bede989b0" providerId="ADAL" clId="{302FAAAF-32C0-6F4A-AA0C-95938A35F04D}" dt="2026-01-13T02:15:06.715" v="2636" actId="12789"/>
          <ac:picMkLst>
            <pc:docMk/>
            <pc:sldMk cId="2478469716" sldId="3831"/>
            <ac:picMk id="12" creationId="{1D4728AB-4C63-86FD-E1B2-9FA9F090E41F}"/>
          </ac:picMkLst>
        </pc:picChg>
      </pc:sldChg>
      <pc:sldChg chg="addSp delSp modSp new mod ord addAnim delAnim modAnim modNotesTx">
        <pc:chgData name="Elizabeth Piaquadio" userId="52767243-7565-4b68-b9c1-5d2bede989b0" providerId="ADAL" clId="{302FAAAF-32C0-6F4A-AA0C-95938A35F04D}" dt="2026-01-13T14:13:48.059" v="4271" actId="20577"/>
        <pc:sldMkLst>
          <pc:docMk/>
          <pc:sldMk cId="2176318156" sldId="3832"/>
        </pc:sldMkLst>
        <pc:spChg chg="mod">
          <ac:chgData name="Elizabeth Piaquadio" userId="52767243-7565-4b68-b9c1-5d2bede989b0" providerId="ADAL" clId="{302FAAAF-32C0-6F4A-AA0C-95938A35F04D}" dt="2026-01-12T02:16:09.084" v="212"/>
          <ac:spMkLst>
            <pc:docMk/>
            <pc:sldMk cId="2176318156" sldId="3832"/>
            <ac:spMk id="2" creationId="{0B8EDC0B-F253-EC9B-B02C-D211F9C6F198}"/>
          </ac:spMkLst>
        </pc:spChg>
        <pc:spChg chg="add mod">
          <ac:chgData name="Elizabeth Piaquadio" userId="52767243-7565-4b68-b9c1-5d2bede989b0" providerId="ADAL" clId="{302FAAAF-32C0-6F4A-AA0C-95938A35F04D}" dt="2026-01-12T00:57:54.715" v="208" actId="20577"/>
          <ac:spMkLst>
            <pc:docMk/>
            <pc:sldMk cId="2176318156" sldId="3832"/>
            <ac:spMk id="3" creationId="{9DB7250E-2248-F418-3D82-14CC4691940F}"/>
          </ac:spMkLst>
        </pc:spChg>
        <pc:spChg chg="add mod">
          <ac:chgData name="Elizabeth Piaquadio" userId="52767243-7565-4b68-b9c1-5d2bede989b0" providerId="ADAL" clId="{302FAAAF-32C0-6F4A-AA0C-95938A35F04D}" dt="2026-01-13T14:07:39.862" v="4151" actId="1076"/>
          <ac:spMkLst>
            <pc:docMk/>
            <pc:sldMk cId="2176318156" sldId="3832"/>
            <ac:spMk id="7" creationId="{56BEC01E-1602-13E0-E460-86F899B17EA3}"/>
          </ac:spMkLst>
        </pc:spChg>
        <pc:picChg chg="add mod">
          <ac:chgData name="Elizabeth Piaquadio" userId="52767243-7565-4b68-b9c1-5d2bede989b0" providerId="ADAL" clId="{302FAAAF-32C0-6F4A-AA0C-95938A35F04D}" dt="2026-01-12T10:01:59.306" v="703" actId="1037"/>
          <ac:picMkLst>
            <pc:docMk/>
            <pc:sldMk cId="2176318156" sldId="3832"/>
            <ac:picMk id="4" creationId="{900AECFD-14FE-8535-FB3E-283179613800}"/>
          </ac:picMkLst>
        </pc:picChg>
        <pc:picChg chg="add mod">
          <ac:chgData name="Elizabeth Piaquadio" userId="52767243-7565-4b68-b9c1-5d2bede989b0" providerId="ADAL" clId="{302FAAAF-32C0-6F4A-AA0C-95938A35F04D}" dt="2026-01-12T10:01:59.306" v="703" actId="1037"/>
          <ac:picMkLst>
            <pc:docMk/>
            <pc:sldMk cId="2176318156" sldId="3832"/>
            <ac:picMk id="5" creationId="{093BCFB5-815A-51A4-509B-3A689CB4F714}"/>
          </ac:picMkLst>
        </pc:picChg>
        <pc:picChg chg="add del mod">
          <ac:chgData name="Elizabeth Piaquadio" userId="52767243-7565-4b68-b9c1-5d2bede989b0" providerId="ADAL" clId="{302FAAAF-32C0-6F4A-AA0C-95938A35F04D}" dt="2026-01-12T10:01:59.306" v="703" actId="1037"/>
          <ac:picMkLst>
            <pc:docMk/>
            <pc:sldMk cId="2176318156" sldId="3832"/>
            <ac:picMk id="6" creationId="{326CE785-47FB-2264-F6E4-2BE850218150}"/>
          </ac:picMkLst>
        </pc:picChg>
        <pc:picChg chg="add mod modCrop">
          <ac:chgData name="Elizabeth Piaquadio" userId="52767243-7565-4b68-b9c1-5d2bede989b0" providerId="ADAL" clId="{302FAAAF-32C0-6F4A-AA0C-95938A35F04D}" dt="2026-01-13T14:07:51.640" v="4157" actId="1036"/>
          <ac:picMkLst>
            <pc:docMk/>
            <pc:sldMk cId="2176318156" sldId="3832"/>
            <ac:picMk id="16" creationId="{C419EE56-BB7B-D096-74B6-D7A53BA72341}"/>
          </ac:picMkLst>
        </pc:picChg>
      </pc:sldChg>
      <pc:sldChg chg="addSp delSp modSp add mod modTransition modClrScheme modAnim chgLayout modNotesTx">
        <pc:chgData name="Elizabeth Piaquadio" userId="52767243-7565-4b68-b9c1-5d2bede989b0" providerId="ADAL" clId="{302FAAAF-32C0-6F4A-AA0C-95938A35F04D}" dt="2026-01-13T14:30:05.643" v="4282" actId="113"/>
        <pc:sldMkLst>
          <pc:docMk/>
          <pc:sldMk cId="2005656144" sldId="3834"/>
        </pc:sldMkLst>
        <pc:spChg chg="add mod">
          <ac:chgData name="Elizabeth Piaquadio" userId="52767243-7565-4b68-b9c1-5d2bede989b0" providerId="ADAL" clId="{302FAAAF-32C0-6F4A-AA0C-95938A35F04D}" dt="2026-01-13T14:12:47.547" v="4247" actId="20577"/>
          <ac:spMkLst>
            <pc:docMk/>
            <pc:sldMk cId="2005656144" sldId="3834"/>
            <ac:spMk id="19" creationId="{2678DE3D-BBBC-D4D8-EDF0-D68C14862D14}"/>
          </ac:spMkLst>
        </pc:spChg>
      </pc:sldChg>
      <pc:sldChg chg="addSp delSp modSp new mod modAnim modNotesTx">
        <pc:chgData name="Elizabeth Piaquadio" userId="52767243-7565-4b68-b9c1-5d2bede989b0" providerId="ADAL" clId="{302FAAAF-32C0-6F4A-AA0C-95938A35F04D}" dt="2026-01-13T14:29:56.932" v="4281" actId="20577"/>
        <pc:sldMkLst>
          <pc:docMk/>
          <pc:sldMk cId="4082837829" sldId="3844"/>
        </pc:sldMkLst>
      </pc:sldChg>
      <pc:sldChg chg="addSp delSp modSp add mod modTransition modNotesTx">
        <pc:chgData name="Elizabeth Piaquadio" userId="52767243-7565-4b68-b9c1-5d2bede989b0" providerId="ADAL" clId="{302FAAAF-32C0-6F4A-AA0C-95938A35F04D}" dt="2026-01-13T14:12:31.703" v="4239" actId="20577"/>
        <pc:sldMkLst>
          <pc:docMk/>
          <pc:sldMk cId="3747643303" sldId="3846"/>
        </pc:sldMkLst>
      </pc:sldChg>
      <pc:sldChg chg="addSp delSp modSp add mod modTransition delAnim modAnim modNotesTx">
        <pc:chgData name="Elizabeth Piaquadio" userId="52767243-7565-4b68-b9c1-5d2bede989b0" providerId="ADAL" clId="{302FAAAF-32C0-6F4A-AA0C-95938A35F04D}" dt="2026-01-13T14:12:37.884" v="4242" actId="20577"/>
        <pc:sldMkLst>
          <pc:docMk/>
          <pc:sldMk cId="2016041132" sldId="3847"/>
        </pc:sldMkLst>
      </pc:sldChg>
      <pc:sldChg chg="addSp delSp modSp add mod modTransition delAnim modAnim modNotesTx">
        <pc:chgData name="Elizabeth Piaquadio" userId="52767243-7565-4b68-b9c1-5d2bede989b0" providerId="ADAL" clId="{302FAAAF-32C0-6F4A-AA0C-95938A35F04D}" dt="2026-01-13T14:12:54.791" v="4252" actId="20577"/>
        <pc:sldMkLst>
          <pc:docMk/>
          <pc:sldMk cId="2572625286" sldId="3848"/>
        </pc:sldMkLst>
      </pc:sldChg>
      <pc:sldChg chg="addSp delSp modSp add mod modTransition delAnim modAnim modNotesTx">
        <pc:chgData name="Elizabeth Piaquadio" userId="52767243-7565-4b68-b9c1-5d2bede989b0" providerId="ADAL" clId="{302FAAAF-32C0-6F4A-AA0C-95938A35F04D}" dt="2026-01-13T14:12:59.551" v="4255" actId="20577"/>
        <pc:sldMkLst>
          <pc:docMk/>
          <pc:sldMk cId="294190333" sldId="3849"/>
        </pc:sldMkLst>
      </pc:sldChg>
      <pc:sldChg chg="addSp delSp modSp add mod modTransition delAnim modAnim modNotesTx">
        <pc:chgData name="Elizabeth Piaquadio" userId="52767243-7565-4b68-b9c1-5d2bede989b0" providerId="ADAL" clId="{302FAAAF-32C0-6F4A-AA0C-95938A35F04D}" dt="2026-01-13T14:13:04.951" v="4258"/>
        <pc:sldMkLst>
          <pc:docMk/>
          <pc:sldMk cId="575300203" sldId="3850"/>
        </pc:sldMkLst>
      </pc:sldChg>
      <pc:sldMasterChg chg="addSldLayout modSldLayout">
        <pc:chgData name="Elizabeth Piaquadio" userId="52767243-7565-4b68-b9c1-5d2bede989b0" providerId="ADAL" clId="{302FAAAF-32C0-6F4A-AA0C-95938A35F04D}" dt="2026-01-13T14:05:41.844" v="4083" actId="478"/>
        <pc:sldMasterMkLst>
          <pc:docMk/>
          <pc:sldMasterMk cId="2142349000" sldId="2147486213"/>
        </pc:sldMasterMkLst>
        <pc:sldLayoutChg chg="delSp add mod modTransition">
          <pc:chgData name="Elizabeth Piaquadio" userId="52767243-7565-4b68-b9c1-5d2bede989b0" providerId="ADAL" clId="{302FAAAF-32C0-6F4A-AA0C-95938A35F04D}" dt="2026-01-13T14:05:41.844" v="4083" actId="478"/>
          <pc:sldLayoutMkLst>
            <pc:docMk/>
            <pc:sldMasterMk cId="2142349000" sldId="2147486213"/>
            <pc:sldLayoutMk cId="1435374155" sldId="2147486359"/>
          </pc:sldLayoutMkLst>
        </pc:sldLayoutChg>
      </pc:sldMasterChg>
    </pc:docChg>
  </pc:docChgLst>
  <pc:docChgLst>
    <pc:chgData name="Elizabeth Piaquadio" userId="S::epiaquadio@goodtogreatschools.org.au::52767243-7565-4b68-b9c1-5d2bede989b0" providerId="AD" clId="Web-{B4FAF7C3-C9E1-F43A-53BA-63C3DBA88489}"/>
    <pc:docChg chg="mod">
      <pc:chgData name="Elizabeth Piaquadio" userId="S::epiaquadio@goodtogreatschools.org.au::52767243-7565-4b68-b9c1-5d2bede989b0" providerId="AD" clId="Web-{B4FAF7C3-C9E1-F43A-53BA-63C3DBA88489}" dt="2026-01-14T01:12:57.290" v="0"/>
      <pc:docMkLst>
        <pc:docMk/>
      </pc:docMkLst>
    </pc:docChg>
  </pc:docChgLst>
  <pc:docChgLst>
    <pc:chgData name="Elizabeth Piaquadio" userId="52767243-7565-4b68-b9c1-5d2bede989b0" providerId="ADAL" clId="{95DBBF83-99B3-B649-AC99-37D446BCC539}"/>
    <pc:docChg chg="undo custSel addSld delSld modSld sldOrd modMainMaster">
      <pc:chgData name="Elizabeth Piaquadio" userId="52767243-7565-4b68-b9c1-5d2bede989b0" providerId="ADAL" clId="{95DBBF83-99B3-B649-AC99-37D446BCC539}" dt="2026-03-08T18:56:57.164" v="2183" actId="20577"/>
      <pc:docMkLst>
        <pc:docMk/>
      </pc:docMkLst>
      <pc:sldChg chg="addSp delSp modSp mod delAnim modAnim modNotesTx">
        <pc:chgData name="Elizabeth Piaquadio" userId="52767243-7565-4b68-b9c1-5d2bede989b0" providerId="ADAL" clId="{95DBBF83-99B3-B649-AC99-37D446BCC539}" dt="2026-03-08T18:56:57.164" v="2183" actId="20577"/>
        <pc:sldMkLst>
          <pc:docMk/>
          <pc:sldMk cId="2585116655" sldId="256"/>
        </pc:sldMkLst>
        <pc:spChg chg="mod">
          <ac:chgData name="Elizabeth Piaquadio" userId="52767243-7565-4b68-b9c1-5d2bede989b0" providerId="ADAL" clId="{95DBBF83-99B3-B649-AC99-37D446BCC539}" dt="2026-03-02T00:35:41.938" v="2081"/>
          <ac:spMkLst>
            <pc:docMk/>
            <pc:sldMk cId="2585116655" sldId="256"/>
            <ac:spMk id="2" creationId="{0BFB83EA-0C42-648A-9F71-44076DA638B4}"/>
          </ac:spMkLst>
        </pc:spChg>
        <pc:picChg chg="mod modCrop">
          <ac:chgData name="Elizabeth Piaquadio" userId="52767243-7565-4b68-b9c1-5d2bede989b0" providerId="ADAL" clId="{95DBBF83-99B3-B649-AC99-37D446BCC539}" dt="2026-03-02T00:42:56.331" v="2116" actId="18131"/>
          <ac:picMkLst>
            <pc:docMk/>
            <pc:sldMk cId="2585116655" sldId="256"/>
            <ac:picMk id="7" creationId="{B677057D-BEC9-FD30-31AB-BA49A03E4583}"/>
          </ac:picMkLst>
        </pc:picChg>
      </pc:sldChg>
      <pc:sldChg chg="addSp delSp modSp mod modNotesTx">
        <pc:chgData name="Elizabeth Piaquadio" userId="52767243-7565-4b68-b9c1-5d2bede989b0" providerId="ADAL" clId="{95DBBF83-99B3-B649-AC99-37D446BCC539}" dt="2026-03-08T18:56:54.986" v="2182" actId="20577"/>
        <pc:sldMkLst>
          <pc:docMk/>
          <pc:sldMk cId="4221246315" sldId="261"/>
        </pc:sldMkLst>
        <pc:spChg chg="mod">
          <ac:chgData name="Elizabeth Piaquadio" userId="52767243-7565-4b68-b9c1-5d2bede989b0" providerId="ADAL" clId="{95DBBF83-99B3-B649-AC99-37D446BCC539}" dt="2026-03-01T04:42:46.951" v="1" actId="20577"/>
          <ac:spMkLst>
            <pc:docMk/>
            <pc:sldMk cId="4221246315" sldId="261"/>
            <ac:spMk id="4" creationId="{36EA2AD7-6B81-0A6D-0D43-7E6C5A689800}"/>
          </ac:spMkLst>
        </pc:spChg>
        <pc:picChg chg="mod">
          <ac:chgData name="Elizabeth Piaquadio" userId="52767243-7565-4b68-b9c1-5d2bede989b0" providerId="ADAL" clId="{95DBBF83-99B3-B649-AC99-37D446BCC539}" dt="2026-03-02T00:31:28.847" v="2079" actId="12788"/>
          <ac:picMkLst>
            <pc:docMk/>
            <pc:sldMk cId="4221246315" sldId="261"/>
            <ac:picMk id="2" creationId="{D5E67099-AEC7-18C1-3166-14C6A5FC5E3E}"/>
          </ac:picMkLst>
        </pc:picChg>
      </pc:sldChg>
      <pc:sldChg chg="modSp mod modNotesTx">
        <pc:chgData name="Elizabeth Piaquadio" userId="52767243-7565-4b68-b9c1-5d2bede989b0" providerId="ADAL" clId="{95DBBF83-99B3-B649-AC99-37D446BCC539}" dt="2026-03-08T18:56:20.272" v="2170" actId="20577"/>
        <pc:sldMkLst>
          <pc:docMk/>
          <pc:sldMk cId="521185421" sldId="275"/>
        </pc:sldMkLst>
        <pc:spChg chg="mod">
          <ac:chgData name="Elizabeth Piaquadio" userId="52767243-7565-4b68-b9c1-5d2bede989b0" providerId="ADAL" clId="{95DBBF83-99B3-B649-AC99-37D446BCC539}" dt="2026-03-01T23:38:48.542" v="2028" actId="404"/>
          <ac:spMkLst>
            <pc:docMk/>
            <pc:sldMk cId="521185421" sldId="275"/>
            <ac:spMk id="2" creationId="{A033B2AD-3FE4-BE55-7F0C-65D5C082C629}"/>
          </ac:spMkLst>
        </pc:spChg>
      </pc:sldChg>
      <pc:sldChg chg="addSp modSp mod modAnim modNotesTx">
        <pc:chgData name="Elizabeth Piaquadio" userId="52767243-7565-4b68-b9c1-5d2bede989b0" providerId="ADAL" clId="{95DBBF83-99B3-B649-AC99-37D446BCC539}" dt="2026-03-08T18:56:17.847" v="2169" actId="20577"/>
        <pc:sldMkLst>
          <pc:docMk/>
          <pc:sldMk cId="394987177" sldId="276"/>
        </pc:sldMkLst>
        <pc:spChg chg="add mod">
          <ac:chgData name="Elizabeth Piaquadio" userId="52767243-7565-4b68-b9c1-5d2bede989b0" providerId="ADAL" clId="{95DBBF83-99B3-B649-AC99-37D446BCC539}" dt="2026-03-01T23:33:49.474" v="1964" actId="552"/>
          <ac:spMkLst>
            <pc:docMk/>
            <pc:sldMk cId="394987177" sldId="276"/>
            <ac:spMk id="2" creationId="{23E6926D-A441-3C44-8756-F0F4B12E72BE}"/>
          </ac:spMkLst>
        </pc:spChg>
        <pc:spChg chg="mod">
          <ac:chgData name="Elizabeth Piaquadio" userId="52767243-7565-4b68-b9c1-5d2bede989b0" providerId="ADAL" clId="{95DBBF83-99B3-B649-AC99-37D446BCC539}" dt="2026-03-01T23:31:04.693" v="1902" actId="404"/>
          <ac:spMkLst>
            <pc:docMk/>
            <pc:sldMk cId="394987177" sldId="276"/>
            <ac:spMk id="3" creationId="{2F09AEDA-BC44-5FF9-210D-A8217E3A7462}"/>
          </ac:spMkLst>
        </pc:spChg>
        <pc:spChg chg="add mod">
          <ac:chgData name="Elizabeth Piaquadio" userId="52767243-7565-4b68-b9c1-5d2bede989b0" providerId="ADAL" clId="{95DBBF83-99B3-B649-AC99-37D446BCC539}" dt="2026-03-01T23:31:42.141" v="1929" actId="1035"/>
          <ac:spMkLst>
            <pc:docMk/>
            <pc:sldMk cId="394987177" sldId="276"/>
            <ac:spMk id="4" creationId="{42AEE9F2-00D8-6E06-E3D9-A6DEABDB966B}"/>
          </ac:spMkLst>
        </pc:spChg>
        <pc:spChg chg="mod">
          <ac:chgData name="Elizabeth Piaquadio" userId="52767243-7565-4b68-b9c1-5d2bede989b0" providerId="ADAL" clId="{95DBBF83-99B3-B649-AC99-37D446BCC539}" dt="2026-03-01T23:31:42.141" v="1929" actId="1035"/>
          <ac:spMkLst>
            <pc:docMk/>
            <pc:sldMk cId="394987177" sldId="276"/>
            <ac:spMk id="5" creationId="{66B4ED8B-D841-F940-0AA6-D9386E699C9C}"/>
          </ac:spMkLst>
        </pc:spChg>
        <pc:spChg chg="mod">
          <ac:chgData name="Elizabeth Piaquadio" userId="52767243-7565-4b68-b9c1-5d2bede989b0" providerId="ADAL" clId="{95DBBF83-99B3-B649-AC99-37D446BCC539}" dt="2026-03-01T23:33:49.474" v="1964" actId="552"/>
          <ac:spMkLst>
            <pc:docMk/>
            <pc:sldMk cId="394987177" sldId="276"/>
            <ac:spMk id="7" creationId="{183AD548-1069-B47E-28C1-5BDD24F2369E}"/>
          </ac:spMkLst>
        </pc:spChg>
        <pc:spChg chg="mod">
          <ac:chgData name="Elizabeth Piaquadio" userId="52767243-7565-4b68-b9c1-5d2bede989b0" providerId="ADAL" clId="{95DBBF83-99B3-B649-AC99-37D446BCC539}" dt="2026-03-01T23:33:49.474" v="1964" actId="552"/>
          <ac:spMkLst>
            <pc:docMk/>
            <pc:sldMk cId="394987177" sldId="276"/>
            <ac:spMk id="8" creationId="{96C810D2-57C0-E2F9-184A-C26663BE0BFE}"/>
          </ac:spMkLst>
        </pc:spChg>
        <pc:spChg chg="mod">
          <ac:chgData name="Elizabeth Piaquadio" userId="52767243-7565-4b68-b9c1-5d2bede989b0" providerId="ADAL" clId="{95DBBF83-99B3-B649-AC99-37D446BCC539}" dt="2026-03-01T23:31:42.141" v="1929" actId="1035"/>
          <ac:spMkLst>
            <pc:docMk/>
            <pc:sldMk cId="394987177" sldId="276"/>
            <ac:spMk id="9" creationId="{67F96A08-26F4-6852-F99E-37BDC0BE0A5D}"/>
          </ac:spMkLst>
        </pc:spChg>
        <pc:spChg chg="mod">
          <ac:chgData name="Elizabeth Piaquadio" userId="52767243-7565-4b68-b9c1-5d2bede989b0" providerId="ADAL" clId="{95DBBF83-99B3-B649-AC99-37D446BCC539}" dt="2026-03-01T23:32:37.462" v="1945" actId="1076"/>
          <ac:spMkLst>
            <pc:docMk/>
            <pc:sldMk cId="394987177" sldId="276"/>
            <ac:spMk id="11" creationId="{76046E0B-1FEE-65FB-861C-A4F4EFB4A586}"/>
          </ac:spMkLst>
        </pc:spChg>
        <pc:spChg chg="mod">
          <ac:chgData name="Elizabeth Piaquadio" userId="52767243-7565-4b68-b9c1-5d2bede989b0" providerId="ADAL" clId="{95DBBF83-99B3-B649-AC99-37D446BCC539}" dt="2026-03-01T23:32:33.391" v="1943" actId="1076"/>
          <ac:spMkLst>
            <pc:docMk/>
            <pc:sldMk cId="394987177" sldId="276"/>
            <ac:spMk id="12" creationId="{A5A5C680-8E1E-147E-CF54-080275A2A87F}"/>
          </ac:spMkLst>
        </pc:spChg>
        <pc:spChg chg="mod">
          <ac:chgData name="Elizabeth Piaquadio" userId="52767243-7565-4b68-b9c1-5d2bede989b0" providerId="ADAL" clId="{95DBBF83-99B3-B649-AC99-37D446BCC539}" dt="2026-03-01T23:32:33.391" v="1943" actId="1076"/>
          <ac:spMkLst>
            <pc:docMk/>
            <pc:sldMk cId="394987177" sldId="276"/>
            <ac:spMk id="13" creationId="{9F61FF0E-EA1C-53B5-CF03-DC9C226F9DAB}"/>
          </ac:spMkLst>
        </pc:spChg>
        <pc:spChg chg="mod">
          <ac:chgData name="Elizabeth Piaquadio" userId="52767243-7565-4b68-b9c1-5d2bede989b0" providerId="ADAL" clId="{95DBBF83-99B3-B649-AC99-37D446BCC539}" dt="2026-03-01T23:32:39.776" v="1946" actId="1076"/>
          <ac:spMkLst>
            <pc:docMk/>
            <pc:sldMk cId="394987177" sldId="276"/>
            <ac:spMk id="15" creationId="{CD1D434A-CE70-3BD0-B500-8FE8DD22D36D}"/>
          </ac:spMkLst>
        </pc:spChg>
        <pc:picChg chg="mod">
          <ac:chgData name="Elizabeth Piaquadio" userId="52767243-7565-4b68-b9c1-5d2bede989b0" providerId="ADAL" clId="{95DBBF83-99B3-B649-AC99-37D446BCC539}" dt="2026-03-01T23:33:40.681" v="1963" actId="552"/>
          <ac:picMkLst>
            <pc:docMk/>
            <pc:sldMk cId="394987177" sldId="276"/>
            <ac:picMk id="6" creationId="{CA8FCB56-474D-25CE-3B73-649A6F1B73A5}"/>
          </ac:picMkLst>
        </pc:picChg>
        <pc:picChg chg="mod">
          <ac:chgData name="Elizabeth Piaquadio" userId="52767243-7565-4b68-b9c1-5d2bede989b0" providerId="ADAL" clId="{95DBBF83-99B3-B649-AC99-37D446BCC539}" dt="2026-03-01T23:33:40.681" v="1963" actId="552"/>
          <ac:picMkLst>
            <pc:docMk/>
            <pc:sldMk cId="394987177" sldId="276"/>
            <ac:picMk id="10" creationId="{C746727D-2636-CCF8-BEE7-6D149F31A2DE}"/>
          </ac:picMkLst>
        </pc:picChg>
        <pc:picChg chg="mod">
          <ac:chgData name="Elizabeth Piaquadio" userId="52767243-7565-4b68-b9c1-5d2bede989b0" providerId="ADAL" clId="{95DBBF83-99B3-B649-AC99-37D446BCC539}" dt="2026-03-01T23:34:18.263" v="1975" actId="1036"/>
          <ac:picMkLst>
            <pc:docMk/>
            <pc:sldMk cId="394987177" sldId="276"/>
            <ac:picMk id="14" creationId="{9772AB87-0DF8-BD33-0CE5-A5DD7E734869}"/>
          </ac:picMkLst>
        </pc:picChg>
        <pc:picChg chg="mod">
          <ac:chgData name="Elizabeth Piaquadio" userId="52767243-7565-4b68-b9c1-5d2bede989b0" providerId="ADAL" clId="{95DBBF83-99B3-B649-AC99-37D446BCC539}" dt="2026-03-01T23:32:41.844" v="1947" actId="1076"/>
          <ac:picMkLst>
            <pc:docMk/>
            <pc:sldMk cId="394987177" sldId="276"/>
            <ac:picMk id="16" creationId="{61BCEAEA-CD0B-F405-0FF2-9B35554D5BED}"/>
          </ac:picMkLst>
        </pc:picChg>
        <pc:picChg chg="add mod">
          <ac:chgData name="Elizabeth Piaquadio" userId="52767243-7565-4b68-b9c1-5d2bede989b0" providerId="ADAL" clId="{95DBBF83-99B3-B649-AC99-37D446BCC539}" dt="2026-03-01T23:35:01.477" v="1984" actId="1036"/>
          <ac:picMkLst>
            <pc:docMk/>
            <pc:sldMk cId="394987177" sldId="276"/>
            <ac:picMk id="17" creationId="{1C50D723-FFD0-D543-32A5-420925993447}"/>
          </ac:picMkLst>
        </pc:picChg>
      </pc:sldChg>
      <pc:sldChg chg="addSp delSp modSp mod modNotesTx">
        <pc:chgData name="Elizabeth Piaquadio" userId="52767243-7565-4b68-b9c1-5d2bede989b0" providerId="ADAL" clId="{95DBBF83-99B3-B649-AC99-37D446BCC539}" dt="2026-03-08T18:56:15.080" v="2168" actId="20577"/>
        <pc:sldMkLst>
          <pc:docMk/>
          <pc:sldMk cId="809941416" sldId="277"/>
        </pc:sldMkLst>
        <pc:spChg chg="mod">
          <ac:chgData name="Elizabeth Piaquadio" userId="52767243-7565-4b68-b9c1-5d2bede989b0" providerId="ADAL" clId="{95DBBF83-99B3-B649-AC99-37D446BCC539}" dt="2026-03-01T23:41:51.710" v="2032" actId="20577"/>
          <ac:spMkLst>
            <pc:docMk/>
            <pc:sldMk cId="809941416" sldId="277"/>
            <ac:spMk id="5" creationId="{AC3E3EB4-2F60-26FC-0A9D-386E0FE9CD50}"/>
          </ac:spMkLst>
        </pc:spChg>
        <pc:picChg chg="mod">
          <ac:chgData name="Elizabeth Piaquadio" userId="52767243-7565-4b68-b9c1-5d2bede989b0" providerId="ADAL" clId="{95DBBF83-99B3-B649-AC99-37D446BCC539}" dt="2026-03-02T02:18:36.863" v="2130" actId="14826"/>
          <ac:picMkLst>
            <pc:docMk/>
            <pc:sldMk cId="809941416" sldId="277"/>
            <ac:picMk id="4" creationId="{D41E8980-325F-ACF4-B4E0-E9A3B1C0E869}"/>
          </ac:picMkLst>
        </pc:picChg>
      </pc:sldChg>
      <pc:sldChg chg="addSp delSp modSp mod delAnim modAnim modNotesTx">
        <pc:chgData name="Elizabeth Piaquadio" userId="52767243-7565-4b68-b9c1-5d2bede989b0" providerId="ADAL" clId="{95DBBF83-99B3-B649-AC99-37D446BCC539}" dt="2026-03-08T18:56:41.552" v="2180" actId="20577"/>
        <pc:sldMkLst>
          <pc:docMk/>
          <pc:sldMk cId="1224502873" sldId="285"/>
        </pc:sldMkLst>
        <pc:picChg chg="add mod">
          <ac:chgData name="Elizabeth Piaquadio" userId="52767243-7565-4b68-b9c1-5d2bede989b0" providerId="ADAL" clId="{95DBBF83-99B3-B649-AC99-37D446BCC539}" dt="2026-03-02T08:47:09.358" v="2140" actId="554"/>
          <ac:picMkLst>
            <pc:docMk/>
            <pc:sldMk cId="1224502873" sldId="285"/>
            <ac:picMk id="2" creationId="{1ABC02EC-3BF6-F8D8-88FA-C751BF50DE40}"/>
          </ac:picMkLst>
        </pc:picChg>
        <pc:picChg chg="mod">
          <ac:chgData name="Elizabeth Piaquadio" userId="52767243-7565-4b68-b9c1-5d2bede989b0" providerId="ADAL" clId="{95DBBF83-99B3-B649-AC99-37D446BCC539}" dt="2026-03-02T08:47:09.358" v="2140" actId="554"/>
          <ac:picMkLst>
            <pc:docMk/>
            <pc:sldMk cId="1224502873" sldId="285"/>
            <ac:picMk id="5" creationId="{58B195DE-BAE2-46FC-0E0F-1156EF9AF553}"/>
          </ac:picMkLst>
        </pc:picChg>
        <pc:picChg chg="mod">
          <ac:chgData name="Elizabeth Piaquadio" userId="52767243-7565-4b68-b9c1-5d2bede989b0" providerId="ADAL" clId="{95DBBF83-99B3-B649-AC99-37D446BCC539}" dt="2026-03-02T00:43:25.753" v="2118" actId="1036"/>
          <ac:picMkLst>
            <pc:docMk/>
            <pc:sldMk cId="1224502873" sldId="285"/>
            <ac:picMk id="13" creationId="{450EF231-11A8-842E-6994-A970C1461563}"/>
          </ac:picMkLst>
        </pc:picChg>
      </pc:sldChg>
      <pc:sldChg chg="modSp mod modNotesTx">
        <pc:chgData name="Elizabeth Piaquadio" userId="52767243-7565-4b68-b9c1-5d2bede989b0" providerId="ADAL" clId="{95DBBF83-99B3-B649-AC99-37D446BCC539}" dt="2026-03-08T18:56:34.491" v="2177" actId="20577"/>
        <pc:sldMkLst>
          <pc:docMk/>
          <pc:sldMk cId="117387710" sldId="297"/>
        </pc:sldMkLst>
        <pc:spChg chg="mod">
          <ac:chgData name="Elizabeth Piaquadio" userId="52767243-7565-4b68-b9c1-5d2bede989b0" providerId="ADAL" clId="{95DBBF83-99B3-B649-AC99-37D446BCC539}" dt="2026-03-01T10:13:51.387" v="204" actId="20577"/>
          <ac:spMkLst>
            <pc:docMk/>
            <pc:sldMk cId="117387710" sldId="297"/>
            <ac:spMk id="10" creationId="{5BCBE77B-2272-AB3D-CC39-C044DFAC260A}"/>
          </ac:spMkLst>
        </pc:spChg>
      </pc:sldChg>
      <pc:sldChg chg="addSp modSp mod modAnim modNotesTx">
        <pc:chgData name="Elizabeth Piaquadio" userId="52767243-7565-4b68-b9c1-5d2bede989b0" providerId="ADAL" clId="{95DBBF83-99B3-B649-AC99-37D446BCC539}" dt="2026-03-08T18:56:44.821" v="2181" actId="20577"/>
        <pc:sldMkLst>
          <pc:docMk/>
          <pc:sldMk cId="2478469716" sldId="3831"/>
        </pc:sldMkLst>
        <pc:spChg chg="add mod">
          <ac:chgData name="Elizabeth Piaquadio" userId="52767243-7565-4b68-b9c1-5d2bede989b0" providerId="ADAL" clId="{95DBBF83-99B3-B649-AC99-37D446BCC539}" dt="2026-03-01T08:44:06.192" v="125" actId="20577"/>
          <ac:spMkLst>
            <pc:docMk/>
            <pc:sldMk cId="2478469716" sldId="3831"/>
            <ac:spMk id="2" creationId="{42B62A2E-F367-6CE5-A857-6FA9AC48588B}"/>
          </ac:spMkLst>
        </pc:spChg>
        <pc:spChg chg="mod">
          <ac:chgData name="Elizabeth Piaquadio" userId="52767243-7565-4b68-b9c1-5d2bede989b0" providerId="ADAL" clId="{95DBBF83-99B3-B649-AC99-37D446BCC539}" dt="2026-03-01T08:42:58.847" v="29" actId="403"/>
          <ac:spMkLst>
            <pc:docMk/>
            <pc:sldMk cId="2478469716" sldId="3831"/>
            <ac:spMk id="3" creationId="{4B633761-F320-B7FC-7A97-B1F815F16DA3}"/>
          </ac:spMkLst>
        </pc:spChg>
        <pc:spChg chg="mod">
          <ac:chgData name="Elizabeth Piaquadio" userId="52767243-7565-4b68-b9c1-5d2bede989b0" providerId="ADAL" clId="{95DBBF83-99B3-B649-AC99-37D446BCC539}" dt="2026-03-01T08:43:06.140" v="48" actId="1035"/>
          <ac:spMkLst>
            <pc:docMk/>
            <pc:sldMk cId="2478469716" sldId="3831"/>
            <ac:spMk id="10" creationId="{453D3852-8E2C-3D35-C75A-4414C76F9F54}"/>
          </ac:spMkLst>
        </pc:spChg>
        <pc:spChg chg="mod">
          <ac:chgData name="Elizabeth Piaquadio" userId="52767243-7565-4b68-b9c1-5d2bede989b0" providerId="ADAL" clId="{95DBBF83-99B3-B649-AC99-37D446BCC539}" dt="2026-03-01T08:44:08.480" v="126" actId="20577"/>
          <ac:spMkLst>
            <pc:docMk/>
            <pc:sldMk cId="2478469716" sldId="3831"/>
            <ac:spMk id="11" creationId="{15A30EEF-5739-6E36-19D1-E26A6A43C13D}"/>
          </ac:spMkLst>
        </pc:spChg>
        <pc:picChg chg="add mod">
          <ac:chgData name="Elizabeth Piaquadio" userId="52767243-7565-4b68-b9c1-5d2bede989b0" providerId="ADAL" clId="{95DBBF83-99B3-B649-AC99-37D446BCC539}" dt="2026-03-01T08:43:35.211" v="80" actId="14100"/>
          <ac:picMkLst>
            <pc:docMk/>
            <pc:sldMk cId="2478469716" sldId="3831"/>
            <ac:picMk id="4" creationId="{0DB63F95-939A-9601-6F21-412FC0D1CC57}"/>
          </ac:picMkLst>
        </pc:picChg>
        <pc:picChg chg="mod">
          <ac:chgData name="Elizabeth Piaquadio" userId="52767243-7565-4b68-b9c1-5d2bede989b0" providerId="ADAL" clId="{95DBBF83-99B3-B649-AC99-37D446BCC539}" dt="2026-03-01T08:43:35.211" v="80" actId="14100"/>
          <ac:picMkLst>
            <pc:docMk/>
            <pc:sldMk cId="2478469716" sldId="3831"/>
            <ac:picMk id="7" creationId="{6ED4AC2B-7E58-D768-E3B3-F55A004399AB}"/>
          </ac:picMkLst>
        </pc:picChg>
        <pc:picChg chg="mod">
          <ac:chgData name="Elizabeth Piaquadio" userId="52767243-7565-4b68-b9c1-5d2bede989b0" providerId="ADAL" clId="{95DBBF83-99B3-B649-AC99-37D446BCC539}" dt="2026-03-01T08:43:46.666" v="88" actId="1036"/>
          <ac:picMkLst>
            <pc:docMk/>
            <pc:sldMk cId="2478469716" sldId="3831"/>
            <ac:picMk id="12" creationId="{1D4728AB-4C63-86FD-E1B2-9FA9F090E41F}"/>
          </ac:picMkLst>
        </pc:picChg>
      </pc:sldChg>
      <pc:sldChg chg="addSp delSp modSp mod modNotesTx">
        <pc:chgData name="Elizabeth Piaquadio" userId="52767243-7565-4b68-b9c1-5d2bede989b0" providerId="ADAL" clId="{95DBBF83-99B3-B649-AC99-37D446BCC539}" dt="2026-03-08T18:56:38.753" v="2179" actId="20577"/>
        <pc:sldMkLst>
          <pc:docMk/>
          <pc:sldMk cId="2176318156" sldId="3832"/>
        </pc:sldMkLst>
        <pc:picChg chg="mod">
          <ac:chgData name="Elizabeth Piaquadio" userId="52767243-7565-4b68-b9c1-5d2bede989b0" providerId="ADAL" clId="{95DBBF83-99B3-B649-AC99-37D446BCC539}" dt="2026-03-01T09:49:05.052" v="202" actId="14826"/>
          <ac:picMkLst>
            <pc:docMk/>
            <pc:sldMk cId="2176318156" sldId="3832"/>
            <ac:picMk id="4" creationId="{900AECFD-14FE-8535-FB3E-283179613800}"/>
          </ac:picMkLst>
        </pc:picChg>
        <pc:picChg chg="mod">
          <ac:chgData name="Elizabeth Piaquadio" userId="52767243-7565-4b68-b9c1-5d2bede989b0" providerId="ADAL" clId="{95DBBF83-99B3-B649-AC99-37D446BCC539}" dt="2026-03-01T10:17:26.241" v="211" actId="14826"/>
          <ac:picMkLst>
            <pc:docMk/>
            <pc:sldMk cId="2176318156" sldId="3832"/>
            <ac:picMk id="5" creationId="{093BCFB5-815A-51A4-509B-3A689CB4F714}"/>
          </ac:picMkLst>
        </pc:picChg>
        <pc:picChg chg="mod">
          <ac:chgData name="Elizabeth Piaquadio" userId="52767243-7565-4b68-b9c1-5d2bede989b0" providerId="ADAL" clId="{95DBBF83-99B3-B649-AC99-37D446BCC539}" dt="2026-03-02T08:54:55.075" v="2148" actId="14826"/>
          <ac:picMkLst>
            <pc:docMk/>
            <pc:sldMk cId="2176318156" sldId="3832"/>
            <ac:picMk id="6" creationId="{326CE785-47FB-2264-F6E4-2BE850218150}"/>
          </ac:picMkLst>
        </pc:picChg>
        <pc:picChg chg="mod">
          <ac:chgData name="Elizabeth Piaquadio" userId="52767243-7565-4b68-b9c1-5d2bede989b0" providerId="ADAL" clId="{95DBBF83-99B3-B649-AC99-37D446BCC539}" dt="2026-03-02T08:55:00.137" v="2167" actId="1036"/>
          <ac:picMkLst>
            <pc:docMk/>
            <pc:sldMk cId="2176318156" sldId="3832"/>
            <ac:picMk id="16" creationId="{C419EE56-BB7B-D096-74B6-D7A53BA72341}"/>
          </ac:picMkLst>
        </pc:picChg>
      </pc:sldChg>
      <pc:sldChg chg="addSp delSp modSp mod ord delAnim modAnim modNotesTx">
        <pc:chgData name="Elizabeth Piaquadio" userId="52767243-7565-4b68-b9c1-5d2bede989b0" providerId="ADAL" clId="{95DBBF83-99B3-B649-AC99-37D446BCC539}" dt="2026-03-08T18:56:36.636" v="2178" actId="20577"/>
        <pc:sldMkLst>
          <pc:docMk/>
          <pc:sldMk cId="2005656144" sldId="3834"/>
        </pc:sldMkLst>
        <pc:spChg chg="mod">
          <ac:chgData name="Elizabeth Piaquadio" userId="52767243-7565-4b68-b9c1-5d2bede989b0" providerId="ADAL" clId="{95DBBF83-99B3-B649-AC99-37D446BCC539}" dt="2026-03-01T23:28:55.591" v="1872" actId="20577"/>
          <ac:spMkLst>
            <pc:docMk/>
            <pc:sldMk cId="2005656144" sldId="3834"/>
            <ac:spMk id="19" creationId="{2678DE3D-BBBC-D4D8-EDF0-D68C14862D14}"/>
          </ac:spMkLst>
        </pc:spChg>
        <pc:picChg chg="add mod">
          <ac:chgData name="Elizabeth Piaquadio" userId="52767243-7565-4b68-b9c1-5d2bede989b0" providerId="ADAL" clId="{95DBBF83-99B3-B649-AC99-37D446BCC539}" dt="2026-03-02T00:42:30.935" v="2109" actId="552"/>
          <ac:picMkLst>
            <pc:docMk/>
            <pc:sldMk cId="2005656144" sldId="3834"/>
            <ac:picMk id="5" creationId="{D6317B5B-E92C-F1DF-3975-49FFBF609481}"/>
          </ac:picMkLst>
        </pc:picChg>
        <pc:picChg chg="add mod">
          <ac:chgData name="Elizabeth Piaquadio" userId="52767243-7565-4b68-b9c1-5d2bede989b0" providerId="ADAL" clId="{95DBBF83-99B3-B649-AC99-37D446BCC539}" dt="2026-03-02T00:42:30.935" v="2109" actId="552"/>
          <ac:picMkLst>
            <pc:docMk/>
            <pc:sldMk cId="2005656144" sldId="3834"/>
            <ac:picMk id="11" creationId="{90EA78DD-E46F-A0E4-B47A-437AC23817C7}"/>
          </ac:picMkLst>
        </pc:picChg>
      </pc:sldChg>
      <pc:sldChg chg="del">
        <pc:chgData name="Elizabeth Piaquadio" userId="52767243-7565-4b68-b9c1-5d2bede989b0" providerId="ADAL" clId="{95DBBF83-99B3-B649-AC99-37D446BCC539}" dt="2026-03-01T10:22:43.538" v="233" actId="2696"/>
        <pc:sldMkLst>
          <pc:docMk/>
          <pc:sldMk cId="4082837829" sldId="3844"/>
        </pc:sldMkLst>
      </pc:sldChg>
      <pc:sldChg chg="addSp delSp modSp del mod modTransition delAnim modAnim modNotesTx">
        <pc:chgData name="Elizabeth Piaquadio" userId="52767243-7565-4b68-b9c1-5d2bede989b0" providerId="ADAL" clId="{95DBBF83-99B3-B649-AC99-37D446BCC539}" dt="2026-03-01T23:19:25.959" v="1614" actId="2696"/>
        <pc:sldMkLst>
          <pc:docMk/>
          <pc:sldMk cId="3747643303" sldId="3846"/>
        </pc:sldMkLst>
      </pc:sldChg>
      <pc:sldChg chg="del">
        <pc:chgData name="Elizabeth Piaquadio" userId="52767243-7565-4b68-b9c1-5d2bede989b0" providerId="ADAL" clId="{95DBBF83-99B3-B649-AC99-37D446BCC539}" dt="2026-03-01T11:31:35.028" v="494" actId="2696"/>
        <pc:sldMkLst>
          <pc:docMk/>
          <pc:sldMk cId="2016041132" sldId="3847"/>
        </pc:sldMkLst>
      </pc:sldChg>
      <pc:sldChg chg="addSp delSp modSp add del mod delAnim modNotesTx">
        <pc:chgData name="Elizabeth Piaquadio" userId="52767243-7565-4b68-b9c1-5d2bede989b0" providerId="ADAL" clId="{95DBBF83-99B3-B649-AC99-37D446BCC539}" dt="2026-03-01T19:04:04.451" v="1142" actId="2696"/>
        <pc:sldMkLst>
          <pc:docMk/>
          <pc:sldMk cId="2788170378" sldId="3847"/>
        </pc:sldMkLst>
      </pc:sldChg>
      <pc:sldChg chg="addSp delSp modSp add del mod delAnim modNotesTx">
        <pc:chgData name="Elizabeth Piaquadio" userId="52767243-7565-4b68-b9c1-5d2bede989b0" providerId="ADAL" clId="{95DBBF83-99B3-B649-AC99-37D446BCC539}" dt="2026-03-01T19:01:21.244" v="1138" actId="2696"/>
        <pc:sldMkLst>
          <pc:docMk/>
          <pc:sldMk cId="234022259" sldId="3848"/>
        </pc:sldMkLst>
      </pc:sldChg>
      <pc:sldChg chg="del">
        <pc:chgData name="Elizabeth Piaquadio" userId="52767243-7565-4b68-b9c1-5d2bede989b0" providerId="ADAL" clId="{95DBBF83-99B3-B649-AC99-37D446BCC539}" dt="2026-03-01T11:31:35.045" v="495" actId="2696"/>
        <pc:sldMkLst>
          <pc:docMk/>
          <pc:sldMk cId="2572625286" sldId="3848"/>
        </pc:sldMkLst>
      </pc:sldChg>
      <pc:sldChg chg="del">
        <pc:chgData name="Elizabeth Piaquadio" userId="52767243-7565-4b68-b9c1-5d2bede989b0" providerId="ADAL" clId="{95DBBF83-99B3-B649-AC99-37D446BCC539}" dt="2026-03-01T11:31:35.059" v="496" actId="2696"/>
        <pc:sldMkLst>
          <pc:docMk/>
          <pc:sldMk cId="294190333" sldId="3849"/>
        </pc:sldMkLst>
      </pc:sldChg>
      <pc:sldChg chg="addSp delSp modSp add del mod modTransition modAnim modNotesTx">
        <pc:chgData name="Elizabeth Piaquadio" userId="52767243-7565-4b68-b9c1-5d2bede989b0" providerId="ADAL" clId="{95DBBF83-99B3-B649-AC99-37D446BCC539}" dt="2026-03-01T20:26:44.044" v="1362" actId="2696"/>
        <pc:sldMkLst>
          <pc:docMk/>
          <pc:sldMk cId="1896583525" sldId="3849"/>
        </pc:sldMkLst>
      </pc:sldChg>
      <pc:sldChg chg="del">
        <pc:chgData name="Elizabeth Piaquadio" userId="52767243-7565-4b68-b9c1-5d2bede989b0" providerId="ADAL" clId="{95DBBF83-99B3-B649-AC99-37D446BCC539}" dt="2026-03-01T11:31:35.067" v="497" actId="2696"/>
        <pc:sldMkLst>
          <pc:docMk/>
          <pc:sldMk cId="575300203" sldId="3850"/>
        </pc:sldMkLst>
      </pc:sldChg>
      <pc:sldChg chg="addSp delSp modSp add del mod modTransition delAnim modAnim modNotesTx">
        <pc:chgData name="Elizabeth Piaquadio" userId="52767243-7565-4b68-b9c1-5d2bede989b0" providerId="ADAL" clId="{95DBBF83-99B3-B649-AC99-37D446BCC539}" dt="2026-03-01T22:09:23.297" v="1467" actId="2696"/>
        <pc:sldMkLst>
          <pc:docMk/>
          <pc:sldMk cId="1925986768" sldId="3850"/>
        </pc:sldMkLst>
      </pc:sldChg>
      <pc:sldChg chg="addSp delSp modSp add del mod modAnim modNotesTx">
        <pc:chgData name="Elizabeth Piaquadio" userId="52767243-7565-4b68-b9c1-5d2bede989b0" providerId="ADAL" clId="{95DBBF83-99B3-B649-AC99-37D446BCC539}" dt="2026-03-01T22:10:57.790" v="1489" actId="2696"/>
        <pc:sldMkLst>
          <pc:docMk/>
          <pc:sldMk cId="3041086502" sldId="3851"/>
        </pc:sldMkLst>
      </pc:sldChg>
      <pc:sldChg chg="addSp delSp modSp new mod delAnim modAnim modNotesTx">
        <pc:chgData name="Elizabeth Piaquadio" userId="52767243-7565-4b68-b9c1-5d2bede989b0" providerId="ADAL" clId="{95DBBF83-99B3-B649-AC99-37D446BCC539}" dt="2026-03-08T18:56:22.653" v="2171" actId="20577"/>
        <pc:sldMkLst>
          <pc:docMk/>
          <pc:sldMk cId="360767645" sldId="3852"/>
        </pc:sldMkLst>
        <pc:picChg chg="add mod">
          <ac:chgData name="Elizabeth Piaquadio" userId="52767243-7565-4b68-b9c1-5d2bede989b0" providerId="ADAL" clId="{95DBBF83-99B3-B649-AC99-37D446BCC539}" dt="2026-03-02T01:20:46.026" v="2129" actId="12788"/>
          <ac:picMkLst>
            <pc:docMk/>
            <pc:sldMk cId="360767645" sldId="3852"/>
            <ac:picMk id="8" creationId="{3D833573-D817-F22E-0073-AB584F518D3B}"/>
          </ac:picMkLst>
        </pc:picChg>
        <pc:picChg chg="add mod">
          <ac:chgData name="Elizabeth Piaquadio" userId="52767243-7565-4b68-b9c1-5d2bede989b0" providerId="ADAL" clId="{95DBBF83-99B3-B649-AC99-37D446BCC539}" dt="2026-03-02T01:20:46.026" v="2129" actId="12788"/>
          <ac:picMkLst>
            <pc:docMk/>
            <pc:sldMk cId="360767645" sldId="3852"/>
            <ac:picMk id="9" creationId="{364298C4-900B-8BFC-1157-35988A7CEE87}"/>
          </ac:picMkLst>
        </pc:picChg>
        <pc:picChg chg="add mod">
          <ac:chgData name="Elizabeth Piaquadio" userId="52767243-7565-4b68-b9c1-5d2bede989b0" providerId="ADAL" clId="{95DBBF83-99B3-B649-AC99-37D446BCC539}" dt="2026-03-02T01:14:35.372" v="2124" actId="1036"/>
          <ac:picMkLst>
            <pc:docMk/>
            <pc:sldMk cId="360767645" sldId="3852"/>
            <ac:picMk id="10" creationId="{3FA8306C-48DC-A3E9-DCF5-15D509AE7D09}"/>
          </ac:picMkLst>
        </pc:picChg>
        <pc:picChg chg="add mod">
          <ac:chgData name="Elizabeth Piaquadio" userId="52767243-7565-4b68-b9c1-5d2bede989b0" providerId="ADAL" clId="{95DBBF83-99B3-B649-AC99-37D446BCC539}" dt="2026-03-02T01:14:35.372" v="2124" actId="1036"/>
          <ac:picMkLst>
            <pc:docMk/>
            <pc:sldMk cId="360767645" sldId="3852"/>
            <ac:picMk id="11" creationId="{C57151F6-808E-98BE-6A50-3AF07026485B}"/>
          </ac:picMkLst>
        </pc:picChg>
        <pc:picChg chg="add mod">
          <ac:chgData name="Elizabeth Piaquadio" userId="52767243-7565-4b68-b9c1-5d2bede989b0" providerId="ADAL" clId="{95DBBF83-99B3-B649-AC99-37D446BCC539}" dt="2026-03-02T01:14:35.372" v="2124" actId="1036"/>
          <ac:picMkLst>
            <pc:docMk/>
            <pc:sldMk cId="360767645" sldId="3852"/>
            <ac:picMk id="12" creationId="{5620113D-C681-820B-367C-A7B0248DC947}"/>
          </ac:picMkLst>
        </pc:picChg>
        <pc:picChg chg="add mod">
          <ac:chgData name="Elizabeth Piaquadio" userId="52767243-7565-4b68-b9c1-5d2bede989b0" providerId="ADAL" clId="{95DBBF83-99B3-B649-AC99-37D446BCC539}" dt="2026-03-02T01:20:46.026" v="2129" actId="12788"/>
          <ac:picMkLst>
            <pc:docMk/>
            <pc:sldMk cId="360767645" sldId="3852"/>
            <ac:picMk id="13" creationId="{90981E61-C557-5511-DD32-1C9D01F11AEE}"/>
          </ac:picMkLst>
        </pc:picChg>
        <pc:picChg chg="add mod">
          <ac:chgData name="Elizabeth Piaquadio" userId="52767243-7565-4b68-b9c1-5d2bede989b0" providerId="ADAL" clId="{95DBBF83-99B3-B649-AC99-37D446BCC539}" dt="2026-03-02T01:14:35.372" v="2124" actId="1036"/>
          <ac:picMkLst>
            <pc:docMk/>
            <pc:sldMk cId="360767645" sldId="3852"/>
            <ac:picMk id="14" creationId="{A8071DEE-0D3D-EE61-93D6-7004D8366A63}"/>
          </ac:picMkLst>
        </pc:picChg>
        <pc:picChg chg="add mod">
          <ac:chgData name="Elizabeth Piaquadio" userId="52767243-7565-4b68-b9c1-5d2bede989b0" providerId="ADAL" clId="{95DBBF83-99B3-B649-AC99-37D446BCC539}" dt="2026-03-02T01:20:46.026" v="2129" actId="12788"/>
          <ac:picMkLst>
            <pc:docMk/>
            <pc:sldMk cId="360767645" sldId="3852"/>
            <ac:picMk id="15" creationId="{1BF4BACD-14D5-09CA-FBCD-357369120851}"/>
          </ac:picMkLst>
        </pc:picChg>
      </pc:sldChg>
      <pc:sldChg chg="addSp delSp modSp add mod delAnim modAnim modNotesTx">
        <pc:chgData name="Elizabeth Piaquadio" userId="52767243-7565-4b68-b9c1-5d2bede989b0" providerId="ADAL" clId="{95DBBF83-99B3-B649-AC99-37D446BCC539}" dt="2026-03-08T18:56:30.983" v="2175" actId="20577"/>
        <pc:sldMkLst>
          <pc:docMk/>
          <pc:sldMk cId="4028500926" sldId="3853"/>
        </pc:sldMkLst>
        <pc:spChg chg="mod">
          <ac:chgData name="Elizabeth Piaquadio" userId="52767243-7565-4b68-b9c1-5d2bede989b0" providerId="ADAL" clId="{95DBBF83-99B3-B649-AC99-37D446BCC539}" dt="2026-03-01T20:29:02.241" v="1389" actId="1036"/>
          <ac:spMkLst>
            <pc:docMk/>
            <pc:sldMk cId="4028500926" sldId="3853"/>
            <ac:spMk id="5" creationId="{848C0149-7750-DC33-17B1-06F75EA86903}"/>
          </ac:spMkLst>
        </pc:spChg>
        <pc:spChg chg="mod">
          <ac:chgData name="Elizabeth Piaquadio" userId="52767243-7565-4b68-b9c1-5d2bede989b0" providerId="ADAL" clId="{95DBBF83-99B3-B649-AC99-37D446BCC539}" dt="2026-03-01T20:29:02.241" v="1389" actId="1036"/>
          <ac:spMkLst>
            <pc:docMk/>
            <pc:sldMk cId="4028500926" sldId="3853"/>
            <ac:spMk id="6" creationId="{DD09016F-3B46-5808-4563-1EFA9697E55F}"/>
          </ac:spMkLst>
        </pc:spChg>
        <pc:spChg chg="mod">
          <ac:chgData name="Elizabeth Piaquadio" userId="52767243-7565-4b68-b9c1-5d2bede989b0" providerId="ADAL" clId="{95DBBF83-99B3-B649-AC99-37D446BCC539}" dt="2026-03-01T20:29:02.241" v="1389" actId="1036"/>
          <ac:spMkLst>
            <pc:docMk/>
            <pc:sldMk cId="4028500926" sldId="3853"/>
            <ac:spMk id="7" creationId="{955B7CA7-A92A-EEBB-7BC4-4ADC19723010}"/>
          </ac:spMkLst>
        </pc:spChg>
        <pc:picChg chg="mod">
          <ac:chgData name="Elizabeth Piaquadio" userId="52767243-7565-4b68-b9c1-5d2bede989b0" providerId="ADAL" clId="{95DBBF83-99B3-B649-AC99-37D446BCC539}" dt="2026-03-01T20:29:02.241" v="1389" actId="1036"/>
          <ac:picMkLst>
            <pc:docMk/>
            <pc:sldMk cId="4028500926" sldId="3853"/>
            <ac:picMk id="2" creationId="{0D178170-3CA3-7F2C-F090-88D5A9AF00B7}"/>
          </ac:picMkLst>
        </pc:picChg>
        <pc:picChg chg="mod">
          <ac:chgData name="Elizabeth Piaquadio" userId="52767243-7565-4b68-b9c1-5d2bede989b0" providerId="ADAL" clId="{95DBBF83-99B3-B649-AC99-37D446BCC539}" dt="2026-03-01T20:29:02.241" v="1389" actId="1036"/>
          <ac:picMkLst>
            <pc:docMk/>
            <pc:sldMk cId="4028500926" sldId="3853"/>
            <ac:picMk id="3" creationId="{2AFAB9EC-2967-E15C-7221-0FEBE90EC23E}"/>
          </ac:picMkLst>
        </pc:picChg>
        <pc:picChg chg="mod">
          <ac:chgData name="Elizabeth Piaquadio" userId="52767243-7565-4b68-b9c1-5d2bede989b0" providerId="ADAL" clId="{95DBBF83-99B3-B649-AC99-37D446BCC539}" dt="2026-03-01T20:29:02.241" v="1389" actId="1036"/>
          <ac:picMkLst>
            <pc:docMk/>
            <pc:sldMk cId="4028500926" sldId="3853"/>
            <ac:picMk id="4" creationId="{27F7AB53-A7E1-25FF-6D50-FFB521846E58}"/>
          </ac:picMkLst>
        </pc:picChg>
        <pc:picChg chg="mod">
          <ac:chgData name="Elizabeth Piaquadio" userId="52767243-7565-4b68-b9c1-5d2bede989b0" providerId="ADAL" clId="{95DBBF83-99B3-B649-AC99-37D446BCC539}" dt="2026-03-01T20:29:40.196" v="1397" actId="1035"/>
          <ac:picMkLst>
            <pc:docMk/>
            <pc:sldMk cId="4028500926" sldId="3853"/>
            <ac:picMk id="12" creationId="{154E5420-07FD-04D9-E48F-0452F7930E4E}"/>
          </ac:picMkLst>
        </pc:picChg>
        <pc:picChg chg="add mod modCrop">
          <ac:chgData name="Elizabeth Piaquadio" userId="52767243-7565-4b68-b9c1-5d2bede989b0" providerId="ADAL" clId="{95DBBF83-99B3-B649-AC99-37D446BCC539}" dt="2026-03-01T23:07:32.833" v="1604" actId="1076"/>
          <ac:picMkLst>
            <pc:docMk/>
            <pc:sldMk cId="4028500926" sldId="3853"/>
            <ac:picMk id="28" creationId="{76D682AE-3C25-698C-48E4-24ECA603005D}"/>
          </ac:picMkLst>
        </pc:picChg>
        <pc:picChg chg="add mod">
          <ac:chgData name="Elizabeth Piaquadio" userId="52767243-7565-4b68-b9c1-5d2bede989b0" providerId="ADAL" clId="{95DBBF83-99B3-B649-AC99-37D446BCC539}" dt="2026-03-01T23:07:25.627" v="1602" actId="14826"/>
          <ac:picMkLst>
            <pc:docMk/>
            <pc:sldMk cId="4028500926" sldId="3853"/>
            <ac:picMk id="34" creationId="{D68C83F8-213E-A818-19EE-EDD5DA956703}"/>
          </ac:picMkLst>
        </pc:picChg>
        <pc:picChg chg="add mod">
          <ac:chgData name="Elizabeth Piaquadio" userId="52767243-7565-4b68-b9c1-5d2bede989b0" providerId="ADAL" clId="{95DBBF83-99B3-B649-AC99-37D446BCC539}" dt="2026-03-01T23:07:30.201" v="1603" actId="1076"/>
          <ac:picMkLst>
            <pc:docMk/>
            <pc:sldMk cId="4028500926" sldId="3853"/>
            <ac:picMk id="36" creationId="{759C2609-E030-4204-CE3D-FC1B574D2A53}"/>
          </ac:picMkLst>
        </pc:picChg>
      </pc:sldChg>
      <pc:sldChg chg="addSp delSp modSp add mod delAnim modAnim modNotesTx">
        <pc:chgData name="Elizabeth Piaquadio" userId="52767243-7565-4b68-b9c1-5d2bede989b0" providerId="ADAL" clId="{95DBBF83-99B3-B649-AC99-37D446BCC539}" dt="2026-03-08T18:56:28.244" v="2174" actId="20577"/>
        <pc:sldMkLst>
          <pc:docMk/>
          <pc:sldMk cId="264070553" sldId="3854"/>
        </pc:sldMkLst>
        <pc:spChg chg="mod">
          <ac:chgData name="Elizabeth Piaquadio" userId="52767243-7565-4b68-b9c1-5d2bede989b0" providerId="ADAL" clId="{95DBBF83-99B3-B649-AC99-37D446BCC539}" dt="2026-03-01T20:28:33.480" v="1378" actId="1036"/>
          <ac:spMkLst>
            <pc:docMk/>
            <pc:sldMk cId="264070553" sldId="3854"/>
            <ac:spMk id="5" creationId="{12B50C00-8F21-F1A9-A5C9-41E86AB373B1}"/>
          </ac:spMkLst>
        </pc:spChg>
        <pc:spChg chg="mod">
          <ac:chgData name="Elizabeth Piaquadio" userId="52767243-7565-4b68-b9c1-5d2bede989b0" providerId="ADAL" clId="{95DBBF83-99B3-B649-AC99-37D446BCC539}" dt="2026-03-01T20:28:33.480" v="1378" actId="1036"/>
          <ac:spMkLst>
            <pc:docMk/>
            <pc:sldMk cId="264070553" sldId="3854"/>
            <ac:spMk id="6" creationId="{B80F6BBD-5582-BEC6-CEA2-45D4108CE8E3}"/>
          </ac:spMkLst>
        </pc:spChg>
        <pc:spChg chg="mod">
          <ac:chgData name="Elizabeth Piaquadio" userId="52767243-7565-4b68-b9c1-5d2bede989b0" providerId="ADAL" clId="{95DBBF83-99B3-B649-AC99-37D446BCC539}" dt="2026-03-01T20:28:33.480" v="1378" actId="1036"/>
          <ac:spMkLst>
            <pc:docMk/>
            <pc:sldMk cId="264070553" sldId="3854"/>
            <ac:spMk id="7" creationId="{973ADD9F-D51E-0C5E-8050-11CE91CFCB2B}"/>
          </ac:spMkLst>
        </pc:spChg>
        <pc:picChg chg="mod">
          <ac:chgData name="Elizabeth Piaquadio" userId="52767243-7565-4b68-b9c1-5d2bede989b0" providerId="ADAL" clId="{95DBBF83-99B3-B649-AC99-37D446BCC539}" dt="2026-03-01T20:28:33.480" v="1378" actId="1036"/>
          <ac:picMkLst>
            <pc:docMk/>
            <pc:sldMk cId="264070553" sldId="3854"/>
            <ac:picMk id="2" creationId="{B77371E9-A87B-982A-DFB0-045C3D533787}"/>
          </ac:picMkLst>
        </pc:picChg>
        <pc:picChg chg="mod">
          <ac:chgData name="Elizabeth Piaquadio" userId="52767243-7565-4b68-b9c1-5d2bede989b0" providerId="ADAL" clId="{95DBBF83-99B3-B649-AC99-37D446BCC539}" dt="2026-03-01T20:28:33.480" v="1378" actId="1036"/>
          <ac:picMkLst>
            <pc:docMk/>
            <pc:sldMk cId="264070553" sldId="3854"/>
            <ac:picMk id="3" creationId="{00218262-F857-16B0-3540-61377FEC2CC2}"/>
          </ac:picMkLst>
        </pc:picChg>
        <pc:picChg chg="mod">
          <ac:chgData name="Elizabeth Piaquadio" userId="52767243-7565-4b68-b9c1-5d2bede989b0" providerId="ADAL" clId="{95DBBF83-99B3-B649-AC99-37D446BCC539}" dt="2026-03-01T20:28:33.480" v="1378" actId="1036"/>
          <ac:picMkLst>
            <pc:docMk/>
            <pc:sldMk cId="264070553" sldId="3854"/>
            <ac:picMk id="4" creationId="{4516E57C-49CF-7D95-BDD6-E581CBD69224}"/>
          </ac:picMkLst>
        </pc:picChg>
        <pc:picChg chg="mod">
          <ac:chgData name="Elizabeth Piaquadio" userId="52767243-7565-4b68-b9c1-5d2bede989b0" providerId="ADAL" clId="{95DBBF83-99B3-B649-AC99-37D446BCC539}" dt="2026-03-01T20:28:52.190" v="1381" actId="1035"/>
          <ac:picMkLst>
            <pc:docMk/>
            <pc:sldMk cId="264070553" sldId="3854"/>
            <ac:picMk id="12" creationId="{5BD2EFC2-FB72-DA24-D86F-0BA309456811}"/>
          </ac:picMkLst>
        </pc:picChg>
        <pc:picChg chg="add mod modCrop">
          <ac:chgData name="Elizabeth Piaquadio" userId="52767243-7565-4b68-b9c1-5d2bede989b0" providerId="ADAL" clId="{95DBBF83-99B3-B649-AC99-37D446BCC539}" dt="2026-03-01T22:16:17.986" v="1526" actId="1036"/>
          <ac:picMkLst>
            <pc:docMk/>
            <pc:sldMk cId="264070553" sldId="3854"/>
            <ac:picMk id="14" creationId="{D0B68A31-B381-D536-EBF0-10FF7968A960}"/>
          </ac:picMkLst>
        </pc:picChg>
        <pc:picChg chg="add mod modCrop">
          <ac:chgData name="Elizabeth Piaquadio" userId="52767243-7565-4b68-b9c1-5d2bede989b0" providerId="ADAL" clId="{95DBBF83-99B3-B649-AC99-37D446BCC539}" dt="2026-03-01T22:16:17.986" v="1526" actId="1036"/>
          <ac:picMkLst>
            <pc:docMk/>
            <pc:sldMk cId="264070553" sldId="3854"/>
            <ac:picMk id="15" creationId="{DD72D66E-C437-D98D-3BB6-522DEB7AC475}"/>
          </ac:picMkLst>
        </pc:picChg>
        <pc:picChg chg="add mod">
          <ac:chgData name="Elizabeth Piaquadio" userId="52767243-7565-4b68-b9c1-5d2bede989b0" providerId="ADAL" clId="{95DBBF83-99B3-B649-AC99-37D446BCC539}" dt="2026-03-01T22:16:17.986" v="1526" actId="1036"/>
          <ac:picMkLst>
            <pc:docMk/>
            <pc:sldMk cId="264070553" sldId="3854"/>
            <ac:picMk id="23" creationId="{C47C908D-48FC-FA06-87BC-20AAE1B457CD}"/>
          </ac:picMkLst>
        </pc:picChg>
      </pc:sldChg>
      <pc:sldChg chg="addSp delSp modSp add mod delAnim modAnim modNotesTx">
        <pc:chgData name="Elizabeth Piaquadio" userId="52767243-7565-4b68-b9c1-5d2bede989b0" providerId="ADAL" clId="{95DBBF83-99B3-B649-AC99-37D446BCC539}" dt="2026-03-08T18:56:26.655" v="2173" actId="20577"/>
        <pc:sldMkLst>
          <pc:docMk/>
          <pc:sldMk cId="2836209186" sldId="3855"/>
        </pc:sldMkLst>
        <pc:picChg chg="add mod modCrop">
          <ac:chgData name="Elizabeth Piaquadio" userId="52767243-7565-4b68-b9c1-5d2bede989b0" providerId="ADAL" clId="{95DBBF83-99B3-B649-AC99-37D446BCC539}" dt="2026-03-01T23:22:16.857" v="1672" actId="1037"/>
          <ac:picMkLst>
            <pc:docMk/>
            <pc:sldMk cId="2836209186" sldId="3855"/>
            <ac:picMk id="8" creationId="{88BFDFE9-90D5-258E-4F12-E3B4EAEEE748}"/>
          </ac:picMkLst>
        </pc:picChg>
        <pc:picChg chg="add mod modCrop">
          <ac:chgData name="Elizabeth Piaquadio" userId="52767243-7565-4b68-b9c1-5d2bede989b0" providerId="ADAL" clId="{95DBBF83-99B3-B649-AC99-37D446BCC539}" dt="2026-03-01T23:22:16.857" v="1672" actId="1037"/>
          <ac:picMkLst>
            <pc:docMk/>
            <pc:sldMk cId="2836209186" sldId="3855"/>
            <ac:picMk id="10" creationId="{6488A060-1C31-6737-231F-C86B621EA792}"/>
          </ac:picMkLst>
        </pc:picChg>
      </pc:sldChg>
      <pc:sldChg chg="addSp delSp modSp add mod delAnim modAnim modNotesTx">
        <pc:chgData name="Elizabeth Piaquadio" userId="52767243-7565-4b68-b9c1-5d2bede989b0" providerId="ADAL" clId="{95DBBF83-99B3-B649-AC99-37D446BCC539}" dt="2026-03-08T18:56:24.707" v="2172" actId="20577"/>
        <pc:sldMkLst>
          <pc:docMk/>
          <pc:sldMk cId="8289753" sldId="3856"/>
        </pc:sldMkLst>
        <pc:picChg chg="add mod">
          <ac:chgData name="Elizabeth Piaquadio" userId="52767243-7565-4b68-b9c1-5d2bede989b0" providerId="ADAL" clId="{95DBBF83-99B3-B649-AC99-37D446BCC539}" dt="2026-03-01T22:11:51.586" v="1504" actId="14826"/>
          <ac:picMkLst>
            <pc:docMk/>
            <pc:sldMk cId="8289753" sldId="3856"/>
            <ac:picMk id="8" creationId="{3FCA6812-31C3-5B18-09E4-C2AD0D48B24A}"/>
          </ac:picMkLst>
        </pc:picChg>
        <pc:picChg chg="add mod">
          <ac:chgData name="Elizabeth Piaquadio" userId="52767243-7565-4b68-b9c1-5d2bede989b0" providerId="ADAL" clId="{95DBBF83-99B3-B649-AC99-37D446BCC539}" dt="2026-03-01T22:11:55.395" v="1505" actId="1076"/>
          <ac:picMkLst>
            <pc:docMk/>
            <pc:sldMk cId="8289753" sldId="3856"/>
            <ac:picMk id="10" creationId="{4013406A-B9C9-5292-DB10-88483EF1ABFD}"/>
          </ac:picMkLst>
        </pc:picChg>
      </pc:sldChg>
      <pc:sldChg chg="modSp add mod modNotesTx">
        <pc:chgData name="Elizabeth Piaquadio" userId="52767243-7565-4b68-b9c1-5d2bede989b0" providerId="ADAL" clId="{95DBBF83-99B3-B649-AC99-37D446BCC539}" dt="2026-03-08T18:56:32.942" v="2176" actId="20577"/>
        <pc:sldMkLst>
          <pc:docMk/>
          <pc:sldMk cId="2103933838" sldId="3857"/>
        </pc:sldMkLst>
        <pc:picChg chg="mod">
          <ac:chgData name="Elizabeth Piaquadio" userId="52767243-7565-4b68-b9c1-5d2bede989b0" providerId="ADAL" clId="{95DBBF83-99B3-B649-AC99-37D446BCC539}" dt="2026-03-02T00:30:19.605" v="2070" actId="12788"/>
          <ac:picMkLst>
            <pc:docMk/>
            <pc:sldMk cId="2103933838" sldId="3857"/>
            <ac:picMk id="38" creationId="{30F7F0B9-3771-497C-35CF-7D01FADB0CD3}"/>
          </ac:picMkLst>
        </pc:picChg>
        <pc:picChg chg="mod">
          <ac:chgData name="Elizabeth Piaquadio" userId="52767243-7565-4b68-b9c1-5d2bede989b0" providerId="ADAL" clId="{95DBBF83-99B3-B649-AC99-37D446BCC539}" dt="2026-03-02T00:30:49.143" v="2074" actId="1036"/>
          <ac:picMkLst>
            <pc:docMk/>
            <pc:sldMk cId="2103933838" sldId="3857"/>
            <ac:picMk id="39" creationId="{0C27FF50-EA47-2244-F514-C5964ECA55C6}"/>
          </ac:picMkLst>
        </pc:picChg>
        <pc:picChg chg="mod">
          <ac:chgData name="Elizabeth Piaquadio" userId="52767243-7565-4b68-b9c1-5d2bede989b0" providerId="ADAL" clId="{95DBBF83-99B3-B649-AC99-37D446BCC539}" dt="2026-03-02T00:30:19.605" v="2070" actId="12788"/>
          <ac:picMkLst>
            <pc:docMk/>
            <pc:sldMk cId="2103933838" sldId="3857"/>
            <ac:picMk id="40" creationId="{C8108DB3-284C-4292-8D05-FE436D10A1A0}"/>
          </ac:picMkLst>
        </pc:picChg>
      </pc:sldChg>
      <pc:sldMasterChg chg="modSldLayout">
        <pc:chgData name="Elizabeth Piaquadio" userId="52767243-7565-4b68-b9c1-5d2bede989b0" providerId="ADAL" clId="{95DBBF83-99B3-B649-AC99-37D446BCC539}" dt="2026-03-02T08:19:37.054" v="2134" actId="20577"/>
        <pc:sldMasterMkLst>
          <pc:docMk/>
          <pc:sldMasterMk cId="2142349000" sldId="2147486213"/>
        </pc:sldMasterMkLst>
        <pc:sldLayoutChg chg="modSp mod">
          <pc:chgData name="Elizabeth Piaquadio" userId="52767243-7565-4b68-b9c1-5d2bede989b0" providerId="ADAL" clId="{95DBBF83-99B3-B649-AC99-37D446BCC539}" dt="2026-03-02T08:19:37.054" v="2134" actId="20577"/>
          <pc:sldLayoutMkLst>
            <pc:docMk/>
            <pc:sldMasterMk cId="2142349000" sldId="2147486213"/>
            <pc:sldLayoutMk cId="1573683159" sldId="2147486252"/>
          </pc:sldLayoutMkLst>
          <pc:spChg chg="mod">
            <ac:chgData name="Elizabeth Piaquadio" userId="52767243-7565-4b68-b9c1-5d2bede989b0" providerId="ADAL" clId="{95DBBF83-99B3-B649-AC99-37D446BCC539}" dt="2026-03-02T08:19:37.054" v="2134" actId="20577"/>
            <ac:spMkLst>
              <pc:docMk/>
              <pc:sldMasterMk cId="2142349000" sldId="2147486213"/>
              <pc:sldLayoutMk cId="1573683159" sldId="2147486252"/>
              <ac:spMk id="15" creationId="{844DC64F-5389-EA4E-95EE-A08FF97304CA}"/>
            </ac:spMkLst>
          </pc:spChg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2733" cy="46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58" tIns="45929" rIns="91858" bIns="45929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08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5554" y="0"/>
            <a:ext cx="3042733" cy="46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58" tIns="45929" rIns="91858" bIns="45929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08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8622"/>
            <a:ext cx="3042733" cy="465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58" tIns="45929" rIns="91858" bIns="45929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08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5554" y="8838622"/>
            <a:ext cx="3042733" cy="465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58" tIns="45929" rIns="91858" bIns="45929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72AB611B-C0BA-4889-84CE-41EED4C78C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38269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238455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1488429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C9F893-7F89-C85A-EE6F-31317F93EA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1C47B02-2C0C-0C60-C392-19077ED6261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A2857AB-43BD-4099-8895-3D091A4B2A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28783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BAB1D6-B18C-7F63-F594-9AB5AC8A36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849961E-99A9-4211-1CAB-C0FAA42440B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284849C-5C09-937C-3DA8-DCF512C020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06022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A611DB-EAFB-01BC-C0E1-1CF2043876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FDA1B05-645D-0141-519C-EEA60520518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477568D-9293-0D43-3E98-81C03B6F05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92580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69140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US" sz="1200" b="0" i="0" dirty="0">
              <a:latin typeface="Edu QLD Beginner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95192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AU" b="0" dirty="0"/>
          </a:p>
        </p:txBody>
      </p:sp>
    </p:spTree>
    <p:extLst>
      <p:ext uri="{BB962C8B-B14F-4D97-AF65-F5344CB8AC3E}">
        <p14:creationId xmlns:p14="http://schemas.microsoft.com/office/powerpoint/2010/main" val="74019521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US" sz="1200" dirty="0">
              <a:latin typeface="Edu QLD Beginner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16628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US" sz="1200" dirty="0">
              <a:latin typeface="Edu QLD Beginner"/>
            </a:endParaRPr>
          </a:p>
        </p:txBody>
      </p:sp>
    </p:spTree>
    <p:extLst>
      <p:ext uri="{BB962C8B-B14F-4D97-AF65-F5344CB8AC3E}">
        <p14:creationId xmlns:p14="http://schemas.microsoft.com/office/powerpoint/2010/main" val="8391025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6056234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94642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8493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69148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495931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D95F0B-EC64-E959-7A2D-6E0E237238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F9BA560-75A2-4818-7945-EC2B63708EB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0E86218-54BD-5796-A7F5-DA86F4E667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76673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E3F7AB-E9FB-8713-AC2C-1C8412F5B2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E140818-98CF-5AAD-5280-3E89CE1F044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C950991-51E1-2935-7834-9034AFD571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18274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emf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svg"/><Relationship Id="rId4" Type="http://schemas.openxmlformats.org/officeDocument/2006/relationships/image" Target="../media/image1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svg"/><Relationship Id="rId4" Type="http://schemas.openxmlformats.org/officeDocument/2006/relationships/image" Target="../media/image5.emf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svg"/><Relationship Id="rId4" Type="http://schemas.openxmlformats.org/officeDocument/2006/relationships/image" Target="../media/image11.em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svg"/><Relationship Id="rId4" Type="http://schemas.openxmlformats.org/officeDocument/2006/relationships/image" Target="../media/image5.emf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sv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svg"/><Relationship Id="rId4" Type="http://schemas.openxmlformats.org/officeDocument/2006/relationships/image" Target="../media/image5.emf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svg"/><Relationship Id="rId4" Type="http://schemas.openxmlformats.org/officeDocument/2006/relationships/image" Target="../media/image11.emf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sv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svg"/><Relationship Id="rId4" Type="http://schemas.openxmlformats.org/officeDocument/2006/relationships/image" Target="../media/image5.emf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svg"/><Relationship Id="rId4" Type="http://schemas.openxmlformats.org/officeDocument/2006/relationships/image" Target="../media/image11.emf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svg"/><Relationship Id="rId4" Type="http://schemas.openxmlformats.org/officeDocument/2006/relationships/image" Target="../media/image11.emf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svg"/><Relationship Id="rId4" Type="http://schemas.openxmlformats.org/officeDocument/2006/relationships/image" Target="../media/image11.emf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svg"/><Relationship Id="rId4" Type="http://schemas.openxmlformats.org/officeDocument/2006/relationships/image" Target="../media/image11.emf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sv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svg"/><Relationship Id="rId4" Type="http://schemas.openxmlformats.org/officeDocument/2006/relationships/image" Target="../media/image11.emf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sv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svg"/><Relationship Id="rId4" Type="http://schemas.openxmlformats.org/officeDocument/2006/relationships/image" Target="../media/image5.emf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svg"/><Relationship Id="rId4" Type="http://schemas.openxmlformats.org/officeDocument/2006/relationships/image" Target="../media/image5.em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sv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sv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_CHARACTER DEVELOPMENT">
    <p:bg>
      <p:bgPr>
        <a:solidFill>
          <a:srgbClr val="F6E6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>
            <a:extLst>
              <a:ext uri="{FF2B5EF4-FFF2-40B4-BE49-F238E27FC236}">
                <a16:creationId xmlns:a16="http://schemas.microsoft.com/office/drawing/2014/main" id="{66D7D9A7-0A4C-BDFB-73E3-8348EA7075C6}"/>
              </a:ext>
            </a:extLst>
          </p:cNvPr>
          <p:cNvSpPr/>
          <p:nvPr userDrawn="1"/>
        </p:nvSpPr>
        <p:spPr>
          <a:xfrm flipH="1" flipV="1">
            <a:off x="4159357" y="-8669"/>
            <a:ext cx="4994420" cy="1820634"/>
          </a:xfrm>
          <a:custGeom>
            <a:avLst/>
            <a:gdLst>
              <a:gd name="connsiteX0" fmla="*/ 0 w 9144000"/>
              <a:gd name="connsiteY0" fmla="*/ 0 h 5425440"/>
              <a:gd name="connsiteX1" fmla="*/ 9144000 w 9144000"/>
              <a:gd name="connsiteY1" fmla="*/ 0 h 5425440"/>
              <a:gd name="connsiteX2" fmla="*/ 9144000 w 9144000"/>
              <a:gd name="connsiteY2" fmla="*/ 5425440 h 5425440"/>
              <a:gd name="connsiteX3" fmla="*/ 0 w 9144000"/>
              <a:gd name="connsiteY3" fmla="*/ 5425440 h 5425440"/>
              <a:gd name="connsiteX4" fmla="*/ 0 w 9144000"/>
              <a:gd name="connsiteY4" fmla="*/ 0 h 5425440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9144000 w 9144000"/>
              <a:gd name="connsiteY2" fmla="*/ 22 h 5425462"/>
              <a:gd name="connsiteX3" fmla="*/ 9144000 w 9144000"/>
              <a:gd name="connsiteY3" fmla="*/ 5425462 h 5425462"/>
              <a:gd name="connsiteX4" fmla="*/ 0 w 9144000"/>
              <a:gd name="connsiteY4" fmla="*/ 5425462 h 5425462"/>
              <a:gd name="connsiteX5" fmla="*/ 0 w 9144000"/>
              <a:gd name="connsiteY5" fmla="*/ 22 h 5425462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5110480 w 9144000"/>
              <a:gd name="connsiteY2" fmla="*/ 22 h 5425462"/>
              <a:gd name="connsiteX3" fmla="*/ 9144000 w 9144000"/>
              <a:gd name="connsiteY3" fmla="*/ 22 h 5425462"/>
              <a:gd name="connsiteX4" fmla="*/ 9144000 w 9144000"/>
              <a:gd name="connsiteY4" fmla="*/ 5425462 h 5425462"/>
              <a:gd name="connsiteX5" fmla="*/ 0 w 9144000"/>
              <a:gd name="connsiteY5" fmla="*/ 5425462 h 5425462"/>
              <a:gd name="connsiteX6" fmla="*/ 0 w 914400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27200 w 9174480"/>
              <a:gd name="connsiteY0" fmla="*/ 5467225 h 5467225"/>
              <a:gd name="connsiteX1" fmla="*/ 1757680 w 9174480"/>
              <a:gd name="connsiteY1" fmla="*/ 375920 h 5467225"/>
              <a:gd name="connsiteX2" fmla="*/ 5110480 w 9174480"/>
              <a:gd name="connsiteY2" fmla="*/ 0 h 5467225"/>
              <a:gd name="connsiteX3" fmla="*/ 9174480 w 9174480"/>
              <a:gd name="connsiteY3" fmla="*/ 508000 h 5467225"/>
              <a:gd name="connsiteX4" fmla="*/ 9144000 w 9174480"/>
              <a:gd name="connsiteY4" fmla="*/ 5425440 h 5467225"/>
              <a:gd name="connsiteX5" fmla="*/ 0 w 9174480"/>
              <a:gd name="connsiteY5" fmla="*/ 5425440 h 5467225"/>
              <a:gd name="connsiteX6" fmla="*/ 27200 w 9174480"/>
              <a:gd name="connsiteY6" fmla="*/ 5467225 h 5467225"/>
              <a:gd name="connsiteX0" fmla="*/ 0 w 10779289"/>
              <a:gd name="connsiteY0" fmla="*/ 5494425 h 5494425"/>
              <a:gd name="connsiteX1" fmla="*/ 3362489 w 10779289"/>
              <a:gd name="connsiteY1" fmla="*/ 375920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4997510 h 4997510"/>
              <a:gd name="connsiteX1" fmla="*/ 3280890 w 10779289"/>
              <a:gd name="connsiteY1" fmla="*/ 1837413 h 4997510"/>
              <a:gd name="connsiteX2" fmla="*/ 7476893 w 10779289"/>
              <a:gd name="connsiteY2" fmla="*/ 1651894 h 4997510"/>
              <a:gd name="connsiteX3" fmla="*/ 10779289 w 10779289"/>
              <a:gd name="connsiteY3" fmla="*/ 11085 h 4997510"/>
              <a:gd name="connsiteX4" fmla="*/ 10748809 w 10779289"/>
              <a:gd name="connsiteY4" fmla="*/ 4928525 h 4997510"/>
              <a:gd name="connsiteX5" fmla="*/ 1604809 w 10779289"/>
              <a:gd name="connsiteY5" fmla="*/ 4928525 h 4997510"/>
              <a:gd name="connsiteX6" fmla="*/ 0 w 10779289"/>
              <a:gd name="connsiteY6" fmla="*/ 4997510 h 4997510"/>
              <a:gd name="connsiteX0" fmla="*/ 0 w 10806489"/>
              <a:gd name="connsiteY0" fmla="*/ 3870969 h 3870969"/>
              <a:gd name="connsiteX1" fmla="*/ 3280890 w 10806489"/>
              <a:gd name="connsiteY1" fmla="*/ 710872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969 h 3870969"/>
              <a:gd name="connsiteX1" fmla="*/ 3117688 w 10806489"/>
              <a:gd name="connsiteY1" fmla="*/ 1336474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081 h 3870081"/>
              <a:gd name="connsiteX1" fmla="*/ 3117688 w 10806489"/>
              <a:gd name="connsiteY1" fmla="*/ 1335586 h 3870081"/>
              <a:gd name="connsiteX2" fmla="*/ 6824091 w 10806489"/>
              <a:gd name="connsiteY2" fmla="*/ 551665 h 3870081"/>
              <a:gd name="connsiteX3" fmla="*/ 10806489 w 10806489"/>
              <a:gd name="connsiteY3" fmla="*/ 26063 h 3870081"/>
              <a:gd name="connsiteX4" fmla="*/ 10748809 w 10806489"/>
              <a:gd name="connsiteY4" fmla="*/ 3801096 h 3870081"/>
              <a:gd name="connsiteX5" fmla="*/ 1604809 w 10806489"/>
              <a:gd name="connsiteY5" fmla="*/ 3801096 h 3870081"/>
              <a:gd name="connsiteX6" fmla="*/ 0 w 10806489"/>
              <a:gd name="connsiteY6" fmla="*/ 3870081 h 3870081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12559"/>
              <a:gd name="connsiteY0" fmla="*/ 3896092 h 3896092"/>
              <a:gd name="connsiteX1" fmla="*/ 3818893 w 10812559"/>
              <a:gd name="connsiteY1" fmla="*/ 2652452 h 3896092"/>
              <a:gd name="connsiteX2" fmla="*/ 6824091 w 10812559"/>
              <a:gd name="connsiteY2" fmla="*/ 577676 h 3896092"/>
              <a:gd name="connsiteX3" fmla="*/ 10806489 w 10812559"/>
              <a:gd name="connsiteY3" fmla="*/ 52074 h 3896092"/>
              <a:gd name="connsiteX4" fmla="*/ 10812559 w 10812559"/>
              <a:gd name="connsiteY4" fmla="*/ 3827108 h 3896092"/>
              <a:gd name="connsiteX5" fmla="*/ 1604809 w 10812559"/>
              <a:gd name="connsiteY5" fmla="*/ 3827107 h 3896092"/>
              <a:gd name="connsiteX6" fmla="*/ 0 w 10812559"/>
              <a:gd name="connsiteY6" fmla="*/ 3896092 h 3896092"/>
              <a:gd name="connsiteX0" fmla="*/ 0 w 10812559"/>
              <a:gd name="connsiteY0" fmla="*/ 3886471 h 3886471"/>
              <a:gd name="connsiteX1" fmla="*/ 1364675 w 10812559"/>
              <a:gd name="connsiteY1" fmla="*/ 1989434 h 3886471"/>
              <a:gd name="connsiteX2" fmla="*/ 6824091 w 10812559"/>
              <a:gd name="connsiteY2" fmla="*/ 568055 h 3886471"/>
              <a:gd name="connsiteX3" fmla="*/ 10806489 w 10812559"/>
              <a:gd name="connsiteY3" fmla="*/ 42453 h 3886471"/>
              <a:gd name="connsiteX4" fmla="*/ 10812559 w 10812559"/>
              <a:gd name="connsiteY4" fmla="*/ 3817487 h 3886471"/>
              <a:gd name="connsiteX5" fmla="*/ 1604809 w 10812559"/>
              <a:gd name="connsiteY5" fmla="*/ 3817486 h 3886471"/>
              <a:gd name="connsiteX6" fmla="*/ 0 w 10812559"/>
              <a:gd name="connsiteY6" fmla="*/ 3886471 h 3886471"/>
              <a:gd name="connsiteX0" fmla="*/ -1 w 10892241"/>
              <a:gd name="connsiteY0" fmla="*/ 3822729 h 3822730"/>
              <a:gd name="connsiteX1" fmla="*/ 1444357 w 10892241"/>
              <a:gd name="connsiteY1" fmla="*/ 1989434 h 3822730"/>
              <a:gd name="connsiteX2" fmla="*/ 6903773 w 10892241"/>
              <a:gd name="connsiteY2" fmla="*/ 568055 h 3822730"/>
              <a:gd name="connsiteX3" fmla="*/ 10886171 w 10892241"/>
              <a:gd name="connsiteY3" fmla="*/ 42453 h 3822730"/>
              <a:gd name="connsiteX4" fmla="*/ 10892241 w 10892241"/>
              <a:gd name="connsiteY4" fmla="*/ 3817487 h 3822730"/>
              <a:gd name="connsiteX5" fmla="*/ 1684491 w 10892241"/>
              <a:gd name="connsiteY5" fmla="*/ 3817486 h 3822730"/>
              <a:gd name="connsiteX6" fmla="*/ -1 w 10892241"/>
              <a:gd name="connsiteY6" fmla="*/ 3822729 h 3822730"/>
              <a:gd name="connsiteX0" fmla="*/ 766627 w 11658869"/>
              <a:gd name="connsiteY0" fmla="*/ 3824359 h 3824358"/>
              <a:gd name="connsiteX1" fmla="*/ 904193 w 11658869"/>
              <a:gd name="connsiteY1" fmla="*/ 2118555 h 3824358"/>
              <a:gd name="connsiteX2" fmla="*/ 7670401 w 11658869"/>
              <a:gd name="connsiteY2" fmla="*/ 569685 h 3824358"/>
              <a:gd name="connsiteX3" fmla="*/ 11652799 w 11658869"/>
              <a:gd name="connsiteY3" fmla="*/ 44083 h 3824358"/>
              <a:gd name="connsiteX4" fmla="*/ 11658869 w 11658869"/>
              <a:gd name="connsiteY4" fmla="*/ 3819117 h 3824358"/>
              <a:gd name="connsiteX5" fmla="*/ 2451119 w 11658869"/>
              <a:gd name="connsiteY5" fmla="*/ 3819116 h 3824358"/>
              <a:gd name="connsiteX6" fmla="*/ 766627 w 11658869"/>
              <a:gd name="connsiteY6" fmla="*/ 3824359 h 3824358"/>
              <a:gd name="connsiteX0" fmla="*/ -1 w 10892241"/>
              <a:gd name="connsiteY0" fmla="*/ 3824359 h 3824360"/>
              <a:gd name="connsiteX1" fmla="*/ 137565 w 10892241"/>
              <a:gd name="connsiteY1" fmla="*/ 2118555 h 3824360"/>
              <a:gd name="connsiteX2" fmla="*/ 6903773 w 10892241"/>
              <a:gd name="connsiteY2" fmla="*/ 569685 h 3824360"/>
              <a:gd name="connsiteX3" fmla="*/ 10886171 w 10892241"/>
              <a:gd name="connsiteY3" fmla="*/ 44083 h 3824360"/>
              <a:gd name="connsiteX4" fmla="*/ 10892241 w 10892241"/>
              <a:gd name="connsiteY4" fmla="*/ 3819117 h 3824360"/>
              <a:gd name="connsiteX5" fmla="*/ 1684491 w 10892241"/>
              <a:gd name="connsiteY5" fmla="*/ 3819116 h 3824360"/>
              <a:gd name="connsiteX6" fmla="*/ -1 w 10892241"/>
              <a:gd name="connsiteY6" fmla="*/ 3824359 h 3824360"/>
              <a:gd name="connsiteX0" fmla="*/ 1 w 10892243"/>
              <a:gd name="connsiteY0" fmla="*/ 3824784 h 3824784"/>
              <a:gd name="connsiteX1" fmla="*/ 89757 w 10892243"/>
              <a:gd name="connsiteY1" fmla="*/ 2150852 h 3824784"/>
              <a:gd name="connsiteX2" fmla="*/ 6903775 w 10892243"/>
              <a:gd name="connsiteY2" fmla="*/ 570110 h 3824784"/>
              <a:gd name="connsiteX3" fmla="*/ 10886173 w 10892243"/>
              <a:gd name="connsiteY3" fmla="*/ 44508 h 3824784"/>
              <a:gd name="connsiteX4" fmla="*/ 10892243 w 10892243"/>
              <a:gd name="connsiteY4" fmla="*/ 3819542 h 3824784"/>
              <a:gd name="connsiteX5" fmla="*/ 1684493 w 10892243"/>
              <a:gd name="connsiteY5" fmla="*/ 3819541 h 3824784"/>
              <a:gd name="connsiteX6" fmla="*/ 1 w 10892243"/>
              <a:gd name="connsiteY6" fmla="*/ 3824784 h 3824784"/>
              <a:gd name="connsiteX0" fmla="*/ -1 w 10892241"/>
              <a:gd name="connsiteY0" fmla="*/ 3824784 h 3824784"/>
              <a:gd name="connsiteX1" fmla="*/ 89755 w 10892241"/>
              <a:gd name="connsiteY1" fmla="*/ 2150852 h 3824784"/>
              <a:gd name="connsiteX2" fmla="*/ 6903773 w 10892241"/>
              <a:gd name="connsiteY2" fmla="*/ 570110 h 3824784"/>
              <a:gd name="connsiteX3" fmla="*/ 10886171 w 10892241"/>
              <a:gd name="connsiteY3" fmla="*/ 44508 h 3824784"/>
              <a:gd name="connsiteX4" fmla="*/ 10892241 w 10892241"/>
              <a:gd name="connsiteY4" fmla="*/ 3819542 h 3824784"/>
              <a:gd name="connsiteX5" fmla="*/ 1684491 w 10892241"/>
              <a:gd name="connsiteY5" fmla="*/ 3819541 h 3824784"/>
              <a:gd name="connsiteX6" fmla="*/ -1 w 10892241"/>
              <a:gd name="connsiteY6" fmla="*/ 3824784 h 3824784"/>
              <a:gd name="connsiteX0" fmla="*/ 1 w 10876308"/>
              <a:gd name="connsiteY0" fmla="*/ 3824788 h 3824789"/>
              <a:gd name="connsiteX1" fmla="*/ 73822 w 10876308"/>
              <a:gd name="connsiteY1" fmla="*/ 2150852 h 3824789"/>
              <a:gd name="connsiteX2" fmla="*/ 6887840 w 10876308"/>
              <a:gd name="connsiteY2" fmla="*/ 570110 h 3824789"/>
              <a:gd name="connsiteX3" fmla="*/ 10870238 w 10876308"/>
              <a:gd name="connsiteY3" fmla="*/ 44508 h 3824789"/>
              <a:gd name="connsiteX4" fmla="*/ 10876308 w 10876308"/>
              <a:gd name="connsiteY4" fmla="*/ 3819542 h 3824789"/>
              <a:gd name="connsiteX5" fmla="*/ 1668558 w 10876308"/>
              <a:gd name="connsiteY5" fmla="*/ 3819541 h 3824789"/>
              <a:gd name="connsiteX6" fmla="*/ 1 w 10876308"/>
              <a:gd name="connsiteY6" fmla="*/ 3824788 h 3824789"/>
              <a:gd name="connsiteX0" fmla="*/ 32581 w 10908888"/>
              <a:gd name="connsiteY0" fmla="*/ 3824788 h 3824787"/>
              <a:gd name="connsiteX1" fmla="*/ 106402 w 10908888"/>
              <a:gd name="connsiteY1" fmla="*/ 2150852 h 3824787"/>
              <a:gd name="connsiteX2" fmla="*/ 6920420 w 10908888"/>
              <a:gd name="connsiteY2" fmla="*/ 570110 h 3824787"/>
              <a:gd name="connsiteX3" fmla="*/ 10902818 w 10908888"/>
              <a:gd name="connsiteY3" fmla="*/ 44508 h 3824787"/>
              <a:gd name="connsiteX4" fmla="*/ 10908888 w 10908888"/>
              <a:gd name="connsiteY4" fmla="*/ 3819542 h 3824787"/>
              <a:gd name="connsiteX5" fmla="*/ 1701138 w 10908888"/>
              <a:gd name="connsiteY5" fmla="*/ 3819541 h 3824787"/>
              <a:gd name="connsiteX6" fmla="*/ 32581 w 10908888"/>
              <a:gd name="connsiteY6" fmla="*/ 3824788 h 3824787"/>
              <a:gd name="connsiteX0" fmla="*/ 21948 w 10898255"/>
              <a:gd name="connsiteY0" fmla="*/ 3824788 h 3824789"/>
              <a:gd name="connsiteX1" fmla="*/ 111706 w 10898255"/>
              <a:gd name="connsiteY1" fmla="*/ 2150852 h 3824789"/>
              <a:gd name="connsiteX2" fmla="*/ 6909787 w 10898255"/>
              <a:gd name="connsiteY2" fmla="*/ 570110 h 3824789"/>
              <a:gd name="connsiteX3" fmla="*/ 10892185 w 10898255"/>
              <a:gd name="connsiteY3" fmla="*/ 44508 h 3824789"/>
              <a:gd name="connsiteX4" fmla="*/ 10898255 w 10898255"/>
              <a:gd name="connsiteY4" fmla="*/ 3819542 h 3824789"/>
              <a:gd name="connsiteX5" fmla="*/ 1690505 w 10898255"/>
              <a:gd name="connsiteY5" fmla="*/ 3819541 h 3824789"/>
              <a:gd name="connsiteX6" fmla="*/ 21948 w 10898255"/>
              <a:gd name="connsiteY6" fmla="*/ 3824788 h 3824789"/>
              <a:gd name="connsiteX0" fmla="*/ -1 w 10876306"/>
              <a:gd name="connsiteY0" fmla="*/ 3824788 h 3824787"/>
              <a:gd name="connsiteX1" fmla="*/ 89757 w 10876306"/>
              <a:gd name="connsiteY1" fmla="*/ 2150852 h 3824787"/>
              <a:gd name="connsiteX2" fmla="*/ 6887838 w 10876306"/>
              <a:gd name="connsiteY2" fmla="*/ 570110 h 3824787"/>
              <a:gd name="connsiteX3" fmla="*/ 10870236 w 10876306"/>
              <a:gd name="connsiteY3" fmla="*/ 44508 h 3824787"/>
              <a:gd name="connsiteX4" fmla="*/ 10876306 w 10876306"/>
              <a:gd name="connsiteY4" fmla="*/ 3819542 h 3824787"/>
              <a:gd name="connsiteX5" fmla="*/ 1668556 w 10876306"/>
              <a:gd name="connsiteY5" fmla="*/ 3819541 h 3824787"/>
              <a:gd name="connsiteX6" fmla="*/ -1 w 10876306"/>
              <a:gd name="connsiteY6" fmla="*/ 3824788 h 3824787"/>
              <a:gd name="connsiteX0" fmla="*/ 1 w 10876308"/>
              <a:gd name="connsiteY0" fmla="*/ 3824576 h 3824577"/>
              <a:gd name="connsiteX1" fmla="*/ 41950 w 10876308"/>
              <a:gd name="connsiteY1" fmla="*/ 2134703 h 3824577"/>
              <a:gd name="connsiteX2" fmla="*/ 6887840 w 10876308"/>
              <a:gd name="connsiteY2" fmla="*/ 569898 h 3824577"/>
              <a:gd name="connsiteX3" fmla="*/ 10870238 w 10876308"/>
              <a:gd name="connsiteY3" fmla="*/ 44296 h 3824577"/>
              <a:gd name="connsiteX4" fmla="*/ 10876308 w 10876308"/>
              <a:gd name="connsiteY4" fmla="*/ 3819330 h 3824577"/>
              <a:gd name="connsiteX5" fmla="*/ 1668558 w 10876308"/>
              <a:gd name="connsiteY5" fmla="*/ 3819329 h 3824577"/>
              <a:gd name="connsiteX6" fmla="*/ 1 w 10876308"/>
              <a:gd name="connsiteY6" fmla="*/ 3824576 h 3824577"/>
              <a:gd name="connsiteX0" fmla="*/ -1 w 10876306"/>
              <a:gd name="connsiteY0" fmla="*/ 3824576 h 3824575"/>
              <a:gd name="connsiteX1" fmla="*/ 41948 w 10876306"/>
              <a:gd name="connsiteY1" fmla="*/ 2134703 h 3824575"/>
              <a:gd name="connsiteX2" fmla="*/ 6887838 w 10876306"/>
              <a:gd name="connsiteY2" fmla="*/ 569898 h 3824575"/>
              <a:gd name="connsiteX3" fmla="*/ 10870236 w 10876306"/>
              <a:gd name="connsiteY3" fmla="*/ 44296 h 3824575"/>
              <a:gd name="connsiteX4" fmla="*/ 10876306 w 10876306"/>
              <a:gd name="connsiteY4" fmla="*/ 3819330 h 3824575"/>
              <a:gd name="connsiteX5" fmla="*/ 1668556 w 10876306"/>
              <a:gd name="connsiteY5" fmla="*/ 3819329 h 3824575"/>
              <a:gd name="connsiteX6" fmla="*/ -1 w 10876306"/>
              <a:gd name="connsiteY6" fmla="*/ 3824576 h 3824575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1636685 w 10844435"/>
              <a:gd name="connsiteY5" fmla="*/ 3788764 h 3788765"/>
              <a:gd name="connsiteX6" fmla="*/ 0 w 10844435"/>
              <a:gd name="connsiteY6" fmla="*/ 3746206 h 3788765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9668671 w 10844435"/>
              <a:gd name="connsiteY5" fmla="*/ 3788763 h 3788765"/>
              <a:gd name="connsiteX6" fmla="*/ 0 w 10844435"/>
              <a:gd name="connsiteY6" fmla="*/ 3746206 h 3788765"/>
              <a:gd name="connsiteX0" fmla="*/ 0 w 10838366"/>
              <a:gd name="connsiteY0" fmla="*/ 3746206 h 3788763"/>
              <a:gd name="connsiteX1" fmla="*/ 10077 w 10838366"/>
              <a:gd name="connsiteY1" fmla="*/ 2104138 h 3788763"/>
              <a:gd name="connsiteX2" fmla="*/ 3318069 w 10838366"/>
              <a:gd name="connsiteY2" fmla="*/ 1638950 h 3788763"/>
              <a:gd name="connsiteX3" fmla="*/ 10838365 w 10838366"/>
              <a:gd name="connsiteY3" fmla="*/ 13731 h 3788763"/>
              <a:gd name="connsiteX4" fmla="*/ 9282660 w 10838366"/>
              <a:gd name="connsiteY4" fmla="*/ 2864449 h 3788763"/>
              <a:gd name="connsiteX5" fmla="*/ 9668671 w 10838366"/>
              <a:gd name="connsiteY5" fmla="*/ 3788763 h 3788763"/>
              <a:gd name="connsiteX6" fmla="*/ 0 w 10838366"/>
              <a:gd name="connsiteY6" fmla="*/ 3746206 h 3788763"/>
              <a:gd name="connsiteX0" fmla="*/ 0 w 10838366"/>
              <a:gd name="connsiteY0" fmla="*/ 3746206 h 3772827"/>
              <a:gd name="connsiteX1" fmla="*/ 10077 w 10838366"/>
              <a:gd name="connsiteY1" fmla="*/ 2104138 h 3772827"/>
              <a:gd name="connsiteX2" fmla="*/ 3318069 w 10838366"/>
              <a:gd name="connsiteY2" fmla="*/ 1638950 h 3772827"/>
              <a:gd name="connsiteX3" fmla="*/ 10838365 w 10838366"/>
              <a:gd name="connsiteY3" fmla="*/ 13731 h 3772827"/>
              <a:gd name="connsiteX4" fmla="*/ 9282660 w 10838366"/>
              <a:gd name="connsiteY4" fmla="*/ 2864449 h 3772827"/>
              <a:gd name="connsiteX5" fmla="*/ 10417685 w 10838366"/>
              <a:gd name="connsiteY5" fmla="*/ 3772827 h 3772827"/>
              <a:gd name="connsiteX6" fmla="*/ 0 w 10838366"/>
              <a:gd name="connsiteY6" fmla="*/ 3746206 h 3772827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55033 h 2381654"/>
              <a:gd name="connsiteX1" fmla="*/ 10077 w 10417685"/>
              <a:gd name="connsiteY1" fmla="*/ 712965 h 2381654"/>
              <a:gd name="connsiteX2" fmla="*/ 3318069 w 10417685"/>
              <a:gd name="connsiteY2" fmla="*/ 247777 h 2381654"/>
              <a:gd name="connsiteX3" fmla="*/ 5913994 w 10417685"/>
              <a:gd name="connsiteY3" fmla="*/ 88715 h 2381654"/>
              <a:gd name="connsiteX4" fmla="*/ 9282660 w 10417685"/>
              <a:gd name="connsiteY4" fmla="*/ 1473276 h 2381654"/>
              <a:gd name="connsiteX5" fmla="*/ 10417685 w 10417685"/>
              <a:gd name="connsiteY5" fmla="*/ 2381654 h 2381654"/>
              <a:gd name="connsiteX6" fmla="*/ 0 w 10417685"/>
              <a:gd name="connsiteY6" fmla="*/ 2355033 h 2381654"/>
              <a:gd name="connsiteX0" fmla="*/ 0 w 10417685"/>
              <a:gd name="connsiteY0" fmla="*/ 2378583 h 2405204"/>
              <a:gd name="connsiteX1" fmla="*/ 10077 w 10417685"/>
              <a:gd name="connsiteY1" fmla="*/ 736515 h 2405204"/>
              <a:gd name="connsiteX2" fmla="*/ 3318069 w 10417685"/>
              <a:gd name="connsiteY2" fmla="*/ 271327 h 2405204"/>
              <a:gd name="connsiteX3" fmla="*/ 5913994 w 10417685"/>
              <a:gd name="connsiteY3" fmla="*/ 112265 h 2405204"/>
              <a:gd name="connsiteX4" fmla="*/ 9282660 w 10417685"/>
              <a:gd name="connsiteY4" fmla="*/ 1496826 h 2405204"/>
              <a:gd name="connsiteX5" fmla="*/ 10417685 w 10417685"/>
              <a:gd name="connsiteY5" fmla="*/ 2405204 h 2405204"/>
              <a:gd name="connsiteX6" fmla="*/ 0 w 10417685"/>
              <a:gd name="connsiteY6" fmla="*/ 2378583 h 2405204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10007 w 10427692"/>
              <a:gd name="connsiteY0" fmla="*/ 2810883 h 2837504"/>
              <a:gd name="connsiteX1" fmla="*/ 4147 w 10427692"/>
              <a:gd name="connsiteY1" fmla="*/ 21387 h 2837504"/>
              <a:gd name="connsiteX2" fmla="*/ 3328076 w 10427692"/>
              <a:gd name="connsiteY2" fmla="*/ 703627 h 2837504"/>
              <a:gd name="connsiteX3" fmla="*/ 5924001 w 10427692"/>
              <a:gd name="connsiteY3" fmla="*/ 544565 h 2837504"/>
              <a:gd name="connsiteX4" fmla="*/ 9292667 w 10427692"/>
              <a:gd name="connsiteY4" fmla="*/ 1929126 h 2837504"/>
              <a:gd name="connsiteX5" fmla="*/ 10427692 w 10427692"/>
              <a:gd name="connsiteY5" fmla="*/ 2837504 h 2837504"/>
              <a:gd name="connsiteX6" fmla="*/ 10007 w 10427692"/>
              <a:gd name="connsiteY6" fmla="*/ 2810883 h 2837504"/>
              <a:gd name="connsiteX0" fmla="*/ 10009 w 10427694"/>
              <a:gd name="connsiteY0" fmla="*/ 2816422 h 2843043"/>
              <a:gd name="connsiteX1" fmla="*/ 4149 w 10427694"/>
              <a:gd name="connsiteY1" fmla="*/ 26926 h 2843043"/>
              <a:gd name="connsiteX2" fmla="*/ 3328078 w 10427694"/>
              <a:gd name="connsiteY2" fmla="*/ 709166 h 2843043"/>
              <a:gd name="connsiteX3" fmla="*/ 6019621 w 10427694"/>
              <a:gd name="connsiteY3" fmla="*/ 1665663 h 2843043"/>
              <a:gd name="connsiteX4" fmla="*/ 9292669 w 10427694"/>
              <a:gd name="connsiteY4" fmla="*/ 1934665 h 2843043"/>
              <a:gd name="connsiteX5" fmla="*/ 10427694 w 10427694"/>
              <a:gd name="connsiteY5" fmla="*/ 2843043 h 2843043"/>
              <a:gd name="connsiteX6" fmla="*/ 10009 w 10427694"/>
              <a:gd name="connsiteY6" fmla="*/ 2816422 h 2843043"/>
              <a:gd name="connsiteX0" fmla="*/ 10009 w 10427694"/>
              <a:gd name="connsiteY0" fmla="*/ 2824706 h 2851327"/>
              <a:gd name="connsiteX1" fmla="*/ 4149 w 10427694"/>
              <a:gd name="connsiteY1" fmla="*/ 35210 h 2851327"/>
              <a:gd name="connsiteX2" fmla="*/ 3328078 w 10427694"/>
              <a:gd name="connsiteY2" fmla="*/ 717450 h 2851327"/>
              <a:gd name="connsiteX3" fmla="*/ 6019621 w 10427694"/>
              <a:gd name="connsiteY3" fmla="*/ 1673947 h 2851327"/>
              <a:gd name="connsiteX4" fmla="*/ 9292669 w 10427694"/>
              <a:gd name="connsiteY4" fmla="*/ 1942949 h 2851327"/>
              <a:gd name="connsiteX5" fmla="*/ 10427694 w 10427694"/>
              <a:gd name="connsiteY5" fmla="*/ 2851327 h 2851327"/>
              <a:gd name="connsiteX6" fmla="*/ 10009 w 10427694"/>
              <a:gd name="connsiteY6" fmla="*/ 2824706 h 2851327"/>
              <a:gd name="connsiteX0" fmla="*/ 0 w 10430948"/>
              <a:gd name="connsiteY0" fmla="*/ 2844626 h 2851327"/>
              <a:gd name="connsiteX1" fmla="*/ 7403 w 10430948"/>
              <a:gd name="connsiteY1" fmla="*/ 35210 h 2851327"/>
              <a:gd name="connsiteX2" fmla="*/ 3331332 w 10430948"/>
              <a:gd name="connsiteY2" fmla="*/ 717450 h 2851327"/>
              <a:gd name="connsiteX3" fmla="*/ 6022875 w 10430948"/>
              <a:gd name="connsiteY3" fmla="*/ 1673947 h 2851327"/>
              <a:gd name="connsiteX4" fmla="*/ 9295923 w 10430948"/>
              <a:gd name="connsiteY4" fmla="*/ 1942949 h 2851327"/>
              <a:gd name="connsiteX5" fmla="*/ 10430948 w 10430948"/>
              <a:gd name="connsiteY5" fmla="*/ 2851327 h 2851327"/>
              <a:gd name="connsiteX6" fmla="*/ 0 w 10430948"/>
              <a:gd name="connsiteY6" fmla="*/ 2844626 h 2851327"/>
              <a:gd name="connsiteX0" fmla="*/ 0 w 10430948"/>
              <a:gd name="connsiteY0" fmla="*/ 2834608 h 2841309"/>
              <a:gd name="connsiteX1" fmla="*/ 7403 w 10430948"/>
              <a:gd name="connsiteY1" fmla="*/ 25192 h 2841309"/>
              <a:gd name="connsiteX2" fmla="*/ 3331332 w 10430948"/>
              <a:gd name="connsiteY2" fmla="*/ 707432 h 2841309"/>
              <a:gd name="connsiteX3" fmla="*/ 6337667 w 10430948"/>
              <a:gd name="connsiteY3" fmla="*/ 1364464 h 2841309"/>
              <a:gd name="connsiteX4" fmla="*/ 9295923 w 10430948"/>
              <a:gd name="connsiteY4" fmla="*/ 1932931 h 2841309"/>
              <a:gd name="connsiteX5" fmla="*/ 10430948 w 10430948"/>
              <a:gd name="connsiteY5" fmla="*/ 2841309 h 2841309"/>
              <a:gd name="connsiteX6" fmla="*/ 0 w 10430948"/>
              <a:gd name="connsiteY6" fmla="*/ 2834608 h 2841309"/>
              <a:gd name="connsiteX0" fmla="*/ 0 w 10430948"/>
              <a:gd name="connsiteY0" fmla="*/ 2834608 h 2841309"/>
              <a:gd name="connsiteX1" fmla="*/ 7403 w 10430948"/>
              <a:gd name="connsiteY1" fmla="*/ 25192 h 2841309"/>
              <a:gd name="connsiteX2" fmla="*/ 3331332 w 10430948"/>
              <a:gd name="connsiteY2" fmla="*/ 707432 h 2841309"/>
              <a:gd name="connsiteX3" fmla="*/ 6337667 w 10430948"/>
              <a:gd name="connsiteY3" fmla="*/ 1364464 h 2841309"/>
              <a:gd name="connsiteX4" fmla="*/ 9526771 w 10430948"/>
              <a:gd name="connsiteY4" fmla="*/ 1854124 h 2841309"/>
              <a:gd name="connsiteX5" fmla="*/ 10430948 w 10430948"/>
              <a:gd name="connsiteY5" fmla="*/ 2841309 h 2841309"/>
              <a:gd name="connsiteX6" fmla="*/ 0 w 10430948"/>
              <a:gd name="connsiteY6" fmla="*/ 2834608 h 2841309"/>
              <a:gd name="connsiteX0" fmla="*/ 0 w 10430948"/>
              <a:gd name="connsiteY0" fmla="*/ 2848662 h 2855363"/>
              <a:gd name="connsiteX1" fmla="*/ 7403 w 10430948"/>
              <a:gd name="connsiteY1" fmla="*/ 39246 h 2855363"/>
              <a:gd name="connsiteX2" fmla="*/ 3876973 w 10430948"/>
              <a:gd name="connsiteY2" fmla="*/ 453542 h 2855363"/>
              <a:gd name="connsiteX3" fmla="*/ 6337667 w 10430948"/>
              <a:gd name="connsiteY3" fmla="*/ 1378518 h 2855363"/>
              <a:gd name="connsiteX4" fmla="*/ 9526771 w 10430948"/>
              <a:gd name="connsiteY4" fmla="*/ 1868178 h 2855363"/>
              <a:gd name="connsiteX5" fmla="*/ 10430948 w 10430948"/>
              <a:gd name="connsiteY5" fmla="*/ 2855363 h 2855363"/>
              <a:gd name="connsiteX6" fmla="*/ 0 w 10430948"/>
              <a:gd name="connsiteY6" fmla="*/ 2848662 h 2855363"/>
              <a:gd name="connsiteX0" fmla="*/ 0 w 10430948"/>
              <a:gd name="connsiteY0" fmla="*/ 2848664 h 2855365"/>
              <a:gd name="connsiteX1" fmla="*/ 7403 w 10430948"/>
              <a:gd name="connsiteY1" fmla="*/ 39248 h 2855365"/>
              <a:gd name="connsiteX2" fmla="*/ 3876973 w 10430948"/>
              <a:gd name="connsiteY2" fmla="*/ 453544 h 2855365"/>
              <a:gd name="connsiteX3" fmla="*/ 6337667 w 10430948"/>
              <a:gd name="connsiteY3" fmla="*/ 1378520 h 2855365"/>
              <a:gd name="connsiteX4" fmla="*/ 9526771 w 10430948"/>
              <a:gd name="connsiteY4" fmla="*/ 1868180 h 2855365"/>
              <a:gd name="connsiteX5" fmla="*/ 10430948 w 10430948"/>
              <a:gd name="connsiteY5" fmla="*/ 2855365 h 2855365"/>
              <a:gd name="connsiteX6" fmla="*/ 0 w 10430948"/>
              <a:gd name="connsiteY6" fmla="*/ 2848664 h 2855365"/>
              <a:gd name="connsiteX0" fmla="*/ 0 w 10430948"/>
              <a:gd name="connsiteY0" fmla="*/ 2849061 h 2855762"/>
              <a:gd name="connsiteX1" fmla="*/ 7403 w 10430948"/>
              <a:gd name="connsiteY1" fmla="*/ 39645 h 2855762"/>
              <a:gd name="connsiteX2" fmla="*/ 3876973 w 10430948"/>
              <a:gd name="connsiteY2" fmla="*/ 453941 h 2855762"/>
              <a:gd name="connsiteX3" fmla="*/ 6232736 w 10430948"/>
              <a:gd name="connsiteY3" fmla="*/ 1410440 h 2855762"/>
              <a:gd name="connsiteX4" fmla="*/ 9526771 w 10430948"/>
              <a:gd name="connsiteY4" fmla="*/ 1868577 h 2855762"/>
              <a:gd name="connsiteX5" fmla="*/ 10430948 w 10430948"/>
              <a:gd name="connsiteY5" fmla="*/ 2855762 h 2855762"/>
              <a:gd name="connsiteX6" fmla="*/ 0 w 10430948"/>
              <a:gd name="connsiteY6" fmla="*/ 2849061 h 2855762"/>
              <a:gd name="connsiteX0" fmla="*/ 0 w 10430948"/>
              <a:gd name="connsiteY0" fmla="*/ 2849061 h 2855762"/>
              <a:gd name="connsiteX1" fmla="*/ 7403 w 10430948"/>
              <a:gd name="connsiteY1" fmla="*/ 39645 h 2855762"/>
              <a:gd name="connsiteX2" fmla="*/ 3876973 w 10430948"/>
              <a:gd name="connsiteY2" fmla="*/ 453941 h 2855762"/>
              <a:gd name="connsiteX3" fmla="*/ 6232736 w 10430948"/>
              <a:gd name="connsiteY3" fmla="*/ 1410440 h 2855762"/>
              <a:gd name="connsiteX4" fmla="*/ 9568742 w 10430948"/>
              <a:gd name="connsiteY4" fmla="*/ 1963145 h 2855762"/>
              <a:gd name="connsiteX5" fmla="*/ 10430948 w 10430948"/>
              <a:gd name="connsiteY5" fmla="*/ 2855762 h 2855762"/>
              <a:gd name="connsiteX6" fmla="*/ 0 w 10430948"/>
              <a:gd name="connsiteY6" fmla="*/ 2849061 h 2855762"/>
              <a:gd name="connsiteX0" fmla="*/ 0 w 10430948"/>
              <a:gd name="connsiteY0" fmla="*/ 2849061 h 2855762"/>
              <a:gd name="connsiteX1" fmla="*/ 7403 w 10430948"/>
              <a:gd name="connsiteY1" fmla="*/ 39645 h 2855762"/>
              <a:gd name="connsiteX2" fmla="*/ 3876973 w 10430948"/>
              <a:gd name="connsiteY2" fmla="*/ 453941 h 2855762"/>
              <a:gd name="connsiteX3" fmla="*/ 6232736 w 10430948"/>
              <a:gd name="connsiteY3" fmla="*/ 1410440 h 2855762"/>
              <a:gd name="connsiteX4" fmla="*/ 9568742 w 10430948"/>
              <a:gd name="connsiteY4" fmla="*/ 1963145 h 2855762"/>
              <a:gd name="connsiteX5" fmla="*/ 10430948 w 10430948"/>
              <a:gd name="connsiteY5" fmla="*/ 2855762 h 2855762"/>
              <a:gd name="connsiteX6" fmla="*/ 0 w 10430948"/>
              <a:gd name="connsiteY6" fmla="*/ 2849061 h 2855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30948" h="2855762">
                <a:moveTo>
                  <a:pt x="0" y="2849061"/>
                </a:moveTo>
                <a:cubicBezTo>
                  <a:pt x="5201" y="2431325"/>
                  <a:pt x="-6204" y="556842"/>
                  <a:pt x="7403" y="39645"/>
                </a:cubicBezTo>
                <a:cubicBezTo>
                  <a:pt x="1593938" y="-116935"/>
                  <a:pt x="2839417" y="225475"/>
                  <a:pt x="3876973" y="453941"/>
                </a:cubicBezTo>
                <a:cubicBezTo>
                  <a:pt x="4914529" y="682407"/>
                  <a:pt x="4830260" y="1177360"/>
                  <a:pt x="6232736" y="1410440"/>
                </a:cubicBezTo>
                <a:cubicBezTo>
                  <a:pt x="7111266" y="1632914"/>
                  <a:pt x="8573011" y="1485337"/>
                  <a:pt x="9568742" y="1963145"/>
                </a:cubicBezTo>
                <a:cubicBezTo>
                  <a:pt x="10361432" y="2234065"/>
                  <a:pt x="10052606" y="2552969"/>
                  <a:pt x="10430948" y="2855762"/>
                </a:cubicBezTo>
                <a:lnTo>
                  <a:pt x="0" y="2849061"/>
                </a:lnTo>
                <a:close/>
              </a:path>
            </a:pathLst>
          </a:custGeom>
          <a:solidFill>
            <a:srgbClr val="E8C1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13" name="Google Shape;9;p2">
            <a:extLst>
              <a:ext uri="{FF2B5EF4-FFF2-40B4-BE49-F238E27FC236}">
                <a16:creationId xmlns:a16="http://schemas.microsoft.com/office/drawing/2014/main" id="{2B53B3D3-1FC8-C948-B682-49DA91791F91}"/>
              </a:ext>
            </a:extLst>
          </p:cNvPr>
          <p:cNvSpPr txBox="1">
            <a:spLocks noGrp="1"/>
          </p:cNvSpPr>
          <p:nvPr>
            <p:ph type="ctrTitle" hasCustomPrompt="1"/>
          </p:nvPr>
        </p:nvSpPr>
        <p:spPr>
          <a:xfrm>
            <a:off x="4758189" y="2628811"/>
            <a:ext cx="3974996" cy="80018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40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r>
              <a:rPr lang="en-US"/>
              <a:t>Lesson Name</a:t>
            </a:r>
            <a:endParaRPr/>
          </a:p>
        </p:txBody>
      </p:sp>
      <p:sp>
        <p:nvSpPr>
          <p:cNvPr id="14" name="Google Shape;10;p2">
            <a:extLst>
              <a:ext uri="{FF2B5EF4-FFF2-40B4-BE49-F238E27FC236}">
                <a16:creationId xmlns:a16="http://schemas.microsoft.com/office/drawing/2014/main" id="{E1F70958-0DD4-AD49-BA69-D6C9D469F1F5}"/>
              </a:ext>
            </a:extLst>
          </p:cNvPr>
          <p:cNvSpPr txBox="1">
            <a:spLocks noGrp="1"/>
          </p:cNvSpPr>
          <p:nvPr>
            <p:ph type="subTitle" idx="1" hasCustomPrompt="1"/>
          </p:nvPr>
        </p:nvSpPr>
        <p:spPr>
          <a:xfrm>
            <a:off x="4758187" y="3424257"/>
            <a:ext cx="3974996" cy="152765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 b="0" i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Karl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r>
              <a:rPr lang="en-US"/>
              <a:t>Unit 1 </a:t>
            </a:r>
          </a:p>
          <a:p>
            <a:r>
              <a:rPr lang="en-US"/>
              <a:t>Lesson 2</a:t>
            </a:r>
            <a:endParaRPr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44DC64F-5389-EA4E-95EE-A08FF97304CA}"/>
              </a:ext>
            </a:extLst>
          </p:cNvPr>
          <p:cNvSpPr txBox="1"/>
          <p:nvPr userDrawn="1"/>
        </p:nvSpPr>
        <p:spPr>
          <a:xfrm>
            <a:off x="6827520" y="227812"/>
            <a:ext cx="1981865" cy="58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r">
              <a:spcBef>
                <a:spcPts val="672"/>
              </a:spcBef>
            </a:pPr>
            <a:r>
              <a:rPr lang="en-US" sz="3200" i="0" dirty="0">
                <a:solidFill>
                  <a:srgbClr val="000000"/>
                </a:solidFill>
                <a:latin typeface="Calibri"/>
                <a:cs typeface="Calibri"/>
              </a:rPr>
              <a:t>Year </a:t>
            </a:r>
            <a:r>
              <a:rPr lang="en-US" sz="5000" i="0" dirty="0">
                <a:solidFill>
                  <a:srgbClr val="000000"/>
                </a:solidFill>
                <a:latin typeface="Calibri"/>
                <a:cs typeface="Calibri"/>
              </a:rPr>
              <a:t>1-2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4A91735-F5BC-6A48-A677-B0641364540A}"/>
              </a:ext>
            </a:extLst>
          </p:cNvPr>
          <p:cNvSpPr txBox="1"/>
          <p:nvPr userDrawn="1"/>
        </p:nvSpPr>
        <p:spPr>
          <a:xfrm>
            <a:off x="-652007" y="1311965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US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BB503DA7-F450-86D7-91D5-A67F6E607D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0814" y="-303577"/>
            <a:ext cx="3290242" cy="2587275"/>
          </a:xfrm>
          <a:prstGeom prst="rect">
            <a:avLst/>
          </a:prstGeom>
        </p:spPr>
      </p:pic>
      <p:sp>
        <p:nvSpPr>
          <p:cNvPr id="22" name="Freeform 21">
            <a:extLst>
              <a:ext uri="{FF2B5EF4-FFF2-40B4-BE49-F238E27FC236}">
                <a16:creationId xmlns:a16="http://schemas.microsoft.com/office/drawing/2014/main" id="{2844E785-F1D8-B0A7-1E77-F3C5B306AB0C}"/>
              </a:ext>
            </a:extLst>
          </p:cNvPr>
          <p:cNvSpPr/>
          <p:nvPr userDrawn="1"/>
        </p:nvSpPr>
        <p:spPr>
          <a:xfrm rot="5400000">
            <a:off x="1121919" y="-1151152"/>
            <a:ext cx="6873021" cy="9171140"/>
          </a:xfrm>
          <a:custGeom>
            <a:avLst/>
            <a:gdLst>
              <a:gd name="connsiteX0" fmla="*/ 0 w 6873021"/>
              <a:gd name="connsiteY0" fmla="*/ 9143999 h 9171140"/>
              <a:gd name="connsiteX1" fmla="*/ 3504518 w 6873021"/>
              <a:gd name="connsiteY1" fmla="*/ 6802757 h 9171140"/>
              <a:gd name="connsiteX2" fmla="*/ 4941050 w 6873021"/>
              <a:gd name="connsiteY2" fmla="*/ 2807980 h 9171140"/>
              <a:gd name="connsiteX3" fmla="*/ 5528200 w 6873021"/>
              <a:gd name="connsiteY3" fmla="*/ 23427 h 9171140"/>
              <a:gd name="connsiteX4" fmla="*/ 5557167 w 6873021"/>
              <a:gd name="connsiteY4" fmla="*/ 0 h 9171140"/>
              <a:gd name="connsiteX5" fmla="*/ 6869350 w 6873021"/>
              <a:gd name="connsiteY5" fmla="*/ 0 h 9171140"/>
              <a:gd name="connsiteX6" fmla="*/ 6869568 w 6873021"/>
              <a:gd name="connsiteY6" fmla="*/ 513719 h 9171140"/>
              <a:gd name="connsiteX7" fmla="*/ 6873021 w 6873021"/>
              <a:gd name="connsiteY7" fmla="*/ 9171140 h 9171140"/>
              <a:gd name="connsiteX8" fmla="*/ 1541280 w 6873021"/>
              <a:gd name="connsiteY8" fmla="*/ 9160982 h 9171140"/>
              <a:gd name="connsiteX9" fmla="*/ 0 w 6873021"/>
              <a:gd name="connsiteY9" fmla="*/ 9143999 h 9171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73021" h="9171140">
                <a:moveTo>
                  <a:pt x="0" y="9143999"/>
                </a:moveTo>
                <a:cubicBezTo>
                  <a:pt x="297957" y="9141840"/>
                  <a:pt x="3174795" y="9181758"/>
                  <a:pt x="3504518" y="6802757"/>
                </a:cubicBezTo>
                <a:cubicBezTo>
                  <a:pt x="3718438" y="4886323"/>
                  <a:pt x="4927396" y="4077228"/>
                  <a:pt x="4941050" y="2807980"/>
                </a:cubicBezTo>
                <a:cubicBezTo>
                  <a:pt x="4959610" y="1082628"/>
                  <a:pt x="5194701" y="327593"/>
                  <a:pt x="5528200" y="23427"/>
                </a:cubicBezTo>
                <a:lnTo>
                  <a:pt x="5557167" y="0"/>
                </a:lnTo>
                <a:lnTo>
                  <a:pt x="6869350" y="0"/>
                </a:lnTo>
                <a:lnTo>
                  <a:pt x="6869568" y="513719"/>
                </a:lnTo>
                <a:cubicBezTo>
                  <a:pt x="6870720" y="3263348"/>
                  <a:pt x="6871869" y="6489599"/>
                  <a:pt x="6873021" y="9171140"/>
                </a:cubicBezTo>
                <a:lnTo>
                  <a:pt x="1541280" y="9160982"/>
                </a:lnTo>
                <a:lnTo>
                  <a:pt x="0" y="9143999"/>
                </a:lnTo>
                <a:close/>
              </a:path>
            </a:pathLst>
          </a:custGeom>
          <a:solidFill>
            <a:srgbClr val="E8C1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25" name="Picture Placeholder 7">
            <a:extLst>
              <a:ext uri="{FF2B5EF4-FFF2-40B4-BE49-F238E27FC236}">
                <a16:creationId xmlns:a16="http://schemas.microsoft.com/office/drawing/2014/main" id="{2E7E733A-332C-6347-98CA-26C5C94A535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6024" y="1301365"/>
            <a:ext cx="4487201" cy="4995436"/>
          </a:xfrm>
          <a:custGeom>
            <a:avLst/>
            <a:gdLst>
              <a:gd name="connsiteX0" fmla="*/ 0 w 3788809"/>
              <a:gd name="connsiteY0" fmla="*/ 0 h 4661296"/>
              <a:gd name="connsiteX1" fmla="*/ 3788809 w 3788809"/>
              <a:gd name="connsiteY1" fmla="*/ 0 h 4661296"/>
              <a:gd name="connsiteX2" fmla="*/ 3788809 w 3788809"/>
              <a:gd name="connsiteY2" fmla="*/ 4661296 h 4661296"/>
              <a:gd name="connsiteX3" fmla="*/ 0 w 3788809"/>
              <a:gd name="connsiteY3" fmla="*/ 4661296 h 4661296"/>
              <a:gd name="connsiteX4" fmla="*/ 0 w 3788809"/>
              <a:gd name="connsiteY4" fmla="*/ 0 h 4661296"/>
              <a:gd name="connsiteX0" fmla="*/ 0 w 3788809"/>
              <a:gd name="connsiteY0" fmla="*/ 218494 h 4879790"/>
              <a:gd name="connsiteX1" fmla="*/ 3788809 w 3788809"/>
              <a:gd name="connsiteY1" fmla="*/ 218494 h 4879790"/>
              <a:gd name="connsiteX2" fmla="*/ 3788809 w 3788809"/>
              <a:gd name="connsiteY2" fmla="*/ 4879790 h 4879790"/>
              <a:gd name="connsiteX3" fmla="*/ 0 w 3788809"/>
              <a:gd name="connsiteY3" fmla="*/ 4879790 h 4879790"/>
              <a:gd name="connsiteX4" fmla="*/ 0 w 3788809"/>
              <a:gd name="connsiteY4" fmla="*/ 218494 h 4879790"/>
              <a:gd name="connsiteX0" fmla="*/ 0 w 3788809"/>
              <a:gd name="connsiteY0" fmla="*/ 218494 h 4879790"/>
              <a:gd name="connsiteX1" fmla="*/ 3788809 w 3788809"/>
              <a:gd name="connsiteY1" fmla="*/ 218494 h 4879790"/>
              <a:gd name="connsiteX2" fmla="*/ 3788809 w 3788809"/>
              <a:gd name="connsiteY2" fmla="*/ 4879790 h 4879790"/>
              <a:gd name="connsiteX3" fmla="*/ 0 w 3788809"/>
              <a:gd name="connsiteY3" fmla="*/ 4879790 h 4879790"/>
              <a:gd name="connsiteX4" fmla="*/ 0 w 3788809"/>
              <a:gd name="connsiteY4" fmla="*/ 218494 h 4879790"/>
              <a:gd name="connsiteX0" fmla="*/ 58993 w 3788809"/>
              <a:gd name="connsiteY0" fmla="*/ 293148 h 4738135"/>
              <a:gd name="connsiteX1" fmla="*/ 3788809 w 3788809"/>
              <a:gd name="connsiteY1" fmla="*/ 76839 h 4738135"/>
              <a:gd name="connsiteX2" fmla="*/ 3788809 w 3788809"/>
              <a:gd name="connsiteY2" fmla="*/ 4738135 h 4738135"/>
              <a:gd name="connsiteX3" fmla="*/ 0 w 3788809"/>
              <a:gd name="connsiteY3" fmla="*/ 4738135 h 4738135"/>
              <a:gd name="connsiteX4" fmla="*/ 58993 w 3788809"/>
              <a:gd name="connsiteY4" fmla="*/ 293148 h 4738135"/>
              <a:gd name="connsiteX0" fmla="*/ 58993 w 3788809"/>
              <a:gd name="connsiteY0" fmla="*/ 416058 h 4861045"/>
              <a:gd name="connsiteX1" fmla="*/ 3788809 w 3788809"/>
              <a:gd name="connsiteY1" fmla="*/ 199749 h 4861045"/>
              <a:gd name="connsiteX2" fmla="*/ 3788809 w 3788809"/>
              <a:gd name="connsiteY2" fmla="*/ 4861045 h 4861045"/>
              <a:gd name="connsiteX3" fmla="*/ 0 w 3788809"/>
              <a:gd name="connsiteY3" fmla="*/ 4861045 h 4861045"/>
              <a:gd name="connsiteX4" fmla="*/ 58993 w 3788809"/>
              <a:gd name="connsiteY4" fmla="*/ 416058 h 4861045"/>
              <a:gd name="connsiteX0" fmla="*/ 58993 w 3985453"/>
              <a:gd name="connsiteY0" fmla="*/ 416058 h 4861045"/>
              <a:gd name="connsiteX1" fmla="*/ 3788809 w 3985453"/>
              <a:gd name="connsiteY1" fmla="*/ 199749 h 4861045"/>
              <a:gd name="connsiteX2" fmla="*/ 3788809 w 3985453"/>
              <a:gd name="connsiteY2" fmla="*/ 4861045 h 4861045"/>
              <a:gd name="connsiteX3" fmla="*/ 0 w 3985453"/>
              <a:gd name="connsiteY3" fmla="*/ 4861045 h 4861045"/>
              <a:gd name="connsiteX4" fmla="*/ 58993 w 3985453"/>
              <a:gd name="connsiteY4" fmla="*/ 416058 h 4861045"/>
              <a:gd name="connsiteX0" fmla="*/ 58993 w 3989823"/>
              <a:gd name="connsiteY0" fmla="*/ 416058 h 4861045"/>
              <a:gd name="connsiteX1" fmla="*/ 3788809 w 3989823"/>
              <a:gd name="connsiteY1" fmla="*/ 199749 h 4861045"/>
              <a:gd name="connsiteX2" fmla="*/ 3788809 w 3989823"/>
              <a:gd name="connsiteY2" fmla="*/ 4861045 h 4861045"/>
              <a:gd name="connsiteX3" fmla="*/ 0 w 3989823"/>
              <a:gd name="connsiteY3" fmla="*/ 4861045 h 4861045"/>
              <a:gd name="connsiteX4" fmla="*/ 58993 w 3989823"/>
              <a:gd name="connsiteY4" fmla="*/ 416058 h 4861045"/>
              <a:gd name="connsiteX0" fmla="*/ 58993 w 3989823"/>
              <a:gd name="connsiteY0" fmla="*/ 313736 h 4758723"/>
              <a:gd name="connsiteX1" fmla="*/ 3788809 w 3989823"/>
              <a:gd name="connsiteY1" fmla="*/ 97427 h 4758723"/>
              <a:gd name="connsiteX2" fmla="*/ 3788809 w 3989823"/>
              <a:gd name="connsiteY2" fmla="*/ 4758723 h 4758723"/>
              <a:gd name="connsiteX3" fmla="*/ 0 w 3989823"/>
              <a:gd name="connsiteY3" fmla="*/ 4758723 h 4758723"/>
              <a:gd name="connsiteX4" fmla="*/ 58993 w 3989823"/>
              <a:gd name="connsiteY4" fmla="*/ 313736 h 4758723"/>
              <a:gd name="connsiteX0" fmla="*/ 58993 w 4011673"/>
              <a:gd name="connsiteY0" fmla="*/ 313736 h 4758723"/>
              <a:gd name="connsiteX1" fmla="*/ 3788809 w 4011673"/>
              <a:gd name="connsiteY1" fmla="*/ 97427 h 4758723"/>
              <a:gd name="connsiteX2" fmla="*/ 3788809 w 4011673"/>
              <a:gd name="connsiteY2" fmla="*/ 4758723 h 4758723"/>
              <a:gd name="connsiteX3" fmla="*/ 0 w 4011673"/>
              <a:gd name="connsiteY3" fmla="*/ 4758723 h 4758723"/>
              <a:gd name="connsiteX4" fmla="*/ 58993 w 4011673"/>
              <a:gd name="connsiteY4" fmla="*/ 313736 h 4758723"/>
              <a:gd name="connsiteX0" fmla="*/ 58993 w 3937832"/>
              <a:gd name="connsiteY0" fmla="*/ 313736 h 4758723"/>
              <a:gd name="connsiteX1" fmla="*/ 3788809 w 3937832"/>
              <a:gd name="connsiteY1" fmla="*/ 97427 h 4758723"/>
              <a:gd name="connsiteX2" fmla="*/ 3788809 w 3937832"/>
              <a:gd name="connsiteY2" fmla="*/ 4758723 h 4758723"/>
              <a:gd name="connsiteX3" fmla="*/ 0 w 3937832"/>
              <a:gd name="connsiteY3" fmla="*/ 4758723 h 4758723"/>
              <a:gd name="connsiteX4" fmla="*/ 58993 w 3937832"/>
              <a:gd name="connsiteY4" fmla="*/ 313736 h 4758723"/>
              <a:gd name="connsiteX0" fmla="*/ 58993 w 3937832"/>
              <a:gd name="connsiteY0" fmla="*/ 313736 h 4758723"/>
              <a:gd name="connsiteX1" fmla="*/ 3788809 w 3937832"/>
              <a:gd name="connsiteY1" fmla="*/ 97427 h 4758723"/>
              <a:gd name="connsiteX2" fmla="*/ 3788809 w 3937832"/>
              <a:gd name="connsiteY2" fmla="*/ 4758723 h 4758723"/>
              <a:gd name="connsiteX3" fmla="*/ 0 w 3937832"/>
              <a:gd name="connsiteY3" fmla="*/ 4758723 h 4758723"/>
              <a:gd name="connsiteX4" fmla="*/ 58993 w 3937832"/>
              <a:gd name="connsiteY4" fmla="*/ 313736 h 4758723"/>
              <a:gd name="connsiteX0" fmla="*/ 58993 w 3920274"/>
              <a:gd name="connsiteY0" fmla="*/ 313736 h 4758723"/>
              <a:gd name="connsiteX1" fmla="*/ 3788809 w 3920274"/>
              <a:gd name="connsiteY1" fmla="*/ 97427 h 4758723"/>
              <a:gd name="connsiteX2" fmla="*/ 3788809 w 3920274"/>
              <a:gd name="connsiteY2" fmla="*/ 4758723 h 4758723"/>
              <a:gd name="connsiteX3" fmla="*/ 0 w 3920274"/>
              <a:gd name="connsiteY3" fmla="*/ 4758723 h 4758723"/>
              <a:gd name="connsiteX4" fmla="*/ 58993 w 3920274"/>
              <a:gd name="connsiteY4" fmla="*/ 313736 h 4758723"/>
              <a:gd name="connsiteX0" fmla="*/ 4311 w 4524353"/>
              <a:gd name="connsiteY0" fmla="*/ 274173 h 4925637"/>
              <a:gd name="connsiteX1" fmla="*/ 4392888 w 4524353"/>
              <a:gd name="connsiteY1" fmla="*/ 264341 h 4925637"/>
              <a:gd name="connsiteX2" fmla="*/ 4392888 w 4524353"/>
              <a:gd name="connsiteY2" fmla="*/ 4925637 h 4925637"/>
              <a:gd name="connsiteX3" fmla="*/ 604079 w 4524353"/>
              <a:gd name="connsiteY3" fmla="*/ 4925637 h 4925637"/>
              <a:gd name="connsiteX4" fmla="*/ 4311 w 4524353"/>
              <a:gd name="connsiteY4" fmla="*/ 274173 h 4925637"/>
              <a:gd name="connsiteX0" fmla="*/ 4720 w 4393297"/>
              <a:gd name="connsiteY0" fmla="*/ 334693 h 4986157"/>
              <a:gd name="connsiteX1" fmla="*/ 4196652 w 4393297"/>
              <a:gd name="connsiteY1" fmla="*/ 29893 h 4986157"/>
              <a:gd name="connsiteX2" fmla="*/ 4393297 w 4393297"/>
              <a:gd name="connsiteY2" fmla="*/ 4986157 h 4986157"/>
              <a:gd name="connsiteX3" fmla="*/ 604488 w 4393297"/>
              <a:gd name="connsiteY3" fmla="*/ 4986157 h 4986157"/>
              <a:gd name="connsiteX4" fmla="*/ 4720 w 4393297"/>
              <a:gd name="connsiteY4" fmla="*/ 334693 h 4986157"/>
              <a:gd name="connsiteX0" fmla="*/ 0 w 4388577"/>
              <a:gd name="connsiteY0" fmla="*/ 321575 h 4973039"/>
              <a:gd name="connsiteX1" fmla="*/ 4191932 w 4388577"/>
              <a:gd name="connsiteY1" fmla="*/ 16775 h 4973039"/>
              <a:gd name="connsiteX2" fmla="*/ 4388577 w 4388577"/>
              <a:gd name="connsiteY2" fmla="*/ 4973039 h 4973039"/>
              <a:gd name="connsiteX3" fmla="*/ 599768 w 4388577"/>
              <a:gd name="connsiteY3" fmla="*/ 4973039 h 4973039"/>
              <a:gd name="connsiteX4" fmla="*/ 0 w 4388577"/>
              <a:gd name="connsiteY4" fmla="*/ 321575 h 4973039"/>
              <a:gd name="connsiteX0" fmla="*/ 0 w 4388577"/>
              <a:gd name="connsiteY0" fmla="*/ 6943 h 4973039"/>
              <a:gd name="connsiteX1" fmla="*/ 4191932 w 4388577"/>
              <a:gd name="connsiteY1" fmla="*/ 16775 h 4973039"/>
              <a:gd name="connsiteX2" fmla="*/ 4388577 w 4388577"/>
              <a:gd name="connsiteY2" fmla="*/ 4973039 h 4973039"/>
              <a:gd name="connsiteX3" fmla="*/ 599768 w 4388577"/>
              <a:gd name="connsiteY3" fmla="*/ 4973039 h 4973039"/>
              <a:gd name="connsiteX4" fmla="*/ 0 w 4388577"/>
              <a:gd name="connsiteY4" fmla="*/ 6943 h 4973039"/>
              <a:gd name="connsiteX0" fmla="*/ 19664 w 4408241"/>
              <a:gd name="connsiteY0" fmla="*/ 6943 h 4973039"/>
              <a:gd name="connsiteX1" fmla="*/ 4211596 w 4408241"/>
              <a:gd name="connsiteY1" fmla="*/ 16775 h 4973039"/>
              <a:gd name="connsiteX2" fmla="*/ 4408241 w 4408241"/>
              <a:gd name="connsiteY2" fmla="*/ 4973039 h 4973039"/>
              <a:gd name="connsiteX3" fmla="*/ 0 w 4408241"/>
              <a:gd name="connsiteY3" fmla="*/ 4914045 h 4973039"/>
              <a:gd name="connsiteX4" fmla="*/ 19664 w 4408241"/>
              <a:gd name="connsiteY4" fmla="*/ 6943 h 4973039"/>
              <a:gd name="connsiteX0" fmla="*/ 35871 w 4424448"/>
              <a:gd name="connsiteY0" fmla="*/ 6943 h 4973039"/>
              <a:gd name="connsiteX1" fmla="*/ 4227803 w 4424448"/>
              <a:gd name="connsiteY1" fmla="*/ 16775 h 4973039"/>
              <a:gd name="connsiteX2" fmla="*/ 4424448 w 4424448"/>
              <a:gd name="connsiteY2" fmla="*/ 4973039 h 4973039"/>
              <a:gd name="connsiteX3" fmla="*/ 16207 w 4424448"/>
              <a:gd name="connsiteY3" fmla="*/ 4914045 h 4973039"/>
              <a:gd name="connsiteX4" fmla="*/ 35871 w 4424448"/>
              <a:gd name="connsiteY4" fmla="*/ 6943 h 4973039"/>
              <a:gd name="connsiteX0" fmla="*/ 54064 w 4442641"/>
              <a:gd name="connsiteY0" fmla="*/ 6943 h 4973039"/>
              <a:gd name="connsiteX1" fmla="*/ 4245996 w 4442641"/>
              <a:gd name="connsiteY1" fmla="*/ 16775 h 4973039"/>
              <a:gd name="connsiteX2" fmla="*/ 4442641 w 4442641"/>
              <a:gd name="connsiteY2" fmla="*/ 4973039 h 4973039"/>
              <a:gd name="connsiteX3" fmla="*/ 34400 w 4442641"/>
              <a:gd name="connsiteY3" fmla="*/ 4914045 h 4973039"/>
              <a:gd name="connsiteX4" fmla="*/ 54064 w 4442641"/>
              <a:gd name="connsiteY4" fmla="*/ 6943 h 4973039"/>
              <a:gd name="connsiteX0" fmla="*/ 34706 w 4423283"/>
              <a:gd name="connsiteY0" fmla="*/ 6943 h 4973039"/>
              <a:gd name="connsiteX1" fmla="*/ 4226638 w 4423283"/>
              <a:gd name="connsiteY1" fmla="*/ 16775 h 4973039"/>
              <a:gd name="connsiteX2" fmla="*/ 4423283 w 4423283"/>
              <a:gd name="connsiteY2" fmla="*/ 4973039 h 4973039"/>
              <a:gd name="connsiteX3" fmla="*/ 15042 w 4423283"/>
              <a:gd name="connsiteY3" fmla="*/ 4914045 h 4973039"/>
              <a:gd name="connsiteX4" fmla="*/ 34706 w 4423283"/>
              <a:gd name="connsiteY4" fmla="*/ 6943 h 4973039"/>
              <a:gd name="connsiteX0" fmla="*/ 52393 w 4440970"/>
              <a:gd name="connsiteY0" fmla="*/ 6943 h 4973039"/>
              <a:gd name="connsiteX1" fmla="*/ 4244325 w 4440970"/>
              <a:gd name="connsiteY1" fmla="*/ 16775 h 4973039"/>
              <a:gd name="connsiteX2" fmla="*/ 4440970 w 4440970"/>
              <a:gd name="connsiteY2" fmla="*/ 4973039 h 4973039"/>
              <a:gd name="connsiteX3" fmla="*/ 32729 w 4440970"/>
              <a:gd name="connsiteY3" fmla="*/ 4914045 h 4973039"/>
              <a:gd name="connsiteX4" fmla="*/ 52393 w 4440970"/>
              <a:gd name="connsiteY4" fmla="*/ 6943 h 4973039"/>
              <a:gd name="connsiteX0" fmla="*/ 52393 w 4421306"/>
              <a:gd name="connsiteY0" fmla="*/ 7995 h 4915097"/>
              <a:gd name="connsiteX1" fmla="*/ 4244325 w 4421306"/>
              <a:gd name="connsiteY1" fmla="*/ 17827 h 4915097"/>
              <a:gd name="connsiteX2" fmla="*/ 4421306 w 4421306"/>
              <a:gd name="connsiteY2" fmla="*/ 4679123 h 4915097"/>
              <a:gd name="connsiteX3" fmla="*/ 32729 w 4421306"/>
              <a:gd name="connsiteY3" fmla="*/ 4915097 h 4915097"/>
              <a:gd name="connsiteX4" fmla="*/ 52393 w 4421306"/>
              <a:gd name="connsiteY4" fmla="*/ 7995 h 4915097"/>
              <a:gd name="connsiteX0" fmla="*/ 52393 w 4436619"/>
              <a:gd name="connsiteY0" fmla="*/ 7995 h 4981537"/>
              <a:gd name="connsiteX1" fmla="*/ 4244325 w 4436619"/>
              <a:gd name="connsiteY1" fmla="*/ 17827 h 4981537"/>
              <a:gd name="connsiteX2" fmla="*/ 4421306 w 4436619"/>
              <a:gd name="connsiteY2" fmla="*/ 4679123 h 4981537"/>
              <a:gd name="connsiteX3" fmla="*/ 32729 w 4436619"/>
              <a:gd name="connsiteY3" fmla="*/ 4915097 h 4981537"/>
              <a:gd name="connsiteX4" fmla="*/ 52393 w 4436619"/>
              <a:gd name="connsiteY4" fmla="*/ 7995 h 4981537"/>
              <a:gd name="connsiteX0" fmla="*/ 52393 w 4358106"/>
              <a:gd name="connsiteY0" fmla="*/ 8978 h 4916094"/>
              <a:gd name="connsiteX1" fmla="*/ 4244325 w 4358106"/>
              <a:gd name="connsiteY1" fmla="*/ 18810 h 4916094"/>
              <a:gd name="connsiteX2" fmla="*/ 4028015 w 4358106"/>
              <a:gd name="connsiteY2" fmla="*/ 4434300 h 4916094"/>
              <a:gd name="connsiteX3" fmla="*/ 32729 w 4358106"/>
              <a:gd name="connsiteY3" fmla="*/ 4916080 h 4916094"/>
              <a:gd name="connsiteX4" fmla="*/ 52393 w 4358106"/>
              <a:gd name="connsiteY4" fmla="*/ 8978 h 4916094"/>
              <a:gd name="connsiteX0" fmla="*/ 52393 w 4431411"/>
              <a:gd name="connsiteY0" fmla="*/ 11375 h 4918491"/>
              <a:gd name="connsiteX1" fmla="*/ 4244325 w 4431411"/>
              <a:gd name="connsiteY1" fmla="*/ 21207 h 4918491"/>
              <a:gd name="connsiteX2" fmla="*/ 4028015 w 4431411"/>
              <a:gd name="connsiteY2" fmla="*/ 4436697 h 4918491"/>
              <a:gd name="connsiteX3" fmla="*/ 32729 w 4431411"/>
              <a:gd name="connsiteY3" fmla="*/ 4918477 h 4918491"/>
              <a:gd name="connsiteX4" fmla="*/ 52393 w 4431411"/>
              <a:gd name="connsiteY4" fmla="*/ 11375 h 4918491"/>
              <a:gd name="connsiteX0" fmla="*/ 52393 w 4393991"/>
              <a:gd name="connsiteY0" fmla="*/ 12540 h 4919642"/>
              <a:gd name="connsiteX1" fmla="*/ 4244325 w 4393991"/>
              <a:gd name="connsiteY1" fmla="*/ 22372 h 4919642"/>
              <a:gd name="connsiteX2" fmla="*/ 3772376 w 4393991"/>
              <a:gd name="connsiteY2" fmla="*/ 4231385 h 4919642"/>
              <a:gd name="connsiteX3" fmla="*/ 32729 w 4393991"/>
              <a:gd name="connsiteY3" fmla="*/ 4919642 h 4919642"/>
              <a:gd name="connsiteX4" fmla="*/ 52393 w 4393991"/>
              <a:gd name="connsiteY4" fmla="*/ 12540 h 4919642"/>
              <a:gd name="connsiteX0" fmla="*/ 52393 w 4393991"/>
              <a:gd name="connsiteY0" fmla="*/ 12540 h 5024551"/>
              <a:gd name="connsiteX1" fmla="*/ 4244325 w 4393991"/>
              <a:gd name="connsiteY1" fmla="*/ 22372 h 5024551"/>
              <a:gd name="connsiteX2" fmla="*/ 3772376 w 4393991"/>
              <a:gd name="connsiteY2" fmla="*/ 4231385 h 5024551"/>
              <a:gd name="connsiteX3" fmla="*/ 32729 w 4393991"/>
              <a:gd name="connsiteY3" fmla="*/ 4919642 h 5024551"/>
              <a:gd name="connsiteX4" fmla="*/ 52393 w 4393991"/>
              <a:gd name="connsiteY4" fmla="*/ 12540 h 5024551"/>
              <a:gd name="connsiteX0" fmla="*/ 52393 w 4368930"/>
              <a:gd name="connsiteY0" fmla="*/ 13646 h 4961165"/>
              <a:gd name="connsiteX1" fmla="*/ 4244325 w 4368930"/>
              <a:gd name="connsiteY1" fmla="*/ 23478 h 4961165"/>
              <a:gd name="connsiteX2" fmla="*/ 3516737 w 4368930"/>
              <a:gd name="connsiteY2" fmla="*/ 4055510 h 4961165"/>
              <a:gd name="connsiteX3" fmla="*/ 32729 w 4368930"/>
              <a:gd name="connsiteY3" fmla="*/ 4920748 h 4961165"/>
              <a:gd name="connsiteX4" fmla="*/ 52393 w 4368930"/>
              <a:gd name="connsiteY4" fmla="*/ 13646 h 4961165"/>
              <a:gd name="connsiteX0" fmla="*/ 52393 w 4492684"/>
              <a:gd name="connsiteY0" fmla="*/ 12791 h 4960310"/>
              <a:gd name="connsiteX1" fmla="*/ 4244325 w 4492684"/>
              <a:gd name="connsiteY1" fmla="*/ 22623 h 4960310"/>
              <a:gd name="connsiteX2" fmla="*/ 3516737 w 4492684"/>
              <a:gd name="connsiteY2" fmla="*/ 4054655 h 4960310"/>
              <a:gd name="connsiteX3" fmla="*/ 32729 w 4492684"/>
              <a:gd name="connsiteY3" fmla="*/ 4919893 h 4960310"/>
              <a:gd name="connsiteX4" fmla="*/ 52393 w 4492684"/>
              <a:gd name="connsiteY4" fmla="*/ 12791 h 4960310"/>
              <a:gd name="connsiteX0" fmla="*/ 52393 w 4505824"/>
              <a:gd name="connsiteY0" fmla="*/ 12038 h 5003517"/>
              <a:gd name="connsiteX1" fmla="*/ 4244325 w 4505824"/>
              <a:gd name="connsiteY1" fmla="*/ 21870 h 5003517"/>
              <a:gd name="connsiteX2" fmla="*/ 3565898 w 4505824"/>
              <a:gd name="connsiteY2" fmla="*/ 4181721 h 5003517"/>
              <a:gd name="connsiteX3" fmla="*/ 32729 w 4505824"/>
              <a:gd name="connsiteY3" fmla="*/ 4919140 h 5003517"/>
              <a:gd name="connsiteX4" fmla="*/ 52393 w 4505824"/>
              <a:gd name="connsiteY4" fmla="*/ 12038 h 5003517"/>
              <a:gd name="connsiteX0" fmla="*/ 52393 w 4601871"/>
              <a:gd name="connsiteY0" fmla="*/ 0 h 4991479"/>
              <a:gd name="connsiteX1" fmla="*/ 4244325 w 4601871"/>
              <a:gd name="connsiteY1" fmla="*/ 9832 h 4991479"/>
              <a:gd name="connsiteX2" fmla="*/ 3565898 w 4601871"/>
              <a:gd name="connsiteY2" fmla="*/ 4169683 h 4991479"/>
              <a:gd name="connsiteX3" fmla="*/ 32729 w 4601871"/>
              <a:gd name="connsiteY3" fmla="*/ 4907102 h 4991479"/>
              <a:gd name="connsiteX4" fmla="*/ 52393 w 4601871"/>
              <a:gd name="connsiteY4" fmla="*/ 0 h 4991479"/>
              <a:gd name="connsiteX0" fmla="*/ 52393 w 3975770"/>
              <a:gd name="connsiteY0" fmla="*/ 0 h 4991479"/>
              <a:gd name="connsiteX1" fmla="*/ 2867809 w 3975770"/>
              <a:gd name="connsiteY1" fmla="*/ 235974 h 4991479"/>
              <a:gd name="connsiteX2" fmla="*/ 3565898 w 3975770"/>
              <a:gd name="connsiteY2" fmla="*/ 4169683 h 4991479"/>
              <a:gd name="connsiteX3" fmla="*/ 32729 w 3975770"/>
              <a:gd name="connsiteY3" fmla="*/ 4907102 h 4991479"/>
              <a:gd name="connsiteX4" fmla="*/ 52393 w 3975770"/>
              <a:gd name="connsiteY4" fmla="*/ 0 h 4991479"/>
              <a:gd name="connsiteX0" fmla="*/ 52393 w 4372772"/>
              <a:gd name="connsiteY0" fmla="*/ 0 h 4991479"/>
              <a:gd name="connsiteX1" fmla="*/ 2867809 w 4372772"/>
              <a:gd name="connsiteY1" fmla="*/ 235974 h 4991479"/>
              <a:gd name="connsiteX2" fmla="*/ 3565898 w 4372772"/>
              <a:gd name="connsiteY2" fmla="*/ 4169683 h 4991479"/>
              <a:gd name="connsiteX3" fmla="*/ 32729 w 4372772"/>
              <a:gd name="connsiteY3" fmla="*/ 4907102 h 4991479"/>
              <a:gd name="connsiteX4" fmla="*/ 52393 w 4372772"/>
              <a:gd name="connsiteY4" fmla="*/ 0 h 4991479"/>
              <a:gd name="connsiteX0" fmla="*/ 52393 w 4429911"/>
              <a:gd name="connsiteY0" fmla="*/ 0 h 4991479"/>
              <a:gd name="connsiteX1" fmla="*/ 2985796 w 4429911"/>
              <a:gd name="connsiteY1" fmla="*/ 216309 h 4991479"/>
              <a:gd name="connsiteX2" fmla="*/ 3565898 w 4429911"/>
              <a:gd name="connsiteY2" fmla="*/ 4169683 h 4991479"/>
              <a:gd name="connsiteX3" fmla="*/ 32729 w 4429911"/>
              <a:gd name="connsiteY3" fmla="*/ 4907102 h 4991479"/>
              <a:gd name="connsiteX4" fmla="*/ 52393 w 4429911"/>
              <a:gd name="connsiteY4" fmla="*/ 0 h 4991479"/>
              <a:gd name="connsiteX0" fmla="*/ 52393 w 4470749"/>
              <a:gd name="connsiteY0" fmla="*/ 0 h 4991479"/>
              <a:gd name="connsiteX1" fmla="*/ 2985796 w 4470749"/>
              <a:gd name="connsiteY1" fmla="*/ 216309 h 4991479"/>
              <a:gd name="connsiteX2" fmla="*/ 3565898 w 4470749"/>
              <a:gd name="connsiteY2" fmla="*/ 4169683 h 4991479"/>
              <a:gd name="connsiteX3" fmla="*/ 32729 w 4470749"/>
              <a:gd name="connsiteY3" fmla="*/ 4907102 h 4991479"/>
              <a:gd name="connsiteX4" fmla="*/ 52393 w 4470749"/>
              <a:gd name="connsiteY4" fmla="*/ 0 h 4991479"/>
              <a:gd name="connsiteX0" fmla="*/ 52393 w 4470749"/>
              <a:gd name="connsiteY0" fmla="*/ 0 h 4991479"/>
              <a:gd name="connsiteX1" fmla="*/ 2985796 w 4470749"/>
              <a:gd name="connsiteY1" fmla="*/ 216309 h 4991479"/>
              <a:gd name="connsiteX2" fmla="*/ 3565898 w 4470749"/>
              <a:gd name="connsiteY2" fmla="*/ 4169683 h 4991479"/>
              <a:gd name="connsiteX3" fmla="*/ 32729 w 4470749"/>
              <a:gd name="connsiteY3" fmla="*/ 4907102 h 4991479"/>
              <a:gd name="connsiteX4" fmla="*/ 52393 w 4470749"/>
              <a:gd name="connsiteY4" fmla="*/ 0 h 4991479"/>
              <a:gd name="connsiteX0" fmla="*/ 52393 w 4467123"/>
              <a:gd name="connsiteY0" fmla="*/ 0 h 4991479"/>
              <a:gd name="connsiteX1" fmla="*/ 2985796 w 4467123"/>
              <a:gd name="connsiteY1" fmla="*/ 216309 h 4991479"/>
              <a:gd name="connsiteX2" fmla="*/ 3565898 w 4467123"/>
              <a:gd name="connsiteY2" fmla="*/ 4169683 h 4991479"/>
              <a:gd name="connsiteX3" fmla="*/ 32729 w 4467123"/>
              <a:gd name="connsiteY3" fmla="*/ 4907102 h 4991479"/>
              <a:gd name="connsiteX4" fmla="*/ 52393 w 4467123"/>
              <a:gd name="connsiteY4" fmla="*/ 0 h 4991479"/>
              <a:gd name="connsiteX0" fmla="*/ 52393 w 4506179"/>
              <a:gd name="connsiteY0" fmla="*/ 0 h 4995436"/>
              <a:gd name="connsiteX1" fmla="*/ 2985796 w 4506179"/>
              <a:gd name="connsiteY1" fmla="*/ 216309 h 4995436"/>
              <a:gd name="connsiteX2" fmla="*/ 3644556 w 4506179"/>
              <a:gd name="connsiteY2" fmla="*/ 4179516 h 4995436"/>
              <a:gd name="connsiteX3" fmla="*/ 32729 w 4506179"/>
              <a:gd name="connsiteY3" fmla="*/ 4907102 h 4995436"/>
              <a:gd name="connsiteX4" fmla="*/ 52393 w 4506179"/>
              <a:gd name="connsiteY4" fmla="*/ 0 h 4995436"/>
              <a:gd name="connsiteX0" fmla="*/ 24671 w 4478457"/>
              <a:gd name="connsiteY0" fmla="*/ 0 h 4995436"/>
              <a:gd name="connsiteX1" fmla="*/ 2958074 w 4478457"/>
              <a:gd name="connsiteY1" fmla="*/ 216309 h 4995436"/>
              <a:gd name="connsiteX2" fmla="*/ 3616834 w 4478457"/>
              <a:gd name="connsiteY2" fmla="*/ 4179516 h 4995436"/>
              <a:gd name="connsiteX3" fmla="*/ 5007 w 4478457"/>
              <a:gd name="connsiteY3" fmla="*/ 4907102 h 4995436"/>
              <a:gd name="connsiteX4" fmla="*/ 24671 w 4478457"/>
              <a:gd name="connsiteY4" fmla="*/ 0 h 4995436"/>
              <a:gd name="connsiteX0" fmla="*/ 19256 w 4493362"/>
              <a:gd name="connsiteY0" fmla="*/ 0 h 4995436"/>
              <a:gd name="connsiteX1" fmla="*/ 2972979 w 4493362"/>
              <a:gd name="connsiteY1" fmla="*/ 216309 h 4995436"/>
              <a:gd name="connsiteX2" fmla="*/ 3631739 w 4493362"/>
              <a:gd name="connsiteY2" fmla="*/ 4179516 h 4995436"/>
              <a:gd name="connsiteX3" fmla="*/ 19912 w 4493362"/>
              <a:gd name="connsiteY3" fmla="*/ 4907102 h 4995436"/>
              <a:gd name="connsiteX4" fmla="*/ 19256 w 4493362"/>
              <a:gd name="connsiteY4" fmla="*/ 0 h 4995436"/>
              <a:gd name="connsiteX0" fmla="*/ 0 w 4474106"/>
              <a:gd name="connsiteY0" fmla="*/ 0 h 4995436"/>
              <a:gd name="connsiteX1" fmla="*/ 2953723 w 4474106"/>
              <a:gd name="connsiteY1" fmla="*/ 216309 h 4995436"/>
              <a:gd name="connsiteX2" fmla="*/ 3612483 w 4474106"/>
              <a:gd name="connsiteY2" fmla="*/ 4179516 h 4995436"/>
              <a:gd name="connsiteX3" fmla="*/ 656 w 4474106"/>
              <a:gd name="connsiteY3" fmla="*/ 4907102 h 4995436"/>
              <a:gd name="connsiteX4" fmla="*/ 0 w 4474106"/>
              <a:gd name="connsiteY4" fmla="*/ 0 h 4995436"/>
              <a:gd name="connsiteX0" fmla="*/ 13095 w 4487201"/>
              <a:gd name="connsiteY0" fmla="*/ 0 h 4995436"/>
              <a:gd name="connsiteX1" fmla="*/ 2966818 w 4487201"/>
              <a:gd name="connsiteY1" fmla="*/ 216309 h 4995436"/>
              <a:gd name="connsiteX2" fmla="*/ 3625578 w 4487201"/>
              <a:gd name="connsiteY2" fmla="*/ 4179516 h 4995436"/>
              <a:gd name="connsiteX3" fmla="*/ 0 w 4487201"/>
              <a:gd name="connsiteY3" fmla="*/ 4907102 h 4995436"/>
              <a:gd name="connsiteX4" fmla="*/ 13095 w 4487201"/>
              <a:gd name="connsiteY4" fmla="*/ 0 h 4995436"/>
              <a:gd name="connsiteX0" fmla="*/ 13095 w 4487201"/>
              <a:gd name="connsiteY0" fmla="*/ 0 h 4995436"/>
              <a:gd name="connsiteX1" fmla="*/ 2966818 w 4487201"/>
              <a:gd name="connsiteY1" fmla="*/ 216309 h 4995436"/>
              <a:gd name="connsiteX2" fmla="*/ 3625578 w 4487201"/>
              <a:gd name="connsiteY2" fmla="*/ 4179516 h 4995436"/>
              <a:gd name="connsiteX3" fmla="*/ 0 w 4487201"/>
              <a:gd name="connsiteY3" fmla="*/ 4907102 h 4995436"/>
              <a:gd name="connsiteX4" fmla="*/ 13095 w 4487201"/>
              <a:gd name="connsiteY4" fmla="*/ 0 h 4995436"/>
              <a:gd name="connsiteX0" fmla="*/ 13095 w 4487201"/>
              <a:gd name="connsiteY0" fmla="*/ 0 h 4995436"/>
              <a:gd name="connsiteX1" fmla="*/ 2966818 w 4487201"/>
              <a:gd name="connsiteY1" fmla="*/ 216309 h 4995436"/>
              <a:gd name="connsiteX2" fmla="*/ 3625578 w 4487201"/>
              <a:gd name="connsiteY2" fmla="*/ 4179516 h 4995436"/>
              <a:gd name="connsiteX3" fmla="*/ 0 w 4487201"/>
              <a:gd name="connsiteY3" fmla="*/ 4907102 h 4995436"/>
              <a:gd name="connsiteX4" fmla="*/ 13095 w 4487201"/>
              <a:gd name="connsiteY4" fmla="*/ 0 h 4995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87201" h="4995436">
                <a:moveTo>
                  <a:pt x="13095" y="0"/>
                </a:moveTo>
                <a:cubicBezTo>
                  <a:pt x="587774" y="127820"/>
                  <a:pt x="799315" y="334296"/>
                  <a:pt x="2966818" y="216309"/>
                </a:cubicBezTo>
                <a:cubicBezTo>
                  <a:pt x="5188907" y="-206210"/>
                  <a:pt x="4579309" y="3038706"/>
                  <a:pt x="3625578" y="4179516"/>
                </a:cubicBezTo>
                <a:cubicBezTo>
                  <a:pt x="2706771" y="5369219"/>
                  <a:pt x="1262936" y="4907102"/>
                  <a:pt x="0" y="4907102"/>
                </a:cubicBezTo>
                <a:cubicBezTo>
                  <a:pt x="5250" y="3771274"/>
                  <a:pt x="7858" y="2137227"/>
                  <a:pt x="13095" y="0"/>
                </a:cubicBezTo>
                <a:close/>
              </a:path>
            </a:pathLst>
          </a:custGeom>
          <a:noFill/>
        </p:spPr>
        <p:txBody>
          <a:bodyPr anchor="ctr" anchorCtr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F91B4C2-B5E5-9369-7C2D-55A4E5FA26B5}"/>
              </a:ext>
            </a:extLst>
          </p:cNvPr>
          <p:cNvSpPr txBox="1"/>
          <p:nvPr userDrawn="1"/>
        </p:nvSpPr>
        <p:spPr>
          <a:xfrm>
            <a:off x="7149310" y="6257695"/>
            <a:ext cx="1583873" cy="58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r">
              <a:spcBef>
                <a:spcPts val="672"/>
              </a:spcBef>
            </a:pPr>
            <a:r>
              <a:rPr lang="en-US" sz="1600" i="0">
                <a:solidFill>
                  <a:schemeClr val="accent1"/>
                </a:solidFill>
                <a:latin typeface="Calibri"/>
                <a:cs typeface="Calibri"/>
              </a:rPr>
              <a:t>Part B Version 1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C820A005-8E0D-23D3-1C7C-9B5C5E69A0B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 flipH="1">
            <a:off x="-966461" y="4520722"/>
            <a:ext cx="3290534" cy="169834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22F5BB4-50FC-B37E-7EB7-1AF680A5C1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alphaModFix amt="71000"/>
          </a:blip>
          <a:srcRect l="29810" t="-1" b="-7389"/>
          <a:stretch/>
        </p:blipFill>
        <p:spPr>
          <a:xfrm rot="16200000">
            <a:off x="3609060" y="3737077"/>
            <a:ext cx="2423493" cy="3831966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4084FF47-D5E6-37CA-9D1B-F5CFD7D27EBB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r="64406"/>
          <a:stretch/>
        </p:blipFill>
        <p:spPr>
          <a:xfrm rot="5400000" flipH="1">
            <a:off x="5237421" y="-1312705"/>
            <a:ext cx="822146" cy="342916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C624134-8901-EF7C-65D1-A9C5A870D3AD}"/>
              </a:ext>
            </a:extLst>
          </p:cNvPr>
          <p:cNvSpPr txBox="1"/>
          <p:nvPr userDrawn="1"/>
        </p:nvSpPr>
        <p:spPr>
          <a:xfrm>
            <a:off x="505236" y="491873"/>
            <a:ext cx="6624984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2400" b="1" i="0">
                <a:solidFill>
                  <a:schemeClr val="accent1"/>
                </a:solidFill>
                <a:latin typeface="Calibri"/>
                <a:cs typeface="Calibri"/>
              </a:rPr>
              <a:t>Character </a:t>
            </a:r>
            <a:r>
              <a:rPr lang="en-US" sz="24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Development</a:t>
            </a:r>
          </a:p>
        </p:txBody>
      </p:sp>
    </p:spTree>
    <p:extLst>
      <p:ext uri="{BB962C8B-B14F-4D97-AF65-F5344CB8AC3E}">
        <p14:creationId xmlns:p14="http://schemas.microsoft.com/office/powerpoint/2010/main" val="15736831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 Do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96FA925C-4818-9C9E-745D-A32DC6B0E0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39262"/>
          <a:stretch/>
        </p:blipFill>
        <p:spPr>
          <a:xfrm>
            <a:off x="7676772" y="2054746"/>
            <a:ext cx="1470884" cy="3595266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A2089929-73B1-15BB-F83D-8A7742B215D1}"/>
              </a:ext>
            </a:extLst>
          </p:cNvPr>
          <p:cNvGrpSpPr/>
          <p:nvPr userDrawn="1"/>
        </p:nvGrpSpPr>
        <p:grpSpPr>
          <a:xfrm>
            <a:off x="174609" y="6031517"/>
            <a:ext cx="1672479" cy="1200411"/>
            <a:chOff x="174609" y="6031517"/>
            <a:chExt cx="1672479" cy="1200411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EF1F8A4-EB3A-43AA-1872-C18F56AA3B23}"/>
                </a:ext>
              </a:extLst>
            </p:cNvPr>
            <p:cNvSpPr txBox="1"/>
            <p:nvPr userDrawn="1"/>
          </p:nvSpPr>
          <p:spPr>
            <a:xfrm>
              <a:off x="177895" y="6384855"/>
              <a:ext cx="1669193" cy="3979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>
                <a:spcBef>
                  <a:spcPts val="672"/>
                </a:spcBef>
              </a:pPr>
              <a:r>
                <a:rPr lang="en-US" sz="1100" b="1" i="0">
                  <a:solidFill>
                    <a:schemeClr val="accent1"/>
                  </a:solidFill>
                  <a:latin typeface="Calibri"/>
                  <a:cs typeface="Calibri"/>
                </a:rPr>
                <a:t>Character </a:t>
              </a:r>
              <a:r>
                <a:rPr lang="en-US" sz="1100" b="0" i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Development</a:t>
              </a:r>
            </a:p>
          </p:txBody>
        </p:sp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7776C9A1-83C8-4F46-97B0-01794F45908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4609" y="6031517"/>
              <a:ext cx="1553607" cy="12004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353741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 Do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CD5C82A-BD62-529F-F9B7-DF7C218EF168}"/>
              </a:ext>
            </a:extLst>
          </p:cNvPr>
          <p:cNvSpPr/>
          <p:nvPr userDrawn="1"/>
        </p:nvSpPr>
        <p:spPr>
          <a:xfrm flipH="1">
            <a:off x="2502402" y="5366051"/>
            <a:ext cx="6641598" cy="1505036"/>
          </a:xfrm>
          <a:custGeom>
            <a:avLst/>
            <a:gdLst>
              <a:gd name="connsiteX0" fmla="*/ 0 w 9144000"/>
              <a:gd name="connsiteY0" fmla="*/ 0 h 5425440"/>
              <a:gd name="connsiteX1" fmla="*/ 9144000 w 9144000"/>
              <a:gd name="connsiteY1" fmla="*/ 0 h 5425440"/>
              <a:gd name="connsiteX2" fmla="*/ 9144000 w 9144000"/>
              <a:gd name="connsiteY2" fmla="*/ 5425440 h 5425440"/>
              <a:gd name="connsiteX3" fmla="*/ 0 w 9144000"/>
              <a:gd name="connsiteY3" fmla="*/ 5425440 h 5425440"/>
              <a:gd name="connsiteX4" fmla="*/ 0 w 9144000"/>
              <a:gd name="connsiteY4" fmla="*/ 0 h 5425440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9144000 w 9144000"/>
              <a:gd name="connsiteY2" fmla="*/ 22 h 5425462"/>
              <a:gd name="connsiteX3" fmla="*/ 9144000 w 9144000"/>
              <a:gd name="connsiteY3" fmla="*/ 5425462 h 5425462"/>
              <a:gd name="connsiteX4" fmla="*/ 0 w 9144000"/>
              <a:gd name="connsiteY4" fmla="*/ 5425462 h 5425462"/>
              <a:gd name="connsiteX5" fmla="*/ 0 w 9144000"/>
              <a:gd name="connsiteY5" fmla="*/ 22 h 5425462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5110480 w 9144000"/>
              <a:gd name="connsiteY2" fmla="*/ 22 h 5425462"/>
              <a:gd name="connsiteX3" fmla="*/ 9144000 w 9144000"/>
              <a:gd name="connsiteY3" fmla="*/ 22 h 5425462"/>
              <a:gd name="connsiteX4" fmla="*/ 9144000 w 9144000"/>
              <a:gd name="connsiteY4" fmla="*/ 5425462 h 5425462"/>
              <a:gd name="connsiteX5" fmla="*/ 0 w 9144000"/>
              <a:gd name="connsiteY5" fmla="*/ 5425462 h 5425462"/>
              <a:gd name="connsiteX6" fmla="*/ 0 w 914400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27200 w 9174480"/>
              <a:gd name="connsiteY0" fmla="*/ 5467225 h 5467225"/>
              <a:gd name="connsiteX1" fmla="*/ 1757680 w 9174480"/>
              <a:gd name="connsiteY1" fmla="*/ 375920 h 5467225"/>
              <a:gd name="connsiteX2" fmla="*/ 5110480 w 9174480"/>
              <a:gd name="connsiteY2" fmla="*/ 0 h 5467225"/>
              <a:gd name="connsiteX3" fmla="*/ 9174480 w 9174480"/>
              <a:gd name="connsiteY3" fmla="*/ 508000 h 5467225"/>
              <a:gd name="connsiteX4" fmla="*/ 9144000 w 9174480"/>
              <a:gd name="connsiteY4" fmla="*/ 5425440 h 5467225"/>
              <a:gd name="connsiteX5" fmla="*/ 0 w 9174480"/>
              <a:gd name="connsiteY5" fmla="*/ 5425440 h 5467225"/>
              <a:gd name="connsiteX6" fmla="*/ 27200 w 9174480"/>
              <a:gd name="connsiteY6" fmla="*/ 5467225 h 5467225"/>
              <a:gd name="connsiteX0" fmla="*/ 0 w 10779289"/>
              <a:gd name="connsiteY0" fmla="*/ 5494425 h 5494425"/>
              <a:gd name="connsiteX1" fmla="*/ 3362489 w 10779289"/>
              <a:gd name="connsiteY1" fmla="*/ 375920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4997510 h 4997510"/>
              <a:gd name="connsiteX1" fmla="*/ 3280890 w 10779289"/>
              <a:gd name="connsiteY1" fmla="*/ 1837413 h 4997510"/>
              <a:gd name="connsiteX2" fmla="*/ 7476893 w 10779289"/>
              <a:gd name="connsiteY2" fmla="*/ 1651894 h 4997510"/>
              <a:gd name="connsiteX3" fmla="*/ 10779289 w 10779289"/>
              <a:gd name="connsiteY3" fmla="*/ 11085 h 4997510"/>
              <a:gd name="connsiteX4" fmla="*/ 10748809 w 10779289"/>
              <a:gd name="connsiteY4" fmla="*/ 4928525 h 4997510"/>
              <a:gd name="connsiteX5" fmla="*/ 1604809 w 10779289"/>
              <a:gd name="connsiteY5" fmla="*/ 4928525 h 4997510"/>
              <a:gd name="connsiteX6" fmla="*/ 0 w 10779289"/>
              <a:gd name="connsiteY6" fmla="*/ 4997510 h 4997510"/>
              <a:gd name="connsiteX0" fmla="*/ 0 w 10806489"/>
              <a:gd name="connsiteY0" fmla="*/ 3870969 h 3870969"/>
              <a:gd name="connsiteX1" fmla="*/ 3280890 w 10806489"/>
              <a:gd name="connsiteY1" fmla="*/ 710872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969 h 3870969"/>
              <a:gd name="connsiteX1" fmla="*/ 3117688 w 10806489"/>
              <a:gd name="connsiteY1" fmla="*/ 1336474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081 h 3870081"/>
              <a:gd name="connsiteX1" fmla="*/ 3117688 w 10806489"/>
              <a:gd name="connsiteY1" fmla="*/ 1335586 h 3870081"/>
              <a:gd name="connsiteX2" fmla="*/ 6824091 w 10806489"/>
              <a:gd name="connsiteY2" fmla="*/ 551665 h 3870081"/>
              <a:gd name="connsiteX3" fmla="*/ 10806489 w 10806489"/>
              <a:gd name="connsiteY3" fmla="*/ 26063 h 3870081"/>
              <a:gd name="connsiteX4" fmla="*/ 10748809 w 10806489"/>
              <a:gd name="connsiteY4" fmla="*/ 3801096 h 3870081"/>
              <a:gd name="connsiteX5" fmla="*/ 1604809 w 10806489"/>
              <a:gd name="connsiteY5" fmla="*/ 3801096 h 3870081"/>
              <a:gd name="connsiteX6" fmla="*/ 0 w 10806489"/>
              <a:gd name="connsiteY6" fmla="*/ 3870081 h 3870081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12559"/>
              <a:gd name="connsiteY0" fmla="*/ 3896092 h 3896092"/>
              <a:gd name="connsiteX1" fmla="*/ 3818893 w 10812559"/>
              <a:gd name="connsiteY1" fmla="*/ 2652452 h 3896092"/>
              <a:gd name="connsiteX2" fmla="*/ 6824091 w 10812559"/>
              <a:gd name="connsiteY2" fmla="*/ 577676 h 3896092"/>
              <a:gd name="connsiteX3" fmla="*/ 10806489 w 10812559"/>
              <a:gd name="connsiteY3" fmla="*/ 52074 h 3896092"/>
              <a:gd name="connsiteX4" fmla="*/ 10812559 w 10812559"/>
              <a:gd name="connsiteY4" fmla="*/ 3827108 h 3896092"/>
              <a:gd name="connsiteX5" fmla="*/ 1604809 w 10812559"/>
              <a:gd name="connsiteY5" fmla="*/ 3827107 h 3896092"/>
              <a:gd name="connsiteX6" fmla="*/ 0 w 10812559"/>
              <a:gd name="connsiteY6" fmla="*/ 3896092 h 3896092"/>
              <a:gd name="connsiteX0" fmla="*/ 0 w 10812559"/>
              <a:gd name="connsiteY0" fmla="*/ 3886471 h 3886471"/>
              <a:gd name="connsiteX1" fmla="*/ 1364675 w 10812559"/>
              <a:gd name="connsiteY1" fmla="*/ 1989434 h 3886471"/>
              <a:gd name="connsiteX2" fmla="*/ 6824091 w 10812559"/>
              <a:gd name="connsiteY2" fmla="*/ 568055 h 3886471"/>
              <a:gd name="connsiteX3" fmla="*/ 10806489 w 10812559"/>
              <a:gd name="connsiteY3" fmla="*/ 42453 h 3886471"/>
              <a:gd name="connsiteX4" fmla="*/ 10812559 w 10812559"/>
              <a:gd name="connsiteY4" fmla="*/ 3817487 h 3886471"/>
              <a:gd name="connsiteX5" fmla="*/ 1604809 w 10812559"/>
              <a:gd name="connsiteY5" fmla="*/ 3817486 h 3886471"/>
              <a:gd name="connsiteX6" fmla="*/ 0 w 10812559"/>
              <a:gd name="connsiteY6" fmla="*/ 3886471 h 3886471"/>
              <a:gd name="connsiteX0" fmla="*/ -1 w 10892241"/>
              <a:gd name="connsiteY0" fmla="*/ 3822729 h 3822730"/>
              <a:gd name="connsiteX1" fmla="*/ 1444357 w 10892241"/>
              <a:gd name="connsiteY1" fmla="*/ 1989434 h 3822730"/>
              <a:gd name="connsiteX2" fmla="*/ 6903773 w 10892241"/>
              <a:gd name="connsiteY2" fmla="*/ 568055 h 3822730"/>
              <a:gd name="connsiteX3" fmla="*/ 10886171 w 10892241"/>
              <a:gd name="connsiteY3" fmla="*/ 42453 h 3822730"/>
              <a:gd name="connsiteX4" fmla="*/ 10892241 w 10892241"/>
              <a:gd name="connsiteY4" fmla="*/ 3817487 h 3822730"/>
              <a:gd name="connsiteX5" fmla="*/ 1684491 w 10892241"/>
              <a:gd name="connsiteY5" fmla="*/ 3817486 h 3822730"/>
              <a:gd name="connsiteX6" fmla="*/ -1 w 10892241"/>
              <a:gd name="connsiteY6" fmla="*/ 3822729 h 3822730"/>
              <a:gd name="connsiteX0" fmla="*/ 766627 w 11658869"/>
              <a:gd name="connsiteY0" fmla="*/ 3824359 h 3824358"/>
              <a:gd name="connsiteX1" fmla="*/ 904193 w 11658869"/>
              <a:gd name="connsiteY1" fmla="*/ 2118555 h 3824358"/>
              <a:gd name="connsiteX2" fmla="*/ 7670401 w 11658869"/>
              <a:gd name="connsiteY2" fmla="*/ 569685 h 3824358"/>
              <a:gd name="connsiteX3" fmla="*/ 11652799 w 11658869"/>
              <a:gd name="connsiteY3" fmla="*/ 44083 h 3824358"/>
              <a:gd name="connsiteX4" fmla="*/ 11658869 w 11658869"/>
              <a:gd name="connsiteY4" fmla="*/ 3819117 h 3824358"/>
              <a:gd name="connsiteX5" fmla="*/ 2451119 w 11658869"/>
              <a:gd name="connsiteY5" fmla="*/ 3819116 h 3824358"/>
              <a:gd name="connsiteX6" fmla="*/ 766627 w 11658869"/>
              <a:gd name="connsiteY6" fmla="*/ 3824359 h 3824358"/>
              <a:gd name="connsiteX0" fmla="*/ -1 w 10892241"/>
              <a:gd name="connsiteY0" fmla="*/ 3824359 h 3824360"/>
              <a:gd name="connsiteX1" fmla="*/ 137565 w 10892241"/>
              <a:gd name="connsiteY1" fmla="*/ 2118555 h 3824360"/>
              <a:gd name="connsiteX2" fmla="*/ 6903773 w 10892241"/>
              <a:gd name="connsiteY2" fmla="*/ 569685 h 3824360"/>
              <a:gd name="connsiteX3" fmla="*/ 10886171 w 10892241"/>
              <a:gd name="connsiteY3" fmla="*/ 44083 h 3824360"/>
              <a:gd name="connsiteX4" fmla="*/ 10892241 w 10892241"/>
              <a:gd name="connsiteY4" fmla="*/ 3819117 h 3824360"/>
              <a:gd name="connsiteX5" fmla="*/ 1684491 w 10892241"/>
              <a:gd name="connsiteY5" fmla="*/ 3819116 h 3824360"/>
              <a:gd name="connsiteX6" fmla="*/ -1 w 10892241"/>
              <a:gd name="connsiteY6" fmla="*/ 3824359 h 3824360"/>
              <a:gd name="connsiteX0" fmla="*/ 1 w 10892243"/>
              <a:gd name="connsiteY0" fmla="*/ 3824784 h 3824784"/>
              <a:gd name="connsiteX1" fmla="*/ 89757 w 10892243"/>
              <a:gd name="connsiteY1" fmla="*/ 2150852 h 3824784"/>
              <a:gd name="connsiteX2" fmla="*/ 6903775 w 10892243"/>
              <a:gd name="connsiteY2" fmla="*/ 570110 h 3824784"/>
              <a:gd name="connsiteX3" fmla="*/ 10886173 w 10892243"/>
              <a:gd name="connsiteY3" fmla="*/ 44508 h 3824784"/>
              <a:gd name="connsiteX4" fmla="*/ 10892243 w 10892243"/>
              <a:gd name="connsiteY4" fmla="*/ 3819542 h 3824784"/>
              <a:gd name="connsiteX5" fmla="*/ 1684493 w 10892243"/>
              <a:gd name="connsiteY5" fmla="*/ 3819541 h 3824784"/>
              <a:gd name="connsiteX6" fmla="*/ 1 w 10892243"/>
              <a:gd name="connsiteY6" fmla="*/ 3824784 h 3824784"/>
              <a:gd name="connsiteX0" fmla="*/ -1 w 10892241"/>
              <a:gd name="connsiteY0" fmla="*/ 3824784 h 3824784"/>
              <a:gd name="connsiteX1" fmla="*/ 89755 w 10892241"/>
              <a:gd name="connsiteY1" fmla="*/ 2150852 h 3824784"/>
              <a:gd name="connsiteX2" fmla="*/ 6903773 w 10892241"/>
              <a:gd name="connsiteY2" fmla="*/ 570110 h 3824784"/>
              <a:gd name="connsiteX3" fmla="*/ 10886171 w 10892241"/>
              <a:gd name="connsiteY3" fmla="*/ 44508 h 3824784"/>
              <a:gd name="connsiteX4" fmla="*/ 10892241 w 10892241"/>
              <a:gd name="connsiteY4" fmla="*/ 3819542 h 3824784"/>
              <a:gd name="connsiteX5" fmla="*/ 1684491 w 10892241"/>
              <a:gd name="connsiteY5" fmla="*/ 3819541 h 3824784"/>
              <a:gd name="connsiteX6" fmla="*/ -1 w 10892241"/>
              <a:gd name="connsiteY6" fmla="*/ 3824784 h 3824784"/>
              <a:gd name="connsiteX0" fmla="*/ 1 w 10876308"/>
              <a:gd name="connsiteY0" fmla="*/ 3824788 h 3824789"/>
              <a:gd name="connsiteX1" fmla="*/ 73822 w 10876308"/>
              <a:gd name="connsiteY1" fmla="*/ 2150852 h 3824789"/>
              <a:gd name="connsiteX2" fmla="*/ 6887840 w 10876308"/>
              <a:gd name="connsiteY2" fmla="*/ 570110 h 3824789"/>
              <a:gd name="connsiteX3" fmla="*/ 10870238 w 10876308"/>
              <a:gd name="connsiteY3" fmla="*/ 44508 h 3824789"/>
              <a:gd name="connsiteX4" fmla="*/ 10876308 w 10876308"/>
              <a:gd name="connsiteY4" fmla="*/ 3819542 h 3824789"/>
              <a:gd name="connsiteX5" fmla="*/ 1668558 w 10876308"/>
              <a:gd name="connsiteY5" fmla="*/ 3819541 h 3824789"/>
              <a:gd name="connsiteX6" fmla="*/ 1 w 10876308"/>
              <a:gd name="connsiteY6" fmla="*/ 3824788 h 3824789"/>
              <a:gd name="connsiteX0" fmla="*/ 32581 w 10908888"/>
              <a:gd name="connsiteY0" fmla="*/ 3824788 h 3824787"/>
              <a:gd name="connsiteX1" fmla="*/ 106402 w 10908888"/>
              <a:gd name="connsiteY1" fmla="*/ 2150852 h 3824787"/>
              <a:gd name="connsiteX2" fmla="*/ 6920420 w 10908888"/>
              <a:gd name="connsiteY2" fmla="*/ 570110 h 3824787"/>
              <a:gd name="connsiteX3" fmla="*/ 10902818 w 10908888"/>
              <a:gd name="connsiteY3" fmla="*/ 44508 h 3824787"/>
              <a:gd name="connsiteX4" fmla="*/ 10908888 w 10908888"/>
              <a:gd name="connsiteY4" fmla="*/ 3819542 h 3824787"/>
              <a:gd name="connsiteX5" fmla="*/ 1701138 w 10908888"/>
              <a:gd name="connsiteY5" fmla="*/ 3819541 h 3824787"/>
              <a:gd name="connsiteX6" fmla="*/ 32581 w 10908888"/>
              <a:gd name="connsiteY6" fmla="*/ 3824788 h 3824787"/>
              <a:gd name="connsiteX0" fmla="*/ 21948 w 10898255"/>
              <a:gd name="connsiteY0" fmla="*/ 3824788 h 3824789"/>
              <a:gd name="connsiteX1" fmla="*/ 111706 w 10898255"/>
              <a:gd name="connsiteY1" fmla="*/ 2150852 h 3824789"/>
              <a:gd name="connsiteX2" fmla="*/ 6909787 w 10898255"/>
              <a:gd name="connsiteY2" fmla="*/ 570110 h 3824789"/>
              <a:gd name="connsiteX3" fmla="*/ 10892185 w 10898255"/>
              <a:gd name="connsiteY3" fmla="*/ 44508 h 3824789"/>
              <a:gd name="connsiteX4" fmla="*/ 10898255 w 10898255"/>
              <a:gd name="connsiteY4" fmla="*/ 3819542 h 3824789"/>
              <a:gd name="connsiteX5" fmla="*/ 1690505 w 10898255"/>
              <a:gd name="connsiteY5" fmla="*/ 3819541 h 3824789"/>
              <a:gd name="connsiteX6" fmla="*/ 21948 w 10898255"/>
              <a:gd name="connsiteY6" fmla="*/ 3824788 h 3824789"/>
              <a:gd name="connsiteX0" fmla="*/ -1 w 10876306"/>
              <a:gd name="connsiteY0" fmla="*/ 3824788 h 3824787"/>
              <a:gd name="connsiteX1" fmla="*/ 89757 w 10876306"/>
              <a:gd name="connsiteY1" fmla="*/ 2150852 h 3824787"/>
              <a:gd name="connsiteX2" fmla="*/ 6887838 w 10876306"/>
              <a:gd name="connsiteY2" fmla="*/ 570110 h 3824787"/>
              <a:gd name="connsiteX3" fmla="*/ 10870236 w 10876306"/>
              <a:gd name="connsiteY3" fmla="*/ 44508 h 3824787"/>
              <a:gd name="connsiteX4" fmla="*/ 10876306 w 10876306"/>
              <a:gd name="connsiteY4" fmla="*/ 3819542 h 3824787"/>
              <a:gd name="connsiteX5" fmla="*/ 1668556 w 10876306"/>
              <a:gd name="connsiteY5" fmla="*/ 3819541 h 3824787"/>
              <a:gd name="connsiteX6" fmla="*/ -1 w 10876306"/>
              <a:gd name="connsiteY6" fmla="*/ 3824788 h 3824787"/>
              <a:gd name="connsiteX0" fmla="*/ 1 w 10876308"/>
              <a:gd name="connsiteY0" fmla="*/ 3824576 h 3824577"/>
              <a:gd name="connsiteX1" fmla="*/ 41950 w 10876308"/>
              <a:gd name="connsiteY1" fmla="*/ 2134703 h 3824577"/>
              <a:gd name="connsiteX2" fmla="*/ 6887840 w 10876308"/>
              <a:gd name="connsiteY2" fmla="*/ 569898 h 3824577"/>
              <a:gd name="connsiteX3" fmla="*/ 10870238 w 10876308"/>
              <a:gd name="connsiteY3" fmla="*/ 44296 h 3824577"/>
              <a:gd name="connsiteX4" fmla="*/ 10876308 w 10876308"/>
              <a:gd name="connsiteY4" fmla="*/ 3819330 h 3824577"/>
              <a:gd name="connsiteX5" fmla="*/ 1668558 w 10876308"/>
              <a:gd name="connsiteY5" fmla="*/ 3819329 h 3824577"/>
              <a:gd name="connsiteX6" fmla="*/ 1 w 10876308"/>
              <a:gd name="connsiteY6" fmla="*/ 3824576 h 3824577"/>
              <a:gd name="connsiteX0" fmla="*/ -1 w 10876306"/>
              <a:gd name="connsiteY0" fmla="*/ 3824576 h 3824575"/>
              <a:gd name="connsiteX1" fmla="*/ 41948 w 10876306"/>
              <a:gd name="connsiteY1" fmla="*/ 2134703 h 3824575"/>
              <a:gd name="connsiteX2" fmla="*/ 6887838 w 10876306"/>
              <a:gd name="connsiteY2" fmla="*/ 569898 h 3824575"/>
              <a:gd name="connsiteX3" fmla="*/ 10870236 w 10876306"/>
              <a:gd name="connsiteY3" fmla="*/ 44296 h 3824575"/>
              <a:gd name="connsiteX4" fmla="*/ 10876306 w 10876306"/>
              <a:gd name="connsiteY4" fmla="*/ 3819330 h 3824575"/>
              <a:gd name="connsiteX5" fmla="*/ 1668556 w 10876306"/>
              <a:gd name="connsiteY5" fmla="*/ 3819329 h 3824575"/>
              <a:gd name="connsiteX6" fmla="*/ -1 w 10876306"/>
              <a:gd name="connsiteY6" fmla="*/ 3824576 h 3824575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1636685 w 10844435"/>
              <a:gd name="connsiteY5" fmla="*/ 3788764 h 3788765"/>
              <a:gd name="connsiteX6" fmla="*/ 0 w 10844435"/>
              <a:gd name="connsiteY6" fmla="*/ 3746206 h 3788765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9668671 w 10844435"/>
              <a:gd name="connsiteY5" fmla="*/ 3788763 h 3788765"/>
              <a:gd name="connsiteX6" fmla="*/ 0 w 10844435"/>
              <a:gd name="connsiteY6" fmla="*/ 3746206 h 3788765"/>
              <a:gd name="connsiteX0" fmla="*/ 0 w 10838366"/>
              <a:gd name="connsiteY0" fmla="*/ 3746206 h 3788763"/>
              <a:gd name="connsiteX1" fmla="*/ 10077 w 10838366"/>
              <a:gd name="connsiteY1" fmla="*/ 2104138 h 3788763"/>
              <a:gd name="connsiteX2" fmla="*/ 3318069 w 10838366"/>
              <a:gd name="connsiteY2" fmla="*/ 1638950 h 3788763"/>
              <a:gd name="connsiteX3" fmla="*/ 10838365 w 10838366"/>
              <a:gd name="connsiteY3" fmla="*/ 13731 h 3788763"/>
              <a:gd name="connsiteX4" fmla="*/ 9282660 w 10838366"/>
              <a:gd name="connsiteY4" fmla="*/ 2864449 h 3788763"/>
              <a:gd name="connsiteX5" fmla="*/ 9668671 w 10838366"/>
              <a:gd name="connsiteY5" fmla="*/ 3788763 h 3788763"/>
              <a:gd name="connsiteX6" fmla="*/ 0 w 10838366"/>
              <a:gd name="connsiteY6" fmla="*/ 3746206 h 3788763"/>
              <a:gd name="connsiteX0" fmla="*/ 0 w 10838366"/>
              <a:gd name="connsiteY0" fmla="*/ 3746206 h 3772827"/>
              <a:gd name="connsiteX1" fmla="*/ 10077 w 10838366"/>
              <a:gd name="connsiteY1" fmla="*/ 2104138 h 3772827"/>
              <a:gd name="connsiteX2" fmla="*/ 3318069 w 10838366"/>
              <a:gd name="connsiteY2" fmla="*/ 1638950 h 3772827"/>
              <a:gd name="connsiteX3" fmla="*/ 10838365 w 10838366"/>
              <a:gd name="connsiteY3" fmla="*/ 13731 h 3772827"/>
              <a:gd name="connsiteX4" fmla="*/ 9282660 w 10838366"/>
              <a:gd name="connsiteY4" fmla="*/ 2864449 h 3772827"/>
              <a:gd name="connsiteX5" fmla="*/ 10417685 w 10838366"/>
              <a:gd name="connsiteY5" fmla="*/ 3772827 h 3772827"/>
              <a:gd name="connsiteX6" fmla="*/ 0 w 10838366"/>
              <a:gd name="connsiteY6" fmla="*/ 3746206 h 3772827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55033 h 2381654"/>
              <a:gd name="connsiteX1" fmla="*/ 10077 w 10417685"/>
              <a:gd name="connsiteY1" fmla="*/ 712965 h 2381654"/>
              <a:gd name="connsiteX2" fmla="*/ 3318069 w 10417685"/>
              <a:gd name="connsiteY2" fmla="*/ 247777 h 2381654"/>
              <a:gd name="connsiteX3" fmla="*/ 5913994 w 10417685"/>
              <a:gd name="connsiteY3" fmla="*/ 88715 h 2381654"/>
              <a:gd name="connsiteX4" fmla="*/ 9282660 w 10417685"/>
              <a:gd name="connsiteY4" fmla="*/ 1473276 h 2381654"/>
              <a:gd name="connsiteX5" fmla="*/ 10417685 w 10417685"/>
              <a:gd name="connsiteY5" fmla="*/ 2381654 h 2381654"/>
              <a:gd name="connsiteX6" fmla="*/ 0 w 10417685"/>
              <a:gd name="connsiteY6" fmla="*/ 2355033 h 2381654"/>
              <a:gd name="connsiteX0" fmla="*/ 0 w 10417685"/>
              <a:gd name="connsiteY0" fmla="*/ 2378583 h 2405204"/>
              <a:gd name="connsiteX1" fmla="*/ 10077 w 10417685"/>
              <a:gd name="connsiteY1" fmla="*/ 736515 h 2405204"/>
              <a:gd name="connsiteX2" fmla="*/ 3318069 w 10417685"/>
              <a:gd name="connsiteY2" fmla="*/ 271327 h 2405204"/>
              <a:gd name="connsiteX3" fmla="*/ 5913994 w 10417685"/>
              <a:gd name="connsiteY3" fmla="*/ 112265 h 2405204"/>
              <a:gd name="connsiteX4" fmla="*/ 9282660 w 10417685"/>
              <a:gd name="connsiteY4" fmla="*/ 1496826 h 2405204"/>
              <a:gd name="connsiteX5" fmla="*/ 10417685 w 10417685"/>
              <a:gd name="connsiteY5" fmla="*/ 2405204 h 2405204"/>
              <a:gd name="connsiteX6" fmla="*/ 0 w 10417685"/>
              <a:gd name="connsiteY6" fmla="*/ 2378583 h 2405204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51393 h 2378014"/>
              <a:gd name="connsiteX1" fmla="*/ 10076 w 10417685"/>
              <a:gd name="connsiteY1" fmla="*/ 39992 h 2378014"/>
              <a:gd name="connsiteX2" fmla="*/ 3318069 w 10417685"/>
              <a:gd name="connsiteY2" fmla="*/ 244137 h 2378014"/>
              <a:gd name="connsiteX3" fmla="*/ 5913994 w 10417685"/>
              <a:gd name="connsiteY3" fmla="*/ 85075 h 2378014"/>
              <a:gd name="connsiteX4" fmla="*/ 9282660 w 10417685"/>
              <a:gd name="connsiteY4" fmla="*/ 1469636 h 2378014"/>
              <a:gd name="connsiteX5" fmla="*/ 10417685 w 10417685"/>
              <a:gd name="connsiteY5" fmla="*/ 2378014 h 2378014"/>
              <a:gd name="connsiteX6" fmla="*/ 0 w 10417685"/>
              <a:gd name="connsiteY6" fmla="*/ 2351393 h 2378014"/>
              <a:gd name="connsiteX0" fmla="*/ 0 w 10417685"/>
              <a:gd name="connsiteY0" fmla="*/ 2322969 h 2349590"/>
              <a:gd name="connsiteX1" fmla="*/ 10076 w 10417685"/>
              <a:gd name="connsiteY1" fmla="*/ 11568 h 2349590"/>
              <a:gd name="connsiteX2" fmla="*/ 3923655 w 10417685"/>
              <a:gd name="connsiteY2" fmla="*/ 1347205 h 2349590"/>
              <a:gd name="connsiteX3" fmla="*/ 5913994 w 10417685"/>
              <a:gd name="connsiteY3" fmla="*/ 56651 h 2349590"/>
              <a:gd name="connsiteX4" fmla="*/ 9282660 w 10417685"/>
              <a:gd name="connsiteY4" fmla="*/ 1441212 h 2349590"/>
              <a:gd name="connsiteX5" fmla="*/ 10417685 w 10417685"/>
              <a:gd name="connsiteY5" fmla="*/ 2349590 h 2349590"/>
              <a:gd name="connsiteX6" fmla="*/ 0 w 10417685"/>
              <a:gd name="connsiteY6" fmla="*/ 2322969 h 2349590"/>
              <a:gd name="connsiteX0" fmla="*/ 0 w 10417685"/>
              <a:gd name="connsiteY0" fmla="*/ 2324912 h 2351533"/>
              <a:gd name="connsiteX1" fmla="*/ 10076 w 10417685"/>
              <a:gd name="connsiteY1" fmla="*/ 13511 h 2351533"/>
              <a:gd name="connsiteX2" fmla="*/ 3923655 w 10417685"/>
              <a:gd name="connsiteY2" fmla="*/ 1349148 h 2351533"/>
              <a:gd name="connsiteX3" fmla="*/ 6599263 w 10417685"/>
              <a:gd name="connsiteY3" fmla="*/ 1461006 h 2351533"/>
              <a:gd name="connsiteX4" fmla="*/ 9282660 w 10417685"/>
              <a:gd name="connsiteY4" fmla="*/ 1443155 h 2351533"/>
              <a:gd name="connsiteX5" fmla="*/ 10417685 w 10417685"/>
              <a:gd name="connsiteY5" fmla="*/ 2351533 h 2351533"/>
              <a:gd name="connsiteX6" fmla="*/ 0 w 10417685"/>
              <a:gd name="connsiteY6" fmla="*/ 2324912 h 2351533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65520 w 10417685"/>
              <a:gd name="connsiteY4" fmla="*/ 1809696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17710 w 10417685"/>
              <a:gd name="connsiteY4" fmla="*/ 1777823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7775 h 2354396"/>
              <a:gd name="connsiteX1" fmla="*/ 10076 w 10417685"/>
              <a:gd name="connsiteY1" fmla="*/ 16374 h 2354396"/>
              <a:gd name="connsiteX2" fmla="*/ 3525243 w 10417685"/>
              <a:gd name="connsiteY2" fmla="*/ 1112963 h 2354396"/>
              <a:gd name="connsiteX3" fmla="*/ 6599263 w 10417685"/>
              <a:gd name="connsiteY3" fmla="*/ 1463869 h 2354396"/>
              <a:gd name="connsiteX4" fmla="*/ 8517710 w 10417685"/>
              <a:gd name="connsiteY4" fmla="*/ 1780684 h 2354396"/>
              <a:gd name="connsiteX5" fmla="*/ 10417685 w 10417685"/>
              <a:gd name="connsiteY5" fmla="*/ 2354396 h 2354396"/>
              <a:gd name="connsiteX6" fmla="*/ 0 w 10417685"/>
              <a:gd name="connsiteY6" fmla="*/ 2327775 h 2354396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17685" h="2360728">
                <a:moveTo>
                  <a:pt x="0" y="2360728"/>
                </a:moveTo>
                <a:cubicBezTo>
                  <a:pt x="5201" y="1942992"/>
                  <a:pt x="-3531" y="533169"/>
                  <a:pt x="10076" y="15972"/>
                </a:cubicBezTo>
                <a:cubicBezTo>
                  <a:pt x="1596611" y="-140608"/>
                  <a:pt x="2419077" y="900529"/>
                  <a:pt x="3525243" y="1112561"/>
                </a:cubicBezTo>
                <a:cubicBezTo>
                  <a:pt x="4631409" y="1324593"/>
                  <a:pt x="4893995" y="1071022"/>
                  <a:pt x="6647074" y="1288166"/>
                </a:cubicBezTo>
                <a:cubicBezTo>
                  <a:pt x="7684970" y="1430958"/>
                  <a:pt x="7768526" y="1534458"/>
                  <a:pt x="8517710" y="1780282"/>
                </a:cubicBezTo>
                <a:cubicBezTo>
                  <a:pt x="8954611" y="1917780"/>
                  <a:pt x="10039343" y="2051201"/>
                  <a:pt x="10417685" y="2353994"/>
                </a:cubicBezTo>
                <a:lnTo>
                  <a:pt x="0" y="2360728"/>
                </a:lnTo>
                <a:close/>
              </a:path>
            </a:pathLst>
          </a:custGeom>
          <a:solidFill>
            <a:srgbClr val="EAC1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6999" y="-258243"/>
            <a:ext cx="1476118" cy="25872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1C266C0-F79A-09AF-E1DC-C4EAC2B9FB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29810" t="-1" b="-7389"/>
          <a:stretch/>
        </p:blipFill>
        <p:spPr>
          <a:xfrm rot="16200000">
            <a:off x="4920041" y="4726713"/>
            <a:ext cx="1656735" cy="2619588"/>
          </a:xfrm>
          <a:prstGeom prst="rect">
            <a:avLst/>
          </a:prstGeom>
        </p:spPr>
      </p:pic>
      <p:sp>
        <p:nvSpPr>
          <p:cNvPr id="9" name="Text Placeholder 21">
            <a:extLst>
              <a:ext uri="{FF2B5EF4-FFF2-40B4-BE49-F238E27FC236}">
                <a16:creationId xmlns:a16="http://schemas.microsoft.com/office/drawing/2014/main" id="{77C3B25B-748D-857C-5972-3F546B98427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872949" y="357278"/>
            <a:ext cx="2053695" cy="536575"/>
          </a:xfrm>
        </p:spPr>
        <p:txBody>
          <a:bodyPr/>
          <a:lstStyle>
            <a:lvl1pPr>
              <a:defRPr sz="3600" b="1" i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l">
              <a:spcBef>
                <a:spcPts val="672"/>
              </a:spcBef>
            </a:pPr>
            <a:r>
              <a:rPr lang="en-US"/>
              <a:t>Add Text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976D45-9966-C63E-F593-748F13206570}"/>
              </a:ext>
            </a:extLst>
          </p:cNvPr>
          <p:cNvSpPr txBox="1"/>
          <p:nvPr userDrawn="1"/>
        </p:nvSpPr>
        <p:spPr>
          <a:xfrm>
            <a:off x="325712" y="351137"/>
            <a:ext cx="1679551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Do: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DEA7647-A2E6-3A5C-B58F-6AF86A067856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D59DBB77-355B-276B-8AF1-51D3EDBD8C8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>
                <a:solidFill>
                  <a:srgbClr val="000000"/>
                </a:solidFill>
                <a:latin typeface="Edu QLD Beginner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D3C4596-F911-DC62-35E4-D14F0CD0D28A}"/>
              </a:ext>
            </a:extLst>
          </p:cNvPr>
          <p:cNvGrpSpPr/>
          <p:nvPr userDrawn="1"/>
        </p:nvGrpSpPr>
        <p:grpSpPr>
          <a:xfrm>
            <a:off x="174609" y="6031517"/>
            <a:ext cx="1672479" cy="1200411"/>
            <a:chOff x="174609" y="6031517"/>
            <a:chExt cx="1672479" cy="1200411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9327ABD-9E3A-8382-9922-BE6BEF2D46EE}"/>
                </a:ext>
              </a:extLst>
            </p:cNvPr>
            <p:cNvSpPr txBox="1"/>
            <p:nvPr userDrawn="1"/>
          </p:nvSpPr>
          <p:spPr>
            <a:xfrm>
              <a:off x="177895" y="6384855"/>
              <a:ext cx="1669193" cy="3979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>
                <a:spcBef>
                  <a:spcPts val="672"/>
                </a:spcBef>
              </a:pPr>
              <a:r>
                <a:rPr lang="en-US" sz="1100" b="1" i="0">
                  <a:solidFill>
                    <a:schemeClr val="accent1"/>
                  </a:solidFill>
                  <a:latin typeface="Calibri"/>
                  <a:cs typeface="Calibri"/>
                </a:rPr>
                <a:t>Character </a:t>
              </a:r>
              <a:r>
                <a:rPr lang="en-US" sz="1100" b="0" i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Development</a:t>
              </a:r>
            </a:p>
          </p:txBody>
        </p:sp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16795701-CB8F-7DE1-4692-0423FAD36EF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4609" y="6031517"/>
              <a:ext cx="1553607" cy="12004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251742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ou Do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65BDA051-310C-5043-9CA8-CD76480D6F15}"/>
              </a:ext>
            </a:extLst>
          </p:cNvPr>
          <p:cNvSpPr/>
          <p:nvPr userDrawn="1"/>
        </p:nvSpPr>
        <p:spPr>
          <a:xfrm rot="5400000" flipH="1" flipV="1">
            <a:off x="4946469" y="2657019"/>
            <a:ext cx="6621380" cy="1793344"/>
          </a:xfrm>
          <a:custGeom>
            <a:avLst/>
            <a:gdLst>
              <a:gd name="connsiteX0" fmla="*/ 6621380 w 6621380"/>
              <a:gd name="connsiteY0" fmla="*/ 1793344 h 1793344"/>
              <a:gd name="connsiteX1" fmla="*/ 6432 w 6621380"/>
              <a:gd name="connsiteY1" fmla="*/ 1793344 h 1793344"/>
              <a:gd name="connsiteX2" fmla="*/ 6790 w 6621380"/>
              <a:gd name="connsiteY2" fmla="*/ 1740597 h 1793344"/>
              <a:gd name="connsiteX3" fmla="*/ 2645 w 6621380"/>
              <a:gd name="connsiteY3" fmla="*/ 22448 h 1793344"/>
              <a:gd name="connsiteX4" fmla="*/ 2121753 w 6621380"/>
              <a:gd name="connsiteY4" fmla="*/ 457396 h 1793344"/>
              <a:gd name="connsiteX5" fmla="*/ 3837695 w 6621380"/>
              <a:gd name="connsiteY5" fmla="*/ 1067192 h 1793344"/>
              <a:gd name="connsiteX6" fmla="*/ 5924365 w 6621380"/>
              <a:gd name="connsiteY6" fmla="*/ 1238689 h 1793344"/>
              <a:gd name="connsiteX7" fmla="*/ 6568362 w 6621380"/>
              <a:gd name="connsiteY7" fmla="*/ 1744584 h 1793344"/>
              <a:gd name="connsiteX8" fmla="*/ 6621380 w 6621380"/>
              <a:gd name="connsiteY8" fmla="*/ 1793344 h 179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621380" h="1793344">
                <a:moveTo>
                  <a:pt x="6621380" y="1793344"/>
                </a:moveTo>
                <a:lnTo>
                  <a:pt x="6432" y="1793344"/>
                </a:lnTo>
                <a:lnTo>
                  <a:pt x="6790" y="1740597"/>
                </a:lnTo>
                <a:cubicBezTo>
                  <a:pt x="7826" y="1390054"/>
                  <a:pt x="-5488" y="331568"/>
                  <a:pt x="2645" y="22448"/>
                </a:cubicBezTo>
                <a:cubicBezTo>
                  <a:pt x="1014110" y="-77377"/>
                  <a:pt x="1472418" y="171515"/>
                  <a:pt x="2121753" y="457396"/>
                </a:cubicBezTo>
                <a:cubicBezTo>
                  <a:pt x="2728060" y="724334"/>
                  <a:pt x="2943573" y="918596"/>
                  <a:pt x="3837695" y="1067192"/>
                </a:cubicBezTo>
                <a:cubicBezTo>
                  <a:pt x="4397785" y="1209026"/>
                  <a:pt x="4460036" y="913976"/>
                  <a:pt x="5924365" y="1238689"/>
                </a:cubicBezTo>
                <a:cubicBezTo>
                  <a:pt x="6366559" y="1389818"/>
                  <a:pt x="6404258" y="1572062"/>
                  <a:pt x="6568362" y="1744584"/>
                </a:cubicBezTo>
                <a:lnTo>
                  <a:pt x="6621380" y="1793344"/>
                </a:lnTo>
                <a:close/>
              </a:path>
            </a:pathLst>
          </a:custGeom>
          <a:solidFill>
            <a:srgbClr val="C1E7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7000" y="-268075"/>
            <a:ext cx="1523140" cy="25872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875B083-86A9-98A7-AC0C-BD71BA66EA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9191" t="1" r="19539" b="45741"/>
          <a:stretch/>
        </p:blipFill>
        <p:spPr>
          <a:xfrm>
            <a:off x="7118875" y="2373880"/>
            <a:ext cx="2032000" cy="1901686"/>
          </a:xfrm>
          <a:prstGeom prst="rect">
            <a:avLst/>
          </a:prstGeom>
        </p:spPr>
      </p:pic>
      <p:sp>
        <p:nvSpPr>
          <p:cNvPr id="9" name="Text Placeholder 21">
            <a:extLst>
              <a:ext uri="{FF2B5EF4-FFF2-40B4-BE49-F238E27FC236}">
                <a16:creationId xmlns:a16="http://schemas.microsoft.com/office/drawing/2014/main" id="{2ED0A349-2160-3A03-F637-127283C064E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10140" y="357278"/>
            <a:ext cx="2053695" cy="536575"/>
          </a:xfrm>
        </p:spPr>
        <p:txBody>
          <a:bodyPr/>
          <a:lstStyle>
            <a:lvl1pPr>
              <a:defRPr sz="3600" b="1" i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l">
              <a:spcBef>
                <a:spcPts val="672"/>
              </a:spcBef>
            </a:pPr>
            <a:r>
              <a:rPr lang="en-US"/>
              <a:t>Add Text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93D25DB-8215-57C2-427D-F3ED8574700B}"/>
              </a:ext>
            </a:extLst>
          </p:cNvPr>
          <p:cNvSpPr txBox="1"/>
          <p:nvPr userDrawn="1"/>
        </p:nvSpPr>
        <p:spPr>
          <a:xfrm>
            <a:off x="325712" y="351137"/>
            <a:ext cx="1817807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 Do: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8D9F61A-F1B3-4574-781F-7EB2B8580B75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48DD1AD1-3420-E63F-BEBC-7094C7C79BF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>
                <a:solidFill>
                  <a:srgbClr val="000000"/>
                </a:solidFill>
                <a:latin typeface="Edu QLD Beginner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4EAD34A-1EF7-305B-0CF5-40AFCCC57E94}"/>
              </a:ext>
            </a:extLst>
          </p:cNvPr>
          <p:cNvGrpSpPr/>
          <p:nvPr userDrawn="1"/>
        </p:nvGrpSpPr>
        <p:grpSpPr>
          <a:xfrm>
            <a:off x="174609" y="6031517"/>
            <a:ext cx="1672479" cy="1200411"/>
            <a:chOff x="174609" y="6031517"/>
            <a:chExt cx="1672479" cy="1200411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8DF905E-BC11-EC49-6FFF-48E19FC204F6}"/>
                </a:ext>
              </a:extLst>
            </p:cNvPr>
            <p:cNvSpPr txBox="1"/>
            <p:nvPr userDrawn="1"/>
          </p:nvSpPr>
          <p:spPr>
            <a:xfrm>
              <a:off x="177895" y="6384855"/>
              <a:ext cx="1669193" cy="3979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>
                <a:spcBef>
                  <a:spcPts val="672"/>
                </a:spcBef>
              </a:pPr>
              <a:r>
                <a:rPr lang="en-US" sz="1100" b="1" i="0">
                  <a:solidFill>
                    <a:schemeClr val="accent1"/>
                  </a:solidFill>
                  <a:latin typeface="Calibri"/>
                  <a:cs typeface="Calibri"/>
                </a:rPr>
                <a:t>Character </a:t>
              </a:r>
              <a:r>
                <a:rPr lang="en-US" sz="1100" b="0" i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Development</a:t>
              </a:r>
            </a:p>
          </p:txBody>
        </p:sp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D60FF645-3CFB-01EE-4754-08E4F9A9423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4609" y="6031517"/>
              <a:ext cx="1553607" cy="12004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577368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tner Talk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>
            <a:extLst>
              <a:ext uri="{FF2B5EF4-FFF2-40B4-BE49-F238E27FC236}">
                <a16:creationId xmlns:a16="http://schemas.microsoft.com/office/drawing/2014/main" id="{62B0183D-3717-4630-1747-83E501B19E03}"/>
              </a:ext>
            </a:extLst>
          </p:cNvPr>
          <p:cNvSpPr/>
          <p:nvPr userDrawn="1"/>
        </p:nvSpPr>
        <p:spPr>
          <a:xfrm>
            <a:off x="1950028" y="5916898"/>
            <a:ext cx="7034859" cy="941103"/>
          </a:xfrm>
          <a:custGeom>
            <a:avLst/>
            <a:gdLst>
              <a:gd name="connsiteX0" fmla="*/ 2238328 w 7034859"/>
              <a:gd name="connsiteY0" fmla="*/ 227 h 941103"/>
              <a:gd name="connsiteX1" fmla="*/ 3682650 w 7034859"/>
              <a:gd name="connsiteY1" fmla="*/ 355175 h 941103"/>
              <a:gd name="connsiteX2" fmla="*/ 5962360 w 7034859"/>
              <a:gd name="connsiteY2" fmla="*/ 577474 h 941103"/>
              <a:gd name="connsiteX3" fmla="*/ 7022631 w 7034859"/>
              <a:gd name="connsiteY3" fmla="*/ 938927 h 941103"/>
              <a:gd name="connsiteX4" fmla="*/ 7034859 w 7034859"/>
              <a:gd name="connsiteY4" fmla="*/ 941103 h 941103"/>
              <a:gd name="connsiteX5" fmla="*/ 16753 w 7034859"/>
              <a:gd name="connsiteY5" fmla="*/ 941103 h 941103"/>
              <a:gd name="connsiteX6" fmla="*/ 0 w 7034859"/>
              <a:gd name="connsiteY6" fmla="*/ 936033 h 941103"/>
              <a:gd name="connsiteX7" fmla="*/ 2027668 w 7034859"/>
              <a:gd name="connsiteY7" fmla="*/ 19702 h 941103"/>
              <a:gd name="connsiteX8" fmla="*/ 2238328 w 7034859"/>
              <a:gd name="connsiteY8" fmla="*/ 227 h 941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34859" h="941103">
                <a:moveTo>
                  <a:pt x="2238328" y="227"/>
                </a:moveTo>
                <a:cubicBezTo>
                  <a:pt x="2689888" y="-8296"/>
                  <a:pt x="2900293" y="225155"/>
                  <a:pt x="3682650" y="355175"/>
                </a:cubicBezTo>
                <a:cubicBezTo>
                  <a:pt x="4405301" y="456369"/>
                  <a:pt x="5239711" y="171481"/>
                  <a:pt x="5962360" y="577474"/>
                </a:cubicBezTo>
                <a:cubicBezTo>
                  <a:pt x="6424263" y="793374"/>
                  <a:pt x="6810759" y="898148"/>
                  <a:pt x="7022631" y="938927"/>
                </a:cubicBezTo>
                <a:lnTo>
                  <a:pt x="7034859" y="941103"/>
                </a:lnTo>
                <a:lnTo>
                  <a:pt x="16753" y="941103"/>
                </a:lnTo>
                <a:lnTo>
                  <a:pt x="0" y="936033"/>
                </a:lnTo>
                <a:cubicBezTo>
                  <a:pt x="889545" y="439970"/>
                  <a:pt x="1413893" y="116512"/>
                  <a:pt x="2027668" y="19702"/>
                </a:cubicBezTo>
                <a:cubicBezTo>
                  <a:pt x="2104390" y="7601"/>
                  <a:pt x="2173820" y="1445"/>
                  <a:pt x="2238328" y="227"/>
                </a:cubicBezTo>
                <a:close/>
              </a:path>
            </a:pathLst>
          </a:custGeom>
          <a:solidFill>
            <a:srgbClr val="FFEB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8176" y="-268075"/>
            <a:ext cx="2533179" cy="25872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1C266C0-F79A-09AF-E1DC-C4EAC2B9FB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-7615" t="25205" b="-7389"/>
          <a:stretch/>
        </p:blipFill>
        <p:spPr>
          <a:xfrm rot="10800000">
            <a:off x="5991500" y="4745649"/>
            <a:ext cx="2685140" cy="211922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F752FA2-2F19-8CA3-1D8A-1880DBEC9C31}"/>
              </a:ext>
            </a:extLst>
          </p:cNvPr>
          <p:cNvSpPr txBox="1"/>
          <p:nvPr userDrawn="1"/>
        </p:nvSpPr>
        <p:spPr>
          <a:xfrm>
            <a:off x="325712" y="351137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Partner Talk</a:t>
            </a:r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3F2F8225-EEBF-D956-740E-DCC20AA3F9E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>
                <a:solidFill>
                  <a:srgbClr val="000000"/>
                </a:solidFill>
                <a:latin typeface="Edu QLD Beginner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EC60409-56F7-6C60-40F8-8815233D2D48}"/>
              </a:ext>
            </a:extLst>
          </p:cNvPr>
          <p:cNvGrpSpPr/>
          <p:nvPr userDrawn="1"/>
        </p:nvGrpSpPr>
        <p:grpSpPr>
          <a:xfrm>
            <a:off x="174609" y="6031517"/>
            <a:ext cx="1672479" cy="1200411"/>
            <a:chOff x="174609" y="6031517"/>
            <a:chExt cx="1672479" cy="1200411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0005588-EFEC-4FF1-5C05-E2D9027AB5BC}"/>
                </a:ext>
              </a:extLst>
            </p:cNvPr>
            <p:cNvSpPr txBox="1"/>
            <p:nvPr userDrawn="1"/>
          </p:nvSpPr>
          <p:spPr>
            <a:xfrm>
              <a:off x="177895" y="6384855"/>
              <a:ext cx="1669193" cy="3979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>
                <a:spcBef>
                  <a:spcPts val="672"/>
                </a:spcBef>
              </a:pPr>
              <a:r>
                <a:rPr lang="en-US" sz="1100" b="1" i="0">
                  <a:solidFill>
                    <a:schemeClr val="accent1"/>
                  </a:solidFill>
                  <a:latin typeface="Calibri"/>
                  <a:cs typeface="Calibri"/>
                </a:rPr>
                <a:t>Character </a:t>
              </a:r>
              <a:r>
                <a:rPr lang="en-US" sz="1100" b="0" i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Development</a:t>
              </a:r>
            </a:p>
          </p:txBody>
        </p:sp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7124EEDE-B0F7-59BA-DFF2-46F609833C0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4609" y="6031517"/>
              <a:ext cx="1553607" cy="12004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679856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ole Play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48BE4692-15BE-9AC6-A0B2-AC0385852320}"/>
              </a:ext>
            </a:extLst>
          </p:cNvPr>
          <p:cNvSpPr/>
          <p:nvPr userDrawn="1"/>
        </p:nvSpPr>
        <p:spPr>
          <a:xfrm rot="16200000" flipH="1">
            <a:off x="5094141" y="2540606"/>
            <a:ext cx="6597678" cy="1516464"/>
          </a:xfrm>
          <a:custGeom>
            <a:avLst/>
            <a:gdLst>
              <a:gd name="connsiteX0" fmla="*/ 0 w 6597678"/>
              <a:gd name="connsiteY0" fmla="*/ 468471 h 1516464"/>
              <a:gd name="connsiteX1" fmla="*/ 0 w 6597678"/>
              <a:gd name="connsiteY1" fmla="*/ 1516464 h 1516464"/>
              <a:gd name="connsiteX2" fmla="*/ 1 w 6597678"/>
              <a:gd name="connsiteY2" fmla="*/ 1516464 h 1516464"/>
              <a:gd name="connsiteX3" fmla="*/ 1 w 6597678"/>
              <a:gd name="connsiteY3" fmla="*/ 1509252 h 1516464"/>
              <a:gd name="connsiteX4" fmla="*/ 6597678 w 6597678"/>
              <a:gd name="connsiteY4" fmla="*/ 1509251 h 1516464"/>
              <a:gd name="connsiteX5" fmla="*/ 6544309 w 6597678"/>
              <a:gd name="connsiteY5" fmla="*/ 1460168 h 1516464"/>
              <a:gd name="connsiteX6" fmla="*/ 5900313 w 6597678"/>
              <a:gd name="connsiteY6" fmla="*/ 954271 h 1516464"/>
              <a:gd name="connsiteX7" fmla="*/ 3752683 w 6597678"/>
              <a:gd name="connsiteY7" fmla="*/ 71574 h 1516464"/>
              <a:gd name="connsiteX8" fmla="*/ 2097700 w 6597678"/>
              <a:gd name="connsiteY8" fmla="*/ 172981 h 1516464"/>
              <a:gd name="connsiteX9" fmla="*/ 168322 w 6597678"/>
              <a:gd name="connsiteY9" fmla="*/ 452286 h 1516464"/>
              <a:gd name="connsiteX10" fmla="*/ 0 w 6597678"/>
              <a:gd name="connsiteY10" fmla="*/ 468471 h 1516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597678" h="1516464">
                <a:moveTo>
                  <a:pt x="0" y="468471"/>
                </a:moveTo>
                <a:lnTo>
                  <a:pt x="0" y="1516464"/>
                </a:lnTo>
                <a:lnTo>
                  <a:pt x="1" y="1516464"/>
                </a:lnTo>
                <a:lnTo>
                  <a:pt x="1" y="1509252"/>
                </a:lnTo>
                <a:lnTo>
                  <a:pt x="6597678" y="1509251"/>
                </a:lnTo>
                <a:lnTo>
                  <a:pt x="6544309" y="1460168"/>
                </a:lnTo>
                <a:cubicBezTo>
                  <a:pt x="6380205" y="1287646"/>
                  <a:pt x="6342506" y="1105401"/>
                  <a:pt x="5900313" y="954271"/>
                </a:cubicBezTo>
                <a:cubicBezTo>
                  <a:pt x="4435983" y="629560"/>
                  <a:pt x="4312773" y="213408"/>
                  <a:pt x="3752683" y="71574"/>
                </a:cubicBezTo>
                <a:cubicBezTo>
                  <a:pt x="2858561" y="-77023"/>
                  <a:pt x="2712081" y="29912"/>
                  <a:pt x="2097700" y="172981"/>
                </a:cubicBezTo>
                <a:cubicBezTo>
                  <a:pt x="1176214" y="387565"/>
                  <a:pt x="1017931" y="372726"/>
                  <a:pt x="168322" y="452286"/>
                </a:cubicBezTo>
                <a:lnTo>
                  <a:pt x="0" y="468471"/>
                </a:lnTo>
                <a:close/>
              </a:path>
            </a:pathLst>
          </a:custGeom>
          <a:solidFill>
            <a:srgbClr val="EAC1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7168" y="-268075"/>
            <a:ext cx="1815426" cy="2587275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D0AD5734-5B1D-248F-8963-0A18D154F28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 flipH="1" flipV="1">
            <a:off x="6802420" y="3890418"/>
            <a:ext cx="3290534" cy="169834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6D3D6A0-0827-CBF4-29AF-16A7F3CD86CA}"/>
              </a:ext>
            </a:extLst>
          </p:cNvPr>
          <p:cNvSpPr txBox="1"/>
          <p:nvPr userDrawn="1"/>
        </p:nvSpPr>
        <p:spPr>
          <a:xfrm>
            <a:off x="325712" y="351137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Role Play</a:t>
            </a:r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6BF2D667-DD23-70C1-670D-F3056597EC5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>
                <a:solidFill>
                  <a:srgbClr val="000000"/>
                </a:solidFill>
                <a:latin typeface="Edu QLD Beginner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EF4A83B-42B5-BA56-FF31-891E38FA5EC7}"/>
              </a:ext>
            </a:extLst>
          </p:cNvPr>
          <p:cNvGrpSpPr/>
          <p:nvPr userDrawn="1"/>
        </p:nvGrpSpPr>
        <p:grpSpPr>
          <a:xfrm>
            <a:off x="174609" y="6031517"/>
            <a:ext cx="1672479" cy="1200411"/>
            <a:chOff x="174609" y="6031517"/>
            <a:chExt cx="1672479" cy="1200411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CCAB549-115B-9609-D1CE-96E1C06F99C2}"/>
                </a:ext>
              </a:extLst>
            </p:cNvPr>
            <p:cNvSpPr txBox="1"/>
            <p:nvPr userDrawn="1"/>
          </p:nvSpPr>
          <p:spPr>
            <a:xfrm>
              <a:off x="177895" y="6384855"/>
              <a:ext cx="1669193" cy="3979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>
                <a:spcBef>
                  <a:spcPts val="672"/>
                </a:spcBef>
              </a:pPr>
              <a:r>
                <a:rPr lang="en-US" sz="1100" b="1" i="0">
                  <a:solidFill>
                    <a:schemeClr val="accent1"/>
                  </a:solidFill>
                  <a:latin typeface="Calibri"/>
                  <a:cs typeface="Calibri"/>
                </a:rPr>
                <a:t>Character </a:t>
              </a:r>
              <a:r>
                <a:rPr lang="en-US" sz="1100" b="0" i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Development</a:t>
              </a:r>
            </a:p>
          </p:txBody>
        </p:sp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21391B85-B06D-66A7-1AF1-36BB6E7EE31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74609" y="6031517"/>
              <a:ext cx="1553607" cy="12004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641159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ipbook Cov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FCCFA06-A578-B348-4EB2-5E3901EBC0B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36513" y="1788143"/>
            <a:ext cx="9180513" cy="4950113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front cover picture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0CFA5B6-37D3-510B-EEEA-973517EBDA72}"/>
              </a:ext>
            </a:extLst>
          </p:cNvPr>
          <p:cNvCxnSpPr>
            <a:cxnSpLocks/>
          </p:cNvCxnSpPr>
          <p:nvPr userDrawn="1"/>
        </p:nvCxnSpPr>
        <p:spPr>
          <a:xfrm>
            <a:off x="-36434" y="1724249"/>
            <a:ext cx="9180434" cy="0"/>
          </a:xfrm>
          <a:prstGeom prst="line">
            <a:avLst/>
          </a:prstGeom>
          <a:ln w="127000" cmpd="sng">
            <a:solidFill>
              <a:schemeClr val="bg1">
                <a:alpha val="71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D571643-3ED5-66BA-8418-42B7AD79B9A7}"/>
              </a:ext>
            </a:extLst>
          </p:cNvPr>
          <p:cNvCxnSpPr>
            <a:cxnSpLocks/>
          </p:cNvCxnSpPr>
          <p:nvPr userDrawn="1"/>
        </p:nvCxnSpPr>
        <p:spPr>
          <a:xfrm>
            <a:off x="-36434" y="6795967"/>
            <a:ext cx="9180434" cy="0"/>
          </a:xfrm>
          <a:prstGeom prst="line">
            <a:avLst/>
          </a:prstGeom>
          <a:ln w="127000" cmpd="sng">
            <a:solidFill>
              <a:schemeClr val="bg1">
                <a:alpha val="71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 Placeholder 20">
            <a:extLst>
              <a:ext uri="{FF2B5EF4-FFF2-40B4-BE49-F238E27FC236}">
                <a16:creationId xmlns:a16="http://schemas.microsoft.com/office/drawing/2014/main" id="{38ECAD06-BDDA-8A8F-7A47-D9E024A6CD1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-20625" y="1660355"/>
            <a:ext cx="205276" cy="5365919"/>
          </a:xfrm>
          <a:gradFill>
            <a:gsLst>
              <a:gs pos="62000">
                <a:schemeClr val="tx1">
                  <a:alpha val="40023"/>
                </a:schemeClr>
              </a:gs>
              <a:gs pos="0">
                <a:schemeClr val="bg1">
                  <a:alpha val="0"/>
                </a:schemeClr>
              </a:gs>
            </a:gsLst>
            <a:lin ang="0" scaled="0"/>
          </a:gradFill>
        </p:spPr>
        <p:txBody>
          <a:bodyPr/>
          <a:lstStyle>
            <a:lvl2pPr marL="457200" indent="0">
              <a:buNone/>
              <a:defRPr/>
            </a:lvl2pPr>
          </a:lstStyle>
          <a:p>
            <a:pPr lvl="1"/>
            <a:r>
              <a:rPr lang="en-US"/>
              <a:t>  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FEBDCE2E-C476-5181-540F-75079054AC4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6572" y="336851"/>
            <a:ext cx="8522788" cy="935037"/>
          </a:xfrm>
          <a:effectLst>
            <a:outerShdw dist="12700" dir="5400000" algn="t" rotWithShape="0">
              <a:prstClr val="black">
                <a:alpha val="40000"/>
              </a:prstClr>
            </a:outerShdw>
          </a:effectLst>
        </p:spPr>
        <p:txBody>
          <a:bodyPr>
            <a:noAutofit/>
            <a:sp3d extrusionH="82550">
              <a:bevelT w="38100" h="38100" prst="slope"/>
              <a:extrusionClr>
                <a:schemeClr val="tx1"/>
              </a:extrusionClr>
            </a:sp3d>
          </a:bodyPr>
          <a:lstStyle>
            <a:lvl1pPr marL="0" indent="0" algn="ctr">
              <a:buNone/>
              <a:defRPr sz="4400" b="0" i="0">
                <a:solidFill>
                  <a:srgbClr val="000000"/>
                </a:solidFill>
                <a:latin typeface="Copperplate" panose="02000504000000020004" pitchFamily="2" charset="77"/>
              </a:defRPr>
            </a:lvl1pPr>
          </a:lstStyle>
          <a:p>
            <a:pPr lvl="0"/>
            <a:r>
              <a:rPr lang="en-GB"/>
              <a:t>INSERT BOOK TITLE HERE</a:t>
            </a:r>
            <a:endParaRPr lang="en-US"/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B6A1D7C6-C576-59C2-B3E5-70626C1B439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76325" y="1032846"/>
            <a:ext cx="7112969" cy="328910"/>
          </a:xfrm>
        </p:spPr>
        <p:txBody>
          <a:bodyPr>
            <a:noAutofit/>
          </a:bodyPr>
          <a:lstStyle>
            <a:lvl1pPr marL="0" indent="0" algn="ctr">
              <a:buNone/>
              <a:defRPr sz="2000" b="0" i="0">
                <a:solidFill>
                  <a:schemeClr val="accent1"/>
                </a:solidFill>
                <a:latin typeface="American Typewriter" panose="02090604020004020304" pitchFamily="18" charset="77"/>
              </a:defRPr>
            </a:lvl1pPr>
          </a:lstStyle>
          <a:p>
            <a:pPr lvl="0"/>
            <a:r>
              <a:rPr lang="en-GB"/>
              <a:t>Insert Author name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9952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white surface with black dots&#10;&#10;Description automatically generated">
            <a:extLst>
              <a:ext uri="{FF2B5EF4-FFF2-40B4-BE49-F238E27FC236}">
                <a16:creationId xmlns:a16="http://schemas.microsoft.com/office/drawing/2014/main" id="{2D71EB40-9AB3-32C6-4AEA-D78982EC20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1" cy="685800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10398C-8441-67E1-14E0-E13F9C844E5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0" y="4700336"/>
            <a:ext cx="9144000" cy="2157663"/>
          </a:xfrm>
        </p:spPr>
        <p:txBody>
          <a:bodyPr lIns="576000" tIns="576000" rIns="576000" bIns="576000" anchor="ctr">
            <a:normAutofit/>
          </a:bodyPr>
          <a:lstStyle>
            <a:lvl1pPr>
              <a:defRPr sz="4800">
                <a:solidFill>
                  <a:srgbClr val="000000"/>
                </a:solidFill>
                <a:latin typeface="Edu QLD Beginner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60155144-3925-92AF-5192-29B972A4628D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0" y="0"/>
            <a:ext cx="9144000" cy="4700335"/>
          </a:xfrm>
        </p:spPr>
        <p:txBody>
          <a:bodyPr/>
          <a:lstStyle/>
          <a:p>
            <a:r>
              <a:rPr lang="en-US"/>
              <a:t>Click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2627144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cabulary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699211AB-B620-B046-FD8A-E59A15DFD78A}"/>
              </a:ext>
            </a:extLst>
          </p:cNvPr>
          <p:cNvSpPr/>
          <p:nvPr userDrawn="1"/>
        </p:nvSpPr>
        <p:spPr>
          <a:xfrm rot="5400000" flipH="1" flipV="1">
            <a:off x="4946469" y="2657019"/>
            <a:ext cx="6621380" cy="1793344"/>
          </a:xfrm>
          <a:custGeom>
            <a:avLst/>
            <a:gdLst>
              <a:gd name="connsiteX0" fmla="*/ 6621380 w 6621380"/>
              <a:gd name="connsiteY0" fmla="*/ 1793344 h 1793344"/>
              <a:gd name="connsiteX1" fmla="*/ 6432 w 6621380"/>
              <a:gd name="connsiteY1" fmla="*/ 1793344 h 1793344"/>
              <a:gd name="connsiteX2" fmla="*/ 6790 w 6621380"/>
              <a:gd name="connsiteY2" fmla="*/ 1740597 h 1793344"/>
              <a:gd name="connsiteX3" fmla="*/ 2645 w 6621380"/>
              <a:gd name="connsiteY3" fmla="*/ 22448 h 1793344"/>
              <a:gd name="connsiteX4" fmla="*/ 2121753 w 6621380"/>
              <a:gd name="connsiteY4" fmla="*/ 457396 h 1793344"/>
              <a:gd name="connsiteX5" fmla="*/ 3837695 w 6621380"/>
              <a:gd name="connsiteY5" fmla="*/ 1067192 h 1793344"/>
              <a:gd name="connsiteX6" fmla="*/ 5924365 w 6621380"/>
              <a:gd name="connsiteY6" fmla="*/ 1238689 h 1793344"/>
              <a:gd name="connsiteX7" fmla="*/ 6568362 w 6621380"/>
              <a:gd name="connsiteY7" fmla="*/ 1744584 h 1793344"/>
              <a:gd name="connsiteX8" fmla="*/ 6621380 w 6621380"/>
              <a:gd name="connsiteY8" fmla="*/ 1793344 h 179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621380" h="1793344">
                <a:moveTo>
                  <a:pt x="6621380" y="1793344"/>
                </a:moveTo>
                <a:lnTo>
                  <a:pt x="6432" y="1793344"/>
                </a:lnTo>
                <a:lnTo>
                  <a:pt x="6790" y="1740597"/>
                </a:lnTo>
                <a:cubicBezTo>
                  <a:pt x="7826" y="1390054"/>
                  <a:pt x="-5488" y="331568"/>
                  <a:pt x="2645" y="22448"/>
                </a:cubicBezTo>
                <a:cubicBezTo>
                  <a:pt x="1014110" y="-77377"/>
                  <a:pt x="1472418" y="171515"/>
                  <a:pt x="2121753" y="457396"/>
                </a:cubicBezTo>
                <a:cubicBezTo>
                  <a:pt x="2728060" y="724334"/>
                  <a:pt x="2943573" y="918596"/>
                  <a:pt x="3837695" y="1067192"/>
                </a:cubicBezTo>
                <a:cubicBezTo>
                  <a:pt x="4397785" y="1209026"/>
                  <a:pt x="4460036" y="913976"/>
                  <a:pt x="5924365" y="1238689"/>
                </a:cubicBezTo>
                <a:cubicBezTo>
                  <a:pt x="6366559" y="1389818"/>
                  <a:pt x="6404258" y="1572062"/>
                  <a:pt x="6568362" y="1744584"/>
                </a:cubicBezTo>
                <a:lnTo>
                  <a:pt x="6621380" y="1793344"/>
                </a:lnTo>
                <a:close/>
              </a:path>
            </a:pathLst>
          </a:custGeom>
          <a:solidFill>
            <a:srgbClr val="FFEA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9655" y="-268075"/>
            <a:ext cx="2326703" cy="25872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302C88A-0EC0-EBC1-9A01-53DEF8D863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29810" t="-1" b="-7389"/>
          <a:stretch/>
        </p:blipFill>
        <p:spPr>
          <a:xfrm rot="10800000">
            <a:off x="7402676" y="3262345"/>
            <a:ext cx="1751338" cy="276917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60C35A7-9038-9DD6-18FB-5D65ECAD0461}"/>
              </a:ext>
            </a:extLst>
          </p:cNvPr>
          <p:cNvSpPr txBox="1"/>
          <p:nvPr userDrawn="1"/>
        </p:nvSpPr>
        <p:spPr>
          <a:xfrm>
            <a:off x="325712" y="351137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Vocabulary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FBCBF4A-2CEE-A304-F3F3-812F04F34178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92F65849-D975-E82B-CDB7-F2A318F34DD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>
                <a:solidFill>
                  <a:srgbClr val="000000"/>
                </a:solidFill>
                <a:latin typeface="Edu QLD Beginner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331CFE3-84F7-FF0F-7D55-4135716361EA}"/>
              </a:ext>
            </a:extLst>
          </p:cNvPr>
          <p:cNvGrpSpPr/>
          <p:nvPr userDrawn="1"/>
        </p:nvGrpSpPr>
        <p:grpSpPr>
          <a:xfrm>
            <a:off x="174609" y="6031517"/>
            <a:ext cx="1672479" cy="1200411"/>
            <a:chOff x="174609" y="6031517"/>
            <a:chExt cx="1672479" cy="1200411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FD592B1-950E-2A76-44DA-377F59FA8E66}"/>
                </a:ext>
              </a:extLst>
            </p:cNvPr>
            <p:cNvSpPr txBox="1"/>
            <p:nvPr userDrawn="1"/>
          </p:nvSpPr>
          <p:spPr>
            <a:xfrm>
              <a:off x="177895" y="6384855"/>
              <a:ext cx="1669193" cy="3979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>
                <a:spcBef>
                  <a:spcPts val="672"/>
                </a:spcBef>
              </a:pPr>
              <a:r>
                <a:rPr lang="en-US" sz="1100" b="1" i="0">
                  <a:solidFill>
                    <a:schemeClr val="accent1"/>
                  </a:solidFill>
                  <a:latin typeface="Calibri"/>
                  <a:cs typeface="Calibri"/>
                </a:rPr>
                <a:t>Character </a:t>
              </a:r>
              <a:r>
                <a:rPr lang="en-US" sz="1100" b="0" i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Development</a:t>
              </a:r>
            </a:p>
          </p:txBody>
        </p:sp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9209F199-27FF-45E2-6D24-B3A102E5DB5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4609" y="6031517"/>
              <a:ext cx="1553607" cy="12004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568479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FU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>
            <a:extLst>
              <a:ext uri="{FF2B5EF4-FFF2-40B4-BE49-F238E27FC236}">
                <a16:creationId xmlns:a16="http://schemas.microsoft.com/office/drawing/2014/main" id="{A9863587-F78D-8BD8-3ACA-F8DADC9BBA66}"/>
              </a:ext>
            </a:extLst>
          </p:cNvPr>
          <p:cNvSpPr/>
          <p:nvPr userDrawn="1"/>
        </p:nvSpPr>
        <p:spPr>
          <a:xfrm>
            <a:off x="1950028" y="5916898"/>
            <a:ext cx="7034859" cy="941103"/>
          </a:xfrm>
          <a:custGeom>
            <a:avLst/>
            <a:gdLst>
              <a:gd name="connsiteX0" fmla="*/ 2238328 w 7034859"/>
              <a:gd name="connsiteY0" fmla="*/ 227 h 941103"/>
              <a:gd name="connsiteX1" fmla="*/ 3682650 w 7034859"/>
              <a:gd name="connsiteY1" fmla="*/ 355175 h 941103"/>
              <a:gd name="connsiteX2" fmla="*/ 5962360 w 7034859"/>
              <a:gd name="connsiteY2" fmla="*/ 577474 h 941103"/>
              <a:gd name="connsiteX3" fmla="*/ 7022631 w 7034859"/>
              <a:gd name="connsiteY3" fmla="*/ 938927 h 941103"/>
              <a:gd name="connsiteX4" fmla="*/ 7034859 w 7034859"/>
              <a:gd name="connsiteY4" fmla="*/ 941103 h 941103"/>
              <a:gd name="connsiteX5" fmla="*/ 16753 w 7034859"/>
              <a:gd name="connsiteY5" fmla="*/ 941103 h 941103"/>
              <a:gd name="connsiteX6" fmla="*/ 0 w 7034859"/>
              <a:gd name="connsiteY6" fmla="*/ 936033 h 941103"/>
              <a:gd name="connsiteX7" fmla="*/ 2027668 w 7034859"/>
              <a:gd name="connsiteY7" fmla="*/ 19702 h 941103"/>
              <a:gd name="connsiteX8" fmla="*/ 2238328 w 7034859"/>
              <a:gd name="connsiteY8" fmla="*/ 227 h 941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34859" h="941103">
                <a:moveTo>
                  <a:pt x="2238328" y="227"/>
                </a:moveTo>
                <a:cubicBezTo>
                  <a:pt x="2689888" y="-8296"/>
                  <a:pt x="2900293" y="225155"/>
                  <a:pt x="3682650" y="355175"/>
                </a:cubicBezTo>
                <a:cubicBezTo>
                  <a:pt x="4405301" y="456369"/>
                  <a:pt x="5239711" y="171481"/>
                  <a:pt x="5962360" y="577474"/>
                </a:cubicBezTo>
                <a:cubicBezTo>
                  <a:pt x="6424263" y="793374"/>
                  <a:pt x="6810759" y="898148"/>
                  <a:pt x="7022631" y="938927"/>
                </a:cubicBezTo>
                <a:lnTo>
                  <a:pt x="7034859" y="941103"/>
                </a:lnTo>
                <a:lnTo>
                  <a:pt x="16753" y="941103"/>
                </a:lnTo>
                <a:lnTo>
                  <a:pt x="0" y="936033"/>
                </a:lnTo>
                <a:cubicBezTo>
                  <a:pt x="889545" y="439970"/>
                  <a:pt x="1413893" y="116512"/>
                  <a:pt x="2027668" y="19702"/>
                </a:cubicBezTo>
                <a:cubicBezTo>
                  <a:pt x="2104390" y="7601"/>
                  <a:pt x="2173820" y="1445"/>
                  <a:pt x="2238328" y="227"/>
                </a:cubicBezTo>
                <a:close/>
              </a:path>
            </a:pathLst>
          </a:custGeom>
          <a:solidFill>
            <a:srgbClr val="EAC1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2823" y="-258243"/>
            <a:ext cx="935343" cy="25872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4180F21-5745-6579-1324-3C7A52CE82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9191" t="1" r="19539" b="45741"/>
          <a:stretch/>
        </p:blipFill>
        <p:spPr>
          <a:xfrm rot="5400000">
            <a:off x="3245900" y="4896095"/>
            <a:ext cx="2032000" cy="1901686"/>
          </a:xfrm>
          <a:prstGeom prst="rect">
            <a:avLst/>
          </a:prstGeom>
        </p:spPr>
      </p:pic>
      <p:sp>
        <p:nvSpPr>
          <p:cNvPr id="10" name="Text Placeholder 21">
            <a:extLst>
              <a:ext uri="{FF2B5EF4-FFF2-40B4-BE49-F238E27FC236}">
                <a16:creationId xmlns:a16="http://schemas.microsoft.com/office/drawing/2014/main" id="{FF05299F-6AA0-B0AD-6CB0-390A8FF060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32175" y="357278"/>
            <a:ext cx="2053695" cy="536575"/>
          </a:xfrm>
        </p:spPr>
        <p:txBody>
          <a:bodyPr/>
          <a:lstStyle>
            <a:lvl1pPr>
              <a:defRPr sz="3600" b="1" i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l">
              <a:spcBef>
                <a:spcPts val="672"/>
              </a:spcBef>
            </a:pPr>
            <a:r>
              <a:rPr lang="en-US"/>
              <a:t>Add Text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6632983-ED5B-7547-9FC8-B776AC78767E}"/>
              </a:ext>
            </a:extLst>
          </p:cNvPr>
          <p:cNvSpPr txBox="1"/>
          <p:nvPr userDrawn="1"/>
        </p:nvSpPr>
        <p:spPr>
          <a:xfrm>
            <a:off x="4188542" y="668594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US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03A4515-9A6A-1929-8026-91FBD0132661}"/>
              </a:ext>
            </a:extLst>
          </p:cNvPr>
          <p:cNvSpPr txBox="1"/>
          <p:nvPr userDrawn="1"/>
        </p:nvSpPr>
        <p:spPr>
          <a:xfrm>
            <a:off x="325712" y="351137"/>
            <a:ext cx="1166204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CFU:</a:t>
            </a:r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3A9FC4B1-0841-67B8-07C4-01790B41F41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>
                <a:solidFill>
                  <a:srgbClr val="000000"/>
                </a:solidFill>
                <a:latin typeface="Edu QLD Beginner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982515C-9B4D-72E4-3955-38BE226577E9}"/>
              </a:ext>
            </a:extLst>
          </p:cNvPr>
          <p:cNvGrpSpPr/>
          <p:nvPr userDrawn="1"/>
        </p:nvGrpSpPr>
        <p:grpSpPr>
          <a:xfrm>
            <a:off x="174609" y="6031517"/>
            <a:ext cx="1672479" cy="1200411"/>
            <a:chOff x="174609" y="6031517"/>
            <a:chExt cx="1672479" cy="1200411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7D07F3F-34FD-0F43-6B1F-1BF143810A05}"/>
                </a:ext>
              </a:extLst>
            </p:cNvPr>
            <p:cNvSpPr txBox="1"/>
            <p:nvPr userDrawn="1"/>
          </p:nvSpPr>
          <p:spPr>
            <a:xfrm>
              <a:off x="177895" y="6384855"/>
              <a:ext cx="1669193" cy="3979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>
                <a:spcBef>
                  <a:spcPts val="672"/>
                </a:spcBef>
              </a:pPr>
              <a:r>
                <a:rPr lang="en-US" sz="1100" b="1" i="0">
                  <a:solidFill>
                    <a:schemeClr val="accent1"/>
                  </a:solidFill>
                  <a:latin typeface="Calibri"/>
                  <a:cs typeface="Calibri"/>
                </a:rPr>
                <a:t>Character </a:t>
              </a:r>
              <a:r>
                <a:rPr lang="en-US" sz="1100" b="0" i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Development</a:t>
              </a:r>
            </a:p>
          </p:txBody>
        </p:sp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951D415D-7274-0441-149A-707981CB57D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4609" y="6031517"/>
              <a:ext cx="1553607" cy="12004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441774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vise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FFA6D9B9-583C-0D6F-9624-897A57A85EC7}"/>
              </a:ext>
            </a:extLst>
          </p:cNvPr>
          <p:cNvSpPr/>
          <p:nvPr userDrawn="1"/>
        </p:nvSpPr>
        <p:spPr>
          <a:xfrm rot="16200000" flipH="1">
            <a:off x="5094141" y="2540606"/>
            <a:ext cx="6597678" cy="1516464"/>
          </a:xfrm>
          <a:custGeom>
            <a:avLst/>
            <a:gdLst>
              <a:gd name="connsiteX0" fmla="*/ 0 w 6597678"/>
              <a:gd name="connsiteY0" fmla="*/ 468471 h 1516464"/>
              <a:gd name="connsiteX1" fmla="*/ 0 w 6597678"/>
              <a:gd name="connsiteY1" fmla="*/ 1516464 h 1516464"/>
              <a:gd name="connsiteX2" fmla="*/ 1 w 6597678"/>
              <a:gd name="connsiteY2" fmla="*/ 1516464 h 1516464"/>
              <a:gd name="connsiteX3" fmla="*/ 1 w 6597678"/>
              <a:gd name="connsiteY3" fmla="*/ 1509252 h 1516464"/>
              <a:gd name="connsiteX4" fmla="*/ 6597678 w 6597678"/>
              <a:gd name="connsiteY4" fmla="*/ 1509251 h 1516464"/>
              <a:gd name="connsiteX5" fmla="*/ 6544309 w 6597678"/>
              <a:gd name="connsiteY5" fmla="*/ 1460168 h 1516464"/>
              <a:gd name="connsiteX6" fmla="*/ 5900313 w 6597678"/>
              <a:gd name="connsiteY6" fmla="*/ 954271 h 1516464"/>
              <a:gd name="connsiteX7" fmla="*/ 3752683 w 6597678"/>
              <a:gd name="connsiteY7" fmla="*/ 71574 h 1516464"/>
              <a:gd name="connsiteX8" fmla="*/ 2097700 w 6597678"/>
              <a:gd name="connsiteY8" fmla="*/ 172981 h 1516464"/>
              <a:gd name="connsiteX9" fmla="*/ 168322 w 6597678"/>
              <a:gd name="connsiteY9" fmla="*/ 452286 h 1516464"/>
              <a:gd name="connsiteX10" fmla="*/ 0 w 6597678"/>
              <a:gd name="connsiteY10" fmla="*/ 468471 h 1516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597678" h="1516464">
                <a:moveTo>
                  <a:pt x="0" y="468471"/>
                </a:moveTo>
                <a:lnTo>
                  <a:pt x="0" y="1516464"/>
                </a:lnTo>
                <a:lnTo>
                  <a:pt x="1" y="1516464"/>
                </a:lnTo>
                <a:lnTo>
                  <a:pt x="1" y="1509252"/>
                </a:lnTo>
                <a:lnTo>
                  <a:pt x="6597678" y="1509251"/>
                </a:lnTo>
                <a:lnTo>
                  <a:pt x="6544309" y="1460168"/>
                </a:lnTo>
                <a:cubicBezTo>
                  <a:pt x="6380205" y="1287646"/>
                  <a:pt x="6342506" y="1105401"/>
                  <a:pt x="5900313" y="954271"/>
                </a:cubicBezTo>
                <a:cubicBezTo>
                  <a:pt x="4435983" y="629560"/>
                  <a:pt x="4312773" y="213408"/>
                  <a:pt x="3752683" y="71574"/>
                </a:cubicBezTo>
                <a:cubicBezTo>
                  <a:pt x="2858561" y="-77023"/>
                  <a:pt x="2712081" y="29912"/>
                  <a:pt x="2097700" y="172981"/>
                </a:cubicBezTo>
                <a:cubicBezTo>
                  <a:pt x="1176214" y="387565"/>
                  <a:pt x="1017931" y="372726"/>
                  <a:pt x="168322" y="452286"/>
                </a:cubicBezTo>
                <a:lnTo>
                  <a:pt x="0" y="468471"/>
                </a:lnTo>
                <a:close/>
              </a:path>
            </a:pathLst>
          </a:custGeom>
          <a:solidFill>
            <a:srgbClr val="C1E7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55209" y="-258243"/>
            <a:ext cx="1345772" cy="2587275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4763CF9D-D82C-F4AF-2F0C-B05914874C3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39262"/>
          <a:stretch/>
        </p:blipFill>
        <p:spPr>
          <a:xfrm>
            <a:off x="7860881" y="3415038"/>
            <a:ext cx="1279899" cy="312844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85BA3D6-C092-80EA-1821-E37E5F6446B3}"/>
              </a:ext>
            </a:extLst>
          </p:cNvPr>
          <p:cNvSpPr txBox="1"/>
          <p:nvPr userDrawn="1"/>
        </p:nvSpPr>
        <p:spPr>
          <a:xfrm>
            <a:off x="325712" y="351137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Revise</a:t>
            </a:r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78B28C5C-A47B-B984-6A85-0B9746F5F59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>
                <a:solidFill>
                  <a:srgbClr val="000000"/>
                </a:solidFill>
                <a:latin typeface="Edu QLD Beginner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170EE68-4EA5-8D39-F811-ED590480E231}"/>
              </a:ext>
            </a:extLst>
          </p:cNvPr>
          <p:cNvGrpSpPr/>
          <p:nvPr userDrawn="1"/>
        </p:nvGrpSpPr>
        <p:grpSpPr>
          <a:xfrm>
            <a:off x="174609" y="6031517"/>
            <a:ext cx="1672479" cy="1200411"/>
            <a:chOff x="174609" y="6031517"/>
            <a:chExt cx="1672479" cy="1200411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33C18D6-0CA7-41AB-2707-579EDA8A2D89}"/>
                </a:ext>
              </a:extLst>
            </p:cNvPr>
            <p:cNvSpPr txBox="1"/>
            <p:nvPr userDrawn="1"/>
          </p:nvSpPr>
          <p:spPr>
            <a:xfrm>
              <a:off x="177895" y="6384855"/>
              <a:ext cx="1669193" cy="3979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>
                <a:spcBef>
                  <a:spcPts val="672"/>
                </a:spcBef>
              </a:pPr>
              <a:r>
                <a:rPr lang="en-US" sz="1100" b="1" i="0">
                  <a:solidFill>
                    <a:schemeClr val="accent1"/>
                  </a:solidFill>
                  <a:latin typeface="Calibri"/>
                  <a:cs typeface="Calibri"/>
                </a:rPr>
                <a:t>Character </a:t>
              </a:r>
              <a:r>
                <a:rPr lang="en-US" sz="1100" b="0" i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Development</a:t>
              </a:r>
            </a:p>
          </p:txBody>
        </p:sp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B4A6135E-7952-2D2B-DA5E-2E919E97766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74609" y="6031517"/>
              <a:ext cx="1553607" cy="12004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417927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cite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 28">
            <a:extLst>
              <a:ext uri="{FF2B5EF4-FFF2-40B4-BE49-F238E27FC236}">
                <a16:creationId xmlns:a16="http://schemas.microsoft.com/office/drawing/2014/main" id="{3F15EAB0-243D-D46F-695D-B68271EB618C}"/>
              </a:ext>
            </a:extLst>
          </p:cNvPr>
          <p:cNvSpPr/>
          <p:nvPr userDrawn="1"/>
        </p:nvSpPr>
        <p:spPr>
          <a:xfrm rot="16200000" flipH="1">
            <a:off x="5094141" y="2540606"/>
            <a:ext cx="6597678" cy="1516464"/>
          </a:xfrm>
          <a:custGeom>
            <a:avLst/>
            <a:gdLst>
              <a:gd name="connsiteX0" fmla="*/ 0 w 6597678"/>
              <a:gd name="connsiteY0" fmla="*/ 468471 h 1516464"/>
              <a:gd name="connsiteX1" fmla="*/ 0 w 6597678"/>
              <a:gd name="connsiteY1" fmla="*/ 1516464 h 1516464"/>
              <a:gd name="connsiteX2" fmla="*/ 1 w 6597678"/>
              <a:gd name="connsiteY2" fmla="*/ 1516464 h 1516464"/>
              <a:gd name="connsiteX3" fmla="*/ 1 w 6597678"/>
              <a:gd name="connsiteY3" fmla="*/ 1509252 h 1516464"/>
              <a:gd name="connsiteX4" fmla="*/ 6597678 w 6597678"/>
              <a:gd name="connsiteY4" fmla="*/ 1509251 h 1516464"/>
              <a:gd name="connsiteX5" fmla="*/ 6544309 w 6597678"/>
              <a:gd name="connsiteY5" fmla="*/ 1460168 h 1516464"/>
              <a:gd name="connsiteX6" fmla="*/ 5900313 w 6597678"/>
              <a:gd name="connsiteY6" fmla="*/ 954271 h 1516464"/>
              <a:gd name="connsiteX7" fmla="*/ 3752683 w 6597678"/>
              <a:gd name="connsiteY7" fmla="*/ 71574 h 1516464"/>
              <a:gd name="connsiteX8" fmla="*/ 2097700 w 6597678"/>
              <a:gd name="connsiteY8" fmla="*/ 172981 h 1516464"/>
              <a:gd name="connsiteX9" fmla="*/ 168322 w 6597678"/>
              <a:gd name="connsiteY9" fmla="*/ 452286 h 1516464"/>
              <a:gd name="connsiteX10" fmla="*/ 0 w 6597678"/>
              <a:gd name="connsiteY10" fmla="*/ 468471 h 1516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597678" h="1516464">
                <a:moveTo>
                  <a:pt x="0" y="468471"/>
                </a:moveTo>
                <a:lnTo>
                  <a:pt x="0" y="1516464"/>
                </a:lnTo>
                <a:lnTo>
                  <a:pt x="1" y="1516464"/>
                </a:lnTo>
                <a:lnTo>
                  <a:pt x="1" y="1509252"/>
                </a:lnTo>
                <a:lnTo>
                  <a:pt x="6597678" y="1509251"/>
                </a:lnTo>
                <a:lnTo>
                  <a:pt x="6544309" y="1460168"/>
                </a:lnTo>
                <a:cubicBezTo>
                  <a:pt x="6380205" y="1287646"/>
                  <a:pt x="6342506" y="1105401"/>
                  <a:pt x="5900313" y="954271"/>
                </a:cubicBezTo>
                <a:cubicBezTo>
                  <a:pt x="4435983" y="629560"/>
                  <a:pt x="4312773" y="213408"/>
                  <a:pt x="3752683" y="71574"/>
                </a:cubicBezTo>
                <a:cubicBezTo>
                  <a:pt x="2858561" y="-77023"/>
                  <a:pt x="2712081" y="29912"/>
                  <a:pt x="2097700" y="172981"/>
                </a:cubicBezTo>
                <a:cubicBezTo>
                  <a:pt x="1176214" y="387565"/>
                  <a:pt x="1017931" y="372726"/>
                  <a:pt x="168322" y="452286"/>
                </a:cubicBezTo>
                <a:lnTo>
                  <a:pt x="0" y="468471"/>
                </a:lnTo>
                <a:close/>
              </a:path>
            </a:pathLst>
          </a:custGeom>
          <a:solidFill>
            <a:srgbClr val="EAC2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4F60BEC6-D703-2F4E-A00A-B30526DB4EA4}"/>
              </a:ext>
            </a:extLst>
          </p:cNvPr>
          <p:cNvSpPr txBox="1">
            <a:spLocks/>
          </p:cNvSpPr>
          <p:nvPr userDrawn="1"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B49D61DC-AB40-4F45-81B0-4CB3E62A074F}"/>
              </a:ext>
            </a:extLst>
          </p:cNvPr>
          <p:cNvSpPr txBox="1">
            <a:spLocks/>
          </p:cNvSpPr>
          <p:nvPr userDrawn="1"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7722BDB-66DB-7A25-FB14-CE67B8BDF7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71000"/>
          </a:blip>
          <a:srcRect l="34178" t="-1" b="-7389"/>
          <a:stretch/>
        </p:blipFill>
        <p:spPr>
          <a:xfrm rot="10800000">
            <a:off x="7504038" y="3774309"/>
            <a:ext cx="1642365" cy="2769172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B8737C54-52A1-FA70-635C-2D70393D73F4}"/>
              </a:ext>
            </a:extLst>
          </p:cNvPr>
          <p:cNvGrpSpPr/>
          <p:nvPr userDrawn="1"/>
        </p:nvGrpSpPr>
        <p:grpSpPr>
          <a:xfrm>
            <a:off x="174609" y="6031517"/>
            <a:ext cx="1672479" cy="1200411"/>
            <a:chOff x="174609" y="6031517"/>
            <a:chExt cx="1672479" cy="1200411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7DC71E0-5244-F357-A028-DDF3622B9DEB}"/>
                </a:ext>
              </a:extLst>
            </p:cNvPr>
            <p:cNvSpPr txBox="1"/>
            <p:nvPr userDrawn="1"/>
          </p:nvSpPr>
          <p:spPr>
            <a:xfrm>
              <a:off x="177895" y="6384855"/>
              <a:ext cx="1669193" cy="3979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>
                <a:spcBef>
                  <a:spcPts val="672"/>
                </a:spcBef>
              </a:pPr>
              <a:r>
                <a:rPr lang="en-US" sz="1100" b="1" i="0">
                  <a:solidFill>
                    <a:schemeClr val="accent1"/>
                  </a:solidFill>
                  <a:latin typeface="Calibri"/>
                  <a:cs typeface="Calibri"/>
                </a:rPr>
                <a:t>Character </a:t>
              </a:r>
              <a:r>
                <a:rPr lang="en-US" sz="1100" b="0" i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Development</a:t>
              </a:r>
            </a:p>
          </p:txBody>
        </p:sp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EB8216A5-C1B2-34AD-4F5C-11C0840F084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4609" y="6031517"/>
              <a:ext cx="1553607" cy="1200411"/>
            </a:xfrm>
            <a:prstGeom prst="rect">
              <a:avLst/>
            </a:prstGeom>
          </p:spPr>
        </p:pic>
      </p:grpSp>
      <p:pic>
        <p:nvPicPr>
          <p:cNvPr id="28" name="Graphic 27">
            <a:extLst>
              <a:ext uri="{FF2B5EF4-FFF2-40B4-BE49-F238E27FC236}">
                <a16:creationId xmlns:a16="http://schemas.microsoft.com/office/drawing/2014/main" id="{389DBE34-E2C1-E025-878F-D50C9E2560B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7167" y="-268075"/>
            <a:ext cx="1264821" cy="25872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3F05A65-0C38-FB1F-447B-4E4839E35BDD}"/>
              </a:ext>
            </a:extLst>
          </p:cNvPr>
          <p:cNvSpPr txBox="1"/>
          <p:nvPr userDrawn="1"/>
        </p:nvSpPr>
        <p:spPr>
          <a:xfrm>
            <a:off x="325712" y="351137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Recite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28D438F-D358-5AFD-07EF-78AE4B2330A2}"/>
              </a:ext>
            </a:extLst>
          </p:cNvPr>
          <p:cNvSpPr txBox="1"/>
          <p:nvPr userDrawn="1"/>
        </p:nvSpPr>
        <p:spPr>
          <a:xfrm>
            <a:off x="7798981" y="-265814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US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067B70D2-FBA2-5189-28E4-A604FF7286C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>
                <a:solidFill>
                  <a:srgbClr val="000000"/>
                </a:solidFill>
                <a:latin typeface="Edu QLD Beginner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11912393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flect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>
            <a:extLst>
              <a:ext uri="{FF2B5EF4-FFF2-40B4-BE49-F238E27FC236}">
                <a16:creationId xmlns:a16="http://schemas.microsoft.com/office/drawing/2014/main" id="{B00C79C9-3A92-6364-7762-8E2E3C2AEE5F}"/>
              </a:ext>
            </a:extLst>
          </p:cNvPr>
          <p:cNvSpPr/>
          <p:nvPr userDrawn="1"/>
        </p:nvSpPr>
        <p:spPr>
          <a:xfrm flipH="1">
            <a:off x="2502402" y="5366051"/>
            <a:ext cx="6641598" cy="1505036"/>
          </a:xfrm>
          <a:custGeom>
            <a:avLst/>
            <a:gdLst>
              <a:gd name="connsiteX0" fmla="*/ 0 w 9144000"/>
              <a:gd name="connsiteY0" fmla="*/ 0 h 5425440"/>
              <a:gd name="connsiteX1" fmla="*/ 9144000 w 9144000"/>
              <a:gd name="connsiteY1" fmla="*/ 0 h 5425440"/>
              <a:gd name="connsiteX2" fmla="*/ 9144000 w 9144000"/>
              <a:gd name="connsiteY2" fmla="*/ 5425440 h 5425440"/>
              <a:gd name="connsiteX3" fmla="*/ 0 w 9144000"/>
              <a:gd name="connsiteY3" fmla="*/ 5425440 h 5425440"/>
              <a:gd name="connsiteX4" fmla="*/ 0 w 9144000"/>
              <a:gd name="connsiteY4" fmla="*/ 0 h 5425440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9144000 w 9144000"/>
              <a:gd name="connsiteY2" fmla="*/ 22 h 5425462"/>
              <a:gd name="connsiteX3" fmla="*/ 9144000 w 9144000"/>
              <a:gd name="connsiteY3" fmla="*/ 5425462 h 5425462"/>
              <a:gd name="connsiteX4" fmla="*/ 0 w 9144000"/>
              <a:gd name="connsiteY4" fmla="*/ 5425462 h 5425462"/>
              <a:gd name="connsiteX5" fmla="*/ 0 w 9144000"/>
              <a:gd name="connsiteY5" fmla="*/ 22 h 5425462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5110480 w 9144000"/>
              <a:gd name="connsiteY2" fmla="*/ 22 h 5425462"/>
              <a:gd name="connsiteX3" fmla="*/ 9144000 w 9144000"/>
              <a:gd name="connsiteY3" fmla="*/ 22 h 5425462"/>
              <a:gd name="connsiteX4" fmla="*/ 9144000 w 9144000"/>
              <a:gd name="connsiteY4" fmla="*/ 5425462 h 5425462"/>
              <a:gd name="connsiteX5" fmla="*/ 0 w 9144000"/>
              <a:gd name="connsiteY5" fmla="*/ 5425462 h 5425462"/>
              <a:gd name="connsiteX6" fmla="*/ 0 w 914400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27200 w 9174480"/>
              <a:gd name="connsiteY0" fmla="*/ 5467225 h 5467225"/>
              <a:gd name="connsiteX1" fmla="*/ 1757680 w 9174480"/>
              <a:gd name="connsiteY1" fmla="*/ 375920 h 5467225"/>
              <a:gd name="connsiteX2" fmla="*/ 5110480 w 9174480"/>
              <a:gd name="connsiteY2" fmla="*/ 0 h 5467225"/>
              <a:gd name="connsiteX3" fmla="*/ 9174480 w 9174480"/>
              <a:gd name="connsiteY3" fmla="*/ 508000 h 5467225"/>
              <a:gd name="connsiteX4" fmla="*/ 9144000 w 9174480"/>
              <a:gd name="connsiteY4" fmla="*/ 5425440 h 5467225"/>
              <a:gd name="connsiteX5" fmla="*/ 0 w 9174480"/>
              <a:gd name="connsiteY5" fmla="*/ 5425440 h 5467225"/>
              <a:gd name="connsiteX6" fmla="*/ 27200 w 9174480"/>
              <a:gd name="connsiteY6" fmla="*/ 5467225 h 5467225"/>
              <a:gd name="connsiteX0" fmla="*/ 0 w 10779289"/>
              <a:gd name="connsiteY0" fmla="*/ 5494425 h 5494425"/>
              <a:gd name="connsiteX1" fmla="*/ 3362489 w 10779289"/>
              <a:gd name="connsiteY1" fmla="*/ 375920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4997510 h 4997510"/>
              <a:gd name="connsiteX1" fmla="*/ 3280890 w 10779289"/>
              <a:gd name="connsiteY1" fmla="*/ 1837413 h 4997510"/>
              <a:gd name="connsiteX2" fmla="*/ 7476893 w 10779289"/>
              <a:gd name="connsiteY2" fmla="*/ 1651894 h 4997510"/>
              <a:gd name="connsiteX3" fmla="*/ 10779289 w 10779289"/>
              <a:gd name="connsiteY3" fmla="*/ 11085 h 4997510"/>
              <a:gd name="connsiteX4" fmla="*/ 10748809 w 10779289"/>
              <a:gd name="connsiteY4" fmla="*/ 4928525 h 4997510"/>
              <a:gd name="connsiteX5" fmla="*/ 1604809 w 10779289"/>
              <a:gd name="connsiteY5" fmla="*/ 4928525 h 4997510"/>
              <a:gd name="connsiteX6" fmla="*/ 0 w 10779289"/>
              <a:gd name="connsiteY6" fmla="*/ 4997510 h 4997510"/>
              <a:gd name="connsiteX0" fmla="*/ 0 w 10806489"/>
              <a:gd name="connsiteY0" fmla="*/ 3870969 h 3870969"/>
              <a:gd name="connsiteX1" fmla="*/ 3280890 w 10806489"/>
              <a:gd name="connsiteY1" fmla="*/ 710872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969 h 3870969"/>
              <a:gd name="connsiteX1" fmla="*/ 3117688 w 10806489"/>
              <a:gd name="connsiteY1" fmla="*/ 1336474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081 h 3870081"/>
              <a:gd name="connsiteX1" fmla="*/ 3117688 w 10806489"/>
              <a:gd name="connsiteY1" fmla="*/ 1335586 h 3870081"/>
              <a:gd name="connsiteX2" fmla="*/ 6824091 w 10806489"/>
              <a:gd name="connsiteY2" fmla="*/ 551665 h 3870081"/>
              <a:gd name="connsiteX3" fmla="*/ 10806489 w 10806489"/>
              <a:gd name="connsiteY3" fmla="*/ 26063 h 3870081"/>
              <a:gd name="connsiteX4" fmla="*/ 10748809 w 10806489"/>
              <a:gd name="connsiteY4" fmla="*/ 3801096 h 3870081"/>
              <a:gd name="connsiteX5" fmla="*/ 1604809 w 10806489"/>
              <a:gd name="connsiteY5" fmla="*/ 3801096 h 3870081"/>
              <a:gd name="connsiteX6" fmla="*/ 0 w 10806489"/>
              <a:gd name="connsiteY6" fmla="*/ 3870081 h 3870081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12559"/>
              <a:gd name="connsiteY0" fmla="*/ 3896092 h 3896092"/>
              <a:gd name="connsiteX1" fmla="*/ 3818893 w 10812559"/>
              <a:gd name="connsiteY1" fmla="*/ 2652452 h 3896092"/>
              <a:gd name="connsiteX2" fmla="*/ 6824091 w 10812559"/>
              <a:gd name="connsiteY2" fmla="*/ 577676 h 3896092"/>
              <a:gd name="connsiteX3" fmla="*/ 10806489 w 10812559"/>
              <a:gd name="connsiteY3" fmla="*/ 52074 h 3896092"/>
              <a:gd name="connsiteX4" fmla="*/ 10812559 w 10812559"/>
              <a:gd name="connsiteY4" fmla="*/ 3827108 h 3896092"/>
              <a:gd name="connsiteX5" fmla="*/ 1604809 w 10812559"/>
              <a:gd name="connsiteY5" fmla="*/ 3827107 h 3896092"/>
              <a:gd name="connsiteX6" fmla="*/ 0 w 10812559"/>
              <a:gd name="connsiteY6" fmla="*/ 3896092 h 3896092"/>
              <a:gd name="connsiteX0" fmla="*/ 0 w 10812559"/>
              <a:gd name="connsiteY0" fmla="*/ 3886471 h 3886471"/>
              <a:gd name="connsiteX1" fmla="*/ 1364675 w 10812559"/>
              <a:gd name="connsiteY1" fmla="*/ 1989434 h 3886471"/>
              <a:gd name="connsiteX2" fmla="*/ 6824091 w 10812559"/>
              <a:gd name="connsiteY2" fmla="*/ 568055 h 3886471"/>
              <a:gd name="connsiteX3" fmla="*/ 10806489 w 10812559"/>
              <a:gd name="connsiteY3" fmla="*/ 42453 h 3886471"/>
              <a:gd name="connsiteX4" fmla="*/ 10812559 w 10812559"/>
              <a:gd name="connsiteY4" fmla="*/ 3817487 h 3886471"/>
              <a:gd name="connsiteX5" fmla="*/ 1604809 w 10812559"/>
              <a:gd name="connsiteY5" fmla="*/ 3817486 h 3886471"/>
              <a:gd name="connsiteX6" fmla="*/ 0 w 10812559"/>
              <a:gd name="connsiteY6" fmla="*/ 3886471 h 3886471"/>
              <a:gd name="connsiteX0" fmla="*/ -1 w 10892241"/>
              <a:gd name="connsiteY0" fmla="*/ 3822729 h 3822730"/>
              <a:gd name="connsiteX1" fmla="*/ 1444357 w 10892241"/>
              <a:gd name="connsiteY1" fmla="*/ 1989434 h 3822730"/>
              <a:gd name="connsiteX2" fmla="*/ 6903773 w 10892241"/>
              <a:gd name="connsiteY2" fmla="*/ 568055 h 3822730"/>
              <a:gd name="connsiteX3" fmla="*/ 10886171 w 10892241"/>
              <a:gd name="connsiteY3" fmla="*/ 42453 h 3822730"/>
              <a:gd name="connsiteX4" fmla="*/ 10892241 w 10892241"/>
              <a:gd name="connsiteY4" fmla="*/ 3817487 h 3822730"/>
              <a:gd name="connsiteX5" fmla="*/ 1684491 w 10892241"/>
              <a:gd name="connsiteY5" fmla="*/ 3817486 h 3822730"/>
              <a:gd name="connsiteX6" fmla="*/ -1 w 10892241"/>
              <a:gd name="connsiteY6" fmla="*/ 3822729 h 3822730"/>
              <a:gd name="connsiteX0" fmla="*/ 766627 w 11658869"/>
              <a:gd name="connsiteY0" fmla="*/ 3824359 h 3824358"/>
              <a:gd name="connsiteX1" fmla="*/ 904193 w 11658869"/>
              <a:gd name="connsiteY1" fmla="*/ 2118555 h 3824358"/>
              <a:gd name="connsiteX2" fmla="*/ 7670401 w 11658869"/>
              <a:gd name="connsiteY2" fmla="*/ 569685 h 3824358"/>
              <a:gd name="connsiteX3" fmla="*/ 11652799 w 11658869"/>
              <a:gd name="connsiteY3" fmla="*/ 44083 h 3824358"/>
              <a:gd name="connsiteX4" fmla="*/ 11658869 w 11658869"/>
              <a:gd name="connsiteY4" fmla="*/ 3819117 h 3824358"/>
              <a:gd name="connsiteX5" fmla="*/ 2451119 w 11658869"/>
              <a:gd name="connsiteY5" fmla="*/ 3819116 h 3824358"/>
              <a:gd name="connsiteX6" fmla="*/ 766627 w 11658869"/>
              <a:gd name="connsiteY6" fmla="*/ 3824359 h 3824358"/>
              <a:gd name="connsiteX0" fmla="*/ -1 w 10892241"/>
              <a:gd name="connsiteY0" fmla="*/ 3824359 h 3824360"/>
              <a:gd name="connsiteX1" fmla="*/ 137565 w 10892241"/>
              <a:gd name="connsiteY1" fmla="*/ 2118555 h 3824360"/>
              <a:gd name="connsiteX2" fmla="*/ 6903773 w 10892241"/>
              <a:gd name="connsiteY2" fmla="*/ 569685 h 3824360"/>
              <a:gd name="connsiteX3" fmla="*/ 10886171 w 10892241"/>
              <a:gd name="connsiteY3" fmla="*/ 44083 h 3824360"/>
              <a:gd name="connsiteX4" fmla="*/ 10892241 w 10892241"/>
              <a:gd name="connsiteY4" fmla="*/ 3819117 h 3824360"/>
              <a:gd name="connsiteX5" fmla="*/ 1684491 w 10892241"/>
              <a:gd name="connsiteY5" fmla="*/ 3819116 h 3824360"/>
              <a:gd name="connsiteX6" fmla="*/ -1 w 10892241"/>
              <a:gd name="connsiteY6" fmla="*/ 3824359 h 3824360"/>
              <a:gd name="connsiteX0" fmla="*/ 1 w 10892243"/>
              <a:gd name="connsiteY0" fmla="*/ 3824784 h 3824784"/>
              <a:gd name="connsiteX1" fmla="*/ 89757 w 10892243"/>
              <a:gd name="connsiteY1" fmla="*/ 2150852 h 3824784"/>
              <a:gd name="connsiteX2" fmla="*/ 6903775 w 10892243"/>
              <a:gd name="connsiteY2" fmla="*/ 570110 h 3824784"/>
              <a:gd name="connsiteX3" fmla="*/ 10886173 w 10892243"/>
              <a:gd name="connsiteY3" fmla="*/ 44508 h 3824784"/>
              <a:gd name="connsiteX4" fmla="*/ 10892243 w 10892243"/>
              <a:gd name="connsiteY4" fmla="*/ 3819542 h 3824784"/>
              <a:gd name="connsiteX5" fmla="*/ 1684493 w 10892243"/>
              <a:gd name="connsiteY5" fmla="*/ 3819541 h 3824784"/>
              <a:gd name="connsiteX6" fmla="*/ 1 w 10892243"/>
              <a:gd name="connsiteY6" fmla="*/ 3824784 h 3824784"/>
              <a:gd name="connsiteX0" fmla="*/ -1 w 10892241"/>
              <a:gd name="connsiteY0" fmla="*/ 3824784 h 3824784"/>
              <a:gd name="connsiteX1" fmla="*/ 89755 w 10892241"/>
              <a:gd name="connsiteY1" fmla="*/ 2150852 h 3824784"/>
              <a:gd name="connsiteX2" fmla="*/ 6903773 w 10892241"/>
              <a:gd name="connsiteY2" fmla="*/ 570110 h 3824784"/>
              <a:gd name="connsiteX3" fmla="*/ 10886171 w 10892241"/>
              <a:gd name="connsiteY3" fmla="*/ 44508 h 3824784"/>
              <a:gd name="connsiteX4" fmla="*/ 10892241 w 10892241"/>
              <a:gd name="connsiteY4" fmla="*/ 3819542 h 3824784"/>
              <a:gd name="connsiteX5" fmla="*/ 1684491 w 10892241"/>
              <a:gd name="connsiteY5" fmla="*/ 3819541 h 3824784"/>
              <a:gd name="connsiteX6" fmla="*/ -1 w 10892241"/>
              <a:gd name="connsiteY6" fmla="*/ 3824784 h 3824784"/>
              <a:gd name="connsiteX0" fmla="*/ 1 w 10876308"/>
              <a:gd name="connsiteY0" fmla="*/ 3824788 h 3824789"/>
              <a:gd name="connsiteX1" fmla="*/ 73822 w 10876308"/>
              <a:gd name="connsiteY1" fmla="*/ 2150852 h 3824789"/>
              <a:gd name="connsiteX2" fmla="*/ 6887840 w 10876308"/>
              <a:gd name="connsiteY2" fmla="*/ 570110 h 3824789"/>
              <a:gd name="connsiteX3" fmla="*/ 10870238 w 10876308"/>
              <a:gd name="connsiteY3" fmla="*/ 44508 h 3824789"/>
              <a:gd name="connsiteX4" fmla="*/ 10876308 w 10876308"/>
              <a:gd name="connsiteY4" fmla="*/ 3819542 h 3824789"/>
              <a:gd name="connsiteX5" fmla="*/ 1668558 w 10876308"/>
              <a:gd name="connsiteY5" fmla="*/ 3819541 h 3824789"/>
              <a:gd name="connsiteX6" fmla="*/ 1 w 10876308"/>
              <a:gd name="connsiteY6" fmla="*/ 3824788 h 3824789"/>
              <a:gd name="connsiteX0" fmla="*/ 32581 w 10908888"/>
              <a:gd name="connsiteY0" fmla="*/ 3824788 h 3824787"/>
              <a:gd name="connsiteX1" fmla="*/ 106402 w 10908888"/>
              <a:gd name="connsiteY1" fmla="*/ 2150852 h 3824787"/>
              <a:gd name="connsiteX2" fmla="*/ 6920420 w 10908888"/>
              <a:gd name="connsiteY2" fmla="*/ 570110 h 3824787"/>
              <a:gd name="connsiteX3" fmla="*/ 10902818 w 10908888"/>
              <a:gd name="connsiteY3" fmla="*/ 44508 h 3824787"/>
              <a:gd name="connsiteX4" fmla="*/ 10908888 w 10908888"/>
              <a:gd name="connsiteY4" fmla="*/ 3819542 h 3824787"/>
              <a:gd name="connsiteX5" fmla="*/ 1701138 w 10908888"/>
              <a:gd name="connsiteY5" fmla="*/ 3819541 h 3824787"/>
              <a:gd name="connsiteX6" fmla="*/ 32581 w 10908888"/>
              <a:gd name="connsiteY6" fmla="*/ 3824788 h 3824787"/>
              <a:gd name="connsiteX0" fmla="*/ 21948 w 10898255"/>
              <a:gd name="connsiteY0" fmla="*/ 3824788 h 3824789"/>
              <a:gd name="connsiteX1" fmla="*/ 111706 w 10898255"/>
              <a:gd name="connsiteY1" fmla="*/ 2150852 h 3824789"/>
              <a:gd name="connsiteX2" fmla="*/ 6909787 w 10898255"/>
              <a:gd name="connsiteY2" fmla="*/ 570110 h 3824789"/>
              <a:gd name="connsiteX3" fmla="*/ 10892185 w 10898255"/>
              <a:gd name="connsiteY3" fmla="*/ 44508 h 3824789"/>
              <a:gd name="connsiteX4" fmla="*/ 10898255 w 10898255"/>
              <a:gd name="connsiteY4" fmla="*/ 3819542 h 3824789"/>
              <a:gd name="connsiteX5" fmla="*/ 1690505 w 10898255"/>
              <a:gd name="connsiteY5" fmla="*/ 3819541 h 3824789"/>
              <a:gd name="connsiteX6" fmla="*/ 21948 w 10898255"/>
              <a:gd name="connsiteY6" fmla="*/ 3824788 h 3824789"/>
              <a:gd name="connsiteX0" fmla="*/ -1 w 10876306"/>
              <a:gd name="connsiteY0" fmla="*/ 3824788 h 3824787"/>
              <a:gd name="connsiteX1" fmla="*/ 89757 w 10876306"/>
              <a:gd name="connsiteY1" fmla="*/ 2150852 h 3824787"/>
              <a:gd name="connsiteX2" fmla="*/ 6887838 w 10876306"/>
              <a:gd name="connsiteY2" fmla="*/ 570110 h 3824787"/>
              <a:gd name="connsiteX3" fmla="*/ 10870236 w 10876306"/>
              <a:gd name="connsiteY3" fmla="*/ 44508 h 3824787"/>
              <a:gd name="connsiteX4" fmla="*/ 10876306 w 10876306"/>
              <a:gd name="connsiteY4" fmla="*/ 3819542 h 3824787"/>
              <a:gd name="connsiteX5" fmla="*/ 1668556 w 10876306"/>
              <a:gd name="connsiteY5" fmla="*/ 3819541 h 3824787"/>
              <a:gd name="connsiteX6" fmla="*/ -1 w 10876306"/>
              <a:gd name="connsiteY6" fmla="*/ 3824788 h 3824787"/>
              <a:gd name="connsiteX0" fmla="*/ 1 w 10876308"/>
              <a:gd name="connsiteY0" fmla="*/ 3824576 h 3824577"/>
              <a:gd name="connsiteX1" fmla="*/ 41950 w 10876308"/>
              <a:gd name="connsiteY1" fmla="*/ 2134703 h 3824577"/>
              <a:gd name="connsiteX2" fmla="*/ 6887840 w 10876308"/>
              <a:gd name="connsiteY2" fmla="*/ 569898 h 3824577"/>
              <a:gd name="connsiteX3" fmla="*/ 10870238 w 10876308"/>
              <a:gd name="connsiteY3" fmla="*/ 44296 h 3824577"/>
              <a:gd name="connsiteX4" fmla="*/ 10876308 w 10876308"/>
              <a:gd name="connsiteY4" fmla="*/ 3819330 h 3824577"/>
              <a:gd name="connsiteX5" fmla="*/ 1668558 w 10876308"/>
              <a:gd name="connsiteY5" fmla="*/ 3819329 h 3824577"/>
              <a:gd name="connsiteX6" fmla="*/ 1 w 10876308"/>
              <a:gd name="connsiteY6" fmla="*/ 3824576 h 3824577"/>
              <a:gd name="connsiteX0" fmla="*/ -1 w 10876306"/>
              <a:gd name="connsiteY0" fmla="*/ 3824576 h 3824575"/>
              <a:gd name="connsiteX1" fmla="*/ 41948 w 10876306"/>
              <a:gd name="connsiteY1" fmla="*/ 2134703 h 3824575"/>
              <a:gd name="connsiteX2" fmla="*/ 6887838 w 10876306"/>
              <a:gd name="connsiteY2" fmla="*/ 569898 h 3824575"/>
              <a:gd name="connsiteX3" fmla="*/ 10870236 w 10876306"/>
              <a:gd name="connsiteY3" fmla="*/ 44296 h 3824575"/>
              <a:gd name="connsiteX4" fmla="*/ 10876306 w 10876306"/>
              <a:gd name="connsiteY4" fmla="*/ 3819330 h 3824575"/>
              <a:gd name="connsiteX5" fmla="*/ 1668556 w 10876306"/>
              <a:gd name="connsiteY5" fmla="*/ 3819329 h 3824575"/>
              <a:gd name="connsiteX6" fmla="*/ -1 w 10876306"/>
              <a:gd name="connsiteY6" fmla="*/ 3824576 h 3824575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1636685 w 10844435"/>
              <a:gd name="connsiteY5" fmla="*/ 3788764 h 3788765"/>
              <a:gd name="connsiteX6" fmla="*/ 0 w 10844435"/>
              <a:gd name="connsiteY6" fmla="*/ 3746206 h 3788765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9668671 w 10844435"/>
              <a:gd name="connsiteY5" fmla="*/ 3788763 h 3788765"/>
              <a:gd name="connsiteX6" fmla="*/ 0 w 10844435"/>
              <a:gd name="connsiteY6" fmla="*/ 3746206 h 3788765"/>
              <a:gd name="connsiteX0" fmla="*/ 0 w 10838366"/>
              <a:gd name="connsiteY0" fmla="*/ 3746206 h 3788763"/>
              <a:gd name="connsiteX1" fmla="*/ 10077 w 10838366"/>
              <a:gd name="connsiteY1" fmla="*/ 2104138 h 3788763"/>
              <a:gd name="connsiteX2" fmla="*/ 3318069 w 10838366"/>
              <a:gd name="connsiteY2" fmla="*/ 1638950 h 3788763"/>
              <a:gd name="connsiteX3" fmla="*/ 10838365 w 10838366"/>
              <a:gd name="connsiteY3" fmla="*/ 13731 h 3788763"/>
              <a:gd name="connsiteX4" fmla="*/ 9282660 w 10838366"/>
              <a:gd name="connsiteY4" fmla="*/ 2864449 h 3788763"/>
              <a:gd name="connsiteX5" fmla="*/ 9668671 w 10838366"/>
              <a:gd name="connsiteY5" fmla="*/ 3788763 h 3788763"/>
              <a:gd name="connsiteX6" fmla="*/ 0 w 10838366"/>
              <a:gd name="connsiteY6" fmla="*/ 3746206 h 3788763"/>
              <a:gd name="connsiteX0" fmla="*/ 0 w 10838366"/>
              <a:gd name="connsiteY0" fmla="*/ 3746206 h 3772827"/>
              <a:gd name="connsiteX1" fmla="*/ 10077 w 10838366"/>
              <a:gd name="connsiteY1" fmla="*/ 2104138 h 3772827"/>
              <a:gd name="connsiteX2" fmla="*/ 3318069 w 10838366"/>
              <a:gd name="connsiteY2" fmla="*/ 1638950 h 3772827"/>
              <a:gd name="connsiteX3" fmla="*/ 10838365 w 10838366"/>
              <a:gd name="connsiteY3" fmla="*/ 13731 h 3772827"/>
              <a:gd name="connsiteX4" fmla="*/ 9282660 w 10838366"/>
              <a:gd name="connsiteY4" fmla="*/ 2864449 h 3772827"/>
              <a:gd name="connsiteX5" fmla="*/ 10417685 w 10838366"/>
              <a:gd name="connsiteY5" fmla="*/ 3772827 h 3772827"/>
              <a:gd name="connsiteX6" fmla="*/ 0 w 10838366"/>
              <a:gd name="connsiteY6" fmla="*/ 3746206 h 3772827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55033 h 2381654"/>
              <a:gd name="connsiteX1" fmla="*/ 10077 w 10417685"/>
              <a:gd name="connsiteY1" fmla="*/ 712965 h 2381654"/>
              <a:gd name="connsiteX2" fmla="*/ 3318069 w 10417685"/>
              <a:gd name="connsiteY2" fmla="*/ 247777 h 2381654"/>
              <a:gd name="connsiteX3" fmla="*/ 5913994 w 10417685"/>
              <a:gd name="connsiteY3" fmla="*/ 88715 h 2381654"/>
              <a:gd name="connsiteX4" fmla="*/ 9282660 w 10417685"/>
              <a:gd name="connsiteY4" fmla="*/ 1473276 h 2381654"/>
              <a:gd name="connsiteX5" fmla="*/ 10417685 w 10417685"/>
              <a:gd name="connsiteY5" fmla="*/ 2381654 h 2381654"/>
              <a:gd name="connsiteX6" fmla="*/ 0 w 10417685"/>
              <a:gd name="connsiteY6" fmla="*/ 2355033 h 2381654"/>
              <a:gd name="connsiteX0" fmla="*/ 0 w 10417685"/>
              <a:gd name="connsiteY0" fmla="*/ 2378583 h 2405204"/>
              <a:gd name="connsiteX1" fmla="*/ 10077 w 10417685"/>
              <a:gd name="connsiteY1" fmla="*/ 736515 h 2405204"/>
              <a:gd name="connsiteX2" fmla="*/ 3318069 w 10417685"/>
              <a:gd name="connsiteY2" fmla="*/ 271327 h 2405204"/>
              <a:gd name="connsiteX3" fmla="*/ 5913994 w 10417685"/>
              <a:gd name="connsiteY3" fmla="*/ 112265 h 2405204"/>
              <a:gd name="connsiteX4" fmla="*/ 9282660 w 10417685"/>
              <a:gd name="connsiteY4" fmla="*/ 1496826 h 2405204"/>
              <a:gd name="connsiteX5" fmla="*/ 10417685 w 10417685"/>
              <a:gd name="connsiteY5" fmla="*/ 2405204 h 2405204"/>
              <a:gd name="connsiteX6" fmla="*/ 0 w 10417685"/>
              <a:gd name="connsiteY6" fmla="*/ 2378583 h 2405204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51393 h 2378014"/>
              <a:gd name="connsiteX1" fmla="*/ 10076 w 10417685"/>
              <a:gd name="connsiteY1" fmla="*/ 39992 h 2378014"/>
              <a:gd name="connsiteX2" fmla="*/ 3318069 w 10417685"/>
              <a:gd name="connsiteY2" fmla="*/ 244137 h 2378014"/>
              <a:gd name="connsiteX3" fmla="*/ 5913994 w 10417685"/>
              <a:gd name="connsiteY3" fmla="*/ 85075 h 2378014"/>
              <a:gd name="connsiteX4" fmla="*/ 9282660 w 10417685"/>
              <a:gd name="connsiteY4" fmla="*/ 1469636 h 2378014"/>
              <a:gd name="connsiteX5" fmla="*/ 10417685 w 10417685"/>
              <a:gd name="connsiteY5" fmla="*/ 2378014 h 2378014"/>
              <a:gd name="connsiteX6" fmla="*/ 0 w 10417685"/>
              <a:gd name="connsiteY6" fmla="*/ 2351393 h 2378014"/>
              <a:gd name="connsiteX0" fmla="*/ 0 w 10417685"/>
              <a:gd name="connsiteY0" fmla="*/ 2322969 h 2349590"/>
              <a:gd name="connsiteX1" fmla="*/ 10076 w 10417685"/>
              <a:gd name="connsiteY1" fmla="*/ 11568 h 2349590"/>
              <a:gd name="connsiteX2" fmla="*/ 3923655 w 10417685"/>
              <a:gd name="connsiteY2" fmla="*/ 1347205 h 2349590"/>
              <a:gd name="connsiteX3" fmla="*/ 5913994 w 10417685"/>
              <a:gd name="connsiteY3" fmla="*/ 56651 h 2349590"/>
              <a:gd name="connsiteX4" fmla="*/ 9282660 w 10417685"/>
              <a:gd name="connsiteY4" fmla="*/ 1441212 h 2349590"/>
              <a:gd name="connsiteX5" fmla="*/ 10417685 w 10417685"/>
              <a:gd name="connsiteY5" fmla="*/ 2349590 h 2349590"/>
              <a:gd name="connsiteX6" fmla="*/ 0 w 10417685"/>
              <a:gd name="connsiteY6" fmla="*/ 2322969 h 2349590"/>
              <a:gd name="connsiteX0" fmla="*/ 0 w 10417685"/>
              <a:gd name="connsiteY0" fmla="*/ 2324912 h 2351533"/>
              <a:gd name="connsiteX1" fmla="*/ 10076 w 10417685"/>
              <a:gd name="connsiteY1" fmla="*/ 13511 h 2351533"/>
              <a:gd name="connsiteX2" fmla="*/ 3923655 w 10417685"/>
              <a:gd name="connsiteY2" fmla="*/ 1349148 h 2351533"/>
              <a:gd name="connsiteX3" fmla="*/ 6599263 w 10417685"/>
              <a:gd name="connsiteY3" fmla="*/ 1461006 h 2351533"/>
              <a:gd name="connsiteX4" fmla="*/ 9282660 w 10417685"/>
              <a:gd name="connsiteY4" fmla="*/ 1443155 h 2351533"/>
              <a:gd name="connsiteX5" fmla="*/ 10417685 w 10417685"/>
              <a:gd name="connsiteY5" fmla="*/ 2351533 h 2351533"/>
              <a:gd name="connsiteX6" fmla="*/ 0 w 10417685"/>
              <a:gd name="connsiteY6" fmla="*/ 2324912 h 2351533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65520 w 10417685"/>
              <a:gd name="connsiteY4" fmla="*/ 1809696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17710 w 10417685"/>
              <a:gd name="connsiteY4" fmla="*/ 1777823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7775 h 2354396"/>
              <a:gd name="connsiteX1" fmla="*/ 10076 w 10417685"/>
              <a:gd name="connsiteY1" fmla="*/ 16374 h 2354396"/>
              <a:gd name="connsiteX2" fmla="*/ 3525243 w 10417685"/>
              <a:gd name="connsiteY2" fmla="*/ 1112963 h 2354396"/>
              <a:gd name="connsiteX3" fmla="*/ 6599263 w 10417685"/>
              <a:gd name="connsiteY3" fmla="*/ 1463869 h 2354396"/>
              <a:gd name="connsiteX4" fmla="*/ 8517710 w 10417685"/>
              <a:gd name="connsiteY4" fmla="*/ 1780684 h 2354396"/>
              <a:gd name="connsiteX5" fmla="*/ 10417685 w 10417685"/>
              <a:gd name="connsiteY5" fmla="*/ 2354396 h 2354396"/>
              <a:gd name="connsiteX6" fmla="*/ 0 w 10417685"/>
              <a:gd name="connsiteY6" fmla="*/ 2327775 h 2354396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17685" h="2360728">
                <a:moveTo>
                  <a:pt x="0" y="2360728"/>
                </a:moveTo>
                <a:cubicBezTo>
                  <a:pt x="5201" y="1942992"/>
                  <a:pt x="-3531" y="533169"/>
                  <a:pt x="10076" y="15972"/>
                </a:cubicBezTo>
                <a:cubicBezTo>
                  <a:pt x="1596611" y="-140608"/>
                  <a:pt x="2419077" y="900529"/>
                  <a:pt x="3525243" y="1112561"/>
                </a:cubicBezTo>
                <a:cubicBezTo>
                  <a:pt x="4631409" y="1324593"/>
                  <a:pt x="4893995" y="1071022"/>
                  <a:pt x="6647074" y="1288166"/>
                </a:cubicBezTo>
                <a:cubicBezTo>
                  <a:pt x="7684970" y="1430958"/>
                  <a:pt x="7768526" y="1534458"/>
                  <a:pt x="8517710" y="1780282"/>
                </a:cubicBezTo>
                <a:cubicBezTo>
                  <a:pt x="8954611" y="1917780"/>
                  <a:pt x="10039343" y="2051201"/>
                  <a:pt x="10417685" y="2353994"/>
                </a:cubicBezTo>
                <a:lnTo>
                  <a:pt x="0" y="2360728"/>
                </a:lnTo>
                <a:close/>
              </a:path>
            </a:pathLst>
          </a:custGeom>
          <a:solidFill>
            <a:srgbClr val="FFEA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8815" y="-258243"/>
            <a:ext cx="1476117" cy="25872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5ADE29B-E038-17D8-0E8A-D5E3BFDF60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29810" t="-1" b="-7389"/>
          <a:stretch/>
        </p:blipFill>
        <p:spPr>
          <a:xfrm rot="10800000">
            <a:off x="7396870" y="4095703"/>
            <a:ext cx="1751338" cy="276917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EB2073B-CF95-D3A7-2A5C-BE2FF6376B45}"/>
              </a:ext>
            </a:extLst>
          </p:cNvPr>
          <p:cNvSpPr txBox="1"/>
          <p:nvPr userDrawn="1"/>
        </p:nvSpPr>
        <p:spPr>
          <a:xfrm>
            <a:off x="325712" y="351137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Reflect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7FD4275-3A3E-74CD-5AB1-B706A3F93187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3C24BA83-9536-7782-676E-00182618D02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>
                <a:solidFill>
                  <a:srgbClr val="000000"/>
                </a:solidFill>
                <a:latin typeface="Edu QLD Beginner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5AEB13E-7FC3-EC75-D68A-B5583BF54CE8}"/>
              </a:ext>
            </a:extLst>
          </p:cNvPr>
          <p:cNvGrpSpPr/>
          <p:nvPr userDrawn="1"/>
        </p:nvGrpSpPr>
        <p:grpSpPr>
          <a:xfrm>
            <a:off x="174609" y="6031517"/>
            <a:ext cx="1672479" cy="1200411"/>
            <a:chOff x="174609" y="6031517"/>
            <a:chExt cx="1672479" cy="1200411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7C22504-7BEB-72F6-1B79-0CB9DAD6B499}"/>
                </a:ext>
              </a:extLst>
            </p:cNvPr>
            <p:cNvSpPr txBox="1"/>
            <p:nvPr userDrawn="1"/>
          </p:nvSpPr>
          <p:spPr>
            <a:xfrm>
              <a:off x="177895" y="6384855"/>
              <a:ext cx="1669193" cy="3979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>
                <a:spcBef>
                  <a:spcPts val="672"/>
                </a:spcBef>
              </a:pPr>
              <a:r>
                <a:rPr lang="en-US" sz="1100" b="1" i="0">
                  <a:solidFill>
                    <a:schemeClr val="accent1"/>
                  </a:solidFill>
                  <a:latin typeface="Calibri"/>
                  <a:cs typeface="Calibri"/>
                </a:rPr>
                <a:t>Character </a:t>
              </a:r>
              <a:r>
                <a:rPr lang="en-US" sz="1100" b="0" i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Development</a:t>
              </a:r>
            </a:p>
          </p:txBody>
        </p:sp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1463CBC8-B09F-1BD5-4839-E0D3DAAA040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4609" y="6031517"/>
              <a:ext cx="1553607" cy="12004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198021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nect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94398448-B232-94AC-D7CD-98932000B97A}"/>
              </a:ext>
            </a:extLst>
          </p:cNvPr>
          <p:cNvSpPr/>
          <p:nvPr userDrawn="1"/>
        </p:nvSpPr>
        <p:spPr>
          <a:xfrm rot="16200000" flipH="1">
            <a:off x="5094141" y="2540606"/>
            <a:ext cx="6597678" cy="1516464"/>
          </a:xfrm>
          <a:custGeom>
            <a:avLst/>
            <a:gdLst>
              <a:gd name="connsiteX0" fmla="*/ 0 w 6597678"/>
              <a:gd name="connsiteY0" fmla="*/ 468471 h 1516464"/>
              <a:gd name="connsiteX1" fmla="*/ 0 w 6597678"/>
              <a:gd name="connsiteY1" fmla="*/ 1516464 h 1516464"/>
              <a:gd name="connsiteX2" fmla="*/ 1 w 6597678"/>
              <a:gd name="connsiteY2" fmla="*/ 1516464 h 1516464"/>
              <a:gd name="connsiteX3" fmla="*/ 1 w 6597678"/>
              <a:gd name="connsiteY3" fmla="*/ 1509252 h 1516464"/>
              <a:gd name="connsiteX4" fmla="*/ 6597678 w 6597678"/>
              <a:gd name="connsiteY4" fmla="*/ 1509251 h 1516464"/>
              <a:gd name="connsiteX5" fmla="*/ 6544309 w 6597678"/>
              <a:gd name="connsiteY5" fmla="*/ 1460168 h 1516464"/>
              <a:gd name="connsiteX6" fmla="*/ 5900313 w 6597678"/>
              <a:gd name="connsiteY6" fmla="*/ 954271 h 1516464"/>
              <a:gd name="connsiteX7" fmla="*/ 3752683 w 6597678"/>
              <a:gd name="connsiteY7" fmla="*/ 71574 h 1516464"/>
              <a:gd name="connsiteX8" fmla="*/ 2097700 w 6597678"/>
              <a:gd name="connsiteY8" fmla="*/ 172981 h 1516464"/>
              <a:gd name="connsiteX9" fmla="*/ 168322 w 6597678"/>
              <a:gd name="connsiteY9" fmla="*/ 452286 h 1516464"/>
              <a:gd name="connsiteX10" fmla="*/ 0 w 6597678"/>
              <a:gd name="connsiteY10" fmla="*/ 468471 h 1516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597678" h="1516464">
                <a:moveTo>
                  <a:pt x="0" y="468471"/>
                </a:moveTo>
                <a:lnTo>
                  <a:pt x="0" y="1516464"/>
                </a:lnTo>
                <a:lnTo>
                  <a:pt x="1" y="1516464"/>
                </a:lnTo>
                <a:lnTo>
                  <a:pt x="1" y="1509252"/>
                </a:lnTo>
                <a:lnTo>
                  <a:pt x="6597678" y="1509251"/>
                </a:lnTo>
                <a:lnTo>
                  <a:pt x="6544309" y="1460168"/>
                </a:lnTo>
                <a:cubicBezTo>
                  <a:pt x="6380205" y="1287646"/>
                  <a:pt x="6342506" y="1105401"/>
                  <a:pt x="5900313" y="954271"/>
                </a:cubicBezTo>
                <a:cubicBezTo>
                  <a:pt x="4435983" y="629560"/>
                  <a:pt x="4312773" y="213408"/>
                  <a:pt x="3752683" y="71574"/>
                </a:cubicBezTo>
                <a:cubicBezTo>
                  <a:pt x="2858561" y="-77023"/>
                  <a:pt x="2712081" y="29912"/>
                  <a:pt x="2097700" y="172981"/>
                </a:cubicBezTo>
                <a:cubicBezTo>
                  <a:pt x="1176214" y="387565"/>
                  <a:pt x="1017931" y="372726"/>
                  <a:pt x="168322" y="452286"/>
                </a:cubicBezTo>
                <a:lnTo>
                  <a:pt x="0" y="468471"/>
                </a:lnTo>
                <a:close/>
              </a:path>
            </a:pathLst>
          </a:custGeom>
          <a:solidFill>
            <a:srgbClr val="C1E7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8984" y="-258242"/>
            <a:ext cx="1698340" cy="25872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9A7DD61-36C5-D7F1-5918-FFB7326C6B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9191" t="1" r="19539" b="45741"/>
          <a:stretch/>
        </p:blipFill>
        <p:spPr>
          <a:xfrm>
            <a:off x="7112000" y="4222096"/>
            <a:ext cx="2032000" cy="190168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F150CFA-E9FE-D6CA-C0F2-AD14E24AB321}"/>
              </a:ext>
            </a:extLst>
          </p:cNvPr>
          <p:cNvSpPr txBox="1"/>
          <p:nvPr userDrawn="1"/>
        </p:nvSpPr>
        <p:spPr>
          <a:xfrm>
            <a:off x="325712" y="351137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Connect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F8356BC4-8EE6-CBBB-ED4B-2FD01F6AFEA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>
                <a:solidFill>
                  <a:srgbClr val="000000"/>
                </a:solidFill>
                <a:latin typeface="Edu QLD Beginner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170202A-850A-0C67-7A54-5D458D28354E}"/>
              </a:ext>
            </a:extLst>
          </p:cNvPr>
          <p:cNvGrpSpPr/>
          <p:nvPr userDrawn="1"/>
        </p:nvGrpSpPr>
        <p:grpSpPr>
          <a:xfrm>
            <a:off x="174609" y="6031517"/>
            <a:ext cx="1672479" cy="1200411"/>
            <a:chOff x="174609" y="6031517"/>
            <a:chExt cx="1672479" cy="1200411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D198E62-4D92-B038-64F5-473863089BAE}"/>
                </a:ext>
              </a:extLst>
            </p:cNvPr>
            <p:cNvSpPr txBox="1"/>
            <p:nvPr userDrawn="1"/>
          </p:nvSpPr>
          <p:spPr>
            <a:xfrm>
              <a:off x="177895" y="6384855"/>
              <a:ext cx="1669193" cy="3979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>
                <a:spcBef>
                  <a:spcPts val="672"/>
                </a:spcBef>
              </a:pPr>
              <a:r>
                <a:rPr lang="en-US" sz="1100" b="1" i="0">
                  <a:solidFill>
                    <a:schemeClr val="accent1"/>
                  </a:solidFill>
                  <a:latin typeface="Calibri"/>
                  <a:cs typeface="Calibri"/>
                </a:rPr>
                <a:t>Character </a:t>
              </a:r>
              <a:r>
                <a:rPr lang="en-US" sz="1100" b="0" i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Development</a:t>
              </a:r>
            </a:p>
          </p:txBody>
        </p:sp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4C62693D-7F4D-ECDB-7FEF-96724099588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4609" y="6031517"/>
              <a:ext cx="1553607" cy="12004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731001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>
            <a:extLst>
              <a:ext uri="{FF2B5EF4-FFF2-40B4-BE49-F238E27FC236}">
                <a16:creationId xmlns:a16="http://schemas.microsoft.com/office/drawing/2014/main" id="{437D203E-A244-4492-7869-8AD0FCE0EE29}"/>
              </a:ext>
            </a:extLst>
          </p:cNvPr>
          <p:cNvSpPr/>
          <p:nvPr userDrawn="1"/>
        </p:nvSpPr>
        <p:spPr>
          <a:xfrm rot="5400000" flipH="1" flipV="1">
            <a:off x="4946469" y="2657019"/>
            <a:ext cx="6621380" cy="1793344"/>
          </a:xfrm>
          <a:custGeom>
            <a:avLst/>
            <a:gdLst>
              <a:gd name="connsiteX0" fmla="*/ 6621380 w 6621380"/>
              <a:gd name="connsiteY0" fmla="*/ 1793344 h 1793344"/>
              <a:gd name="connsiteX1" fmla="*/ 6432 w 6621380"/>
              <a:gd name="connsiteY1" fmla="*/ 1793344 h 1793344"/>
              <a:gd name="connsiteX2" fmla="*/ 6790 w 6621380"/>
              <a:gd name="connsiteY2" fmla="*/ 1740597 h 1793344"/>
              <a:gd name="connsiteX3" fmla="*/ 2645 w 6621380"/>
              <a:gd name="connsiteY3" fmla="*/ 22448 h 1793344"/>
              <a:gd name="connsiteX4" fmla="*/ 2121753 w 6621380"/>
              <a:gd name="connsiteY4" fmla="*/ 457396 h 1793344"/>
              <a:gd name="connsiteX5" fmla="*/ 3837695 w 6621380"/>
              <a:gd name="connsiteY5" fmla="*/ 1067192 h 1793344"/>
              <a:gd name="connsiteX6" fmla="*/ 5924365 w 6621380"/>
              <a:gd name="connsiteY6" fmla="*/ 1238689 h 1793344"/>
              <a:gd name="connsiteX7" fmla="*/ 6568362 w 6621380"/>
              <a:gd name="connsiteY7" fmla="*/ 1744584 h 1793344"/>
              <a:gd name="connsiteX8" fmla="*/ 6621380 w 6621380"/>
              <a:gd name="connsiteY8" fmla="*/ 1793344 h 179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621380" h="1793344">
                <a:moveTo>
                  <a:pt x="6621380" y="1793344"/>
                </a:moveTo>
                <a:lnTo>
                  <a:pt x="6432" y="1793344"/>
                </a:lnTo>
                <a:lnTo>
                  <a:pt x="6790" y="1740597"/>
                </a:lnTo>
                <a:cubicBezTo>
                  <a:pt x="7826" y="1390054"/>
                  <a:pt x="-5488" y="331568"/>
                  <a:pt x="2645" y="22448"/>
                </a:cubicBezTo>
                <a:cubicBezTo>
                  <a:pt x="1014110" y="-77377"/>
                  <a:pt x="1472418" y="171515"/>
                  <a:pt x="2121753" y="457396"/>
                </a:cubicBezTo>
                <a:cubicBezTo>
                  <a:pt x="2728060" y="724334"/>
                  <a:pt x="2943573" y="918596"/>
                  <a:pt x="3837695" y="1067192"/>
                </a:cubicBezTo>
                <a:cubicBezTo>
                  <a:pt x="4397785" y="1209026"/>
                  <a:pt x="4460036" y="913976"/>
                  <a:pt x="5924365" y="1238689"/>
                </a:cubicBezTo>
                <a:cubicBezTo>
                  <a:pt x="6366559" y="1389818"/>
                  <a:pt x="6404258" y="1572062"/>
                  <a:pt x="6568362" y="1744584"/>
                </a:cubicBezTo>
                <a:lnTo>
                  <a:pt x="6621380" y="1793344"/>
                </a:lnTo>
                <a:close/>
              </a:path>
            </a:pathLst>
          </a:custGeom>
          <a:solidFill>
            <a:srgbClr val="EAC1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8816" y="-258243"/>
            <a:ext cx="1509884" cy="25872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DF69F72-4BD6-38D2-698A-8ACC554012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9191" t="1" r="19539" b="45741"/>
          <a:stretch/>
        </p:blipFill>
        <p:spPr>
          <a:xfrm>
            <a:off x="7115655" y="1397505"/>
            <a:ext cx="2032000" cy="190168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F2E8D64-F6AF-4563-EC15-5261560EE64A}"/>
              </a:ext>
            </a:extLst>
          </p:cNvPr>
          <p:cNvSpPr txBox="1"/>
          <p:nvPr userDrawn="1"/>
        </p:nvSpPr>
        <p:spPr>
          <a:xfrm>
            <a:off x="325712" y="351137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Closure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19DA86D6-2CB5-1908-746A-9A570D07E9B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>
                <a:solidFill>
                  <a:srgbClr val="000000"/>
                </a:solidFill>
                <a:latin typeface="Edu QLD Beginner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DB898D2-F5E8-9992-7BF4-7C9DD8CFA368}"/>
              </a:ext>
            </a:extLst>
          </p:cNvPr>
          <p:cNvGrpSpPr/>
          <p:nvPr userDrawn="1"/>
        </p:nvGrpSpPr>
        <p:grpSpPr>
          <a:xfrm>
            <a:off x="174609" y="6031517"/>
            <a:ext cx="1672479" cy="1200411"/>
            <a:chOff x="174609" y="6031517"/>
            <a:chExt cx="1672479" cy="1200411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EF3911B-91C5-0C88-E4DF-14ECB1B46F8B}"/>
                </a:ext>
              </a:extLst>
            </p:cNvPr>
            <p:cNvSpPr txBox="1"/>
            <p:nvPr userDrawn="1"/>
          </p:nvSpPr>
          <p:spPr>
            <a:xfrm>
              <a:off x="177895" y="6384855"/>
              <a:ext cx="1669193" cy="3979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>
                <a:spcBef>
                  <a:spcPts val="672"/>
                </a:spcBef>
              </a:pPr>
              <a:r>
                <a:rPr lang="en-US" sz="1100" b="1" i="0">
                  <a:solidFill>
                    <a:schemeClr val="accent1"/>
                  </a:solidFill>
                  <a:latin typeface="Calibri"/>
                  <a:cs typeface="Calibri"/>
                </a:rPr>
                <a:t>Character </a:t>
              </a:r>
              <a:r>
                <a:rPr lang="en-US" sz="1100" b="0" i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Development</a:t>
              </a: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DE410C3F-F341-502D-1086-BC484B452A4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4609" y="6031517"/>
              <a:ext cx="1553607" cy="12004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905154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 Template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7" name="Text Placeholder 21">
            <a:extLst>
              <a:ext uri="{FF2B5EF4-FFF2-40B4-BE49-F238E27FC236}">
                <a16:creationId xmlns:a16="http://schemas.microsoft.com/office/drawing/2014/main" id="{B6205904-4091-20B6-63FC-3C0047939F0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5712" y="357278"/>
            <a:ext cx="5665788" cy="536575"/>
          </a:xfrm>
        </p:spPr>
        <p:txBody>
          <a:bodyPr/>
          <a:lstStyle>
            <a:lvl1pPr>
              <a:defRPr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l">
              <a:spcBef>
                <a:spcPts val="672"/>
              </a:spcBef>
            </a:pPr>
            <a:r>
              <a:rPr lang="en-US"/>
              <a:t>Insert Text Here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47310" y="-270818"/>
            <a:ext cx="3293806" cy="2587275"/>
          </a:xfrm>
          <a:prstGeom prst="rect">
            <a:avLst/>
          </a:prstGeom>
        </p:spPr>
      </p:pic>
      <p:sp>
        <p:nvSpPr>
          <p:cNvPr id="11" name="Rectangle 6">
            <a:extLst>
              <a:ext uri="{FF2B5EF4-FFF2-40B4-BE49-F238E27FC236}">
                <a16:creationId xmlns:a16="http://schemas.microsoft.com/office/drawing/2014/main" id="{E6C21153-272A-AC41-F532-CAB67ED7E30E}"/>
              </a:ext>
            </a:extLst>
          </p:cNvPr>
          <p:cNvSpPr/>
          <p:nvPr userDrawn="1"/>
        </p:nvSpPr>
        <p:spPr>
          <a:xfrm rot="16200000" flipH="1">
            <a:off x="5077195" y="2542655"/>
            <a:ext cx="6641598" cy="1533392"/>
          </a:xfrm>
          <a:custGeom>
            <a:avLst/>
            <a:gdLst>
              <a:gd name="connsiteX0" fmla="*/ 0 w 9144000"/>
              <a:gd name="connsiteY0" fmla="*/ 0 h 5425440"/>
              <a:gd name="connsiteX1" fmla="*/ 9144000 w 9144000"/>
              <a:gd name="connsiteY1" fmla="*/ 0 h 5425440"/>
              <a:gd name="connsiteX2" fmla="*/ 9144000 w 9144000"/>
              <a:gd name="connsiteY2" fmla="*/ 5425440 h 5425440"/>
              <a:gd name="connsiteX3" fmla="*/ 0 w 9144000"/>
              <a:gd name="connsiteY3" fmla="*/ 5425440 h 5425440"/>
              <a:gd name="connsiteX4" fmla="*/ 0 w 9144000"/>
              <a:gd name="connsiteY4" fmla="*/ 0 h 5425440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9144000 w 9144000"/>
              <a:gd name="connsiteY2" fmla="*/ 22 h 5425462"/>
              <a:gd name="connsiteX3" fmla="*/ 9144000 w 9144000"/>
              <a:gd name="connsiteY3" fmla="*/ 5425462 h 5425462"/>
              <a:gd name="connsiteX4" fmla="*/ 0 w 9144000"/>
              <a:gd name="connsiteY4" fmla="*/ 5425462 h 5425462"/>
              <a:gd name="connsiteX5" fmla="*/ 0 w 9144000"/>
              <a:gd name="connsiteY5" fmla="*/ 22 h 5425462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5110480 w 9144000"/>
              <a:gd name="connsiteY2" fmla="*/ 22 h 5425462"/>
              <a:gd name="connsiteX3" fmla="*/ 9144000 w 9144000"/>
              <a:gd name="connsiteY3" fmla="*/ 22 h 5425462"/>
              <a:gd name="connsiteX4" fmla="*/ 9144000 w 9144000"/>
              <a:gd name="connsiteY4" fmla="*/ 5425462 h 5425462"/>
              <a:gd name="connsiteX5" fmla="*/ 0 w 9144000"/>
              <a:gd name="connsiteY5" fmla="*/ 5425462 h 5425462"/>
              <a:gd name="connsiteX6" fmla="*/ 0 w 914400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27200 w 9174480"/>
              <a:gd name="connsiteY0" fmla="*/ 5467225 h 5467225"/>
              <a:gd name="connsiteX1" fmla="*/ 1757680 w 9174480"/>
              <a:gd name="connsiteY1" fmla="*/ 375920 h 5467225"/>
              <a:gd name="connsiteX2" fmla="*/ 5110480 w 9174480"/>
              <a:gd name="connsiteY2" fmla="*/ 0 h 5467225"/>
              <a:gd name="connsiteX3" fmla="*/ 9174480 w 9174480"/>
              <a:gd name="connsiteY3" fmla="*/ 508000 h 5467225"/>
              <a:gd name="connsiteX4" fmla="*/ 9144000 w 9174480"/>
              <a:gd name="connsiteY4" fmla="*/ 5425440 h 5467225"/>
              <a:gd name="connsiteX5" fmla="*/ 0 w 9174480"/>
              <a:gd name="connsiteY5" fmla="*/ 5425440 h 5467225"/>
              <a:gd name="connsiteX6" fmla="*/ 27200 w 9174480"/>
              <a:gd name="connsiteY6" fmla="*/ 5467225 h 5467225"/>
              <a:gd name="connsiteX0" fmla="*/ 0 w 10779289"/>
              <a:gd name="connsiteY0" fmla="*/ 5494425 h 5494425"/>
              <a:gd name="connsiteX1" fmla="*/ 3362489 w 10779289"/>
              <a:gd name="connsiteY1" fmla="*/ 375920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4997510 h 4997510"/>
              <a:gd name="connsiteX1" fmla="*/ 3280890 w 10779289"/>
              <a:gd name="connsiteY1" fmla="*/ 1837413 h 4997510"/>
              <a:gd name="connsiteX2" fmla="*/ 7476893 w 10779289"/>
              <a:gd name="connsiteY2" fmla="*/ 1651894 h 4997510"/>
              <a:gd name="connsiteX3" fmla="*/ 10779289 w 10779289"/>
              <a:gd name="connsiteY3" fmla="*/ 11085 h 4997510"/>
              <a:gd name="connsiteX4" fmla="*/ 10748809 w 10779289"/>
              <a:gd name="connsiteY4" fmla="*/ 4928525 h 4997510"/>
              <a:gd name="connsiteX5" fmla="*/ 1604809 w 10779289"/>
              <a:gd name="connsiteY5" fmla="*/ 4928525 h 4997510"/>
              <a:gd name="connsiteX6" fmla="*/ 0 w 10779289"/>
              <a:gd name="connsiteY6" fmla="*/ 4997510 h 4997510"/>
              <a:gd name="connsiteX0" fmla="*/ 0 w 10806489"/>
              <a:gd name="connsiteY0" fmla="*/ 3870969 h 3870969"/>
              <a:gd name="connsiteX1" fmla="*/ 3280890 w 10806489"/>
              <a:gd name="connsiteY1" fmla="*/ 710872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969 h 3870969"/>
              <a:gd name="connsiteX1" fmla="*/ 3117688 w 10806489"/>
              <a:gd name="connsiteY1" fmla="*/ 1336474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081 h 3870081"/>
              <a:gd name="connsiteX1" fmla="*/ 3117688 w 10806489"/>
              <a:gd name="connsiteY1" fmla="*/ 1335586 h 3870081"/>
              <a:gd name="connsiteX2" fmla="*/ 6824091 w 10806489"/>
              <a:gd name="connsiteY2" fmla="*/ 551665 h 3870081"/>
              <a:gd name="connsiteX3" fmla="*/ 10806489 w 10806489"/>
              <a:gd name="connsiteY3" fmla="*/ 26063 h 3870081"/>
              <a:gd name="connsiteX4" fmla="*/ 10748809 w 10806489"/>
              <a:gd name="connsiteY4" fmla="*/ 3801096 h 3870081"/>
              <a:gd name="connsiteX5" fmla="*/ 1604809 w 10806489"/>
              <a:gd name="connsiteY5" fmla="*/ 3801096 h 3870081"/>
              <a:gd name="connsiteX6" fmla="*/ 0 w 10806489"/>
              <a:gd name="connsiteY6" fmla="*/ 3870081 h 3870081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12559"/>
              <a:gd name="connsiteY0" fmla="*/ 3896092 h 3896092"/>
              <a:gd name="connsiteX1" fmla="*/ 3818893 w 10812559"/>
              <a:gd name="connsiteY1" fmla="*/ 2652452 h 3896092"/>
              <a:gd name="connsiteX2" fmla="*/ 6824091 w 10812559"/>
              <a:gd name="connsiteY2" fmla="*/ 577676 h 3896092"/>
              <a:gd name="connsiteX3" fmla="*/ 10806489 w 10812559"/>
              <a:gd name="connsiteY3" fmla="*/ 52074 h 3896092"/>
              <a:gd name="connsiteX4" fmla="*/ 10812559 w 10812559"/>
              <a:gd name="connsiteY4" fmla="*/ 3827108 h 3896092"/>
              <a:gd name="connsiteX5" fmla="*/ 1604809 w 10812559"/>
              <a:gd name="connsiteY5" fmla="*/ 3827107 h 3896092"/>
              <a:gd name="connsiteX6" fmla="*/ 0 w 10812559"/>
              <a:gd name="connsiteY6" fmla="*/ 3896092 h 3896092"/>
              <a:gd name="connsiteX0" fmla="*/ 0 w 10812559"/>
              <a:gd name="connsiteY0" fmla="*/ 3886471 h 3886471"/>
              <a:gd name="connsiteX1" fmla="*/ 1364675 w 10812559"/>
              <a:gd name="connsiteY1" fmla="*/ 1989434 h 3886471"/>
              <a:gd name="connsiteX2" fmla="*/ 6824091 w 10812559"/>
              <a:gd name="connsiteY2" fmla="*/ 568055 h 3886471"/>
              <a:gd name="connsiteX3" fmla="*/ 10806489 w 10812559"/>
              <a:gd name="connsiteY3" fmla="*/ 42453 h 3886471"/>
              <a:gd name="connsiteX4" fmla="*/ 10812559 w 10812559"/>
              <a:gd name="connsiteY4" fmla="*/ 3817487 h 3886471"/>
              <a:gd name="connsiteX5" fmla="*/ 1604809 w 10812559"/>
              <a:gd name="connsiteY5" fmla="*/ 3817486 h 3886471"/>
              <a:gd name="connsiteX6" fmla="*/ 0 w 10812559"/>
              <a:gd name="connsiteY6" fmla="*/ 3886471 h 3886471"/>
              <a:gd name="connsiteX0" fmla="*/ -1 w 10892241"/>
              <a:gd name="connsiteY0" fmla="*/ 3822729 h 3822730"/>
              <a:gd name="connsiteX1" fmla="*/ 1444357 w 10892241"/>
              <a:gd name="connsiteY1" fmla="*/ 1989434 h 3822730"/>
              <a:gd name="connsiteX2" fmla="*/ 6903773 w 10892241"/>
              <a:gd name="connsiteY2" fmla="*/ 568055 h 3822730"/>
              <a:gd name="connsiteX3" fmla="*/ 10886171 w 10892241"/>
              <a:gd name="connsiteY3" fmla="*/ 42453 h 3822730"/>
              <a:gd name="connsiteX4" fmla="*/ 10892241 w 10892241"/>
              <a:gd name="connsiteY4" fmla="*/ 3817487 h 3822730"/>
              <a:gd name="connsiteX5" fmla="*/ 1684491 w 10892241"/>
              <a:gd name="connsiteY5" fmla="*/ 3817486 h 3822730"/>
              <a:gd name="connsiteX6" fmla="*/ -1 w 10892241"/>
              <a:gd name="connsiteY6" fmla="*/ 3822729 h 3822730"/>
              <a:gd name="connsiteX0" fmla="*/ 766627 w 11658869"/>
              <a:gd name="connsiteY0" fmla="*/ 3824359 h 3824358"/>
              <a:gd name="connsiteX1" fmla="*/ 904193 w 11658869"/>
              <a:gd name="connsiteY1" fmla="*/ 2118555 h 3824358"/>
              <a:gd name="connsiteX2" fmla="*/ 7670401 w 11658869"/>
              <a:gd name="connsiteY2" fmla="*/ 569685 h 3824358"/>
              <a:gd name="connsiteX3" fmla="*/ 11652799 w 11658869"/>
              <a:gd name="connsiteY3" fmla="*/ 44083 h 3824358"/>
              <a:gd name="connsiteX4" fmla="*/ 11658869 w 11658869"/>
              <a:gd name="connsiteY4" fmla="*/ 3819117 h 3824358"/>
              <a:gd name="connsiteX5" fmla="*/ 2451119 w 11658869"/>
              <a:gd name="connsiteY5" fmla="*/ 3819116 h 3824358"/>
              <a:gd name="connsiteX6" fmla="*/ 766627 w 11658869"/>
              <a:gd name="connsiteY6" fmla="*/ 3824359 h 3824358"/>
              <a:gd name="connsiteX0" fmla="*/ -1 w 10892241"/>
              <a:gd name="connsiteY0" fmla="*/ 3824359 h 3824360"/>
              <a:gd name="connsiteX1" fmla="*/ 137565 w 10892241"/>
              <a:gd name="connsiteY1" fmla="*/ 2118555 h 3824360"/>
              <a:gd name="connsiteX2" fmla="*/ 6903773 w 10892241"/>
              <a:gd name="connsiteY2" fmla="*/ 569685 h 3824360"/>
              <a:gd name="connsiteX3" fmla="*/ 10886171 w 10892241"/>
              <a:gd name="connsiteY3" fmla="*/ 44083 h 3824360"/>
              <a:gd name="connsiteX4" fmla="*/ 10892241 w 10892241"/>
              <a:gd name="connsiteY4" fmla="*/ 3819117 h 3824360"/>
              <a:gd name="connsiteX5" fmla="*/ 1684491 w 10892241"/>
              <a:gd name="connsiteY5" fmla="*/ 3819116 h 3824360"/>
              <a:gd name="connsiteX6" fmla="*/ -1 w 10892241"/>
              <a:gd name="connsiteY6" fmla="*/ 3824359 h 3824360"/>
              <a:gd name="connsiteX0" fmla="*/ 1 w 10892243"/>
              <a:gd name="connsiteY0" fmla="*/ 3824784 h 3824784"/>
              <a:gd name="connsiteX1" fmla="*/ 89757 w 10892243"/>
              <a:gd name="connsiteY1" fmla="*/ 2150852 h 3824784"/>
              <a:gd name="connsiteX2" fmla="*/ 6903775 w 10892243"/>
              <a:gd name="connsiteY2" fmla="*/ 570110 h 3824784"/>
              <a:gd name="connsiteX3" fmla="*/ 10886173 w 10892243"/>
              <a:gd name="connsiteY3" fmla="*/ 44508 h 3824784"/>
              <a:gd name="connsiteX4" fmla="*/ 10892243 w 10892243"/>
              <a:gd name="connsiteY4" fmla="*/ 3819542 h 3824784"/>
              <a:gd name="connsiteX5" fmla="*/ 1684493 w 10892243"/>
              <a:gd name="connsiteY5" fmla="*/ 3819541 h 3824784"/>
              <a:gd name="connsiteX6" fmla="*/ 1 w 10892243"/>
              <a:gd name="connsiteY6" fmla="*/ 3824784 h 3824784"/>
              <a:gd name="connsiteX0" fmla="*/ -1 w 10892241"/>
              <a:gd name="connsiteY0" fmla="*/ 3824784 h 3824784"/>
              <a:gd name="connsiteX1" fmla="*/ 89755 w 10892241"/>
              <a:gd name="connsiteY1" fmla="*/ 2150852 h 3824784"/>
              <a:gd name="connsiteX2" fmla="*/ 6903773 w 10892241"/>
              <a:gd name="connsiteY2" fmla="*/ 570110 h 3824784"/>
              <a:gd name="connsiteX3" fmla="*/ 10886171 w 10892241"/>
              <a:gd name="connsiteY3" fmla="*/ 44508 h 3824784"/>
              <a:gd name="connsiteX4" fmla="*/ 10892241 w 10892241"/>
              <a:gd name="connsiteY4" fmla="*/ 3819542 h 3824784"/>
              <a:gd name="connsiteX5" fmla="*/ 1684491 w 10892241"/>
              <a:gd name="connsiteY5" fmla="*/ 3819541 h 3824784"/>
              <a:gd name="connsiteX6" fmla="*/ -1 w 10892241"/>
              <a:gd name="connsiteY6" fmla="*/ 3824784 h 3824784"/>
              <a:gd name="connsiteX0" fmla="*/ 1 w 10876308"/>
              <a:gd name="connsiteY0" fmla="*/ 3824788 h 3824789"/>
              <a:gd name="connsiteX1" fmla="*/ 73822 w 10876308"/>
              <a:gd name="connsiteY1" fmla="*/ 2150852 h 3824789"/>
              <a:gd name="connsiteX2" fmla="*/ 6887840 w 10876308"/>
              <a:gd name="connsiteY2" fmla="*/ 570110 h 3824789"/>
              <a:gd name="connsiteX3" fmla="*/ 10870238 w 10876308"/>
              <a:gd name="connsiteY3" fmla="*/ 44508 h 3824789"/>
              <a:gd name="connsiteX4" fmla="*/ 10876308 w 10876308"/>
              <a:gd name="connsiteY4" fmla="*/ 3819542 h 3824789"/>
              <a:gd name="connsiteX5" fmla="*/ 1668558 w 10876308"/>
              <a:gd name="connsiteY5" fmla="*/ 3819541 h 3824789"/>
              <a:gd name="connsiteX6" fmla="*/ 1 w 10876308"/>
              <a:gd name="connsiteY6" fmla="*/ 3824788 h 3824789"/>
              <a:gd name="connsiteX0" fmla="*/ 32581 w 10908888"/>
              <a:gd name="connsiteY0" fmla="*/ 3824788 h 3824787"/>
              <a:gd name="connsiteX1" fmla="*/ 106402 w 10908888"/>
              <a:gd name="connsiteY1" fmla="*/ 2150852 h 3824787"/>
              <a:gd name="connsiteX2" fmla="*/ 6920420 w 10908888"/>
              <a:gd name="connsiteY2" fmla="*/ 570110 h 3824787"/>
              <a:gd name="connsiteX3" fmla="*/ 10902818 w 10908888"/>
              <a:gd name="connsiteY3" fmla="*/ 44508 h 3824787"/>
              <a:gd name="connsiteX4" fmla="*/ 10908888 w 10908888"/>
              <a:gd name="connsiteY4" fmla="*/ 3819542 h 3824787"/>
              <a:gd name="connsiteX5" fmla="*/ 1701138 w 10908888"/>
              <a:gd name="connsiteY5" fmla="*/ 3819541 h 3824787"/>
              <a:gd name="connsiteX6" fmla="*/ 32581 w 10908888"/>
              <a:gd name="connsiteY6" fmla="*/ 3824788 h 3824787"/>
              <a:gd name="connsiteX0" fmla="*/ 21948 w 10898255"/>
              <a:gd name="connsiteY0" fmla="*/ 3824788 h 3824789"/>
              <a:gd name="connsiteX1" fmla="*/ 111706 w 10898255"/>
              <a:gd name="connsiteY1" fmla="*/ 2150852 h 3824789"/>
              <a:gd name="connsiteX2" fmla="*/ 6909787 w 10898255"/>
              <a:gd name="connsiteY2" fmla="*/ 570110 h 3824789"/>
              <a:gd name="connsiteX3" fmla="*/ 10892185 w 10898255"/>
              <a:gd name="connsiteY3" fmla="*/ 44508 h 3824789"/>
              <a:gd name="connsiteX4" fmla="*/ 10898255 w 10898255"/>
              <a:gd name="connsiteY4" fmla="*/ 3819542 h 3824789"/>
              <a:gd name="connsiteX5" fmla="*/ 1690505 w 10898255"/>
              <a:gd name="connsiteY5" fmla="*/ 3819541 h 3824789"/>
              <a:gd name="connsiteX6" fmla="*/ 21948 w 10898255"/>
              <a:gd name="connsiteY6" fmla="*/ 3824788 h 3824789"/>
              <a:gd name="connsiteX0" fmla="*/ -1 w 10876306"/>
              <a:gd name="connsiteY0" fmla="*/ 3824788 h 3824787"/>
              <a:gd name="connsiteX1" fmla="*/ 89757 w 10876306"/>
              <a:gd name="connsiteY1" fmla="*/ 2150852 h 3824787"/>
              <a:gd name="connsiteX2" fmla="*/ 6887838 w 10876306"/>
              <a:gd name="connsiteY2" fmla="*/ 570110 h 3824787"/>
              <a:gd name="connsiteX3" fmla="*/ 10870236 w 10876306"/>
              <a:gd name="connsiteY3" fmla="*/ 44508 h 3824787"/>
              <a:gd name="connsiteX4" fmla="*/ 10876306 w 10876306"/>
              <a:gd name="connsiteY4" fmla="*/ 3819542 h 3824787"/>
              <a:gd name="connsiteX5" fmla="*/ 1668556 w 10876306"/>
              <a:gd name="connsiteY5" fmla="*/ 3819541 h 3824787"/>
              <a:gd name="connsiteX6" fmla="*/ -1 w 10876306"/>
              <a:gd name="connsiteY6" fmla="*/ 3824788 h 3824787"/>
              <a:gd name="connsiteX0" fmla="*/ 1 w 10876308"/>
              <a:gd name="connsiteY0" fmla="*/ 3824576 h 3824577"/>
              <a:gd name="connsiteX1" fmla="*/ 41950 w 10876308"/>
              <a:gd name="connsiteY1" fmla="*/ 2134703 h 3824577"/>
              <a:gd name="connsiteX2" fmla="*/ 6887840 w 10876308"/>
              <a:gd name="connsiteY2" fmla="*/ 569898 h 3824577"/>
              <a:gd name="connsiteX3" fmla="*/ 10870238 w 10876308"/>
              <a:gd name="connsiteY3" fmla="*/ 44296 h 3824577"/>
              <a:gd name="connsiteX4" fmla="*/ 10876308 w 10876308"/>
              <a:gd name="connsiteY4" fmla="*/ 3819330 h 3824577"/>
              <a:gd name="connsiteX5" fmla="*/ 1668558 w 10876308"/>
              <a:gd name="connsiteY5" fmla="*/ 3819329 h 3824577"/>
              <a:gd name="connsiteX6" fmla="*/ 1 w 10876308"/>
              <a:gd name="connsiteY6" fmla="*/ 3824576 h 3824577"/>
              <a:gd name="connsiteX0" fmla="*/ -1 w 10876306"/>
              <a:gd name="connsiteY0" fmla="*/ 3824576 h 3824575"/>
              <a:gd name="connsiteX1" fmla="*/ 41948 w 10876306"/>
              <a:gd name="connsiteY1" fmla="*/ 2134703 h 3824575"/>
              <a:gd name="connsiteX2" fmla="*/ 6887838 w 10876306"/>
              <a:gd name="connsiteY2" fmla="*/ 569898 h 3824575"/>
              <a:gd name="connsiteX3" fmla="*/ 10870236 w 10876306"/>
              <a:gd name="connsiteY3" fmla="*/ 44296 h 3824575"/>
              <a:gd name="connsiteX4" fmla="*/ 10876306 w 10876306"/>
              <a:gd name="connsiteY4" fmla="*/ 3819330 h 3824575"/>
              <a:gd name="connsiteX5" fmla="*/ 1668556 w 10876306"/>
              <a:gd name="connsiteY5" fmla="*/ 3819329 h 3824575"/>
              <a:gd name="connsiteX6" fmla="*/ -1 w 10876306"/>
              <a:gd name="connsiteY6" fmla="*/ 3824576 h 3824575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1636685 w 10844435"/>
              <a:gd name="connsiteY5" fmla="*/ 3788764 h 3788765"/>
              <a:gd name="connsiteX6" fmla="*/ 0 w 10844435"/>
              <a:gd name="connsiteY6" fmla="*/ 3746206 h 3788765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9668671 w 10844435"/>
              <a:gd name="connsiteY5" fmla="*/ 3788763 h 3788765"/>
              <a:gd name="connsiteX6" fmla="*/ 0 w 10844435"/>
              <a:gd name="connsiteY6" fmla="*/ 3746206 h 3788765"/>
              <a:gd name="connsiteX0" fmla="*/ 0 w 10838366"/>
              <a:gd name="connsiteY0" fmla="*/ 3746206 h 3788763"/>
              <a:gd name="connsiteX1" fmla="*/ 10077 w 10838366"/>
              <a:gd name="connsiteY1" fmla="*/ 2104138 h 3788763"/>
              <a:gd name="connsiteX2" fmla="*/ 3318069 w 10838366"/>
              <a:gd name="connsiteY2" fmla="*/ 1638950 h 3788763"/>
              <a:gd name="connsiteX3" fmla="*/ 10838365 w 10838366"/>
              <a:gd name="connsiteY3" fmla="*/ 13731 h 3788763"/>
              <a:gd name="connsiteX4" fmla="*/ 9282660 w 10838366"/>
              <a:gd name="connsiteY4" fmla="*/ 2864449 h 3788763"/>
              <a:gd name="connsiteX5" fmla="*/ 9668671 w 10838366"/>
              <a:gd name="connsiteY5" fmla="*/ 3788763 h 3788763"/>
              <a:gd name="connsiteX6" fmla="*/ 0 w 10838366"/>
              <a:gd name="connsiteY6" fmla="*/ 3746206 h 3788763"/>
              <a:gd name="connsiteX0" fmla="*/ 0 w 10838366"/>
              <a:gd name="connsiteY0" fmla="*/ 3746206 h 3772827"/>
              <a:gd name="connsiteX1" fmla="*/ 10077 w 10838366"/>
              <a:gd name="connsiteY1" fmla="*/ 2104138 h 3772827"/>
              <a:gd name="connsiteX2" fmla="*/ 3318069 w 10838366"/>
              <a:gd name="connsiteY2" fmla="*/ 1638950 h 3772827"/>
              <a:gd name="connsiteX3" fmla="*/ 10838365 w 10838366"/>
              <a:gd name="connsiteY3" fmla="*/ 13731 h 3772827"/>
              <a:gd name="connsiteX4" fmla="*/ 9282660 w 10838366"/>
              <a:gd name="connsiteY4" fmla="*/ 2864449 h 3772827"/>
              <a:gd name="connsiteX5" fmla="*/ 10417685 w 10838366"/>
              <a:gd name="connsiteY5" fmla="*/ 3772827 h 3772827"/>
              <a:gd name="connsiteX6" fmla="*/ 0 w 10838366"/>
              <a:gd name="connsiteY6" fmla="*/ 3746206 h 3772827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55033 h 2381654"/>
              <a:gd name="connsiteX1" fmla="*/ 10077 w 10417685"/>
              <a:gd name="connsiteY1" fmla="*/ 712965 h 2381654"/>
              <a:gd name="connsiteX2" fmla="*/ 3318069 w 10417685"/>
              <a:gd name="connsiteY2" fmla="*/ 247777 h 2381654"/>
              <a:gd name="connsiteX3" fmla="*/ 5913994 w 10417685"/>
              <a:gd name="connsiteY3" fmla="*/ 88715 h 2381654"/>
              <a:gd name="connsiteX4" fmla="*/ 9282660 w 10417685"/>
              <a:gd name="connsiteY4" fmla="*/ 1473276 h 2381654"/>
              <a:gd name="connsiteX5" fmla="*/ 10417685 w 10417685"/>
              <a:gd name="connsiteY5" fmla="*/ 2381654 h 2381654"/>
              <a:gd name="connsiteX6" fmla="*/ 0 w 10417685"/>
              <a:gd name="connsiteY6" fmla="*/ 2355033 h 2381654"/>
              <a:gd name="connsiteX0" fmla="*/ 0 w 10417685"/>
              <a:gd name="connsiteY0" fmla="*/ 2378583 h 2405204"/>
              <a:gd name="connsiteX1" fmla="*/ 10077 w 10417685"/>
              <a:gd name="connsiteY1" fmla="*/ 736515 h 2405204"/>
              <a:gd name="connsiteX2" fmla="*/ 3318069 w 10417685"/>
              <a:gd name="connsiteY2" fmla="*/ 271327 h 2405204"/>
              <a:gd name="connsiteX3" fmla="*/ 5913994 w 10417685"/>
              <a:gd name="connsiteY3" fmla="*/ 112265 h 2405204"/>
              <a:gd name="connsiteX4" fmla="*/ 9282660 w 10417685"/>
              <a:gd name="connsiteY4" fmla="*/ 1496826 h 2405204"/>
              <a:gd name="connsiteX5" fmla="*/ 10417685 w 10417685"/>
              <a:gd name="connsiteY5" fmla="*/ 2405204 h 2405204"/>
              <a:gd name="connsiteX6" fmla="*/ 0 w 10417685"/>
              <a:gd name="connsiteY6" fmla="*/ 2378583 h 2405204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17685" h="2405206">
                <a:moveTo>
                  <a:pt x="0" y="2378585"/>
                </a:moveTo>
                <a:cubicBezTo>
                  <a:pt x="5201" y="1960849"/>
                  <a:pt x="-3530" y="1253714"/>
                  <a:pt x="10077" y="736517"/>
                </a:cubicBezTo>
                <a:cubicBezTo>
                  <a:pt x="1596612" y="579937"/>
                  <a:pt x="1776311" y="630354"/>
                  <a:pt x="3318069" y="271329"/>
                </a:cubicBezTo>
                <a:cubicBezTo>
                  <a:pt x="4281756" y="46918"/>
                  <a:pt x="4511518" y="-120813"/>
                  <a:pt x="5913994" y="112267"/>
                </a:cubicBezTo>
                <a:cubicBezTo>
                  <a:pt x="6792524" y="334741"/>
                  <a:pt x="6985785" y="987498"/>
                  <a:pt x="9282660" y="1496828"/>
                </a:cubicBezTo>
                <a:cubicBezTo>
                  <a:pt x="10075350" y="1767748"/>
                  <a:pt x="10039343" y="2102413"/>
                  <a:pt x="10417685" y="2405206"/>
                </a:cubicBezTo>
                <a:lnTo>
                  <a:pt x="0" y="2378585"/>
                </a:lnTo>
                <a:close/>
              </a:path>
            </a:pathLst>
          </a:custGeom>
          <a:solidFill>
            <a:srgbClr val="FFEA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DF69F72-4BD6-38D2-698A-8ACC554012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9191" t="1" r="19539" b="45741"/>
          <a:stretch/>
        </p:blipFill>
        <p:spPr>
          <a:xfrm>
            <a:off x="7115655" y="1397505"/>
            <a:ext cx="2032000" cy="1901686"/>
          </a:xfrm>
          <a:prstGeom prst="rect">
            <a:avLst/>
          </a:prstGeom>
        </p:spPr>
      </p:pic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C07EBD3E-46A0-985A-A1F0-25C8CB58E35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>
                <a:solidFill>
                  <a:srgbClr val="000000"/>
                </a:solidFill>
                <a:latin typeface="Edu QLD Beginner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16B09CF-4E5F-7F8D-E41D-C7C4710EFD43}"/>
              </a:ext>
            </a:extLst>
          </p:cNvPr>
          <p:cNvGrpSpPr/>
          <p:nvPr userDrawn="1"/>
        </p:nvGrpSpPr>
        <p:grpSpPr>
          <a:xfrm>
            <a:off x="174609" y="6031517"/>
            <a:ext cx="1672479" cy="1200411"/>
            <a:chOff x="174609" y="6031517"/>
            <a:chExt cx="1672479" cy="1200411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40F2E36-3747-5C0E-0855-A8C4AA224C21}"/>
                </a:ext>
              </a:extLst>
            </p:cNvPr>
            <p:cNvSpPr txBox="1"/>
            <p:nvPr userDrawn="1"/>
          </p:nvSpPr>
          <p:spPr>
            <a:xfrm>
              <a:off x="177895" y="6384855"/>
              <a:ext cx="1669193" cy="3979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>
                <a:spcBef>
                  <a:spcPts val="672"/>
                </a:spcBef>
              </a:pPr>
              <a:r>
                <a:rPr lang="en-US" sz="1100" b="1" i="0">
                  <a:solidFill>
                    <a:schemeClr val="accent1"/>
                  </a:solidFill>
                  <a:latin typeface="Calibri"/>
                  <a:cs typeface="Calibri"/>
                </a:rPr>
                <a:t>Character </a:t>
              </a:r>
              <a:r>
                <a:rPr lang="en-US" sz="1100" b="0" i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Development</a:t>
              </a:r>
            </a:p>
          </p:txBody>
        </p:sp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81158863-1769-BBC3-E03E-2F3B9FC1C5D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4609" y="6031517"/>
              <a:ext cx="1553607" cy="12004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827572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frames - DELETE ONCE USED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1915242-EC13-F51E-5CD5-C7135201232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2157" y="2464725"/>
            <a:ext cx="4180858" cy="3099160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  <p:txBody>
          <a:bodyPr/>
          <a:lstStyle/>
          <a:p>
            <a:r>
              <a:rPr lang="en-US"/>
              <a:t>Click to insert picture</a:t>
            </a:r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1686945D-4AF2-543B-01E8-FE5302DE6D7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594320" y="2380875"/>
            <a:ext cx="3040020" cy="2924655"/>
          </a:xfrm>
          <a:custGeom>
            <a:avLst/>
            <a:gdLst>
              <a:gd name="connsiteX0" fmla="*/ 0 w 3084513"/>
              <a:gd name="connsiteY0" fmla="*/ 1542257 h 3084513"/>
              <a:gd name="connsiteX1" fmla="*/ 771128 w 3084513"/>
              <a:gd name="connsiteY1" fmla="*/ 1 h 3084513"/>
              <a:gd name="connsiteX2" fmla="*/ 2313385 w 3084513"/>
              <a:gd name="connsiteY2" fmla="*/ 1 h 3084513"/>
              <a:gd name="connsiteX3" fmla="*/ 3084513 w 3084513"/>
              <a:gd name="connsiteY3" fmla="*/ 1542257 h 3084513"/>
              <a:gd name="connsiteX4" fmla="*/ 2313385 w 3084513"/>
              <a:gd name="connsiteY4" fmla="*/ 3084512 h 3084513"/>
              <a:gd name="connsiteX5" fmla="*/ 771128 w 3084513"/>
              <a:gd name="connsiteY5" fmla="*/ 3084512 h 3084513"/>
              <a:gd name="connsiteX6" fmla="*/ 0 w 3084513"/>
              <a:gd name="connsiteY6" fmla="*/ 1542257 h 3084513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631574 h 3173829"/>
              <a:gd name="connsiteX1" fmla="*/ 771128 w 3084513"/>
              <a:gd name="connsiteY1" fmla="*/ 89318 h 3173829"/>
              <a:gd name="connsiteX2" fmla="*/ 2313385 w 3084513"/>
              <a:gd name="connsiteY2" fmla="*/ 89318 h 3173829"/>
              <a:gd name="connsiteX3" fmla="*/ 3084513 w 3084513"/>
              <a:gd name="connsiteY3" fmla="*/ 1631574 h 3173829"/>
              <a:gd name="connsiteX4" fmla="*/ 2313385 w 3084513"/>
              <a:gd name="connsiteY4" fmla="*/ 3173829 h 3173829"/>
              <a:gd name="connsiteX5" fmla="*/ 771128 w 3084513"/>
              <a:gd name="connsiteY5" fmla="*/ 3173829 h 3173829"/>
              <a:gd name="connsiteX6" fmla="*/ 0 w 3084513"/>
              <a:gd name="connsiteY6" fmla="*/ 1631574 h 3173829"/>
              <a:gd name="connsiteX0" fmla="*/ 0 w 3084513"/>
              <a:gd name="connsiteY0" fmla="*/ 1674806 h 3217061"/>
              <a:gd name="connsiteX1" fmla="*/ 771128 w 3084513"/>
              <a:gd name="connsiteY1" fmla="*/ 132550 h 3217061"/>
              <a:gd name="connsiteX2" fmla="*/ 2313385 w 3084513"/>
              <a:gd name="connsiteY2" fmla="*/ 132550 h 3217061"/>
              <a:gd name="connsiteX3" fmla="*/ 3084513 w 3084513"/>
              <a:gd name="connsiteY3" fmla="*/ 1674806 h 3217061"/>
              <a:gd name="connsiteX4" fmla="*/ 2313385 w 3084513"/>
              <a:gd name="connsiteY4" fmla="*/ 3217061 h 3217061"/>
              <a:gd name="connsiteX5" fmla="*/ 771128 w 3084513"/>
              <a:gd name="connsiteY5" fmla="*/ 3217061 h 3217061"/>
              <a:gd name="connsiteX6" fmla="*/ 0 w 3084513"/>
              <a:gd name="connsiteY6" fmla="*/ 1674806 h 3217061"/>
              <a:gd name="connsiteX0" fmla="*/ 0 w 3084513"/>
              <a:gd name="connsiteY0" fmla="*/ 1674806 h 3217061"/>
              <a:gd name="connsiteX1" fmla="*/ 771128 w 3084513"/>
              <a:gd name="connsiteY1" fmla="*/ 132550 h 3217061"/>
              <a:gd name="connsiteX2" fmla="*/ 2313385 w 3084513"/>
              <a:gd name="connsiteY2" fmla="*/ 132550 h 3217061"/>
              <a:gd name="connsiteX3" fmla="*/ 3084513 w 3084513"/>
              <a:gd name="connsiteY3" fmla="*/ 1674806 h 3217061"/>
              <a:gd name="connsiteX4" fmla="*/ 2313385 w 3084513"/>
              <a:gd name="connsiteY4" fmla="*/ 3217061 h 3217061"/>
              <a:gd name="connsiteX5" fmla="*/ 771128 w 3084513"/>
              <a:gd name="connsiteY5" fmla="*/ 3217061 h 3217061"/>
              <a:gd name="connsiteX6" fmla="*/ 0 w 3084513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75118"/>
              <a:gd name="connsiteX1" fmla="*/ 771128 w 3101544"/>
              <a:gd name="connsiteY1" fmla="*/ 132550 h 3275118"/>
              <a:gd name="connsiteX2" fmla="*/ 2313385 w 3101544"/>
              <a:gd name="connsiteY2" fmla="*/ 132550 h 3275118"/>
              <a:gd name="connsiteX3" fmla="*/ 3084513 w 3101544"/>
              <a:gd name="connsiteY3" fmla="*/ 1674806 h 3275118"/>
              <a:gd name="connsiteX4" fmla="*/ 2313385 w 3101544"/>
              <a:gd name="connsiteY4" fmla="*/ 3217061 h 3275118"/>
              <a:gd name="connsiteX5" fmla="*/ 771128 w 3101544"/>
              <a:gd name="connsiteY5" fmla="*/ 3217061 h 3275118"/>
              <a:gd name="connsiteX6" fmla="*/ 0 w 3101544"/>
              <a:gd name="connsiteY6" fmla="*/ 1674806 h 3275118"/>
              <a:gd name="connsiteX0" fmla="*/ 0 w 3101544"/>
              <a:gd name="connsiteY0" fmla="*/ 1674806 h 3238376"/>
              <a:gd name="connsiteX1" fmla="*/ 771128 w 3101544"/>
              <a:gd name="connsiteY1" fmla="*/ 132550 h 3238376"/>
              <a:gd name="connsiteX2" fmla="*/ 2313385 w 3101544"/>
              <a:gd name="connsiteY2" fmla="*/ 132550 h 3238376"/>
              <a:gd name="connsiteX3" fmla="*/ 3084513 w 3101544"/>
              <a:gd name="connsiteY3" fmla="*/ 1674806 h 3238376"/>
              <a:gd name="connsiteX4" fmla="*/ 2313385 w 3101544"/>
              <a:gd name="connsiteY4" fmla="*/ 3217061 h 3238376"/>
              <a:gd name="connsiteX5" fmla="*/ 560113 w 3101544"/>
              <a:gd name="connsiteY5" fmla="*/ 2835223 h 3238376"/>
              <a:gd name="connsiteX6" fmla="*/ 0 w 3101544"/>
              <a:gd name="connsiteY6" fmla="*/ 1674806 h 3238376"/>
              <a:gd name="connsiteX0" fmla="*/ 0 w 3101544"/>
              <a:gd name="connsiteY0" fmla="*/ 1674806 h 3257537"/>
              <a:gd name="connsiteX1" fmla="*/ 771128 w 3101544"/>
              <a:gd name="connsiteY1" fmla="*/ 132550 h 3257537"/>
              <a:gd name="connsiteX2" fmla="*/ 2313385 w 3101544"/>
              <a:gd name="connsiteY2" fmla="*/ 132550 h 3257537"/>
              <a:gd name="connsiteX3" fmla="*/ 3084513 w 3101544"/>
              <a:gd name="connsiteY3" fmla="*/ 1674806 h 3257537"/>
              <a:gd name="connsiteX4" fmla="*/ 2313385 w 3101544"/>
              <a:gd name="connsiteY4" fmla="*/ 3217061 h 3257537"/>
              <a:gd name="connsiteX5" fmla="*/ 560113 w 3101544"/>
              <a:gd name="connsiteY5" fmla="*/ 2835223 h 3257537"/>
              <a:gd name="connsiteX6" fmla="*/ 0 w 3101544"/>
              <a:gd name="connsiteY6" fmla="*/ 1674806 h 3257537"/>
              <a:gd name="connsiteX0" fmla="*/ 0 w 3101544"/>
              <a:gd name="connsiteY0" fmla="*/ 1674806 h 3279556"/>
              <a:gd name="connsiteX1" fmla="*/ 771128 w 3101544"/>
              <a:gd name="connsiteY1" fmla="*/ 132550 h 3279556"/>
              <a:gd name="connsiteX2" fmla="*/ 2313385 w 3101544"/>
              <a:gd name="connsiteY2" fmla="*/ 132550 h 3279556"/>
              <a:gd name="connsiteX3" fmla="*/ 3084513 w 3101544"/>
              <a:gd name="connsiteY3" fmla="*/ 1674806 h 3279556"/>
              <a:gd name="connsiteX4" fmla="*/ 2313385 w 3101544"/>
              <a:gd name="connsiteY4" fmla="*/ 3217061 h 3279556"/>
              <a:gd name="connsiteX5" fmla="*/ 560113 w 3101544"/>
              <a:gd name="connsiteY5" fmla="*/ 2835223 h 3279556"/>
              <a:gd name="connsiteX6" fmla="*/ 0 w 3101544"/>
              <a:gd name="connsiteY6" fmla="*/ 1674806 h 3279556"/>
              <a:gd name="connsiteX0" fmla="*/ 0 w 3101544"/>
              <a:gd name="connsiteY0" fmla="*/ 1674806 h 3297843"/>
              <a:gd name="connsiteX1" fmla="*/ 771128 w 3101544"/>
              <a:gd name="connsiteY1" fmla="*/ 132550 h 3297843"/>
              <a:gd name="connsiteX2" fmla="*/ 2313385 w 3101544"/>
              <a:gd name="connsiteY2" fmla="*/ 132550 h 3297843"/>
              <a:gd name="connsiteX3" fmla="*/ 3084513 w 3101544"/>
              <a:gd name="connsiteY3" fmla="*/ 1674806 h 3297843"/>
              <a:gd name="connsiteX4" fmla="*/ 2313385 w 3101544"/>
              <a:gd name="connsiteY4" fmla="*/ 3217061 h 3297843"/>
              <a:gd name="connsiteX5" fmla="*/ 560113 w 3101544"/>
              <a:gd name="connsiteY5" fmla="*/ 2905561 h 3297843"/>
              <a:gd name="connsiteX6" fmla="*/ 0 w 3101544"/>
              <a:gd name="connsiteY6" fmla="*/ 1674806 h 3297843"/>
              <a:gd name="connsiteX0" fmla="*/ 0 w 3101544"/>
              <a:gd name="connsiteY0" fmla="*/ 1674806 h 3297843"/>
              <a:gd name="connsiteX1" fmla="*/ 771128 w 3101544"/>
              <a:gd name="connsiteY1" fmla="*/ 132550 h 3297843"/>
              <a:gd name="connsiteX2" fmla="*/ 2313385 w 3101544"/>
              <a:gd name="connsiteY2" fmla="*/ 132550 h 3297843"/>
              <a:gd name="connsiteX3" fmla="*/ 3084513 w 3101544"/>
              <a:gd name="connsiteY3" fmla="*/ 1674806 h 3297843"/>
              <a:gd name="connsiteX4" fmla="*/ 2313385 w 3101544"/>
              <a:gd name="connsiteY4" fmla="*/ 3217061 h 3297843"/>
              <a:gd name="connsiteX5" fmla="*/ 560113 w 3101544"/>
              <a:gd name="connsiteY5" fmla="*/ 2905561 h 3297843"/>
              <a:gd name="connsiteX6" fmla="*/ 0 w 3101544"/>
              <a:gd name="connsiteY6" fmla="*/ 1674806 h 3297843"/>
              <a:gd name="connsiteX0" fmla="*/ 0 w 3108304"/>
              <a:gd name="connsiteY0" fmla="*/ 1674806 h 3297843"/>
              <a:gd name="connsiteX1" fmla="*/ 771128 w 3108304"/>
              <a:gd name="connsiteY1" fmla="*/ 132550 h 3297843"/>
              <a:gd name="connsiteX2" fmla="*/ 2313385 w 3108304"/>
              <a:gd name="connsiteY2" fmla="*/ 132550 h 3297843"/>
              <a:gd name="connsiteX3" fmla="*/ 3084513 w 3108304"/>
              <a:gd name="connsiteY3" fmla="*/ 1674806 h 3297843"/>
              <a:gd name="connsiteX4" fmla="*/ 2313385 w 3108304"/>
              <a:gd name="connsiteY4" fmla="*/ 3217061 h 3297843"/>
              <a:gd name="connsiteX5" fmla="*/ 560113 w 3108304"/>
              <a:gd name="connsiteY5" fmla="*/ 2905561 h 3297843"/>
              <a:gd name="connsiteX6" fmla="*/ 0 w 3108304"/>
              <a:gd name="connsiteY6" fmla="*/ 1674806 h 3297843"/>
              <a:gd name="connsiteX0" fmla="*/ 0 w 3108304"/>
              <a:gd name="connsiteY0" fmla="*/ 1643822 h 3266859"/>
              <a:gd name="connsiteX1" fmla="*/ 771128 w 3108304"/>
              <a:gd name="connsiteY1" fmla="*/ 101566 h 3266859"/>
              <a:gd name="connsiteX2" fmla="*/ 2313385 w 3108304"/>
              <a:gd name="connsiteY2" fmla="*/ 101566 h 3266859"/>
              <a:gd name="connsiteX3" fmla="*/ 3084513 w 3108304"/>
              <a:gd name="connsiteY3" fmla="*/ 1643822 h 3266859"/>
              <a:gd name="connsiteX4" fmla="*/ 2313385 w 3108304"/>
              <a:gd name="connsiteY4" fmla="*/ 3186077 h 3266859"/>
              <a:gd name="connsiteX5" fmla="*/ 560113 w 3108304"/>
              <a:gd name="connsiteY5" fmla="*/ 2874577 h 3266859"/>
              <a:gd name="connsiteX6" fmla="*/ 0 w 3108304"/>
              <a:gd name="connsiteY6" fmla="*/ 1643822 h 3266859"/>
              <a:gd name="connsiteX0" fmla="*/ 0 w 3086335"/>
              <a:gd name="connsiteY0" fmla="*/ 1643822 h 3266859"/>
              <a:gd name="connsiteX1" fmla="*/ 771128 w 3086335"/>
              <a:gd name="connsiteY1" fmla="*/ 101566 h 3266859"/>
              <a:gd name="connsiteX2" fmla="*/ 2313385 w 3086335"/>
              <a:gd name="connsiteY2" fmla="*/ 101566 h 3266859"/>
              <a:gd name="connsiteX3" fmla="*/ 3084513 w 3086335"/>
              <a:gd name="connsiteY3" fmla="*/ 1643822 h 3266859"/>
              <a:gd name="connsiteX4" fmla="*/ 2313385 w 3086335"/>
              <a:gd name="connsiteY4" fmla="*/ 3186077 h 3266859"/>
              <a:gd name="connsiteX5" fmla="*/ 560113 w 3086335"/>
              <a:gd name="connsiteY5" fmla="*/ 2874577 h 3266859"/>
              <a:gd name="connsiteX6" fmla="*/ 0 w 3086335"/>
              <a:gd name="connsiteY6" fmla="*/ 1643822 h 3266859"/>
              <a:gd name="connsiteX0" fmla="*/ 0 w 3086335"/>
              <a:gd name="connsiteY0" fmla="*/ 1643822 h 3266859"/>
              <a:gd name="connsiteX1" fmla="*/ 771128 w 3086335"/>
              <a:gd name="connsiteY1" fmla="*/ 101566 h 3266859"/>
              <a:gd name="connsiteX2" fmla="*/ 2313385 w 3086335"/>
              <a:gd name="connsiteY2" fmla="*/ 101566 h 3266859"/>
              <a:gd name="connsiteX3" fmla="*/ 3084513 w 3086335"/>
              <a:gd name="connsiteY3" fmla="*/ 1643822 h 3266859"/>
              <a:gd name="connsiteX4" fmla="*/ 2313385 w 3086335"/>
              <a:gd name="connsiteY4" fmla="*/ 3186077 h 3266859"/>
              <a:gd name="connsiteX5" fmla="*/ 560113 w 3086335"/>
              <a:gd name="connsiteY5" fmla="*/ 2874577 h 3266859"/>
              <a:gd name="connsiteX6" fmla="*/ 0 w 3086335"/>
              <a:gd name="connsiteY6" fmla="*/ 1643822 h 3266859"/>
              <a:gd name="connsiteX0" fmla="*/ 0 w 3036093"/>
              <a:gd name="connsiteY0" fmla="*/ 1363219 h 3266859"/>
              <a:gd name="connsiteX1" fmla="*/ 720886 w 3036093"/>
              <a:gd name="connsiteY1" fmla="*/ 101566 h 3266859"/>
              <a:gd name="connsiteX2" fmla="*/ 2263143 w 3036093"/>
              <a:gd name="connsiteY2" fmla="*/ 101566 h 3266859"/>
              <a:gd name="connsiteX3" fmla="*/ 3034271 w 3036093"/>
              <a:gd name="connsiteY3" fmla="*/ 1643822 h 3266859"/>
              <a:gd name="connsiteX4" fmla="*/ 2263143 w 3036093"/>
              <a:gd name="connsiteY4" fmla="*/ 3186077 h 3266859"/>
              <a:gd name="connsiteX5" fmla="*/ 509871 w 3036093"/>
              <a:gd name="connsiteY5" fmla="*/ 2874577 h 3266859"/>
              <a:gd name="connsiteX6" fmla="*/ 0 w 3036093"/>
              <a:gd name="connsiteY6" fmla="*/ 1363219 h 3266859"/>
              <a:gd name="connsiteX0" fmla="*/ 3688 w 3039781"/>
              <a:gd name="connsiteY0" fmla="*/ 1363219 h 3266859"/>
              <a:gd name="connsiteX1" fmla="*/ 724574 w 3039781"/>
              <a:gd name="connsiteY1" fmla="*/ 101566 h 3266859"/>
              <a:gd name="connsiteX2" fmla="*/ 2266831 w 3039781"/>
              <a:gd name="connsiteY2" fmla="*/ 101566 h 3266859"/>
              <a:gd name="connsiteX3" fmla="*/ 3037959 w 3039781"/>
              <a:gd name="connsiteY3" fmla="*/ 1643822 h 3266859"/>
              <a:gd name="connsiteX4" fmla="*/ 2266831 w 3039781"/>
              <a:gd name="connsiteY4" fmla="*/ 3186077 h 3266859"/>
              <a:gd name="connsiteX5" fmla="*/ 513559 w 3039781"/>
              <a:gd name="connsiteY5" fmla="*/ 2874577 h 3266859"/>
              <a:gd name="connsiteX6" fmla="*/ 3688 w 3039781"/>
              <a:gd name="connsiteY6" fmla="*/ 1363219 h 3266859"/>
              <a:gd name="connsiteX0" fmla="*/ 3688 w 3040020"/>
              <a:gd name="connsiteY0" fmla="*/ 1363219 h 3266859"/>
              <a:gd name="connsiteX1" fmla="*/ 724574 w 3040020"/>
              <a:gd name="connsiteY1" fmla="*/ 101566 h 3266859"/>
              <a:gd name="connsiteX2" fmla="*/ 2266831 w 3040020"/>
              <a:gd name="connsiteY2" fmla="*/ 101566 h 3266859"/>
              <a:gd name="connsiteX3" fmla="*/ 3037959 w 3040020"/>
              <a:gd name="connsiteY3" fmla="*/ 1643822 h 3266859"/>
              <a:gd name="connsiteX4" fmla="*/ 2266831 w 3040020"/>
              <a:gd name="connsiteY4" fmla="*/ 3186077 h 3266859"/>
              <a:gd name="connsiteX5" fmla="*/ 513559 w 3040020"/>
              <a:gd name="connsiteY5" fmla="*/ 2874577 h 3266859"/>
              <a:gd name="connsiteX6" fmla="*/ 3688 w 3040020"/>
              <a:gd name="connsiteY6" fmla="*/ 1363219 h 3266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40020" h="3266859">
                <a:moveTo>
                  <a:pt x="3688" y="1363219"/>
                </a:moveTo>
                <a:cubicBezTo>
                  <a:pt x="39668" y="587877"/>
                  <a:pt x="387144" y="324249"/>
                  <a:pt x="724574" y="101566"/>
                </a:cubicBezTo>
                <a:cubicBezTo>
                  <a:pt x="1118080" y="-99401"/>
                  <a:pt x="1762794" y="51324"/>
                  <a:pt x="2266831" y="101566"/>
                </a:cubicBezTo>
                <a:cubicBezTo>
                  <a:pt x="2875566" y="250917"/>
                  <a:pt x="3062270" y="1149834"/>
                  <a:pt x="3037959" y="1643822"/>
                </a:cubicBezTo>
                <a:cubicBezTo>
                  <a:pt x="2991932" y="2188052"/>
                  <a:pt x="2815276" y="3053830"/>
                  <a:pt x="2266831" y="3186077"/>
                </a:cubicBezTo>
                <a:cubicBezTo>
                  <a:pt x="1551778" y="3316706"/>
                  <a:pt x="766387" y="3336801"/>
                  <a:pt x="513559" y="2874577"/>
                </a:cubicBezTo>
                <a:cubicBezTo>
                  <a:pt x="326854" y="2310250"/>
                  <a:pt x="-40720" y="2082974"/>
                  <a:pt x="3688" y="1363219"/>
                </a:cubicBezTo>
                <a:close/>
              </a:path>
            </a:pathLst>
          </a:custGeom>
        </p:spPr>
        <p:txBody>
          <a:bodyPr/>
          <a:lstStyle/>
          <a:p>
            <a:r>
              <a:rPr lang="en-US"/>
              <a:t>Click to insert picture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B288576-7A32-53DA-E8E3-C2E2E45C66AE}"/>
              </a:ext>
            </a:extLst>
          </p:cNvPr>
          <p:cNvSpPr txBox="1"/>
          <p:nvPr userDrawn="1"/>
        </p:nvSpPr>
        <p:spPr>
          <a:xfrm>
            <a:off x="452176" y="331596"/>
            <a:ext cx="7998488" cy="51534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2800" i="0">
                <a:solidFill>
                  <a:srgbClr val="000000"/>
                </a:solidFill>
                <a:latin typeface="Calibri"/>
                <a:cs typeface="Calibri"/>
              </a:rPr>
              <a:t>Image Frames </a:t>
            </a:r>
          </a:p>
          <a:p>
            <a:pPr marL="285750" indent="-285750">
              <a:spcBef>
                <a:spcPts val="672"/>
              </a:spcBef>
              <a:buFontTx/>
              <a:buChar char="-"/>
            </a:pPr>
            <a:r>
              <a:rPr lang="en-US" sz="1400" i="0">
                <a:solidFill>
                  <a:srgbClr val="000000"/>
                </a:solidFill>
                <a:latin typeface="Calibri"/>
                <a:cs typeface="Calibri"/>
              </a:rPr>
              <a:t>Right click on yellow &gt; change picture &gt; from file – choose your image to input.</a:t>
            </a:r>
          </a:p>
          <a:p>
            <a:pPr marL="285750" indent="-285750">
              <a:spcBef>
                <a:spcPts val="672"/>
              </a:spcBef>
              <a:buFontTx/>
              <a:buChar char="-"/>
            </a:pPr>
            <a:r>
              <a:rPr lang="en-US" sz="1400" i="0">
                <a:solidFill>
                  <a:srgbClr val="000000"/>
                </a:solidFill>
                <a:latin typeface="Calibri"/>
                <a:cs typeface="Calibri"/>
              </a:rPr>
              <a:t>Copy and paste this image and place it on the slide of your choosing.</a:t>
            </a:r>
          </a:p>
          <a:p>
            <a:pPr marL="285750" indent="-285750">
              <a:spcBef>
                <a:spcPts val="672"/>
              </a:spcBef>
              <a:buFontTx/>
              <a:buChar char="-"/>
            </a:pPr>
            <a:r>
              <a:rPr lang="en-US" sz="1400" i="0">
                <a:solidFill>
                  <a:srgbClr val="000000"/>
                </a:solidFill>
                <a:latin typeface="Calibri"/>
                <a:cs typeface="Calibri"/>
              </a:rPr>
              <a:t>Rotate and scale until you achieve </a:t>
            </a:r>
            <a:r>
              <a:rPr lang="en-GB" sz="1400" i="0">
                <a:solidFill>
                  <a:srgbClr val="000000"/>
                </a:solidFill>
                <a:latin typeface="Calibri"/>
                <a:cs typeface="Calibri"/>
              </a:rPr>
              <a:t>the size position and orientation that you are </a:t>
            </a:r>
            <a:r>
              <a:rPr lang="en-US" sz="1400" i="0">
                <a:solidFill>
                  <a:srgbClr val="000000"/>
                </a:solidFill>
                <a:latin typeface="Calibri"/>
                <a:cs typeface="Calibri"/>
              </a:rPr>
              <a:t>happy with.</a:t>
            </a:r>
          </a:p>
          <a:p>
            <a:pPr marL="285750" indent="-285750">
              <a:spcBef>
                <a:spcPts val="672"/>
              </a:spcBef>
              <a:buFontTx/>
              <a:buChar char="-"/>
            </a:pPr>
            <a:r>
              <a:rPr lang="en-US" sz="1400" i="0">
                <a:solidFill>
                  <a:srgbClr val="000000"/>
                </a:solidFill>
                <a:latin typeface="Calibri"/>
                <a:cs typeface="Calibri"/>
              </a:rPr>
              <a:t>NOTE: make sure you scale and crop the image so the frame is full. </a:t>
            </a:r>
            <a:r>
              <a:rPr lang="en-US" sz="1400" i="0" u="sng">
                <a:solidFill>
                  <a:srgbClr val="000000"/>
                </a:solidFill>
                <a:latin typeface="Calibri"/>
                <a:cs typeface="Calibri"/>
              </a:rPr>
              <a:t>Do not</a:t>
            </a:r>
            <a:r>
              <a:rPr lang="en-US" sz="1400" i="0" u="none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sz="1400" i="0">
                <a:solidFill>
                  <a:srgbClr val="000000"/>
                </a:solidFill>
                <a:latin typeface="Calibri"/>
                <a:cs typeface="Calibri"/>
              </a:rPr>
              <a:t>stretch the image to fit.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83606CF-C854-FB94-010B-1B3E7B6668AA}"/>
              </a:ext>
            </a:extLst>
          </p:cNvPr>
          <p:cNvSpPr txBox="1"/>
          <p:nvPr userDrawn="1"/>
        </p:nvSpPr>
        <p:spPr>
          <a:xfrm>
            <a:off x="452176" y="5922185"/>
            <a:ext cx="7998488" cy="51534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400" i="0">
                <a:solidFill>
                  <a:srgbClr val="000000"/>
                </a:solidFill>
                <a:latin typeface="Calibri"/>
                <a:cs typeface="Calibri"/>
              </a:rPr>
              <a:t>Once you have inputted all your images -</a:t>
            </a:r>
            <a:br>
              <a:rPr lang="en-US" sz="1400" i="0">
                <a:solidFill>
                  <a:srgbClr val="000000"/>
                </a:solidFill>
                <a:latin typeface="Calibri"/>
                <a:cs typeface="Calibri"/>
              </a:rPr>
            </a:br>
            <a:r>
              <a:rPr lang="en-US" sz="2000" i="0">
                <a:solidFill>
                  <a:srgbClr val="FF0000"/>
                </a:solidFill>
                <a:latin typeface="Calibri"/>
                <a:cs typeface="Calibri"/>
              </a:rPr>
              <a:t>PLEASE DELETE THIS SIDE BEFORE SIGN OFF</a:t>
            </a:r>
          </a:p>
        </p:txBody>
      </p:sp>
    </p:spTree>
    <p:extLst>
      <p:ext uri="{BB962C8B-B14F-4D97-AF65-F5344CB8AC3E}">
        <p14:creationId xmlns:p14="http://schemas.microsoft.com/office/powerpoint/2010/main" val="698294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  <p15:guide id="3" pos="5465">
          <p15:clr>
            <a:srgbClr val="FBAE40"/>
          </p15:clr>
        </p15:guide>
        <p15:guide id="4" pos="272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nect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94398448-B232-94AC-D7CD-98932000B97A}"/>
              </a:ext>
            </a:extLst>
          </p:cNvPr>
          <p:cNvSpPr/>
          <p:nvPr userDrawn="1"/>
        </p:nvSpPr>
        <p:spPr>
          <a:xfrm rot="16200000" flipH="1">
            <a:off x="5094141" y="2540606"/>
            <a:ext cx="6597678" cy="1516464"/>
          </a:xfrm>
          <a:custGeom>
            <a:avLst/>
            <a:gdLst>
              <a:gd name="connsiteX0" fmla="*/ 0 w 6597678"/>
              <a:gd name="connsiteY0" fmla="*/ 468471 h 1516464"/>
              <a:gd name="connsiteX1" fmla="*/ 0 w 6597678"/>
              <a:gd name="connsiteY1" fmla="*/ 1516464 h 1516464"/>
              <a:gd name="connsiteX2" fmla="*/ 1 w 6597678"/>
              <a:gd name="connsiteY2" fmla="*/ 1516464 h 1516464"/>
              <a:gd name="connsiteX3" fmla="*/ 1 w 6597678"/>
              <a:gd name="connsiteY3" fmla="*/ 1509252 h 1516464"/>
              <a:gd name="connsiteX4" fmla="*/ 6597678 w 6597678"/>
              <a:gd name="connsiteY4" fmla="*/ 1509251 h 1516464"/>
              <a:gd name="connsiteX5" fmla="*/ 6544309 w 6597678"/>
              <a:gd name="connsiteY5" fmla="*/ 1460168 h 1516464"/>
              <a:gd name="connsiteX6" fmla="*/ 5900313 w 6597678"/>
              <a:gd name="connsiteY6" fmla="*/ 954271 h 1516464"/>
              <a:gd name="connsiteX7" fmla="*/ 3752683 w 6597678"/>
              <a:gd name="connsiteY7" fmla="*/ 71574 h 1516464"/>
              <a:gd name="connsiteX8" fmla="*/ 2097700 w 6597678"/>
              <a:gd name="connsiteY8" fmla="*/ 172981 h 1516464"/>
              <a:gd name="connsiteX9" fmla="*/ 168322 w 6597678"/>
              <a:gd name="connsiteY9" fmla="*/ 452286 h 1516464"/>
              <a:gd name="connsiteX10" fmla="*/ 0 w 6597678"/>
              <a:gd name="connsiteY10" fmla="*/ 468471 h 1516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597678" h="1516464">
                <a:moveTo>
                  <a:pt x="0" y="468471"/>
                </a:moveTo>
                <a:lnTo>
                  <a:pt x="0" y="1516464"/>
                </a:lnTo>
                <a:lnTo>
                  <a:pt x="1" y="1516464"/>
                </a:lnTo>
                <a:lnTo>
                  <a:pt x="1" y="1509252"/>
                </a:lnTo>
                <a:lnTo>
                  <a:pt x="6597678" y="1509251"/>
                </a:lnTo>
                <a:lnTo>
                  <a:pt x="6544309" y="1460168"/>
                </a:lnTo>
                <a:cubicBezTo>
                  <a:pt x="6380205" y="1287646"/>
                  <a:pt x="6342506" y="1105401"/>
                  <a:pt x="5900313" y="954271"/>
                </a:cubicBezTo>
                <a:cubicBezTo>
                  <a:pt x="4435983" y="629560"/>
                  <a:pt x="4312773" y="213408"/>
                  <a:pt x="3752683" y="71574"/>
                </a:cubicBezTo>
                <a:cubicBezTo>
                  <a:pt x="2858561" y="-77023"/>
                  <a:pt x="2712081" y="29912"/>
                  <a:pt x="2097700" y="172981"/>
                </a:cubicBezTo>
                <a:cubicBezTo>
                  <a:pt x="1176214" y="387565"/>
                  <a:pt x="1017931" y="372726"/>
                  <a:pt x="168322" y="452286"/>
                </a:cubicBezTo>
                <a:lnTo>
                  <a:pt x="0" y="468471"/>
                </a:lnTo>
                <a:close/>
              </a:path>
            </a:pathLst>
          </a:custGeom>
          <a:solidFill>
            <a:srgbClr val="C1E7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16D3422-A50B-B3AA-FEB3-A9477711DD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7624762" cy="830997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4800">
                <a:solidFill>
                  <a:srgbClr val="000000"/>
                </a:solidFill>
                <a:latin typeface="Edu QLD Beginner" pitchFamily="2" charset="0"/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8984" y="-258242"/>
            <a:ext cx="1698340" cy="25872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9A7DD61-36C5-D7F1-5918-FFB7326C6B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9191" t="1" r="19539" b="45741"/>
          <a:stretch/>
        </p:blipFill>
        <p:spPr>
          <a:xfrm>
            <a:off x="7112000" y="4222096"/>
            <a:ext cx="2032000" cy="190168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F150CFA-E9FE-D6CA-C0F2-AD14E24AB321}"/>
              </a:ext>
            </a:extLst>
          </p:cNvPr>
          <p:cNvSpPr txBox="1"/>
          <p:nvPr userDrawn="1"/>
        </p:nvSpPr>
        <p:spPr>
          <a:xfrm>
            <a:off x="325712" y="351137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Connect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82D6D8D-EFAF-58F8-CADD-2C7957DF1C52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4FF16C9-4B30-CE2D-3454-DABFD22B88A9}"/>
              </a:ext>
            </a:extLst>
          </p:cNvPr>
          <p:cNvGrpSpPr/>
          <p:nvPr userDrawn="1"/>
        </p:nvGrpSpPr>
        <p:grpSpPr>
          <a:xfrm>
            <a:off x="174609" y="6031517"/>
            <a:ext cx="1672479" cy="1200411"/>
            <a:chOff x="174609" y="6031517"/>
            <a:chExt cx="1672479" cy="1200411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8A1E5B5-4F18-33BD-62F8-89AF4E619C3B}"/>
                </a:ext>
              </a:extLst>
            </p:cNvPr>
            <p:cNvSpPr txBox="1"/>
            <p:nvPr userDrawn="1"/>
          </p:nvSpPr>
          <p:spPr>
            <a:xfrm>
              <a:off x="177895" y="6384855"/>
              <a:ext cx="1669193" cy="3979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>
                <a:spcBef>
                  <a:spcPts val="672"/>
                </a:spcBef>
              </a:pPr>
              <a:r>
                <a:rPr lang="en-US" sz="1100" b="1" i="0">
                  <a:solidFill>
                    <a:schemeClr val="accent1"/>
                  </a:solidFill>
                  <a:latin typeface="Calibri"/>
                  <a:cs typeface="Calibri"/>
                </a:rPr>
                <a:t>Character </a:t>
              </a:r>
              <a:r>
                <a:rPr lang="en-US" sz="1100" b="0" i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Development</a:t>
              </a:r>
            </a:p>
          </p:txBody>
        </p:sp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8C3004C7-E0D0-2854-42B1-7ED6ECDC1DE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4609" y="6031517"/>
              <a:ext cx="1553607" cy="12004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417884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 userDrawn="1">
          <p15:clr>
            <a:srgbClr val="FBAE40"/>
          </p15:clr>
        </p15:guide>
        <p15:guide id="2" pos="2880">
          <p15:clr>
            <a:srgbClr val="FBAE40"/>
          </p15:clr>
        </p15:guide>
        <p15:guide id="3" pos="5465">
          <p15:clr>
            <a:srgbClr val="FBAE40"/>
          </p15:clr>
        </p15:guide>
        <p15:guide id="4" pos="272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ack Cover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pic>
        <p:nvPicPr>
          <p:cNvPr id="8" name="Picture 7" descr="A black background with yellow and blue rectangles&#10;&#10;Description automatically generated">
            <a:extLst>
              <a:ext uri="{FF2B5EF4-FFF2-40B4-BE49-F238E27FC236}">
                <a16:creationId xmlns:a16="http://schemas.microsoft.com/office/drawing/2014/main" id="{D3DC7D44-DDDB-B39E-837D-A726CA953D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7042" y="411873"/>
            <a:ext cx="3089916" cy="114022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DF4F101-4DAD-48D4-8828-2F87141B1A15}"/>
              </a:ext>
            </a:extLst>
          </p:cNvPr>
          <p:cNvSpPr/>
          <p:nvPr userDrawn="1"/>
        </p:nvSpPr>
        <p:spPr>
          <a:xfrm>
            <a:off x="0" y="1951938"/>
            <a:ext cx="9144000" cy="4906062"/>
          </a:xfrm>
          <a:prstGeom prst="rect">
            <a:avLst/>
          </a:prstGeom>
          <a:solidFill>
            <a:srgbClr val="EAC1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r"/>
            <a:endParaRPr lang="en-AU" sz="110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902449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41DF0-D756-4D27-B78F-086AE6469CCC}" type="datetimeFigureOut">
              <a:rPr lang="en-US" smtClean="0"/>
              <a:t>3/4/26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7FC99-1449-406B-8B71-9C1A315B25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5340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call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D46D36ED-9B3B-C586-A570-D6561E210B15}"/>
              </a:ext>
            </a:extLst>
          </p:cNvPr>
          <p:cNvSpPr/>
          <p:nvPr userDrawn="1"/>
        </p:nvSpPr>
        <p:spPr>
          <a:xfrm flipH="1">
            <a:off x="2502402" y="5366051"/>
            <a:ext cx="6641598" cy="1505036"/>
          </a:xfrm>
          <a:custGeom>
            <a:avLst/>
            <a:gdLst>
              <a:gd name="connsiteX0" fmla="*/ 0 w 9144000"/>
              <a:gd name="connsiteY0" fmla="*/ 0 h 5425440"/>
              <a:gd name="connsiteX1" fmla="*/ 9144000 w 9144000"/>
              <a:gd name="connsiteY1" fmla="*/ 0 h 5425440"/>
              <a:gd name="connsiteX2" fmla="*/ 9144000 w 9144000"/>
              <a:gd name="connsiteY2" fmla="*/ 5425440 h 5425440"/>
              <a:gd name="connsiteX3" fmla="*/ 0 w 9144000"/>
              <a:gd name="connsiteY3" fmla="*/ 5425440 h 5425440"/>
              <a:gd name="connsiteX4" fmla="*/ 0 w 9144000"/>
              <a:gd name="connsiteY4" fmla="*/ 0 h 5425440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9144000 w 9144000"/>
              <a:gd name="connsiteY2" fmla="*/ 22 h 5425462"/>
              <a:gd name="connsiteX3" fmla="*/ 9144000 w 9144000"/>
              <a:gd name="connsiteY3" fmla="*/ 5425462 h 5425462"/>
              <a:gd name="connsiteX4" fmla="*/ 0 w 9144000"/>
              <a:gd name="connsiteY4" fmla="*/ 5425462 h 5425462"/>
              <a:gd name="connsiteX5" fmla="*/ 0 w 9144000"/>
              <a:gd name="connsiteY5" fmla="*/ 22 h 5425462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5110480 w 9144000"/>
              <a:gd name="connsiteY2" fmla="*/ 22 h 5425462"/>
              <a:gd name="connsiteX3" fmla="*/ 9144000 w 9144000"/>
              <a:gd name="connsiteY3" fmla="*/ 22 h 5425462"/>
              <a:gd name="connsiteX4" fmla="*/ 9144000 w 9144000"/>
              <a:gd name="connsiteY4" fmla="*/ 5425462 h 5425462"/>
              <a:gd name="connsiteX5" fmla="*/ 0 w 9144000"/>
              <a:gd name="connsiteY5" fmla="*/ 5425462 h 5425462"/>
              <a:gd name="connsiteX6" fmla="*/ 0 w 914400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27200 w 9174480"/>
              <a:gd name="connsiteY0" fmla="*/ 5467225 h 5467225"/>
              <a:gd name="connsiteX1" fmla="*/ 1757680 w 9174480"/>
              <a:gd name="connsiteY1" fmla="*/ 375920 h 5467225"/>
              <a:gd name="connsiteX2" fmla="*/ 5110480 w 9174480"/>
              <a:gd name="connsiteY2" fmla="*/ 0 h 5467225"/>
              <a:gd name="connsiteX3" fmla="*/ 9174480 w 9174480"/>
              <a:gd name="connsiteY3" fmla="*/ 508000 h 5467225"/>
              <a:gd name="connsiteX4" fmla="*/ 9144000 w 9174480"/>
              <a:gd name="connsiteY4" fmla="*/ 5425440 h 5467225"/>
              <a:gd name="connsiteX5" fmla="*/ 0 w 9174480"/>
              <a:gd name="connsiteY5" fmla="*/ 5425440 h 5467225"/>
              <a:gd name="connsiteX6" fmla="*/ 27200 w 9174480"/>
              <a:gd name="connsiteY6" fmla="*/ 5467225 h 5467225"/>
              <a:gd name="connsiteX0" fmla="*/ 0 w 10779289"/>
              <a:gd name="connsiteY0" fmla="*/ 5494425 h 5494425"/>
              <a:gd name="connsiteX1" fmla="*/ 3362489 w 10779289"/>
              <a:gd name="connsiteY1" fmla="*/ 375920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4997510 h 4997510"/>
              <a:gd name="connsiteX1" fmla="*/ 3280890 w 10779289"/>
              <a:gd name="connsiteY1" fmla="*/ 1837413 h 4997510"/>
              <a:gd name="connsiteX2" fmla="*/ 7476893 w 10779289"/>
              <a:gd name="connsiteY2" fmla="*/ 1651894 h 4997510"/>
              <a:gd name="connsiteX3" fmla="*/ 10779289 w 10779289"/>
              <a:gd name="connsiteY3" fmla="*/ 11085 h 4997510"/>
              <a:gd name="connsiteX4" fmla="*/ 10748809 w 10779289"/>
              <a:gd name="connsiteY4" fmla="*/ 4928525 h 4997510"/>
              <a:gd name="connsiteX5" fmla="*/ 1604809 w 10779289"/>
              <a:gd name="connsiteY5" fmla="*/ 4928525 h 4997510"/>
              <a:gd name="connsiteX6" fmla="*/ 0 w 10779289"/>
              <a:gd name="connsiteY6" fmla="*/ 4997510 h 4997510"/>
              <a:gd name="connsiteX0" fmla="*/ 0 w 10806489"/>
              <a:gd name="connsiteY0" fmla="*/ 3870969 h 3870969"/>
              <a:gd name="connsiteX1" fmla="*/ 3280890 w 10806489"/>
              <a:gd name="connsiteY1" fmla="*/ 710872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969 h 3870969"/>
              <a:gd name="connsiteX1" fmla="*/ 3117688 w 10806489"/>
              <a:gd name="connsiteY1" fmla="*/ 1336474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081 h 3870081"/>
              <a:gd name="connsiteX1" fmla="*/ 3117688 w 10806489"/>
              <a:gd name="connsiteY1" fmla="*/ 1335586 h 3870081"/>
              <a:gd name="connsiteX2" fmla="*/ 6824091 w 10806489"/>
              <a:gd name="connsiteY2" fmla="*/ 551665 h 3870081"/>
              <a:gd name="connsiteX3" fmla="*/ 10806489 w 10806489"/>
              <a:gd name="connsiteY3" fmla="*/ 26063 h 3870081"/>
              <a:gd name="connsiteX4" fmla="*/ 10748809 w 10806489"/>
              <a:gd name="connsiteY4" fmla="*/ 3801096 h 3870081"/>
              <a:gd name="connsiteX5" fmla="*/ 1604809 w 10806489"/>
              <a:gd name="connsiteY5" fmla="*/ 3801096 h 3870081"/>
              <a:gd name="connsiteX6" fmla="*/ 0 w 10806489"/>
              <a:gd name="connsiteY6" fmla="*/ 3870081 h 3870081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12559"/>
              <a:gd name="connsiteY0" fmla="*/ 3896092 h 3896092"/>
              <a:gd name="connsiteX1" fmla="*/ 3818893 w 10812559"/>
              <a:gd name="connsiteY1" fmla="*/ 2652452 h 3896092"/>
              <a:gd name="connsiteX2" fmla="*/ 6824091 w 10812559"/>
              <a:gd name="connsiteY2" fmla="*/ 577676 h 3896092"/>
              <a:gd name="connsiteX3" fmla="*/ 10806489 w 10812559"/>
              <a:gd name="connsiteY3" fmla="*/ 52074 h 3896092"/>
              <a:gd name="connsiteX4" fmla="*/ 10812559 w 10812559"/>
              <a:gd name="connsiteY4" fmla="*/ 3827108 h 3896092"/>
              <a:gd name="connsiteX5" fmla="*/ 1604809 w 10812559"/>
              <a:gd name="connsiteY5" fmla="*/ 3827107 h 3896092"/>
              <a:gd name="connsiteX6" fmla="*/ 0 w 10812559"/>
              <a:gd name="connsiteY6" fmla="*/ 3896092 h 3896092"/>
              <a:gd name="connsiteX0" fmla="*/ 0 w 10812559"/>
              <a:gd name="connsiteY0" fmla="*/ 3886471 h 3886471"/>
              <a:gd name="connsiteX1" fmla="*/ 1364675 w 10812559"/>
              <a:gd name="connsiteY1" fmla="*/ 1989434 h 3886471"/>
              <a:gd name="connsiteX2" fmla="*/ 6824091 w 10812559"/>
              <a:gd name="connsiteY2" fmla="*/ 568055 h 3886471"/>
              <a:gd name="connsiteX3" fmla="*/ 10806489 w 10812559"/>
              <a:gd name="connsiteY3" fmla="*/ 42453 h 3886471"/>
              <a:gd name="connsiteX4" fmla="*/ 10812559 w 10812559"/>
              <a:gd name="connsiteY4" fmla="*/ 3817487 h 3886471"/>
              <a:gd name="connsiteX5" fmla="*/ 1604809 w 10812559"/>
              <a:gd name="connsiteY5" fmla="*/ 3817486 h 3886471"/>
              <a:gd name="connsiteX6" fmla="*/ 0 w 10812559"/>
              <a:gd name="connsiteY6" fmla="*/ 3886471 h 3886471"/>
              <a:gd name="connsiteX0" fmla="*/ -1 w 10892241"/>
              <a:gd name="connsiteY0" fmla="*/ 3822729 h 3822730"/>
              <a:gd name="connsiteX1" fmla="*/ 1444357 w 10892241"/>
              <a:gd name="connsiteY1" fmla="*/ 1989434 h 3822730"/>
              <a:gd name="connsiteX2" fmla="*/ 6903773 w 10892241"/>
              <a:gd name="connsiteY2" fmla="*/ 568055 h 3822730"/>
              <a:gd name="connsiteX3" fmla="*/ 10886171 w 10892241"/>
              <a:gd name="connsiteY3" fmla="*/ 42453 h 3822730"/>
              <a:gd name="connsiteX4" fmla="*/ 10892241 w 10892241"/>
              <a:gd name="connsiteY4" fmla="*/ 3817487 h 3822730"/>
              <a:gd name="connsiteX5" fmla="*/ 1684491 w 10892241"/>
              <a:gd name="connsiteY5" fmla="*/ 3817486 h 3822730"/>
              <a:gd name="connsiteX6" fmla="*/ -1 w 10892241"/>
              <a:gd name="connsiteY6" fmla="*/ 3822729 h 3822730"/>
              <a:gd name="connsiteX0" fmla="*/ 766627 w 11658869"/>
              <a:gd name="connsiteY0" fmla="*/ 3824359 h 3824358"/>
              <a:gd name="connsiteX1" fmla="*/ 904193 w 11658869"/>
              <a:gd name="connsiteY1" fmla="*/ 2118555 h 3824358"/>
              <a:gd name="connsiteX2" fmla="*/ 7670401 w 11658869"/>
              <a:gd name="connsiteY2" fmla="*/ 569685 h 3824358"/>
              <a:gd name="connsiteX3" fmla="*/ 11652799 w 11658869"/>
              <a:gd name="connsiteY3" fmla="*/ 44083 h 3824358"/>
              <a:gd name="connsiteX4" fmla="*/ 11658869 w 11658869"/>
              <a:gd name="connsiteY4" fmla="*/ 3819117 h 3824358"/>
              <a:gd name="connsiteX5" fmla="*/ 2451119 w 11658869"/>
              <a:gd name="connsiteY5" fmla="*/ 3819116 h 3824358"/>
              <a:gd name="connsiteX6" fmla="*/ 766627 w 11658869"/>
              <a:gd name="connsiteY6" fmla="*/ 3824359 h 3824358"/>
              <a:gd name="connsiteX0" fmla="*/ -1 w 10892241"/>
              <a:gd name="connsiteY0" fmla="*/ 3824359 h 3824360"/>
              <a:gd name="connsiteX1" fmla="*/ 137565 w 10892241"/>
              <a:gd name="connsiteY1" fmla="*/ 2118555 h 3824360"/>
              <a:gd name="connsiteX2" fmla="*/ 6903773 w 10892241"/>
              <a:gd name="connsiteY2" fmla="*/ 569685 h 3824360"/>
              <a:gd name="connsiteX3" fmla="*/ 10886171 w 10892241"/>
              <a:gd name="connsiteY3" fmla="*/ 44083 h 3824360"/>
              <a:gd name="connsiteX4" fmla="*/ 10892241 w 10892241"/>
              <a:gd name="connsiteY4" fmla="*/ 3819117 h 3824360"/>
              <a:gd name="connsiteX5" fmla="*/ 1684491 w 10892241"/>
              <a:gd name="connsiteY5" fmla="*/ 3819116 h 3824360"/>
              <a:gd name="connsiteX6" fmla="*/ -1 w 10892241"/>
              <a:gd name="connsiteY6" fmla="*/ 3824359 h 3824360"/>
              <a:gd name="connsiteX0" fmla="*/ 1 w 10892243"/>
              <a:gd name="connsiteY0" fmla="*/ 3824784 h 3824784"/>
              <a:gd name="connsiteX1" fmla="*/ 89757 w 10892243"/>
              <a:gd name="connsiteY1" fmla="*/ 2150852 h 3824784"/>
              <a:gd name="connsiteX2" fmla="*/ 6903775 w 10892243"/>
              <a:gd name="connsiteY2" fmla="*/ 570110 h 3824784"/>
              <a:gd name="connsiteX3" fmla="*/ 10886173 w 10892243"/>
              <a:gd name="connsiteY3" fmla="*/ 44508 h 3824784"/>
              <a:gd name="connsiteX4" fmla="*/ 10892243 w 10892243"/>
              <a:gd name="connsiteY4" fmla="*/ 3819542 h 3824784"/>
              <a:gd name="connsiteX5" fmla="*/ 1684493 w 10892243"/>
              <a:gd name="connsiteY5" fmla="*/ 3819541 h 3824784"/>
              <a:gd name="connsiteX6" fmla="*/ 1 w 10892243"/>
              <a:gd name="connsiteY6" fmla="*/ 3824784 h 3824784"/>
              <a:gd name="connsiteX0" fmla="*/ -1 w 10892241"/>
              <a:gd name="connsiteY0" fmla="*/ 3824784 h 3824784"/>
              <a:gd name="connsiteX1" fmla="*/ 89755 w 10892241"/>
              <a:gd name="connsiteY1" fmla="*/ 2150852 h 3824784"/>
              <a:gd name="connsiteX2" fmla="*/ 6903773 w 10892241"/>
              <a:gd name="connsiteY2" fmla="*/ 570110 h 3824784"/>
              <a:gd name="connsiteX3" fmla="*/ 10886171 w 10892241"/>
              <a:gd name="connsiteY3" fmla="*/ 44508 h 3824784"/>
              <a:gd name="connsiteX4" fmla="*/ 10892241 w 10892241"/>
              <a:gd name="connsiteY4" fmla="*/ 3819542 h 3824784"/>
              <a:gd name="connsiteX5" fmla="*/ 1684491 w 10892241"/>
              <a:gd name="connsiteY5" fmla="*/ 3819541 h 3824784"/>
              <a:gd name="connsiteX6" fmla="*/ -1 w 10892241"/>
              <a:gd name="connsiteY6" fmla="*/ 3824784 h 3824784"/>
              <a:gd name="connsiteX0" fmla="*/ 1 w 10876308"/>
              <a:gd name="connsiteY0" fmla="*/ 3824788 h 3824789"/>
              <a:gd name="connsiteX1" fmla="*/ 73822 w 10876308"/>
              <a:gd name="connsiteY1" fmla="*/ 2150852 h 3824789"/>
              <a:gd name="connsiteX2" fmla="*/ 6887840 w 10876308"/>
              <a:gd name="connsiteY2" fmla="*/ 570110 h 3824789"/>
              <a:gd name="connsiteX3" fmla="*/ 10870238 w 10876308"/>
              <a:gd name="connsiteY3" fmla="*/ 44508 h 3824789"/>
              <a:gd name="connsiteX4" fmla="*/ 10876308 w 10876308"/>
              <a:gd name="connsiteY4" fmla="*/ 3819542 h 3824789"/>
              <a:gd name="connsiteX5" fmla="*/ 1668558 w 10876308"/>
              <a:gd name="connsiteY5" fmla="*/ 3819541 h 3824789"/>
              <a:gd name="connsiteX6" fmla="*/ 1 w 10876308"/>
              <a:gd name="connsiteY6" fmla="*/ 3824788 h 3824789"/>
              <a:gd name="connsiteX0" fmla="*/ 32581 w 10908888"/>
              <a:gd name="connsiteY0" fmla="*/ 3824788 h 3824787"/>
              <a:gd name="connsiteX1" fmla="*/ 106402 w 10908888"/>
              <a:gd name="connsiteY1" fmla="*/ 2150852 h 3824787"/>
              <a:gd name="connsiteX2" fmla="*/ 6920420 w 10908888"/>
              <a:gd name="connsiteY2" fmla="*/ 570110 h 3824787"/>
              <a:gd name="connsiteX3" fmla="*/ 10902818 w 10908888"/>
              <a:gd name="connsiteY3" fmla="*/ 44508 h 3824787"/>
              <a:gd name="connsiteX4" fmla="*/ 10908888 w 10908888"/>
              <a:gd name="connsiteY4" fmla="*/ 3819542 h 3824787"/>
              <a:gd name="connsiteX5" fmla="*/ 1701138 w 10908888"/>
              <a:gd name="connsiteY5" fmla="*/ 3819541 h 3824787"/>
              <a:gd name="connsiteX6" fmla="*/ 32581 w 10908888"/>
              <a:gd name="connsiteY6" fmla="*/ 3824788 h 3824787"/>
              <a:gd name="connsiteX0" fmla="*/ 21948 w 10898255"/>
              <a:gd name="connsiteY0" fmla="*/ 3824788 h 3824789"/>
              <a:gd name="connsiteX1" fmla="*/ 111706 w 10898255"/>
              <a:gd name="connsiteY1" fmla="*/ 2150852 h 3824789"/>
              <a:gd name="connsiteX2" fmla="*/ 6909787 w 10898255"/>
              <a:gd name="connsiteY2" fmla="*/ 570110 h 3824789"/>
              <a:gd name="connsiteX3" fmla="*/ 10892185 w 10898255"/>
              <a:gd name="connsiteY3" fmla="*/ 44508 h 3824789"/>
              <a:gd name="connsiteX4" fmla="*/ 10898255 w 10898255"/>
              <a:gd name="connsiteY4" fmla="*/ 3819542 h 3824789"/>
              <a:gd name="connsiteX5" fmla="*/ 1690505 w 10898255"/>
              <a:gd name="connsiteY5" fmla="*/ 3819541 h 3824789"/>
              <a:gd name="connsiteX6" fmla="*/ 21948 w 10898255"/>
              <a:gd name="connsiteY6" fmla="*/ 3824788 h 3824789"/>
              <a:gd name="connsiteX0" fmla="*/ -1 w 10876306"/>
              <a:gd name="connsiteY0" fmla="*/ 3824788 h 3824787"/>
              <a:gd name="connsiteX1" fmla="*/ 89757 w 10876306"/>
              <a:gd name="connsiteY1" fmla="*/ 2150852 h 3824787"/>
              <a:gd name="connsiteX2" fmla="*/ 6887838 w 10876306"/>
              <a:gd name="connsiteY2" fmla="*/ 570110 h 3824787"/>
              <a:gd name="connsiteX3" fmla="*/ 10870236 w 10876306"/>
              <a:gd name="connsiteY3" fmla="*/ 44508 h 3824787"/>
              <a:gd name="connsiteX4" fmla="*/ 10876306 w 10876306"/>
              <a:gd name="connsiteY4" fmla="*/ 3819542 h 3824787"/>
              <a:gd name="connsiteX5" fmla="*/ 1668556 w 10876306"/>
              <a:gd name="connsiteY5" fmla="*/ 3819541 h 3824787"/>
              <a:gd name="connsiteX6" fmla="*/ -1 w 10876306"/>
              <a:gd name="connsiteY6" fmla="*/ 3824788 h 3824787"/>
              <a:gd name="connsiteX0" fmla="*/ 1 w 10876308"/>
              <a:gd name="connsiteY0" fmla="*/ 3824576 h 3824577"/>
              <a:gd name="connsiteX1" fmla="*/ 41950 w 10876308"/>
              <a:gd name="connsiteY1" fmla="*/ 2134703 h 3824577"/>
              <a:gd name="connsiteX2" fmla="*/ 6887840 w 10876308"/>
              <a:gd name="connsiteY2" fmla="*/ 569898 h 3824577"/>
              <a:gd name="connsiteX3" fmla="*/ 10870238 w 10876308"/>
              <a:gd name="connsiteY3" fmla="*/ 44296 h 3824577"/>
              <a:gd name="connsiteX4" fmla="*/ 10876308 w 10876308"/>
              <a:gd name="connsiteY4" fmla="*/ 3819330 h 3824577"/>
              <a:gd name="connsiteX5" fmla="*/ 1668558 w 10876308"/>
              <a:gd name="connsiteY5" fmla="*/ 3819329 h 3824577"/>
              <a:gd name="connsiteX6" fmla="*/ 1 w 10876308"/>
              <a:gd name="connsiteY6" fmla="*/ 3824576 h 3824577"/>
              <a:gd name="connsiteX0" fmla="*/ -1 w 10876306"/>
              <a:gd name="connsiteY0" fmla="*/ 3824576 h 3824575"/>
              <a:gd name="connsiteX1" fmla="*/ 41948 w 10876306"/>
              <a:gd name="connsiteY1" fmla="*/ 2134703 h 3824575"/>
              <a:gd name="connsiteX2" fmla="*/ 6887838 w 10876306"/>
              <a:gd name="connsiteY2" fmla="*/ 569898 h 3824575"/>
              <a:gd name="connsiteX3" fmla="*/ 10870236 w 10876306"/>
              <a:gd name="connsiteY3" fmla="*/ 44296 h 3824575"/>
              <a:gd name="connsiteX4" fmla="*/ 10876306 w 10876306"/>
              <a:gd name="connsiteY4" fmla="*/ 3819330 h 3824575"/>
              <a:gd name="connsiteX5" fmla="*/ 1668556 w 10876306"/>
              <a:gd name="connsiteY5" fmla="*/ 3819329 h 3824575"/>
              <a:gd name="connsiteX6" fmla="*/ -1 w 10876306"/>
              <a:gd name="connsiteY6" fmla="*/ 3824576 h 3824575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1636685 w 10844435"/>
              <a:gd name="connsiteY5" fmla="*/ 3788764 h 3788765"/>
              <a:gd name="connsiteX6" fmla="*/ 0 w 10844435"/>
              <a:gd name="connsiteY6" fmla="*/ 3746206 h 3788765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9668671 w 10844435"/>
              <a:gd name="connsiteY5" fmla="*/ 3788763 h 3788765"/>
              <a:gd name="connsiteX6" fmla="*/ 0 w 10844435"/>
              <a:gd name="connsiteY6" fmla="*/ 3746206 h 3788765"/>
              <a:gd name="connsiteX0" fmla="*/ 0 w 10838366"/>
              <a:gd name="connsiteY0" fmla="*/ 3746206 h 3788763"/>
              <a:gd name="connsiteX1" fmla="*/ 10077 w 10838366"/>
              <a:gd name="connsiteY1" fmla="*/ 2104138 h 3788763"/>
              <a:gd name="connsiteX2" fmla="*/ 3318069 w 10838366"/>
              <a:gd name="connsiteY2" fmla="*/ 1638950 h 3788763"/>
              <a:gd name="connsiteX3" fmla="*/ 10838365 w 10838366"/>
              <a:gd name="connsiteY3" fmla="*/ 13731 h 3788763"/>
              <a:gd name="connsiteX4" fmla="*/ 9282660 w 10838366"/>
              <a:gd name="connsiteY4" fmla="*/ 2864449 h 3788763"/>
              <a:gd name="connsiteX5" fmla="*/ 9668671 w 10838366"/>
              <a:gd name="connsiteY5" fmla="*/ 3788763 h 3788763"/>
              <a:gd name="connsiteX6" fmla="*/ 0 w 10838366"/>
              <a:gd name="connsiteY6" fmla="*/ 3746206 h 3788763"/>
              <a:gd name="connsiteX0" fmla="*/ 0 w 10838366"/>
              <a:gd name="connsiteY0" fmla="*/ 3746206 h 3772827"/>
              <a:gd name="connsiteX1" fmla="*/ 10077 w 10838366"/>
              <a:gd name="connsiteY1" fmla="*/ 2104138 h 3772827"/>
              <a:gd name="connsiteX2" fmla="*/ 3318069 w 10838366"/>
              <a:gd name="connsiteY2" fmla="*/ 1638950 h 3772827"/>
              <a:gd name="connsiteX3" fmla="*/ 10838365 w 10838366"/>
              <a:gd name="connsiteY3" fmla="*/ 13731 h 3772827"/>
              <a:gd name="connsiteX4" fmla="*/ 9282660 w 10838366"/>
              <a:gd name="connsiteY4" fmla="*/ 2864449 h 3772827"/>
              <a:gd name="connsiteX5" fmla="*/ 10417685 w 10838366"/>
              <a:gd name="connsiteY5" fmla="*/ 3772827 h 3772827"/>
              <a:gd name="connsiteX6" fmla="*/ 0 w 10838366"/>
              <a:gd name="connsiteY6" fmla="*/ 3746206 h 3772827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55033 h 2381654"/>
              <a:gd name="connsiteX1" fmla="*/ 10077 w 10417685"/>
              <a:gd name="connsiteY1" fmla="*/ 712965 h 2381654"/>
              <a:gd name="connsiteX2" fmla="*/ 3318069 w 10417685"/>
              <a:gd name="connsiteY2" fmla="*/ 247777 h 2381654"/>
              <a:gd name="connsiteX3" fmla="*/ 5913994 w 10417685"/>
              <a:gd name="connsiteY3" fmla="*/ 88715 h 2381654"/>
              <a:gd name="connsiteX4" fmla="*/ 9282660 w 10417685"/>
              <a:gd name="connsiteY4" fmla="*/ 1473276 h 2381654"/>
              <a:gd name="connsiteX5" fmla="*/ 10417685 w 10417685"/>
              <a:gd name="connsiteY5" fmla="*/ 2381654 h 2381654"/>
              <a:gd name="connsiteX6" fmla="*/ 0 w 10417685"/>
              <a:gd name="connsiteY6" fmla="*/ 2355033 h 2381654"/>
              <a:gd name="connsiteX0" fmla="*/ 0 w 10417685"/>
              <a:gd name="connsiteY0" fmla="*/ 2378583 h 2405204"/>
              <a:gd name="connsiteX1" fmla="*/ 10077 w 10417685"/>
              <a:gd name="connsiteY1" fmla="*/ 736515 h 2405204"/>
              <a:gd name="connsiteX2" fmla="*/ 3318069 w 10417685"/>
              <a:gd name="connsiteY2" fmla="*/ 271327 h 2405204"/>
              <a:gd name="connsiteX3" fmla="*/ 5913994 w 10417685"/>
              <a:gd name="connsiteY3" fmla="*/ 112265 h 2405204"/>
              <a:gd name="connsiteX4" fmla="*/ 9282660 w 10417685"/>
              <a:gd name="connsiteY4" fmla="*/ 1496826 h 2405204"/>
              <a:gd name="connsiteX5" fmla="*/ 10417685 w 10417685"/>
              <a:gd name="connsiteY5" fmla="*/ 2405204 h 2405204"/>
              <a:gd name="connsiteX6" fmla="*/ 0 w 10417685"/>
              <a:gd name="connsiteY6" fmla="*/ 2378583 h 2405204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51393 h 2378014"/>
              <a:gd name="connsiteX1" fmla="*/ 10076 w 10417685"/>
              <a:gd name="connsiteY1" fmla="*/ 39992 h 2378014"/>
              <a:gd name="connsiteX2" fmla="*/ 3318069 w 10417685"/>
              <a:gd name="connsiteY2" fmla="*/ 244137 h 2378014"/>
              <a:gd name="connsiteX3" fmla="*/ 5913994 w 10417685"/>
              <a:gd name="connsiteY3" fmla="*/ 85075 h 2378014"/>
              <a:gd name="connsiteX4" fmla="*/ 9282660 w 10417685"/>
              <a:gd name="connsiteY4" fmla="*/ 1469636 h 2378014"/>
              <a:gd name="connsiteX5" fmla="*/ 10417685 w 10417685"/>
              <a:gd name="connsiteY5" fmla="*/ 2378014 h 2378014"/>
              <a:gd name="connsiteX6" fmla="*/ 0 w 10417685"/>
              <a:gd name="connsiteY6" fmla="*/ 2351393 h 2378014"/>
              <a:gd name="connsiteX0" fmla="*/ 0 w 10417685"/>
              <a:gd name="connsiteY0" fmla="*/ 2322969 h 2349590"/>
              <a:gd name="connsiteX1" fmla="*/ 10076 w 10417685"/>
              <a:gd name="connsiteY1" fmla="*/ 11568 h 2349590"/>
              <a:gd name="connsiteX2" fmla="*/ 3923655 w 10417685"/>
              <a:gd name="connsiteY2" fmla="*/ 1347205 h 2349590"/>
              <a:gd name="connsiteX3" fmla="*/ 5913994 w 10417685"/>
              <a:gd name="connsiteY3" fmla="*/ 56651 h 2349590"/>
              <a:gd name="connsiteX4" fmla="*/ 9282660 w 10417685"/>
              <a:gd name="connsiteY4" fmla="*/ 1441212 h 2349590"/>
              <a:gd name="connsiteX5" fmla="*/ 10417685 w 10417685"/>
              <a:gd name="connsiteY5" fmla="*/ 2349590 h 2349590"/>
              <a:gd name="connsiteX6" fmla="*/ 0 w 10417685"/>
              <a:gd name="connsiteY6" fmla="*/ 2322969 h 2349590"/>
              <a:gd name="connsiteX0" fmla="*/ 0 w 10417685"/>
              <a:gd name="connsiteY0" fmla="*/ 2324912 h 2351533"/>
              <a:gd name="connsiteX1" fmla="*/ 10076 w 10417685"/>
              <a:gd name="connsiteY1" fmla="*/ 13511 h 2351533"/>
              <a:gd name="connsiteX2" fmla="*/ 3923655 w 10417685"/>
              <a:gd name="connsiteY2" fmla="*/ 1349148 h 2351533"/>
              <a:gd name="connsiteX3" fmla="*/ 6599263 w 10417685"/>
              <a:gd name="connsiteY3" fmla="*/ 1461006 h 2351533"/>
              <a:gd name="connsiteX4" fmla="*/ 9282660 w 10417685"/>
              <a:gd name="connsiteY4" fmla="*/ 1443155 h 2351533"/>
              <a:gd name="connsiteX5" fmla="*/ 10417685 w 10417685"/>
              <a:gd name="connsiteY5" fmla="*/ 2351533 h 2351533"/>
              <a:gd name="connsiteX6" fmla="*/ 0 w 10417685"/>
              <a:gd name="connsiteY6" fmla="*/ 2324912 h 2351533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65520 w 10417685"/>
              <a:gd name="connsiteY4" fmla="*/ 1809696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17710 w 10417685"/>
              <a:gd name="connsiteY4" fmla="*/ 1777823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7775 h 2354396"/>
              <a:gd name="connsiteX1" fmla="*/ 10076 w 10417685"/>
              <a:gd name="connsiteY1" fmla="*/ 16374 h 2354396"/>
              <a:gd name="connsiteX2" fmla="*/ 3525243 w 10417685"/>
              <a:gd name="connsiteY2" fmla="*/ 1112963 h 2354396"/>
              <a:gd name="connsiteX3" fmla="*/ 6599263 w 10417685"/>
              <a:gd name="connsiteY3" fmla="*/ 1463869 h 2354396"/>
              <a:gd name="connsiteX4" fmla="*/ 8517710 w 10417685"/>
              <a:gd name="connsiteY4" fmla="*/ 1780684 h 2354396"/>
              <a:gd name="connsiteX5" fmla="*/ 10417685 w 10417685"/>
              <a:gd name="connsiteY5" fmla="*/ 2354396 h 2354396"/>
              <a:gd name="connsiteX6" fmla="*/ 0 w 10417685"/>
              <a:gd name="connsiteY6" fmla="*/ 2327775 h 2354396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17685" h="2360728">
                <a:moveTo>
                  <a:pt x="0" y="2360728"/>
                </a:moveTo>
                <a:cubicBezTo>
                  <a:pt x="5201" y="1942992"/>
                  <a:pt x="-3531" y="533169"/>
                  <a:pt x="10076" y="15972"/>
                </a:cubicBezTo>
                <a:cubicBezTo>
                  <a:pt x="1596611" y="-140608"/>
                  <a:pt x="2419077" y="900529"/>
                  <a:pt x="3525243" y="1112561"/>
                </a:cubicBezTo>
                <a:cubicBezTo>
                  <a:pt x="4631409" y="1324593"/>
                  <a:pt x="4893995" y="1071022"/>
                  <a:pt x="6647074" y="1288166"/>
                </a:cubicBezTo>
                <a:cubicBezTo>
                  <a:pt x="7684970" y="1430958"/>
                  <a:pt x="7768526" y="1534458"/>
                  <a:pt x="8517710" y="1780282"/>
                </a:cubicBezTo>
                <a:cubicBezTo>
                  <a:pt x="8954611" y="1917780"/>
                  <a:pt x="10039343" y="2051201"/>
                  <a:pt x="10417685" y="2353994"/>
                </a:cubicBezTo>
                <a:lnTo>
                  <a:pt x="0" y="2360728"/>
                </a:lnTo>
                <a:close/>
              </a:path>
            </a:pathLst>
          </a:custGeom>
          <a:solidFill>
            <a:srgbClr val="C2E8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EEC2BF57-ED34-263F-B573-103659B55EF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5991500" y="5317520"/>
            <a:ext cx="3290534" cy="1698340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96831" y="-268075"/>
            <a:ext cx="1176329" cy="258727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6640DCE-C613-5343-9E4E-31DE53B1DFF7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DA12FD3-1DBC-8317-0F72-9F08E76CCC8A}"/>
              </a:ext>
            </a:extLst>
          </p:cNvPr>
          <p:cNvSpPr txBox="1"/>
          <p:nvPr userDrawn="1"/>
        </p:nvSpPr>
        <p:spPr>
          <a:xfrm>
            <a:off x="325712" y="351137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Recall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731003B2-0602-9444-8C22-22E94529F75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>
                <a:solidFill>
                  <a:srgbClr val="000000"/>
                </a:solidFill>
                <a:latin typeface="Edu QLD Beginner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3538960-E825-9118-3F41-54F877C553E9}"/>
              </a:ext>
            </a:extLst>
          </p:cNvPr>
          <p:cNvGrpSpPr/>
          <p:nvPr userDrawn="1"/>
        </p:nvGrpSpPr>
        <p:grpSpPr>
          <a:xfrm>
            <a:off x="174609" y="6031517"/>
            <a:ext cx="1672479" cy="1200411"/>
            <a:chOff x="174609" y="6031517"/>
            <a:chExt cx="1672479" cy="1200411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48DF27D-FC68-F7AB-018A-5DD4201FA383}"/>
                </a:ext>
              </a:extLst>
            </p:cNvPr>
            <p:cNvSpPr txBox="1"/>
            <p:nvPr userDrawn="1"/>
          </p:nvSpPr>
          <p:spPr>
            <a:xfrm>
              <a:off x="177895" y="6384855"/>
              <a:ext cx="1669193" cy="3979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>
                <a:spcBef>
                  <a:spcPts val="672"/>
                </a:spcBef>
              </a:pPr>
              <a:r>
                <a:rPr lang="en-US" sz="1100" b="1" i="0">
                  <a:solidFill>
                    <a:schemeClr val="accent1"/>
                  </a:solidFill>
                  <a:latin typeface="Calibri"/>
                  <a:cs typeface="Calibri"/>
                </a:rPr>
                <a:t>Character </a:t>
              </a:r>
              <a:r>
                <a:rPr lang="en-US" sz="1100" b="0" i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Development</a:t>
              </a:r>
            </a:p>
          </p:txBody>
        </p:sp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0E883BB8-861D-30DE-7052-0743F59330B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74609" y="6031517"/>
              <a:ext cx="1553607" cy="12004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144895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ply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4">
            <a:extLst>
              <a:ext uri="{FF2B5EF4-FFF2-40B4-BE49-F238E27FC236}">
                <a16:creationId xmlns:a16="http://schemas.microsoft.com/office/drawing/2014/main" id="{60D37B34-1135-22BB-B3D1-BBC5FB6EAEB2}"/>
              </a:ext>
            </a:extLst>
          </p:cNvPr>
          <p:cNvSpPr/>
          <p:nvPr userDrawn="1"/>
        </p:nvSpPr>
        <p:spPr>
          <a:xfrm rot="5400000" flipH="1" flipV="1">
            <a:off x="4946469" y="2657019"/>
            <a:ext cx="6621380" cy="1793344"/>
          </a:xfrm>
          <a:custGeom>
            <a:avLst/>
            <a:gdLst>
              <a:gd name="connsiteX0" fmla="*/ 6621380 w 6621380"/>
              <a:gd name="connsiteY0" fmla="*/ 1793344 h 1793344"/>
              <a:gd name="connsiteX1" fmla="*/ 6432 w 6621380"/>
              <a:gd name="connsiteY1" fmla="*/ 1793344 h 1793344"/>
              <a:gd name="connsiteX2" fmla="*/ 6790 w 6621380"/>
              <a:gd name="connsiteY2" fmla="*/ 1740597 h 1793344"/>
              <a:gd name="connsiteX3" fmla="*/ 2645 w 6621380"/>
              <a:gd name="connsiteY3" fmla="*/ 22448 h 1793344"/>
              <a:gd name="connsiteX4" fmla="*/ 2121753 w 6621380"/>
              <a:gd name="connsiteY4" fmla="*/ 457396 h 1793344"/>
              <a:gd name="connsiteX5" fmla="*/ 3837695 w 6621380"/>
              <a:gd name="connsiteY5" fmla="*/ 1067192 h 1793344"/>
              <a:gd name="connsiteX6" fmla="*/ 5924365 w 6621380"/>
              <a:gd name="connsiteY6" fmla="*/ 1238689 h 1793344"/>
              <a:gd name="connsiteX7" fmla="*/ 6568362 w 6621380"/>
              <a:gd name="connsiteY7" fmla="*/ 1744584 h 1793344"/>
              <a:gd name="connsiteX8" fmla="*/ 6621380 w 6621380"/>
              <a:gd name="connsiteY8" fmla="*/ 1793344 h 179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621380" h="1793344">
                <a:moveTo>
                  <a:pt x="6621380" y="1793344"/>
                </a:moveTo>
                <a:lnTo>
                  <a:pt x="6432" y="1793344"/>
                </a:lnTo>
                <a:lnTo>
                  <a:pt x="6790" y="1740597"/>
                </a:lnTo>
                <a:cubicBezTo>
                  <a:pt x="7826" y="1390054"/>
                  <a:pt x="-5488" y="331568"/>
                  <a:pt x="2645" y="22448"/>
                </a:cubicBezTo>
                <a:cubicBezTo>
                  <a:pt x="1014110" y="-77377"/>
                  <a:pt x="1472418" y="171515"/>
                  <a:pt x="2121753" y="457396"/>
                </a:cubicBezTo>
                <a:cubicBezTo>
                  <a:pt x="2728060" y="724334"/>
                  <a:pt x="2943573" y="918596"/>
                  <a:pt x="3837695" y="1067192"/>
                </a:cubicBezTo>
                <a:cubicBezTo>
                  <a:pt x="4397785" y="1209026"/>
                  <a:pt x="4460036" y="913976"/>
                  <a:pt x="5924365" y="1238689"/>
                </a:cubicBezTo>
                <a:cubicBezTo>
                  <a:pt x="6366559" y="1389818"/>
                  <a:pt x="6404258" y="1572062"/>
                  <a:pt x="6568362" y="1744584"/>
                </a:cubicBezTo>
                <a:lnTo>
                  <a:pt x="6621380" y="1793344"/>
                </a:lnTo>
                <a:close/>
              </a:path>
            </a:pathLst>
          </a:custGeom>
          <a:solidFill>
            <a:srgbClr val="FFEA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4F60BEC6-D703-2F4E-A00A-B30526DB4EA4}"/>
              </a:ext>
            </a:extLst>
          </p:cNvPr>
          <p:cNvSpPr txBox="1">
            <a:spLocks/>
          </p:cNvSpPr>
          <p:nvPr userDrawn="1"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B49D61DC-AB40-4F45-81B0-4CB3E62A074F}"/>
              </a:ext>
            </a:extLst>
          </p:cNvPr>
          <p:cNvSpPr txBox="1">
            <a:spLocks/>
          </p:cNvSpPr>
          <p:nvPr userDrawn="1"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pic>
        <p:nvPicPr>
          <p:cNvPr id="26" name="Graphic 25">
            <a:extLst>
              <a:ext uri="{FF2B5EF4-FFF2-40B4-BE49-F238E27FC236}">
                <a16:creationId xmlns:a16="http://schemas.microsoft.com/office/drawing/2014/main" id="{A660BE0E-6BD7-3964-DC4C-13557F2EFF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5544" y="-257915"/>
            <a:ext cx="1176329" cy="25872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5A9977A-65FC-809A-E5C2-5B9AB01B8F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9191" t="1" r="19539" b="45741"/>
          <a:stretch/>
        </p:blipFill>
        <p:spPr>
          <a:xfrm>
            <a:off x="7121832" y="1957448"/>
            <a:ext cx="2032000" cy="190168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C6C26B8-FBF4-4CE7-05F8-CC3EAD3B3D6F}"/>
              </a:ext>
            </a:extLst>
          </p:cNvPr>
          <p:cNvSpPr txBox="1"/>
          <p:nvPr userDrawn="1"/>
        </p:nvSpPr>
        <p:spPr>
          <a:xfrm>
            <a:off x="325712" y="351137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Apply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E1EF786-B201-3C53-A283-F7DDC4A81DFE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DA59B3BE-6ED1-D647-F358-0735CCDB38C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>
                <a:solidFill>
                  <a:srgbClr val="000000"/>
                </a:solidFill>
                <a:latin typeface="Edu QLD Beginner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F046E8B-B377-5DB1-9417-7BA690CDFBE3}"/>
              </a:ext>
            </a:extLst>
          </p:cNvPr>
          <p:cNvGrpSpPr/>
          <p:nvPr userDrawn="1"/>
        </p:nvGrpSpPr>
        <p:grpSpPr>
          <a:xfrm>
            <a:off x="174609" y="6031517"/>
            <a:ext cx="1672479" cy="1200411"/>
            <a:chOff x="174609" y="6031517"/>
            <a:chExt cx="1672479" cy="1200411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12B5714-62DE-A53E-FE91-30F1487695CB}"/>
                </a:ext>
              </a:extLst>
            </p:cNvPr>
            <p:cNvSpPr txBox="1"/>
            <p:nvPr userDrawn="1"/>
          </p:nvSpPr>
          <p:spPr>
            <a:xfrm>
              <a:off x="177895" y="6384855"/>
              <a:ext cx="1669193" cy="3979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>
                <a:spcBef>
                  <a:spcPts val="672"/>
                </a:spcBef>
              </a:pPr>
              <a:r>
                <a:rPr lang="en-US" sz="1100" b="1" i="0">
                  <a:solidFill>
                    <a:schemeClr val="accent1"/>
                  </a:solidFill>
                  <a:latin typeface="Calibri"/>
                  <a:cs typeface="Calibri"/>
                </a:rPr>
                <a:t>Character </a:t>
              </a:r>
              <a:r>
                <a:rPr lang="en-US" sz="1100" b="0" i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Development</a:t>
              </a:r>
            </a:p>
          </p:txBody>
        </p:sp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B436689D-C9B5-5730-7D14-B4AB235DB33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4609" y="6031517"/>
              <a:ext cx="1553607" cy="12004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746968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rm-up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7840" y="-268075"/>
            <a:ext cx="1953078" cy="2587275"/>
          </a:xfrm>
          <a:prstGeom prst="rect">
            <a:avLst/>
          </a:prstGeom>
        </p:spPr>
      </p:pic>
      <p:sp>
        <p:nvSpPr>
          <p:cNvPr id="27" name="Freeform 26">
            <a:extLst>
              <a:ext uri="{FF2B5EF4-FFF2-40B4-BE49-F238E27FC236}">
                <a16:creationId xmlns:a16="http://schemas.microsoft.com/office/drawing/2014/main" id="{4122A216-5C47-8A18-3810-727E102EDB18}"/>
              </a:ext>
            </a:extLst>
          </p:cNvPr>
          <p:cNvSpPr/>
          <p:nvPr userDrawn="1"/>
        </p:nvSpPr>
        <p:spPr>
          <a:xfrm>
            <a:off x="9058597" y="6870186"/>
            <a:ext cx="89012" cy="7007"/>
          </a:xfrm>
          <a:custGeom>
            <a:avLst/>
            <a:gdLst>
              <a:gd name="connsiteX0" fmla="*/ 0 w 89012"/>
              <a:gd name="connsiteY0" fmla="*/ 0 h 7007"/>
              <a:gd name="connsiteX1" fmla="*/ 85403 w 89012"/>
              <a:gd name="connsiteY1" fmla="*/ 105 h 7007"/>
              <a:gd name="connsiteX2" fmla="*/ 19435 w 89012"/>
              <a:gd name="connsiteY2" fmla="*/ 2804 h 7007"/>
              <a:gd name="connsiteX3" fmla="*/ 0 w 89012"/>
              <a:gd name="connsiteY3" fmla="*/ 0 h 7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9012" h="7007">
                <a:moveTo>
                  <a:pt x="0" y="0"/>
                </a:moveTo>
                <a:lnTo>
                  <a:pt x="85403" y="105"/>
                </a:lnTo>
                <a:cubicBezTo>
                  <a:pt x="98762" y="7725"/>
                  <a:pt x="74656" y="9630"/>
                  <a:pt x="19435" y="2804"/>
                </a:cubicBezTo>
                <a:lnTo>
                  <a:pt x="0" y="0"/>
                </a:lnTo>
                <a:close/>
              </a:path>
            </a:pathLst>
          </a:custGeom>
          <a:solidFill>
            <a:srgbClr val="EAC2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26" name="Freeform 25">
            <a:extLst>
              <a:ext uri="{FF2B5EF4-FFF2-40B4-BE49-F238E27FC236}">
                <a16:creationId xmlns:a16="http://schemas.microsoft.com/office/drawing/2014/main" id="{DB735568-5282-68A1-EC0A-512009122F7A}"/>
              </a:ext>
            </a:extLst>
          </p:cNvPr>
          <p:cNvSpPr/>
          <p:nvPr userDrawn="1"/>
        </p:nvSpPr>
        <p:spPr>
          <a:xfrm>
            <a:off x="1950028" y="5916898"/>
            <a:ext cx="7034859" cy="941103"/>
          </a:xfrm>
          <a:custGeom>
            <a:avLst/>
            <a:gdLst>
              <a:gd name="connsiteX0" fmla="*/ 2238328 w 7034859"/>
              <a:gd name="connsiteY0" fmla="*/ 227 h 941103"/>
              <a:gd name="connsiteX1" fmla="*/ 3682650 w 7034859"/>
              <a:gd name="connsiteY1" fmla="*/ 355175 h 941103"/>
              <a:gd name="connsiteX2" fmla="*/ 5962360 w 7034859"/>
              <a:gd name="connsiteY2" fmla="*/ 577474 h 941103"/>
              <a:gd name="connsiteX3" fmla="*/ 7022631 w 7034859"/>
              <a:gd name="connsiteY3" fmla="*/ 938927 h 941103"/>
              <a:gd name="connsiteX4" fmla="*/ 7034859 w 7034859"/>
              <a:gd name="connsiteY4" fmla="*/ 941103 h 941103"/>
              <a:gd name="connsiteX5" fmla="*/ 16753 w 7034859"/>
              <a:gd name="connsiteY5" fmla="*/ 941103 h 941103"/>
              <a:gd name="connsiteX6" fmla="*/ 0 w 7034859"/>
              <a:gd name="connsiteY6" fmla="*/ 936033 h 941103"/>
              <a:gd name="connsiteX7" fmla="*/ 2027668 w 7034859"/>
              <a:gd name="connsiteY7" fmla="*/ 19702 h 941103"/>
              <a:gd name="connsiteX8" fmla="*/ 2238328 w 7034859"/>
              <a:gd name="connsiteY8" fmla="*/ 227 h 941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34859" h="941103">
                <a:moveTo>
                  <a:pt x="2238328" y="227"/>
                </a:moveTo>
                <a:cubicBezTo>
                  <a:pt x="2689888" y="-8296"/>
                  <a:pt x="2900293" y="225155"/>
                  <a:pt x="3682650" y="355175"/>
                </a:cubicBezTo>
                <a:cubicBezTo>
                  <a:pt x="4405301" y="456369"/>
                  <a:pt x="5239711" y="171481"/>
                  <a:pt x="5962360" y="577474"/>
                </a:cubicBezTo>
                <a:cubicBezTo>
                  <a:pt x="6424263" y="793374"/>
                  <a:pt x="6810759" y="898148"/>
                  <a:pt x="7022631" y="938927"/>
                </a:cubicBezTo>
                <a:lnTo>
                  <a:pt x="7034859" y="941103"/>
                </a:lnTo>
                <a:lnTo>
                  <a:pt x="16753" y="941103"/>
                </a:lnTo>
                <a:lnTo>
                  <a:pt x="0" y="936033"/>
                </a:lnTo>
                <a:cubicBezTo>
                  <a:pt x="889545" y="439970"/>
                  <a:pt x="1413893" y="116512"/>
                  <a:pt x="2027668" y="19702"/>
                </a:cubicBezTo>
                <a:cubicBezTo>
                  <a:pt x="2104390" y="7601"/>
                  <a:pt x="2173820" y="1445"/>
                  <a:pt x="2238328" y="227"/>
                </a:cubicBezTo>
                <a:close/>
              </a:path>
            </a:pathLst>
          </a:custGeom>
          <a:solidFill>
            <a:srgbClr val="EAC2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368C74FE-81BF-12A5-EB0D-171BED3D70A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39262"/>
          <a:stretch/>
        </p:blipFill>
        <p:spPr>
          <a:xfrm rot="5400000">
            <a:off x="3159471" y="4653829"/>
            <a:ext cx="1279899" cy="3128443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2B47DDC1-79AE-FE98-6388-F2DCB26B7848}"/>
              </a:ext>
            </a:extLst>
          </p:cNvPr>
          <p:cNvSpPr txBox="1"/>
          <p:nvPr userDrawn="1"/>
        </p:nvSpPr>
        <p:spPr>
          <a:xfrm>
            <a:off x="325712" y="351137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Warm-Up</a:t>
            </a:r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763C7570-D059-D112-5BE1-4424F62BE41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>
                <a:solidFill>
                  <a:srgbClr val="000000"/>
                </a:solidFill>
                <a:latin typeface="Edu QLD Beginner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EE0F478-279C-AD05-5BB1-24DE35CF841A}"/>
              </a:ext>
            </a:extLst>
          </p:cNvPr>
          <p:cNvGrpSpPr/>
          <p:nvPr userDrawn="1"/>
        </p:nvGrpSpPr>
        <p:grpSpPr>
          <a:xfrm>
            <a:off x="174609" y="6031517"/>
            <a:ext cx="1672479" cy="1200411"/>
            <a:chOff x="174609" y="6031517"/>
            <a:chExt cx="1672479" cy="1200411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AC58BE8-72B2-3F6F-93B0-AC36147853B2}"/>
                </a:ext>
              </a:extLst>
            </p:cNvPr>
            <p:cNvSpPr txBox="1"/>
            <p:nvPr userDrawn="1"/>
          </p:nvSpPr>
          <p:spPr>
            <a:xfrm>
              <a:off x="177895" y="6384855"/>
              <a:ext cx="1669193" cy="3979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>
                <a:spcBef>
                  <a:spcPts val="672"/>
                </a:spcBef>
              </a:pPr>
              <a:r>
                <a:rPr lang="en-US" sz="1100" b="1" i="0">
                  <a:solidFill>
                    <a:schemeClr val="accent1"/>
                  </a:solidFill>
                  <a:latin typeface="Calibri"/>
                  <a:cs typeface="Calibri"/>
                </a:rPr>
                <a:t>Character </a:t>
              </a:r>
              <a:r>
                <a:rPr lang="en-US" sz="1100" b="0" i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Development</a:t>
              </a:r>
            </a:p>
          </p:txBody>
        </p:sp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8ABAA218-582F-2584-B798-9F39A48559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74609" y="6031517"/>
              <a:ext cx="1553607" cy="12004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402235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ive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>
            <a:extLst>
              <a:ext uri="{FF2B5EF4-FFF2-40B4-BE49-F238E27FC236}">
                <a16:creationId xmlns:a16="http://schemas.microsoft.com/office/drawing/2014/main" id="{EBF5752C-92F9-54DF-FB42-D0C4B7D0F69A}"/>
              </a:ext>
            </a:extLst>
          </p:cNvPr>
          <p:cNvSpPr/>
          <p:nvPr userDrawn="1"/>
        </p:nvSpPr>
        <p:spPr>
          <a:xfrm flipH="1">
            <a:off x="2502402" y="5366051"/>
            <a:ext cx="6641598" cy="1505036"/>
          </a:xfrm>
          <a:custGeom>
            <a:avLst/>
            <a:gdLst>
              <a:gd name="connsiteX0" fmla="*/ 0 w 9144000"/>
              <a:gd name="connsiteY0" fmla="*/ 0 h 5425440"/>
              <a:gd name="connsiteX1" fmla="*/ 9144000 w 9144000"/>
              <a:gd name="connsiteY1" fmla="*/ 0 h 5425440"/>
              <a:gd name="connsiteX2" fmla="*/ 9144000 w 9144000"/>
              <a:gd name="connsiteY2" fmla="*/ 5425440 h 5425440"/>
              <a:gd name="connsiteX3" fmla="*/ 0 w 9144000"/>
              <a:gd name="connsiteY3" fmla="*/ 5425440 h 5425440"/>
              <a:gd name="connsiteX4" fmla="*/ 0 w 9144000"/>
              <a:gd name="connsiteY4" fmla="*/ 0 h 5425440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9144000 w 9144000"/>
              <a:gd name="connsiteY2" fmla="*/ 22 h 5425462"/>
              <a:gd name="connsiteX3" fmla="*/ 9144000 w 9144000"/>
              <a:gd name="connsiteY3" fmla="*/ 5425462 h 5425462"/>
              <a:gd name="connsiteX4" fmla="*/ 0 w 9144000"/>
              <a:gd name="connsiteY4" fmla="*/ 5425462 h 5425462"/>
              <a:gd name="connsiteX5" fmla="*/ 0 w 9144000"/>
              <a:gd name="connsiteY5" fmla="*/ 22 h 5425462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5110480 w 9144000"/>
              <a:gd name="connsiteY2" fmla="*/ 22 h 5425462"/>
              <a:gd name="connsiteX3" fmla="*/ 9144000 w 9144000"/>
              <a:gd name="connsiteY3" fmla="*/ 22 h 5425462"/>
              <a:gd name="connsiteX4" fmla="*/ 9144000 w 9144000"/>
              <a:gd name="connsiteY4" fmla="*/ 5425462 h 5425462"/>
              <a:gd name="connsiteX5" fmla="*/ 0 w 9144000"/>
              <a:gd name="connsiteY5" fmla="*/ 5425462 h 5425462"/>
              <a:gd name="connsiteX6" fmla="*/ 0 w 914400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27200 w 9174480"/>
              <a:gd name="connsiteY0" fmla="*/ 5467225 h 5467225"/>
              <a:gd name="connsiteX1" fmla="*/ 1757680 w 9174480"/>
              <a:gd name="connsiteY1" fmla="*/ 375920 h 5467225"/>
              <a:gd name="connsiteX2" fmla="*/ 5110480 w 9174480"/>
              <a:gd name="connsiteY2" fmla="*/ 0 h 5467225"/>
              <a:gd name="connsiteX3" fmla="*/ 9174480 w 9174480"/>
              <a:gd name="connsiteY3" fmla="*/ 508000 h 5467225"/>
              <a:gd name="connsiteX4" fmla="*/ 9144000 w 9174480"/>
              <a:gd name="connsiteY4" fmla="*/ 5425440 h 5467225"/>
              <a:gd name="connsiteX5" fmla="*/ 0 w 9174480"/>
              <a:gd name="connsiteY5" fmla="*/ 5425440 h 5467225"/>
              <a:gd name="connsiteX6" fmla="*/ 27200 w 9174480"/>
              <a:gd name="connsiteY6" fmla="*/ 5467225 h 5467225"/>
              <a:gd name="connsiteX0" fmla="*/ 0 w 10779289"/>
              <a:gd name="connsiteY0" fmla="*/ 5494425 h 5494425"/>
              <a:gd name="connsiteX1" fmla="*/ 3362489 w 10779289"/>
              <a:gd name="connsiteY1" fmla="*/ 375920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4997510 h 4997510"/>
              <a:gd name="connsiteX1" fmla="*/ 3280890 w 10779289"/>
              <a:gd name="connsiteY1" fmla="*/ 1837413 h 4997510"/>
              <a:gd name="connsiteX2" fmla="*/ 7476893 w 10779289"/>
              <a:gd name="connsiteY2" fmla="*/ 1651894 h 4997510"/>
              <a:gd name="connsiteX3" fmla="*/ 10779289 w 10779289"/>
              <a:gd name="connsiteY3" fmla="*/ 11085 h 4997510"/>
              <a:gd name="connsiteX4" fmla="*/ 10748809 w 10779289"/>
              <a:gd name="connsiteY4" fmla="*/ 4928525 h 4997510"/>
              <a:gd name="connsiteX5" fmla="*/ 1604809 w 10779289"/>
              <a:gd name="connsiteY5" fmla="*/ 4928525 h 4997510"/>
              <a:gd name="connsiteX6" fmla="*/ 0 w 10779289"/>
              <a:gd name="connsiteY6" fmla="*/ 4997510 h 4997510"/>
              <a:gd name="connsiteX0" fmla="*/ 0 w 10806489"/>
              <a:gd name="connsiteY0" fmla="*/ 3870969 h 3870969"/>
              <a:gd name="connsiteX1" fmla="*/ 3280890 w 10806489"/>
              <a:gd name="connsiteY1" fmla="*/ 710872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969 h 3870969"/>
              <a:gd name="connsiteX1" fmla="*/ 3117688 w 10806489"/>
              <a:gd name="connsiteY1" fmla="*/ 1336474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081 h 3870081"/>
              <a:gd name="connsiteX1" fmla="*/ 3117688 w 10806489"/>
              <a:gd name="connsiteY1" fmla="*/ 1335586 h 3870081"/>
              <a:gd name="connsiteX2" fmla="*/ 6824091 w 10806489"/>
              <a:gd name="connsiteY2" fmla="*/ 551665 h 3870081"/>
              <a:gd name="connsiteX3" fmla="*/ 10806489 w 10806489"/>
              <a:gd name="connsiteY3" fmla="*/ 26063 h 3870081"/>
              <a:gd name="connsiteX4" fmla="*/ 10748809 w 10806489"/>
              <a:gd name="connsiteY4" fmla="*/ 3801096 h 3870081"/>
              <a:gd name="connsiteX5" fmla="*/ 1604809 w 10806489"/>
              <a:gd name="connsiteY5" fmla="*/ 3801096 h 3870081"/>
              <a:gd name="connsiteX6" fmla="*/ 0 w 10806489"/>
              <a:gd name="connsiteY6" fmla="*/ 3870081 h 3870081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12559"/>
              <a:gd name="connsiteY0" fmla="*/ 3896092 h 3896092"/>
              <a:gd name="connsiteX1" fmla="*/ 3818893 w 10812559"/>
              <a:gd name="connsiteY1" fmla="*/ 2652452 h 3896092"/>
              <a:gd name="connsiteX2" fmla="*/ 6824091 w 10812559"/>
              <a:gd name="connsiteY2" fmla="*/ 577676 h 3896092"/>
              <a:gd name="connsiteX3" fmla="*/ 10806489 w 10812559"/>
              <a:gd name="connsiteY3" fmla="*/ 52074 h 3896092"/>
              <a:gd name="connsiteX4" fmla="*/ 10812559 w 10812559"/>
              <a:gd name="connsiteY4" fmla="*/ 3827108 h 3896092"/>
              <a:gd name="connsiteX5" fmla="*/ 1604809 w 10812559"/>
              <a:gd name="connsiteY5" fmla="*/ 3827107 h 3896092"/>
              <a:gd name="connsiteX6" fmla="*/ 0 w 10812559"/>
              <a:gd name="connsiteY6" fmla="*/ 3896092 h 3896092"/>
              <a:gd name="connsiteX0" fmla="*/ 0 w 10812559"/>
              <a:gd name="connsiteY0" fmla="*/ 3886471 h 3886471"/>
              <a:gd name="connsiteX1" fmla="*/ 1364675 w 10812559"/>
              <a:gd name="connsiteY1" fmla="*/ 1989434 h 3886471"/>
              <a:gd name="connsiteX2" fmla="*/ 6824091 w 10812559"/>
              <a:gd name="connsiteY2" fmla="*/ 568055 h 3886471"/>
              <a:gd name="connsiteX3" fmla="*/ 10806489 w 10812559"/>
              <a:gd name="connsiteY3" fmla="*/ 42453 h 3886471"/>
              <a:gd name="connsiteX4" fmla="*/ 10812559 w 10812559"/>
              <a:gd name="connsiteY4" fmla="*/ 3817487 h 3886471"/>
              <a:gd name="connsiteX5" fmla="*/ 1604809 w 10812559"/>
              <a:gd name="connsiteY5" fmla="*/ 3817486 h 3886471"/>
              <a:gd name="connsiteX6" fmla="*/ 0 w 10812559"/>
              <a:gd name="connsiteY6" fmla="*/ 3886471 h 3886471"/>
              <a:gd name="connsiteX0" fmla="*/ -1 w 10892241"/>
              <a:gd name="connsiteY0" fmla="*/ 3822729 h 3822730"/>
              <a:gd name="connsiteX1" fmla="*/ 1444357 w 10892241"/>
              <a:gd name="connsiteY1" fmla="*/ 1989434 h 3822730"/>
              <a:gd name="connsiteX2" fmla="*/ 6903773 w 10892241"/>
              <a:gd name="connsiteY2" fmla="*/ 568055 h 3822730"/>
              <a:gd name="connsiteX3" fmla="*/ 10886171 w 10892241"/>
              <a:gd name="connsiteY3" fmla="*/ 42453 h 3822730"/>
              <a:gd name="connsiteX4" fmla="*/ 10892241 w 10892241"/>
              <a:gd name="connsiteY4" fmla="*/ 3817487 h 3822730"/>
              <a:gd name="connsiteX5" fmla="*/ 1684491 w 10892241"/>
              <a:gd name="connsiteY5" fmla="*/ 3817486 h 3822730"/>
              <a:gd name="connsiteX6" fmla="*/ -1 w 10892241"/>
              <a:gd name="connsiteY6" fmla="*/ 3822729 h 3822730"/>
              <a:gd name="connsiteX0" fmla="*/ 766627 w 11658869"/>
              <a:gd name="connsiteY0" fmla="*/ 3824359 h 3824358"/>
              <a:gd name="connsiteX1" fmla="*/ 904193 w 11658869"/>
              <a:gd name="connsiteY1" fmla="*/ 2118555 h 3824358"/>
              <a:gd name="connsiteX2" fmla="*/ 7670401 w 11658869"/>
              <a:gd name="connsiteY2" fmla="*/ 569685 h 3824358"/>
              <a:gd name="connsiteX3" fmla="*/ 11652799 w 11658869"/>
              <a:gd name="connsiteY3" fmla="*/ 44083 h 3824358"/>
              <a:gd name="connsiteX4" fmla="*/ 11658869 w 11658869"/>
              <a:gd name="connsiteY4" fmla="*/ 3819117 h 3824358"/>
              <a:gd name="connsiteX5" fmla="*/ 2451119 w 11658869"/>
              <a:gd name="connsiteY5" fmla="*/ 3819116 h 3824358"/>
              <a:gd name="connsiteX6" fmla="*/ 766627 w 11658869"/>
              <a:gd name="connsiteY6" fmla="*/ 3824359 h 3824358"/>
              <a:gd name="connsiteX0" fmla="*/ -1 w 10892241"/>
              <a:gd name="connsiteY0" fmla="*/ 3824359 h 3824360"/>
              <a:gd name="connsiteX1" fmla="*/ 137565 w 10892241"/>
              <a:gd name="connsiteY1" fmla="*/ 2118555 h 3824360"/>
              <a:gd name="connsiteX2" fmla="*/ 6903773 w 10892241"/>
              <a:gd name="connsiteY2" fmla="*/ 569685 h 3824360"/>
              <a:gd name="connsiteX3" fmla="*/ 10886171 w 10892241"/>
              <a:gd name="connsiteY3" fmla="*/ 44083 h 3824360"/>
              <a:gd name="connsiteX4" fmla="*/ 10892241 w 10892241"/>
              <a:gd name="connsiteY4" fmla="*/ 3819117 h 3824360"/>
              <a:gd name="connsiteX5" fmla="*/ 1684491 w 10892241"/>
              <a:gd name="connsiteY5" fmla="*/ 3819116 h 3824360"/>
              <a:gd name="connsiteX6" fmla="*/ -1 w 10892241"/>
              <a:gd name="connsiteY6" fmla="*/ 3824359 h 3824360"/>
              <a:gd name="connsiteX0" fmla="*/ 1 w 10892243"/>
              <a:gd name="connsiteY0" fmla="*/ 3824784 h 3824784"/>
              <a:gd name="connsiteX1" fmla="*/ 89757 w 10892243"/>
              <a:gd name="connsiteY1" fmla="*/ 2150852 h 3824784"/>
              <a:gd name="connsiteX2" fmla="*/ 6903775 w 10892243"/>
              <a:gd name="connsiteY2" fmla="*/ 570110 h 3824784"/>
              <a:gd name="connsiteX3" fmla="*/ 10886173 w 10892243"/>
              <a:gd name="connsiteY3" fmla="*/ 44508 h 3824784"/>
              <a:gd name="connsiteX4" fmla="*/ 10892243 w 10892243"/>
              <a:gd name="connsiteY4" fmla="*/ 3819542 h 3824784"/>
              <a:gd name="connsiteX5" fmla="*/ 1684493 w 10892243"/>
              <a:gd name="connsiteY5" fmla="*/ 3819541 h 3824784"/>
              <a:gd name="connsiteX6" fmla="*/ 1 w 10892243"/>
              <a:gd name="connsiteY6" fmla="*/ 3824784 h 3824784"/>
              <a:gd name="connsiteX0" fmla="*/ -1 w 10892241"/>
              <a:gd name="connsiteY0" fmla="*/ 3824784 h 3824784"/>
              <a:gd name="connsiteX1" fmla="*/ 89755 w 10892241"/>
              <a:gd name="connsiteY1" fmla="*/ 2150852 h 3824784"/>
              <a:gd name="connsiteX2" fmla="*/ 6903773 w 10892241"/>
              <a:gd name="connsiteY2" fmla="*/ 570110 h 3824784"/>
              <a:gd name="connsiteX3" fmla="*/ 10886171 w 10892241"/>
              <a:gd name="connsiteY3" fmla="*/ 44508 h 3824784"/>
              <a:gd name="connsiteX4" fmla="*/ 10892241 w 10892241"/>
              <a:gd name="connsiteY4" fmla="*/ 3819542 h 3824784"/>
              <a:gd name="connsiteX5" fmla="*/ 1684491 w 10892241"/>
              <a:gd name="connsiteY5" fmla="*/ 3819541 h 3824784"/>
              <a:gd name="connsiteX6" fmla="*/ -1 w 10892241"/>
              <a:gd name="connsiteY6" fmla="*/ 3824784 h 3824784"/>
              <a:gd name="connsiteX0" fmla="*/ 1 w 10876308"/>
              <a:gd name="connsiteY0" fmla="*/ 3824788 h 3824789"/>
              <a:gd name="connsiteX1" fmla="*/ 73822 w 10876308"/>
              <a:gd name="connsiteY1" fmla="*/ 2150852 h 3824789"/>
              <a:gd name="connsiteX2" fmla="*/ 6887840 w 10876308"/>
              <a:gd name="connsiteY2" fmla="*/ 570110 h 3824789"/>
              <a:gd name="connsiteX3" fmla="*/ 10870238 w 10876308"/>
              <a:gd name="connsiteY3" fmla="*/ 44508 h 3824789"/>
              <a:gd name="connsiteX4" fmla="*/ 10876308 w 10876308"/>
              <a:gd name="connsiteY4" fmla="*/ 3819542 h 3824789"/>
              <a:gd name="connsiteX5" fmla="*/ 1668558 w 10876308"/>
              <a:gd name="connsiteY5" fmla="*/ 3819541 h 3824789"/>
              <a:gd name="connsiteX6" fmla="*/ 1 w 10876308"/>
              <a:gd name="connsiteY6" fmla="*/ 3824788 h 3824789"/>
              <a:gd name="connsiteX0" fmla="*/ 32581 w 10908888"/>
              <a:gd name="connsiteY0" fmla="*/ 3824788 h 3824787"/>
              <a:gd name="connsiteX1" fmla="*/ 106402 w 10908888"/>
              <a:gd name="connsiteY1" fmla="*/ 2150852 h 3824787"/>
              <a:gd name="connsiteX2" fmla="*/ 6920420 w 10908888"/>
              <a:gd name="connsiteY2" fmla="*/ 570110 h 3824787"/>
              <a:gd name="connsiteX3" fmla="*/ 10902818 w 10908888"/>
              <a:gd name="connsiteY3" fmla="*/ 44508 h 3824787"/>
              <a:gd name="connsiteX4" fmla="*/ 10908888 w 10908888"/>
              <a:gd name="connsiteY4" fmla="*/ 3819542 h 3824787"/>
              <a:gd name="connsiteX5" fmla="*/ 1701138 w 10908888"/>
              <a:gd name="connsiteY5" fmla="*/ 3819541 h 3824787"/>
              <a:gd name="connsiteX6" fmla="*/ 32581 w 10908888"/>
              <a:gd name="connsiteY6" fmla="*/ 3824788 h 3824787"/>
              <a:gd name="connsiteX0" fmla="*/ 21948 w 10898255"/>
              <a:gd name="connsiteY0" fmla="*/ 3824788 h 3824789"/>
              <a:gd name="connsiteX1" fmla="*/ 111706 w 10898255"/>
              <a:gd name="connsiteY1" fmla="*/ 2150852 h 3824789"/>
              <a:gd name="connsiteX2" fmla="*/ 6909787 w 10898255"/>
              <a:gd name="connsiteY2" fmla="*/ 570110 h 3824789"/>
              <a:gd name="connsiteX3" fmla="*/ 10892185 w 10898255"/>
              <a:gd name="connsiteY3" fmla="*/ 44508 h 3824789"/>
              <a:gd name="connsiteX4" fmla="*/ 10898255 w 10898255"/>
              <a:gd name="connsiteY4" fmla="*/ 3819542 h 3824789"/>
              <a:gd name="connsiteX5" fmla="*/ 1690505 w 10898255"/>
              <a:gd name="connsiteY5" fmla="*/ 3819541 h 3824789"/>
              <a:gd name="connsiteX6" fmla="*/ 21948 w 10898255"/>
              <a:gd name="connsiteY6" fmla="*/ 3824788 h 3824789"/>
              <a:gd name="connsiteX0" fmla="*/ -1 w 10876306"/>
              <a:gd name="connsiteY0" fmla="*/ 3824788 h 3824787"/>
              <a:gd name="connsiteX1" fmla="*/ 89757 w 10876306"/>
              <a:gd name="connsiteY1" fmla="*/ 2150852 h 3824787"/>
              <a:gd name="connsiteX2" fmla="*/ 6887838 w 10876306"/>
              <a:gd name="connsiteY2" fmla="*/ 570110 h 3824787"/>
              <a:gd name="connsiteX3" fmla="*/ 10870236 w 10876306"/>
              <a:gd name="connsiteY3" fmla="*/ 44508 h 3824787"/>
              <a:gd name="connsiteX4" fmla="*/ 10876306 w 10876306"/>
              <a:gd name="connsiteY4" fmla="*/ 3819542 h 3824787"/>
              <a:gd name="connsiteX5" fmla="*/ 1668556 w 10876306"/>
              <a:gd name="connsiteY5" fmla="*/ 3819541 h 3824787"/>
              <a:gd name="connsiteX6" fmla="*/ -1 w 10876306"/>
              <a:gd name="connsiteY6" fmla="*/ 3824788 h 3824787"/>
              <a:gd name="connsiteX0" fmla="*/ 1 w 10876308"/>
              <a:gd name="connsiteY0" fmla="*/ 3824576 h 3824577"/>
              <a:gd name="connsiteX1" fmla="*/ 41950 w 10876308"/>
              <a:gd name="connsiteY1" fmla="*/ 2134703 h 3824577"/>
              <a:gd name="connsiteX2" fmla="*/ 6887840 w 10876308"/>
              <a:gd name="connsiteY2" fmla="*/ 569898 h 3824577"/>
              <a:gd name="connsiteX3" fmla="*/ 10870238 w 10876308"/>
              <a:gd name="connsiteY3" fmla="*/ 44296 h 3824577"/>
              <a:gd name="connsiteX4" fmla="*/ 10876308 w 10876308"/>
              <a:gd name="connsiteY4" fmla="*/ 3819330 h 3824577"/>
              <a:gd name="connsiteX5" fmla="*/ 1668558 w 10876308"/>
              <a:gd name="connsiteY5" fmla="*/ 3819329 h 3824577"/>
              <a:gd name="connsiteX6" fmla="*/ 1 w 10876308"/>
              <a:gd name="connsiteY6" fmla="*/ 3824576 h 3824577"/>
              <a:gd name="connsiteX0" fmla="*/ -1 w 10876306"/>
              <a:gd name="connsiteY0" fmla="*/ 3824576 h 3824575"/>
              <a:gd name="connsiteX1" fmla="*/ 41948 w 10876306"/>
              <a:gd name="connsiteY1" fmla="*/ 2134703 h 3824575"/>
              <a:gd name="connsiteX2" fmla="*/ 6887838 w 10876306"/>
              <a:gd name="connsiteY2" fmla="*/ 569898 h 3824575"/>
              <a:gd name="connsiteX3" fmla="*/ 10870236 w 10876306"/>
              <a:gd name="connsiteY3" fmla="*/ 44296 h 3824575"/>
              <a:gd name="connsiteX4" fmla="*/ 10876306 w 10876306"/>
              <a:gd name="connsiteY4" fmla="*/ 3819330 h 3824575"/>
              <a:gd name="connsiteX5" fmla="*/ 1668556 w 10876306"/>
              <a:gd name="connsiteY5" fmla="*/ 3819329 h 3824575"/>
              <a:gd name="connsiteX6" fmla="*/ -1 w 10876306"/>
              <a:gd name="connsiteY6" fmla="*/ 3824576 h 3824575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1636685 w 10844435"/>
              <a:gd name="connsiteY5" fmla="*/ 3788764 h 3788765"/>
              <a:gd name="connsiteX6" fmla="*/ 0 w 10844435"/>
              <a:gd name="connsiteY6" fmla="*/ 3746206 h 3788765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9668671 w 10844435"/>
              <a:gd name="connsiteY5" fmla="*/ 3788763 h 3788765"/>
              <a:gd name="connsiteX6" fmla="*/ 0 w 10844435"/>
              <a:gd name="connsiteY6" fmla="*/ 3746206 h 3788765"/>
              <a:gd name="connsiteX0" fmla="*/ 0 w 10838366"/>
              <a:gd name="connsiteY0" fmla="*/ 3746206 h 3788763"/>
              <a:gd name="connsiteX1" fmla="*/ 10077 w 10838366"/>
              <a:gd name="connsiteY1" fmla="*/ 2104138 h 3788763"/>
              <a:gd name="connsiteX2" fmla="*/ 3318069 w 10838366"/>
              <a:gd name="connsiteY2" fmla="*/ 1638950 h 3788763"/>
              <a:gd name="connsiteX3" fmla="*/ 10838365 w 10838366"/>
              <a:gd name="connsiteY3" fmla="*/ 13731 h 3788763"/>
              <a:gd name="connsiteX4" fmla="*/ 9282660 w 10838366"/>
              <a:gd name="connsiteY4" fmla="*/ 2864449 h 3788763"/>
              <a:gd name="connsiteX5" fmla="*/ 9668671 w 10838366"/>
              <a:gd name="connsiteY5" fmla="*/ 3788763 h 3788763"/>
              <a:gd name="connsiteX6" fmla="*/ 0 w 10838366"/>
              <a:gd name="connsiteY6" fmla="*/ 3746206 h 3788763"/>
              <a:gd name="connsiteX0" fmla="*/ 0 w 10838366"/>
              <a:gd name="connsiteY0" fmla="*/ 3746206 h 3772827"/>
              <a:gd name="connsiteX1" fmla="*/ 10077 w 10838366"/>
              <a:gd name="connsiteY1" fmla="*/ 2104138 h 3772827"/>
              <a:gd name="connsiteX2" fmla="*/ 3318069 w 10838366"/>
              <a:gd name="connsiteY2" fmla="*/ 1638950 h 3772827"/>
              <a:gd name="connsiteX3" fmla="*/ 10838365 w 10838366"/>
              <a:gd name="connsiteY3" fmla="*/ 13731 h 3772827"/>
              <a:gd name="connsiteX4" fmla="*/ 9282660 w 10838366"/>
              <a:gd name="connsiteY4" fmla="*/ 2864449 h 3772827"/>
              <a:gd name="connsiteX5" fmla="*/ 10417685 w 10838366"/>
              <a:gd name="connsiteY5" fmla="*/ 3772827 h 3772827"/>
              <a:gd name="connsiteX6" fmla="*/ 0 w 10838366"/>
              <a:gd name="connsiteY6" fmla="*/ 3746206 h 3772827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55033 h 2381654"/>
              <a:gd name="connsiteX1" fmla="*/ 10077 w 10417685"/>
              <a:gd name="connsiteY1" fmla="*/ 712965 h 2381654"/>
              <a:gd name="connsiteX2" fmla="*/ 3318069 w 10417685"/>
              <a:gd name="connsiteY2" fmla="*/ 247777 h 2381654"/>
              <a:gd name="connsiteX3" fmla="*/ 5913994 w 10417685"/>
              <a:gd name="connsiteY3" fmla="*/ 88715 h 2381654"/>
              <a:gd name="connsiteX4" fmla="*/ 9282660 w 10417685"/>
              <a:gd name="connsiteY4" fmla="*/ 1473276 h 2381654"/>
              <a:gd name="connsiteX5" fmla="*/ 10417685 w 10417685"/>
              <a:gd name="connsiteY5" fmla="*/ 2381654 h 2381654"/>
              <a:gd name="connsiteX6" fmla="*/ 0 w 10417685"/>
              <a:gd name="connsiteY6" fmla="*/ 2355033 h 2381654"/>
              <a:gd name="connsiteX0" fmla="*/ 0 w 10417685"/>
              <a:gd name="connsiteY0" fmla="*/ 2378583 h 2405204"/>
              <a:gd name="connsiteX1" fmla="*/ 10077 w 10417685"/>
              <a:gd name="connsiteY1" fmla="*/ 736515 h 2405204"/>
              <a:gd name="connsiteX2" fmla="*/ 3318069 w 10417685"/>
              <a:gd name="connsiteY2" fmla="*/ 271327 h 2405204"/>
              <a:gd name="connsiteX3" fmla="*/ 5913994 w 10417685"/>
              <a:gd name="connsiteY3" fmla="*/ 112265 h 2405204"/>
              <a:gd name="connsiteX4" fmla="*/ 9282660 w 10417685"/>
              <a:gd name="connsiteY4" fmla="*/ 1496826 h 2405204"/>
              <a:gd name="connsiteX5" fmla="*/ 10417685 w 10417685"/>
              <a:gd name="connsiteY5" fmla="*/ 2405204 h 2405204"/>
              <a:gd name="connsiteX6" fmla="*/ 0 w 10417685"/>
              <a:gd name="connsiteY6" fmla="*/ 2378583 h 2405204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51393 h 2378014"/>
              <a:gd name="connsiteX1" fmla="*/ 10076 w 10417685"/>
              <a:gd name="connsiteY1" fmla="*/ 39992 h 2378014"/>
              <a:gd name="connsiteX2" fmla="*/ 3318069 w 10417685"/>
              <a:gd name="connsiteY2" fmla="*/ 244137 h 2378014"/>
              <a:gd name="connsiteX3" fmla="*/ 5913994 w 10417685"/>
              <a:gd name="connsiteY3" fmla="*/ 85075 h 2378014"/>
              <a:gd name="connsiteX4" fmla="*/ 9282660 w 10417685"/>
              <a:gd name="connsiteY4" fmla="*/ 1469636 h 2378014"/>
              <a:gd name="connsiteX5" fmla="*/ 10417685 w 10417685"/>
              <a:gd name="connsiteY5" fmla="*/ 2378014 h 2378014"/>
              <a:gd name="connsiteX6" fmla="*/ 0 w 10417685"/>
              <a:gd name="connsiteY6" fmla="*/ 2351393 h 2378014"/>
              <a:gd name="connsiteX0" fmla="*/ 0 w 10417685"/>
              <a:gd name="connsiteY0" fmla="*/ 2322969 h 2349590"/>
              <a:gd name="connsiteX1" fmla="*/ 10076 w 10417685"/>
              <a:gd name="connsiteY1" fmla="*/ 11568 h 2349590"/>
              <a:gd name="connsiteX2" fmla="*/ 3923655 w 10417685"/>
              <a:gd name="connsiteY2" fmla="*/ 1347205 h 2349590"/>
              <a:gd name="connsiteX3" fmla="*/ 5913994 w 10417685"/>
              <a:gd name="connsiteY3" fmla="*/ 56651 h 2349590"/>
              <a:gd name="connsiteX4" fmla="*/ 9282660 w 10417685"/>
              <a:gd name="connsiteY4" fmla="*/ 1441212 h 2349590"/>
              <a:gd name="connsiteX5" fmla="*/ 10417685 w 10417685"/>
              <a:gd name="connsiteY5" fmla="*/ 2349590 h 2349590"/>
              <a:gd name="connsiteX6" fmla="*/ 0 w 10417685"/>
              <a:gd name="connsiteY6" fmla="*/ 2322969 h 2349590"/>
              <a:gd name="connsiteX0" fmla="*/ 0 w 10417685"/>
              <a:gd name="connsiteY0" fmla="*/ 2324912 h 2351533"/>
              <a:gd name="connsiteX1" fmla="*/ 10076 w 10417685"/>
              <a:gd name="connsiteY1" fmla="*/ 13511 h 2351533"/>
              <a:gd name="connsiteX2" fmla="*/ 3923655 w 10417685"/>
              <a:gd name="connsiteY2" fmla="*/ 1349148 h 2351533"/>
              <a:gd name="connsiteX3" fmla="*/ 6599263 w 10417685"/>
              <a:gd name="connsiteY3" fmla="*/ 1461006 h 2351533"/>
              <a:gd name="connsiteX4" fmla="*/ 9282660 w 10417685"/>
              <a:gd name="connsiteY4" fmla="*/ 1443155 h 2351533"/>
              <a:gd name="connsiteX5" fmla="*/ 10417685 w 10417685"/>
              <a:gd name="connsiteY5" fmla="*/ 2351533 h 2351533"/>
              <a:gd name="connsiteX6" fmla="*/ 0 w 10417685"/>
              <a:gd name="connsiteY6" fmla="*/ 2324912 h 2351533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65520 w 10417685"/>
              <a:gd name="connsiteY4" fmla="*/ 1809696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17710 w 10417685"/>
              <a:gd name="connsiteY4" fmla="*/ 1777823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7775 h 2354396"/>
              <a:gd name="connsiteX1" fmla="*/ 10076 w 10417685"/>
              <a:gd name="connsiteY1" fmla="*/ 16374 h 2354396"/>
              <a:gd name="connsiteX2" fmla="*/ 3525243 w 10417685"/>
              <a:gd name="connsiteY2" fmla="*/ 1112963 h 2354396"/>
              <a:gd name="connsiteX3" fmla="*/ 6599263 w 10417685"/>
              <a:gd name="connsiteY3" fmla="*/ 1463869 h 2354396"/>
              <a:gd name="connsiteX4" fmla="*/ 8517710 w 10417685"/>
              <a:gd name="connsiteY4" fmla="*/ 1780684 h 2354396"/>
              <a:gd name="connsiteX5" fmla="*/ 10417685 w 10417685"/>
              <a:gd name="connsiteY5" fmla="*/ 2354396 h 2354396"/>
              <a:gd name="connsiteX6" fmla="*/ 0 w 10417685"/>
              <a:gd name="connsiteY6" fmla="*/ 2327775 h 2354396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17685" h="2360728">
                <a:moveTo>
                  <a:pt x="0" y="2360728"/>
                </a:moveTo>
                <a:cubicBezTo>
                  <a:pt x="5201" y="1942992"/>
                  <a:pt x="-3531" y="533169"/>
                  <a:pt x="10076" y="15972"/>
                </a:cubicBezTo>
                <a:cubicBezTo>
                  <a:pt x="1596611" y="-140608"/>
                  <a:pt x="2419077" y="900529"/>
                  <a:pt x="3525243" y="1112561"/>
                </a:cubicBezTo>
                <a:cubicBezTo>
                  <a:pt x="4631409" y="1324593"/>
                  <a:pt x="4893995" y="1071022"/>
                  <a:pt x="6647074" y="1288166"/>
                </a:cubicBezTo>
                <a:cubicBezTo>
                  <a:pt x="7684970" y="1430958"/>
                  <a:pt x="7768526" y="1534458"/>
                  <a:pt x="8517710" y="1780282"/>
                </a:cubicBezTo>
                <a:cubicBezTo>
                  <a:pt x="8954611" y="1917780"/>
                  <a:pt x="10039343" y="2051201"/>
                  <a:pt x="10417685" y="2353994"/>
                </a:cubicBezTo>
                <a:lnTo>
                  <a:pt x="0" y="2360728"/>
                </a:lnTo>
                <a:close/>
              </a:path>
            </a:pathLst>
          </a:custGeom>
          <a:solidFill>
            <a:srgbClr val="FFEA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5712" y="-257439"/>
            <a:ext cx="2031736" cy="25872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1C266C0-F79A-09AF-E1DC-C4EAC2B9FB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29810" t="-1" b="-7389"/>
          <a:stretch/>
        </p:blipFill>
        <p:spPr>
          <a:xfrm rot="16200000">
            <a:off x="6447392" y="4597744"/>
            <a:ext cx="1751338" cy="276917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5ED4FD7-DD28-FB12-4092-D7CADBE32CE3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684E99C-6C02-1BEC-BC32-7587DF139265}"/>
              </a:ext>
            </a:extLst>
          </p:cNvPr>
          <p:cNvSpPr txBox="1"/>
          <p:nvPr userDrawn="1"/>
        </p:nvSpPr>
        <p:spPr>
          <a:xfrm>
            <a:off x="325712" y="351137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Objective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1BABA788-1014-4ADE-4367-E66CC0A9595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>
                <a:solidFill>
                  <a:srgbClr val="000000"/>
                </a:solidFill>
                <a:latin typeface="Edu QLD Beginner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C4BA511-0E5B-D8B0-1E9E-C11CA86A3F02}"/>
              </a:ext>
            </a:extLst>
          </p:cNvPr>
          <p:cNvGrpSpPr/>
          <p:nvPr userDrawn="1"/>
        </p:nvGrpSpPr>
        <p:grpSpPr>
          <a:xfrm>
            <a:off x="174609" y="6031517"/>
            <a:ext cx="1672479" cy="1200411"/>
            <a:chOff x="174609" y="6031517"/>
            <a:chExt cx="1672479" cy="1200411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B3AEA4B-DE36-B3CD-5F6E-491C525B3039}"/>
                </a:ext>
              </a:extLst>
            </p:cNvPr>
            <p:cNvSpPr txBox="1"/>
            <p:nvPr userDrawn="1"/>
          </p:nvSpPr>
          <p:spPr>
            <a:xfrm>
              <a:off x="177895" y="6384855"/>
              <a:ext cx="1669193" cy="3979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>
                <a:spcBef>
                  <a:spcPts val="672"/>
                </a:spcBef>
              </a:pPr>
              <a:r>
                <a:rPr lang="en-US" sz="1100" b="1" i="0">
                  <a:solidFill>
                    <a:schemeClr val="accent1"/>
                  </a:solidFill>
                  <a:latin typeface="Calibri"/>
                  <a:cs typeface="Calibri"/>
                </a:rPr>
                <a:t>Character </a:t>
              </a:r>
              <a:r>
                <a:rPr lang="en-US" sz="1100" b="0" i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Development</a:t>
              </a:r>
            </a:p>
          </p:txBody>
        </p:sp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57AE8F0E-C17C-9C54-F969-3E862A318F0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4609" y="6031517"/>
              <a:ext cx="1553607" cy="12004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701805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ccess Criteria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>
            <a:extLst>
              <a:ext uri="{FF2B5EF4-FFF2-40B4-BE49-F238E27FC236}">
                <a16:creationId xmlns:a16="http://schemas.microsoft.com/office/drawing/2014/main" id="{C55DF77C-0D7D-9851-1238-D95E61E59DCB}"/>
              </a:ext>
            </a:extLst>
          </p:cNvPr>
          <p:cNvSpPr/>
          <p:nvPr userDrawn="1"/>
        </p:nvSpPr>
        <p:spPr>
          <a:xfrm flipH="1">
            <a:off x="2502402" y="5366051"/>
            <a:ext cx="6641598" cy="1505036"/>
          </a:xfrm>
          <a:custGeom>
            <a:avLst/>
            <a:gdLst>
              <a:gd name="connsiteX0" fmla="*/ 0 w 9144000"/>
              <a:gd name="connsiteY0" fmla="*/ 0 h 5425440"/>
              <a:gd name="connsiteX1" fmla="*/ 9144000 w 9144000"/>
              <a:gd name="connsiteY1" fmla="*/ 0 h 5425440"/>
              <a:gd name="connsiteX2" fmla="*/ 9144000 w 9144000"/>
              <a:gd name="connsiteY2" fmla="*/ 5425440 h 5425440"/>
              <a:gd name="connsiteX3" fmla="*/ 0 w 9144000"/>
              <a:gd name="connsiteY3" fmla="*/ 5425440 h 5425440"/>
              <a:gd name="connsiteX4" fmla="*/ 0 w 9144000"/>
              <a:gd name="connsiteY4" fmla="*/ 0 h 5425440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9144000 w 9144000"/>
              <a:gd name="connsiteY2" fmla="*/ 22 h 5425462"/>
              <a:gd name="connsiteX3" fmla="*/ 9144000 w 9144000"/>
              <a:gd name="connsiteY3" fmla="*/ 5425462 h 5425462"/>
              <a:gd name="connsiteX4" fmla="*/ 0 w 9144000"/>
              <a:gd name="connsiteY4" fmla="*/ 5425462 h 5425462"/>
              <a:gd name="connsiteX5" fmla="*/ 0 w 9144000"/>
              <a:gd name="connsiteY5" fmla="*/ 22 h 5425462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5110480 w 9144000"/>
              <a:gd name="connsiteY2" fmla="*/ 22 h 5425462"/>
              <a:gd name="connsiteX3" fmla="*/ 9144000 w 9144000"/>
              <a:gd name="connsiteY3" fmla="*/ 22 h 5425462"/>
              <a:gd name="connsiteX4" fmla="*/ 9144000 w 9144000"/>
              <a:gd name="connsiteY4" fmla="*/ 5425462 h 5425462"/>
              <a:gd name="connsiteX5" fmla="*/ 0 w 9144000"/>
              <a:gd name="connsiteY5" fmla="*/ 5425462 h 5425462"/>
              <a:gd name="connsiteX6" fmla="*/ 0 w 914400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27200 w 9174480"/>
              <a:gd name="connsiteY0" fmla="*/ 5467225 h 5467225"/>
              <a:gd name="connsiteX1" fmla="*/ 1757680 w 9174480"/>
              <a:gd name="connsiteY1" fmla="*/ 375920 h 5467225"/>
              <a:gd name="connsiteX2" fmla="*/ 5110480 w 9174480"/>
              <a:gd name="connsiteY2" fmla="*/ 0 h 5467225"/>
              <a:gd name="connsiteX3" fmla="*/ 9174480 w 9174480"/>
              <a:gd name="connsiteY3" fmla="*/ 508000 h 5467225"/>
              <a:gd name="connsiteX4" fmla="*/ 9144000 w 9174480"/>
              <a:gd name="connsiteY4" fmla="*/ 5425440 h 5467225"/>
              <a:gd name="connsiteX5" fmla="*/ 0 w 9174480"/>
              <a:gd name="connsiteY5" fmla="*/ 5425440 h 5467225"/>
              <a:gd name="connsiteX6" fmla="*/ 27200 w 9174480"/>
              <a:gd name="connsiteY6" fmla="*/ 5467225 h 5467225"/>
              <a:gd name="connsiteX0" fmla="*/ 0 w 10779289"/>
              <a:gd name="connsiteY0" fmla="*/ 5494425 h 5494425"/>
              <a:gd name="connsiteX1" fmla="*/ 3362489 w 10779289"/>
              <a:gd name="connsiteY1" fmla="*/ 375920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4997510 h 4997510"/>
              <a:gd name="connsiteX1" fmla="*/ 3280890 w 10779289"/>
              <a:gd name="connsiteY1" fmla="*/ 1837413 h 4997510"/>
              <a:gd name="connsiteX2" fmla="*/ 7476893 w 10779289"/>
              <a:gd name="connsiteY2" fmla="*/ 1651894 h 4997510"/>
              <a:gd name="connsiteX3" fmla="*/ 10779289 w 10779289"/>
              <a:gd name="connsiteY3" fmla="*/ 11085 h 4997510"/>
              <a:gd name="connsiteX4" fmla="*/ 10748809 w 10779289"/>
              <a:gd name="connsiteY4" fmla="*/ 4928525 h 4997510"/>
              <a:gd name="connsiteX5" fmla="*/ 1604809 w 10779289"/>
              <a:gd name="connsiteY5" fmla="*/ 4928525 h 4997510"/>
              <a:gd name="connsiteX6" fmla="*/ 0 w 10779289"/>
              <a:gd name="connsiteY6" fmla="*/ 4997510 h 4997510"/>
              <a:gd name="connsiteX0" fmla="*/ 0 w 10806489"/>
              <a:gd name="connsiteY0" fmla="*/ 3870969 h 3870969"/>
              <a:gd name="connsiteX1" fmla="*/ 3280890 w 10806489"/>
              <a:gd name="connsiteY1" fmla="*/ 710872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969 h 3870969"/>
              <a:gd name="connsiteX1" fmla="*/ 3117688 w 10806489"/>
              <a:gd name="connsiteY1" fmla="*/ 1336474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081 h 3870081"/>
              <a:gd name="connsiteX1" fmla="*/ 3117688 w 10806489"/>
              <a:gd name="connsiteY1" fmla="*/ 1335586 h 3870081"/>
              <a:gd name="connsiteX2" fmla="*/ 6824091 w 10806489"/>
              <a:gd name="connsiteY2" fmla="*/ 551665 h 3870081"/>
              <a:gd name="connsiteX3" fmla="*/ 10806489 w 10806489"/>
              <a:gd name="connsiteY3" fmla="*/ 26063 h 3870081"/>
              <a:gd name="connsiteX4" fmla="*/ 10748809 w 10806489"/>
              <a:gd name="connsiteY4" fmla="*/ 3801096 h 3870081"/>
              <a:gd name="connsiteX5" fmla="*/ 1604809 w 10806489"/>
              <a:gd name="connsiteY5" fmla="*/ 3801096 h 3870081"/>
              <a:gd name="connsiteX6" fmla="*/ 0 w 10806489"/>
              <a:gd name="connsiteY6" fmla="*/ 3870081 h 3870081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12559"/>
              <a:gd name="connsiteY0" fmla="*/ 3896092 h 3896092"/>
              <a:gd name="connsiteX1" fmla="*/ 3818893 w 10812559"/>
              <a:gd name="connsiteY1" fmla="*/ 2652452 h 3896092"/>
              <a:gd name="connsiteX2" fmla="*/ 6824091 w 10812559"/>
              <a:gd name="connsiteY2" fmla="*/ 577676 h 3896092"/>
              <a:gd name="connsiteX3" fmla="*/ 10806489 w 10812559"/>
              <a:gd name="connsiteY3" fmla="*/ 52074 h 3896092"/>
              <a:gd name="connsiteX4" fmla="*/ 10812559 w 10812559"/>
              <a:gd name="connsiteY4" fmla="*/ 3827108 h 3896092"/>
              <a:gd name="connsiteX5" fmla="*/ 1604809 w 10812559"/>
              <a:gd name="connsiteY5" fmla="*/ 3827107 h 3896092"/>
              <a:gd name="connsiteX6" fmla="*/ 0 w 10812559"/>
              <a:gd name="connsiteY6" fmla="*/ 3896092 h 3896092"/>
              <a:gd name="connsiteX0" fmla="*/ 0 w 10812559"/>
              <a:gd name="connsiteY0" fmla="*/ 3886471 h 3886471"/>
              <a:gd name="connsiteX1" fmla="*/ 1364675 w 10812559"/>
              <a:gd name="connsiteY1" fmla="*/ 1989434 h 3886471"/>
              <a:gd name="connsiteX2" fmla="*/ 6824091 w 10812559"/>
              <a:gd name="connsiteY2" fmla="*/ 568055 h 3886471"/>
              <a:gd name="connsiteX3" fmla="*/ 10806489 w 10812559"/>
              <a:gd name="connsiteY3" fmla="*/ 42453 h 3886471"/>
              <a:gd name="connsiteX4" fmla="*/ 10812559 w 10812559"/>
              <a:gd name="connsiteY4" fmla="*/ 3817487 h 3886471"/>
              <a:gd name="connsiteX5" fmla="*/ 1604809 w 10812559"/>
              <a:gd name="connsiteY5" fmla="*/ 3817486 h 3886471"/>
              <a:gd name="connsiteX6" fmla="*/ 0 w 10812559"/>
              <a:gd name="connsiteY6" fmla="*/ 3886471 h 3886471"/>
              <a:gd name="connsiteX0" fmla="*/ -1 w 10892241"/>
              <a:gd name="connsiteY0" fmla="*/ 3822729 h 3822730"/>
              <a:gd name="connsiteX1" fmla="*/ 1444357 w 10892241"/>
              <a:gd name="connsiteY1" fmla="*/ 1989434 h 3822730"/>
              <a:gd name="connsiteX2" fmla="*/ 6903773 w 10892241"/>
              <a:gd name="connsiteY2" fmla="*/ 568055 h 3822730"/>
              <a:gd name="connsiteX3" fmla="*/ 10886171 w 10892241"/>
              <a:gd name="connsiteY3" fmla="*/ 42453 h 3822730"/>
              <a:gd name="connsiteX4" fmla="*/ 10892241 w 10892241"/>
              <a:gd name="connsiteY4" fmla="*/ 3817487 h 3822730"/>
              <a:gd name="connsiteX5" fmla="*/ 1684491 w 10892241"/>
              <a:gd name="connsiteY5" fmla="*/ 3817486 h 3822730"/>
              <a:gd name="connsiteX6" fmla="*/ -1 w 10892241"/>
              <a:gd name="connsiteY6" fmla="*/ 3822729 h 3822730"/>
              <a:gd name="connsiteX0" fmla="*/ 766627 w 11658869"/>
              <a:gd name="connsiteY0" fmla="*/ 3824359 h 3824358"/>
              <a:gd name="connsiteX1" fmla="*/ 904193 w 11658869"/>
              <a:gd name="connsiteY1" fmla="*/ 2118555 h 3824358"/>
              <a:gd name="connsiteX2" fmla="*/ 7670401 w 11658869"/>
              <a:gd name="connsiteY2" fmla="*/ 569685 h 3824358"/>
              <a:gd name="connsiteX3" fmla="*/ 11652799 w 11658869"/>
              <a:gd name="connsiteY3" fmla="*/ 44083 h 3824358"/>
              <a:gd name="connsiteX4" fmla="*/ 11658869 w 11658869"/>
              <a:gd name="connsiteY4" fmla="*/ 3819117 h 3824358"/>
              <a:gd name="connsiteX5" fmla="*/ 2451119 w 11658869"/>
              <a:gd name="connsiteY5" fmla="*/ 3819116 h 3824358"/>
              <a:gd name="connsiteX6" fmla="*/ 766627 w 11658869"/>
              <a:gd name="connsiteY6" fmla="*/ 3824359 h 3824358"/>
              <a:gd name="connsiteX0" fmla="*/ -1 w 10892241"/>
              <a:gd name="connsiteY0" fmla="*/ 3824359 h 3824360"/>
              <a:gd name="connsiteX1" fmla="*/ 137565 w 10892241"/>
              <a:gd name="connsiteY1" fmla="*/ 2118555 h 3824360"/>
              <a:gd name="connsiteX2" fmla="*/ 6903773 w 10892241"/>
              <a:gd name="connsiteY2" fmla="*/ 569685 h 3824360"/>
              <a:gd name="connsiteX3" fmla="*/ 10886171 w 10892241"/>
              <a:gd name="connsiteY3" fmla="*/ 44083 h 3824360"/>
              <a:gd name="connsiteX4" fmla="*/ 10892241 w 10892241"/>
              <a:gd name="connsiteY4" fmla="*/ 3819117 h 3824360"/>
              <a:gd name="connsiteX5" fmla="*/ 1684491 w 10892241"/>
              <a:gd name="connsiteY5" fmla="*/ 3819116 h 3824360"/>
              <a:gd name="connsiteX6" fmla="*/ -1 w 10892241"/>
              <a:gd name="connsiteY6" fmla="*/ 3824359 h 3824360"/>
              <a:gd name="connsiteX0" fmla="*/ 1 w 10892243"/>
              <a:gd name="connsiteY0" fmla="*/ 3824784 h 3824784"/>
              <a:gd name="connsiteX1" fmla="*/ 89757 w 10892243"/>
              <a:gd name="connsiteY1" fmla="*/ 2150852 h 3824784"/>
              <a:gd name="connsiteX2" fmla="*/ 6903775 w 10892243"/>
              <a:gd name="connsiteY2" fmla="*/ 570110 h 3824784"/>
              <a:gd name="connsiteX3" fmla="*/ 10886173 w 10892243"/>
              <a:gd name="connsiteY3" fmla="*/ 44508 h 3824784"/>
              <a:gd name="connsiteX4" fmla="*/ 10892243 w 10892243"/>
              <a:gd name="connsiteY4" fmla="*/ 3819542 h 3824784"/>
              <a:gd name="connsiteX5" fmla="*/ 1684493 w 10892243"/>
              <a:gd name="connsiteY5" fmla="*/ 3819541 h 3824784"/>
              <a:gd name="connsiteX6" fmla="*/ 1 w 10892243"/>
              <a:gd name="connsiteY6" fmla="*/ 3824784 h 3824784"/>
              <a:gd name="connsiteX0" fmla="*/ -1 w 10892241"/>
              <a:gd name="connsiteY0" fmla="*/ 3824784 h 3824784"/>
              <a:gd name="connsiteX1" fmla="*/ 89755 w 10892241"/>
              <a:gd name="connsiteY1" fmla="*/ 2150852 h 3824784"/>
              <a:gd name="connsiteX2" fmla="*/ 6903773 w 10892241"/>
              <a:gd name="connsiteY2" fmla="*/ 570110 h 3824784"/>
              <a:gd name="connsiteX3" fmla="*/ 10886171 w 10892241"/>
              <a:gd name="connsiteY3" fmla="*/ 44508 h 3824784"/>
              <a:gd name="connsiteX4" fmla="*/ 10892241 w 10892241"/>
              <a:gd name="connsiteY4" fmla="*/ 3819542 h 3824784"/>
              <a:gd name="connsiteX5" fmla="*/ 1684491 w 10892241"/>
              <a:gd name="connsiteY5" fmla="*/ 3819541 h 3824784"/>
              <a:gd name="connsiteX6" fmla="*/ -1 w 10892241"/>
              <a:gd name="connsiteY6" fmla="*/ 3824784 h 3824784"/>
              <a:gd name="connsiteX0" fmla="*/ 1 w 10876308"/>
              <a:gd name="connsiteY0" fmla="*/ 3824788 h 3824789"/>
              <a:gd name="connsiteX1" fmla="*/ 73822 w 10876308"/>
              <a:gd name="connsiteY1" fmla="*/ 2150852 h 3824789"/>
              <a:gd name="connsiteX2" fmla="*/ 6887840 w 10876308"/>
              <a:gd name="connsiteY2" fmla="*/ 570110 h 3824789"/>
              <a:gd name="connsiteX3" fmla="*/ 10870238 w 10876308"/>
              <a:gd name="connsiteY3" fmla="*/ 44508 h 3824789"/>
              <a:gd name="connsiteX4" fmla="*/ 10876308 w 10876308"/>
              <a:gd name="connsiteY4" fmla="*/ 3819542 h 3824789"/>
              <a:gd name="connsiteX5" fmla="*/ 1668558 w 10876308"/>
              <a:gd name="connsiteY5" fmla="*/ 3819541 h 3824789"/>
              <a:gd name="connsiteX6" fmla="*/ 1 w 10876308"/>
              <a:gd name="connsiteY6" fmla="*/ 3824788 h 3824789"/>
              <a:gd name="connsiteX0" fmla="*/ 32581 w 10908888"/>
              <a:gd name="connsiteY0" fmla="*/ 3824788 h 3824787"/>
              <a:gd name="connsiteX1" fmla="*/ 106402 w 10908888"/>
              <a:gd name="connsiteY1" fmla="*/ 2150852 h 3824787"/>
              <a:gd name="connsiteX2" fmla="*/ 6920420 w 10908888"/>
              <a:gd name="connsiteY2" fmla="*/ 570110 h 3824787"/>
              <a:gd name="connsiteX3" fmla="*/ 10902818 w 10908888"/>
              <a:gd name="connsiteY3" fmla="*/ 44508 h 3824787"/>
              <a:gd name="connsiteX4" fmla="*/ 10908888 w 10908888"/>
              <a:gd name="connsiteY4" fmla="*/ 3819542 h 3824787"/>
              <a:gd name="connsiteX5" fmla="*/ 1701138 w 10908888"/>
              <a:gd name="connsiteY5" fmla="*/ 3819541 h 3824787"/>
              <a:gd name="connsiteX6" fmla="*/ 32581 w 10908888"/>
              <a:gd name="connsiteY6" fmla="*/ 3824788 h 3824787"/>
              <a:gd name="connsiteX0" fmla="*/ 21948 w 10898255"/>
              <a:gd name="connsiteY0" fmla="*/ 3824788 h 3824789"/>
              <a:gd name="connsiteX1" fmla="*/ 111706 w 10898255"/>
              <a:gd name="connsiteY1" fmla="*/ 2150852 h 3824789"/>
              <a:gd name="connsiteX2" fmla="*/ 6909787 w 10898255"/>
              <a:gd name="connsiteY2" fmla="*/ 570110 h 3824789"/>
              <a:gd name="connsiteX3" fmla="*/ 10892185 w 10898255"/>
              <a:gd name="connsiteY3" fmla="*/ 44508 h 3824789"/>
              <a:gd name="connsiteX4" fmla="*/ 10898255 w 10898255"/>
              <a:gd name="connsiteY4" fmla="*/ 3819542 h 3824789"/>
              <a:gd name="connsiteX5" fmla="*/ 1690505 w 10898255"/>
              <a:gd name="connsiteY5" fmla="*/ 3819541 h 3824789"/>
              <a:gd name="connsiteX6" fmla="*/ 21948 w 10898255"/>
              <a:gd name="connsiteY6" fmla="*/ 3824788 h 3824789"/>
              <a:gd name="connsiteX0" fmla="*/ -1 w 10876306"/>
              <a:gd name="connsiteY0" fmla="*/ 3824788 h 3824787"/>
              <a:gd name="connsiteX1" fmla="*/ 89757 w 10876306"/>
              <a:gd name="connsiteY1" fmla="*/ 2150852 h 3824787"/>
              <a:gd name="connsiteX2" fmla="*/ 6887838 w 10876306"/>
              <a:gd name="connsiteY2" fmla="*/ 570110 h 3824787"/>
              <a:gd name="connsiteX3" fmla="*/ 10870236 w 10876306"/>
              <a:gd name="connsiteY3" fmla="*/ 44508 h 3824787"/>
              <a:gd name="connsiteX4" fmla="*/ 10876306 w 10876306"/>
              <a:gd name="connsiteY4" fmla="*/ 3819542 h 3824787"/>
              <a:gd name="connsiteX5" fmla="*/ 1668556 w 10876306"/>
              <a:gd name="connsiteY5" fmla="*/ 3819541 h 3824787"/>
              <a:gd name="connsiteX6" fmla="*/ -1 w 10876306"/>
              <a:gd name="connsiteY6" fmla="*/ 3824788 h 3824787"/>
              <a:gd name="connsiteX0" fmla="*/ 1 w 10876308"/>
              <a:gd name="connsiteY0" fmla="*/ 3824576 h 3824577"/>
              <a:gd name="connsiteX1" fmla="*/ 41950 w 10876308"/>
              <a:gd name="connsiteY1" fmla="*/ 2134703 h 3824577"/>
              <a:gd name="connsiteX2" fmla="*/ 6887840 w 10876308"/>
              <a:gd name="connsiteY2" fmla="*/ 569898 h 3824577"/>
              <a:gd name="connsiteX3" fmla="*/ 10870238 w 10876308"/>
              <a:gd name="connsiteY3" fmla="*/ 44296 h 3824577"/>
              <a:gd name="connsiteX4" fmla="*/ 10876308 w 10876308"/>
              <a:gd name="connsiteY4" fmla="*/ 3819330 h 3824577"/>
              <a:gd name="connsiteX5" fmla="*/ 1668558 w 10876308"/>
              <a:gd name="connsiteY5" fmla="*/ 3819329 h 3824577"/>
              <a:gd name="connsiteX6" fmla="*/ 1 w 10876308"/>
              <a:gd name="connsiteY6" fmla="*/ 3824576 h 3824577"/>
              <a:gd name="connsiteX0" fmla="*/ -1 w 10876306"/>
              <a:gd name="connsiteY0" fmla="*/ 3824576 h 3824575"/>
              <a:gd name="connsiteX1" fmla="*/ 41948 w 10876306"/>
              <a:gd name="connsiteY1" fmla="*/ 2134703 h 3824575"/>
              <a:gd name="connsiteX2" fmla="*/ 6887838 w 10876306"/>
              <a:gd name="connsiteY2" fmla="*/ 569898 h 3824575"/>
              <a:gd name="connsiteX3" fmla="*/ 10870236 w 10876306"/>
              <a:gd name="connsiteY3" fmla="*/ 44296 h 3824575"/>
              <a:gd name="connsiteX4" fmla="*/ 10876306 w 10876306"/>
              <a:gd name="connsiteY4" fmla="*/ 3819330 h 3824575"/>
              <a:gd name="connsiteX5" fmla="*/ 1668556 w 10876306"/>
              <a:gd name="connsiteY5" fmla="*/ 3819329 h 3824575"/>
              <a:gd name="connsiteX6" fmla="*/ -1 w 10876306"/>
              <a:gd name="connsiteY6" fmla="*/ 3824576 h 3824575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1636685 w 10844435"/>
              <a:gd name="connsiteY5" fmla="*/ 3788764 h 3788765"/>
              <a:gd name="connsiteX6" fmla="*/ 0 w 10844435"/>
              <a:gd name="connsiteY6" fmla="*/ 3746206 h 3788765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9668671 w 10844435"/>
              <a:gd name="connsiteY5" fmla="*/ 3788763 h 3788765"/>
              <a:gd name="connsiteX6" fmla="*/ 0 w 10844435"/>
              <a:gd name="connsiteY6" fmla="*/ 3746206 h 3788765"/>
              <a:gd name="connsiteX0" fmla="*/ 0 w 10838366"/>
              <a:gd name="connsiteY0" fmla="*/ 3746206 h 3788763"/>
              <a:gd name="connsiteX1" fmla="*/ 10077 w 10838366"/>
              <a:gd name="connsiteY1" fmla="*/ 2104138 h 3788763"/>
              <a:gd name="connsiteX2" fmla="*/ 3318069 w 10838366"/>
              <a:gd name="connsiteY2" fmla="*/ 1638950 h 3788763"/>
              <a:gd name="connsiteX3" fmla="*/ 10838365 w 10838366"/>
              <a:gd name="connsiteY3" fmla="*/ 13731 h 3788763"/>
              <a:gd name="connsiteX4" fmla="*/ 9282660 w 10838366"/>
              <a:gd name="connsiteY4" fmla="*/ 2864449 h 3788763"/>
              <a:gd name="connsiteX5" fmla="*/ 9668671 w 10838366"/>
              <a:gd name="connsiteY5" fmla="*/ 3788763 h 3788763"/>
              <a:gd name="connsiteX6" fmla="*/ 0 w 10838366"/>
              <a:gd name="connsiteY6" fmla="*/ 3746206 h 3788763"/>
              <a:gd name="connsiteX0" fmla="*/ 0 w 10838366"/>
              <a:gd name="connsiteY0" fmla="*/ 3746206 h 3772827"/>
              <a:gd name="connsiteX1" fmla="*/ 10077 w 10838366"/>
              <a:gd name="connsiteY1" fmla="*/ 2104138 h 3772827"/>
              <a:gd name="connsiteX2" fmla="*/ 3318069 w 10838366"/>
              <a:gd name="connsiteY2" fmla="*/ 1638950 h 3772827"/>
              <a:gd name="connsiteX3" fmla="*/ 10838365 w 10838366"/>
              <a:gd name="connsiteY3" fmla="*/ 13731 h 3772827"/>
              <a:gd name="connsiteX4" fmla="*/ 9282660 w 10838366"/>
              <a:gd name="connsiteY4" fmla="*/ 2864449 h 3772827"/>
              <a:gd name="connsiteX5" fmla="*/ 10417685 w 10838366"/>
              <a:gd name="connsiteY5" fmla="*/ 3772827 h 3772827"/>
              <a:gd name="connsiteX6" fmla="*/ 0 w 10838366"/>
              <a:gd name="connsiteY6" fmla="*/ 3746206 h 3772827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55033 h 2381654"/>
              <a:gd name="connsiteX1" fmla="*/ 10077 w 10417685"/>
              <a:gd name="connsiteY1" fmla="*/ 712965 h 2381654"/>
              <a:gd name="connsiteX2" fmla="*/ 3318069 w 10417685"/>
              <a:gd name="connsiteY2" fmla="*/ 247777 h 2381654"/>
              <a:gd name="connsiteX3" fmla="*/ 5913994 w 10417685"/>
              <a:gd name="connsiteY3" fmla="*/ 88715 h 2381654"/>
              <a:gd name="connsiteX4" fmla="*/ 9282660 w 10417685"/>
              <a:gd name="connsiteY4" fmla="*/ 1473276 h 2381654"/>
              <a:gd name="connsiteX5" fmla="*/ 10417685 w 10417685"/>
              <a:gd name="connsiteY5" fmla="*/ 2381654 h 2381654"/>
              <a:gd name="connsiteX6" fmla="*/ 0 w 10417685"/>
              <a:gd name="connsiteY6" fmla="*/ 2355033 h 2381654"/>
              <a:gd name="connsiteX0" fmla="*/ 0 w 10417685"/>
              <a:gd name="connsiteY0" fmla="*/ 2378583 h 2405204"/>
              <a:gd name="connsiteX1" fmla="*/ 10077 w 10417685"/>
              <a:gd name="connsiteY1" fmla="*/ 736515 h 2405204"/>
              <a:gd name="connsiteX2" fmla="*/ 3318069 w 10417685"/>
              <a:gd name="connsiteY2" fmla="*/ 271327 h 2405204"/>
              <a:gd name="connsiteX3" fmla="*/ 5913994 w 10417685"/>
              <a:gd name="connsiteY3" fmla="*/ 112265 h 2405204"/>
              <a:gd name="connsiteX4" fmla="*/ 9282660 w 10417685"/>
              <a:gd name="connsiteY4" fmla="*/ 1496826 h 2405204"/>
              <a:gd name="connsiteX5" fmla="*/ 10417685 w 10417685"/>
              <a:gd name="connsiteY5" fmla="*/ 2405204 h 2405204"/>
              <a:gd name="connsiteX6" fmla="*/ 0 w 10417685"/>
              <a:gd name="connsiteY6" fmla="*/ 2378583 h 2405204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51393 h 2378014"/>
              <a:gd name="connsiteX1" fmla="*/ 10076 w 10417685"/>
              <a:gd name="connsiteY1" fmla="*/ 39992 h 2378014"/>
              <a:gd name="connsiteX2" fmla="*/ 3318069 w 10417685"/>
              <a:gd name="connsiteY2" fmla="*/ 244137 h 2378014"/>
              <a:gd name="connsiteX3" fmla="*/ 5913994 w 10417685"/>
              <a:gd name="connsiteY3" fmla="*/ 85075 h 2378014"/>
              <a:gd name="connsiteX4" fmla="*/ 9282660 w 10417685"/>
              <a:gd name="connsiteY4" fmla="*/ 1469636 h 2378014"/>
              <a:gd name="connsiteX5" fmla="*/ 10417685 w 10417685"/>
              <a:gd name="connsiteY5" fmla="*/ 2378014 h 2378014"/>
              <a:gd name="connsiteX6" fmla="*/ 0 w 10417685"/>
              <a:gd name="connsiteY6" fmla="*/ 2351393 h 2378014"/>
              <a:gd name="connsiteX0" fmla="*/ 0 w 10417685"/>
              <a:gd name="connsiteY0" fmla="*/ 2322969 h 2349590"/>
              <a:gd name="connsiteX1" fmla="*/ 10076 w 10417685"/>
              <a:gd name="connsiteY1" fmla="*/ 11568 h 2349590"/>
              <a:gd name="connsiteX2" fmla="*/ 3923655 w 10417685"/>
              <a:gd name="connsiteY2" fmla="*/ 1347205 h 2349590"/>
              <a:gd name="connsiteX3" fmla="*/ 5913994 w 10417685"/>
              <a:gd name="connsiteY3" fmla="*/ 56651 h 2349590"/>
              <a:gd name="connsiteX4" fmla="*/ 9282660 w 10417685"/>
              <a:gd name="connsiteY4" fmla="*/ 1441212 h 2349590"/>
              <a:gd name="connsiteX5" fmla="*/ 10417685 w 10417685"/>
              <a:gd name="connsiteY5" fmla="*/ 2349590 h 2349590"/>
              <a:gd name="connsiteX6" fmla="*/ 0 w 10417685"/>
              <a:gd name="connsiteY6" fmla="*/ 2322969 h 2349590"/>
              <a:gd name="connsiteX0" fmla="*/ 0 w 10417685"/>
              <a:gd name="connsiteY0" fmla="*/ 2324912 h 2351533"/>
              <a:gd name="connsiteX1" fmla="*/ 10076 w 10417685"/>
              <a:gd name="connsiteY1" fmla="*/ 13511 h 2351533"/>
              <a:gd name="connsiteX2" fmla="*/ 3923655 w 10417685"/>
              <a:gd name="connsiteY2" fmla="*/ 1349148 h 2351533"/>
              <a:gd name="connsiteX3" fmla="*/ 6599263 w 10417685"/>
              <a:gd name="connsiteY3" fmla="*/ 1461006 h 2351533"/>
              <a:gd name="connsiteX4" fmla="*/ 9282660 w 10417685"/>
              <a:gd name="connsiteY4" fmla="*/ 1443155 h 2351533"/>
              <a:gd name="connsiteX5" fmla="*/ 10417685 w 10417685"/>
              <a:gd name="connsiteY5" fmla="*/ 2351533 h 2351533"/>
              <a:gd name="connsiteX6" fmla="*/ 0 w 10417685"/>
              <a:gd name="connsiteY6" fmla="*/ 2324912 h 2351533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65520 w 10417685"/>
              <a:gd name="connsiteY4" fmla="*/ 1809696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17710 w 10417685"/>
              <a:gd name="connsiteY4" fmla="*/ 1777823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7775 h 2354396"/>
              <a:gd name="connsiteX1" fmla="*/ 10076 w 10417685"/>
              <a:gd name="connsiteY1" fmla="*/ 16374 h 2354396"/>
              <a:gd name="connsiteX2" fmla="*/ 3525243 w 10417685"/>
              <a:gd name="connsiteY2" fmla="*/ 1112963 h 2354396"/>
              <a:gd name="connsiteX3" fmla="*/ 6599263 w 10417685"/>
              <a:gd name="connsiteY3" fmla="*/ 1463869 h 2354396"/>
              <a:gd name="connsiteX4" fmla="*/ 8517710 w 10417685"/>
              <a:gd name="connsiteY4" fmla="*/ 1780684 h 2354396"/>
              <a:gd name="connsiteX5" fmla="*/ 10417685 w 10417685"/>
              <a:gd name="connsiteY5" fmla="*/ 2354396 h 2354396"/>
              <a:gd name="connsiteX6" fmla="*/ 0 w 10417685"/>
              <a:gd name="connsiteY6" fmla="*/ 2327775 h 2354396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17685" h="2360728">
                <a:moveTo>
                  <a:pt x="0" y="2360728"/>
                </a:moveTo>
                <a:cubicBezTo>
                  <a:pt x="5201" y="1942992"/>
                  <a:pt x="-3531" y="533169"/>
                  <a:pt x="10076" y="15972"/>
                </a:cubicBezTo>
                <a:cubicBezTo>
                  <a:pt x="1596611" y="-140608"/>
                  <a:pt x="2419077" y="900529"/>
                  <a:pt x="3525243" y="1112561"/>
                </a:cubicBezTo>
                <a:cubicBezTo>
                  <a:pt x="4631409" y="1324593"/>
                  <a:pt x="4893995" y="1071022"/>
                  <a:pt x="6647074" y="1288166"/>
                </a:cubicBezTo>
                <a:cubicBezTo>
                  <a:pt x="7684970" y="1430958"/>
                  <a:pt x="7768526" y="1534458"/>
                  <a:pt x="8517710" y="1780282"/>
                </a:cubicBezTo>
                <a:cubicBezTo>
                  <a:pt x="8954611" y="1917780"/>
                  <a:pt x="10039343" y="2051201"/>
                  <a:pt x="10417685" y="2353994"/>
                </a:cubicBezTo>
                <a:lnTo>
                  <a:pt x="0" y="2360728"/>
                </a:lnTo>
                <a:close/>
              </a:path>
            </a:pathLst>
          </a:custGeom>
          <a:solidFill>
            <a:srgbClr val="FFEA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0890" y="-258243"/>
            <a:ext cx="3263782" cy="25872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C0D73D9-FEA9-B2BE-728F-13335E3F8DA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29810" t="-1" b="-7389"/>
          <a:stretch/>
        </p:blipFill>
        <p:spPr>
          <a:xfrm rot="10800000">
            <a:off x="7392662" y="4102578"/>
            <a:ext cx="1751338" cy="276917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4B6A5D2-AE0B-C9DA-09D7-5E073D78C568}"/>
              </a:ext>
            </a:extLst>
          </p:cNvPr>
          <p:cNvSpPr txBox="1"/>
          <p:nvPr userDrawn="1"/>
        </p:nvSpPr>
        <p:spPr>
          <a:xfrm>
            <a:off x="325712" y="351137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Success Criteria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421788D-0C1E-E8A1-74A4-C29D47F68D39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EA07FC8B-E424-C196-1B7E-42A15E17111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>
                <a:solidFill>
                  <a:srgbClr val="000000"/>
                </a:solidFill>
                <a:latin typeface="Edu QLD Beginner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332D27A-6A98-66CC-EE73-D835BE47FC90}"/>
              </a:ext>
            </a:extLst>
          </p:cNvPr>
          <p:cNvGrpSpPr/>
          <p:nvPr userDrawn="1"/>
        </p:nvGrpSpPr>
        <p:grpSpPr>
          <a:xfrm>
            <a:off x="174609" y="6031517"/>
            <a:ext cx="1672479" cy="1200411"/>
            <a:chOff x="174609" y="6031517"/>
            <a:chExt cx="1672479" cy="1200411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384BC53-FFBA-886B-E460-23E771726E1E}"/>
                </a:ext>
              </a:extLst>
            </p:cNvPr>
            <p:cNvSpPr txBox="1"/>
            <p:nvPr userDrawn="1"/>
          </p:nvSpPr>
          <p:spPr>
            <a:xfrm>
              <a:off x="177895" y="6384855"/>
              <a:ext cx="1669193" cy="3979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>
                <a:spcBef>
                  <a:spcPts val="672"/>
                </a:spcBef>
              </a:pPr>
              <a:r>
                <a:rPr lang="en-US" sz="1100" b="1" i="0">
                  <a:solidFill>
                    <a:schemeClr val="accent1"/>
                  </a:solidFill>
                  <a:latin typeface="Calibri"/>
                  <a:cs typeface="Calibri"/>
                </a:rPr>
                <a:t>Character </a:t>
              </a:r>
              <a:r>
                <a:rPr lang="en-US" sz="1100" b="0" i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Development</a:t>
              </a:r>
            </a:p>
          </p:txBody>
        </p:sp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E85746B8-72C0-0070-944E-63EDA4E63CF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4609" y="6031517"/>
              <a:ext cx="1553607" cy="12004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887239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tivating Prior Knowledge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>
            <a:extLst>
              <a:ext uri="{FF2B5EF4-FFF2-40B4-BE49-F238E27FC236}">
                <a16:creationId xmlns:a16="http://schemas.microsoft.com/office/drawing/2014/main" id="{A6FCC9DC-7674-AE9E-A646-F1E42E1748E6}"/>
              </a:ext>
            </a:extLst>
          </p:cNvPr>
          <p:cNvSpPr/>
          <p:nvPr userDrawn="1"/>
        </p:nvSpPr>
        <p:spPr>
          <a:xfrm>
            <a:off x="1950028" y="5916898"/>
            <a:ext cx="7034859" cy="941103"/>
          </a:xfrm>
          <a:custGeom>
            <a:avLst/>
            <a:gdLst>
              <a:gd name="connsiteX0" fmla="*/ 2238328 w 7034859"/>
              <a:gd name="connsiteY0" fmla="*/ 227 h 941103"/>
              <a:gd name="connsiteX1" fmla="*/ 3682650 w 7034859"/>
              <a:gd name="connsiteY1" fmla="*/ 355175 h 941103"/>
              <a:gd name="connsiteX2" fmla="*/ 5962360 w 7034859"/>
              <a:gd name="connsiteY2" fmla="*/ 577474 h 941103"/>
              <a:gd name="connsiteX3" fmla="*/ 7022631 w 7034859"/>
              <a:gd name="connsiteY3" fmla="*/ 938927 h 941103"/>
              <a:gd name="connsiteX4" fmla="*/ 7034859 w 7034859"/>
              <a:gd name="connsiteY4" fmla="*/ 941103 h 941103"/>
              <a:gd name="connsiteX5" fmla="*/ 16753 w 7034859"/>
              <a:gd name="connsiteY5" fmla="*/ 941103 h 941103"/>
              <a:gd name="connsiteX6" fmla="*/ 0 w 7034859"/>
              <a:gd name="connsiteY6" fmla="*/ 936033 h 941103"/>
              <a:gd name="connsiteX7" fmla="*/ 2027668 w 7034859"/>
              <a:gd name="connsiteY7" fmla="*/ 19702 h 941103"/>
              <a:gd name="connsiteX8" fmla="*/ 2238328 w 7034859"/>
              <a:gd name="connsiteY8" fmla="*/ 227 h 941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34859" h="941103">
                <a:moveTo>
                  <a:pt x="2238328" y="227"/>
                </a:moveTo>
                <a:cubicBezTo>
                  <a:pt x="2689888" y="-8296"/>
                  <a:pt x="2900293" y="225155"/>
                  <a:pt x="3682650" y="355175"/>
                </a:cubicBezTo>
                <a:cubicBezTo>
                  <a:pt x="4405301" y="456369"/>
                  <a:pt x="5239711" y="171481"/>
                  <a:pt x="5962360" y="577474"/>
                </a:cubicBezTo>
                <a:cubicBezTo>
                  <a:pt x="6424263" y="793374"/>
                  <a:pt x="6810759" y="898148"/>
                  <a:pt x="7022631" y="938927"/>
                </a:cubicBezTo>
                <a:lnTo>
                  <a:pt x="7034859" y="941103"/>
                </a:lnTo>
                <a:lnTo>
                  <a:pt x="16753" y="941103"/>
                </a:lnTo>
                <a:lnTo>
                  <a:pt x="0" y="936033"/>
                </a:lnTo>
                <a:cubicBezTo>
                  <a:pt x="889545" y="439970"/>
                  <a:pt x="1413893" y="116512"/>
                  <a:pt x="2027668" y="19702"/>
                </a:cubicBezTo>
                <a:cubicBezTo>
                  <a:pt x="2104390" y="7601"/>
                  <a:pt x="2173820" y="1445"/>
                  <a:pt x="2238328" y="227"/>
                </a:cubicBezTo>
                <a:close/>
              </a:path>
            </a:pathLst>
          </a:custGeom>
          <a:solidFill>
            <a:srgbClr val="C1E7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5281" y="-268075"/>
            <a:ext cx="5744410" cy="2587275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CEC75011-0563-C38D-7E37-C4BA6428587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b="41656"/>
          <a:stretch/>
        </p:blipFill>
        <p:spPr>
          <a:xfrm flipH="1">
            <a:off x="3790333" y="5869588"/>
            <a:ext cx="3290534" cy="99088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253C57D-C22C-5D8C-7965-85E6F2A9BC56}"/>
              </a:ext>
            </a:extLst>
          </p:cNvPr>
          <p:cNvSpPr txBox="1"/>
          <p:nvPr userDrawn="1"/>
        </p:nvSpPr>
        <p:spPr>
          <a:xfrm>
            <a:off x="2773680" y="62992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US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2547FC7-2D6A-9B29-7BA2-5399F8C57E2F}"/>
              </a:ext>
            </a:extLst>
          </p:cNvPr>
          <p:cNvSpPr txBox="1"/>
          <p:nvPr userDrawn="1"/>
        </p:nvSpPr>
        <p:spPr>
          <a:xfrm>
            <a:off x="325712" y="351137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Activating Prior Knowledge</a:t>
            </a:r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FD4914E1-347A-D6F3-3FCF-BF5C3331B01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>
                <a:solidFill>
                  <a:srgbClr val="000000"/>
                </a:solidFill>
                <a:latin typeface="Edu QLD Beginner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BB85D15-001E-EB4D-A4C4-D9D7D8A595B4}"/>
              </a:ext>
            </a:extLst>
          </p:cNvPr>
          <p:cNvGrpSpPr/>
          <p:nvPr userDrawn="1"/>
        </p:nvGrpSpPr>
        <p:grpSpPr>
          <a:xfrm>
            <a:off x="174609" y="6031517"/>
            <a:ext cx="1672479" cy="1200411"/>
            <a:chOff x="174609" y="6031517"/>
            <a:chExt cx="1672479" cy="1200411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AA533C9-F4E9-3CB6-5A98-FBAC90FA05D2}"/>
                </a:ext>
              </a:extLst>
            </p:cNvPr>
            <p:cNvSpPr txBox="1"/>
            <p:nvPr userDrawn="1"/>
          </p:nvSpPr>
          <p:spPr>
            <a:xfrm>
              <a:off x="177895" y="6384855"/>
              <a:ext cx="1669193" cy="3979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>
                <a:spcBef>
                  <a:spcPts val="672"/>
                </a:spcBef>
              </a:pPr>
              <a:r>
                <a:rPr lang="en-US" sz="1100" b="1" i="0">
                  <a:solidFill>
                    <a:schemeClr val="accent1"/>
                  </a:solidFill>
                  <a:latin typeface="Calibri"/>
                  <a:cs typeface="Calibri"/>
                </a:rPr>
                <a:t>Character </a:t>
              </a:r>
              <a:r>
                <a:rPr lang="en-US" sz="1100" b="0" i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Development</a:t>
              </a:r>
            </a:p>
          </p:txBody>
        </p:sp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419D9C5E-78DD-20CE-F9AB-3C43B63526E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74609" y="6031517"/>
              <a:ext cx="1553607" cy="12004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524404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 Do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">
            <a:extLst>
              <a:ext uri="{FF2B5EF4-FFF2-40B4-BE49-F238E27FC236}">
                <a16:creationId xmlns:a16="http://schemas.microsoft.com/office/drawing/2014/main" id="{5B5C6CD8-4FEA-EB9F-DD88-2E445C617828}"/>
              </a:ext>
            </a:extLst>
          </p:cNvPr>
          <p:cNvSpPr/>
          <p:nvPr userDrawn="1"/>
        </p:nvSpPr>
        <p:spPr>
          <a:xfrm rot="16200000" flipH="1">
            <a:off x="5094141" y="2540606"/>
            <a:ext cx="6597678" cy="1516464"/>
          </a:xfrm>
          <a:custGeom>
            <a:avLst/>
            <a:gdLst>
              <a:gd name="connsiteX0" fmla="*/ 0 w 6597678"/>
              <a:gd name="connsiteY0" fmla="*/ 468471 h 1516464"/>
              <a:gd name="connsiteX1" fmla="*/ 0 w 6597678"/>
              <a:gd name="connsiteY1" fmla="*/ 1516464 h 1516464"/>
              <a:gd name="connsiteX2" fmla="*/ 1 w 6597678"/>
              <a:gd name="connsiteY2" fmla="*/ 1516464 h 1516464"/>
              <a:gd name="connsiteX3" fmla="*/ 1 w 6597678"/>
              <a:gd name="connsiteY3" fmla="*/ 1509252 h 1516464"/>
              <a:gd name="connsiteX4" fmla="*/ 6597678 w 6597678"/>
              <a:gd name="connsiteY4" fmla="*/ 1509251 h 1516464"/>
              <a:gd name="connsiteX5" fmla="*/ 6544309 w 6597678"/>
              <a:gd name="connsiteY5" fmla="*/ 1460168 h 1516464"/>
              <a:gd name="connsiteX6" fmla="*/ 5900313 w 6597678"/>
              <a:gd name="connsiteY6" fmla="*/ 954271 h 1516464"/>
              <a:gd name="connsiteX7" fmla="*/ 3752683 w 6597678"/>
              <a:gd name="connsiteY7" fmla="*/ 71574 h 1516464"/>
              <a:gd name="connsiteX8" fmla="*/ 2097700 w 6597678"/>
              <a:gd name="connsiteY8" fmla="*/ 172981 h 1516464"/>
              <a:gd name="connsiteX9" fmla="*/ 168322 w 6597678"/>
              <a:gd name="connsiteY9" fmla="*/ 452286 h 1516464"/>
              <a:gd name="connsiteX10" fmla="*/ 0 w 6597678"/>
              <a:gd name="connsiteY10" fmla="*/ 468471 h 1516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597678" h="1516464">
                <a:moveTo>
                  <a:pt x="0" y="468471"/>
                </a:moveTo>
                <a:lnTo>
                  <a:pt x="0" y="1516464"/>
                </a:lnTo>
                <a:lnTo>
                  <a:pt x="1" y="1516464"/>
                </a:lnTo>
                <a:lnTo>
                  <a:pt x="1" y="1509252"/>
                </a:lnTo>
                <a:lnTo>
                  <a:pt x="6597678" y="1509251"/>
                </a:lnTo>
                <a:lnTo>
                  <a:pt x="6544309" y="1460168"/>
                </a:lnTo>
                <a:cubicBezTo>
                  <a:pt x="6380205" y="1287646"/>
                  <a:pt x="6342506" y="1105401"/>
                  <a:pt x="5900313" y="954271"/>
                </a:cubicBezTo>
                <a:cubicBezTo>
                  <a:pt x="4435983" y="629560"/>
                  <a:pt x="4312773" y="213408"/>
                  <a:pt x="3752683" y="71574"/>
                </a:cubicBezTo>
                <a:cubicBezTo>
                  <a:pt x="2858561" y="-77023"/>
                  <a:pt x="2712081" y="29912"/>
                  <a:pt x="2097700" y="172981"/>
                </a:cubicBezTo>
                <a:cubicBezTo>
                  <a:pt x="1176214" y="387565"/>
                  <a:pt x="1017931" y="372726"/>
                  <a:pt x="168322" y="452286"/>
                </a:cubicBezTo>
                <a:lnTo>
                  <a:pt x="0" y="468471"/>
                </a:lnTo>
                <a:close/>
              </a:path>
            </a:pathLst>
          </a:custGeom>
          <a:solidFill>
            <a:srgbClr val="FFEA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8677" y="-258243"/>
            <a:ext cx="1048510" cy="2587275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96FA925C-4818-9C9E-745D-A32DC6B0E05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39262"/>
          <a:stretch/>
        </p:blipFill>
        <p:spPr>
          <a:xfrm>
            <a:off x="7676772" y="2054746"/>
            <a:ext cx="1470884" cy="3595266"/>
          </a:xfrm>
          <a:prstGeom prst="rect">
            <a:avLst/>
          </a:prstGeom>
        </p:spPr>
      </p:pic>
      <p:sp>
        <p:nvSpPr>
          <p:cNvPr id="15" name="Text Placeholder 21">
            <a:extLst>
              <a:ext uri="{FF2B5EF4-FFF2-40B4-BE49-F238E27FC236}">
                <a16:creationId xmlns:a16="http://schemas.microsoft.com/office/drawing/2014/main" id="{E25D797E-A471-30A3-4F68-5B8B8877B10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97428" y="357278"/>
            <a:ext cx="2053695" cy="536575"/>
          </a:xfrm>
        </p:spPr>
        <p:txBody>
          <a:bodyPr anchor="t"/>
          <a:lstStyle>
            <a:lvl1pPr>
              <a:defRPr sz="3600" b="1" i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l">
              <a:spcBef>
                <a:spcPts val="672"/>
              </a:spcBef>
            </a:pPr>
            <a:r>
              <a:rPr lang="en-US"/>
              <a:t>Add Text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1145D46-BF62-057D-F9CB-14929562ADBD}"/>
              </a:ext>
            </a:extLst>
          </p:cNvPr>
          <p:cNvSpPr txBox="1"/>
          <p:nvPr userDrawn="1"/>
        </p:nvSpPr>
        <p:spPr>
          <a:xfrm>
            <a:off x="325712" y="351137"/>
            <a:ext cx="1071716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Do: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D8DB06B3-C593-B4B9-D511-E9EBD0F7E83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>
                <a:solidFill>
                  <a:srgbClr val="000000"/>
                </a:solidFill>
                <a:latin typeface="Edu QLD Beginner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2089929-73B1-15BB-F83D-8A7742B215D1}"/>
              </a:ext>
            </a:extLst>
          </p:cNvPr>
          <p:cNvGrpSpPr/>
          <p:nvPr userDrawn="1"/>
        </p:nvGrpSpPr>
        <p:grpSpPr>
          <a:xfrm>
            <a:off x="174609" y="6031517"/>
            <a:ext cx="1672479" cy="1200411"/>
            <a:chOff x="174609" y="6031517"/>
            <a:chExt cx="1672479" cy="1200411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EF1F8A4-EB3A-43AA-1872-C18F56AA3B23}"/>
                </a:ext>
              </a:extLst>
            </p:cNvPr>
            <p:cNvSpPr txBox="1"/>
            <p:nvPr userDrawn="1"/>
          </p:nvSpPr>
          <p:spPr>
            <a:xfrm>
              <a:off x="177895" y="6384855"/>
              <a:ext cx="1669193" cy="3979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>
                <a:spcBef>
                  <a:spcPts val="672"/>
                </a:spcBef>
              </a:pPr>
              <a:r>
                <a:rPr lang="en-US" sz="1100" b="1" i="0">
                  <a:solidFill>
                    <a:schemeClr val="accent1"/>
                  </a:solidFill>
                  <a:latin typeface="Calibri"/>
                  <a:cs typeface="Calibri"/>
                </a:rPr>
                <a:t>Character </a:t>
              </a:r>
              <a:r>
                <a:rPr lang="en-US" sz="1100" b="0" i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Development</a:t>
              </a:r>
            </a:p>
          </p:txBody>
        </p:sp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7776C9A1-83C8-4F46-97B0-01794F45908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74609" y="6031517"/>
              <a:ext cx="1553607" cy="12004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03578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24908E4-D301-1C48-AF67-0D3C99D46846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tle Placeholder 3">
            <a:extLst>
              <a:ext uri="{FF2B5EF4-FFF2-40B4-BE49-F238E27FC236}">
                <a16:creationId xmlns:a16="http://schemas.microsoft.com/office/drawing/2014/main" id="{49A69A14-A880-0B40-AF10-4E44A50A30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A5E958E-A9DD-5D4B-B3A7-C76D79B4BE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42349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252" r:id="rId1"/>
    <p:sldLayoutId id="2147486238" r:id="rId2"/>
    <p:sldLayoutId id="2147486289" r:id="rId3"/>
    <p:sldLayoutId id="2147486324" r:id="rId4"/>
    <p:sldLayoutId id="2147486325" r:id="rId5"/>
    <p:sldLayoutId id="2147486326" r:id="rId6"/>
    <p:sldLayoutId id="2147486327" r:id="rId7"/>
    <p:sldLayoutId id="2147486328" r:id="rId8"/>
    <p:sldLayoutId id="2147486331" r:id="rId9"/>
    <p:sldLayoutId id="2147486359" r:id="rId10"/>
    <p:sldLayoutId id="2147486332" r:id="rId11"/>
    <p:sldLayoutId id="2147486329" r:id="rId12"/>
    <p:sldLayoutId id="2147486330" r:id="rId13"/>
    <p:sldLayoutId id="2147486334" r:id="rId14"/>
    <p:sldLayoutId id="2147486349" r:id="rId15"/>
    <p:sldLayoutId id="2147486350" r:id="rId16"/>
    <p:sldLayoutId id="2147486336" r:id="rId17"/>
    <p:sldLayoutId id="2147486337" r:id="rId18"/>
    <p:sldLayoutId id="2147486338" r:id="rId19"/>
    <p:sldLayoutId id="2147486339" r:id="rId20"/>
    <p:sldLayoutId id="2147486340" r:id="rId21"/>
    <p:sldLayoutId id="2147486342" r:id="rId22"/>
    <p:sldLayoutId id="2147486343" r:id="rId23"/>
    <p:sldLayoutId id="2147486352" r:id="rId24"/>
    <p:sldLayoutId id="2147486356" r:id="rId25"/>
    <p:sldLayoutId id="2147486357" r:id="rId26"/>
    <p:sldLayoutId id="2147486358" r:id="rId27"/>
  </p:sldLayoutIdLst>
  <p:hf hdr="0" ftr="0" dt="0"/>
  <p:txStyles>
    <p:titleStyle>
      <a:lvl1pPr marL="1588" indent="0" algn="l" rtl="0" eaLnBrk="1" fontAlgn="base" hangingPunct="1">
        <a:spcBef>
          <a:spcPct val="0"/>
        </a:spcBef>
        <a:spcAft>
          <a:spcPct val="0"/>
        </a:spcAft>
        <a:defRPr lang="en-AU" sz="3600" b="1" kern="1200" dirty="0">
          <a:solidFill>
            <a:schemeClr val="accent1"/>
          </a:solidFill>
          <a:latin typeface="Calibri"/>
          <a:ea typeface="+mn-ea"/>
          <a:cs typeface="Calibri"/>
        </a:defRPr>
      </a:lvl1pPr>
      <a:lvl2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2pPr>
      <a:lvl3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3pPr>
      <a:lvl4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4pPr>
      <a:lvl5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" pitchFamily="34" charset="0"/>
        </a:defRPr>
      </a:lvl9pPr>
    </p:titleStyle>
    <p:bodyStyle>
      <a:lvl1pPr marL="0" indent="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None/>
        <a:defRPr sz="2100" kern="1200">
          <a:solidFill>
            <a:srgbClr val="000000"/>
          </a:solidFill>
          <a:latin typeface="Calibri"/>
          <a:ea typeface="+mn-ea"/>
          <a:cs typeface="Calibri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100" kern="1200">
          <a:solidFill>
            <a:srgbClr val="000000"/>
          </a:solidFill>
          <a:latin typeface="Calibri"/>
          <a:ea typeface="+mn-ea"/>
          <a:cs typeface="Calibri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100" kern="1200">
          <a:solidFill>
            <a:srgbClr val="000000"/>
          </a:solidFill>
          <a:latin typeface="Calibri"/>
          <a:ea typeface="+mn-ea"/>
          <a:cs typeface="Calibri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100" kern="1200">
          <a:solidFill>
            <a:srgbClr val="000000"/>
          </a:solidFill>
          <a:latin typeface="Calibri"/>
          <a:ea typeface="+mn-ea"/>
          <a:cs typeface="Calibri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100" kern="1200">
          <a:solidFill>
            <a:srgbClr val="000000"/>
          </a:solidFill>
          <a:latin typeface="Calibri"/>
          <a:ea typeface="+mn-ea"/>
          <a:cs typeface="Calibri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5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0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33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4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33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7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50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10" Type="http://schemas.openxmlformats.org/officeDocument/2006/relationships/image" Target="../media/image36.png"/><Relationship Id="rId4" Type="http://schemas.openxmlformats.org/officeDocument/2006/relationships/image" Target="../media/image51.png"/><Relationship Id="rId9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5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FB83EA-0C42-648A-9F71-44076DA638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58189" y="2013258"/>
            <a:ext cx="3974996" cy="1415742"/>
          </a:xfrm>
        </p:spPr>
        <p:txBody>
          <a:bodyPr/>
          <a:lstStyle/>
          <a:p>
            <a:pPr marL="1270"/>
            <a:r>
              <a:rPr lang="en-US" dirty="0">
                <a:latin typeface="Calibri"/>
                <a:ea typeface="Calibri"/>
                <a:cs typeface="Calibri"/>
              </a:rPr>
              <a:t>Caring in Shared Spaces</a:t>
            </a:r>
            <a:endParaRPr lang="en-US" dirty="0">
              <a:ea typeface="Calibri" panose="020F050202020403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7FD202C-233A-EED6-8B06-26087B3044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58187" y="3424258"/>
            <a:ext cx="3974996" cy="1279360"/>
          </a:xfrm>
        </p:spPr>
        <p:txBody>
          <a:bodyPr/>
          <a:lstStyle/>
          <a:p>
            <a:r>
              <a:rPr lang="en-US"/>
              <a:t>Unit 2: Relating to Others</a:t>
            </a:r>
          </a:p>
          <a:p>
            <a:r>
              <a:rPr lang="en-US"/>
              <a:t>Lesson 1</a:t>
            </a: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B677057D-BEC9-FD30-31AB-BA49A03E458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64" t="3093" r="16147" b="2124"/>
          <a:stretch/>
        </p:blipFill>
        <p:spPr>
          <a:xfrm>
            <a:off x="-26024" y="1301365"/>
            <a:ext cx="4487201" cy="4995436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9CF1E19-610D-5475-91A3-DAC0F6D17206}"/>
              </a:ext>
            </a:extLst>
          </p:cNvPr>
          <p:cNvSpPr txBox="1"/>
          <p:nvPr/>
        </p:nvSpPr>
        <p:spPr>
          <a:xfrm>
            <a:off x="8493071" y="619932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US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851166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5D9463-17FC-8D89-933F-7E7944860E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12B50C00-8F21-F1A9-A5C9-41E86AB373B1}"/>
              </a:ext>
            </a:extLst>
          </p:cNvPr>
          <p:cNvSpPr txBox="1">
            <a:spLocks/>
          </p:cNvSpPr>
          <p:nvPr/>
        </p:nvSpPr>
        <p:spPr>
          <a:xfrm>
            <a:off x="325712" y="361309"/>
            <a:ext cx="8416844" cy="28407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i="0" dirty="0">
                <a:latin typeface="Edu QLD Beginner" pitchFamily="2" charset="0"/>
                <a:ea typeface="Calibri" panose="020F0502020204030204" pitchFamily="34" charset="0"/>
                <a:cs typeface="Calibri" panose="020F0502020204030204" pitchFamily="34" charset="0"/>
              </a:rPr>
              <a:t>I 			    </a:t>
            </a:r>
            <a:r>
              <a:rPr lang="en-US" sz="4400" i="0" dirty="0">
                <a:latin typeface="Edu QLD Beginner" pitchFamily="2" charset="0"/>
              </a:rPr>
              <a:t>items dropped on the floor.</a:t>
            </a:r>
            <a:endParaRPr lang="en-AU" sz="4800" i="0" dirty="0">
              <a:latin typeface="Edu QLD Beginner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77371E9-A87B-982A-DFB0-045C3D5337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308" y="300891"/>
            <a:ext cx="2848708" cy="821971"/>
          </a:xfrm>
          <a:prstGeom prst="rect">
            <a:avLst/>
          </a:prstGeom>
        </p:spPr>
      </p:pic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B80F6BBD-5582-BEC6-CEA2-45D4108CE8E3}"/>
              </a:ext>
            </a:extLst>
          </p:cNvPr>
          <p:cNvSpPr txBox="1">
            <a:spLocks/>
          </p:cNvSpPr>
          <p:nvPr/>
        </p:nvSpPr>
        <p:spPr>
          <a:xfrm>
            <a:off x="319850" y="373032"/>
            <a:ext cx="8416844" cy="28407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i="0" dirty="0">
                <a:latin typeface="Edu QLD Beginner" pitchFamily="2" charset="0"/>
                <a:ea typeface="Calibri" panose="020F0502020204030204" pitchFamily="34" charset="0"/>
                <a:cs typeface="Calibri" panose="020F0502020204030204" pitchFamily="34" charset="0"/>
              </a:rPr>
              <a:t>I 			    </a:t>
            </a:r>
            <a:r>
              <a:rPr lang="en-US" sz="4400" i="0" dirty="0">
                <a:latin typeface="Edu QLD Beginner" pitchFamily="2" charset="0"/>
              </a:rPr>
              <a:t>that would be difficult to clean up alone.</a:t>
            </a:r>
          </a:p>
          <a:p>
            <a:endParaRPr lang="en-AU" sz="4800" i="0" dirty="0">
              <a:latin typeface="Edu QLD Beginner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0218262-F857-16B0-3540-61377FEC2C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969" y="249657"/>
            <a:ext cx="2848708" cy="872417"/>
          </a:xfrm>
          <a:prstGeom prst="rect">
            <a:avLst/>
          </a:prstGeom>
        </p:spPr>
      </p:pic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973ADD9F-D51E-0C5E-8050-11CE91CFCB2B}"/>
              </a:ext>
            </a:extLst>
          </p:cNvPr>
          <p:cNvSpPr txBox="1">
            <a:spLocks/>
          </p:cNvSpPr>
          <p:nvPr/>
        </p:nvSpPr>
        <p:spPr>
          <a:xfrm>
            <a:off x="324170" y="371797"/>
            <a:ext cx="8416844" cy="28407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i="0" dirty="0">
                <a:latin typeface="Edu QLD Beginner" pitchFamily="2" charset="0"/>
                <a:ea typeface="Calibri" panose="020F0502020204030204" pitchFamily="34" charset="0"/>
                <a:cs typeface="Calibri" panose="020F0502020204030204" pitchFamily="34" charset="0"/>
              </a:rPr>
              <a:t>I 	  	  </a:t>
            </a:r>
            <a:r>
              <a:rPr lang="en-US" sz="4400" i="0" dirty="0">
                <a:latin typeface="Edu QLD Beginner" pitchFamily="2" charset="0"/>
              </a:rPr>
              <a:t>by inviting them to join the game.</a:t>
            </a:r>
          </a:p>
          <a:p>
            <a:endParaRPr lang="en-US" sz="4400" i="0" dirty="0">
              <a:latin typeface="Edu QLD Beginner" pitchFamily="2" charset="0"/>
            </a:endParaRPr>
          </a:p>
          <a:p>
            <a:endParaRPr lang="en-AU" sz="4800" i="0" dirty="0">
              <a:latin typeface="Edu QLD Beginner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16E57C-49CF-7D95-BDD6-E581CBD692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938" y="353969"/>
            <a:ext cx="2995716" cy="7863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BD2EFC2-FB72-DA24-D86F-0BA3094568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800" y="254801"/>
            <a:ext cx="7772400" cy="1453616"/>
          </a:xfrm>
          <a:prstGeom prst="rect">
            <a:avLst/>
          </a:prstGeom>
        </p:spPr>
      </p:pic>
      <p:pic>
        <p:nvPicPr>
          <p:cNvPr id="14" name="Picture Placeholder 1">
            <a:extLst>
              <a:ext uri="{FF2B5EF4-FFF2-40B4-BE49-F238E27FC236}">
                <a16:creationId xmlns:a16="http://schemas.microsoft.com/office/drawing/2014/main" id="{D0B68A31-B381-D536-EBF0-10FF7968A96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72" r="16976"/>
          <a:stretch/>
        </p:blipFill>
        <p:spPr>
          <a:xfrm rot="16200000">
            <a:off x="2085110" y="-233590"/>
            <a:ext cx="4973781" cy="9264816"/>
          </a:xfrm>
          <a:custGeom>
            <a:avLst/>
            <a:gdLst>
              <a:gd name="connsiteX0" fmla="*/ 0 w 3788809"/>
              <a:gd name="connsiteY0" fmla="*/ 0 h 4661296"/>
              <a:gd name="connsiteX1" fmla="*/ 3788809 w 3788809"/>
              <a:gd name="connsiteY1" fmla="*/ 0 h 4661296"/>
              <a:gd name="connsiteX2" fmla="*/ 3788809 w 3788809"/>
              <a:gd name="connsiteY2" fmla="*/ 4661296 h 4661296"/>
              <a:gd name="connsiteX3" fmla="*/ 0 w 3788809"/>
              <a:gd name="connsiteY3" fmla="*/ 4661296 h 4661296"/>
              <a:gd name="connsiteX4" fmla="*/ 0 w 3788809"/>
              <a:gd name="connsiteY4" fmla="*/ 0 h 4661296"/>
              <a:gd name="connsiteX0" fmla="*/ 0 w 3788809"/>
              <a:gd name="connsiteY0" fmla="*/ 218494 h 4879790"/>
              <a:gd name="connsiteX1" fmla="*/ 3788809 w 3788809"/>
              <a:gd name="connsiteY1" fmla="*/ 218494 h 4879790"/>
              <a:gd name="connsiteX2" fmla="*/ 3788809 w 3788809"/>
              <a:gd name="connsiteY2" fmla="*/ 4879790 h 4879790"/>
              <a:gd name="connsiteX3" fmla="*/ 0 w 3788809"/>
              <a:gd name="connsiteY3" fmla="*/ 4879790 h 4879790"/>
              <a:gd name="connsiteX4" fmla="*/ 0 w 3788809"/>
              <a:gd name="connsiteY4" fmla="*/ 218494 h 4879790"/>
              <a:gd name="connsiteX0" fmla="*/ 0 w 3788809"/>
              <a:gd name="connsiteY0" fmla="*/ 218494 h 4879790"/>
              <a:gd name="connsiteX1" fmla="*/ 3788809 w 3788809"/>
              <a:gd name="connsiteY1" fmla="*/ 218494 h 4879790"/>
              <a:gd name="connsiteX2" fmla="*/ 3788809 w 3788809"/>
              <a:gd name="connsiteY2" fmla="*/ 4879790 h 4879790"/>
              <a:gd name="connsiteX3" fmla="*/ 0 w 3788809"/>
              <a:gd name="connsiteY3" fmla="*/ 4879790 h 4879790"/>
              <a:gd name="connsiteX4" fmla="*/ 0 w 3788809"/>
              <a:gd name="connsiteY4" fmla="*/ 218494 h 4879790"/>
              <a:gd name="connsiteX0" fmla="*/ 58993 w 3788809"/>
              <a:gd name="connsiteY0" fmla="*/ 293148 h 4738135"/>
              <a:gd name="connsiteX1" fmla="*/ 3788809 w 3788809"/>
              <a:gd name="connsiteY1" fmla="*/ 76839 h 4738135"/>
              <a:gd name="connsiteX2" fmla="*/ 3788809 w 3788809"/>
              <a:gd name="connsiteY2" fmla="*/ 4738135 h 4738135"/>
              <a:gd name="connsiteX3" fmla="*/ 0 w 3788809"/>
              <a:gd name="connsiteY3" fmla="*/ 4738135 h 4738135"/>
              <a:gd name="connsiteX4" fmla="*/ 58993 w 3788809"/>
              <a:gd name="connsiteY4" fmla="*/ 293148 h 4738135"/>
              <a:gd name="connsiteX0" fmla="*/ 58993 w 3788809"/>
              <a:gd name="connsiteY0" fmla="*/ 416058 h 4861045"/>
              <a:gd name="connsiteX1" fmla="*/ 3788809 w 3788809"/>
              <a:gd name="connsiteY1" fmla="*/ 199749 h 4861045"/>
              <a:gd name="connsiteX2" fmla="*/ 3788809 w 3788809"/>
              <a:gd name="connsiteY2" fmla="*/ 4861045 h 4861045"/>
              <a:gd name="connsiteX3" fmla="*/ 0 w 3788809"/>
              <a:gd name="connsiteY3" fmla="*/ 4861045 h 4861045"/>
              <a:gd name="connsiteX4" fmla="*/ 58993 w 3788809"/>
              <a:gd name="connsiteY4" fmla="*/ 416058 h 4861045"/>
              <a:gd name="connsiteX0" fmla="*/ 58993 w 3985453"/>
              <a:gd name="connsiteY0" fmla="*/ 416058 h 4861045"/>
              <a:gd name="connsiteX1" fmla="*/ 3788809 w 3985453"/>
              <a:gd name="connsiteY1" fmla="*/ 199749 h 4861045"/>
              <a:gd name="connsiteX2" fmla="*/ 3788809 w 3985453"/>
              <a:gd name="connsiteY2" fmla="*/ 4861045 h 4861045"/>
              <a:gd name="connsiteX3" fmla="*/ 0 w 3985453"/>
              <a:gd name="connsiteY3" fmla="*/ 4861045 h 4861045"/>
              <a:gd name="connsiteX4" fmla="*/ 58993 w 3985453"/>
              <a:gd name="connsiteY4" fmla="*/ 416058 h 4861045"/>
              <a:gd name="connsiteX0" fmla="*/ 58993 w 3989823"/>
              <a:gd name="connsiteY0" fmla="*/ 416058 h 4861045"/>
              <a:gd name="connsiteX1" fmla="*/ 3788809 w 3989823"/>
              <a:gd name="connsiteY1" fmla="*/ 199749 h 4861045"/>
              <a:gd name="connsiteX2" fmla="*/ 3788809 w 3989823"/>
              <a:gd name="connsiteY2" fmla="*/ 4861045 h 4861045"/>
              <a:gd name="connsiteX3" fmla="*/ 0 w 3989823"/>
              <a:gd name="connsiteY3" fmla="*/ 4861045 h 4861045"/>
              <a:gd name="connsiteX4" fmla="*/ 58993 w 3989823"/>
              <a:gd name="connsiteY4" fmla="*/ 416058 h 4861045"/>
              <a:gd name="connsiteX0" fmla="*/ 58993 w 3989823"/>
              <a:gd name="connsiteY0" fmla="*/ 313736 h 4758723"/>
              <a:gd name="connsiteX1" fmla="*/ 3788809 w 3989823"/>
              <a:gd name="connsiteY1" fmla="*/ 97427 h 4758723"/>
              <a:gd name="connsiteX2" fmla="*/ 3788809 w 3989823"/>
              <a:gd name="connsiteY2" fmla="*/ 4758723 h 4758723"/>
              <a:gd name="connsiteX3" fmla="*/ 0 w 3989823"/>
              <a:gd name="connsiteY3" fmla="*/ 4758723 h 4758723"/>
              <a:gd name="connsiteX4" fmla="*/ 58993 w 3989823"/>
              <a:gd name="connsiteY4" fmla="*/ 313736 h 4758723"/>
              <a:gd name="connsiteX0" fmla="*/ 58993 w 4011673"/>
              <a:gd name="connsiteY0" fmla="*/ 313736 h 4758723"/>
              <a:gd name="connsiteX1" fmla="*/ 3788809 w 4011673"/>
              <a:gd name="connsiteY1" fmla="*/ 97427 h 4758723"/>
              <a:gd name="connsiteX2" fmla="*/ 3788809 w 4011673"/>
              <a:gd name="connsiteY2" fmla="*/ 4758723 h 4758723"/>
              <a:gd name="connsiteX3" fmla="*/ 0 w 4011673"/>
              <a:gd name="connsiteY3" fmla="*/ 4758723 h 4758723"/>
              <a:gd name="connsiteX4" fmla="*/ 58993 w 4011673"/>
              <a:gd name="connsiteY4" fmla="*/ 313736 h 4758723"/>
              <a:gd name="connsiteX0" fmla="*/ 58993 w 3937832"/>
              <a:gd name="connsiteY0" fmla="*/ 313736 h 4758723"/>
              <a:gd name="connsiteX1" fmla="*/ 3788809 w 3937832"/>
              <a:gd name="connsiteY1" fmla="*/ 97427 h 4758723"/>
              <a:gd name="connsiteX2" fmla="*/ 3788809 w 3937832"/>
              <a:gd name="connsiteY2" fmla="*/ 4758723 h 4758723"/>
              <a:gd name="connsiteX3" fmla="*/ 0 w 3937832"/>
              <a:gd name="connsiteY3" fmla="*/ 4758723 h 4758723"/>
              <a:gd name="connsiteX4" fmla="*/ 58993 w 3937832"/>
              <a:gd name="connsiteY4" fmla="*/ 313736 h 4758723"/>
              <a:gd name="connsiteX0" fmla="*/ 58993 w 3937832"/>
              <a:gd name="connsiteY0" fmla="*/ 313736 h 4758723"/>
              <a:gd name="connsiteX1" fmla="*/ 3788809 w 3937832"/>
              <a:gd name="connsiteY1" fmla="*/ 97427 h 4758723"/>
              <a:gd name="connsiteX2" fmla="*/ 3788809 w 3937832"/>
              <a:gd name="connsiteY2" fmla="*/ 4758723 h 4758723"/>
              <a:gd name="connsiteX3" fmla="*/ 0 w 3937832"/>
              <a:gd name="connsiteY3" fmla="*/ 4758723 h 4758723"/>
              <a:gd name="connsiteX4" fmla="*/ 58993 w 3937832"/>
              <a:gd name="connsiteY4" fmla="*/ 313736 h 4758723"/>
              <a:gd name="connsiteX0" fmla="*/ 58993 w 3920274"/>
              <a:gd name="connsiteY0" fmla="*/ 313736 h 4758723"/>
              <a:gd name="connsiteX1" fmla="*/ 3788809 w 3920274"/>
              <a:gd name="connsiteY1" fmla="*/ 97427 h 4758723"/>
              <a:gd name="connsiteX2" fmla="*/ 3788809 w 3920274"/>
              <a:gd name="connsiteY2" fmla="*/ 4758723 h 4758723"/>
              <a:gd name="connsiteX3" fmla="*/ 0 w 3920274"/>
              <a:gd name="connsiteY3" fmla="*/ 4758723 h 4758723"/>
              <a:gd name="connsiteX4" fmla="*/ 58993 w 3920274"/>
              <a:gd name="connsiteY4" fmla="*/ 313736 h 4758723"/>
              <a:gd name="connsiteX0" fmla="*/ 4311 w 4524353"/>
              <a:gd name="connsiteY0" fmla="*/ 274173 h 4925637"/>
              <a:gd name="connsiteX1" fmla="*/ 4392888 w 4524353"/>
              <a:gd name="connsiteY1" fmla="*/ 264341 h 4925637"/>
              <a:gd name="connsiteX2" fmla="*/ 4392888 w 4524353"/>
              <a:gd name="connsiteY2" fmla="*/ 4925637 h 4925637"/>
              <a:gd name="connsiteX3" fmla="*/ 604079 w 4524353"/>
              <a:gd name="connsiteY3" fmla="*/ 4925637 h 4925637"/>
              <a:gd name="connsiteX4" fmla="*/ 4311 w 4524353"/>
              <a:gd name="connsiteY4" fmla="*/ 274173 h 4925637"/>
              <a:gd name="connsiteX0" fmla="*/ 4720 w 4393297"/>
              <a:gd name="connsiteY0" fmla="*/ 334693 h 4986157"/>
              <a:gd name="connsiteX1" fmla="*/ 4196652 w 4393297"/>
              <a:gd name="connsiteY1" fmla="*/ 29893 h 4986157"/>
              <a:gd name="connsiteX2" fmla="*/ 4393297 w 4393297"/>
              <a:gd name="connsiteY2" fmla="*/ 4986157 h 4986157"/>
              <a:gd name="connsiteX3" fmla="*/ 604488 w 4393297"/>
              <a:gd name="connsiteY3" fmla="*/ 4986157 h 4986157"/>
              <a:gd name="connsiteX4" fmla="*/ 4720 w 4393297"/>
              <a:gd name="connsiteY4" fmla="*/ 334693 h 4986157"/>
              <a:gd name="connsiteX0" fmla="*/ 0 w 4388577"/>
              <a:gd name="connsiteY0" fmla="*/ 321575 h 4973039"/>
              <a:gd name="connsiteX1" fmla="*/ 4191932 w 4388577"/>
              <a:gd name="connsiteY1" fmla="*/ 16775 h 4973039"/>
              <a:gd name="connsiteX2" fmla="*/ 4388577 w 4388577"/>
              <a:gd name="connsiteY2" fmla="*/ 4973039 h 4973039"/>
              <a:gd name="connsiteX3" fmla="*/ 599768 w 4388577"/>
              <a:gd name="connsiteY3" fmla="*/ 4973039 h 4973039"/>
              <a:gd name="connsiteX4" fmla="*/ 0 w 4388577"/>
              <a:gd name="connsiteY4" fmla="*/ 321575 h 4973039"/>
              <a:gd name="connsiteX0" fmla="*/ 0 w 4388577"/>
              <a:gd name="connsiteY0" fmla="*/ 6943 h 4973039"/>
              <a:gd name="connsiteX1" fmla="*/ 4191932 w 4388577"/>
              <a:gd name="connsiteY1" fmla="*/ 16775 h 4973039"/>
              <a:gd name="connsiteX2" fmla="*/ 4388577 w 4388577"/>
              <a:gd name="connsiteY2" fmla="*/ 4973039 h 4973039"/>
              <a:gd name="connsiteX3" fmla="*/ 599768 w 4388577"/>
              <a:gd name="connsiteY3" fmla="*/ 4973039 h 4973039"/>
              <a:gd name="connsiteX4" fmla="*/ 0 w 4388577"/>
              <a:gd name="connsiteY4" fmla="*/ 6943 h 4973039"/>
              <a:gd name="connsiteX0" fmla="*/ 19664 w 4408241"/>
              <a:gd name="connsiteY0" fmla="*/ 6943 h 4973039"/>
              <a:gd name="connsiteX1" fmla="*/ 4211596 w 4408241"/>
              <a:gd name="connsiteY1" fmla="*/ 16775 h 4973039"/>
              <a:gd name="connsiteX2" fmla="*/ 4408241 w 4408241"/>
              <a:gd name="connsiteY2" fmla="*/ 4973039 h 4973039"/>
              <a:gd name="connsiteX3" fmla="*/ 0 w 4408241"/>
              <a:gd name="connsiteY3" fmla="*/ 4914045 h 4973039"/>
              <a:gd name="connsiteX4" fmla="*/ 19664 w 4408241"/>
              <a:gd name="connsiteY4" fmla="*/ 6943 h 4973039"/>
              <a:gd name="connsiteX0" fmla="*/ 35871 w 4424448"/>
              <a:gd name="connsiteY0" fmla="*/ 6943 h 4973039"/>
              <a:gd name="connsiteX1" fmla="*/ 4227803 w 4424448"/>
              <a:gd name="connsiteY1" fmla="*/ 16775 h 4973039"/>
              <a:gd name="connsiteX2" fmla="*/ 4424448 w 4424448"/>
              <a:gd name="connsiteY2" fmla="*/ 4973039 h 4973039"/>
              <a:gd name="connsiteX3" fmla="*/ 16207 w 4424448"/>
              <a:gd name="connsiteY3" fmla="*/ 4914045 h 4973039"/>
              <a:gd name="connsiteX4" fmla="*/ 35871 w 4424448"/>
              <a:gd name="connsiteY4" fmla="*/ 6943 h 4973039"/>
              <a:gd name="connsiteX0" fmla="*/ 54064 w 4442641"/>
              <a:gd name="connsiteY0" fmla="*/ 6943 h 4973039"/>
              <a:gd name="connsiteX1" fmla="*/ 4245996 w 4442641"/>
              <a:gd name="connsiteY1" fmla="*/ 16775 h 4973039"/>
              <a:gd name="connsiteX2" fmla="*/ 4442641 w 4442641"/>
              <a:gd name="connsiteY2" fmla="*/ 4973039 h 4973039"/>
              <a:gd name="connsiteX3" fmla="*/ 34400 w 4442641"/>
              <a:gd name="connsiteY3" fmla="*/ 4914045 h 4973039"/>
              <a:gd name="connsiteX4" fmla="*/ 54064 w 4442641"/>
              <a:gd name="connsiteY4" fmla="*/ 6943 h 4973039"/>
              <a:gd name="connsiteX0" fmla="*/ 34706 w 4423283"/>
              <a:gd name="connsiteY0" fmla="*/ 6943 h 4973039"/>
              <a:gd name="connsiteX1" fmla="*/ 4226638 w 4423283"/>
              <a:gd name="connsiteY1" fmla="*/ 16775 h 4973039"/>
              <a:gd name="connsiteX2" fmla="*/ 4423283 w 4423283"/>
              <a:gd name="connsiteY2" fmla="*/ 4973039 h 4973039"/>
              <a:gd name="connsiteX3" fmla="*/ 15042 w 4423283"/>
              <a:gd name="connsiteY3" fmla="*/ 4914045 h 4973039"/>
              <a:gd name="connsiteX4" fmla="*/ 34706 w 4423283"/>
              <a:gd name="connsiteY4" fmla="*/ 6943 h 4973039"/>
              <a:gd name="connsiteX0" fmla="*/ 52393 w 4440970"/>
              <a:gd name="connsiteY0" fmla="*/ 6943 h 4973039"/>
              <a:gd name="connsiteX1" fmla="*/ 4244325 w 4440970"/>
              <a:gd name="connsiteY1" fmla="*/ 16775 h 4973039"/>
              <a:gd name="connsiteX2" fmla="*/ 4440970 w 4440970"/>
              <a:gd name="connsiteY2" fmla="*/ 4973039 h 4973039"/>
              <a:gd name="connsiteX3" fmla="*/ 32729 w 4440970"/>
              <a:gd name="connsiteY3" fmla="*/ 4914045 h 4973039"/>
              <a:gd name="connsiteX4" fmla="*/ 52393 w 4440970"/>
              <a:gd name="connsiteY4" fmla="*/ 6943 h 4973039"/>
              <a:gd name="connsiteX0" fmla="*/ 52393 w 4421306"/>
              <a:gd name="connsiteY0" fmla="*/ 7995 h 4915097"/>
              <a:gd name="connsiteX1" fmla="*/ 4244325 w 4421306"/>
              <a:gd name="connsiteY1" fmla="*/ 17827 h 4915097"/>
              <a:gd name="connsiteX2" fmla="*/ 4421306 w 4421306"/>
              <a:gd name="connsiteY2" fmla="*/ 4679123 h 4915097"/>
              <a:gd name="connsiteX3" fmla="*/ 32729 w 4421306"/>
              <a:gd name="connsiteY3" fmla="*/ 4915097 h 4915097"/>
              <a:gd name="connsiteX4" fmla="*/ 52393 w 4421306"/>
              <a:gd name="connsiteY4" fmla="*/ 7995 h 4915097"/>
              <a:gd name="connsiteX0" fmla="*/ 52393 w 4436619"/>
              <a:gd name="connsiteY0" fmla="*/ 7995 h 4981537"/>
              <a:gd name="connsiteX1" fmla="*/ 4244325 w 4436619"/>
              <a:gd name="connsiteY1" fmla="*/ 17827 h 4981537"/>
              <a:gd name="connsiteX2" fmla="*/ 4421306 w 4436619"/>
              <a:gd name="connsiteY2" fmla="*/ 4679123 h 4981537"/>
              <a:gd name="connsiteX3" fmla="*/ 32729 w 4436619"/>
              <a:gd name="connsiteY3" fmla="*/ 4915097 h 4981537"/>
              <a:gd name="connsiteX4" fmla="*/ 52393 w 4436619"/>
              <a:gd name="connsiteY4" fmla="*/ 7995 h 4981537"/>
              <a:gd name="connsiteX0" fmla="*/ 52393 w 4358106"/>
              <a:gd name="connsiteY0" fmla="*/ 8978 h 4916094"/>
              <a:gd name="connsiteX1" fmla="*/ 4244325 w 4358106"/>
              <a:gd name="connsiteY1" fmla="*/ 18810 h 4916094"/>
              <a:gd name="connsiteX2" fmla="*/ 4028015 w 4358106"/>
              <a:gd name="connsiteY2" fmla="*/ 4434300 h 4916094"/>
              <a:gd name="connsiteX3" fmla="*/ 32729 w 4358106"/>
              <a:gd name="connsiteY3" fmla="*/ 4916080 h 4916094"/>
              <a:gd name="connsiteX4" fmla="*/ 52393 w 4358106"/>
              <a:gd name="connsiteY4" fmla="*/ 8978 h 4916094"/>
              <a:gd name="connsiteX0" fmla="*/ 52393 w 4431411"/>
              <a:gd name="connsiteY0" fmla="*/ 11375 h 4918491"/>
              <a:gd name="connsiteX1" fmla="*/ 4244325 w 4431411"/>
              <a:gd name="connsiteY1" fmla="*/ 21207 h 4918491"/>
              <a:gd name="connsiteX2" fmla="*/ 4028015 w 4431411"/>
              <a:gd name="connsiteY2" fmla="*/ 4436697 h 4918491"/>
              <a:gd name="connsiteX3" fmla="*/ 32729 w 4431411"/>
              <a:gd name="connsiteY3" fmla="*/ 4918477 h 4918491"/>
              <a:gd name="connsiteX4" fmla="*/ 52393 w 4431411"/>
              <a:gd name="connsiteY4" fmla="*/ 11375 h 4918491"/>
              <a:gd name="connsiteX0" fmla="*/ 52393 w 4393991"/>
              <a:gd name="connsiteY0" fmla="*/ 12540 h 4919642"/>
              <a:gd name="connsiteX1" fmla="*/ 4244325 w 4393991"/>
              <a:gd name="connsiteY1" fmla="*/ 22372 h 4919642"/>
              <a:gd name="connsiteX2" fmla="*/ 3772376 w 4393991"/>
              <a:gd name="connsiteY2" fmla="*/ 4231385 h 4919642"/>
              <a:gd name="connsiteX3" fmla="*/ 32729 w 4393991"/>
              <a:gd name="connsiteY3" fmla="*/ 4919642 h 4919642"/>
              <a:gd name="connsiteX4" fmla="*/ 52393 w 4393991"/>
              <a:gd name="connsiteY4" fmla="*/ 12540 h 4919642"/>
              <a:gd name="connsiteX0" fmla="*/ 52393 w 4393991"/>
              <a:gd name="connsiteY0" fmla="*/ 12540 h 5024551"/>
              <a:gd name="connsiteX1" fmla="*/ 4244325 w 4393991"/>
              <a:gd name="connsiteY1" fmla="*/ 22372 h 5024551"/>
              <a:gd name="connsiteX2" fmla="*/ 3772376 w 4393991"/>
              <a:gd name="connsiteY2" fmla="*/ 4231385 h 5024551"/>
              <a:gd name="connsiteX3" fmla="*/ 32729 w 4393991"/>
              <a:gd name="connsiteY3" fmla="*/ 4919642 h 5024551"/>
              <a:gd name="connsiteX4" fmla="*/ 52393 w 4393991"/>
              <a:gd name="connsiteY4" fmla="*/ 12540 h 5024551"/>
              <a:gd name="connsiteX0" fmla="*/ 52393 w 4368930"/>
              <a:gd name="connsiteY0" fmla="*/ 13646 h 4961165"/>
              <a:gd name="connsiteX1" fmla="*/ 4244325 w 4368930"/>
              <a:gd name="connsiteY1" fmla="*/ 23478 h 4961165"/>
              <a:gd name="connsiteX2" fmla="*/ 3516737 w 4368930"/>
              <a:gd name="connsiteY2" fmla="*/ 4055510 h 4961165"/>
              <a:gd name="connsiteX3" fmla="*/ 32729 w 4368930"/>
              <a:gd name="connsiteY3" fmla="*/ 4920748 h 4961165"/>
              <a:gd name="connsiteX4" fmla="*/ 52393 w 4368930"/>
              <a:gd name="connsiteY4" fmla="*/ 13646 h 4961165"/>
              <a:gd name="connsiteX0" fmla="*/ 52393 w 4492684"/>
              <a:gd name="connsiteY0" fmla="*/ 12791 h 4960310"/>
              <a:gd name="connsiteX1" fmla="*/ 4244325 w 4492684"/>
              <a:gd name="connsiteY1" fmla="*/ 22623 h 4960310"/>
              <a:gd name="connsiteX2" fmla="*/ 3516737 w 4492684"/>
              <a:gd name="connsiteY2" fmla="*/ 4054655 h 4960310"/>
              <a:gd name="connsiteX3" fmla="*/ 32729 w 4492684"/>
              <a:gd name="connsiteY3" fmla="*/ 4919893 h 4960310"/>
              <a:gd name="connsiteX4" fmla="*/ 52393 w 4492684"/>
              <a:gd name="connsiteY4" fmla="*/ 12791 h 4960310"/>
              <a:gd name="connsiteX0" fmla="*/ 52393 w 4505824"/>
              <a:gd name="connsiteY0" fmla="*/ 12038 h 5003517"/>
              <a:gd name="connsiteX1" fmla="*/ 4244325 w 4505824"/>
              <a:gd name="connsiteY1" fmla="*/ 21870 h 5003517"/>
              <a:gd name="connsiteX2" fmla="*/ 3565898 w 4505824"/>
              <a:gd name="connsiteY2" fmla="*/ 4181721 h 5003517"/>
              <a:gd name="connsiteX3" fmla="*/ 32729 w 4505824"/>
              <a:gd name="connsiteY3" fmla="*/ 4919140 h 5003517"/>
              <a:gd name="connsiteX4" fmla="*/ 52393 w 4505824"/>
              <a:gd name="connsiteY4" fmla="*/ 12038 h 5003517"/>
              <a:gd name="connsiteX0" fmla="*/ 52393 w 4601871"/>
              <a:gd name="connsiteY0" fmla="*/ 0 h 4991479"/>
              <a:gd name="connsiteX1" fmla="*/ 4244325 w 4601871"/>
              <a:gd name="connsiteY1" fmla="*/ 9832 h 4991479"/>
              <a:gd name="connsiteX2" fmla="*/ 3565898 w 4601871"/>
              <a:gd name="connsiteY2" fmla="*/ 4169683 h 4991479"/>
              <a:gd name="connsiteX3" fmla="*/ 32729 w 4601871"/>
              <a:gd name="connsiteY3" fmla="*/ 4907102 h 4991479"/>
              <a:gd name="connsiteX4" fmla="*/ 52393 w 4601871"/>
              <a:gd name="connsiteY4" fmla="*/ 0 h 4991479"/>
              <a:gd name="connsiteX0" fmla="*/ 52393 w 3975770"/>
              <a:gd name="connsiteY0" fmla="*/ 0 h 4991479"/>
              <a:gd name="connsiteX1" fmla="*/ 2867809 w 3975770"/>
              <a:gd name="connsiteY1" fmla="*/ 235974 h 4991479"/>
              <a:gd name="connsiteX2" fmla="*/ 3565898 w 3975770"/>
              <a:gd name="connsiteY2" fmla="*/ 4169683 h 4991479"/>
              <a:gd name="connsiteX3" fmla="*/ 32729 w 3975770"/>
              <a:gd name="connsiteY3" fmla="*/ 4907102 h 4991479"/>
              <a:gd name="connsiteX4" fmla="*/ 52393 w 3975770"/>
              <a:gd name="connsiteY4" fmla="*/ 0 h 4991479"/>
              <a:gd name="connsiteX0" fmla="*/ 52393 w 4372772"/>
              <a:gd name="connsiteY0" fmla="*/ 0 h 4991479"/>
              <a:gd name="connsiteX1" fmla="*/ 2867809 w 4372772"/>
              <a:gd name="connsiteY1" fmla="*/ 235974 h 4991479"/>
              <a:gd name="connsiteX2" fmla="*/ 3565898 w 4372772"/>
              <a:gd name="connsiteY2" fmla="*/ 4169683 h 4991479"/>
              <a:gd name="connsiteX3" fmla="*/ 32729 w 4372772"/>
              <a:gd name="connsiteY3" fmla="*/ 4907102 h 4991479"/>
              <a:gd name="connsiteX4" fmla="*/ 52393 w 4372772"/>
              <a:gd name="connsiteY4" fmla="*/ 0 h 4991479"/>
              <a:gd name="connsiteX0" fmla="*/ 52393 w 4429911"/>
              <a:gd name="connsiteY0" fmla="*/ 0 h 4991479"/>
              <a:gd name="connsiteX1" fmla="*/ 2985796 w 4429911"/>
              <a:gd name="connsiteY1" fmla="*/ 216309 h 4991479"/>
              <a:gd name="connsiteX2" fmla="*/ 3565898 w 4429911"/>
              <a:gd name="connsiteY2" fmla="*/ 4169683 h 4991479"/>
              <a:gd name="connsiteX3" fmla="*/ 32729 w 4429911"/>
              <a:gd name="connsiteY3" fmla="*/ 4907102 h 4991479"/>
              <a:gd name="connsiteX4" fmla="*/ 52393 w 4429911"/>
              <a:gd name="connsiteY4" fmla="*/ 0 h 4991479"/>
              <a:gd name="connsiteX0" fmla="*/ 52393 w 4470749"/>
              <a:gd name="connsiteY0" fmla="*/ 0 h 4991479"/>
              <a:gd name="connsiteX1" fmla="*/ 2985796 w 4470749"/>
              <a:gd name="connsiteY1" fmla="*/ 216309 h 4991479"/>
              <a:gd name="connsiteX2" fmla="*/ 3565898 w 4470749"/>
              <a:gd name="connsiteY2" fmla="*/ 4169683 h 4991479"/>
              <a:gd name="connsiteX3" fmla="*/ 32729 w 4470749"/>
              <a:gd name="connsiteY3" fmla="*/ 4907102 h 4991479"/>
              <a:gd name="connsiteX4" fmla="*/ 52393 w 4470749"/>
              <a:gd name="connsiteY4" fmla="*/ 0 h 4991479"/>
              <a:gd name="connsiteX0" fmla="*/ 52393 w 4470749"/>
              <a:gd name="connsiteY0" fmla="*/ 0 h 4991479"/>
              <a:gd name="connsiteX1" fmla="*/ 2985796 w 4470749"/>
              <a:gd name="connsiteY1" fmla="*/ 216309 h 4991479"/>
              <a:gd name="connsiteX2" fmla="*/ 3565898 w 4470749"/>
              <a:gd name="connsiteY2" fmla="*/ 4169683 h 4991479"/>
              <a:gd name="connsiteX3" fmla="*/ 32729 w 4470749"/>
              <a:gd name="connsiteY3" fmla="*/ 4907102 h 4991479"/>
              <a:gd name="connsiteX4" fmla="*/ 52393 w 4470749"/>
              <a:gd name="connsiteY4" fmla="*/ 0 h 4991479"/>
              <a:gd name="connsiteX0" fmla="*/ 52393 w 4467123"/>
              <a:gd name="connsiteY0" fmla="*/ 0 h 4991479"/>
              <a:gd name="connsiteX1" fmla="*/ 2985796 w 4467123"/>
              <a:gd name="connsiteY1" fmla="*/ 216309 h 4991479"/>
              <a:gd name="connsiteX2" fmla="*/ 3565898 w 4467123"/>
              <a:gd name="connsiteY2" fmla="*/ 4169683 h 4991479"/>
              <a:gd name="connsiteX3" fmla="*/ 32729 w 4467123"/>
              <a:gd name="connsiteY3" fmla="*/ 4907102 h 4991479"/>
              <a:gd name="connsiteX4" fmla="*/ 52393 w 4467123"/>
              <a:gd name="connsiteY4" fmla="*/ 0 h 4991479"/>
              <a:gd name="connsiteX0" fmla="*/ 52393 w 4506179"/>
              <a:gd name="connsiteY0" fmla="*/ 0 h 4995436"/>
              <a:gd name="connsiteX1" fmla="*/ 2985796 w 4506179"/>
              <a:gd name="connsiteY1" fmla="*/ 216309 h 4995436"/>
              <a:gd name="connsiteX2" fmla="*/ 3644556 w 4506179"/>
              <a:gd name="connsiteY2" fmla="*/ 4179516 h 4995436"/>
              <a:gd name="connsiteX3" fmla="*/ 32729 w 4506179"/>
              <a:gd name="connsiteY3" fmla="*/ 4907102 h 4995436"/>
              <a:gd name="connsiteX4" fmla="*/ 52393 w 4506179"/>
              <a:gd name="connsiteY4" fmla="*/ 0 h 4995436"/>
              <a:gd name="connsiteX0" fmla="*/ 24671 w 4478457"/>
              <a:gd name="connsiteY0" fmla="*/ 0 h 4995436"/>
              <a:gd name="connsiteX1" fmla="*/ 2958074 w 4478457"/>
              <a:gd name="connsiteY1" fmla="*/ 216309 h 4995436"/>
              <a:gd name="connsiteX2" fmla="*/ 3616834 w 4478457"/>
              <a:gd name="connsiteY2" fmla="*/ 4179516 h 4995436"/>
              <a:gd name="connsiteX3" fmla="*/ 5007 w 4478457"/>
              <a:gd name="connsiteY3" fmla="*/ 4907102 h 4995436"/>
              <a:gd name="connsiteX4" fmla="*/ 24671 w 4478457"/>
              <a:gd name="connsiteY4" fmla="*/ 0 h 4995436"/>
              <a:gd name="connsiteX0" fmla="*/ 19256 w 4493362"/>
              <a:gd name="connsiteY0" fmla="*/ 0 h 4995436"/>
              <a:gd name="connsiteX1" fmla="*/ 2972979 w 4493362"/>
              <a:gd name="connsiteY1" fmla="*/ 216309 h 4995436"/>
              <a:gd name="connsiteX2" fmla="*/ 3631739 w 4493362"/>
              <a:gd name="connsiteY2" fmla="*/ 4179516 h 4995436"/>
              <a:gd name="connsiteX3" fmla="*/ 19912 w 4493362"/>
              <a:gd name="connsiteY3" fmla="*/ 4907102 h 4995436"/>
              <a:gd name="connsiteX4" fmla="*/ 19256 w 4493362"/>
              <a:gd name="connsiteY4" fmla="*/ 0 h 4995436"/>
              <a:gd name="connsiteX0" fmla="*/ 0 w 4474106"/>
              <a:gd name="connsiteY0" fmla="*/ 0 h 4995436"/>
              <a:gd name="connsiteX1" fmla="*/ 2953723 w 4474106"/>
              <a:gd name="connsiteY1" fmla="*/ 216309 h 4995436"/>
              <a:gd name="connsiteX2" fmla="*/ 3612483 w 4474106"/>
              <a:gd name="connsiteY2" fmla="*/ 4179516 h 4995436"/>
              <a:gd name="connsiteX3" fmla="*/ 656 w 4474106"/>
              <a:gd name="connsiteY3" fmla="*/ 4907102 h 4995436"/>
              <a:gd name="connsiteX4" fmla="*/ 0 w 4474106"/>
              <a:gd name="connsiteY4" fmla="*/ 0 h 4995436"/>
              <a:gd name="connsiteX0" fmla="*/ 13095 w 4487201"/>
              <a:gd name="connsiteY0" fmla="*/ 0 h 4995436"/>
              <a:gd name="connsiteX1" fmla="*/ 2966818 w 4487201"/>
              <a:gd name="connsiteY1" fmla="*/ 216309 h 4995436"/>
              <a:gd name="connsiteX2" fmla="*/ 3625578 w 4487201"/>
              <a:gd name="connsiteY2" fmla="*/ 4179516 h 4995436"/>
              <a:gd name="connsiteX3" fmla="*/ 0 w 4487201"/>
              <a:gd name="connsiteY3" fmla="*/ 4907102 h 4995436"/>
              <a:gd name="connsiteX4" fmla="*/ 13095 w 4487201"/>
              <a:gd name="connsiteY4" fmla="*/ 0 h 4995436"/>
              <a:gd name="connsiteX0" fmla="*/ 13095 w 4487201"/>
              <a:gd name="connsiteY0" fmla="*/ 0 h 4995436"/>
              <a:gd name="connsiteX1" fmla="*/ 2966818 w 4487201"/>
              <a:gd name="connsiteY1" fmla="*/ 216309 h 4995436"/>
              <a:gd name="connsiteX2" fmla="*/ 3625578 w 4487201"/>
              <a:gd name="connsiteY2" fmla="*/ 4179516 h 4995436"/>
              <a:gd name="connsiteX3" fmla="*/ 0 w 4487201"/>
              <a:gd name="connsiteY3" fmla="*/ 4907102 h 4995436"/>
              <a:gd name="connsiteX4" fmla="*/ 13095 w 4487201"/>
              <a:gd name="connsiteY4" fmla="*/ 0 h 4995436"/>
              <a:gd name="connsiteX0" fmla="*/ 13095 w 4487201"/>
              <a:gd name="connsiteY0" fmla="*/ 0 h 4995436"/>
              <a:gd name="connsiteX1" fmla="*/ 2966818 w 4487201"/>
              <a:gd name="connsiteY1" fmla="*/ 216309 h 4995436"/>
              <a:gd name="connsiteX2" fmla="*/ 3625578 w 4487201"/>
              <a:gd name="connsiteY2" fmla="*/ 4179516 h 4995436"/>
              <a:gd name="connsiteX3" fmla="*/ 0 w 4487201"/>
              <a:gd name="connsiteY3" fmla="*/ 4907102 h 4995436"/>
              <a:gd name="connsiteX4" fmla="*/ 13095 w 4487201"/>
              <a:gd name="connsiteY4" fmla="*/ 0 h 4995436"/>
              <a:gd name="connsiteX0" fmla="*/ 2935 w 4487201"/>
              <a:gd name="connsiteY0" fmla="*/ 0 h 6295916"/>
              <a:gd name="connsiteX1" fmla="*/ 2966818 w 4487201"/>
              <a:gd name="connsiteY1" fmla="*/ 1516789 h 6295916"/>
              <a:gd name="connsiteX2" fmla="*/ 3625578 w 4487201"/>
              <a:gd name="connsiteY2" fmla="*/ 5479996 h 6295916"/>
              <a:gd name="connsiteX3" fmla="*/ 0 w 4487201"/>
              <a:gd name="connsiteY3" fmla="*/ 6207582 h 6295916"/>
              <a:gd name="connsiteX4" fmla="*/ 2935 w 4487201"/>
              <a:gd name="connsiteY4" fmla="*/ 0 h 6295916"/>
              <a:gd name="connsiteX0" fmla="*/ 2935 w 4282792"/>
              <a:gd name="connsiteY0" fmla="*/ 23522 h 6319438"/>
              <a:gd name="connsiteX1" fmla="*/ 2499458 w 4282792"/>
              <a:gd name="connsiteY1" fmla="*/ 26471 h 6319438"/>
              <a:gd name="connsiteX2" fmla="*/ 3625578 w 4282792"/>
              <a:gd name="connsiteY2" fmla="*/ 5503518 h 6319438"/>
              <a:gd name="connsiteX3" fmla="*/ 0 w 4282792"/>
              <a:gd name="connsiteY3" fmla="*/ 6231104 h 6319438"/>
              <a:gd name="connsiteX4" fmla="*/ 2935 w 4282792"/>
              <a:gd name="connsiteY4" fmla="*/ 23522 h 6319438"/>
              <a:gd name="connsiteX0" fmla="*/ 2935 w 4282792"/>
              <a:gd name="connsiteY0" fmla="*/ 23522 h 6319438"/>
              <a:gd name="connsiteX1" fmla="*/ 2499458 w 4282792"/>
              <a:gd name="connsiteY1" fmla="*/ 26471 h 6319438"/>
              <a:gd name="connsiteX2" fmla="*/ 3625578 w 4282792"/>
              <a:gd name="connsiteY2" fmla="*/ 5503518 h 6319438"/>
              <a:gd name="connsiteX3" fmla="*/ 0 w 4282792"/>
              <a:gd name="connsiteY3" fmla="*/ 6231104 h 6319438"/>
              <a:gd name="connsiteX4" fmla="*/ 2935 w 4282792"/>
              <a:gd name="connsiteY4" fmla="*/ 23522 h 6319438"/>
              <a:gd name="connsiteX0" fmla="*/ 2935 w 4282792"/>
              <a:gd name="connsiteY0" fmla="*/ 23522 h 6319438"/>
              <a:gd name="connsiteX1" fmla="*/ 2499458 w 4282792"/>
              <a:gd name="connsiteY1" fmla="*/ 26471 h 6319438"/>
              <a:gd name="connsiteX2" fmla="*/ 3625578 w 4282792"/>
              <a:gd name="connsiteY2" fmla="*/ 5503518 h 6319438"/>
              <a:gd name="connsiteX3" fmla="*/ 0 w 4282792"/>
              <a:gd name="connsiteY3" fmla="*/ 6231104 h 6319438"/>
              <a:gd name="connsiteX4" fmla="*/ 2935 w 4282792"/>
              <a:gd name="connsiteY4" fmla="*/ 23522 h 6319438"/>
              <a:gd name="connsiteX0" fmla="*/ 2935 w 4278943"/>
              <a:gd name="connsiteY0" fmla="*/ 13416 h 6309332"/>
              <a:gd name="connsiteX1" fmla="*/ 2489298 w 4278943"/>
              <a:gd name="connsiteY1" fmla="*/ 26525 h 6309332"/>
              <a:gd name="connsiteX2" fmla="*/ 3625578 w 4278943"/>
              <a:gd name="connsiteY2" fmla="*/ 5493412 h 6309332"/>
              <a:gd name="connsiteX3" fmla="*/ 0 w 4278943"/>
              <a:gd name="connsiteY3" fmla="*/ 6220998 h 6309332"/>
              <a:gd name="connsiteX4" fmla="*/ 2935 w 4278943"/>
              <a:gd name="connsiteY4" fmla="*/ 13416 h 6309332"/>
              <a:gd name="connsiteX0" fmla="*/ 2935 w 3872101"/>
              <a:gd name="connsiteY0" fmla="*/ 400 h 6296316"/>
              <a:gd name="connsiteX1" fmla="*/ 2489298 w 3872101"/>
              <a:gd name="connsiteY1" fmla="*/ 13509 h 6296316"/>
              <a:gd name="connsiteX2" fmla="*/ 3625578 w 3872101"/>
              <a:gd name="connsiteY2" fmla="*/ 5480396 h 6296316"/>
              <a:gd name="connsiteX3" fmla="*/ 0 w 3872101"/>
              <a:gd name="connsiteY3" fmla="*/ 6207982 h 6296316"/>
              <a:gd name="connsiteX4" fmla="*/ 2935 w 3872101"/>
              <a:gd name="connsiteY4" fmla="*/ 400 h 6296316"/>
              <a:gd name="connsiteX0" fmla="*/ 2935 w 4360989"/>
              <a:gd name="connsiteY0" fmla="*/ 400 h 6207982"/>
              <a:gd name="connsiteX1" fmla="*/ 2489298 w 4360989"/>
              <a:gd name="connsiteY1" fmla="*/ 13509 h 6207982"/>
              <a:gd name="connsiteX2" fmla="*/ 4153898 w 4360989"/>
              <a:gd name="connsiteY2" fmla="*/ 4626956 h 6207982"/>
              <a:gd name="connsiteX3" fmla="*/ 0 w 4360989"/>
              <a:gd name="connsiteY3" fmla="*/ 6207982 h 6207982"/>
              <a:gd name="connsiteX4" fmla="*/ 2935 w 4360989"/>
              <a:gd name="connsiteY4" fmla="*/ 400 h 6207982"/>
              <a:gd name="connsiteX0" fmla="*/ 2935 w 4447696"/>
              <a:gd name="connsiteY0" fmla="*/ 7297 h 6214879"/>
              <a:gd name="connsiteX1" fmla="*/ 3464658 w 4447696"/>
              <a:gd name="connsiteY1" fmla="*/ 10246 h 6214879"/>
              <a:gd name="connsiteX2" fmla="*/ 4153898 w 4447696"/>
              <a:gd name="connsiteY2" fmla="*/ 4633853 h 6214879"/>
              <a:gd name="connsiteX3" fmla="*/ 0 w 4447696"/>
              <a:gd name="connsiteY3" fmla="*/ 6214879 h 6214879"/>
              <a:gd name="connsiteX4" fmla="*/ 2935 w 4447696"/>
              <a:gd name="connsiteY4" fmla="*/ 7297 h 6214879"/>
              <a:gd name="connsiteX0" fmla="*/ 2935 w 4447696"/>
              <a:gd name="connsiteY0" fmla="*/ 7297 h 6915919"/>
              <a:gd name="connsiteX1" fmla="*/ 3464658 w 4447696"/>
              <a:gd name="connsiteY1" fmla="*/ 10246 h 6915919"/>
              <a:gd name="connsiteX2" fmla="*/ 4153898 w 4447696"/>
              <a:gd name="connsiteY2" fmla="*/ 4633853 h 6915919"/>
              <a:gd name="connsiteX3" fmla="*/ 0 w 4447696"/>
              <a:gd name="connsiteY3" fmla="*/ 6915919 h 6915919"/>
              <a:gd name="connsiteX4" fmla="*/ 2935 w 4447696"/>
              <a:gd name="connsiteY4" fmla="*/ 7297 h 6915919"/>
              <a:gd name="connsiteX0" fmla="*/ 2935 w 4447696"/>
              <a:gd name="connsiteY0" fmla="*/ 7297 h 7214145"/>
              <a:gd name="connsiteX1" fmla="*/ 3464658 w 4447696"/>
              <a:gd name="connsiteY1" fmla="*/ 10246 h 7214145"/>
              <a:gd name="connsiteX2" fmla="*/ 4153898 w 4447696"/>
              <a:gd name="connsiteY2" fmla="*/ 4633853 h 7214145"/>
              <a:gd name="connsiteX3" fmla="*/ 2363405 w 4447696"/>
              <a:gd name="connsiteY3" fmla="*/ 5801360 h 7214145"/>
              <a:gd name="connsiteX4" fmla="*/ 0 w 4447696"/>
              <a:gd name="connsiteY4" fmla="*/ 6915919 h 7214145"/>
              <a:gd name="connsiteX5" fmla="*/ 2935 w 4447696"/>
              <a:gd name="connsiteY5" fmla="*/ 7297 h 7214145"/>
              <a:gd name="connsiteX0" fmla="*/ 2935 w 4421104"/>
              <a:gd name="connsiteY0" fmla="*/ 7297 h 7214145"/>
              <a:gd name="connsiteX1" fmla="*/ 3464658 w 4421104"/>
              <a:gd name="connsiteY1" fmla="*/ 10246 h 7214145"/>
              <a:gd name="connsiteX2" fmla="*/ 4123418 w 4421104"/>
              <a:gd name="connsiteY2" fmla="*/ 2987933 h 7214145"/>
              <a:gd name="connsiteX3" fmla="*/ 2363405 w 4421104"/>
              <a:gd name="connsiteY3" fmla="*/ 5801360 h 7214145"/>
              <a:gd name="connsiteX4" fmla="*/ 0 w 4421104"/>
              <a:gd name="connsiteY4" fmla="*/ 6915919 h 7214145"/>
              <a:gd name="connsiteX5" fmla="*/ 2935 w 4421104"/>
              <a:gd name="connsiteY5" fmla="*/ 7297 h 7214145"/>
              <a:gd name="connsiteX0" fmla="*/ 2935 w 4141559"/>
              <a:gd name="connsiteY0" fmla="*/ 7297 h 7214145"/>
              <a:gd name="connsiteX1" fmla="*/ 3464658 w 4141559"/>
              <a:gd name="connsiteY1" fmla="*/ 10246 h 7214145"/>
              <a:gd name="connsiteX2" fmla="*/ 4123418 w 4141559"/>
              <a:gd name="connsiteY2" fmla="*/ 2987933 h 7214145"/>
              <a:gd name="connsiteX3" fmla="*/ 2363405 w 4141559"/>
              <a:gd name="connsiteY3" fmla="*/ 5801360 h 7214145"/>
              <a:gd name="connsiteX4" fmla="*/ 0 w 4141559"/>
              <a:gd name="connsiteY4" fmla="*/ 6915919 h 7214145"/>
              <a:gd name="connsiteX5" fmla="*/ 2935 w 4141559"/>
              <a:gd name="connsiteY5" fmla="*/ 7297 h 7214145"/>
              <a:gd name="connsiteX0" fmla="*/ 2935 w 4321494"/>
              <a:gd name="connsiteY0" fmla="*/ 7297 h 7214145"/>
              <a:gd name="connsiteX1" fmla="*/ 3464658 w 4321494"/>
              <a:gd name="connsiteY1" fmla="*/ 10246 h 7214145"/>
              <a:gd name="connsiteX2" fmla="*/ 4306298 w 4321494"/>
              <a:gd name="connsiteY2" fmla="*/ 2581533 h 7214145"/>
              <a:gd name="connsiteX3" fmla="*/ 2363405 w 4321494"/>
              <a:gd name="connsiteY3" fmla="*/ 5801360 h 7214145"/>
              <a:gd name="connsiteX4" fmla="*/ 0 w 4321494"/>
              <a:gd name="connsiteY4" fmla="*/ 6915919 h 7214145"/>
              <a:gd name="connsiteX5" fmla="*/ 2935 w 4321494"/>
              <a:gd name="connsiteY5" fmla="*/ 7297 h 7214145"/>
              <a:gd name="connsiteX0" fmla="*/ 2935 w 4321494"/>
              <a:gd name="connsiteY0" fmla="*/ 7297 h 7249770"/>
              <a:gd name="connsiteX1" fmla="*/ 3464658 w 4321494"/>
              <a:gd name="connsiteY1" fmla="*/ 10246 h 7249770"/>
              <a:gd name="connsiteX2" fmla="*/ 4306298 w 4321494"/>
              <a:gd name="connsiteY2" fmla="*/ 2581533 h 7249770"/>
              <a:gd name="connsiteX3" fmla="*/ 3481005 w 4321494"/>
              <a:gd name="connsiteY3" fmla="*/ 6065520 h 7249770"/>
              <a:gd name="connsiteX4" fmla="*/ 0 w 4321494"/>
              <a:gd name="connsiteY4" fmla="*/ 6915919 h 7249770"/>
              <a:gd name="connsiteX5" fmla="*/ 2935 w 4321494"/>
              <a:gd name="connsiteY5" fmla="*/ 7297 h 7249770"/>
              <a:gd name="connsiteX0" fmla="*/ 2935 w 4321494"/>
              <a:gd name="connsiteY0" fmla="*/ 7297 h 7249770"/>
              <a:gd name="connsiteX1" fmla="*/ 3464658 w 4321494"/>
              <a:gd name="connsiteY1" fmla="*/ 10246 h 7249770"/>
              <a:gd name="connsiteX2" fmla="*/ 4306298 w 4321494"/>
              <a:gd name="connsiteY2" fmla="*/ 2581533 h 7249770"/>
              <a:gd name="connsiteX3" fmla="*/ 3481005 w 4321494"/>
              <a:gd name="connsiteY3" fmla="*/ 6065520 h 7249770"/>
              <a:gd name="connsiteX4" fmla="*/ 0 w 4321494"/>
              <a:gd name="connsiteY4" fmla="*/ 6915919 h 7249770"/>
              <a:gd name="connsiteX5" fmla="*/ 2935 w 4321494"/>
              <a:gd name="connsiteY5" fmla="*/ 7297 h 7249770"/>
              <a:gd name="connsiteX0" fmla="*/ 2935 w 4321494"/>
              <a:gd name="connsiteY0" fmla="*/ 7297 h 7337849"/>
              <a:gd name="connsiteX1" fmla="*/ 3464658 w 4321494"/>
              <a:gd name="connsiteY1" fmla="*/ 10246 h 7337849"/>
              <a:gd name="connsiteX2" fmla="*/ 4306298 w 4321494"/>
              <a:gd name="connsiteY2" fmla="*/ 2581533 h 7337849"/>
              <a:gd name="connsiteX3" fmla="*/ 3481005 w 4321494"/>
              <a:gd name="connsiteY3" fmla="*/ 6065520 h 7337849"/>
              <a:gd name="connsiteX4" fmla="*/ 0 w 4321494"/>
              <a:gd name="connsiteY4" fmla="*/ 6915919 h 7337849"/>
              <a:gd name="connsiteX5" fmla="*/ 2935 w 4321494"/>
              <a:gd name="connsiteY5" fmla="*/ 7297 h 7337849"/>
              <a:gd name="connsiteX0" fmla="*/ 2935 w 4321494"/>
              <a:gd name="connsiteY0" fmla="*/ 7297 h 7337849"/>
              <a:gd name="connsiteX1" fmla="*/ 3464658 w 4321494"/>
              <a:gd name="connsiteY1" fmla="*/ 10246 h 7337849"/>
              <a:gd name="connsiteX2" fmla="*/ 4306298 w 4321494"/>
              <a:gd name="connsiteY2" fmla="*/ 2581533 h 7337849"/>
              <a:gd name="connsiteX3" fmla="*/ 3694365 w 4321494"/>
              <a:gd name="connsiteY3" fmla="*/ 4744719 h 7337849"/>
              <a:gd name="connsiteX4" fmla="*/ 3481005 w 4321494"/>
              <a:gd name="connsiteY4" fmla="*/ 6065520 h 7337849"/>
              <a:gd name="connsiteX5" fmla="*/ 0 w 4321494"/>
              <a:gd name="connsiteY5" fmla="*/ 6915919 h 7337849"/>
              <a:gd name="connsiteX6" fmla="*/ 2935 w 4321494"/>
              <a:gd name="connsiteY6" fmla="*/ 7297 h 7337849"/>
              <a:gd name="connsiteX0" fmla="*/ 2935 w 4321494"/>
              <a:gd name="connsiteY0" fmla="*/ 7297 h 7337849"/>
              <a:gd name="connsiteX1" fmla="*/ 3464658 w 4321494"/>
              <a:gd name="connsiteY1" fmla="*/ 10246 h 7337849"/>
              <a:gd name="connsiteX2" fmla="*/ 4306298 w 4321494"/>
              <a:gd name="connsiteY2" fmla="*/ 2581533 h 7337849"/>
              <a:gd name="connsiteX3" fmla="*/ 3694365 w 4321494"/>
              <a:gd name="connsiteY3" fmla="*/ 4744719 h 7337849"/>
              <a:gd name="connsiteX4" fmla="*/ 3481005 w 4321494"/>
              <a:gd name="connsiteY4" fmla="*/ 6065520 h 7337849"/>
              <a:gd name="connsiteX5" fmla="*/ 0 w 4321494"/>
              <a:gd name="connsiteY5" fmla="*/ 6915919 h 7337849"/>
              <a:gd name="connsiteX6" fmla="*/ 2935 w 4321494"/>
              <a:gd name="connsiteY6" fmla="*/ 7297 h 7337849"/>
              <a:gd name="connsiteX0" fmla="*/ 2935 w 4321494"/>
              <a:gd name="connsiteY0" fmla="*/ 7297 h 7337849"/>
              <a:gd name="connsiteX1" fmla="*/ 3464658 w 4321494"/>
              <a:gd name="connsiteY1" fmla="*/ 10246 h 7337849"/>
              <a:gd name="connsiteX2" fmla="*/ 4306298 w 4321494"/>
              <a:gd name="connsiteY2" fmla="*/ 2581533 h 7337849"/>
              <a:gd name="connsiteX3" fmla="*/ 3694365 w 4321494"/>
              <a:gd name="connsiteY3" fmla="*/ 4744719 h 7337849"/>
              <a:gd name="connsiteX4" fmla="*/ 3481005 w 4321494"/>
              <a:gd name="connsiteY4" fmla="*/ 6065520 h 7337849"/>
              <a:gd name="connsiteX5" fmla="*/ 0 w 4321494"/>
              <a:gd name="connsiteY5" fmla="*/ 6915919 h 7337849"/>
              <a:gd name="connsiteX6" fmla="*/ 2935 w 4321494"/>
              <a:gd name="connsiteY6" fmla="*/ 7297 h 7337849"/>
              <a:gd name="connsiteX0" fmla="*/ 2935 w 4321494"/>
              <a:gd name="connsiteY0" fmla="*/ 7297 h 7600257"/>
              <a:gd name="connsiteX1" fmla="*/ 3464658 w 4321494"/>
              <a:gd name="connsiteY1" fmla="*/ 10246 h 7600257"/>
              <a:gd name="connsiteX2" fmla="*/ 4306298 w 4321494"/>
              <a:gd name="connsiteY2" fmla="*/ 2581533 h 7600257"/>
              <a:gd name="connsiteX3" fmla="*/ 3694365 w 4321494"/>
              <a:gd name="connsiteY3" fmla="*/ 4744719 h 7600257"/>
              <a:gd name="connsiteX4" fmla="*/ 3623245 w 4321494"/>
              <a:gd name="connsiteY4" fmla="*/ 6858000 h 7600257"/>
              <a:gd name="connsiteX5" fmla="*/ 0 w 4321494"/>
              <a:gd name="connsiteY5" fmla="*/ 6915919 h 7600257"/>
              <a:gd name="connsiteX6" fmla="*/ 2935 w 4321494"/>
              <a:gd name="connsiteY6" fmla="*/ 7297 h 7600257"/>
              <a:gd name="connsiteX0" fmla="*/ 2935 w 4321494"/>
              <a:gd name="connsiteY0" fmla="*/ 7297 h 7282859"/>
              <a:gd name="connsiteX1" fmla="*/ 3464658 w 4321494"/>
              <a:gd name="connsiteY1" fmla="*/ 10246 h 7282859"/>
              <a:gd name="connsiteX2" fmla="*/ 4306298 w 4321494"/>
              <a:gd name="connsiteY2" fmla="*/ 2581533 h 7282859"/>
              <a:gd name="connsiteX3" fmla="*/ 3694365 w 4321494"/>
              <a:gd name="connsiteY3" fmla="*/ 4744719 h 7282859"/>
              <a:gd name="connsiteX4" fmla="*/ 3623245 w 4321494"/>
              <a:gd name="connsiteY4" fmla="*/ 6858000 h 7282859"/>
              <a:gd name="connsiteX5" fmla="*/ 0 w 4321494"/>
              <a:gd name="connsiteY5" fmla="*/ 6915919 h 7282859"/>
              <a:gd name="connsiteX6" fmla="*/ 2935 w 4321494"/>
              <a:gd name="connsiteY6" fmla="*/ 7297 h 7282859"/>
              <a:gd name="connsiteX0" fmla="*/ 980 w 4319539"/>
              <a:gd name="connsiteY0" fmla="*/ 7297 h 7274489"/>
              <a:gd name="connsiteX1" fmla="*/ 3462703 w 4319539"/>
              <a:gd name="connsiteY1" fmla="*/ 10246 h 7274489"/>
              <a:gd name="connsiteX2" fmla="*/ 4304343 w 4319539"/>
              <a:gd name="connsiteY2" fmla="*/ 2581533 h 7274489"/>
              <a:gd name="connsiteX3" fmla="*/ 3692410 w 4319539"/>
              <a:gd name="connsiteY3" fmla="*/ 4744719 h 7274489"/>
              <a:gd name="connsiteX4" fmla="*/ 3621290 w 4319539"/>
              <a:gd name="connsiteY4" fmla="*/ 6858000 h 7274489"/>
              <a:gd name="connsiteX5" fmla="*/ 8205 w 4319539"/>
              <a:gd name="connsiteY5" fmla="*/ 6885439 h 7274489"/>
              <a:gd name="connsiteX6" fmla="*/ 980 w 4319539"/>
              <a:gd name="connsiteY6" fmla="*/ 7297 h 7274489"/>
              <a:gd name="connsiteX0" fmla="*/ 980 w 4319539"/>
              <a:gd name="connsiteY0" fmla="*/ 7297 h 7274489"/>
              <a:gd name="connsiteX1" fmla="*/ 3462703 w 4319539"/>
              <a:gd name="connsiteY1" fmla="*/ 10246 h 7274489"/>
              <a:gd name="connsiteX2" fmla="*/ 4304343 w 4319539"/>
              <a:gd name="connsiteY2" fmla="*/ 2581533 h 7274489"/>
              <a:gd name="connsiteX3" fmla="*/ 3692410 w 4319539"/>
              <a:gd name="connsiteY3" fmla="*/ 4744719 h 7274489"/>
              <a:gd name="connsiteX4" fmla="*/ 3621290 w 4319539"/>
              <a:gd name="connsiteY4" fmla="*/ 6858000 h 7274489"/>
              <a:gd name="connsiteX5" fmla="*/ 8205 w 4319539"/>
              <a:gd name="connsiteY5" fmla="*/ 6885439 h 7274489"/>
              <a:gd name="connsiteX6" fmla="*/ 980 w 4319539"/>
              <a:gd name="connsiteY6" fmla="*/ 7297 h 7274489"/>
              <a:gd name="connsiteX0" fmla="*/ 980 w 4319539"/>
              <a:gd name="connsiteY0" fmla="*/ 7297 h 6887817"/>
              <a:gd name="connsiteX1" fmla="*/ 3462703 w 4319539"/>
              <a:gd name="connsiteY1" fmla="*/ 10246 h 6887817"/>
              <a:gd name="connsiteX2" fmla="*/ 4304343 w 4319539"/>
              <a:gd name="connsiteY2" fmla="*/ 2581533 h 6887817"/>
              <a:gd name="connsiteX3" fmla="*/ 3692410 w 4319539"/>
              <a:gd name="connsiteY3" fmla="*/ 4744719 h 6887817"/>
              <a:gd name="connsiteX4" fmla="*/ 3621290 w 4319539"/>
              <a:gd name="connsiteY4" fmla="*/ 6858000 h 6887817"/>
              <a:gd name="connsiteX5" fmla="*/ 8205 w 4319539"/>
              <a:gd name="connsiteY5" fmla="*/ 6885439 h 6887817"/>
              <a:gd name="connsiteX6" fmla="*/ 980 w 4319539"/>
              <a:gd name="connsiteY6" fmla="*/ 7297 h 6887817"/>
              <a:gd name="connsiteX0" fmla="*/ 980 w 4319539"/>
              <a:gd name="connsiteY0" fmla="*/ 7297 h 6887817"/>
              <a:gd name="connsiteX1" fmla="*/ 3462703 w 4319539"/>
              <a:gd name="connsiteY1" fmla="*/ 10246 h 6887817"/>
              <a:gd name="connsiteX2" fmla="*/ 4304343 w 4319539"/>
              <a:gd name="connsiteY2" fmla="*/ 2581533 h 6887817"/>
              <a:gd name="connsiteX3" fmla="*/ 3692410 w 4319539"/>
              <a:gd name="connsiteY3" fmla="*/ 4744719 h 6887817"/>
              <a:gd name="connsiteX4" fmla="*/ 3621290 w 4319539"/>
              <a:gd name="connsiteY4" fmla="*/ 6858000 h 6887817"/>
              <a:gd name="connsiteX5" fmla="*/ 8205 w 4319539"/>
              <a:gd name="connsiteY5" fmla="*/ 6885439 h 6887817"/>
              <a:gd name="connsiteX6" fmla="*/ 980 w 4319539"/>
              <a:gd name="connsiteY6" fmla="*/ 7297 h 6887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19539" h="6887817">
                <a:moveTo>
                  <a:pt x="980" y="7297"/>
                </a:moveTo>
                <a:cubicBezTo>
                  <a:pt x="27019" y="13197"/>
                  <a:pt x="3459280" y="-14007"/>
                  <a:pt x="3462703" y="10246"/>
                </a:cubicBezTo>
                <a:cubicBezTo>
                  <a:pt x="3429272" y="1040607"/>
                  <a:pt x="4455434" y="851443"/>
                  <a:pt x="4304343" y="2581533"/>
                </a:cubicBezTo>
                <a:cubicBezTo>
                  <a:pt x="4303681" y="3577198"/>
                  <a:pt x="3687719" y="3910054"/>
                  <a:pt x="3692410" y="4744719"/>
                </a:cubicBezTo>
                <a:cubicBezTo>
                  <a:pt x="3686941" y="5508264"/>
                  <a:pt x="4187911" y="6093120"/>
                  <a:pt x="3621290" y="6858000"/>
                </a:cubicBezTo>
                <a:cubicBezTo>
                  <a:pt x="3640174" y="6892904"/>
                  <a:pt x="-43730" y="6889303"/>
                  <a:pt x="8205" y="6885439"/>
                </a:cubicBezTo>
                <a:cubicBezTo>
                  <a:pt x="13455" y="5749611"/>
                  <a:pt x="-4257" y="2144524"/>
                  <a:pt x="980" y="7297"/>
                </a:cubicBezTo>
                <a:close/>
              </a:path>
            </a:pathLst>
          </a:custGeom>
        </p:spPr>
      </p:pic>
      <p:pic>
        <p:nvPicPr>
          <p:cNvPr id="15" name="Picture Placeholder 1">
            <a:extLst>
              <a:ext uri="{FF2B5EF4-FFF2-40B4-BE49-F238E27FC236}">
                <a16:creationId xmlns:a16="http://schemas.microsoft.com/office/drawing/2014/main" id="{DD72D66E-C437-D98D-3BB6-522DEB7AC47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4" r="12989"/>
          <a:stretch/>
        </p:blipFill>
        <p:spPr>
          <a:xfrm rot="16200000">
            <a:off x="2085110" y="-233590"/>
            <a:ext cx="4973781" cy="9264816"/>
          </a:xfrm>
          <a:custGeom>
            <a:avLst/>
            <a:gdLst>
              <a:gd name="connsiteX0" fmla="*/ 0 w 3788809"/>
              <a:gd name="connsiteY0" fmla="*/ 0 h 4661296"/>
              <a:gd name="connsiteX1" fmla="*/ 3788809 w 3788809"/>
              <a:gd name="connsiteY1" fmla="*/ 0 h 4661296"/>
              <a:gd name="connsiteX2" fmla="*/ 3788809 w 3788809"/>
              <a:gd name="connsiteY2" fmla="*/ 4661296 h 4661296"/>
              <a:gd name="connsiteX3" fmla="*/ 0 w 3788809"/>
              <a:gd name="connsiteY3" fmla="*/ 4661296 h 4661296"/>
              <a:gd name="connsiteX4" fmla="*/ 0 w 3788809"/>
              <a:gd name="connsiteY4" fmla="*/ 0 h 4661296"/>
              <a:gd name="connsiteX0" fmla="*/ 0 w 3788809"/>
              <a:gd name="connsiteY0" fmla="*/ 218494 h 4879790"/>
              <a:gd name="connsiteX1" fmla="*/ 3788809 w 3788809"/>
              <a:gd name="connsiteY1" fmla="*/ 218494 h 4879790"/>
              <a:gd name="connsiteX2" fmla="*/ 3788809 w 3788809"/>
              <a:gd name="connsiteY2" fmla="*/ 4879790 h 4879790"/>
              <a:gd name="connsiteX3" fmla="*/ 0 w 3788809"/>
              <a:gd name="connsiteY3" fmla="*/ 4879790 h 4879790"/>
              <a:gd name="connsiteX4" fmla="*/ 0 w 3788809"/>
              <a:gd name="connsiteY4" fmla="*/ 218494 h 4879790"/>
              <a:gd name="connsiteX0" fmla="*/ 0 w 3788809"/>
              <a:gd name="connsiteY0" fmla="*/ 218494 h 4879790"/>
              <a:gd name="connsiteX1" fmla="*/ 3788809 w 3788809"/>
              <a:gd name="connsiteY1" fmla="*/ 218494 h 4879790"/>
              <a:gd name="connsiteX2" fmla="*/ 3788809 w 3788809"/>
              <a:gd name="connsiteY2" fmla="*/ 4879790 h 4879790"/>
              <a:gd name="connsiteX3" fmla="*/ 0 w 3788809"/>
              <a:gd name="connsiteY3" fmla="*/ 4879790 h 4879790"/>
              <a:gd name="connsiteX4" fmla="*/ 0 w 3788809"/>
              <a:gd name="connsiteY4" fmla="*/ 218494 h 4879790"/>
              <a:gd name="connsiteX0" fmla="*/ 58993 w 3788809"/>
              <a:gd name="connsiteY0" fmla="*/ 293148 h 4738135"/>
              <a:gd name="connsiteX1" fmla="*/ 3788809 w 3788809"/>
              <a:gd name="connsiteY1" fmla="*/ 76839 h 4738135"/>
              <a:gd name="connsiteX2" fmla="*/ 3788809 w 3788809"/>
              <a:gd name="connsiteY2" fmla="*/ 4738135 h 4738135"/>
              <a:gd name="connsiteX3" fmla="*/ 0 w 3788809"/>
              <a:gd name="connsiteY3" fmla="*/ 4738135 h 4738135"/>
              <a:gd name="connsiteX4" fmla="*/ 58993 w 3788809"/>
              <a:gd name="connsiteY4" fmla="*/ 293148 h 4738135"/>
              <a:gd name="connsiteX0" fmla="*/ 58993 w 3788809"/>
              <a:gd name="connsiteY0" fmla="*/ 416058 h 4861045"/>
              <a:gd name="connsiteX1" fmla="*/ 3788809 w 3788809"/>
              <a:gd name="connsiteY1" fmla="*/ 199749 h 4861045"/>
              <a:gd name="connsiteX2" fmla="*/ 3788809 w 3788809"/>
              <a:gd name="connsiteY2" fmla="*/ 4861045 h 4861045"/>
              <a:gd name="connsiteX3" fmla="*/ 0 w 3788809"/>
              <a:gd name="connsiteY3" fmla="*/ 4861045 h 4861045"/>
              <a:gd name="connsiteX4" fmla="*/ 58993 w 3788809"/>
              <a:gd name="connsiteY4" fmla="*/ 416058 h 4861045"/>
              <a:gd name="connsiteX0" fmla="*/ 58993 w 3985453"/>
              <a:gd name="connsiteY0" fmla="*/ 416058 h 4861045"/>
              <a:gd name="connsiteX1" fmla="*/ 3788809 w 3985453"/>
              <a:gd name="connsiteY1" fmla="*/ 199749 h 4861045"/>
              <a:gd name="connsiteX2" fmla="*/ 3788809 w 3985453"/>
              <a:gd name="connsiteY2" fmla="*/ 4861045 h 4861045"/>
              <a:gd name="connsiteX3" fmla="*/ 0 w 3985453"/>
              <a:gd name="connsiteY3" fmla="*/ 4861045 h 4861045"/>
              <a:gd name="connsiteX4" fmla="*/ 58993 w 3985453"/>
              <a:gd name="connsiteY4" fmla="*/ 416058 h 4861045"/>
              <a:gd name="connsiteX0" fmla="*/ 58993 w 3989823"/>
              <a:gd name="connsiteY0" fmla="*/ 416058 h 4861045"/>
              <a:gd name="connsiteX1" fmla="*/ 3788809 w 3989823"/>
              <a:gd name="connsiteY1" fmla="*/ 199749 h 4861045"/>
              <a:gd name="connsiteX2" fmla="*/ 3788809 w 3989823"/>
              <a:gd name="connsiteY2" fmla="*/ 4861045 h 4861045"/>
              <a:gd name="connsiteX3" fmla="*/ 0 w 3989823"/>
              <a:gd name="connsiteY3" fmla="*/ 4861045 h 4861045"/>
              <a:gd name="connsiteX4" fmla="*/ 58993 w 3989823"/>
              <a:gd name="connsiteY4" fmla="*/ 416058 h 4861045"/>
              <a:gd name="connsiteX0" fmla="*/ 58993 w 3989823"/>
              <a:gd name="connsiteY0" fmla="*/ 313736 h 4758723"/>
              <a:gd name="connsiteX1" fmla="*/ 3788809 w 3989823"/>
              <a:gd name="connsiteY1" fmla="*/ 97427 h 4758723"/>
              <a:gd name="connsiteX2" fmla="*/ 3788809 w 3989823"/>
              <a:gd name="connsiteY2" fmla="*/ 4758723 h 4758723"/>
              <a:gd name="connsiteX3" fmla="*/ 0 w 3989823"/>
              <a:gd name="connsiteY3" fmla="*/ 4758723 h 4758723"/>
              <a:gd name="connsiteX4" fmla="*/ 58993 w 3989823"/>
              <a:gd name="connsiteY4" fmla="*/ 313736 h 4758723"/>
              <a:gd name="connsiteX0" fmla="*/ 58993 w 4011673"/>
              <a:gd name="connsiteY0" fmla="*/ 313736 h 4758723"/>
              <a:gd name="connsiteX1" fmla="*/ 3788809 w 4011673"/>
              <a:gd name="connsiteY1" fmla="*/ 97427 h 4758723"/>
              <a:gd name="connsiteX2" fmla="*/ 3788809 w 4011673"/>
              <a:gd name="connsiteY2" fmla="*/ 4758723 h 4758723"/>
              <a:gd name="connsiteX3" fmla="*/ 0 w 4011673"/>
              <a:gd name="connsiteY3" fmla="*/ 4758723 h 4758723"/>
              <a:gd name="connsiteX4" fmla="*/ 58993 w 4011673"/>
              <a:gd name="connsiteY4" fmla="*/ 313736 h 4758723"/>
              <a:gd name="connsiteX0" fmla="*/ 58993 w 3937832"/>
              <a:gd name="connsiteY0" fmla="*/ 313736 h 4758723"/>
              <a:gd name="connsiteX1" fmla="*/ 3788809 w 3937832"/>
              <a:gd name="connsiteY1" fmla="*/ 97427 h 4758723"/>
              <a:gd name="connsiteX2" fmla="*/ 3788809 w 3937832"/>
              <a:gd name="connsiteY2" fmla="*/ 4758723 h 4758723"/>
              <a:gd name="connsiteX3" fmla="*/ 0 w 3937832"/>
              <a:gd name="connsiteY3" fmla="*/ 4758723 h 4758723"/>
              <a:gd name="connsiteX4" fmla="*/ 58993 w 3937832"/>
              <a:gd name="connsiteY4" fmla="*/ 313736 h 4758723"/>
              <a:gd name="connsiteX0" fmla="*/ 58993 w 3937832"/>
              <a:gd name="connsiteY0" fmla="*/ 313736 h 4758723"/>
              <a:gd name="connsiteX1" fmla="*/ 3788809 w 3937832"/>
              <a:gd name="connsiteY1" fmla="*/ 97427 h 4758723"/>
              <a:gd name="connsiteX2" fmla="*/ 3788809 w 3937832"/>
              <a:gd name="connsiteY2" fmla="*/ 4758723 h 4758723"/>
              <a:gd name="connsiteX3" fmla="*/ 0 w 3937832"/>
              <a:gd name="connsiteY3" fmla="*/ 4758723 h 4758723"/>
              <a:gd name="connsiteX4" fmla="*/ 58993 w 3937832"/>
              <a:gd name="connsiteY4" fmla="*/ 313736 h 4758723"/>
              <a:gd name="connsiteX0" fmla="*/ 58993 w 3920274"/>
              <a:gd name="connsiteY0" fmla="*/ 313736 h 4758723"/>
              <a:gd name="connsiteX1" fmla="*/ 3788809 w 3920274"/>
              <a:gd name="connsiteY1" fmla="*/ 97427 h 4758723"/>
              <a:gd name="connsiteX2" fmla="*/ 3788809 w 3920274"/>
              <a:gd name="connsiteY2" fmla="*/ 4758723 h 4758723"/>
              <a:gd name="connsiteX3" fmla="*/ 0 w 3920274"/>
              <a:gd name="connsiteY3" fmla="*/ 4758723 h 4758723"/>
              <a:gd name="connsiteX4" fmla="*/ 58993 w 3920274"/>
              <a:gd name="connsiteY4" fmla="*/ 313736 h 4758723"/>
              <a:gd name="connsiteX0" fmla="*/ 4311 w 4524353"/>
              <a:gd name="connsiteY0" fmla="*/ 274173 h 4925637"/>
              <a:gd name="connsiteX1" fmla="*/ 4392888 w 4524353"/>
              <a:gd name="connsiteY1" fmla="*/ 264341 h 4925637"/>
              <a:gd name="connsiteX2" fmla="*/ 4392888 w 4524353"/>
              <a:gd name="connsiteY2" fmla="*/ 4925637 h 4925637"/>
              <a:gd name="connsiteX3" fmla="*/ 604079 w 4524353"/>
              <a:gd name="connsiteY3" fmla="*/ 4925637 h 4925637"/>
              <a:gd name="connsiteX4" fmla="*/ 4311 w 4524353"/>
              <a:gd name="connsiteY4" fmla="*/ 274173 h 4925637"/>
              <a:gd name="connsiteX0" fmla="*/ 4720 w 4393297"/>
              <a:gd name="connsiteY0" fmla="*/ 334693 h 4986157"/>
              <a:gd name="connsiteX1" fmla="*/ 4196652 w 4393297"/>
              <a:gd name="connsiteY1" fmla="*/ 29893 h 4986157"/>
              <a:gd name="connsiteX2" fmla="*/ 4393297 w 4393297"/>
              <a:gd name="connsiteY2" fmla="*/ 4986157 h 4986157"/>
              <a:gd name="connsiteX3" fmla="*/ 604488 w 4393297"/>
              <a:gd name="connsiteY3" fmla="*/ 4986157 h 4986157"/>
              <a:gd name="connsiteX4" fmla="*/ 4720 w 4393297"/>
              <a:gd name="connsiteY4" fmla="*/ 334693 h 4986157"/>
              <a:gd name="connsiteX0" fmla="*/ 0 w 4388577"/>
              <a:gd name="connsiteY0" fmla="*/ 321575 h 4973039"/>
              <a:gd name="connsiteX1" fmla="*/ 4191932 w 4388577"/>
              <a:gd name="connsiteY1" fmla="*/ 16775 h 4973039"/>
              <a:gd name="connsiteX2" fmla="*/ 4388577 w 4388577"/>
              <a:gd name="connsiteY2" fmla="*/ 4973039 h 4973039"/>
              <a:gd name="connsiteX3" fmla="*/ 599768 w 4388577"/>
              <a:gd name="connsiteY3" fmla="*/ 4973039 h 4973039"/>
              <a:gd name="connsiteX4" fmla="*/ 0 w 4388577"/>
              <a:gd name="connsiteY4" fmla="*/ 321575 h 4973039"/>
              <a:gd name="connsiteX0" fmla="*/ 0 w 4388577"/>
              <a:gd name="connsiteY0" fmla="*/ 6943 h 4973039"/>
              <a:gd name="connsiteX1" fmla="*/ 4191932 w 4388577"/>
              <a:gd name="connsiteY1" fmla="*/ 16775 h 4973039"/>
              <a:gd name="connsiteX2" fmla="*/ 4388577 w 4388577"/>
              <a:gd name="connsiteY2" fmla="*/ 4973039 h 4973039"/>
              <a:gd name="connsiteX3" fmla="*/ 599768 w 4388577"/>
              <a:gd name="connsiteY3" fmla="*/ 4973039 h 4973039"/>
              <a:gd name="connsiteX4" fmla="*/ 0 w 4388577"/>
              <a:gd name="connsiteY4" fmla="*/ 6943 h 4973039"/>
              <a:gd name="connsiteX0" fmla="*/ 19664 w 4408241"/>
              <a:gd name="connsiteY0" fmla="*/ 6943 h 4973039"/>
              <a:gd name="connsiteX1" fmla="*/ 4211596 w 4408241"/>
              <a:gd name="connsiteY1" fmla="*/ 16775 h 4973039"/>
              <a:gd name="connsiteX2" fmla="*/ 4408241 w 4408241"/>
              <a:gd name="connsiteY2" fmla="*/ 4973039 h 4973039"/>
              <a:gd name="connsiteX3" fmla="*/ 0 w 4408241"/>
              <a:gd name="connsiteY3" fmla="*/ 4914045 h 4973039"/>
              <a:gd name="connsiteX4" fmla="*/ 19664 w 4408241"/>
              <a:gd name="connsiteY4" fmla="*/ 6943 h 4973039"/>
              <a:gd name="connsiteX0" fmla="*/ 35871 w 4424448"/>
              <a:gd name="connsiteY0" fmla="*/ 6943 h 4973039"/>
              <a:gd name="connsiteX1" fmla="*/ 4227803 w 4424448"/>
              <a:gd name="connsiteY1" fmla="*/ 16775 h 4973039"/>
              <a:gd name="connsiteX2" fmla="*/ 4424448 w 4424448"/>
              <a:gd name="connsiteY2" fmla="*/ 4973039 h 4973039"/>
              <a:gd name="connsiteX3" fmla="*/ 16207 w 4424448"/>
              <a:gd name="connsiteY3" fmla="*/ 4914045 h 4973039"/>
              <a:gd name="connsiteX4" fmla="*/ 35871 w 4424448"/>
              <a:gd name="connsiteY4" fmla="*/ 6943 h 4973039"/>
              <a:gd name="connsiteX0" fmla="*/ 54064 w 4442641"/>
              <a:gd name="connsiteY0" fmla="*/ 6943 h 4973039"/>
              <a:gd name="connsiteX1" fmla="*/ 4245996 w 4442641"/>
              <a:gd name="connsiteY1" fmla="*/ 16775 h 4973039"/>
              <a:gd name="connsiteX2" fmla="*/ 4442641 w 4442641"/>
              <a:gd name="connsiteY2" fmla="*/ 4973039 h 4973039"/>
              <a:gd name="connsiteX3" fmla="*/ 34400 w 4442641"/>
              <a:gd name="connsiteY3" fmla="*/ 4914045 h 4973039"/>
              <a:gd name="connsiteX4" fmla="*/ 54064 w 4442641"/>
              <a:gd name="connsiteY4" fmla="*/ 6943 h 4973039"/>
              <a:gd name="connsiteX0" fmla="*/ 34706 w 4423283"/>
              <a:gd name="connsiteY0" fmla="*/ 6943 h 4973039"/>
              <a:gd name="connsiteX1" fmla="*/ 4226638 w 4423283"/>
              <a:gd name="connsiteY1" fmla="*/ 16775 h 4973039"/>
              <a:gd name="connsiteX2" fmla="*/ 4423283 w 4423283"/>
              <a:gd name="connsiteY2" fmla="*/ 4973039 h 4973039"/>
              <a:gd name="connsiteX3" fmla="*/ 15042 w 4423283"/>
              <a:gd name="connsiteY3" fmla="*/ 4914045 h 4973039"/>
              <a:gd name="connsiteX4" fmla="*/ 34706 w 4423283"/>
              <a:gd name="connsiteY4" fmla="*/ 6943 h 4973039"/>
              <a:gd name="connsiteX0" fmla="*/ 52393 w 4440970"/>
              <a:gd name="connsiteY0" fmla="*/ 6943 h 4973039"/>
              <a:gd name="connsiteX1" fmla="*/ 4244325 w 4440970"/>
              <a:gd name="connsiteY1" fmla="*/ 16775 h 4973039"/>
              <a:gd name="connsiteX2" fmla="*/ 4440970 w 4440970"/>
              <a:gd name="connsiteY2" fmla="*/ 4973039 h 4973039"/>
              <a:gd name="connsiteX3" fmla="*/ 32729 w 4440970"/>
              <a:gd name="connsiteY3" fmla="*/ 4914045 h 4973039"/>
              <a:gd name="connsiteX4" fmla="*/ 52393 w 4440970"/>
              <a:gd name="connsiteY4" fmla="*/ 6943 h 4973039"/>
              <a:gd name="connsiteX0" fmla="*/ 52393 w 4421306"/>
              <a:gd name="connsiteY0" fmla="*/ 7995 h 4915097"/>
              <a:gd name="connsiteX1" fmla="*/ 4244325 w 4421306"/>
              <a:gd name="connsiteY1" fmla="*/ 17827 h 4915097"/>
              <a:gd name="connsiteX2" fmla="*/ 4421306 w 4421306"/>
              <a:gd name="connsiteY2" fmla="*/ 4679123 h 4915097"/>
              <a:gd name="connsiteX3" fmla="*/ 32729 w 4421306"/>
              <a:gd name="connsiteY3" fmla="*/ 4915097 h 4915097"/>
              <a:gd name="connsiteX4" fmla="*/ 52393 w 4421306"/>
              <a:gd name="connsiteY4" fmla="*/ 7995 h 4915097"/>
              <a:gd name="connsiteX0" fmla="*/ 52393 w 4436619"/>
              <a:gd name="connsiteY0" fmla="*/ 7995 h 4981537"/>
              <a:gd name="connsiteX1" fmla="*/ 4244325 w 4436619"/>
              <a:gd name="connsiteY1" fmla="*/ 17827 h 4981537"/>
              <a:gd name="connsiteX2" fmla="*/ 4421306 w 4436619"/>
              <a:gd name="connsiteY2" fmla="*/ 4679123 h 4981537"/>
              <a:gd name="connsiteX3" fmla="*/ 32729 w 4436619"/>
              <a:gd name="connsiteY3" fmla="*/ 4915097 h 4981537"/>
              <a:gd name="connsiteX4" fmla="*/ 52393 w 4436619"/>
              <a:gd name="connsiteY4" fmla="*/ 7995 h 4981537"/>
              <a:gd name="connsiteX0" fmla="*/ 52393 w 4358106"/>
              <a:gd name="connsiteY0" fmla="*/ 8978 h 4916094"/>
              <a:gd name="connsiteX1" fmla="*/ 4244325 w 4358106"/>
              <a:gd name="connsiteY1" fmla="*/ 18810 h 4916094"/>
              <a:gd name="connsiteX2" fmla="*/ 4028015 w 4358106"/>
              <a:gd name="connsiteY2" fmla="*/ 4434300 h 4916094"/>
              <a:gd name="connsiteX3" fmla="*/ 32729 w 4358106"/>
              <a:gd name="connsiteY3" fmla="*/ 4916080 h 4916094"/>
              <a:gd name="connsiteX4" fmla="*/ 52393 w 4358106"/>
              <a:gd name="connsiteY4" fmla="*/ 8978 h 4916094"/>
              <a:gd name="connsiteX0" fmla="*/ 52393 w 4431411"/>
              <a:gd name="connsiteY0" fmla="*/ 11375 h 4918491"/>
              <a:gd name="connsiteX1" fmla="*/ 4244325 w 4431411"/>
              <a:gd name="connsiteY1" fmla="*/ 21207 h 4918491"/>
              <a:gd name="connsiteX2" fmla="*/ 4028015 w 4431411"/>
              <a:gd name="connsiteY2" fmla="*/ 4436697 h 4918491"/>
              <a:gd name="connsiteX3" fmla="*/ 32729 w 4431411"/>
              <a:gd name="connsiteY3" fmla="*/ 4918477 h 4918491"/>
              <a:gd name="connsiteX4" fmla="*/ 52393 w 4431411"/>
              <a:gd name="connsiteY4" fmla="*/ 11375 h 4918491"/>
              <a:gd name="connsiteX0" fmla="*/ 52393 w 4393991"/>
              <a:gd name="connsiteY0" fmla="*/ 12540 h 4919642"/>
              <a:gd name="connsiteX1" fmla="*/ 4244325 w 4393991"/>
              <a:gd name="connsiteY1" fmla="*/ 22372 h 4919642"/>
              <a:gd name="connsiteX2" fmla="*/ 3772376 w 4393991"/>
              <a:gd name="connsiteY2" fmla="*/ 4231385 h 4919642"/>
              <a:gd name="connsiteX3" fmla="*/ 32729 w 4393991"/>
              <a:gd name="connsiteY3" fmla="*/ 4919642 h 4919642"/>
              <a:gd name="connsiteX4" fmla="*/ 52393 w 4393991"/>
              <a:gd name="connsiteY4" fmla="*/ 12540 h 4919642"/>
              <a:gd name="connsiteX0" fmla="*/ 52393 w 4393991"/>
              <a:gd name="connsiteY0" fmla="*/ 12540 h 5024551"/>
              <a:gd name="connsiteX1" fmla="*/ 4244325 w 4393991"/>
              <a:gd name="connsiteY1" fmla="*/ 22372 h 5024551"/>
              <a:gd name="connsiteX2" fmla="*/ 3772376 w 4393991"/>
              <a:gd name="connsiteY2" fmla="*/ 4231385 h 5024551"/>
              <a:gd name="connsiteX3" fmla="*/ 32729 w 4393991"/>
              <a:gd name="connsiteY3" fmla="*/ 4919642 h 5024551"/>
              <a:gd name="connsiteX4" fmla="*/ 52393 w 4393991"/>
              <a:gd name="connsiteY4" fmla="*/ 12540 h 5024551"/>
              <a:gd name="connsiteX0" fmla="*/ 52393 w 4368930"/>
              <a:gd name="connsiteY0" fmla="*/ 13646 h 4961165"/>
              <a:gd name="connsiteX1" fmla="*/ 4244325 w 4368930"/>
              <a:gd name="connsiteY1" fmla="*/ 23478 h 4961165"/>
              <a:gd name="connsiteX2" fmla="*/ 3516737 w 4368930"/>
              <a:gd name="connsiteY2" fmla="*/ 4055510 h 4961165"/>
              <a:gd name="connsiteX3" fmla="*/ 32729 w 4368930"/>
              <a:gd name="connsiteY3" fmla="*/ 4920748 h 4961165"/>
              <a:gd name="connsiteX4" fmla="*/ 52393 w 4368930"/>
              <a:gd name="connsiteY4" fmla="*/ 13646 h 4961165"/>
              <a:gd name="connsiteX0" fmla="*/ 52393 w 4492684"/>
              <a:gd name="connsiteY0" fmla="*/ 12791 h 4960310"/>
              <a:gd name="connsiteX1" fmla="*/ 4244325 w 4492684"/>
              <a:gd name="connsiteY1" fmla="*/ 22623 h 4960310"/>
              <a:gd name="connsiteX2" fmla="*/ 3516737 w 4492684"/>
              <a:gd name="connsiteY2" fmla="*/ 4054655 h 4960310"/>
              <a:gd name="connsiteX3" fmla="*/ 32729 w 4492684"/>
              <a:gd name="connsiteY3" fmla="*/ 4919893 h 4960310"/>
              <a:gd name="connsiteX4" fmla="*/ 52393 w 4492684"/>
              <a:gd name="connsiteY4" fmla="*/ 12791 h 4960310"/>
              <a:gd name="connsiteX0" fmla="*/ 52393 w 4505824"/>
              <a:gd name="connsiteY0" fmla="*/ 12038 h 5003517"/>
              <a:gd name="connsiteX1" fmla="*/ 4244325 w 4505824"/>
              <a:gd name="connsiteY1" fmla="*/ 21870 h 5003517"/>
              <a:gd name="connsiteX2" fmla="*/ 3565898 w 4505824"/>
              <a:gd name="connsiteY2" fmla="*/ 4181721 h 5003517"/>
              <a:gd name="connsiteX3" fmla="*/ 32729 w 4505824"/>
              <a:gd name="connsiteY3" fmla="*/ 4919140 h 5003517"/>
              <a:gd name="connsiteX4" fmla="*/ 52393 w 4505824"/>
              <a:gd name="connsiteY4" fmla="*/ 12038 h 5003517"/>
              <a:gd name="connsiteX0" fmla="*/ 52393 w 4601871"/>
              <a:gd name="connsiteY0" fmla="*/ 0 h 4991479"/>
              <a:gd name="connsiteX1" fmla="*/ 4244325 w 4601871"/>
              <a:gd name="connsiteY1" fmla="*/ 9832 h 4991479"/>
              <a:gd name="connsiteX2" fmla="*/ 3565898 w 4601871"/>
              <a:gd name="connsiteY2" fmla="*/ 4169683 h 4991479"/>
              <a:gd name="connsiteX3" fmla="*/ 32729 w 4601871"/>
              <a:gd name="connsiteY3" fmla="*/ 4907102 h 4991479"/>
              <a:gd name="connsiteX4" fmla="*/ 52393 w 4601871"/>
              <a:gd name="connsiteY4" fmla="*/ 0 h 4991479"/>
              <a:gd name="connsiteX0" fmla="*/ 52393 w 3975770"/>
              <a:gd name="connsiteY0" fmla="*/ 0 h 4991479"/>
              <a:gd name="connsiteX1" fmla="*/ 2867809 w 3975770"/>
              <a:gd name="connsiteY1" fmla="*/ 235974 h 4991479"/>
              <a:gd name="connsiteX2" fmla="*/ 3565898 w 3975770"/>
              <a:gd name="connsiteY2" fmla="*/ 4169683 h 4991479"/>
              <a:gd name="connsiteX3" fmla="*/ 32729 w 3975770"/>
              <a:gd name="connsiteY3" fmla="*/ 4907102 h 4991479"/>
              <a:gd name="connsiteX4" fmla="*/ 52393 w 3975770"/>
              <a:gd name="connsiteY4" fmla="*/ 0 h 4991479"/>
              <a:gd name="connsiteX0" fmla="*/ 52393 w 4372772"/>
              <a:gd name="connsiteY0" fmla="*/ 0 h 4991479"/>
              <a:gd name="connsiteX1" fmla="*/ 2867809 w 4372772"/>
              <a:gd name="connsiteY1" fmla="*/ 235974 h 4991479"/>
              <a:gd name="connsiteX2" fmla="*/ 3565898 w 4372772"/>
              <a:gd name="connsiteY2" fmla="*/ 4169683 h 4991479"/>
              <a:gd name="connsiteX3" fmla="*/ 32729 w 4372772"/>
              <a:gd name="connsiteY3" fmla="*/ 4907102 h 4991479"/>
              <a:gd name="connsiteX4" fmla="*/ 52393 w 4372772"/>
              <a:gd name="connsiteY4" fmla="*/ 0 h 4991479"/>
              <a:gd name="connsiteX0" fmla="*/ 52393 w 4429911"/>
              <a:gd name="connsiteY0" fmla="*/ 0 h 4991479"/>
              <a:gd name="connsiteX1" fmla="*/ 2985796 w 4429911"/>
              <a:gd name="connsiteY1" fmla="*/ 216309 h 4991479"/>
              <a:gd name="connsiteX2" fmla="*/ 3565898 w 4429911"/>
              <a:gd name="connsiteY2" fmla="*/ 4169683 h 4991479"/>
              <a:gd name="connsiteX3" fmla="*/ 32729 w 4429911"/>
              <a:gd name="connsiteY3" fmla="*/ 4907102 h 4991479"/>
              <a:gd name="connsiteX4" fmla="*/ 52393 w 4429911"/>
              <a:gd name="connsiteY4" fmla="*/ 0 h 4991479"/>
              <a:gd name="connsiteX0" fmla="*/ 52393 w 4470749"/>
              <a:gd name="connsiteY0" fmla="*/ 0 h 4991479"/>
              <a:gd name="connsiteX1" fmla="*/ 2985796 w 4470749"/>
              <a:gd name="connsiteY1" fmla="*/ 216309 h 4991479"/>
              <a:gd name="connsiteX2" fmla="*/ 3565898 w 4470749"/>
              <a:gd name="connsiteY2" fmla="*/ 4169683 h 4991479"/>
              <a:gd name="connsiteX3" fmla="*/ 32729 w 4470749"/>
              <a:gd name="connsiteY3" fmla="*/ 4907102 h 4991479"/>
              <a:gd name="connsiteX4" fmla="*/ 52393 w 4470749"/>
              <a:gd name="connsiteY4" fmla="*/ 0 h 4991479"/>
              <a:gd name="connsiteX0" fmla="*/ 52393 w 4470749"/>
              <a:gd name="connsiteY0" fmla="*/ 0 h 4991479"/>
              <a:gd name="connsiteX1" fmla="*/ 2985796 w 4470749"/>
              <a:gd name="connsiteY1" fmla="*/ 216309 h 4991479"/>
              <a:gd name="connsiteX2" fmla="*/ 3565898 w 4470749"/>
              <a:gd name="connsiteY2" fmla="*/ 4169683 h 4991479"/>
              <a:gd name="connsiteX3" fmla="*/ 32729 w 4470749"/>
              <a:gd name="connsiteY3" fmla="*/ 4907102 h 4991479"/>
              <a:gd name="connsiteX4" fmla="*/ 52393 w 4470749"/>
              <a:gd name="connsiteY4" fmla="*/ 0 h 4991479"/>
              <a:gd name="connsiteX0" fmla="*/ 52393 w 4467123"/>
              <a:gd name="connsiteY0" fmla="*/ 0 h 4991479"/>
              <a:gd name="connsiteX1" fmla="*/ 2985796 w 4467123"/>
              <a:gd name="connsiteY1" fmla="*/ 216309 h 4991479"/>
              <a:gd name="connsiteX2" fmla="*/ 3565898 w 4467123"/>
              <a:gd name="connsiteY2" fmla="*/ 4169683 h 4991479"/>
              <a:gd name="connsiteX3" fmla="*/ 32729 w 4467123"/>
              <a:gd name="connsiteY3" fmla="*/ 4907102 h 4991479"/>
              <a:gd name="connsiteX4" fmla="*/ 52393 w 4467123"/>
              <a:gd name="connsiteY4" fmla="*/ 0 h 4991479"/>
              <a:gd name="connsiteX0" fmla="*/ 52393 w 4506179"/>
              <a:gd name="connsiteY0" fmla="*/ 0 h 4995436"/>
              <a:gd name="connsiteX1" fmla="*/ 2985796 w 4506179"/>
              <a:gd name="connsiteY1" fmla="*/ 216309 h 4995436"/>
              <a:gd name="connsiteX2" fmla="*/ 3644556 w 4506179"/>
              <a:gd name="connsiteY2" fmla="*/ 4179516 h 4995436"/>
              <a:gd name="connsiteX3" fmla="*/ 32729 w 4506179"/>
              <a:gd name="connsiteY3" fmla="*/ 4907102 h 4995436"/>
              <a:gd name="connsiteX4" fmla="*/ 52393 w 4506179"/>
              <a:gd name="connsiteY4" fmla="*/ 0 h 4995436"/>
              <a:gd name="connsiteX0" fmla="*/ 24671 w 4478457"/>
              <a:gd name="connsiteY0" fmla="*/ 0 h 4995436"/>
              <a:gd name="connsiteX1" fmla="*/ 2958074 w 4478457"/>
              <a:gd name="connsiteY1" fmla="*/ 216309 h 4995436"/>
              <a:gd name="connsiteX2" fmla="*/ 3616834 w 4478457"/>
              <a:gd name="connsiteY2" fmla="*/ 4179516 h 4995436"/>
              <a:gd name="connsiteX3" fmla="*/ 5007 w 4478457"/>
              <a:gd name="connsiteY3" fmla="*/ 4907102 h 4995436"/>
              <a:gd name="connsiteX4" fmla="*/ 24671 w 4478457"/>
              <a:gd name="connsiteY4" fmla="*/ 0 h 4995436"/>
              <a:gd name="connsiteX0" fmla="*/ 19256 w 4493362"/>
              <a:gd name="connsiteY0" fmla="*/ 0 h 4995436"/>
              <a:gd name="connsiteX1" fmla="*/ 2972979 w 4493362"/>
              <a:gd name="connsiteY1" fmla="*/ 216309 h 4995436"/>
              <a:gd name="connsiteX2" fmla="*/ 3631739 w 4493362"/>
              <a:gd name="connsiteY2" fmla="*/ 4179516 h 4995436"/>
              <a:gd name="connsiteX3" fmla="*/ 19912 w 4493362"/>
              <a:gd name="connsiteY3" fmla="*/ 4907102 h 4995436"/>
              <a:gd name="connsiteX4" fmla="*/ 19256 w 4493362"/>
              <a:gd name="connsiteY4" fmla="*/ 0 h 4995436"/>
              <a:gd name="connsiteX0" fmla="*/ 0 w 4474106"/>
              <a:gd name="connsiteY0" fmla="*/ 0 h 4995436"/>
              <a:gd name="connsiteX1" fmla="*/ 2953723 w 4474106"/>
              <a:gd name="connsiteY1" fmla="*/ 216309 h 4995436"/>
              <a:gd name="connsiteX2" fmla="*/ 3612483 w 4474106"/>
              <a:gd name="connsiteY2" fmla="*/ 4179516 h 4995436"/>
              <a:gd name="connsiteX3" fmla="*/ 656 w 4474106"/>
              <a:gd name="connsiteY3" fmla="*/ 4907102 h 4995436"/>
              <a:gd name="connsiteX4" fmla="*/ 0 w 4474106"/>
              <a:gd name="connsiteY4" fmla="*/ 0 h 4995436"/>
              <a:gd name="connsiteX0" fmla="*/ 13095 w 4487201"/>
              <a:gd name="connsiteY0" fmla="*/ 0 h 4995436"/>
              <a:gd name="connsiteX1" fmla="*/ 2966818 w 4487201"/>
              <a:gd name="connsiteY1" fmla="*/ 216309 h 4995436"/>
              <a:gd name="connsiteX2" fmla="*/ 3625578 w 4487201"/>
              <a:gd name="connsiteY2" fmla="*/ 4179516 h 4995436"/>
              <a:gd name="connsiteX3" fmla="*/ 0 w 4487201"/>
              <a:gd name="connsiteY3" fmla="*/ 4907102 h 4995436"/>
              <a:gd name="connsiteX4" fmla="*/ 13095 w 4487201"/>
              <a:gd name="connsiteY4" fmla="*/ 0 h 4995436"/>
              <a:gd name="connsiteX0" fmla="*/ 13095 w 4487201"/>
              <a:gd name="connsiteY0" fmla="*/ 0 h 4995436"/>
              <a:gd name="connsiteX1" fmla="*/ 2966818 w 4487201"/>
              <a:gd name="connsiteY1" fmla="*/ 216309 h 4995436"/>
              <a:gd name="connsiteX2" fmla="*/ 3625578 w 4487201"/>
              <a:gd name="connsiteY2" fmla="*/ 4179516 h 4995436"/>
              <a:gd name="connsiteX3" fmla="*/ 0 w 4487201"/>
              <a:gd name="connsiteY3" fmla="*/ 4907102 h 4995436"/>
              <a:gd name="connsiteX4" fmla="*/ 13095 w 4487201"/>
              <a:gd name="connsiteY4" fmla="*/ 0 h 4995436"/>
              <a:gd name="connsiteX0" fmla="*/ 13095 w 4487201"/>
              <a:gd name="connsiteY0" fmla="*/ 0 h 4995436"/>
              <a:gd name="connsiteX1" fmla="*/ 2966818 w 4487201"/>
              <a:gd name="connsiteY1" fmla="*/ 216309 h 4995436"/>
              <a:gd name="connsiteX2" fmla="*/ 3625578 w 4487201"/>
              <a:gd name="connsiteY2" fmla="*/ 4179516 h 4995436"/>
              <a:gd name="connsiteX3" fmla="*/ 0 w 4487201"/>
              <a:gd name="connsiteY3" fmla="*/ 4907102 h 4995436"/>
              <a:gd name="connsiteX4" fmla="*/ 13095 w 4487201"/>
              <a:gd name="connsiteY4" fmla="*/ 0 h 4995436"/>
              <a:gd name="connsiteX0" fmla="*/ 2935 w 4487201"/>
              <a:gd name="connsiteY0" fmla="*/ 0 h 6295916"/>
              <a:gd name="connsiteX1" fmla="*/ 2966818 w 4487201"/>
              <a:gd name="connsiteY1" fmla="*/ 1516789 h 6295916"/>
              <a:gd name="connsiteX2" fmla="*/ 3625578 w 4487201"/>
              <a:gd name="connsiteY2" fmla="*/ 5479996 h 6295916"/>
              <a:gd name="connsiteX3" fmla="*/ 0 w 4487201"/>
              <a:gd name="connsiteY3" fmla="*/ 6207582 h 6295916"/>
              <a:gd name="connsiteX4" fmla="*/ 2935 w 4487201"/>
              <a:gd name="connsiteY4" fmla="*/ 0 h 6295916"/>
              <a:gd name="connsiteX0" fmla="*/ 2935 w 4282792"/>
              <a:gd name="connsiteY0" fmla="*/ 23522 h 6319438"/>
              <a:gd name="connsiteX1" fmla="*/ 2499458 w 4282792"/>
              <a:gd name="connsiteY1" fmla="*/ 26471 h 6319438"/>
              <a:gd name="connsiteX2" fmla="*/ 3625578 w 4282792"/>
              <a:gd name="connsiteY2" fmla="*/ 5503518 h 6319438"/>
              <a:gd name="connsiteX3" fmla="*/ 0 w 4282792"/>
              <a:gd name="connsiteY3" fmla="*/ 6231104 h 6319438"/>
              <a:gd name="connsiteX4" fmla="*/ 2935 w 4282792"/>
              <a:gd name="connsiteY4" fmla="*/ 23522 h 6319438"/>
              <a:gd name="connsiteX0" fmla="*/ 2935 w 4282792"/>
              <a:gd name="connsiteY0" fmla="*/ 23522 h 6319438"/>
              <a:gd name="connsiteX1" fmla="*/ 2499458 w 4282792"/>
              <a:gd name="connsiteY1" fmla="*/ 26471 h 6319438"/>
              <a:gd name="connsiteX2" fmla="*/ 3625578 w 4282792"/>
              <a:gd name="connsiteY2" fmla="*/ 5503518 h 6319438"/>
              <a:gd name="connsiteX3" fmla="*/ 0 w 4282792"/>
              <a:gd name="connsiteY3" fmla="*/ 6231104 h 6319438"/>
              <a:gd name="connsiteX4" fmla="*/ 2935 w 4282792"/>
              <a:gd name="connsiteY4" fmla="*/ 23522 h 6319438"/>
              <a:gd name="connsiteX0" fmla="*/ 2935 w 4282792"/>
              <a:gd name="connsiteY0" fmla="*/ 23522 h 6319438"/>
              <a:gd name="connsiteX1" fmla="*/ 2499458 w 4282792"/>
              <a:gd name="connsiteY1" fmla="*/ 26471 h 6319438"/>
              <a:gd name="connsiteX2" fmla="*/ 3625578 w 4282792"/>
              <a:gd name="connsiteY2" fmla="*/ 5503518 h 6319438"/>
              <a:gd name="connsiteX3" fmla="*/ 0 w 4282792"/>
              <a:gd name="connsiteY3" fmla="*/ 6231104 h 6319438"/>
              <a:gd name="connsiteX4" fmla="*/ 2935 w 4282792"/>
              <a:gd name="connsiteY4" fmla="*/ 23522 h 6319438"/>
              <a:gd name="connsiteX0" fmla="*/ 2935 w 4278943"/>
              <a:gd name="connsiteY0" fmla="*/ 13416 h 6309332"/>
              <a:gd name="connsiteX1" fmla="*/ 2489298 w 4278943"/>
              <a:gd name="connsiteY1" fmla="*/ 26525 h 6309332"/>
              <a:gd name="connsiteX2" fmla="*/ 3625578 w 4278943"/>
              <a:gd name="connsiteY2" fmla="*/ 5493412 h 6309332"/>
              <a:gd name="connsiteX3" fmla="*/ 0 w 4278943"/>
              <a:gd name="connsiteY3" fmla="*/ 6220998 h 6309332"/>
              <a:gd name="connsiteX4" fmla="*/ 2935 w 4278943"/>
              <a:gd name="connsiteY4" fmla="*/ 13416 h 6309332"/>
              <a:gd name="connsiteX0" fmla="*/ 2935 w 3872101"/>
              <a:gd name="connsiteY0" fmla="*/ 400 h 6296316"/>
              <a:gd name="connsiteX1" fmla="*/ 2489298 w 3872101"/>
              <a:gd name="connsiteY1" fmla="*/ 13509 h 6296316"/>
              <a:gd name="connsiteX2" fmla="*/ 3625578 w 3872101"/>
              <a:gd name="connsiteY2" fmla="*/ 5480396 h 6296316"/>
              <a:gd name="connsiteX3" fmla="*/ 0 w 3872101"/>
              <a:gd name="connsiteY3" fmla="*/ 6207982 h 6296316"/>
              <a:gd name="connsiteX4" fmla="*/ 2935 w 3872101"/>
              <a:gd name="connsiteY4" fmla="*/ 400 h 6296316"/>
              <a:gd name="connsiteX0" fmla="*/ 2935 w 4360989"/>
              <a:gd name="connsiteY0" fmla="*/ 400 h 6207982"/>
              <a:gd name="connsiteX1" fmla="*/ 2489298 w 4360989"/>
              <a:gd name="connsiteY1" fmla="*/ 13509 h 6207982"/>
              <a:gd name="connsiteX2" fmla="*/ 4153898 w 4360989"/>
              <a:gd name="connsiteY2" fmla="*/ 4626956 h 6207982"/>
              <a:gd name="connsiteX3" fmla="*/ 0 w 4360989"/>
              <a:gd name="connsiteY3" fmla="*/ 6207982 h 6207982"/>
              <a:gd name="connsiteX4" fmla="*/ 2935 w 4360989"/>
              <a:gd name="connsiteY4" fmla="*/ 400 h 6207982"/>
              <a:gd name="connsiteX0" fmla="*/ 2935 w 4447696"/>
              <a:gd name="connsiteY0" fmla="*/ 7297 h 6214879"/>
              <a:gd name="connsiteX1" fmla="*/ 3464658 w 4447696"/>
              <a:gd name="connsiteY1" fmla="*/ 10246 h 6214879"/>
              <a:gd name="connsiteX2" fmla="*/ 4153898 w 4447696"/>
              <a:gd name="connsiteY2" fmla="*/ 4633853 h 6214879"/>
              <a:gd name="connsiteX3" fmla="*/ 0 w 4447696"/>
              <a:gd name="connsiteY3" fmla="*/ 6214879 h 6214879"/>
              <a:gd name="connsiteX4" fmla="*/ 2935 w 4447696"/>
              <a:gd name="connsiteY4" fmla="*/ 7297 h 6214879"/>
              <a:gd name="connsiteX0" fmla="*/ 2935 w 4447696"/>
              <a:gd name="connsiteY0" fmla="*/ 7297 h 6915919"/>
              <a:gd name="connsiteX1" fmla="*/ 3464658 w 4447696"/>
              <a:gd name="connsiteY1" fmla="*/ 10246 h 6915919"/>
              <a:gd name="connsiteX2" fmla="*/ 4153898 w 4447696"/>
              <a:gd name="connsiteY2" fmla="*/ 4633853 h 6915919"/>
              <a:gd name="connsiteX3" fmla="*/ 0 w 4447696"/>
              <a:gd name="connsiteY3" fmla="*/ 6915919 h 6915919"/>
              <a:gd name="connsiteX4" fmla="*/ 2935 w 4447696"/>
              <a:gd name="connsiteY4" fmla="*/ 7297 h 6915919"/>
              <a:gd name="connsiteX0" fmla="*/ 2935 w 4447696"/>
              <a:gd name="connsiteY0" fmla="*/ 7297 h 7214145"/>
              <a:gd name="connsiteX1" fmla="*/ 3464658 w 4447696"/>
              <a:gd name="connsiteY1" fmla="*/ 10246 h 7214145"/>
              <a:gd name="connsiteX2" fmla="*/ 4153898 w 4447696"/>
              <a:gd name="connsiteY2" fmla="*/ 4633853 h 7214145"/>
              <a:gd name="connsiteX3" fmla="*/ 2363405 w 4447696"/>
              <a:gd name="connsiteY3" fmla="*/ 5801360 h 7214145"/>
              <a:gd name="connsiteX4" fmla="*/ 0 w 4447696"/>
              <a:gd name="connsiteY4" fmla="*/ 6915919 h 7214145"/>
              <a:gd name="connsiteX5" fmla="*/ 2935 w 4447696"/>
              <a:gd name="connsiteY5" fmla="*/ 7297 h 7214145"/>
              <a:gd name="connsiteX0" fmla="*/ 2935 w 4421104"/>
              <a:gd name="connsiteY0" fmla="*/ 7297 h 7214145"/>
              <a:gd name="connsiteX1" fmla="*/ 3464658 w 4421104"/>
              <a:gd name="connsiteY1" fmla="*/ 10246 h 7214145"/>
              <a:gd name="connsiteX2" fmla="*/ 4123418 w 4421104"/>
              <a:gd name="connsiteY2" fmla="*/ 2987933 h 7214145"/>
              <a:gd name="connsiteX3" fmla="*/ 2363405 w 4421104"/>
              <a:gd name="connsiteY3" fmla="*/ 5801360 h 7214145"/>
              <a:gd name="connsiteX4" fmla="*/ 0 w 4421104"/>
              <a:gd name="connsiteY4" fmla="*/ 6915919 h 7214145"/>
              <a:gd name="connsiteX5" fmla="*/ 2935 w 4421104"/>
              <a:gd name="connsiteY5" fmla="*/ 7297 h 7214145"/>
              <a:gd name="connsiteX0" fmla="*/ 2935 w 4141559"/>
              <a:gd name="connsiteY0" fmla="*/ 7297 h 7214145"/>
              <a:gd name="connsiteX1" fmla="*/ 3464658 w 4141559"/>
              <a:gd name="connsiteY1" fmla="*/ 10246 h 7214145"/>
              <a:gd name="connsiteX2" fmla="*/ 4123418 w 4141559"/>
              <a:gd name="connsiteY2" fmla="*/ 2987933 h 7214145"/>
              <a:gd name="connsiteX3" fmla="*/ 2363405 w 4141559"/>
              <a:gd name="connsiteY3" fmla="*/ 5801360 h 7214145"/>
              <a:gd name="connsiteX4" fmla="*/ 0 w 4141559"/>
              <a:gd name="connsiteY4" fmla="*/ 6915919 h 7214145"/>
              <a:gd name="connsiteX5" fmla="*/ 2935 w 4141559"/>
              <a:gd name="connsiteY5" fmla="*/ 7297 h 7214145"/>
              <a:gd name="connsiteX0" fmla="*/ 2935 w 4321494"/>
              <a:gd name="connsiteY0" fmla="*/ 7297 h 7214145"/>
              <a:gd name="connsiteX1" fmla="*/ 3464658 w 4321494"/>
              <a:gd name="connsiteY1" fmla="*/ 10246 h 7214145"/>
              <a:gd name="connsiteX2" fmla="*/ 4306298 w 4321494"/>
              <a:gd name="connsiteY2" fmla="*/ 2581533 h 7214145"/>
              <a:gd name="connsiteX3" fmla="*/ 2363405 w 4321494"/>
              <a:gd name="connsiteY3" fmla="*/ 5801360 h 7214145"/>
              <a:gd name="connsiteX4" fmla="*/ 0 w 4321494"/>
              <a:gd name="connsiteY4" fmla="*/ 6915919 h 7214145"/>
              <a:gd name="connsiteX5" fmla="*/ 2935 w 4321494"/>
              <a:gd name="connsiteY5" fmla="*/ 7297 h 7214145"/>
              <a:gd name="connsiteX0" fmla="*/ 2935 w 4321494"/>
              <a:gd name="connsiteY0" fmla="*/ 7297 h 7249770"/>
              <a:gd name="connsiteX1" fmla="*/ 3464658 w 4321494"/>
              <a:gd name="connsiteY1" fmla="*/ 10246 h 7249770"/>
              <a:gd name="connsiteX2" fmla="*/ 4306298 w 4321494"/>
              <a:gd name="connsiteY2" fmla="*/ 2581533 h 7249770"/>
              <a:gd name="connsiteX3" fmla="*/ 3481005 w 4321494"/>
              <a:gd name="connsiteY3" fmla="*/ 6065520 h 7249770"/>
              <a:gd name="connsiteX4" fmla="*/ 0 w 4321494"/>
              <a:gd name="connsiteY4" fmla="*/ 6915919 h 7249770"/>
              <a:gd name="connsiteX5" fmla="*/ 2935 w 4321494"/>
              <a:gd name="connsiteY5" fmla="*/ 7297 h 7249770"/>
              <a:gd name="connsiteX0" fmla="*/ 2935 w 4321494"/>
              <a:gd name="connsiteY0" fmla="*/ 7297 h 7249770"/>
              <a:gd name="connsiteX1" fmla="*/ 3464658 w 4321494"/>
              <a:gd name="connsiteY1" fmla="*/ 10246 h 7249770"/>
              <a:gd name="connsiteX2" fmla="*/ 4306298 w 4321494"/>
              <a:gd name="connsiteY2" fmla="*/ 2581533 h 7249770"/>
              <a:gd name="connsiteX3" fmla="*/ 3481005 w 4321494"/>
              <a:gd name="connsiteY3" fmla="*/ 6065520 h 7249770"/>
              <a:gd name="connsiteX4" fmla="*/ 0 w 4321494"/>
              <a:gd name="connsiteY4" fmla="*/ 6915919 h 7249770"/>
              <a:gd name="connsiteX5" fmla="*/ 2935 w 4321494"/>
              <a:gd name="connsiteY5" fmla="*/ 7297 h 7249770"/>
              <a:gd name="connsiteX0" fmla="*/ 2935 w 4321494"/>
              <a:gd name="connsiteY0" fmla="*/ 7297 h 7337849"/>
              <a:gd name="connsiteX1" fmla="*/ 3464658 w 4321494"/>
              <a:gd name="connsiteY1" fmla="*/ 10246 h 7337849"/>
              <a:gd name="connsiteX2" fmla="*/ 4306298 w 4321494"/>
              <a:gd name="connsiteY2" fmla="*/ 2581533 h 7337849"/>
              <a:gd name="connsiteX3" fmla="*/ 3481005 w 4321494"/>
              <a:gd name="connsiteY3" fmla="*/ 6065520 h 7337849"/>
              <a:gd name="connsiteX4" fmla="*/ 0 w 4321494"/>
              <a:gd name="connsiteY4" fmla="*/ 6915919 h 7337849"/>
              <a:gd name="connsiteX5" fmla="*/ 2935 w 4321494"/>
              <a:gd name="connsiteY5" fmla="*/ 7297 h 7337849"/>
              <a:gd name="connsiteX0" fmla="*/ 2935 w 4321494"/>
              <a:gd name="connsiteY0" fmla="*/ 7297 h 7337849"/>
              <a:gd name="connsiteX1" fmla="*/ 3464658 w 4321494"/>
              <a:gd name="connsiteY1" fmla="*/ 10246 h 7337849"/>
              <a:gd name="connsiteX2" fmla="*/ 4306298 w 4321494"/>
              <a:gd name="connsiteY2" fmla="*/ 2581533 h 7337849"/>
              <a:gd name="connsiteX3" fmla="*/ 3694365 w 4321494"/>
              <a:gd name="connsiteY3" fmla="*/ 4744719 h 7337849"/>
              <a:gd name="connsiteX4" fmla="*/ 3481005 w 4321494"/>
              <a:gd name="connsiteY4" fmla="*/ 6065520 h 7337849"/>
              <a:gd name="connsiteX5" fmla="*/ 0 w 4321494"/>
              <a:gd name="connsiteY5" fmla="*/ 6915919 h 7337849"/>
              <a:gd name="connsiteX6" fmla="*/ 2935 w 4321494"/>
              <a:gd name="connsiteY6" fmla="*/ 7297 h 7337849"/>
              <a:gd name="connsiteX0" fmla="*/ 2935 w 4321494"/>
              <a:gd name="connsiteY0" fmla="*/ 7297 h 7337849"/>
              <a:gd name="connsiteX1" fmla="*/ 3464658 w 4321494"/>
              <a:gd name="connsiteY1" fmla="*/ 10246 h 7337849"/>
              <a:gd name="connsiteX2" fmla="*/ 4306298 w 4321494"/>
              <a:gd name="connsiteY2" fmla="*/ 2581533 h 7337849"/>
              <a:gd name="connsiteX3" fmla="*/ 3694365 w 4321494"/>
              <a:gd name="connsiteY3" fmla="*/ 4744719 h 7337849"/>
              <a:gd name="connsiteX4" fmla="*/ 3481005 w 4321494"/>
              <a:gd name="connsiteY4" fmla="*/ 6065520 h 7337849"/>
              <a:gd name="connsiteX5" fmla="*/ 0 w 4321494"/>
              <a:gd name="connsiteY5" fmla="*/ 6915919 h 7337849"/>
              <a:gd name="connsiteX6" fmla="*/ 2935 w 4321494"/>
              <a:gd name="connsiteY6" fmla="*/ 7297 h 7337849"/>
              <a:gd name="connsiteX0" fmla="*/ 2935 w 4321494"/>
              <a:gd name="connsiteY0" fmla="*/ 7297 h 7337849"/>
              <a:gd name="connsiteX1" fmla="*/ 3464658 w 4321494"/>
              <a:gd name="connsiteY1" fmla="*/ 10246 h 7337849"/>
              <a:gd name="connsiteX2" fmla="*/ 4306298 w 4321494"/>
              <a:gd name="connsiteY2" fmla="*/ 2581533 h 7337849"/>
              <a:gd name="connsiteX3" fmla="*/ 3694365 w 4321494"/>
              <a:gd name="connsiteY3" fmla="*/ 4744719 h 7337849"/>
              <a:gd name="connsiteX4" fmla="*/ 3481005 w 4321494"/>
              <a:gd name="connsiteY4" fmla="*/ 6065520 h 7337849"/>
              <a:gd name="connsiteX5" fmla="*/ 0 w 4321494"/>
              <a:gd name="connsiteY5" fmla="*/ 6915919 h 7337849"/>
              <a:gd name="connsiteX6" fmla="*/ 2935 w 4321494"/>
              <a:gd name="connsiteY6" fmla="*/ 7297 h 7337849"/>
              <a:gd name="connsiteX0" fmla="*/ 2935 w 4321494"/>
              <a:gd name="connsiteY0" fmla="*/ 7297 h 7600257"/>
              <a:gd name="connsiteX1" fmla="*/ 3464658 w 4321494"/>
              <a:gd name="connsiteY1" fmla="*/ 10246 h 7600257"/>
              <a:gd name="connsiteX2" fmla="*/ 4306298 w 4321494"/>
              <a:gd name="connsiteY2" fmla="*/ 2581533 h 7600257"/>
              <a:gd name="connsiteX3" fmla="*/ 3694365 w 4321494"/>
              <a:gd name="connsiteY3" fmla="*/ 4744719 h 7600257"/>
              <a:gd name="connsiteX4" fmla="*/ 3623245 w 4321494"/>
              <a:gd name="connsiteY4" fmla="*/ 6858000 h 7600257"/>
              <a:gd name="connsiteX5" fmla="*/ 0 w 4321494"/>
              <a:gd name="connsiteY5" fmla="*/ 6915919 h 7600257"/>
              <a:gd name="connsiteX6" fmla="*/ 2935 w 4321494"/>
              <a:gd name="connsiteY6" fmla="*/ 7297 h 7600257"/>
              <a:gd name="connsiteX0" fmla="*/ 2935 w 4321494"/>
              <a:gd name="connsiteY0" fmla="*/ 7297 h 7282859"/>
              <a:gd name="connsiteX1" fmla="*/ 3464658 w 4321494"/>
              <a:gd name="connsiteY1" fmla="*/ 10246 h 7282859"/>
              <a:gd name="connsiteX2" fmla="*/ 4306298 w 4321494"/>
              <a:gd name="connsiteY2" fmla="*/ 2581533 h 7282859"/>
              <a:gd name="connsiteX3" fmla="*/ 3694365 w 4321494"/>
              <a:gd name="connsiteY3" fmla="*/ 4744719 h 7282859"/>
              <a:gd name="connsiteX4" fmla="*/ 3623245 w 4321494"/>
              <a:gd name="connsiteY4" fmla="*/ 6858000 h 7282859"/>
              <a:gd name="connsiteX5" fmla="*/ 0 w 4321494"/>
              <a:gd name="connsiteY5" fmla="*/ 6915919 h 7282859"/>
              <a:gd name="connsiteX6" fmla="*/ 2935 w 4321494"/>
              <a:gd name="connsiteY6" fmla="*/ 7297 h 7282859"/>
              <a:gd name="connsiteX0" fmla="*/ 980 w 4319539"/>
              <a:gd name="connsiteY0" fmla="*/ 7297 h 7274489"/>
              <a:gd name="connsiteX1" fmla="*/ 3462703 w 4319539"/>
              <a:gd name="connsiteY1" fmla="*/ 10246 h 7274489"/>
              <a:gd name="connsiteX2" fmla="*/ 4304343 w 4319539"/>
              <a:gd name="connsiteY2" fmla="*/ 2581533 h 7274489"/>
              <a:gd name="connsiteX3" fmla="*/ 3692410 w 4319539"/>
              <a:gd name="connsiteY3" fmla="*/ 4744719 h 7274489"/>
              <a:gd name="connsiteX4" fmla="*/ 3621290 w 4319539"/>
              <a:gd name="connsiteY4" fmla="*/ 6858000 h 7274489"/>
              <a:gd name="connsiteX5" fmla="*/ 8205 w 4319539"/>
              <a:gd name="connsiteY5" fmla="*/ 6885439 h 7274489"/>
              <a:gd name="connsiteX6" fmla="*/ 980 w 4319539"/>
              <a:gd name="connsiteY6" fmla="*/ 7297 h 7274489"/>
              <a:gd name="connsiteX0" fmla="*/ 980 w 4319539"/>
              <a:gd name="connsiteY0" fmla="*/ 7297 h 7274489"/>
              <a:gd name="connsiteX1" fmla="*/ 3462703 w 4319539"/>
              <a:gd name="connsiteY1" fmla="*/ 10246 h 7274489"/>
              <a:gd name="connsiteX2" fmla="*/ 4304343 w 4319539"/>
              <a:gd name="connsiteY2" fmla="*/ 2581533 h 7274489"/>
              <a:gd name="connsiteX3" fmla="*/ 3692410 w 4319539"/>
              <a:gd name="connsiteY3" fmla="*/ 4744719 h 7274489"/>
              <a:gd name="connsiteX4" fmla="*/ 3621290 w 4319539"/>
              <a:gd name="connsiteY4" fmla="*/ 6858000 h 7274489"/>
              <a:gd name="connsiteX5" fmla="*/ 8205 w 4319539"/>
              <a:gd name="connsiteY5" fmla="*/ 6885439 h 7274489"/>
              <a:gd name="connsiteX6" fmla="*/ 980 w 4319539"/>
              <a:gd name="connsiteY6" fmla="*/ 7297 h 7274489"/>
              <a:gd name="connsiteX0" fmla="*/ 980 w 4319539"/>
              <a:gd name="connsiteY0" fmla="*/ 7297 h 6887817"/>
              <a:gd name="connsiteX1" fmla="*/ 3462703 w 4319539"/>
              <a:gd name="connsiteY1" fmla="*/ 10246 h 6887817"/>
              <a:gd name="connsiteX2" fmla="*/ 4304343 w 4319539"/>
              <a:gd name="connsiteY2" fmla="*/ 2581533 h 6887817"/>
              <a:gd name="connsiteX3" fmla="*/ 3692410 w 4319539"/>
              <a:gd name="connsiteY3" fmla="*/ 4744719 h 6887817"/>
              <a:gd name="connsiteX4" fmla="*/ 3621290 w 4319539"/>
              <a:gd name="connsiteY4" fmla="*/ 6858000 h 6887817"/>
              <a:gd name="connsiteX5" fmla="*/ 8205 w 4319539"/>
              <a:gd name="connsiteY5" fmla="*/ 6885439 h 6887817"/>
              <a:gd name="connsiteX6" fmla="*/ 980 w 4319539"/>
              <a:gd name="connsiteY6" fmla="*/ 7297 h 6887817"/>
              <a:gd name="connsiteX0" fmla="*/ 980 w 4319539"/>
              <a:gd name="connsiteY0" fmla="*/ 7297 h 6887817"/>
              <a:gd name="connsiteX1" fmla="*/ 3462703 w 4319539"/>
              <a:gd name="connsiteY1" fmla="*/ 10246 h 6887817"/>
              <a:gd name="connsiteX2" fmla="*/ 4304343 w 4319539"/>
              <a:gd name="connsiteY2" fmla="*/ 2581533 h 6887817"/>
              <a:gd name="connsiteX3" fmla="*/ 3692410 w 4319539"/>
              <a:gd name="connsiteY3" fmla="*/ 4744719 h 6887817"/>
              <a:gd name="connsiteX4" fmla="*/ 3621290 w 4319539"/>
              <a:gd name="connsiteY4" fmla="*/ 6858000 h 6887817"/>
              <a:gd name="connsiteX5" fmla="*/ 8205 w 4319539"/>
              <a:gd name="connsiteY5" fmla="*/ 6885439 h 6887817"/>
              <a:gd name="connsiteX6" fmla="*/ 980 w 4319539"/>
              <a:gd name="connsiteY6" fmla="*/ 7297 h 6887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19539" h="6887817">
                <a:moveTo>
                  <a:pt x="980" y="7297"/>
                </a:moveTo>
                <a:cubicBezTo>
                  <a:pt x="27019" y="13197"/>
                  <a:pt x="3459280" y="-14007"/>
                  <a:pt x="3462703" y="10246"/>
                </a:cubicBezTo>
                <a:cubicBezTo>
                  <a:pt x="3429272" y="1040607"/>
                  <a:pt x="4455434" y="851443"/>
                  <a:pt x="4304343" y="2581533"/>
                </a:cubicBezTo>
                <a:cubicBezTo>
                  <a:pt x="4303681" y="3577198"/>
                  <a:pt x="3687719" y="3910054"/>
                  <a:pt x="3692410" y="4744719"/>
                </a:cubicBezTo>
                <a:cubicBezTo>
                  <a:pt x="3686941" y="5508264"/>
                  <a:pt x="4187911" y="6093120"/>
                  <a:pt x="3621290" y="6858000"/>
                </a:cubicBezTo>
                <a:cubicBezTo>
                  <a:pt x="3640174" y="6892904"/>
                  <a:pt x="-43730" y="6889303"/>
                  <a:pt x="8205" y="6885439"/>
                </a:cubicBezTo>
                <a:cubicBezTo>
                  <a:pt x="13455" y="5749611"/>
                  <a:pt x="-4257" y="2144524"/>
                  <a:pt x="980" y="7297"/>
                </a:cubicBezTo>
                <a:close/>
              </a:path>
            </a:pathLst>
          </a:custGeom>
        </p:spPr>
      </p:pic>
      <p:pic>
        <p:nvPicPr>
          <p:cNvPr id="23" name="Picture Placeholder 1">
            <a:extLst>
              <a:ext uri="{FF2B5EF4-FFF2-40B4-BE49-F238E27FC236}">
                <a16:creationId xmlns:a16="http://schemas.microsoft.com/office/drawing/2014/main" id="{C47C908D-48FC-FA06-87BC-20AAE1B457C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54" r="14054"/>
          <a:stretch/>
        </p:blipFill>
        <p:spPr>
          <a:xfrm rot="16200000">
            <a:off x="2085110" y="-233590"/>
            <a:ext cx="4973781" cy="9264816"/>
          </a:xfrm>
          <a:custGeom>
            <a:avLst/>
            <a:gdLst>
              <a:gd name="connsiteX0" fmla="*/ 0 w 3788809"/>
              <a:gd name="connsiteY0" fmla="*/ 0 h 4661296"/>
              <a:gd name="connsiteX1" fmla="*/ 3788809 w 3788809"/>
              <a:gd name="connsiteY1" fmla="*/ 0 h 4661296"/>
              <a:gd name="connsiteX2" fmla="*/ 3788809 w 3788809"/>
              <a:gd name="connsiteY2" fmla="*/ 4661296 h 4661296"/>
              <a:gd name="connsiteX3" fmla="*/ 0 w 3788809"/>
              <a:gd name="connsiteY3" fmla="*/ 4661296 h 4661296"/>
              <a:gd name="connsiteX4" fmla="*/ 0 w 3788809"/>
              <a:gd name="connsiteY4" fmla="*/ 0 h 4661296"/>
              <a:gd name="connsiteX0" fmla="*/ 0 w 3788809"/>
              <a:gd name="connsiteY0" fmla="*/ 218494 h 4879790"/>
              <a:gd name="connsiteX1" fmla="*/ 3788809 w 3788809"/>
              <a:gd name="connsiteY1" fmla="*/ 218494 h 4879790"/>
              <a:gd name="connsiteX2" fmla="*/ 3788809 w 3788809"/>
              <a:gd name="connsiteY2" fmla="*/ 4879790 h 4879790"/>
              <a:gd name="connsiteX3" fmla="*/ 0 w 3788809"/>
              <a:gd name="connsiteY3" fmla="*/ 4879790 h 4879790"/>
              <a:gd name="connsiteX4" fmla="*/ 0 w 3788809"/>
              <a:gd name="connsiteY4" fmla="*/ 218494 h 4879790"/>
              <a:gd name="connsiteX0" fmla="*/ 0 w 3788809"/>
              <a:gd name="connsiteY0" fmla="*/ 218494 h 4879790"/>
              <a:gd name="connsiteX1" fmla="*/ 3788809 w 3788809"/>
              <a:gd name="connsiteY1" fmla="*/ 218494 h 4879790"/>
              <a:gd name="connsiteX2" fmla="*/ 3788809 w 3788809"/>
              <a:gd name="connsiteY2" fmla="*/ 4879790 h 4879790"/>
              <a:gd name="connsiteX3" fmla="*/ 0 w 3788809"/>
              <a:gd name="connsiteY3" fmla="*/ 4879790 h 4879790"/>
              <a:gd name="connsiteX4" fmla="*/ 0 w 3788809"/>
              <a:gd name="connsiteY4" fmla="*/ 218494 h 4879790"/>
              <a:gd name="connsiteX0" fmla="*/ 58993 w 3788809"/>
              <a:gd name="connsiteY0" fmla="*/ 293148 h 4738135"/>
              <a:gd name="connsiteX1" fmla="*/ 3788809 w 3788809"/>
              <a:gd name="connsiteY1" fmla="*/ 76839 h 4738135"/>
              <a:gd name="connsiteX2" fmla="*/ 3788809 w 3788809"/>
              <a:gd name="connsiteY2" fmla="*/ 4738135 h 4738135"/>
              <a:gd name="connsiteX3" fmla="*/ 0 w 3788809"/>
              <a:gd name="connsiteY3" fmla="*/ 4738135 h 4738135"/>
              <a:gd name="connsiteX4" fmla="*/ 58993 w 3788809"/>
              <a:gd name="connsiteY4" fmla="*/ 293148 h 4738135"/>
              <a:gd name="connsiteX0" fmla="*/ 58993 w 3788809"/>
              <a:gd name="connsiteY0" fmla="*/ 416058 h 4861045"/>
              <a:gd name="connsiteX1" fmla="*/ 3788809 w 3788809"/>
              <a:gd name="connsiteY1" fmla="*/ 199749 h 4861045"/>
              <a:gd name="connsiteX2" fmla="*/ 3788809 w 3788809"/>
              <a:gd name="connsiteY2" fmla="*/ 4861045 h 4861045"/>
              <a:gd name="connsiteX3" fmla="*/ 0 w 3788809"/>
              <a:gd name="connsiteY3" fmla="*/ 4861045 h 4861045"/>
              <a:gd name="connsiteX4" fmla="*/ 58993 w 3788809"/>
              <a:gd name="connsiteY4" fmla="*/ 416058 h 4861045"/>
              <a:gd name="connsiteX0" fmla="*/ 58993 w 3985453"/>
              <a:gd name="connsiteY0" fmla="*/ 416058 h 4861045"/>
              <a:gd name="connsiteX1" fmla="*/ 3788809 w 3985453"/>
              <a:gd name="connsiteY1" fmla="*/ 199749 h 4861045"/>
              <a:gd name="connsiteX2" fmla="*/ 3788809 w 3985453"/>
              <a:gd name="connsiteY2" fmla="*/ 4861045 h 4861045"/>
              <a:gd name="connsiteX3" fmla="*/ 0 w 3985453"/>
              <a:gd name="connsiteY3" fmla="*/ 4861045 h 4861045"/>
              <a:gd name="connsiteX4" fmla="*/ 58993 w 3985453"/>
              <a:gd name="connsiteY4" fmla="*/ 416058 h 4861045"/>
              <a:gd name="connsiteX0" fmla="*/ 58993 w 3989823"/>
              <a:gd name="connsiteY0" fmla="*/ 416058 h 4861045"/>
              <a:gd name="connsiteX1" fmla="*/ 3788809 w 3989823"/>
              <a:gd name="connsiteY1" fmla="*/ 199749 h 4861045"/>
              <a:gd name="connsiteX2" fmla="*/ 3788809 w 3989823"/>
              <a:gd name="connsiteY2" fmla="*/ 4861045 h 4861045"/>
              <a:gd name="connsiteX3" fmla="*/ 0 w 3989823"/>
              <a:gd name="connsiteY3" fmla="*/ 4861045 h 4861045"/>
              <a:gd name="connsiteX4" fmla="*/ 58993 w 3989823"/>
              <a:gd name="connsiteY4" fmla="*/ 416058 h 4861045"/>
              <a:gd name="connsiteX0" fmla="*/ 58993 w 3989823"/>
              <a:gd name="connsiteY0" fmla="*/ 313736 h 4758723"/>
              <a:gd name="connsiteX1" fmla="*/ 3788809 w 3989823"/>
              <a:gd name="connsiteY1" fmla="*/ 97427 h 4758723"/>
              <a:gd name="connsiteX2" fmla="*/ 3788809 w 3989823"/>
              <a:gd name="connsiteY2" fmla="*/ 4758723 h 4758723"/>
              <a:gd name="connsiteX3" fmla="*/ 0 w 3989823"/>
              <a:gd name="connsiteY3" fmla="*/ 4758723 h 4758723"/>
              <a:gd name="connsiteX4" fmla="*/ 58993 w 3989823"/>
              <a:gd name="connsiteY4" fmla="*/ 313736 h 4758723"/>
              <a:gd name="connsiteX0" fmla="*/ 58993 w 4011673"/>
              <a:gd name="connsiteY0" fmla="*/ 313736 h 4758723"/>
              <a:gd name="connsiteX1" fmla="*/ 3788809 w 4011673"/>
              <a:gd name="connsiteY1" fmla="*/ 97427 h 4758723"/>
              <a:gd name="connsiteX2" fmla="*/ 3788809 w 4011673"/>
              <a:gd name="connsiteY2" fmla="*/ 4758723 h 4758723"/>
              <a:gd name="connsiteX3" fmla="*/ 0 w 4011673"/>
              <a:gd name="connsiteY3" fmla="*/ 4758723 h 4758723"/>
              <a:gd name="connsiteX4" fmla="*/ 58993 w 4011673"/>
              <a:gd name="connsiteY4" fmla="*/ 313736 h 4758723"/>
              <a:gd name="connsiteX0" fmla="*/ 58993 w 3937832"/>
              <a:gd name="connsiteY0" fmla="*/ 313736 h 4758723"/>
              <a:gd name="connsiteX1" fmla="*/ 3788809 w 3937832"/>
              <a:gd name="connsiteY1" fmla="*/ 97427 h 4758723"/>
              <a:gd name="connsiteX2" fmla="*/ 3788809 w 3937832"/>
              <a:gd name="connsiteY2" fmla="*/ 4758723 h 4758723"/>
              <a:gd name="connsiteX3" fmla="*/ 0 w 3937832"/>
              <a:gd name="connsiteY3" fmla="*/ 4758723 h 4758723"/>
              <a:gd name="connsiteX4" fmla="*/ 58993 w 3937832"/>
              <a:gd name="connsiteY4" fmla="*/ 313736 h 4758723"/>
              <a:gd name="connsiteX0" fmla="*/ 58993 w 3937832"/>
              <a:gd name="connsiteY0" fmla="*/ 313736 h 4758723"/>
              <a:gd name="connsiteX1" fmla="*/ 3788809 w 3937832"/>
              <a:gd name="connsiteY1" fmla="*/ 97427 h 4758723"/>
              <a:gd name="connsiteX2" fmla="*/ 3788809 w 3937832"/>
              <a:gd name="connsiteY2" fmla="*/ 4758723 h 4758723"/>
              <a:gd name="connsiteX3" fmla="*/ 0 w 3937832"/>
              <a:gd name="connsiteY3" fmla="*/ 4758723 h 4758723"/>
              <a:gd name="connsiteX4" fmla="*/ 58993 w 3937832"/>
              <a:gd name="connsiteY4" fmla="*/ 313736 h 4758723"/>
              <a:gd name="connsiteX0" fmla="*/ 58993 w 3920274"/>
              <a:gd name="connsiteY0" fmla="*/ 313736 h 4758723"/>
              <a:gd name="connsiteX1" fmla="*/ 3788809 w 3920274"/>
              <a:gd name="connsiteY1" fmla="*/ 97427 h 4758723"/>
              <a:gd name="connsiteX2" fmla="*/ 3788809 w 3920274"/>
              <a:gd name="connsiteY2" fmla="*/ 4758723 h 4758723"/>
              <a:gd name="connsiteX3" fmla="*/ 0 w 3920274"/>
              <a:gd name="connsiteY3" fmla="*/ 4758723 h 4758723"/>
              <a:gd name="connsiteX4" fmla="*/ 58993 w 3920274"/>
              <a:gd name="connsiteY4" fmla="*/ 313736 h 4758723"/>
              <a:gd name="connsiteX0" fmla="*/ 4311 w 4524353"/>
              <a:gd name="connsiteY0" fmla="*/ 274173 h 4925637"/>
              <a:gd name="connsiteX1" fmla="*/ 4392888 w 4524353"/>
              <a:gd name="connsiteY1" fmla="*/ 264341 h 4925637"/>
              <a:gd name="connsiteX2" fmla="*/ 4392888 w 4524353"/>
              <a:gd name="connsiteY2" fmla="*/ 4925637 h 4925637"/>
              <a:gd name="connsiteX3" fmla="*/ 604079 w 4524353"/>
              <a:gd name="connsiteY3" fmla="*/ 4925637 h 4925637"/>
              <a:gd name="connsiteX4" fmla="*/ 4311 w 4524353"/>
              <a:gd name="connsiteY4" fmla="*/ 274173 h 4925637"/>
              <a:gd name="connsiteX0" fmla="*/ 4720 w 4393297"/>
              <a:gd name="connsiteY0" fmla="*/ 334693 h 4986157"/>
              <a:gd name="connsiteX1" fmla="*/ 4196652 w 4393297"/>
              <a:gd name="connsiteY1" fmla="*/ 29893 h 4986157"/>
              <a:gd name="connsiteX2" fmla="*/ 4393297 w 4393297"/>
              <a:gd name="connsiteY2" fmla="*/ 4986157 h 4986157"/>
              <a:gd name="connsiteX3" fmla="*/ 604488 w 4393297"/>
              <a:gd name="connsiteY3" fmla="*/ 4986157 h 4986157"/>
              <a:gd name="connsiteX4" fmla="*/ 4720 w 4393297"/>
              <a:gd name="connsiteY4" fmla="*/ 334693 h 4986157"/>
              <a:gd name="connsiteX0" fmla="*/ 0 w 4388577"/>
              <a:gd name="connsiteY0" fmla="*/ 321575 h 4973039"/>
              <a:gd name="connsiteX1" fmla="*/ 4191932 w 4388577"/>
              <a:gd name="connsiteY1" fmla="*/ 16775 h 4973039"/>
              <a:gd name="connsiteX2" fmla="*/ 4388577 w 4388577"/>
              <a:gd name="connsiteY2" fmla="*/ 4973039 h 4973039"/>
              <a:gd name="connsiteX3" fmla="*/ 599768 w 4388577"/>
              <a:gd name="connsiteY3" fmla="*/ 4973039 h 4973039"/>
              <a:gd name="connsiteX4" fmla="*/ 0 w 4388577"/>
              <a:gd name="connsiteY4" fmla="*/ 321575 h 4973039"/>
              <a:gd name="connsiteX0" fmla="*/ 0 w 4388577"/>
              <a:gd name="connsiteY0" fmla="*/ 6943 h 4973039"/>
              <a:gd name="connsiteX1" fmla="*/ 4191932 w 4388577"/>
              <a:gd name="connsiteY1" fmla="*/ 16775 h 4973039"/>
              <a:gd name="connsiteX2" fmla="*/ 4388577 w 4388577"/>
              <a:gd name="connsiteY2" fmla="*/ 4973039 h 4973039"/>
              <a:gd name="connsiteX3" fmla="*/ 599768 w 4388577"/>
              <a:gd name="connsiteY3" fmla="*/ 4973039 h 4973039"/>
              <a:gd name="connsiteX4" fmla="*/ 0 w 4388577"/>
              <a:gd name="connsiteY4" fmla="*/ 6943 h 4973039"/>
              <a:gd name="connsiteX0" fmla="*/ 19664 w 4408241"/>
              <a:gd name="connsiteY0" fmla="*/ 6943 h 4973039"/>
              <a:gd name="connsiteX1" fmla="*/ 4211596 w 4408241"/>
              <a:gd name="connsiteY1" fmla="*/ 16775 h 4973039"/>
              <a:gd name="connsiteX2" fmla="*/ 4408241 w 4408241"/>
              <a:gd name="connsiteY2" fmla="*/ 4973039 h 4973039"/>
              <a:gd name="connsiteX3" fmla="*/ 0 w 4408241"/>
              <a:gd name="connsiteY3" fmla="*/ 4914045 h 4973039"/>
              <a:gd name="connsiteX4" fmla="*/ 19664 w 4408241"/>
              <a:gd name="connsiteY4" fmla="*/ 6943 h 4973039"/>
              <a:gd name="connsiteX0" fmla="*/ 35871 w 4424448"/>
              <a:gd name="connsiteY0" fmla="*/ 6943 h 4973039"/>
              <a:gd name="connsiteX1" fmla="*/ 4227803 w 4424448"/>
              <a:gd name="connsiteY1" fmla="*/ 16775 h 4973039"/>
              <a:gd name="connsiteX2" fmla="*/ 4424448 w 4424448"/>
              <a:gd name="connsiteY2" fmla="*/ 4973039 h 4973039"/>
              <a:gd name="connsiteX3" fmla="*/ 16207 w 4424448"/>
              <a:gd name="connsiteY3" fmla="*/ 4914045 h 4973039"/>
              <a:gd name="connsiteX4" fmla="*/ 35871 w 4424448"/>
              <a:gd name="connsiteY4" fmla="*/ 6943 h 4973039"/>
              <a:gd name="connsiteX0" fmla="*/ 54064 w 4442641"/>
              <a:gd name="connsiteY0" fmla="*/ 6943 h 4973039"/>
              <a:gd name="connsiteX1" fmla="*/ 4245996 w 4442641"/>
              <a:gd name="connsiteY1" fmla="*/ 16775 h 4973039"/>
              <a:gd name="connsiteX2" fmla="*/ 4442641 w 4442641"/>
              <a:gd name="connsiteY2" fmla="*/ 4973039 h 4973039"/>
              <a:gd name="connsiteX3" fmla="*/ 34400 w 4442641"/>
              <a:gd name="connsiteY3" fmla="*/ 4914045 h 4973039"/>
              <a:gd name="connsiteX4" fmla="*/ 54064 w 4442641"/>
              <a:gd name="connsiteY4" fmla="*/ 6943 h 4973039"/>
              <a:gd name="connsiteX0" fmla="*/ 34706 w 4423283"/>
              <a:gd name="connsiteY0" fmla="*/ 6943 h 4973039"/>
              <a:gd name="connsiteX1" fmla="*/ 4226638 w 4423283"/>
              <a:gd name="connsiteY1" fmla="*/ 16775 h 4973039"/>
              <a:gd name="connsiteX2" fmla="*/ 4423283 w 4423283"/>
              <a:gd name="connsiteY2" fmla="*/ 4973039 h 4973039"/>
              <a:gd name="connsiteX3" fmla="*/ 15042 w 4423283"/>
              <a:gd name="connsiteY3" fmla="*/ 4914045 h 4973039"/>
              <a:gd name="connsiteX4" fmla="*/ 34706 w 4423283"/>
              <a:gd name="connsiteY4" fmla="*/ 6943 h 4973039"/>
              <a:gd name="connsiteX0" fmla="*/ 52393 w 4440970"/>
              <a:gd name="connsiteY0" fmla="*/ 6943 h 4973039"/>
              <a:gd name="connsiteX1" fmla="*/ 4244325 w 4440970"/>
              <a:gd name="connsiteY1" fmla="*/ 16775 h 4973039"/>
              <a:gd name="connsiteX2" fmla="*/ 4440970 w 4440970"/>
              <a:gd name="connsiteY2" fmla="*/ 4973039 h 4973039"/>
              <a:gd name="connsiteX3" fmla="*/ 32729 w 4440970"/>
              <a:gd name="connsiteY3" fmla="*/ 4914045 h 4973039"/>
              <a:gd name="connsiteX4" fmla="*/ 52393 w 4440970"/>
              <a:gd name="connsiteY4" fmla="*/ 6943 h 4973039"/>
              <a:gd name="connsiteX0" fmla="*/ 52393 w 4421306"/>
              <a:gd name="connsiteY0" fmla="*/ 7995 h 4915097"/>
              <a:gd name="connsiteX1" fmla="*/ 4244325 w 4421306"/>
              <a:gd name="connsiteY1" fmla="*/ 17827 h 4915097"/>
              <a:gd name="connsiteX2" fmla="*/ 4421306 w 4421306"/>
              <a:gd name="connsiteY2" fmla="*/ 4679123 h 4915097"/>
              <a:gd name="connsiteX3" fmla="*/ 32729 w 4421306"/>
              <a:gd name="connsiteY3" fmla="*/ 4915097 h 4915097"/>
              <a:gd name="connsiteX4" fmla="*/ 52393 w 4421306"/>
              <a:gd name="connsiteY4" fmla="*/ 7995 h 4915097"/>
              <a:gd name="connsiteX0" fmla="*/ 52393 w 4436619"/>
              <a:gd name="connsiteY0" fmla="*/ 7995 h 4981537"/>
              <a:gd name="connsiteX1" fmla="*/ 4244325 w 4436619"/>
              <a:gd name="connsiteY1" fmla="*/ 17827 h 4981537"/>
              <a:gd name="connsiteX2" fmla="*/ 4421306 w 4436619"/>
              <a:gd name="connsiteY2" fmla="*/ 4679123 h 4981537"/>
              <a:gd name="connsiteX3" fmla="*/ 32729 w 4436619"/>
              <a:gd name="connsiteY3" fmla="*/ 4915097 h 4981537"/>
              <a:gd name="connsiteX4" fmla="*/ 52393 w 4436619"/>
              <a:gd name="connsiteY4" fmla="*/ 7995 h 4981537"/>
              <a:gd name="connsiteX0" fmla="*/ 52393 w 4358106"/>
              <a:gd name="connsiteY0" fmla="*/ 8978 h 4916094"/>
              <a:gd name="connsiteX1" fmla="*/ 4244325 w 4358106"/>
              <a:gd name="connsiteY1" fmla="*/ 18810 h 4916094"/>
              <a:gd name="connsiteX2" fmla="*/ 4028015 w 4358106"/>
              <a:gd name="connsiteY2" fmla="*/ 4434300 h 4916094"/>
              <a:gd name="connsiteX3" fmla="*/ 32729 w 4358106"/>
              <a:gd name="connsiteY3" fmla="*/ 4916080 h 4916094"/>
              <a:gd name="connsiteX4" fmla="*/ 52393 w 4358106"/>
              <a:gd name="connsiteY4" fmla="*/ 8978 h 4916094"/>
              <a:gd name="connsiteX0" fmla="*/ 52393 w 4431411"/>
              <a:gd name="connsiteY0" fmla="*/ 11375 h 4918491"/>
              <a:gd name="connsiteX1" fmla="*/ 4244325 w 4431411"/>
              <a:gd name="connsiteY1" fmla="*/ 21207 h 4918491"/>
              <a:gd name="connsiteX2" fmla="*/ 4028015 w 4431411"/>
              <a:gd name="connsiteY2" fmla="*/ 4436697 h 4918491"/>
              <a:gd name="connsiteX3" fmla="*/ 32729 w 4431411"/>
              <a:gd name="connsiteY3" fmla="*/ 4918477 h 4918491"/>
              <a:gd name="connsiteX4" fmla="*/ 52393 w 4431411"/>
              <a:gd name="connsiteY4" fmla="*/ 11375 h 4918491"/>
              <a:gd name="connsiteX0" fmla="*/ 52393 w 4393991"/>
              <a:gd name="connsiteY0" fmla="*/ 12540 h 4919642"/>
              <a:gd name="connsiteX1" fmla="*/ 4244325 w 4393991"/>
              <a:gd name="connsiteY1" fmla="*/ 22372 h 4919642"/>
              <a:gd name="connsiteX2" fmla="*/ 3772376 w 4393991"/>
              <a:gd name="connsiteY2" fmla="*/ 4231385 h 4919642"/>
              <a:gd name="connsiteX3" fmla="*/ 32729 w 4393991"/>
              <a:gd name="connsiteY3" fmla="*/ 4919642 h 4919642"/>
              <a:gd name="connsiteX4" fmla="*/ 52393 w 4393991"/>
              <a:gd name="connsiteY4" fmla="*/ 12540 h 4919642"/>
              <a:gd name="connsiteX0" fmla="*/ 52393 w 4393991"/>
              <a:gd name="connsiteY0" fmla="*/ 12540 h 5024551"/>
              <a:gd name="connsiteX1" fmla="*/ 4244325 w 4393991"/>
              <a:gd name="connsiteY1" fmla="*/ 22372 h 5024551"/>
              <a:gd name="connsiteX2" fmla="*/ 3772376 w 4393991"/>
              <a:gd name="connsiteY2" fmla="*/ 4231385 h 5024551"/>
              <a:gd name="connsiteX3" fmla="*/ 32729 w 4393991"/>
              <a:gd name="connsiteY3" fmla="*/ 4919642 h 5024551"/>
              <a:gd name="connsiteX4" fmla="*/ 52393 w 4393991"/>
              <a:gd name="connsiteY4" fmla="*/ 12540 h 5024551"/>
              <a:gd name="connsiteX0" fmla="*/ 52393 w 4368930"/>
              <a:gd name="connsiteY0" fmla="*/ 13646 h 4961165"/>
              <a:gd name="connsiteX1" fmla="*/ 4244325 w 4368930"/>
              <a:gd name="connsiteY1" fmla="*/ 23478 h 4961165"/>
              <a:gd name="connsiteX2" fmla="*/ 3516737 w 4368930"/>
              <a:gd name="connsiteY2" fmla="*/ 4055510 h 4961165"/>
              <a:gd name="connsiteX3" fmla="*/ 32729 w 4368930"/>
              <a:gd name="connsiteY3" fmla="*/ 4920748 h 4961165"/>
              <a:gd name="connsiteX4" fmla="*/ 52393 w 4368930"/>
              <a:gd name="connsiteY4" fmla="*/ 13646 h 4961165"/>
              <a:gd name="connsiteX0" fmla="*/ 52393 w 4492684"/>
              <a:gd name="connsiteY0" fmla="*/ 12791 h 4960310"/>
              <a:gd name="connsiteX1" fmla="*/ 4244325 w 4492684"/>
              <a:gd name="connsiteY1" fmla="*/ 22623 h 4960310"/>
              <a:gd name="connsiteX2" fmla="*/ 3516737 w 4492684"/>
              <a:gd name="connsiteY2" fmla="*/ 4054655 h 4960310"/>
              <a:gd name="connsiteX3" fmla="*/ 32729 w 4492684"/>
              <a:gd name="connsiteY3" fmla="*/ 4919893 h 4960310"/>
              <a:gd name="connsiteX4" fmla="*/ 52393 w 4492684"/>
              <a:gd name="connsiteY4" fmla="*/ 12791 h 4960310"/>
              <a:gd name="connsiteX0" fmla="*/ 52393 w 4505824"/>
              <a:gd name="connsiteY0" fmla="*/ 12038 h 5003517"/>
              <a:gd name="connsiteX1" fmla="*/ 4244325 w 4505824"/>
              <a:gd name="connsiteY1" fmla="*/ 21870 h 5003517"/>
              <a:gd name="connsiteX2" fmla="*/ 3565898 w 4505824"/>
              <a:gd name="connsiteY2" fmla="*/ 4181721 h 5003517"/>
              <a:gd name="connsiteX3" fmla="*/ 32729 w 4505824"/>
              <a:gd name="connsiteY3" fmla="*/ 4919140 h 5003517"/>
              <a:gd name="connsiteX4" fmla="*/ 52393 w 4505824"/>
              <a:gd name="connsiteY4" fmla="*/ 12038 h 5003517"/>
              <a:gd name="connsiteX0" fmla="*/ 52393 w 4601871"/>
              <a:gd name="connsiteY0" fmla="*/ 0 h 4991479"/>
              <a:gd name="connsiteX1" fmla="*/ 4244325 w 4601871"/>
              <a:gd name="connsiteY1" fmla="*/ 9832 h 4991479"/>
              <a:gd name="connsiteX2" fmla="*/ 3565898 w 4601871"/>
              <a:gd name="connsiteY2" fmla="*/ 4169683 h 4991479"/>
              <a:gd name="connsiteX3" fmla="*/ 32729 w 4601871"/>
              <a:gd name="connsiteY3" fmla="*/ 4907102 h 4991479"/>
              <a:gd name="connsiteX4" fmla="*/ 52393 w 4601871"/>
              <a:gd name="connsiteY4" fmla="*/ 0 h 4991479"/>
              <a:gd name="connsiteX0" fmla="*/ 52393 w 3975770"/>
              <a:gd name="connsiteY0" fmla="*/ 0 h 4991479"/>
              <a:gd name="connsiteX1" fmla="*/ 2867809 w 3975770"/>
              <a:gd name="connsiteY1" fmla="*/ 235974 h 4991479"/>
              <a:gd name="connsiteX2" fmla="*/ 3565898 w 3975770"/>
              <a:gd name="connsiteY2" fmla="*/ 4169683 h 4991479"/>
              <a:gd name="connsiteX3" fmla="*/ 32729 w 3975770"/>
              <a:gd name="connsiteY3" fmla="*/ 4907102 h 4991479"/>
              <a:gd name="connsiteX4" fmla="*/ 52393 w 3975770"/>
              <a:gd name="connsiteY4" fmla="*/ 0 h 4991479"/>
              <a:gd name="connsiteX0" fmla="*/ 52393 w 4372772"/>
              <a:gd name="connsiteY0" fmla="*/ 0 h 4991479"/>
              <a:gd name="connsiteX1" fmla="*/ 2867809 w 4372772"/>
              <a:gd name="connsiteY1" fmla="*/ 235974 h 4991479"/>
              <a:gd name="connsiteX2" fmla="*/ 3565898 w 4372772"/>
              <a:gd name="connsiteY2" fmla="*/ 4169683 h 4991479"/>
              <a:gd name="connsiteX3" fmla="*/ 32729 w 4372772"/>
              <a:gd name="connsiteY3" fmla="*/ 4907102 h 4991479"/>
              <a:gd name="connsiteX4" fmla="*/ 52393 w 4372772"/>
              <a:gd name="connsiteY4" fmla="*/ 0 h 4991479"/>
              <a:gd name="connsiteX0" fmla="*/ 52393 w 4429911"/>
              <a:gd name="connsiteY0" fmla="*/ 0 h 4991479"/>
              <a:gd name="connsiteX1" fmla="*/ 2985796 w 4429911"/>
              <a:gd name="connsiteY1" fmla="*/ 216309 h 4991479"/>
              <a:gd name="connsiteX2" fmla="*/ 3565898 w 4429911"/>
              <a:gd name="connsiteY2" fmla="*/ 4169683 h 4991479"/>
              <a:gd name="connsiteX3" fmla="*/ 32729 w 4429911"/>
              <a:gd name="connsiteY3" fmla="*/ 4907102 h 4991479"/>
              <a:gd name="connsiteX4" fmla="*/ 52393 w 4429911"/>
              <a:gd name="connsiteY4" fmla="*/ 0 h 4991479"/>
              <a:gd name="connsiteX0" fmla="*/ 52393 w 4470749"/>
              <a:gd name="connsiteY0" fmla="*/ 0 h 4991479"/>
              <a:gd name="connsiteX1" fmla="*/ 2985796 w 4470749"/>
              <a:gd name="connsiteY1" fmla="*/ 216309 h 4991479"/>
              <a:gd name="connsiteX2" fmla="*/ 3565898 w 4470749"/>
              <a:gd name="connsiteY2" fmla="*/ 4169683 h 4991479"/>
              <a:gd name="connsiteX3" fmla="*/ 32729 w 4470749"/>
              <a:gd name="connsiteY3" fmla="*/ 4907102 h 4991479"/>
              <a:gd name="connsiteX4" fmla="*/ 52393 w 4470749"/>
              <a:gd name="connsiteY4" fmla="*/ 0 h 4991479"/>
              <a:gd name="connsiteX0" fmla="*/ 52393 w 4470749"/>
              <a:gd name="connsiteY0" fmla="*/ 0 h 4991479"/>
              <a:gd name="connsiteX1" fmla="*/ 2985796 w 4470749"/>
              <a:gd name="connsiteY1" fmla="*/ 216309 h 4991479"/>
              <a:gd name="connsiteX2" fmla="*/ 3565898 w 4470749"/>
              <a:gd name="connsiteY2" fmla="*/ 4169683 h 4991479"/>
              <a:gd name="connsiteX3" fmla="*/ 32729 w 4470749"/>
              <a:gd name="connsiteY3" fmla="*/ 4907102 h 4991479"/>
              <a:gd name="connsiteX4" fmla="*/ 52393 w 4470749"/>
              <a:gd name="connsiteY4" fmla="*/ 0 h 4991479"/>
              <a:gd name="connsiteX0" fmla="*/ 52393 w 4467123"/>
              <a:gd name="connsiteY0" fmla="*/ 0 h 4991479"/>
              <a:gd name="connsiteX1" fmla="*/ 2985796 w 4467123"/>
              <a:gd name="connsiteY1" fmla="*/ 216309 h 4991479"/>
              <a:gd name="connsiteX2" fmla="*/ 3565898 w 4467123"/>
              <a:gd name="connsiteY2" fmla="*/ 4169683 h 4991479"/>
              <a:gd name="connsiteX3" fmla="*/ 32729 w 4467123"/>
              <a:gd name="connsiteY3" fmla="*/ 4907102 h 4991479"/>
              <a:gd name="connsiteX4" fmla="*/ 52393 w 4467123"/>
              <a:gd name="connsiteY4" fmla="*/ 0 h 4991479"/>
              <a:gd name="connsiteX0" fmla="*/ 52393 w 4506179"/>
              <a:gd name="connsiteY0" fmla="*/ 0 h 4995436"/>
              <a:gd name="connsiteX1" fmla="*/ 2985796 w 4506179"/>
              <a:gd name="connsiteY1" fmla="*/ 216309 h 4995436"/>
              <a:gd name="connsiteX2" fmla="*/ 3644556 w 4506179"/>
              <a:gd name="connsiteY2" fmla="*/ 4179516 h 4995436"/>
              <a:gd name="connsiteX3" fmla="*/ 32729 w 4506179"/>
              <a:gd name="connsiteY3" fmla="*/ 4907102 h 4995436"/>
              <a:gd name="connsiteX4" fmla="*/ 52393 w 4506179"/>
              <a:gd name="connsiteY4" fmla="*/ 0 h 4995436"/>
              <a:gd name="connsiteX0" fmla="*/ 24671 w 4478457"/>
              <a:gd name="connsiteY0" fmla="*/ 0 h 4995436"/>
              <a:gd name="connsiteX1" fmla="*/ 2958074 w 4478457"/>
              <a:gd name="connsiteY1" fmla="*/ 216309 h 4995436"/>
              <a:gd name="connsiteX2" fmla="*/ 3616834 w 4478457"/>
              <a:gd name="connsiteY2" fmla="*/ 4179516 h 4995436"/>
              <a:gd name="connsiteX3" fmla="*/ 5007 w 4478457"/>
              <a:gd name="connsiteY3" fmla="*/ 4907102 h 4995436"/>
              <a:gd name="connsiteX4" fmla="*/ 24671 w 4478457"/>
              <a:gd name="connsiteY4" fmla="*/ 0 h 4995436"/>
              <a:gd name="connsiteX0" fmla="*/ 19256 w 4493362"/>
              <a:gd name="connsiteY0" fmla="*/ 0 h 4995436"/>
              <a:gd name="connsiteX1" fmla="*/ 2972979 w 4493362"/>
              <a:gd name="connsiteY1" fmla="*/ 216309 h 4995436"/>
              <a:gd name="connsiteX2" fmla="*/ 3631739 w 4493362"/>
              <a:gd name="connsiteY2" fmla="*/ 4179516 h 4995436"/>
              <a:gd name="connsiteX3" fmla="*/ 19912 w 4493362"/>
              <a:gd name="connsiteY3" fmla="*/ 4907102 h 4995436"/>
              <a:gd name="connsiteX4" fmla="*/ 19256 w 4493362"/>
              <a:gd name="connsiteY4" fmla="*/ 0 h 4995436"/>
              <a:gd name="connsiteX0" fmla="*/ 0 w 4474106"/>
              <a:gd name="connsiteY0" fmla="*/ 0 h 4995436"/>
              <a:gd name="connsiteX1" fmla="*/ 2953723 w 4474106"/>
              <a:gd name="connsiteY1" fmla="*/ 216309 h 4995436"/>
              <a:gd name="connsiteX2" fmla="*/ 3612483 w 4474106"/>
              <a:gd name="connsiteY2" fmla="*/ 4179516 h 4995436"/>
              <a:gd name="connsiteX3" fmla="*/ 656 w 4474106"/>
              <a:gd name="connsiteY3" fmla="*/ 4907102 h 4995436"/>
              <a:gd name="connsiteX4" fmla="*/ 0 w 4474106"/>
              <a:gd name="connsiteY4" fmla="*/ 0 h 4995436"/>
              <a:gd name="connsiteX0" fmla="*/ 13095 w 4487201"/>
              <a:gd name="connsiteY0" fmla="*/ 0 h 4995436"/>
              <a:gd name="connsiteX1" fmla="*/ 2966818 w 4487201"/>
              <a:gd name="connsiteY1" fmla="*/ 216309 h 4995436"/>
              <a:gd name="connsiteX2" fmla="*/ 3625578 w 4487201"/>
              <a:gd name="connsiteY2" fmla="*/ 4179516 h 4995436"/>
              <a:gd name="connsiteX3" fmla="*/ 0 w 4487201"/>
              <a:gd name="connsiteY3" fmla="*/ 4907102 h 4995436"/>
              <a:gd name="connsiteX4" fmla="*/ 13095 w 4487201"/>
              <a:gd name="connsiteY4" fmla="*/ 0 h 4995436"/>
              <a:gd name="connsiteX0" fmla="*/ 13095 w 4487201"/>
              <a:gd name="connsiteY0" fmla="*/ 0 h 4995436"/>
              <a:gd name="connsiteX1" fmla="*/ 2966818 w 4487201"/>
              <a:gd name="connsiteY1" fmla="*/ 216309 h 4995436"/>
              <a:gd name="connsiteX2" fmla="*/ 3625578 w 4487201"/>
              <a:gd name="connsiteY2" fmla="*/ 4179516 h 4995436"/>
              <a:gd name="connsiteX3" fmla="*/ 0 w 4487201"/>
              <a:gd name="connsiteY3" fmla="*/ 4907102 h 4995436"/>
              <a:gd name="connsiteX4" fmla="*/ 13095 w 4487201"/>
              <a:gd name="connsiteY4" fmla="*/ 0 h 4995436"/>
              <a:gd name="connsiteX0" fmla="*/ 13095 w 4487201"/>
              <a:gd name="connsiteY0" fmla="*/ 0 h 4995436"/>
              <a:gd name="connsiteX1" fmla="*/ 2966818 w 4487201"/>
              <a:gd name="connsiteY1" fmla="*/ 216309 h 4995436"/>
              <a:gd name="connsiteX2" fmla="*/ 3625578 w 4487201"/>
              <a:gd name="connsiteY2" fmla="*/ 4179516 h 4995436"/>
              <a:gd name="connsiteX3" fmla="*/ 0 w 4487201"/>
              <a:gd name="connsiteY3" fmla="*/ 4907102 h 4995436"/>
              <a:gd name="connsiteX4" fmla="*/ 13095 w 4487201"/>
              <a:gd name="connsiteY4" fmla="*/ 0 h 4995436"/>
              <a:gd name="connsiteX0" fmla="*/ 2935 w 4487201"/>
              <a:gd name="connsiteY0" fmla="*/ 0 h 6295916"/>
              <a:gd name="connsiteX1" fmla="*/ 2966818 w 4487201"/>
              <a:gd name="connsiteY1" fmla="*/ 1516789 h 6295916"/>
              <a:gd name="connsiteX2" fmla="*/ 3625578 w 4487201"/>
              <a:gd name="connsiteY2" fmla="*/ 5479996 h 6295916"/>
              <a:gd name="connsiteX3" fmla="*/ 0 w 4487201"/>
              <a:gd name="connsiteY3" fmla="*/ 6207582 h 6295916"/>
              <a:gd name="connsiteX4" fmla="*/ 2935 w 4487201"/>
              <a:gd name="connsiteY4" fmla="*/ 0 h 6295916"/>
              <a:gd name="connsiteX0" fmla="*/ 2935 w 4282792"/>
              <a:gd name="connsiteY0" fmla="*/ 23522 h 6319438"/>
              <a:gd name="connsiteX1" fmla="*/ 2499458 w 4282792"/>
              <a:gd name="connsiteY1" fmla="*/ 26471 h 6319438"/>
              <a:gd name="connsiteX2" fmla="*/ 3625578 w 4282792"/>
              <a:gd name="connsiteY2" fmla="*/ 5503518 h 6319438"/>
              <a:gd name="connsiteX3" fmla="*/ 0 w 4282792"/>
              <a:gd name="connsiteY3" fmla="*/ 6231104 h 6319438"/>
              <a:gd name="connsiteX4" fmla="*/ 2935 w 4282792"/>
              <a:gd name="connsiteY4" fmla="*/ 23522 h 6319438"/>
              <a:gd name="connsiteX0" fmla="*/ 2935 w 4282792"/>
              <a:gd name="connsiteY0" fmla="*/ 23522 h 6319438"/>
              <a:gd name="connsiteX1" fmla="*/ 2499458 w 4282792"/>
              <a:gd name="connsiteY1" fmla="*/ 26471 h 6319438"/>
              <a:gd name="connsiteX2" fmla="*/ 3625578 w 4282792"/>
              <a:gd name="connsiteY2" fmla="*/ 5503518 h 6319438"/>
              <a:gd name="connsiteX3" fmla="*/ 0 w 4282792"/>
              <a:gd name="connsiteY3" fmla="*/ 6231104 h 6319438"/>
              <a:gd name="connsiteX4" fmla="*/ 2935 w 4282792"/>
              <a:gd name="connsiteY4" fmla="*/ 23522 h 6319438"/>
              <a:gd name="connsiteX0" fmla="*/ 2935 w 4282792"/>
              <a:gd name="connsiteY0" fmla="*/ 23522 h 6319438"/>
              <a:gd name="connsiteX1" fmla="*/ 2499458 w 4282792"/>
              <a:gd name="connsiteY1" fmla="*/ 26471 h 6319438"/>
              <a:gd name="connsiteX2" fmla="*/ 3625578 w 4282792"/>
              <a:gd name="connsiteY2" fmla="*/ 5503518 h 6319438"/>
              <a:gd name="connsiteX3" fmla="*/ 0 w 4282792"/>
              <a:gd name="connsiteY3" fmla="*/ 6231104 h 6319438"/>
              <a:gd name="connsiteX4" fmla="*/ 2935 w 4282792"/>
              <a:gd name="connsiteY4" fmla="*/ 23522 h 6319438"/>
              <a:gd name="connsiteX0" fmla="*/ 2935 w 4278943"/>
              <a:gd name="connsiteY0" fmla="*/ 13416 h 6309332"/>
              <a:gd name="connsiteX1" fmla="*/ 2489298 w 4278943"/>
              <a:gd name="connsiteY1" fmla="*/ 26525 h 6309332"/>
              <a:gd name="connsiteX2" fmla="*/ 3625578 w 4278943"/>
              <a:gd name="connsiteY2" fmla="*/ 5493412 h 6309332"/>
              <a:gd name="connsiteX3" fmla="*/ 0 w 4278943"/>
              <a:gd name="connsiteY3" fmla="*/ 6220998 h 6309332"/>
              <a:gd name="connsiteX4" fmla="*/ 2935 w 4278943"/>
              <a:gd name="connsiteY4" fmla="*/ 13416 h 6309332"/>
              <a:gd name="connsiteX0" fmla="*/ 2935 w 3872101"/>
              <a:gd name="connsiteY0" fmla="*/ 400 h 6296316"/>
              <a:gd name="connsiteX1" fmla="*/ 2489298 w 3872101"/>
              <a:gd name="connsiteY1" fmla="*/ 13509 h 6296316"/>
              <a:gd name="connsiteX2" fmla="*/ 3625578 w 3872101"/>
              <a:gd name="connsiteY2" fmla="*/ 5480396 h 6296316"/>
              <a:gd name="connsiteX3" fmla="*/ 0 w 3872101"/>
              <a:gd name="connsiteY3" fmla="*/ 6207982 h 6296316"/>
              <a:gd name="connsiteX4" fmla="*/ 2935 w 3872101"/>
              <a:gd name="connsiteY4" fmla="*/ 400 h 6296316"/>
              <a:gd name="connsiteX0" fmla="*/ 2935 w 4360989"/>
              <a:gd name="connsiteY0" fmla="*/ 400 h 6207982"/>
              <a:gd name="connsiteX1" fmla="*/ 2489298 w 4360989"/>
              <a:gd name="connsiteY1" fmla="*/ 13509 h 6207982"/>
              <a:gd name="connsiteX2" fmla="*/ 4153898 w 4360989"/>
              <a:gd name="connsiteY2" fmla="*/ 4626956 h 6207982"/>
              <a:gd name="connsiteX3" fmla="*/ 0 w 4360989"/>
              <a:gd name="connsiteY3" fmla="*/ 6207982 h 6207982"/>
              <a:gd name="connsiteX4" fmla="*/ 2935 w 4360989"/>
              <a:gd name="connsiteY4" fmla="*/ 400 h 6207982"/>
              <a:gd name="connsiteX0" fmla="*/ 2935 w 4447696"/>
              <a:gd name="connsiteY0" fmla="*/ 7297 h 6214879"/>
              <a:gd name="connsiteX1" fmla="*/ 3464658 w 4447696"/>
              <a:gd name="connsiteY1" fmla="*/ 10246 h 6214879"/>
              <a:gd name="connsiteX2" fmla="*/ 4153898 w 4447696"/>
              <a:gd name="connsiteY2" fmla="*/ 4633853 h 6214879"/>
              <a:gd name="connsiteX3" fmla="*/ 0 w 4447696"/>
              <a:gd name="connsiteY3" fmla="*/ 6214879 h 6214879"/>
              <a:gd name="connsiteX4" fmla="*/ 2935 w 4447696"/>
              <a:gd name="connsiteY4" fmla="*/ 7297 h 6214879"/>
              <a:gd name="connsiteX0" fmla="*/ 2935 w 4447696"/>
              <a:gd name="connsiteY0" fmla="*/ 7297 h 6915919"/>
              <a:gd name="connsiteX1" fmla="*/ 3464658 w 4447696"/>
              <a:gd name="connsiteY1" fmla="*/ 10246 h 6915919"/>
              <a:gd name="connsiteX2" fmla="*/ 4153898 w 4447696"/>
              <a:gd name="connsiteY2" fmla="*/ 4633853 h 6915919"/>
              <a:gd name="connsiteX3" fmla="*/ 0 w 4447696"/>
              <a:gd name="connsiteY3" fmla="*/ 6915919 h 6915919"/>
              <a:gd name="connsiteX4" fmla="*/ 2935 w 4447696"/>
              <a:gd name="connsiteY4" fmla="*/ 7297 h 6915919"/>
              <a:gd name="connsiteX0" fmla="*/ 2935 w 4447696"/>
              <a:gd name="connsiteY0" fmla="*/ 7297 h 7214145"/>
              <a:gd name="connsiteX1" fmla="*/ 3464658 w 4447696"/>
              <a:gd name="connsiteY1" fmla="*/ 10246 h 7214145"/>
              <a:gd name="connsiteX2" fmla="*/ 4153898 w 4447696"/>
              <a:gd name="connsiteY2" fmla="*/ 4633853 h 7214145"/>
              <a:gd name="connsiteX3" fmla="*/ 2363405 w 4447696"/>
              <a:gd name="connsiteY3" fmla="*/ 5801360 h 7214145"/>
              <a:gd name="connsiteX4" fmla="*/ 0 w 4447696"/>
              <a:gd name="connsiteY4" fmla="*/ 6915919 h 7214145"/>
              <a:gd name="connsiteX5" fmla="*/ 2935 w 4447696"/>
              <a:gd name="connsiteY5" fmla="*/ 7297 h 7214145"/>
              <a:gd name="connsiteX0" fmla="*/ 2935 w 4421104"/>
              <a:gd name="connsiteY0" fmla="*/ 7297 h 7214145"/>
              <a:gd name="connsiteX1" fmla="*/ 3464658 w 4421104"/>
              <a:gd name="connsiteY1" fmla="*/ 10246 h 7214145"/>
              <a:gd name="connsiteX2" fmla="*/ 4123418 w 4421104"/>
              <a:gd name="connsiteY2" fmla="*/ 2987933 h 7214145"/>
              <a:gd name="connsiteX3" fmla="*/ 2363405 w 4421104"/>
              <a:gd name="connsiteY3" fmla="*/ 5801360 h 7214145"/>
              <a:gd name="connsiteX4" fmla="*/ 0 w 4421104"/>
              <a:gd name="connsiteY4" fmla="*/ 6915919 h 7214145"/>
              <a:gd name="connsiteX5" fmla="*/ 2935 w 4421104"/>
              <a:gd name="connsiteY5" fmla="*/ 7297 h 7214145"/>
              <a:gd name="connsiteX0" fmla="*/ 2935 w 4141559"/>
              <a:gd name="connsiteY0" fmla="*/ 7297 h 7214145"/>
              <a:gd name="connsiteX1" fmla="*/ 3464658 w 4141559"/>
              <a:gd name="connsiteY1" fmla="*/ 10246 h 7214145"/>
              <a:gd name="connsiteX2" fmla="*/ 4123418 w 4141559"/>
              <a:gd name="connsiteY2" fmla="*/ 2987933 h 7214145"/>
              <a:gd name="connsiteX3" fmla="*/ 2363405 w 4141559"/>
              <a:gd name="connsiteY3" fmla="*/ 5801360 h 7214145"/>
              <a:gd name="connsiteX4" fmla="*/ 0 w 4141559"/>
              <a:gd name="connsiteY4" fmla="*/ 6915919 h 7214145"/>
              <a:gd name="connsiteX5" fmla="*/ 2935 w 4141559"/>
              <a:gd name="connsiteY5" fmla="*/ 7297 h 7214145"/>
              <a:gd name="connsiteX0" fmla="*/ 2935 w 4321494"/>
              <a:gd name="connsiteY0" fmla="*/ 7297 h 7214145"/>
              <a:gd name="connsiteX1" fmla="*/ 3464658 w 4321494"/>
              <a:gd name="connsiteY1" fmla="*/ 10246 h 7214145"/>
              <a:gd name="connsiteX2" fmla="*/ 4306298 w 4321494"/>
              <a:gd name="connsiteY2" fmla="*/ 2581533 h 7214145"/>
              <a:gd name="connsiteX3" fmla="*/ 2363405 w 4321494"/>
              <a:gd name="connsiteY3" fmla="*/ 5801360 h 7214145"/>
              <a:gd name="connsiteX4" fmla="*/ 0 w 4321494"/>
              <a:gd name="connsiteY4" fmla="*/ 6915919 h 7214145"/>
              <a:gd name="connsiteX5" fmla="*/ 2935 w 4321494"/>
              <a:gd name="connsiteY5" fmla="*/ 7297 h 7214145"/>
              <a:gd name="connsiteX0" fmla="*/ 2935 w 4321494"/>
              <a:gd name="connsiteY0" fmla="*/ 7297 h 7249770"/>
              <a:gd name="connsiteX1" fmla="*/ 3464658 w 4321494"/>
              <a:gd name="connsiteY1" fmla="*/ 10246 h 7249770"/>
              <a:gd name="connsiteX2" fmla="*/ 4306298 w 4321494"/>
              <a:gd name="connsiteY2" fmla="*/ 2581533 h 7249770"/>
              <a:gd name="connsiteX3" fmla="*/ 3481005 w 4321494"/>
              <a:gd name="connsiteY3" fmla="*/ 6065520 h 7249770"/>
              <a:gd name="connsiteX4" fmla="*/ 0 w 4321494"/>
              <a:gd name="connsiteY4" fmla="*/ 6915919 h 7249770"/>
              <a:gd name="connsiteX5" fmla="*/ 2935 w 4321494"/>
              <a:gd name="connsiteY5" fmla="*/ 7297 h 7249770"/>
              <a:gd name="connsiteX0" fmla="*/ 2935 w 4321494"/>
              <a:gd name="connsiteY0" fmla="*/ 7297 h 7249770"/>
              <a:gd name="connsiteX1" fmla="*/ 3464658 w 4321494"/>
              <a:gd name="connsiteY1" fmla="*/ 10246 h 7249770"/>
              <a:gd name="connsiteX2" fmla="*/ 4306298 w 4321494"/>
              <a:gd name="connsiteY2" fmla="*/ 2581533 h 7249770"/>
              <a:gd name="connsiteX3" fmla="*/ 3481005 w 4321494"/>
              <a:gd name="connsiteY3" fmla="*/ 6065520 h 7249770"/>
              <a:gd name="connsiteX4" fmla="*/ 0 w 4321494"/>
              <a:gd name="connsiteY4" fmla="*/ 6915919 h 7249770"/>
              <a:gd name="connsiteX5" fmla="*/ 2935 w 4321494"/>
              <a:gd name="connsiteY5" fmla="*/ 7297 h 7249770"/>
              <a:gd name="connsiteX0" fmla="*/ 2935 w 4321494"/>
              <a:gd name="connsiteY0" fmla="*/ 7297 h 7337849"/>
              <a:gd name="connsiteX1" fmla="*/ 3464658 w 4321494"/>
              <a:gd name="connsiteY1" fmla="*/ 10246 h 7337849"/>
              <a:gd name="connsiteX2" fmla="*/ 4306298 w 4321494"/>
              <a:gd name="connsiteY2" fmla="*/ 2581533 h 7337849"/>
              <a:gd name="connsiteX3" fmla="*/ 3481005 w 4321494"/>
              <a:gd name="connsiteY3" fmla="*/ 6065520 h 7337849"/>
              <a:gd name="connsiteX4" fmla="*/ 0 w 4321494"/>
              <a:gd name="connsiteY4" fmla="*/ 6915919 h 7337849"/>
              <a:gd name="connsiteX5" fmla="*/ 2935 w 4321494"/>
              <a:gd name="connsiteY5" fmla="*/ 7297 h 7337849"/>
              <a:gd name="connsiteX0" fmla="*/ 2935 w 4321494"/>
              <a:gd name="connsiteY0" fmla="*/ 7297 h 7337849"/>
              <a:gd name="connsiteX1" fmla="*/ 3464658 w 4321494"/>
              <a:gd name="connsiteY1" fmla="*/ 10246 h 7337849"/>
              <a:gd name="connsiteX2" fmla="*/ 4306298 w 4321494"/>
              <a:gd name="connsiteY2" fmla="*/ 2581533 h 7337849"/>
              <a:gd name="connsiteX3" fmla="*/ 3694365 w 4321494"/>
              <a:gd name="connsiteY3" fmla="*/ 4744719 h 7337849"/>
              <a:gd name="connsiteX4" fmla="*/ 3481005 w 4321494"/>
              <a:gd name="connsiteY4" fmla="*/ 6065520 h 7337849"/>
              <a:gd name="connsiteX5" fmla="*/ 0 w 4321494"/>
              <a:gd name="connsiteY5" fmla="*/ 6915919 h 7337849"/>
              <a:gd name="connsiteX6" fmla="*/ 2935 w 4321494"/>
              <a:gd name="connsiteY6" fmla="*/ 7297 h 7337849"/>
              <a:gd name="connsiteX0" fmla="*/ 2935 w 4321494"/>
              <a:gd name="connsiteY0" fmla="*/ 7297 h 7337849"/>
              <a:gd name="connsiteX1" fmla="*/ 3464658 w 4321494"/>
              <a:gd name="connsiteY1" fmla="*/ 10246 h 7337849"/>
              <a:gd name="connsiteX2" fmla="*/ 4306298 w 4321494"/>
              <a:gd name="connsiteY2" fmla="*/ 2581533 h 7337849"/>
              <a:gd name="connsiteX3" fmla="*/ 3694365 w 4321494"/>
              <a:gd name="connsiteY3" fmla="*/ 4744719 h 7337849"/>
              <a:gd name="connsiteX4" fmla="*/ 3481005 w 4321494"/>
              <a:gd name="connsiteY4" fmla="*/ 6065520 h 7337849"/>
              <a:gd name="connsiteX5" fmla="*/ 0 w 4321494"/>
              <a:gd name="connsiteY5" fmla="*/ 6915919 h 7337849"/>
              <a:gd name="connsiteX6" fmla="*/ 2935 w 4321494"/>
              <a:gd name="connsiteY6" fmla="*/ 7297 h 7337849"/>
              <a:gd name="connsiteX0" fmla="*/ 2935 w 4321494"/>
              <a:gd name="connsiteY0" fmla="*/ 7297 h 7337849"/>
              <a:gd name="connsiteX1" fmla="*/ 3464658 w 4321494"/>
              <a:gd name="connsiteY1" fmla="*/ 10246 h 7337849"/>
              <a:gd name="connsiteX2" fmla="*/ 4306298 w 4321494"/>
              <a:gd name="connsiteY2" fmla="*/ 2581533 h 7337849"/>
              <a:gd name="connsiteX3" fmla="*/ 3694365 w 4321494"/>
              <a:gd name="connsiteY3" fmla="*/ 4744719 h 7337849"/>
              <a:gd name="connsiteX4" fmla="*/ 3481005 w 4321494"/>
              <a:gd name="connsiteY4" fmla="*/ 6065520 h 7337849"/>
              <a:gd name="connsiteX5" fmla="*/ 0 w 4321494"/>
              <a:gd name="connsiteY5" fmla="*/ 6915919 h 7337849"/>
              <a:gd name="connsiteX6" fmla="*/ 2935 w 4321494"/>
              <a:gd name="connsiteY6" fmla="*/ 7297 h 7337849"/>
              <a:gd name="connsiteX0" fmla="*/ 2935 w 4321494"/>
              <a:gd name="connsiteY0" fmla="*/ 7297 h 7600257"/>
              <a:gd name="connsiteX1" fmla="*/ 3464658 w 4321494"/>
              <a:gd name="connsiteY1" fmla="*/ 10246 h 7600257"/>
              <a:gd name="connsiteX2" fmla="*/ 4306298 w 4321494"/>
              <a:gd name="connsiteY2" fmla="*/ 2581533 h 7600257"/>
              <a:gd name="connsiteX3" fmla="*/ 3694365 w 4321494"/>
              <a:gd name="connsiteY3" fmla="*/ 4744719 h 7600257"/>
              <a:gd name="connsiteX4" fmla="*/ 3623245 w 4321494"/>
              <a:gd name="connsiteY4" fmla="*/ 6858000 h 7600257"/>
              <a:gd name="connsiteX5" fmla="*/ 0 w 4321494"/>
              <a:gd name="connsiteY5" fmla="*/ 6915919 h 7600257"/>
              <a:gd name="connsiteX6" fmla="*/ 2935 w 4321494"/>
              <a:gd name="connsiteY6" fmla="*/ 7297 h 7600257"/>
              <a:gd name="connsiteX0" fmla="*/ 2935 w 4321494"/>
              <a:gd name="connsiteY0" fmla="*/ 7297 h 7282859"/>
              <a:gd name="connsiteX1" fmla="*/ 3464658 w 4321494"/>
              <a:gd name="connsiteY1" fmla="*/ 10246 h 7282859"/>
              <a:gd name="connsiteX2" fmla="*/ 4306298 w 4321494"/>
              <a:gd name="connsiteY2" fmla="*/ 2581533 h 7282859"/>
              <a:gd name="connsiteX3" fmla="*/ 3694365 w 4321494"/>
              <a:gd name="connsiteY3" fmla="*/ 4744719 h 7282859"/>
              <a:gd name="connsiteX4" fmla="*/ 3623245 w 4321494"/>
              <a:gd name="connsiteY4" fmla="*/ 6858000 h 7282859"/>
              <a:gd name="connsiteX5" fmla="*/ 0 w 4321494"/>
              <a:gd name="connsiteY5" fmla="*/ 6915919 h 7282859"/>
              <a:gd name="connsiteX6" fmla="*/ 2935 w 4321494"/>
              <a:gd name="connsiteY6" fmla="*/ 7297 h 7282859"/>
              <a:gd name="connsiteX0" fmla="*/ 980 w 4319539"/>
              <a:gd name="connsiteY0" fmla="*/ 7297 h 7274489"/>
              <a:gd name="connsiteX1" fmla="*/ 3462703 w 4319539"/>
              <a:gd name="connsiteY1" fmla="*/ 10246 h 7274489"/>
              <a:gd name="connsiteX2" fmla="*/ 4304343 w 4319539"/>
              <a:gd name="connsiteY2" fmla="*/ 2581533 h 7274489"/>
              <a:gd name="connsiteX3" fmla="*/ 3692410 w 4319539"/>
              <a:gd name="connsiteY3" fmla="*/ 4744719 h 7274489"/>
              <a:gd name="connsiteX4" fmla="*/ 3621290 w 4319539"/>
              <a:gd name="connsiteY4" fmla="*/ 6858000 h 7274489"/>
              <a:gd name="connsiteX5" fmla="*/ 8205 w 4319539"/>
              <a:gd name="connsiteY5" fmla="*/ 6885439 h 7274489"/>
              <a:gd name="connsiteX6" fmla="*/ 980 w 4319539"/>
              <a:gd name="connsiteY6" fmla="*/ 7297 h 7274489"/>
              <a:gd name="connsiteX0" fmla="*/ 980 w 4319539"/>
              <a:gd name="connsiteY0" fmla="*/ 7297 h 7274489"/>
              <a:gd name="connsiteX1" fmla="*/ 3462703 w 4319539"/>
              <a:gd name="connsiteY1" fmla="*/ 10246 h 7274489"/>
              <a:gd name="connsiteX2" fmla="*/ 4304343 w 4319539"/>
              <a:gd name="connsiteY2" fmla="*/ 2581533 h 7274489"/>
              <a:gd name="connsiteX3" fmla="*/ 3692410 w 4319539"/>
              <a:gd name="connsiteY3" fmla="*/ 4744719 h 7274489"/>
              <a:gd name="connsiteX4" fmla="*/ 3621290 w 4319539"/>
              <a:gd name="connsiteY4" fmla="*/ 6858000 h 7274489"/>
              <a:gd name="connsiteX5" fmla="*/ 8205 w 4319539"/>
              <a:gd name="connsiteY5" fmla="*/ 6885439 h 7274489"/>
              <a:gd name="connsiteX6" fmla="*/ 980 w 4319539"/>
              <a:gd name="connsiteY6" fmla="*/ 7297 h 7274489"/>
              <a:gd name="connsiteX0" fmla="*/ 980 w 4319539"/>
              <a:gd name="connsiteY0" fmla="*/ 7297 h 6887817"/>
              <a:gd name="connsiteX1" fmla="*/ 3462703 w 4319539"/>
              <a:gd name="connsiteY1" fmla="*/ 10246 h 6887817"/>
              <a:gd name="connsiteX2" fmla="*/ 4304343 w 4319539"/>
              <a:gd name="connsiteY2" fmla="*/ 2581533 h 6887817"/>
              <a:gd name="connsiteX3" fmla="*/ 3692410 w 4319539"/>
              <a:gd name="connsiteY3" fmla="*/ 4744719 h 6887817"/>
              <a:gd name="connsiteX4" fmla="*/ 3621290 w 4319539"/>
              <a:gd name="connsiteY4" fmla="*/ 6858000 h 6887817"/>
              <a:gd name="connsiteX5" fmla="*/ 8205 w 4319539"/>
              <a:gd name="connsiteY5" fmla="*/ 6885439 h 6887817"/>
              <a:gd name="connsiteX6" fmla="*/ 980 w 4319539"/>
              <a:gd name="connsiteY6" fmla="*/ 7297 h 6887817"/>
              <a:gd name="connsiteX0" fmla="*/ 980 w 4319539"/>
              <a:gd name="connsiteY0" fmla="*/ 7297 h 6887817"/>
              <a:gd name="connsiteX1" fmla="*/ 3462703 w 4319539"/>
              <a:gd name="connsiteY1" fmla="*/ 10246 h 6887817"/>
              <a:gd name="connsiteX2" fmla="*/ 4304343 w 4319539"/>
              <a:gd name="connsiteY2" fmla="*/ 2581533 h 6887817"/>
              <a:gd name="connsiteX3" fmla="*/ 3692410 w 4319539"/>
              <a:gd name="connsiteY3" fmla="*/ 4744719 h 6887817"/>
              <a:gd name="connsiteX4" fmla="*/ 3621290 w 4319539"/>
              <a:gd name="connsiteY4" fmla="*/ 6858000 h 6887817"/>
              <a:gd name="connsiteX5" fmla="*/ 8205 w 4319539"/>
              <a:gd name="connsiteY5" fmla="*/ 6885439 h 6887817"/>
              <a:gd name="connsiteX6" fmla="*/ 980 w 4319539"/>
              <a:gd name="connsiteY6" fmla="*/ 7297 h 6887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19539" h="6887817">
                <a:moveTo>
                  <a:pt x="980" y="7297"/>
                </a:moveTo>
                <a:cubicBezTo>
                  <a:pt x="27019" y="13197"/>
                  <a:pt x="3459280" y="-14007"/>
                  <a:pt x="3462703" y="10246"/>
                </a:cubicBezTo>
                <a:cubicBezTo>
                  <a:pt x="3429272" y="1040607"/>
                  <a:pt x="4455434" y="851443"/>
                  <a:pt x="4304343" y="2581533"/>
                </a:cubicBezTo>
                <a:cubicBezTo>
                  <a:pt x="4303681" y="3577198"/>
                  <a:pt x="3687719" y="3910054"/>
                  <a:pt x="3692410" y="4744719"/>
                </a:cubicBezTo>
                <a:cubicBezTo>
                  <a:pt x="3686941" y="5508264"/>
                  <a:pt x="4187911" y="6093120"/>
                  <a:pt x="3621290" y="6858000"/>
                </a:cubicBezTo>
                <a:cubicBezTo>
                  <a:pt x="3640174" y="6892904"/>
                  <a:pt x="-43730" y="6889303"/>
                  <a:pt x="8205" y="6885439"/>
                </a:cubicBezTo>
                <a:cubicBezTo>
                  <a:pt x="13455" y="5749611"/>
                  <a:pt x="-4257" y="2144524"/>
                  <a:pt x="980" y="7297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64070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AD678A-EC8C-DD7E-B07C-6CF00AEE31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19DA568-A564-F8DC-651C-AEBE80F93B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969" y="170746"/>
            <a:ext cx="2848708" cy="87241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34CA7FD-A043-1A6B-6510-47DF4FE86E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38" y="215424"/>
            <a:ext cx="2995716" cy="786375"/>
          </a:xfrm>
          <a:prstGeom prst="rect">
            <a:avLst/>
          </a:prstGeom>
        </p:spPr>
      </p:pic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6C2108F9-0376-F2CE-0C1D-7A008228DC0E}"/>
              </a:ext>
            </a:extLst>
          </p:cNvPr>
          <p:cNvSpPr txBox="1">
            <a:spLocks/>
          </p:cNvSpPr>
          <p:nvPr/>
        </p:nvSpPr>
        <p:spPr>
          <a:xfrm>
            <a:off x="363578" y="178905"/>
            <a:ext cx="8416844" cy="28407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i="0" dirty="0">
                <a:latin typeface="Edu QLD Beginner" pitchFamily="2" charset="0"/>
                <a:ea typeface="Calibri" panose="020F0502020204030204" pitchFamily="34" charset="0"/>
                <a:cs typeface="Calibri" panose="020F0502020204030204" pitchFamily="34" charset="0"/>
              </a:rPr>
              <a:t>I 			  </a:t>
            </a:r>
            <a:r>
              <a:rPr lang="en-US" sz="4800" i="0" dirty="0"/>
              <a:t>________________.</a:t>
            </a:r>
            <a:endParaRPr lang="en-AU" sz="5400" i="0" dirty="0"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DF34DE0F-734B-BB6D-7274-B453839F1D21}"/>
              </a:ext>
            </a:extLst>
          </p:cNvPr>
          <p:cNvSpPr txBox="1">
            <a:spLocks/>
          </p:cNvSpPr>
          <p:nvPr/>
        </p:nvSpPr>
        <p:spPr>
          <a:xfrm>
            <a:off x="363578" y="278296"/>
            <a:ext cx="8416844" cy="28407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i="0" dirty="0">
                <a:latin typeface="Edu QLD Beginner" pitchFamily="2" charset="0"/>
                <a:ea typeface="Calibri" panose="020F0502020204030204" pitchFamily="34" charset="0"/>
                <a:cs typeface="Calibri" panose="020F0502020204030204" pitchFamily="34" charset="0"/>
              </a:rPr>
              <a:t>I 	  	  </a:t>
            </a:r>
            <a:r>
              <a:rPr lang="en-US" sz="4400" i="0" dirty="0">
                <a:latin typeface="Edu QLD Beginner" pitchFamily="2" charset="0"/>
              </a:rPr>
              <a:t>by </a:t>
            </a:r>
            <a:r>
              <a:rPr lang="en-US" sz="4400" i="0" dirty="0"/>
              <a:t>__________________</a:t>
            </a:r>
            <a:r>
              <a:rPr lang="en-US" sz="4400" i="0" dirty="0">
                <a:latin typeface="Edu QLD Beginner" pitchFamily="2" charset="0"/>
              </a:rPr>
              <a:t>.</a:t>
            </a:r>
          </a:p>
          <a:p>
            <a:endParaRPr lang="en-US" sz="4400" i="0" dirty="0">
              <a:latin typeface="Edu QLD Beginner" pitchFamily="2" charset="0"/>
            </a:endParaRPr>
          </a:p>
          <a:p>
            <a:endParaRPr lang="en-AU" sz="4800" i="0" dirty="0">
              <a:latin typeface="Edu QLD Beginner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0240186D-A0FE-26DB-0723-FCABD0D8971A}"/>
              </a:ext>
            </a:extLst>
          </p:cNvPr>
          <p:cNvSpPr txBox="1">
            <a:spLocks/>
          </p:cNvSpPr>
          <p:nvPr/>
        </p:nvSpPr>
        <p:spPr>
          <a:xfrm>
            <a:off x="383456" y="278296"/>
            <a:ext cx="8416844" cy="28407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i="0" dirty="0">
                <a:latin typeface="Edu QLD Beginner" pitchFamily="2" charset="0"/>
                <a:ea typeface="Calibri" panose="020F0502020204030204" pitchFamily="34" charset="0"/>
                <a:cs typeface="Calibri" panose="020F0502020204030204" pitchFamily="34" charset="0"/>
              </a:rPr>
              <a:t>I 			    </a:t>
            </a:r>
            <a:r>
              <a:rPr lang="en-US" sz="4400" i="0" dirty="0">
                <a:latin typeface="+mn-lt"/>
              </a:rPr>
              <a:t>________________.</a:t>
            </a:r>
            <a:endParaRPr lang="en-AU" sz="4800" i="0" dirty="0">
              <a:latin typeface="+mn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9ECC7EB-3B32-EE25-4560-981AE67F16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1308" y="162346"/>
            <a:ext cx="2848708" cy="82197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5EC141D-D035-A612-C39D-F87AD5CB75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13283" y="177653"/>
            <a:ext cx="5317435" cy="994482"/>
          </a:xfrm>
          <a:prstGeom prst="rect">
            <a:avLst/>
          </a:prstGeom>
        </p:spPr>
      </p:pic>
      <p:pic>
        <p:nvPicPr>
          <p:cNvPr id="8" name="Picture Placeholder 1">
            <a:extLst>
              <a:ext uri="{FF2B5EF4-FFF2-40B4-BE49-F238E27FC236}">
                <a16:creationId xmlns:a16="http://schemas.microsoft.com/office/drawing/2014/main" id="{88BFDFE9-90D5-258E-4F12-E3B4EAEEE74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2" r="4802"/>
          <a:stretch/>
        </p:blipFill>
        <p:spPr>
          <a:xfrm rot="16200000">
            <a:off x="1813009" y="-538390"/>
            <a:ext cx="5583381" cy="9264816"/>
          </a:xfrm>
          <a:custGeom>
            <a:avLst/>
            <a:gdLst>
              <a:gd name="connsiteX0" fmla="*/ 0 w 3788809"/>
              <a:gd name="connsiteY0" fmla="*/ 0 h 4661296"/>
              <a:gd name="connsiteX1" fmla="*/ 3788809 w 3788809"/>
              <a:gd name="connsiteY1" fmla="*/ 0 h 4661296"/>
              <a:gd name="connsiteX2" fmla="*/ 3788809 w 3788809"/>
              <a:gd name="connsiteY2" fmla="*/ 4661296 h 4661296"/>
              <a:gd name="connsiteX3" fmla="*/ 0 w 3788809"/>
              <a:gd name="connsiteY3" fmla="*/ 4661296 h 4661296"/>
              <a:gd name="connsiteX4" fmla="*/ 0 w 3788809"/>
              <a:gd name="connsiteY4" fmla="*/ 0 h 4661296"/>
              <a:gd name="connsiteX0" fmla="*/ 0 w 3788809"/>
              <a:gd name="connsiteY0" fmla="*/ 218494 h 4879790"/>
              <a:gd name="connsiteX1" fmla="*/ 3788809 w 3788809"/>
              <a:gd name="connsiteY1" fmla="*/ 218494 h 4879790"/>
              <a:gd name="connsiteX2" fmla="*/ 3788809 w 3788809"/>
              <a:gd name="connsiteY2" fmla="*/ 4879790 h 4879790"/>
              <a:gd name="connsiteX3" fmla="*/ 0 w 3788809"/>
              <a:gd name="connsiteY3" fmla="*/ 4879790 h 4879790"/>
              <a:gd name="connsiteX4" fmla="*/ 0 w 3788809"/>
              <a:gd name="connsiteY4" fmla="*/ 218494 h 4879790"/>
              <a:gd name="connsiteX0" fmla="*/ 0 w 3788809"/>
              <a:gd name="connsiteY0" fmla="*/ 218494 h 4879790"/>
              <a:gd name="connsiteX1" fmla="*/ 3788809 w 3788809"/>
              <a:gd name="connsiteY1" fmla="*/ 218494 h 4879790"/>
              <a:gd name="connsiteX2" fmla="*/ 3788809 w 3788809"/>
              <a:gd name="connsiteY2" fmla="*/ 4879790 h 4879790"/>
              <a:gd name="connsiteX3" fmla="*/ 0 w 3788809"/>
              <a:gd name="connsiteY3" fmla="*/ 4879790 h 4879790"/>
              <a:gd name="connsiteX4" fmla="*/ 0 w 3788809"/>
              <a:gd name="connsiteY4" fmla="*/ 218494 h 4879790"/>
              <a:gd name="connsiteX0" fmla="*/ 58993 w 3788809"/>
              <a:gd name="connsiteY0" fmla="*/ 293148 h 4738135"/>
              <a:gd name="connsiteX1" fmla="*/ 3788809 w 3788809"/>
              <a:gd name="connsiteY1" fmla="*/ 76839 h 4738135"/>
              <a:gd name="connsiteX2" fmla="*/ 3788809 w 3788809"/>
              <a:gd name="connsiteY2" fmla="*/ 4738135 h 4738135"/>
              <a:gd name="connsiteX3" fmla="*/ 0 w 3788809"/>
              <a:gd name="connsiteY3" fmla="*/ 4738135 h 4738135"/>
              <a:gd name="connsiteX4" fmla="*/ 58993 w 3788809"/>
              <a:gd name="connsiteY4" fmla="*/ 293148 h 4738135"/>
              <a:gd name="connsiteX0" fmla="*/ 58993 w 3788809"/>
              <a:gd name="connsiteY0" fmla="*/ 416058 h 4861045"/>
              <a:gd name="connsiteX1" fmla="*/ 3788809 w 3788809"/>
              <a:gd name="connsiteY1" fmla="*/ 199749 h 4861045"/>
              <a:gd name="connsiteX2" fmla="*/ 3788809 w 3788809"/>
              <a:gd name="connsiteY2" fmla="*/ 4861045 h 4861045"/>
              <a:gd name="connsiteX3" fmla="*/ 0 w 3788809"/>
              <a:gd name="connsiteY3" fmla="*/ 4861045 h 4861045"/>
              <a:gd name="connsiteX4" fmla="*/ 58993 w 3788809"/>
              <a:gd name="connsiteY4" fmla="*/ 416058 h 4861045"/>
              <a:gd name="connsiteX0" fmla="*/ 58993 w 3985453"/>
              <a:gd name="connsiteY0" fmla="*/ 416058 h 4861045"/>
              <a:gd name="connsiteX1" fmla="*/ 3788809 w 3985453"/>
              <a:gd name="connsiteY1" fmla="*/ 199749 h 4861045"/>
              <a:gd name="connsiteX2" fmla="*/ 3788809 w 3985453"/>
              <a:gd name="connsiteY2" fmla="*/ 4861045 h 4861045"/>
              <a:gd name="connsiteX3" fmla="*/ 0 w 3985453"/>
              <a:gd name="connsiteY3" fmla="*/ 4861045 h 4861045"/>
              <a:gd name="connsiteX4" fmla="*/ 58993 w 3985453"/>
              <a:gd name="connsiteY4" fmla="*/ 416058 h 4861045"/>
              <a:gd name="connsiteX0" fmla="*/ 58993 w 3989823"/>
              <a:gd name="connsiteY0" fmla="*/ 416058 h 4861045"/>
              <a:gd name="connsiteX1" fmla="*/ 3788809 w 3989823"/>
              <a:gd name="connsiteY1" fmla="*/ 199749 h 4861045"/>
              <a:gd name="connsiteX2" fmla="*/ 3788809 w 3989823"/>
              <a:gd name="connsiteY2" fmla="*/ 4861045 h 4861045"/>
              <a:gd name="connsiteX3" fmla="*/ 0 w 3989823"/>
              <a:gd name="connsiteY3" fmla="*/ 4861045 h 4861045"/>
              <a:gd name="connsiteX4" fmla="*/ 58993 w 3989823"/>
              <a:gd name="connsiteY4" fmla="*/ 416058 h 4861045"/>
              <a:gd name="connsiteX0" fmla="*/ 58993 w 3989823"/>
              <a:gd name="connsiteY0" fmla="*/ 313736 h 4758723"/>
              <a:gd name="connsiteX1" fmla="*/ 3788809 w 3989823"/>
              <a:gd name="connsiteY1" fmla="*/ 97427 h 4758723"/>
              <a:gd name="connsiteX2" fmla="*/ 3788809 w 3989823"/>
              <a:gd name="connsiteY2" fmla="*/ 4758723 h 4758723"/>
              <a:gd name="connsiteX3" fmla="*/ 0 w 3989823"/>
              <a:gd name="connsiteY3" fmla="*/ 4758723 h 4758723"/>
              <a:gd name="connsiteX4" fmla="*/ 58993 w 3989823"/>
              <a:gd name="connsiteY4" fmla="*/ 313736 h 4758723"/>
              <a:gd name="connsiteX0" fmla="*/ 58993 w 4011673"/>
              <a:gd name="connsiteY0" fmla="*/ 313736 h 4758723"/>
              <a:gd name="connsiteX1" fmla="*/ 3788809 w 4011673"/>
              <a:gd name="connsiteY1" fmla="*/ 97427 h 4758723"/>
              <a:gd name="connsiteX2" fmla="*/ 3788809 w 4011673"/>
              <a:gd name="connsiteY2" fmla="*/ 4758723 h 4758723"/>
              <a:gd name="connsiteX3" fmla="*/ 0 w 4011673"/>
              <a:gd name="connsiteY3" fmla="*/ 4758723 h 4758723"/>
              <a:gd name="connsiteX4" fmla="*/ 58993 w 4011673"/>
              <a:gd name="connsiteY4" fmla="*/ 313736 h 4758723"/>
              <a:gd name="connsiteX0" fmla="*/ 58993 w 3937832"/>
              <a:gd name="connsiteY0" fmla="*/ 313736 h 4758723"/>
              <a:gd name="connsiteX1" fmla="*/ 3788809 w 3937832"/>
              <a:gd name="connsiteY1" fmla="*/ 97427 h 4758723"/>
              <a:gd name="connsiteX2" fmla="*/ 3788809 w 3937832"/>
              <a:gd name="connsiteY2" fmla="*/ 4758723 h 4758723"/>
              <a:gd name="connsiteX3" fmla="*/ 0 w 3937832"/>
              <a:gd name="connsiteY3" fmla="*/ 4758723 h 4758723"/>
              <a:gd name="connsiteX4" fmla="*/ 58993 w 3937832"/>
              <a:gd name="connsiteY4" fmla="*/ 313736 h 4758723"/>
              <a:gd name="connsiteX0" fmla="*/ 58993 w 3937832"/>
              <a:gd name="connsiteY0" fmla="*/ 313736 h 4758723"/>
              <a:gd name="connsiteX1" fmla="*/ 3788809 w 3937832"/>
              <a:gd name="connsiteY1" fmla="*/ 97427 h 4758723"/>
              <a:gd name="connsiteX2" fmla="*/ 3788809 w 3937832"/>
              <a:gd name="connsiteY2" fmla="*/ 4758723 h 4758723"/>
              <a:gd name="connsiteX3" fmla="*/ 0 w 3937832"/>
              <a:gd name="connsiteY3" fmla="*/ 4758723 h 4758723"/>
              <a:gd name="connsiteX4" fmla="*/ 58993 w 3937832"/>
              <a:gd name="connsiteY4" fmla="*/ 313736 h 4758723"/>
              <a:gd name="connsiteX0" fmla="*/ 58993 w 3920274"/>
              <a:gd name="connsiteY0" fmla="*/ 313736 h 4758723"/>
              <a:gd name="connsiteX1" fmla="*/ 3788809 w 3920274"/>
              <a:gd name="connsiteY1" fmla="*/ 97427 h 4758723"/>
              <a:gd name="connsiteX2" fmla="*/ 3788809 w 3920274"/>
              <a:gd name="connsiteY2" fmla="*/ 4758723 h 4758723"/>
              <a:gd name="connsiteX3" fmla="*/ 0 w 3920274"/>
              <a:gd name="connsiteY3" fmla="*/ 4758723 h 4758723"/>
              <a:gd name="connsiteX4" fmla="*/ 58993 w 3920274"/>
              <a:gd name="connsiteY4" fmla="*/ 313736 h 4758723"/>
              <a:gd name="connsiteX0" fmla="*/ 4311 w 4524353"/>
              <a:gd name="connsiteY0" fmla="*/ 274173 h 4925637"/>
              <a:gd name="connsiteX1" fmla="*/ 4392888 w 4524353"/>
              <a:gd name="connsiteY1" fmla="*/ 264341 h 4925637"/>
              <a:gd name="connsiteX2" fmla="*/ 4392888 w 4524353"/>
              <a:gd name="connsiteY2" fmla="*/ 4925637 h 4925637"/>
              <a:gd name="connsiteX3" fmla="*/ 604079 w 4524353"/>
              <a:gd name="connsiteY3" fmla="*/ 4925637 h 4925637"/>
              <a:gd name="connsiteX4" fmla="*/ 4311 w 4524353"/>
              <a:gd name="connsiteY4" fmla="*/ 274173 h 4925637"/>
              <a:gd name="connsiteX0" fmla="*/ 4720 w 4393297"/>
              <a:gd name="connsiteY0" fmla="*/ 334693 h 4986157"/>
              <a:gd name="connsiteX1" fmla="*/ 4196652 w 4393297"/>
              <a:gd name="connsiteY1" fmla="*/ 29893 h 4986157"/>
              <a:gd name="connsiteX2" fmla="*/ 4393297 w 4393297"/>
              <a:gd name="connsiteY2" fmla="*/ 4986157 h 4986157"/>
              <a:gd name="connsiteX3" fmla="*/ 604488 w 4393297"/>
              <a:gd name="connsiteY3" fmla="*/ 4986157 h 4986157"/>
              <a:gd name="connsiteX4" fmla="*/ 4720 w 4393297"/>
              <a:gd name="connsiteY4" fmla="*/ 334693 h 4986157"/>
              <a:gd name="connsiteX0" fmla="*/ 0 w 4388577"/>
              <a:gd name="connsiteY0" fmla="*/ 321575 h 4973039"/>
              <a:gd name="connsiteX1" fmla="*/ 4191932 w 4388577"/>
              <a:gd name="connsiteY1" fmla="*/ 16775 h 4973039"/>
              <a:gd name="connsiteX2" fmla="*/ 4388577 w 4388577"/>
              <a:gd name="connsiteY2" fmla="*/ 4973039 h 4973039"/>
              <a:gd name="connsiteX3" fmla="*/ 599768 w 4388577"/>
              <a:gd name="connsiteY3" fmla="*/ 4973039 h 4973039"/>
              <a:gd name="connsiteX4" fmla="*/ 0 w 4388577"/>
              <a:gd name="connsiteY4" fmla="*/ 321575 h 4973039"/>
              <a:gd name="connsiteX0" fmla="*/ 0 w 4388577"/>
              <a:gd name="connsiteY0" fmla="*/ 6943 h 4973039"/>
              <a:gd name="connsiteX1" fmla="*/ 4191932 w 4388577"/>
              <a:gd name="connsiteY1" fmla="*/ 16775 h 4973039"/>
              <a:gd name="connsiteX2" fmla="*/ 4388577 w 4388577"/>
              <a:gd name="connsiteY2" fmla="*/ 4973039 h 4973039"/>
              <a:gd name="connsiteX3" fmla="*/ 599768 w 4388577"/>
              <a:gd name="connsiteY3" fmla="*/ 4973039 h 4973039"/>
              <a:gd name="connsiteX4" fmla="*/ 0 w 4388577"/>
              <a:gd name="connsiteY4" fmla="*/ 6943 h 4973039"/>
              <a:gd name="connsiteX0" fmla="*/ 19664 w 4408241"/>
              <a:gd name="connsiteY0" fmla="*/ 6943 h 4973039"/>
              <a:gd name="connsiteX1" fmla="*/ 4211596 w 4408241"/>
              <a:gd name="connsiteY1" fmla="*/ 16775 h 4973039"/>
              <a:gd name="connsiteX2" fmla="*/ 4408241 w 4408241"/>
              <a:gd name="connsiteY2" fmla="*/ 4973039 h 4973039"/>
              <a:gd name="connsiteX3" fmla="*/ 0 w 4408241"/>
              <a:gd name="connsiteY3" fmla="*/ 4914045 h 4973039"/>
              <a:gd name="connsiteX4" fmla="*/ 19664 w 4408241"/>
              <a:gd name="connsiteY4" fmla="*/ 6943 h 4973039"/>
              <a:gd name="connsiteX0" fmla="*/ 35871 w 4424448"/>
              <a:gd name="connsiteY0" fmla="*/ 6943 h 4973039"/>
              <a:gd name="connsiteX1" fmla="*/ 4227803 w 4424448"/>
              <a:gd name="connsiteY1" fmla="*/ 16775 h 4973039"/>
              <a:gd name="connsiteX2" fmla="*/ 4424448 w 4424448"/>
              <a:gd name="connsiteY2" fmla="*/ 4973039 h 4973039"/>
              <a:gd name="connsiteX3" fmla="*/ 16207 w 4424448"/>
              <a:gd name="connsiteY3" fmla="*/ 4914045 h 4973039"/>
              <a:gd name="connsiteX4" fmla="*/ 35871 w 4424448"/>
              <a:gd name="connsiteY4" fmla="*/ 6943 h 4973039"/>
              <a:gd name="connsiteX0" fmla="*/ 54064 w 4442641"/>
              <a:gd name="connsiteY0" fmla="*/ 6943 h 4973039"/>
              <a:gd name="connsiteX1" fmla="*/ 4245996 w 4442641"/>
              <a:gd name="connsiteY1" fmla="*/ 16775 h 4973039"/>
              <a:gd name="connsiteX2" fmla="*/ 4442641 w 4442641"/>
              <a:gd name="connsiteY2" fmla="*/ 4973039 h 4973039"/>
              <a:gd name="connsiteX3" fmla="*/ 34400 w 4442641"/>
              <a:gd name="connsiteY3" fmla="*/ 4914045 h 4973039"/>
              <a:gd name="connsiteX4" fmla="*/ 54064 w 4442641"/>
              <a:gd name="connsiteY4" fmla="*/ 6943 h 4973039"/>
              <a:gd name="connsiteX0" fmla="*/ 34706 w 4423283"/>
              <a:gd name="connsiteY0" fmla="*/ 6943 h 4973039"/>
              <a:gd name="connsiteX1" fmla="*/ 4226638 w 4423283"/>
              <a:gd name="connsiteY1" fmla="*/ 16775 h 4973039"/>
              <a:gd name="connsiteX2" fmla="*/ 4423283 w 4423283"/>
              <a:gd name="connsiteY2" fmla="*/ 4973039 h 4973039"/>
              <a:gd name="connsiteX3" fmla="*/ 15042 w 4423283"/>
              <a:gd name="connsiteY3" fmla="*/ 4914045 h 4973039"/>
              <a:gd name="connsiteX4" fmla="*/ 34706 w 4423283"/>
              <a:gd name="connsiteY4" fmla="*/ 6943 h 4973039"/>
              <a:gd name="connsiteX0" fmla="*/ 52393 w 4440970"/>
              <a:gd name="connsiteY0" fmla="*/ 6943 h 4973039"/>
              <a:gd name="connsiteX1" fmla="*/ 4244325 w 4440970"/>
              <a:gd name="connsiteY1" fmla="*/ 16775 h 4973039"/>
              <a:gd name="connsiteX2" fmla="*/ 4440970 w 4440970"/>
              <a:gd name="connsiteY2" fmla="*/ 4973039 h 4973039"/>
              <a:gd name="connsiteX3" fmla="*/ 32729 w 4440970"/>
              <a:gd name="connsiteY3" fmla="*/ 4914045 h 4973039"/>
              <a:gd name="connsiteX4" fmla="*/ 52393 w 4440970"/>
              <a:gd name="connsiteY4" fmla="*/ 6943 h 4973039"/>
              <a:gd name="connsiteX0" fmla="*/ 52393 w 4421306"/>
              <a:gd name="connsiteY0" fmla="*/ 7995 h 4915097"/>
              <a:gd name="connsiteX1" fmla="*/ 4244325 w 4421306"/>
              <a:gd name="connsiteY1" fmla="*/ 17827 h 4915097"/>
              <a:gd name="connsiteX2" fmla="*/ 4421306 w 4421306"/>
              <a:gd name="connsiteY2" fmla="*/ 4679123 h 4915097"/>
              <a:gd name="connsiteX3" fmla="*/ 32729 w 4421306"/>
              <a:gd name="connsiteY3" fmla="*/ 4915097 h 4915097"/>
              <a:gd name="connsiteX4" fmla="*/ 52393 w 4421306"/>
              <a:gd name="connsiteY4" fmla="*/ 7995 h 4915097"/>
              <a:gd name="connsiteX0" fmla="*/ 52393 w 4436619"/>
              <a:gd name="connsiteY0" fmla="*/ 7995 h 4981537"/>
              <a:gd name="connsiteX1" fmla="*/ 4244325 w 4436619"/>
              <a:gd name="connsiteY1" fmla="*/ 17827 h 4981537"/>
              <a:gd name="connsiteX2" fmla="*/ 4421306 w 4436619"/>
              <a:gd name="connsiteY2" fmla="*/ 4679123 h 4981537"/>
              <a:gd name="connsiteX3" fmla="*/ 32729 w 4436619"/>
              <a:gd name="connsiteY3" fmla="*/ 4915097 h 4981537"/>
              <a:gd name="connsiteX4" fmla="*/ 52393 w 4436619"/>
              <a:gd name="connsiteY4" fmla="*/ 7995 h 4981537"/>
              <a:gd name="connsiteX0" fmla="*/ 52393 w 4358106"/>
              <a:gd name="connsiteY0" fmla="*/ 8978 h 4916094"/>
              <a:gd name="connsiteX1" fmla="*/ 4244325 w 4358106"/>
              <a:gd name="connsiteY1" fmla="*/ 18810 h 4916094"/>
              <a:gd name="connsiteX2" fmla="*/ 4028015 w 4358106"/>
              <a:gd name="connsiteY2" fmla="*/ 4434300 h 4916094"/>
              <a:gd name="connsiteX3" fmla="*/ 32729 w 4358106"/>
              <a:gd name="connsiteY3" fmla="*/ 4916080 h 4916094"/>
              <a:gd name="connsiteX4" fmla="*/ 52393 w 4358106"/>
              <a:gd name="connsiteY4" fmla="*/ 8978 h 4916094"/>
              <a:gd name="connsiteX0" fmla="*/ 52393 w 4431411"/>
              <a:gd name="connsiteY0" fmla="*/ 11375 h 4918491"/>
              <a:gd name="connsiteX1" fmla="*/ 4244325 w 4431411"/>
              <a:gd name="connsiteY1" fmla="*/ 21207 h 4918491"/>
              <a:gd name="connsiteX2" fmla="*/ 4028015 w 4431411"/>
              <a:gd name="connsiteY2" fmla="*/ 4436697 h 4918491"/>
              <a:gd name="connsiteX3" fmla="*/ 32729 w 4431411"/>
              <a:gd name="connsiteY3" fmla="*/ 4918477 h 4918491"/>
              <a:gd name="connsiteX4" fmla="*/ 52393 w 4431411"/>
              <a:gd name="connsiteY4" fmla="*/ 11375 h 4918491"/>
              <a:gd name="connsiteX0" fmla="*/ 52393 w 4393991"/>
              <a:gd name="connsiteY0" fmla="*/ 12540 h 4919642"/>
              <a:gd name="connsiteX1" fmla="*/ 4244325 w 4393991"/>
              <a:gd name="connsiteY1" fmla="*/ 22372 h 4919642"/>
              <a:gd name="connsiteX2" fmla="*/ 3772376 w 4393991"/>
              <a:gd name="connsiteY2" fmla="*/ 4231385 h 4919642"/>
              <a:gd name="connsiteX3" fmla="*/ 32729 w 4393991"/>
              <a:gd name="connsiteY3" fmla="*/ 4919642 h 4919642"/>
              <a:gd name="connsiteX4" fmla="*/ 52393 w 4393991"/>
              <a:gd name="connsiteY4" fmla="*/ 12540 h 4919642"/>
              <a:gd name="connsiteX0" fmla="*/ 52393 w 4393991"/>
              <a:gd name="connsiteY0" fmla="*/ 12540 h 5024551"/>
              <a:gd name="connsiteX1" fmla="*/ 4244325 w 4393991"/>
              <a:gd name="connsiteY1" fmla="*/ 22372 h 5024551"/>
              <a:gd name="connsiteX2" fmla="*/ 3772376 w 4393991"/>
              <a:gd name="connsiteY2" fmla="*/ 4231385 h 5024551"/>
              <a:gd name="connsiteX3" fmla="*/ 32729 w 4393991"/>
              <a:gd name="connsiteY3" fmla="*/ 4919642 h 5024551"/>
              <a:gd name="connsiteX4" fmla="*/ 52393 w 4393991"/>
              <a:gd name="connsiteY4" fmla="*/ 12540 h 5024551"/>
              <a:gd name="connsiteX0" fmla="*/ 52393 w 4368930"/>
              <a:gd name="connsiteY0" fmla="*/ 13646 h 4961165"/>
              <a:gd name="connsiteX1" fmla="*/ 4244325 w 4368930"/>
              <a:gd name="connsiteY1" fmla="*/ 23478 h 4961165"/>
              <a:gd name="connsiteX2" fmla="*/ 3516737 w 4368930"/>
              <a:gd name="connsiteY2" fmla="*/ 4055510 h 4961165"/>
              <a:gd name="connsiteX3" fmla="*/ 32729 w 4368930"/>
              <a:gd name="connsiteY3" fmla="*/ 4920748 h 4961165"/>
              <a:gd name="connsiteX4" fmla="*/ 52393 w 4368930"/>
              <a:gd name="connsiteY4" fmla="*/ 13646 h 4961165"/>
              <a:gd name="connsiteX0" fmla="*/ 52393 w 4492684"/>
              <a:gd name="connsiteY0" fmla="*/ 12791 h 4960310"/>
              <a:gd name="connsiteX1" fmla="*/ 4244325 w 4492684"/>
              <a:gd name="connsiteY1" fmla="*/ 22623 h 4960310"/>
              <a:gd name="connsiteX2" fmla="*/ 3516737 w 4492684"/>
              <a:gd name="connsiteY2" fmla="*/ 4054655 h 4960310"/>
              <a:gd name="connsiteX3" fmla="*/ 32729 w 4492684"/>
              <a:gd name="connsiteY3" fmla="*/ 4919893 h 4960310"/>
              <a:gd name="connsiteX4" fmla="*/ 52393 w 4492684"/>
              <a:gd name="connsiteY4" fmla="*/ 12791 h 4960310"/>
              <a:gd name="connsiteX0" fmla="*/ 52393 w 4505824"/>
              <a:gd name="connsiteY0" fmla="*/ 12038 h 5003517"/>
              <a:gd name="connsiteX1" fmla="*/ 4244325 w 4505824"/>
              <a:gd name="connsiteY1" fmla="*/ 21870 h 5003517"/>
              <a:gd name="connsiteX2" fmla="*/ 3565898 w 4505824"/>
              <a:gd name="connsiteY2" fmla="*/ 4181721 h 5003517"/>
              <a:gd name="connsiteX3" fmla="*/ 32729 w 4505824"/>
              <a:gd name="connsiteY3" fmla="*/ 4919140 h 5003517"/>
              <a:gd name="connsiteX4" fmla="*/ 52393 w 4505824"/>
              <a:gd name="connsiteY4" fmla="*/ 12038 h 5003517"/>
              <a:gd name="connsiteX0" fmla="*/ 52393 w 4601871"/>
              <a:gd name="connsiteY0" fmla="*/ 0 h 4991479"/>
              <a:gd name="connsiteX1" fmla="*/ 4244325 w 4601871"/>
              <a:gd name="connsiteY1" fmla="*/ 9832 h 4991479"/>
              <a:gd name="connsiteX2" fmla="*/ 3565898 w 4601871"/>
              <a:gd name="connsiteY2" fmla="*/ 4169683 h 4991479"/>
              <a:gd name="connsiteX3" fmla="*/ 32729 w 4601871"/>
              <a:gd name="connsiteY3" fmla="*/ 4907102 h 4991479"/>
              <a:gd name="connsiteX4" fmla="*/ 52393 w 4601871"/>
              <a:gd name="connsiteY4" fmla="*/ 0 h 4991479"/>
              <a:gd name="connsiteX0" fmla="*/ 52393 w 3975770"/>
              <a:gd name="connsiteY0" fmla="*/ 0 h 4991479"/>
              <a:gd name="connsiteX1" fmla="*/ 2867809 w 3975770"/>
              <a:gd name="connsiteY1" fmla="*/ 235974 h 4991479"/>
              <a:gd name="connsiteX2" fmla="*/ 3565898 w 3975770"/>
              <a:gd name="connsiteY2" fmla="*/ 4169683 h 4991479"/>
              <a:gd name="connsiteX3" fmla="*/ 32729 w 3975770"/>
              <a:gd name="connsiteY3" fmla="*/ 4907102 h 4991479"/>
              <a:gd name="connsiteX4" fmla="*/ 52393 w 3975770"/>
              <a:gd name="connsiteY4" fmla="*/ 0 h 4991479"/>
              <a:gd name="connsiteX0" fmla="*/ 52393 w 4372772"/>
              <a:gd name="connsiteY0" fmla="*/ 0 h 4991479"/>
              <a:gd name="connsiteX1" fmla="*/ 2867809 w 4372772"/>
              <a:gd name="connsiteY1" fmla="*/ 235974 h 4991479"/>
              <a:gd name="connsiteX2" fmla="*/ 3565898 w 4372772"/>
              <a:gd name="connsiteY2" fmla="*/ 4169683 h 4991479"/>
              <a:gd name="connsiteX3" fmla="*/ 32729 w 4372772"/>
              <a:gd name="connsiteY3" fmla="*/ 4907102 h 4991479"/>
              <a:gd name="connsiteX4" fmla="*/ 52393 w 4372772"/>
              <a:gd name="connsiteY4" fmla="*/ 0 h 4991479"/>
              <a:gd name="connsiteX0" fmla="*/ 52393 w 4429911"/>
              <a:gd name="connsiteY0" fmla="*/ 0 h 4991479"/>
              <a:gd name="connsiteX1" fmla="*/ 2985796 w 4429911"/>
              <a:gd name="connsiteY1" fmla="*/ 216309 h 4991479"/>
              <a:gd name="connsiteX2" fmla="*/ 3565898 w 4429911"/>
              <a:gd name="connsiteY2" fmla="*/ 4169683 h 4991479"/>
              <a:gd name="connsiteX3" fmla="*/ 32729 w 4429911"/>
              <a:gd name="connsiteY3" fmla="*/ 4907102 h 4991479"/>
              <a:gd name="connsiteX4" fmla="*/ 52393 w 4429911"/>
              <a:gd name="connsiteY4" fmla="*/ 0 h 4991479"/>
              <a:gd name="connsiteX0" fmla="*/ 52393 w 4470749"/>
              <a:gd name="connsiteY0" fmla="*/ 0 h 4991479"/>
              <a:gd name="connsiteX1" fmla="*/ 2985796 w 4470749"/>
              <a:gd name="connsiteY1" fmla="*/ 216309 h 4991479"/>
              <a:gd name="connsiteX2" fmla="*/ 3565898 w 4470749"/>
              <a:gd name="connsiteY2" fmla="*/ 4169683 h 4991479"/>
              <a:gd name="connsiteX3" fmla="*/ 32729 w 4470749"/>
              <a:gd name="connsiteY3" fmla="*/ 4907102 h 4991479"/>
              <a:gd name="connsiteX4" fmla="*/ 52393 w 4470749"/>
              <a:gd name="connsiteY4" fmla="*/ 0 h 4991479"/>
              <a:gd name="connsiteX0" fmla="*/ 52393 w 4470749"/>
              <a:gd name="connsiteY0" fmla="*/ 0 h 4991479"/>
              <a:gd name="connsiteX1" fmla="*/ 2985796 w 4470749"/>
              <a:gd name="connsiteY1" fmla="*/ 216309 h 4991479"/>
              <a:gd name="connsiteX2" fmla="*/ 3565898 w 4470749"/>
              <a:gd name="connsiteY2" fmla="*/ 4169683 h 4991479"/>
              <a:gd name="connsiteX3" fmla="*/ 32729 w 4470749"/>
              <a:gd name="connsiteY3" fmla="*/ 4907102 h 4991479"/>
              <a:gd name="connsiteX4" fmla="*/ 52393 w 4470749"/>
              <a:gd name="connsiteY4" fmla="*/ 0 h 4991479"/>
              <a:gd name="connsiteX0" fmla="*/ 52393 w 4467123"/>
              <a:gd name="connsiteY0" fmla="*/ 0 h 4991479"/>
              <a:gd name="connsiteX1" fmla="*/ 2985796 w 4467123"/>
              <a:gd name="connsiteY1" fmla="*/ 216309 h 4991479"/>
              <a:gd name="connsiteX2" fmla="*/ 3565898 w 4467123"/>
              <a:gd name="connsiteY2" fmla="*/ 4169683 h 4991479"/>
              <a:gd name="connsiteX3" fmla="*/ 32729 w 4467123"/>
              <a:gd name="connsiteY3" fmla="*/ 4907102 h 4991479"/>
              <a:gd name="connsiteX4" fmla="*/ 52393 w 4467123"/>
              <a:gd name="connsiteY4" fmla="*/ 0 h 4991479"/>
              <a:gd name="connsiteX0" fmla="*/ 52393 w 4506179"/>
              <a:gd name="connsiteY0" fmla="*/ 0 h 4995436"/>
              <a:gd name="connsiteX1" fmla="*/ 2985796 w 4506179"/>
              <a:gd name="connsiteY1" fmla="*/ 216309 h 4995436"/>
              <a:gd name="connsiteX2" fmla="*/ 3644556 w 4506179"/>
              <a:gd name="connsiteY2" fmla="*/ 4179516 h 4995436"/>
              <a:gd name="connsiteX3" fmla="*/ 32729 w 4506179"/>
              <a:gd name="connsiteY3" fmla="*/ 4907102 h 4995436"/>
              <a:gd name="connsiteX4" fmla="*/ 52393 w 4506179"/>
              <a:gd name="connsiteY4" fmla="*/ 0 h 4995436"/>
              <a:gd name="connsiteX0" fmla="*/ 24671 w 4478457"/>
              <a:gd name="connsiteY0" fmla="*/ 0 h 4995436"/>
              <a:gd name="connsiteX1" fmla="*/ 2958074 w 4478457"/>
              <a:gd name="connsiteY1" fmla="*/ 216309 h 4995436"/>
              <a:gd name="connsiteX2" fmla="*/ 3616834 w 4478457"/>
              <a:gd name="connsiteY2" fmla="*/ 4179516 h 4995436"/>
              <a:gd name="connsiteX3" fmla="*/ 5007 w 4478457"/>
              <a:gd name="connsiteY3" fmla="*/ 4907102 h 4995436"/>
              <a:gd name="connsiteX4" fmla="*/ 24671 w 4478457"/>
              <a:gd name="connsiteY4" fmla="*/ 0 h 4995436"/>
              <a:gd name="connsiteX0" fmla="*/ 19256 w 4493362"/>
              <a:gd name="connsiteY0" fmla="*/ 0 h 4995436"/>
              <a:gd name="connsiteX1" fmla="*/ 2972979 w 4493362"/>
              <a:gd name="connsiteY1" fmla="*/ 216309 h 4995436"/>
              <a:gd name="connsiteX2" fmla="*/ 3631739 w 4493362"/>
              <a:gd name="connsiteY2" fmla="*/ 4179516 h 4995436"/>
              <a:gd name="connsiteX3" fmla="*/ 19912 w 4493362"/>
              <a:gd name="connsiteY3" fmla="*/ 4907102 h 4995436"/>
              <a:gd name="connsiteX4" fmla="*/ 19256 w 4493362"/>
              <a:gd name="connsiteY4" fmla="*/ 0 h 4995436"/>
              <a:gd name="connsiteX0" fmla="*/ 0 w 4474106"/>
              <a:gd name="connsiteY0" fmla="*/ 0 h 4995436"/>
              <a:gd name="connsiteX1" fmla="*/ 2953723 w 4474106"/>
              <a:gd name="connsiteY1" fmla="*/ 216309 h 4995436"/>
              <a:gd name="connsiteX2" fmla="*/ 3612483 w 4474106"/>
              <a:gd name="connsiteY2" fmla="*/ 4179516 h 4995436"/>
              <a:gd name="connsiteX3" fmla="*/ 656 w 4474106"/>
              <a:gd name="connsiteY3" fmla="*/ 4907102 h 4995436"/>
              <a:gd name="connsiteX4" fmla="*/ 0 w 4474106"/>
              <a:gd name="connsiteY4" fmla="*/ 0 h 4995436"/>
              <a:gd name="connsiteX0" fmla="*/ 13095 w 4487201"/>
              <a:gd name="connsiteY0" fmla="*/ 0 h 4995436"/>
              <a:gd name="connsiteX1" fmla="*/ 2966818 w 4487201"/>
              <a:gd name="connsiteY1" fmla="*/ 216309 h 4995436"/>
              <a:gd name="connsiteX2" fmla="*/ 3625578 w 4487201"/>
              <a:gd name="connsiteY2" fmla="*/ 4179516 h 4995436"/>
              <a:gd name="connsiteX3" fmla="*/ 0 w 4487201"/>
              <a:gd name="connsiteY3" fmla="*/ 4907102 h 4995436"/>
              <a:gd name="connsiteX4" fmla="*/ 13095 w 4487201"/>
              <a:gd name="connsiteY4" fmla="*/ 0 h 4995436"/>
              <a:gd name="connsiteX0" fmla="*/ 13095 w 4487201"/>
              <a:gd name="connsiteY0" fmla="*/ 0 h 4995436"/>
              <a:gd name="connsiteX1" fmla="*/ 2966818 w 4487201"/>
              <a:gd name="connsiteY1" fmla="*/ 216309 h 4995436"/>
              <a:gd name="connsiteX2" fmla="*/ 3625578 w 4487201"/>
              <a:gd name="connsiteY2" fmla="*/ 4179516 h 4995436"/>
              <a:gd name="connsiteX3" fmla="*/ 0 w 4487201"/>
              <a:gd name="connsiteY3" fmla="*/ 4907102 h 4995436"/>
              <a:gd name="connsiteX4" fmla="*/ 13095 w 4487201"/>
              <a:gd name="connsiteY4" fmla="*/ 0 h 4995436"/>
              <a:gd name="connsiteX0" fmla="*/ 13095 w 4487201"/>
              <a:gd name="connsiteY0" fmla="*/ 0 h 4995436"/>
              <a:gd name="connsiteX1" fmla="*/ 2966818 w 4487201"/>
              <a:gd name="connsiteY1" fmla="*/ 216309 h 4995436"/>
              <a:gd name="connsiteX2" fmla="*/ 3625578 w 4487201"/>
              <a:gd name="connsiteY2" fmla="*/ 4179516 h 4995436"/>
              <a:gd name="connsiteX3" fmla="*/ 0 w 4487201"/>
              <a:gd name="connsiteY3" fmla="*/ 4907102 h 4995436"/>
              <a:gd name="connsiteX4" fmla="*/ 13095 w 4487201"/>
              <a:gd name="connsiteY4" fmla="*/ 0 h 4995436"/>
              <a:gd name="connsiteX0" fmla="*/ 2935 w 4487201"/>
              <a:gd name="connsiteY0" fmla="*/ 0 h 6295916"/>
              <a:gd name="connsiteX1" fmla="*/ 2966818 w 4487201"/>
              <a:gd name="connsiteY1" fmla="*/ 1516789 h 6295916"/>
              <a:gd name="connsiteX2" fmla="*/ 3625578 w 4487201"/>
              <a:gd name="connsiteY2" fmla="*/ 5479996 h 6295916"/>
              <a:gd name="connsiteX3" fmla="*/ 0 w 4487201"/>
              <a:gd name="connsiteY3" fmla="*/ 6207582 h 6295916"/>
              <a:gd name="connsiteX4" fmla="*/ 2935 w 4487201"/>
              <a:gd name="connsiteY4" fmla="*/ 0 h 6295916"/>
              <a:gd name="connsiteX0" fmla="*/ 2935 w 4282792"/>
              <a:gd name="connsiteY0" fmla="*/ 23522 h 6319438"/>
              <a:gd name="connsiteX1" fmla="*/ 2499458 w 4282792"/>
              <a:gd name="connsiteY1" fmla="*/ 26471 h 6319438"/>
              <a:gd name="connsiteX2" fmla="*/ 3625578 w 4282792"/>
              <a:gd name="connsiteY2" fmla="*/ 5503518 h 6319438"/>
              <a:gd name="connsiteX3" fmla="*/ 0 w 4282792"/>
              <a:gd name="connsiteY3" fmla="*/ 6231104 h 6319438"/>
              <a:gd name="connsiteX4" fmla="*/ 2935 w 4282792"/>
              <a:gd name="connsiteY4" fmla="*/ 23522 h 6319438"/>
              <a:gd name="connsiteX0" fmla="*/ 2935 w 4282792"/>
              <a:gd name="connsiteY0" fmla="*/ 23522 h 6319438"/>
              <a:gd name="connsiteX1" fmla="*/ 2499458 w 4282792"/>
              <a:gd name="connsiteY1" fmla="*/ 26471 h 6319438"/>
              <a:gd name="connsiteX2" fmla="*/ 3625578 w 4282792"/>
              <a:gd name="connsiteY2" fmla="*/ 5503518 h 6319438"/>
              <a:gd name="connsiteX3" fmla="*/ 0 w 4282792"/>
              <a:gd name="connsiteY3" fmla="*/ 6231104 h 6319438"/>
              <a:gd name="connsiteX4" fmla="*/ 2935 w 4282792"/>
              <a:gd name="connsiteY4" fmla="*/ 23522 h 6319438"/>
              <a:gd name="connsiteX0" fmla="*/ 2935 w 4282792"/>
              <a:gd name="connsiteY0" fmla="*/ 23522 h 6319438"/>
              <a:gd name="connsiteX1" fmla="*/ 2499458 w 4282792"/>
              <a:gd name="connsiteY1" fmla="*/ 26471 h 6319438"/>
              <a:gd name="connsiteX2" fmla="*/ 3625578 w 4282792"/>
              <a:gd name="connsiteY2" fmla="*/ 5503518 h 6319438"/>
              <a:gd name="connsiteX3" fmla="*/ 0 w 4282792"/>
              <a:gd name="connsiteY3" fmla="*/ 6231104 h 6319438"/>
              <a:gd name="connsiteX4" fmla="*/ 2935 w 4282792"/>
              <a:gd name="connsiteY4" fmla="*/ 23522 h 6319438"/>
              <a:gd name="connsiteX0" fmla="*/ 2935 w 4278943"/>
              <a:gd name="connsiteY0" fmla="*/ 13416 h 6309332"/>
              <a:gd name="connsiteX1" fmla="*/ 2489298 w 4278943"/>
              <a:gd name="connsiteY1" fmla="*/ 26525 h 6309332"/>
              <a:gd name="connsiteX2" fmla="*/ 3625578 w 4278943"/>
              <a:gd name="connsiteY2" fmla="*/ 5493412 h 6309332"/>
              <a:gd name="connsiteX3" fmla="*/ 0 w 4278943"/>
              <a:gd name="connsiteY3" fmla="*/ 6220998 h 6309332"/>
              <a:gd name="connsiteX4" fmla="*/ 2935 w 4278943"/>
              <a:gd name="connsiteY4" fmla="*/ 13416 h 6309332"/>
              <a:gd name="connsiteX0" fmla="*/ 2935 w 3872101"/>
              <a:gd name="connsiteY0" fmla="*/ 400 h 6296316"/>
              <a:gd name="connsiteX1" fmla="*/ 2489298 w 3872101"/>
              <a:gd name="connsiteY1" fmla="*/ 13509 h 6296316"/>
              <a:gd name="connsiteX2" fmla="*/ 3625578 w 3872101"/>
              <a:gd name="connsiteY2" fmla="*/ 5480396 h 6296316"/>
              <a:gd name="connsiteX3" fmla="*/ 0 w 3872101"/>
              <a:gd name="connsiteY3" fmla="*/ 6207982 h 6296316"/>
              <a:gd name="connsiteX4" fmla="*/ 2935 w 3872101"/>
              <a:gd name="connsiteY4" fmla="*/ 400 h 6296316"/>
              <a:gd name="connsiteX0" fmla="*/ 2935 w 4360989"/>
              <a:gd name="connsiteY0" fmla="*/ 400 h 6207982"/>
              <a:gd name="connsiteX1" fmla="*/ 2489298 w 4360989"/>
              <a:gd name="connsiteY1" fmla="*/ 13509 h 6207982"/>
              <a:gd name="connsiteX2" fmla="*/ 4153898 w 4360989"/>
              <a:gd name="connsiteY2" fmla="*/ 4626956 h 6207982"/>
              <a:gd name="connsiteX3" fmla="*/ 0 w 4360989"/>
              <a:gd name="connsiteY3" fmla="*/ 6207982 h 6207982"/>
              <a:gd name="connsiteX4" fmla="*/ 2935 w 4360989"/>
              <a:gd name="connsiteY4" fmla="*/ 400 h 6207982"/>
              <a:gd name="connsiteX0" fmla="*/ 2935 w 4447696"/>
              <a:gd name="connsiteY0" fmla="*/ 7297 h 6214879"/>
              <a:gd name="connsiteX1" fmla="*/ 3464658 w 4447696"/>
              <a:gd name="connsiteY1" fmla="*/ 10246 h 6214879"/>
              <a:gd name="connsiteX2" fmla="*/ 4153898 w 4447696"/>
              <a:gd name="connsiteY2" fmla="*/ 4633853 h 6214879"/>
              <a:gd name="connsiteX3" fmla="*/ 0 w 4447696"/>
              <a:gd name="connsiteY3" fmla="*/ 6214879 h 6214879"/>
              <a:gd name="connsiteX4" fmla="*/ 2935 w 4447696"/>
              <a:gd name="connsiteY4" fmla="*/ 7297 h 6214879"/>
              <a:gd name="connsiteX0" fmla="*/ 2935 w 4447696"/>
              <a:gd name="connsiteY0" fmla="*/ 7297 h 6915919"/>
              <a:gd name="connsiteX1" fmla="*/ 3464658 w 4447696"/>
              <a:gd name="connsiteY1" fmla="*/ 10246 h 6915919"/>
              <a:gd name="connsiteX2" fmla="*/ 4153898 w 4447696"/>
              <a:gd name="connsiteY2" fmla="*/ 4633853 h 6915919"/>
              <a:gd name="connsiteX3" fmla="*/ 0 w 4447696"/>
              <a:gd name="connsiteY3" fmla="*/ 6915919 h 6915919"/>
              <a:gd name="connsiteX4" fmla="*/ 2935 w 4447696"/>
              <a:gd name="connsiteY4" fmla="*/ 7297 h 6915919"/>
              <a:gd name="connsiteX0" fmla="*/ 2935 w 4447696"/>
              <a:gd name="connsiteY0" fmla="*/ 7297 h 7214145"/>
              <a:gd name="connsiteX1" fmla="*/ 3464658 w 4447696"/>
              <a:gd name="connsiteY1" fmla="*/ 10246 h 7214145"/>
              <a:gd name="connsiteX2" fmla="*/ 4153898 w 4447696"/>
              <a:gd name="connsiteY2" fmla="*/ 4633853 h 7214145"/>
              <a:gd name="connsiteX3" fmla="*/ 2363405 w 4447696"/>
              <a:gd name="connsiteY3" fmla="*/ 5801360 h 7214145"/>
              <a:gd name="connsiteX4" fmla="*/ 0 w 4447696"/>
              <a:gd name="connsiteY4" fmla="*/ 6915919 h 7214145"/>
              <a:gd name="connsiteX5" fmla="*/ 2935 w 4447696"/>
              <a:gd name="connsiteY5" fmla="*/ 7297 h 7214145"/>
              <a:gd name="connsiteX0" fmla="*/ 2935 w 4421104"/>
              <a:gd name="connsiteY0" fmla="*/ 7297 h 7214145"/>
              <a:gd name="connsiteX1" fmla="*/ 3464658 w 4421104"/>
              <a:gd name="connsiteY1" fmla="*/ 10246 h 7214145"/>
              <a:gd name="connsiteX2" fmla="*/ 4123418 w 4421104"/>
              <a:gd name="connsiteY2" fmla="*/ 2987933 h 7214145"/>
              <a:gd name="connsiteX3" fmla="*/ 2363405 w 4421104"/>
              <a:gd name="connsiteY3" fmla="*/ 5801360 h 7214145"/>
              <a:gd name="connsiteX4" fmla="*/ 0 w 4421104"/>
              <a:gd name="connsiteY4" fmla="*/ 6915919 h 7214145"/>
              <a:gd name="connsiteX5" fmla="*/ 2935 w 4421104"/>
              <a:gd name="connsiteY5" fmla="*/ 7297 h 7214145"/>
              <a:gd name="connsiteX0" fmla="*/ 2935 w 4141559"/>
              <a:gd name="connsiteY0" fmla="*/ 7297 h 7214145"/>
              <a:gd name="connsiteX1" fmla="*/ 3464658 w 4141559"/>
              <a:gd name="connsiteY1" fmla="*/ 10246 h 7214145"/>
              <a:gd name="connsiteX2" fmla="*/ 4123418 w 4141559"/>
              <a:gd name="connsiteY2" fmla="*/ 2987933 h 7214145"/>
              <a:gd name="connsiteX3" fmla="*/ 2363405 w 4141559"/>
              <a:gd name="connsiteY3" fmla="*/ 5801360 h 7214145"/>
              <a:gd name="connsiteX4" fmla="*/ 0 w 4141559"/>
              <a:gd name="connsiteY4" fmla="*/ 6915919 h 7214145"/>
              <a:gd name="connsiteX5" fmla="*/ 2935 w 4141559"/>
              <a:gd name="connsiteY5" fmla="*/ 7297 h 7214145"/>
              <a:gd name="connsiteX0" fmla="*/ 2935 w 4321494"/>
              <a:gd name="connsiteY0" fmla="*/ 7297 h 7214145"/>
              <a:gd name="connsiteX1" fmla="*/ 3464658 w 4321494"/>
              <a:gd name="connsiteY1" fmla="*/ 10246 h 7214145"/>
              <a:gd name="connsiteX2" fmla="*/ 4306298 w 4321494"/>
              <a:gd name="connsiteY2" fmla="*/ 2581533 h 7214145"/>
              <a:gd name="connsiteX3" fmla="*/ 2363405 w 4321494"/>
              <a:gd name="connsiteY3" fmla="*/ 5801360 h 7214145"/>
              <a:gd name="connsiteX4" fmla="*/ 0 w 4321494"/>
              <a:gd name="connsiteY4" fmla="*/ 6915919 h 7214145"/>
              <a:gd name="connsiteX5" fmla="*/ 2935 w 4321494"/>
              <a:gd name="connsiteY5" fmla="*/ 7297 h 7214145"/>
              <a:gd name="connsiteX0" fmla="*/ 2935 w 4321494"/>
              <a:gd name="connsiteY0" fmla="*/ 7297 h 7249770"/>
              <a:gd name="connsiteX1" fmla="*/ 3464658 w 4321494"/>
              <a:gd name="connsiteY1" fmla="*/ 10246 h 7249770"/>
              <a:gd name="connsiteX2" fmla="*/ 4306298 w 4321494"/>
              <a:gd name="connsiteY2" fmla="*/ 2581533 h 7249770"/>
              <a:gd name="connsiteX3" fmla="*/ 3481005 w 4321494"/>
              <a:gd name="connsiteY3" fmla="*/ 6065520 h 7249770"/>
              <a:gd name="connsiteX4" fmla="*/ 0 w 4321494"/>
              <a:gd name="connsiteY4" fmla="*/ 6915919 h 7249770"/>
              <a:gd name="connsiteX5" fmla="*/ 2935 w 4321494"/>
              <a:gd name="connsiteY5" fmla="*/ 7297 h 7249770"/>
              <a:gd name="connsiteX0" fmla="*/ 2935 w 4321494"/>
              <a:gd name="connsiteY0" fmla="*/ 7297 h 7249770"/>
              <a:gd name="connsiteX1" fmla="*/ 3464658 w 4321494"/>
              <a:gd name="connsiteY1" fmla="*/ 10246 h 7249770"/>
              <a:gd name="connsiteX2" fmla="*/ 4306298 w 4321494"/>
              <a:gd name="connsiteY2" fmla="*/ 2581533 h 7249770"/>
              <a:gd name="connsiteX3" fmla="*/ 3481005 w 4321494"/>
              <a:gd name="connsiteY3" fmla="*/ 6065520 h 7249770"/>
              <a:gd name="connsiteX4" fmla="*/ 0 w 4321494"/>
              <a:gd name="connsiteY4" fmla="*/ 6915919 h 7249770"/>
              <a:gd name="connsiteX5" fmla="*/ 2935 w 4321494"/>
              <a:gd name="connsiteY5" fmla="*/ 7297 h 7249770"/>
              <a:gd name="connsiteX0" fmla="*/ 2935 w 4321494"/>
              <a:gd name="connsiteY0" fmla="*/ 7297 h 7337849"/>
              <a:gd name="connsiteX1" fmla="*/ 3464658 w 4321494"/>
              <a:gd name="connsiteY1" fmla="*/ 10246 h 7337849"/>
              <a:gd name="connsiteX2" fmla="*/ 4306298 w 4321494"/>
              <a:gd name="connsiteY2" fmla="*/ 2581533 h 7337849"/>
              <a:gd name="connsiteX3" fmla="*/ 3481005 w 4321494"/>
              <a:gd name="connsiteY3" fmla="*/ 6065520 h 7337849"/>
              <a:gd name="connsiteX4" fmla="*/ 0 w 4321494"/>
              <a:gd name="connsiteY4" fmla="*/ 6915919 h 7337849"/>
              <a:gd name="connsiteX5" fmla="*/ 2935 w 4321494"/>
              <a:gd name="connsiteY5" fmla="*/ 7297 h 7337849"/>
              <a:gd name="connsiteX0" fmla="*/ 2935 w 4321494"/>
              <a:gd name="connsiteY0" fmla="*/ 7297 h 7337849"/>
              <a:gd name="connsiteX1" fmla="*/ 3464658 w 4321494"/>
              <a:gd name="connsiteY1" fmla="*/ 10246 h 7337849"/>
              <a:gd name="connsiteX2" fmla="*/ 4306298 w 4321494"/>
              <a:gd name="connsiteY2" fmla="*/ 2581533 h 7337849"/>
              <a:gd name="connsiteX3" fmla="*/ 3694365 w 4321494"/>
              <a:gd name="connsiteY3" fmla="*/ 4744719 h 7337849"/>
              <a:gd name="connsiteX4" fmla="*/ 3481005 w 4321494"/>
              <a:gd name="connsiteY4" fmla="*/ 6065520 h 7337849"/>
              <a:gd name="connsiteX5" fmla="*/ 0 w 4321494"/>
              <a:gd name="connsiteY5" fmla="*/ 6915919 h 7337849"/>
              <a:gd name="connsiteX6" fmla="*/ 2935 w 4321494"/>
              <a:gd name="connsiteY6" fmla="*/ 7297 h 7337849"/>
              <a:gd name="connsiteX0" fmla="*/ 2935 w 4321494"/>
              <a:gd name="connsiteY0" fmla="*/ 7297 h 7337849"/>
              <a:gd name="connsiteX1" fmla="*/ 3464658 w 4321494"/>
              <a:gd name="connsiteY1" fmla="*/ 10246 h 7337849"/>
              <a:gd name="connsiteX2" fmla="*/ 4306298 w 4321494"/>
              <a:gd name="connsiteY2" fmla="*/ 2581533 h 7337849"/>
              <a:gd name="connsiteX3" fmla="*/ 3694365 w 4321494"/>
              <a:gd name="connsiteY3" fmla="*/ 4744719 h 7337849"/>
              <a:gd name="connsiteX4" fmla="*/ 3481005 w 4321494"/>
              <a:gd name="connsiteY4" fmla="*/ 6065520 h 7337849"/>
              <a:gd name="connsiteX5" fmla="*/ 0 w 4321494"/>
              <a:gd name="connsiteY5" fmla="*/ 6915919 h 7337849"/>
              <a:gd name="connsiteX6" fmla="*/ 2935 w 4321494"/>
              <a:gd name="connsiteY6" fmla="*/ 7297 h 7337849"/>
              <a:gd name="connsiteX0" fmla="*/ 2935 w 4321494"/>
              <a:gd name="connsiteY0" fmla="*/ 7297 h 7337849"/>
              <a:gd name="connsiteX1" fmla="*/ 3464658 w 4321494"/>
              <a:gd name="connsiteY1" fmla="*/ 10246 h 7337849"/>
              <a:gd name="connsiteX2" fmla="*/ 4306298 w 4321494"/>
              <a:gd name="connsiteY2" fmla="*/ 2581533 h 7337849"/>
              <a:gd name="connsiteX3" fmla="*/ 3694365 w 4321494"/>
              <a:gd name="connsiteY3" fmla="*/ 4744719 h 7337849"/>
              <a:gd name="connsiteX4" fmla="*/ 3481005 w 4321494"/>
              <a:gd name="connsiteY4" fmla="*/ 6065520 h 7337849"/>
              <a:gd name="connsiteX5" fmla="*/ 0 w 4321494"/>
              <a:gd name="connsiteY5" fmla="*/ 6915919 h 7337849"/>
              <a:gd name="connsiteX6" fmla="*/ 2935 w 4321494"/>
              <a:gd name="connsiteY6" fmla="*/ 7297 h 7337849"/>
              <a:gd name="connsiteX0" fmla="*/ 2935 w 4321494"/>
              <a:gd name="connsiteY0" fmla="*/ 7297 h 7600257"/>
              <a:gd name="connsiteX1" fmla="*/ 3464658 w 4321494"/>
              <a:gd name="connsiteY1" fmla="*/ 10246 h 7600257"/>
              <a:gd name="connsiteX2" fmla="*/ 4306298 w 4321494"/>
              <a:gd name="connsiteY2" fmla="*/ 2581533 h 7600257"/>
              <a:gd name="connsiteX3" fmla="*/ 3694365 w 4321494"/>
              <a:gd name="connsiteY3" fmla="*/ 4744719 h 7600257"/>
              <a:gd name="connsiteX4" fmla="*/ 3623245 w 4321494"/>
              <a:gd name="connsiteY4" fmla="*/ 6858000 h 7600257"/>
              <a:gd name="connsiteX5" fmla="*/ 0 w 4321494"/>
              <a:gd name="connsiteY5" fmla="*/ 6915919 h 7600257"/>
              <a:gd name="connsiteX6" fmla="*/ 2935 w 4321494"/>
              <a:gd name="connsiteY6" fmla="*/ 7297 h 7600257"/>
              <a:gd name="connsiteX0" fmla="*/ 2935 w 4321494"/>
              <a:gd name="connsiteY0" fmla="*/ 7297 h 7282859"/>
              <a:gd name="connsiteX1" fmla="*/ 3464658 w 4321494"/>
              <a:gd name="connsiteY1" fmla="*/ 10246 h 7282859"/>
              <a:gd name="connsiteX2" fmla="*/ 4306298 w 4321494"/>
              <a:gd name="connsiteY2" fmla="*/ 2581533 h 7282859"/>
              <a:gd name="connsiteX3" fmla="*/ 3694365 w 4321494"/>
              <a:gd name="connsiteY3" fmla="*/ 4744719 h 7282859"/>
              <a:gd name="connsiteX4" fmla="*/ 3623245 w 4321494"/>
              <a:gd name="connsiteY4" fmla="*/ 6858000 h 7282859"/>
              <a:gd name="connsiteX5" fmla="*/ 0 w 4321494"/>
              <a:gd name="connsiteY5" fmla="*/ 6915919 h 7282859"/>
              <a:gd name="connsiteX6" fmla="*/ 2935 w 4321494"/>
              <a:gd name="connsiteY6" fmla="*/ 7297 h 7282859"/>
              <a:gd name="connsiteX0" fmla="*/ 980 w 4319539"/>
              <a:gd name="connsiteY0" fmla="*/ 7297 h 7274489"/>
              <a:gd name="connsiteX1" fmla="*/ 3462703 w 4319539"/>
              <a:gd name="connsiteY1" fmla="*/ 10246 h 7274489"/>
              <a:gd name="connsiteX2" fmla="*/ 4304343 w 4319539"/>
              <a:gd name="connsiteY2" fmla="*/ 2581533 h 7274489"/>
              <a:gd name="connsiteX3" fmla="*/ 3692410 w 4319539"/>
              <a:gd name="connsiteY3" fmla="*/ 4744719 h 7274489"/>
              <a:gd name="connsiteX4" fmla="*/ 3621290 w 4319539"/>
              <a:gd name="connsiteY4" fmla="*/ 6858000 h 7274489"/>
              <a:gd name="connsiteX5" fmla="*/ 8205 w 4319539"/>
              <a:gd name="connsiteY5" fmla="*/ 6885439 h 7274489"/>
              <a:gd name="connsiteX6" fmla="*/ 980 w 4319539"/>
              <a:gd name="connsiteY6" fmla="*/ 7297 h 7274489"/>
              <a:gd name="connsiteX0" fmla="*/ 980 w 4319539"/>
              <a:gd name="connsiteY0" fmla="*/ 7297 h 7274489"/>
              <a:gd name="connsiteX1" fmla="*/ 3462703 w 4319539"/>
              <a:gd name="connsiteY1" fmla="*/ 10246 h 7274489"/>
              <a:gd name="connsiteX2" fmla="*/ 4304343 w 4319539"/>
              <a:gd name="connsiteY2" fmla="*/ 2581533 h 7274489"/>
              <a:gd name="connsiteX3" fmla="*/ 3692410 w 4319539"/>
              <a:gd name="connsiteY3" fmla="*/ 4744719 h 7274489"/>
              <a:gd name="connsiteX4" fmla="*/ 3621290 w 4319539"/>
              <a:gd name="connsiteY4" fmla="*/ 6858000 h 7274489"/>
              <a:gd name="connsiteX5" fmla="*/ 8205 w 4319539"/>
              <a:gd name="connsiteY5" fmla="*/ 6885439 h 7274489"/>
              <a:gd name="connsiteX6" fmla="*/ 980 w 4319539"/>
              <a:gd name="connsiteY6" fmla="*/ 7297 h 7274489"/>
              <a:gd name="connsiteX0" fmla="*/ 980 w 4319539"/>
              <a:gd name="connsiteY0" fmla="*/ 7297 h 6887817"/>
              <a:gd name="connsiteX1" fmla="*/ 3462703 w 4319539"/>
              <a:gd name="connsiteY1" fmla="*/ 10246 h 6887817"/>
              <a:gd name="connsiteX2" fmla="*/ 4304343 w 4319539"/>
              <a:gd name="connsiteY2" fmla="*/ 2581533 h 6887817"/>
              <a:gd name="connsiteX3" fmla="*/ 3692410 w 4319539"/>
              <a:gd name="connsiteY3" fmla="*/ 4744719 h 6887817"/>
              <a:gd name="connsiteX4" fmla="*/ 3621290 w 4319539"/>
              <a:gd name="connsiteY4" fmla="*/ 6858000 h 6887817"/>
              <a:gd name="connsiteX5" fmla="*/ 8205 w 4319539"/>
              <a:gd name="connsiteY5" fmla="*/ 6885439 h 6887817"/>
              <a:gd name="connsiteX6" fmla="*/ 980 w 4319539"/>
              <a:gd name="connsiteY6" fmla="*/ 7297 h 6887817"/>
              <a:gd name="connsiteX0" fmla="*/ 980 w 4319539"/>
              <a:gd name="connsiteY0" fmla="*/ 7297 h 6887817"/>
              <a:gd name="connsiteX1" fmla="*/ 3462703 w 4319539"/>
              <a:gd name="connsiteY1" fmla="*/ 10246 h 6887817"/>
              <a:gd name="connsiteX2" fmla="*/ 4304343 w 4319539"/>
              <a:gd name="connsiteY2" fmla="*/ 2581533 h 6887817"/>
              <a:gd name="connsiteX3" fmla="*/ 3692410 w 4319539"/>
              <a:gd name="connsiteY3" fmla="*/ 4744719 h 6887817"/>
              <a:gd name="connsiteX4" fmla="*/ 3621290 w 4319539"/>
              <a:gd name="connsiteY4" fmla="*/ 6858000 h 6887817"/>
              <a:gd name="connsiteX5" fmla="*/ 8205 w 4319539"/>
              <a:gd name="connsiteY5" fmla="*/ 6885439 h 6887817"/>
              <a:gd name="connsiteX6" fmla="*/ 980 w 4319539"/>
              <a:gd name="connsiteY6" fmla="*/ 7297 h 6887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19539" h="6887817">
                <a:moveTo>
                  <a:pt x="980" y="7297"/>
                </a:moveTo>
                <a:cubicBezTo>
                  <a:pt x="27019" y="13197"/>
                  <a:pt x="3459280" y="-14007"/>
                  <a:pt x="3462703" y="10246"/>
                </a:cubicBezTo>
                <a:cubicBezTo>
                  <a:pt x="3429272" y="1040607"/>
                  <a:pt x="4455434" y="851443"/>
                  <a:pt x="4304343" y="2581533"/>
                </a:cubicBezTo>
                <a:cubicBezTo>
                  <a:pt x="4303681" y="3577198"/>
                  <a:pt x="3687719" y="3910054"/>
                  <a:pt x="3692410" y="4744719"/>
                </a:cubicBezTo>
                <a:cubicBezTo>
                  <a:pt x="3686941" y="5508264"/>
                  <a:pt x="4187911" y="6093120"/>
                  <a:pt x="3621290" y="6858000"/>
                </a:cubicBezTo>
                <a:cubicBezTo>
                  <a:pt x="3640174" y="6892904"/>
                  <a:pt x="-43730" y="6889303"/>
                  <a:pt x="8205" y="6885439"/>
                </a:cubicBezTo>
                <a:cubicBezTo>
                  <a:pt x="13455" y="5749611"/>
                  <a:pt x="-4257" y="2144524"/>
                  <a:pt x="980" y="7297"/>
                </a:cubicBezTo>
                <a:close/>
              </a:path>
            </a:pathLst>
          </a:custGeom>
        </p:spPr>
      </p:pic>
      <p:pic>
        <p:nvPicPr>
          <p:cNvPr id="10" name="Picture Placeholder 1">
            <a:extLst>
              <a:ext uri="{FF2B5EF4-FFF2-40B4-BE49-F238E27FC236}">
                <a16:creationId xmlns:a16="http://schemas.microsoft.com/office/drawing/2014/main" id="{6488A060-1C31-6737-231F-C86B621EA79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4" r="18410"/>
          <a:stretch/>
        </p:blipFill>
        <p:spPr>
          <a:xfrm rot="16200000">
            <a:off x="1813009" y="-566099"/>
            <a:ext cx="5583382" cy="9264816"/>
          </a:xfrm>
          <a:custGeom>
            <a:avLst/>
            <a:gdLst>
              <a:gd name="connsiteX0" fmla="*/ 0 w 3788809"/>
              <a:gd name="connsiteY0" fmla="*/ 0 h 4661296"/>
              <a:gd name="connsiteX1" fmla="*/ 3788809 w 3788809"/>
              <a:gd name="connsiteY1" fmla="*/ 0 h 4661296"/>
              <a:gd name="connsiteX2" fmla="*/ 3788809 w 3788809"/>
              <a:gd name="connsiteY2" fmla="*/ 4661296 h 4661296"/>
              <a:gd name="connsiteX3" fmla="*/ 0 w 3788809"/>
              <a:gd name="connsiteY3" fmla="*/ 4661296 h 4661296"/>
              <a:gd name="connsiteX4" fmla="*/ 0 w 3788809"/>
              <a:gd name="connsiteY4" fmla="*/ 0 h 4661296"/>
              <a:gd name="connsiteX0" fmla="*/ 0 w 3788809"/>
              <a:gd name="connsiteY0" fmla="*/ 218494 h 4879790"/>
              <a:gd name="connsiteX1" fmla="*/ 3788809 w 3788809"/>
              <a:gd name="connsiteY1" fmla="*/ 218494 h 4879790"/>
              <a:gd name="connsiteX2" fmla="*/ 3788809 w 3788809"/>
              <a:gd name="connsiteY2" fmla="*/ 4879790 h 4879790"/>
              <a:gd name="connsiteX3" fmla="*/ 0 w 3788809"/>
              <a:gd name="connsiteY3" fmla="*/ 4879790 h 4879790"/>
              <a:gd name="connsiteX4" fmla="*/ 0 w 3788809"/>
              <a:gd name="connsiteY4" fmla="*/ 218494 h 4879790"/>
              <a:gd name="connsiteX0" fmla="*/ 0 w 3788809"/>
              <a:gd name="connsiteY0" fmla="*/ 218494 h 4879790"/>
              <a:gd name="connsiteX1" fmla="*/ 3788809 w 3788809"/>
              <a:gd name="connsiteY1" fmla="*/ 218494 h 4879790"/>
              <a:gd name="connsiteX2" fmla="*/ 3788809 w 3788809"/>
              <a:gd name="connsiteY2" fmla="*/ 4879790 h 4879790"/>
              <a:gd name="connsiteX3" fmla="*/ 0 w 3788809"/>
              <a:gd name="connsiteY3" fmla="*/ 4879790 h 4879790"/>
              <a:gd name="connsiteX4" fmla="*/ 0 w 3788809"/>
              <a:gd name="connsiteY4" fmla="*/ 218494 h 4879790"/>
              <a:gd name="connsiteX0" fmla="*/ 58993 w 3788809"/>
              <a:gd name="connsiteY0" fmla="*/ 293148 h 4738135"/>
              <a:gd name="connsiteX1" fmla="*/ 3788809 w 3788809"/>
              <a:gd name="connsiteY1" fmla="*/ 76839 h 4738135"/>
              <a:gd name="connsiteX2" fmla="*/ 3788809 w 3788809"/>
              <a:gd name="connsiteY2" fmla="*/ 4738135 h 4738135"/>
              <a:gd name="connsiteX3" fmla="*/ 0 w 3788809"/>
              <a:gd name="connsiteY3" fmla="*/ 4738135 h 4738135"/>
              <a:gd name="connsiteX4" fmla="*/ 58993 w 3788809"/>
              <a:gd name="connsiteY4" fmla="*/ 293148 h 4738135"/>
              <a:gd name="connsiteX0" fmla="*/ 58993 w 3788809"/>
              <a:gd name="connsiteY0" fmla="*/ 416058 h 4861045"/>
              <a:gd name="connsiteX1" fmla="*/ 3788809 w 3788809"/>
              <a:gd name="connsiteY1" fmla="*/ 199749 h 4861045"/>
              <a:gd name="connsiteX2" fmla="*/ 3788809 w 3788809"/>
              <a:gd name="connsiteY2" fmla="*/ 4861045 h 4861045"/>
              <a:gd name="connsiteX3" fmla="*/ 0 w 3788809"/>
              <a:gd name="connsiteY3" fmla="*/ 4861045 h 4861045"/>
              <a:gd name="connsiteX4" fmla="*/ 58993 w 3788809"/>
              <a:gd name="connsiteY4" fmla="*/ 416058 h 4861045"/>
              <a:gd name="connsiteX0" fmla="*/ 58993 w 3985453"/>
              <a:gd name="connsiteY0" fmla="*/ 416058 h 4861045"/>
              <a:gd name="connsiteX1" fmla="*/ 3788809 w 3985453"/>
              <a:gd name="connsiteY1" fmla="*/ 199749 h 4861045"/>
              <a:gd name="connsiteX2" fmla="*/ 3788809 w 3985453"/>
              <a:gd name="connsiteY2" fmla="*/ 4861045 h 4861045"/>
              <a:gd name="connsiteX3" fmla="*/ 0 w 3985453"/>
              <a:gd name="connsiteY3" fmla="*/ 4861045 h 4861045"/>
              <a:gd name="connsiteX4" fmla="*/ 58993 w 3985453"/>
              <a:gd name="connsiteY4" fmla="*/ 416058 h 4861045"/>
              <a:gd name="connsiteX0" fmla="*/ 58993 w 3989823"/>
              <a:gd name="connsiteY0" fmla="*/ 416058 h 4861045"/>
              <a:gd name="connsiteX1" fmla="*/ 3788809 w 3989823"/>
              <a:gd name="connsiteY1" fmla="*/ 199749 h 4861045"/>
              <a:gd name="connsiteX2" fmla="*/ 3788809 w 3989823"/>
              <a:gd name="connsiteY2" fmla="*/ 4861045 h 4861045"/>
              <a:gd name="connsiteX3" fmla="*/ 0 w 3989823"/>
              <a:gd name="connsiteY3" fmla="*/ 4861045 h 4861045"/>
              <a:gd name="connsiteX4" fmla="*/ 58993 w 3989823"/>
              <a:gd name="connsiteY4" fmla="*/ 416058 h 4861045"/>
              <a:gd name="connsiteX0" fmla="*/ 58993 w 3989823"/>
              <a:gd name="connsiteY0" fmla="*/ 313736 h 4758723"/>
              <a:gd name="connsiteX1" fmla="*/ 3788809 w 3989823"/>
              <a:gd name="connsiteY1" fmla="*/ 97427 h 4758723"/>
              <a:gd name="connsiteX2" fmla="*/ 3788809 w 3989823"/>
              <a:gd name="connsiteY2" fmla="*/ 4758723 h 4758723"/>
              <a:gd name="connsiteX3" fmla="*/ 0 w 3989823"/>
              <a:gd name="connsiteY3" fmla="*/ 4758723 h 4758723"/>
              <a:gd name="connsiteX4" fmla="*/ 58993 w 3989823"/>
              <a:gd name="connsiteY4" fmla="*/ 313736 h 4758723"/>
              <a:gd name="connsiteX0" fmla="*/ 58993 w 4011673"/>
              <a:gd name="connsiteY0" fmla="*/ 313736 h 4758723"/>
              <a:gd name="connsiteX1" fmla="*/ 3788809 w 4011673"/>
              <a:gd name="connsiteY1" fmla="*/ 97427 h 4758723"/>
              <a:gd name="connsiteX2" fmla="*/ 3788809 w 4011673"/>
              <a:gd name="connsiteY2" fmla="*/ 4758723 h 4758723"/>
              <a:gd name="connsiteX3" fmla="*/ 0 w 4011673"/>
              <a:gd name="connsiteY3" fmla="*/ 4758723 h 4758723"/>
              <a:gd name="connsiteX4" fmla="*/ 58993 w 4011673"/>
              <a:gd name="connsiteY4" fmla="*/ 313736 h 4758723"/>
              <a:gd name="connsiteX0" fmla="*/ 58993 w 3937832"/>
              <a:gd name="connsiteY0" fmla="*/ 313736 h 4758723"/>
              <a:gd name="connsiteX1" fmla="*/ 3788809 w 3937832"/>
              <a:gd name="connsiteY1" fmla="*/ 97427 h 4758723"/>
              <a:gd name="connsiteX2" fmla="*/ 3788809 w 3937832"/>
              <a:gd name="connsiteY2" fmla="*/ 4758723 h 4758723"/>
              <a:gd name="connsiteX3" fmla="*/ 0 w 3937832"/>
              <a:gd name="connsiteY3" fmla="*/ 4758723 h 4758723"/>
              <a:gd name="connsiteX4" fmla="*/ 58993 w 3937832"/>
              <a:gd name="connsiteY4" fmla="*/ 313736 h 4758723"/>
              <a:gd name="connsiteX0" fmla="*/ 58993 w 3937832"/>
              <a:gd name="connsiteY0" fmla="*/ 313736 h 4758723"/>
              <a:gd name="connsiteX1" fmla="*/ 3788809 w 3937832"/>
              <a:gd name="connsiteY1" fmla="*/ 97427 h 4758723"/>
              <a:gd name="connsiteX2" fmla="*/ 3788809 w 3937832"/>
              <a:gd name="connsiteY2" fmla="*/ 4758723 h 4758723"/>
              <a:gd name="connsiteX3" fmla="*/ 0 w 3937832"/>
              <a:gd name="connsiteY3" fmla="*/ 4758723 h 4758723"/>
              <a:gd name="connsiteX4" fmla="*/ 58993 w 3937832"/>
              <a:gd name="connsiteY4" fmla="*/ 313736 h 4758723"/>
              <a:gd name="connsiteX0" fmla="*/ 58993 w 3920274"/>
              <a:gd name="connsiteY0" fmla="*/ 313736 h 4758723"/>
              <a:gd name="connsiteX1" fmla="*/ 3788809 w 3920274"/>
              <a:gd name="connsiteY1" fmla="*/ 97427 h 4758723"/>
              <a:gd name="connsiteX2" fmla="*/ 3788809 w 3920274"/>
              <a:gd name="connsiteY2" fmla="*/ 4758723 h 4758723"/>
              <a:gd name="connsiteX3" fmla="*/ 0 w 3920274"/>
              <a:gd name="connsiteY3" fmla="*/ 4758723 h 4758723"/>
              <a:gd name="connsiteX4" fmla="*/ 58993 w 3920274"/>
              <a:gd name="connsiteY4" fmla="*/ 313736 h 4758723"/>
              <a:gd name="connsiteX0" fmla="*/ 4311 w 4524353"/>
              <a:gd name="connsiteY0" fmla="*/ 274173 h 4925637"/>
              <a:gd name="connsiteX1" fmla="*/ 4392888 w 4524353"/>
              <a:gd name="connsiteY1" fmla="*/ 264341 h 4925637"/>
              <a:gd name="connsiteX2" fmla="*/ 4392888 w 4524353"/>
              <a:gd name="connsiteY2" fmla="*/ 4925637 h 4925637"/>
              <a:gd name="connsiteX3" fmla="*/ 604079 w 4524353"/>
              <a:gd name="connsiteY3" fmla="*/ 4925637 h 4925637"/>
              <a:gd name="connsiteX4" fmla="*/ 4311 w 4524353"/>
              <a:gd name="connsiteY4" fmla="*/ 274173 h 4925637"/>
              <a:gd name="connsiteX0" fmla="*/ 4720 w 4393297"/>
              <a:gd name="connsiteY0" fmla="*/ 334693 h 4986157"/>
              <a:gd name="connsiteX1" fmla="*/ 4196652 w 4393297"/>
              <a:gd name="connsiteY1" fmla="*/ 29893 h 4986157"/>
              <a:gd name="connsiteX2" fmla="*/ 4393297 w 4393297"/>
              <a:gd name="connsiteY2" fmla="*/ 4986157 h 4986157"/>
              <a:gd name="connsiteX3" fmla="*/ 604488 w 4393297"/>
              <a:gd name="connsiteY3" fmla="*/ 4986157 h 4986157"/>
              <a:gd name="connsiteX4" fmla="*/ 4720 w 4393297"/>
              <a:gd name="connsiteY4" fmla="*/ 334693 h 4986157"/>
              <a:gd name="connsiteX0" fmla="*/ 0 w 4388577"/>
              <a:gd name="connsiteY0" fmla="*/ 321575 h 4973039"/>
              <a:gd name="connsiteX1" fmla="*/ 4191932 w 4388577"/>
              <a:gd name="connsiteY1" fmla="*/ 16775 h 4973039"/>
              <a:gd name="connsiteX2" fmla="*/ 4388577 w 4388577"/>
              <a:gd name="connsiteY2" fmla="*/ 4973039 h 4973039"/>
              <a:gd name="connsiteX3" fmla="*/ 599768 w 4388577"/>
              <a:gd name="connsiteY3" fmla="*/ 4973039 h 4973039"/>
              <a:gd name="connsiteX4" fmla="*/ 0 w 4388577"/>
              <a:gd name="connsiteY4" fmla="*/ 321575 h 4973039"/>
              <a:gd name="connsiteX0" fmla="*/ 0 w 4388577"/>
              <a:gd name="connsiteY0" fmla="*/ 6943 h 4973039"/>
              <a:gd name="connsiteX1" fmla="*/ 4191932 w 4388577"/>
              <a:gd name="connsiteY1" fmla="*/ 16775 h 4973039"/>
              <a:gd name="connsiteX2" fmla="*/ 4388577 w 4388577"/>
              <a:gd name="connsiteY2" fmla="*/ 4973039 h 4973039"/>
              <a:gd name="connsiteX3" fmla="*/ 599768 w 4388577"/>
              <a:gd name="connsiteY3" fmla="*/ 4973039 h 4973039"/>
              <a:gd name="connsiteX4" fmla="*/ 0 w 4388577"/>
              <a:gd name="connsiteY4" fmla="*/ 6943 h 4973039"/>
              <a:gd name="connsiteX0" fmla="*/ 19664 w 4408241"/>
              <a:gd name="connsiteY0" fmla="*/ 6943 h 4973039"/>
              <a:gd name="connsiteX1" fmla="*/ 4211596 w 4408241"/>
              <a:gd name="connsiteY1" fmla="*/ 16775 h 4973039"/>
              <a:gd name="connsiteX2" fmla="*/ 4408241 w 4408241"/>
              <a:gd name="connsiteY2" fmla="*/ 4973039 h 4973039"/>
              <a:gd name="connsiteX3" fmla="*/ 0 w 4408241"/>
              <a:gd name="connsiteY3" fmla="*/ 4914045 h 4973039"/>
              <a:gd name="connsiteX4" fmla="*/ 19664 w 4408241"/>
              <a:gd name="connsiteY4" fmla="*/ 6943 h 4973039"/>
              <a:gd name="connsiteX0" fmla="*/ 35871 w 4424448"/>
              <a:gd name="connsiteY0" fmla="*/ 6943 h 4973039"/>
              <a:gd name="connsiteX1" fmla="*/ 4227803 w 4424448"/>
              <a:gd name="connsiteY1" fmla="*/ 16775 h 4973039"/>
              <a:gd name="connsiteX2" fmla="*/ 4424448 w 4424448"/>
              <a:gd name="connsiteY2" fmla="*/ 4973039 h 4973039"/>
              <a:gd name="connsiteX3" fmla="*/ 16207 w 4424448"/>
              <a:gd name="connsiteY3" fmla="*/ 4914045 h 4973039"/>
              <a:gd name="connsiteX4" fmla="*/ 35871 w 4424448"/>
              <a:gd name="connsiteY4" fmla="*/ 6943 h 4973039"/>
              <a:gd name="connsiteX0" fmla="*/ 54064 w 4442641"/>
              <a:gd name="connsiteY0" fmla="*/ 6943 h 4973039"/>
              <a:gd name="connsiteX1" fmla="*/ 4245996 w 4442641"/>
              <a:gd name="connsiteY1" fmla="*/ 16775 h 4973039"/>
              <a:gd name="connsiteX2" fmla="*/ 4442641 w 4442641"/>
              <a:gd name="connsiteY2" fmla="*/ 4973039 h 4973039"/>
              <a:gd name="connsiteX3" fmla="*/ 34400 w 4442641"/>
              <a:gd name="connsiteY3" fmla="*/ 4914045 h 4973039"/>
              <a:gd name="connsiteX4" fmla="*/ 54064 w 4442641"/>
              <a:gd name="connsiteY4" fmla="*/ 6943 h 4973039"/>
              <a:gd name="connsiteX0" fmla="*/ 34706 w 4423283"/>
              <a:gd name="connsiteY0" fmla="*/ 6943 h 4973039"/>
              <a:gd name="connsiteX1" fmla="*/ 4226638 w 4423283"/>
              <a:gd name="connsiteY1" fmla="*/ 16775 h 4973039"/>
              <a:gd name="connsiteX2" fmla="*/ 4423283 w 4423283"/>
              <a:gd name="connsiteY2" fmla="*/ 4973039 h 4973039"/>
              <a:gd name="connsiteX3" fmla="*/ 15042 w 4423283"/>
              <a:gd name="connsiteY3" fmla="*/ 4914045 h 4973039"/>
              <a:gd name="connsiteX4" fmla="*/ 34706 w 4423283"/>
              <a:gd name="connsiteY4" fmla="*/ 6943 h 4973039"/>
              <a:gd name="connsiteX0" fmla="*/ 52393 w 4440970"/>
              <a:gd name="connsiteY0" fmla="*/ 6943 h 4973039"/>
              <a:gd name="connsiteX1" fmla="*/ 4244325 w 4440970"/>
              <a:gd name="connsiteY1" fmla="*/ 16775 h 4973039"/>
              <a:gd name="connsiteX2" fmla="*/ 4440970 w 4440970"/>
              <a:gd name="connsiteY2" fmla="*/ 4973039 h 4973039"/>
              <a:gd name="connsiteX3" fmla="*/ 32729 w 4440970"/>
              <a:gd name="connsiteY3" fmla="*/ 4914045 h 4973039"/>
              <a:gd name="connsiteX4" fmla="*/ 52393 w 4440970"/>
              <a:gd name="connsiteY4" fmla="*/ 6943 h 4973039"/>
              <a:gd name="connsiteX0" fmla="*/ 52393 w 4421306"/>
              <a:gd name="connsiteY0" fmla="*/ 7995 h 4915097"/>
              <a:gd name="connsiteX1" fmla="*/ 4244325 w 4421306"/>
              <a:gd name="connsiteY1" fmla="*/ 17827 h 4915097"/>
              <a:gd name="connsiteX2" fmla="*/ 4421306 w 4421306"/>
              <a:gd name="connsiteY2" fmla="*/ 4679123 h 4915097"/>
              <a:gd name="connsiteX3" fmla="*/ 32729 w 4421306"/>
              <a:gd name="connsiteY3" fmla="*/ 4915097 h 4915097"/>
              <a:gd name="connsiteX4" fmla="*/ 52393 w 4421306"/>
              <a:gd name="connsiteY4" fmla="*/ 7995 h 4915097"/>
              <a:gd name="connsiteX0" fmla="*/ 52393 w 4436619"/>
              <a:gd name="connsiteY0" fmla="*/ 7995 h 4981537"/>
              <a:gd name="connsiteX1" fmla="*/ 4244325 w 4436619"/>
              <a:gd name="connsiteY1" fmla="*/ 17827 h 4981537"/>
              <a:gd name="connsiteX2" fmla="*/ 4421306 w 4436619"/>
              <a:gd name="connsiteY2" fmla="*/ 4679123 h 4981537"/>
              <a:gd name="connsiteX3" fmla="*/ 32729 w 4436619"/>
              <a:gd name="connsiteY3" fmla="*/ 4915097 h 4981537"/>
              <a:gd name="connsiteX4" fmla="*/ 52393 w 4436619"/>
              <a:gd name="connsiteY4" fmla="*/ 7995 h 4981537"/>
              <a:gd name="connsiteX0" fmla="*/ 52393 w 4358106"/>
              <a:gd name="connsiteY0" fmla="*/ 8978 h 4916094"/>
              <a:gd name="connsiteX1" fmla="*/ 4244325 w 4358106"/>
              <a:gd name="connsiteY1" fmla="*/ 18810 h 4916094"/>
              <a:gd name="connsiteX2" fmla="*/ 4028015 w 4358106"/>
              <a:gd name="connsiteY2" fmla="*/ 4434300 h 4916094"/>
              <a:gd name="connsiteX3" fmla="*/ 32729 w 4358106"/>
              <a:gd name="connsiteY3" fmla="*/ 4916080 h 4916094"/>
              <a:gd name="connsiteX4" fmla="*/ 52393 w 4358106"/>
              <a:gd name="connsiteY4" fmla="*/ 8978 h 4916094"/>
              <a:gd name="connsiteX0" fmla="*/ 52393 w 4431411"/>
              <a:gd name="connsiteY0" fmla="*/ 11375 h 4918491"/>
              <a:gd name="connsiteX1" fmla="*/ 4244325 w 4431411"/>
              <a:gd name="connsiteY1" fmla="*/ 21207 h 4918491"/>
              <a:gd name="connsiteX2" fmla="*/ 4028015 w 4431411"/>
              <a:gd name="connsiteY2" fmla="*/ 4436697 h 4918491"/>
              <a:gd name="connsiteX3" fmla="*/ 32729 w 4431411"/>
              <a:gd name="connsiteY3" fmla="*/ 4918477 h 4918491"/>
              <a:gd name="connsiteX4" fmla="*/ 52393 w 4431411"/>
              <a:gd name="connsiteY4" fmla="*/ 11375 h 4918491"/>
              <a:gd name="connsiteX0" fmla="*/ 52393 w 4393991"/>
              <a:gd name="connsiteY0" fmla="*/ 12540 h 4919642"/>
              <a:gd name="connsiteX1" fmla="*/ 4244325 w 4393991"/>
              <a:gd name="connsiteY1" fmla="*/ 22372 h 4919642"/>
              <a:gd name="connsiteX2" fmla="*/ 3772376 w 4393991"/>
              <a:gd name="connsiteY2" fmla="*/ 4231385 h 4919642"/>
              <a:gd name="connsiteX3" fmla="*/ 32729 w 4393991"/>
              <a:gd name="connsiteY3" fmla="*/ 4919642 h 4919642"/>
              <a:gd name="connsiteX4" fmla="*/ 52393 w 4393991"/>
              <a:gd name="connsiteY4" fmla="*/ 12540 h 4919642"/>
              <a:gd name="connsiteX0" fmla="*/ 52393 w 4393991"/>
              <a:gd name="connsiteY0" fmla="*/ 12540 h 5024551"/>
              <a:gd name="connsiteX1" fmla="*/ 4244325 w 4393991"/>
              <a:gd name="connsiteY1" fmla="*/ 22372 h 5024551"/>
              <a:gd name="connsiteX2" fmla="*/ 3772376 w 4393991"/>
              <a:gd name="connsiteY2" fmla="*/ 4231385 h 5024551"/>
              <a:gd name="connsiteX3" fmla="*/ 32729 w 4393991"/>
              <a:gd name="connsiteY3" fmla="*/ 4919642 h 5024551"/>
              <a:gd name="connsiteX4" fmla="*/ 52393 w 4393991"/>
              <a:gd name="connsiteY4" fmla="*/ 12540 h 5024551"/>
              <a:gd name="connsiteX0" fmla="*/ 52393 w 4368930"/>
              <a:gd name="connsiteY0" fmla="*/ 13646 h 4961165"/>
              <a:gd name="connsiteX1" fmla="*/ 4244325 w 4368930"/>
              <a:gd name="connsiteY1" fmla="*/ 23478 h 4961165"/>
              <a:gd name="connsiteX2" fmla="*/ 3516737 w 4368930"/>
              <a:gd name="connsiteY2" fmla="*/ 4055510 h 4961165"/>
              <a:gd name="connsiteX3" fmla="*/ 32729 w 4368930"/>
              <a:gd name="connsiteY3" fmla="*/ 4920748 h 4961165"/>
              <a:gd name="connsiteX4" fmla="*/ 52393 w 4368930"/>
              <a:gd name="connsiteY4" fmla="*/ 13646 h 4961165"/>
              <a:gd name="connsiteX0" fmla="*/ 52393 w 4492684"/>
              <a:gd name="connsiteY0" fmla="*/ 12791 h 4960310"/>
              <a:gd name="connsiteX1" fmla="*/ 4244325 w 4492684"/>
              <a:gd name="connsiteY1" fmla="*/ 22623 h 4960310"/>
              <a:gd name="connsiteX2" fmla="*/ 3516737 w 4492684"/>
              <a:gd name="connsiteY2" fmla="*/ 4054655 h 4960310"/>
              <a:gd name="connsiteX3" fmla="*/ 32729 w 4492684"/>
              <a:gd name="connsiteY3" fmla="*/ 4919893 h 4960310"/>
              <a:gd name="connsiteX4" fmla="*/ 52393 w 4492684"/>
              <a:gd name="connsiteY4" fmla="*/ 12791 h 4960310"/>
              <a:gd name="connsiteX0" fmla="*/ 52393 w 4505824"/>
              <a:gd name="connsiteY0" fmla="*/ 12038 h 5003517"/>
              <a:gd name="connsiteX1" fmla="*/ 4244325 w 4505824"/>
              <a:gd name="connsiteY1" fmla="*/ 21870 h 5003517"/>
              <a:gd name="connsiteX2" fmla="*/ 3565898 w 4505824"/>
              <a:gd name="connsiteY2" fmla="*/ 4181721 h 5003517"/>
              <a:gd name="connsiteX3" fmla="*/ 32729 w 4505824"/>
              <a:gd name="connsiteY3" fmla="*/ 4919140 h 5003517"/>
              <a:gd name="connsiteX4" fmla="*/ 52393 w 4505824"/>
              <a:gd name="connsiteY4" fmla="*/ 12038 h 5003517"/>
              <a:gd name="connsiteX0" fmla="*/ 52393 w 4601871"/>
              <a:gd name="connsiteY0" fmla="*/ 0 h 4991479"/>
              <a:gd name="connsiteX1" fmla="*/ 4244325 w 4601871"/>
              <a:gd name="connsiteY1" fmla="*/ 9832 h 4991479"/>
              <a:gd name="connsiteX2" fmla="*/ 3565898 w 4601871"/>
              <a:gd name="connsiteY2" fmla="*/ 4169683 h 4991479"/>
              <a:gd name="connsiteX3" fmla="*/ 32729 w 4601871"/>
              <a:gd name="connsiteY3" fmla="*/ 4907102 h 4991479"/>
              <a:gd name="connsiteX4" fmla="*/ 52393 w 4601871"/>
              <a:gd name="connsiteY4" fmla="*/ 0 h 4991479"/>
              <a:gd name="connsiteX0" fmla="*/ 52393 w 3975770"/>
              <a:gd name="connsiteY0" fmla="*/ 0 h 4991479"/>
              <a:gd name="connsiteX1" fmla="*/ 2867809 w 3975770"/>
              <a:gd name="connsiteY1" fmla="*/ 235974 h 4991479"/>
              <a:gd name="connsiteX2" fmla="*/ 3565898 w 3975770"/>
              <a:gd name="connsiteY2" fmla="*/ 4169683 h 4991479"/>
              <a:gd name="connsiteX3" fmla="*/ 32729 w 3975770"/>
              <a:gd name="connsiteY3" fmla="*/ 4907102 h 4991479"/>
              <a:gd name="connsiteX4" fmla="*/ 52393 w 3975770"/>
              <a:gd name="connsiteY4" fmla="*/ 0 h 4991479"/>
              <a:gd name="connsiteX0" fmla="*/ 52393 w 4372772"/>
              <a:gd name="connsiteY0" fmla="*/ 0 h 4991479"/>
              <a:gd name="connsiteX1" fmla="*/ 2867809 w 4372772"/>
              <a:gd name="connsiteY1" fmla="*/ 235974 h 4991479"/>
              <a:gd name="connsiteX2" fmla="*/ 3565898 w 4372772"/>
              <a:gd name="connsiteY2" fmla="*/ 4169683 h 4991479"/>
              <a:gd name="connsiteX3" fmla="*/ 32729 w 4372772"/>
              <a:gd name="connsiteY3" fmla="*/ 4907102 h 4991479"/>
              <a:gd name="connsiteX4" fmla="*/ 52393 w 4372772"/>
              <a:gd name="connsiteY4" fmla="*/ 0 h 4991479"/>
              <a:gd name="connsiteX0" fmla="*/ 52393 w 4429911"/>
              <a:gd name="connsiteY0" fmla="*/ 0 h 4991479"/>
              <a:gd name="connsiteX1" fmla="*/ 2985796 w 4429911"/>
              <a:gd name="connsiteY1" fmla="*/ 216309 h 4991479"/>
              <a:gd name="connsiteX2" fmla="*/ 3565898 w 4429911"/>
              <a:gd name="connsiteY2" fmla="*/ 4169683 h 4991479"/>
              <a:gd name="connsiteX3" fmla="*/ 32729 w 4429911"/>
              <a:gd name="connsiteY3" fmla="*/ 4907102 h 4991479"/>
              <a:gd name="connsiteX4" fmla="*/ 52393 w 4429911"/>
              <a:gd name="connsiteY4" fmla="*/ 0 h 4991479"/>
              <a:gd name="connsiteX0" fmla="*/ 52393 w 4470749"/>
              <a:gd name="connsiteY0" fmla="*/ 0 h 4991479"/>
              <a:gd name="connsiteX1" fmla="*/ 2985796 w 4470749"/>
              <a:gd name="connsiteY1" fmla="*/ 216309 h 4991479"/>
              <a:gd name="connsiteX2" fmla="*/ 3565898 w 4470749"/>
              <a:gd name="connsiteY2" fmla="*/ 4169683 h 4991479"/>
              <a:gd name="connsiteX3" fmla="*/ 32729 w 4470749"/>
              <a:gd name="connsiteY3" fmla="*/ 4907102 h 4991479"/>
              <a:gd name="connsiteX4" fmla="*/ 52393 w 4470749"/>
              <a:gd name="connsiteY4" fmla="*/ 0 h 4991479"/>
              <a:gd name="connsiteX0" fmla="*/ 52393 w 4470749"/>
              <a:gd name="connsiteY0" fmla="*/ 0 h 4991479"/>
              <a:gd name="connsiteX1" fmla="*/ 2985796 w 4470749"/>
              <a:gd name="connsiteY1" fmla="*/ 216309 h 4991479"/>
              <a:gd name="connsiteX2" fmla="*/ 3565898 w 4470749"/>
              <a:gd name="connsiteY2" fmla="*/ 4169683 h 4991479"/>
              <a:gd name="connsiteX3" fmla="*/ 32729 w 4470749"/>
              <a:gd name="connsiteY3" fmla="*/ 4907102 h 4991479"/>
              <a:gd name="connsiteX4" fmla="*/ 52393 w 4470749"/>
              <a:gd name="connsiteY4" fmla="*/ 0 h 4991479"/>
              <a:gd name="connsiteX0" fmla="*/ 52393 w 4467123"/>
              <a:gd name="connsiteY0" fmla="*/ 0 h 4991479"/>
              <a:gd name="connsiteX1" fmla="*/ 2985796 w 4467123"/>
              <a:gd name="connsiteY1" fmla="*/ 216309 h 4991479"/>
              <a:gd name="connsiteX2" fmla="*/ 3565898 w 4467123"/>
              <a:gd name="connsiteY2" fmla="*/ 4169683 h 4991479"/>
              <a:gd name="connsiteX3" fmla="*/ 32729 w 4467123"/>
              <a:gd name="connsiteY3" fmla="*/ 4907102 h 4991479"/>
              <a:gd name="connsiteX4" fmla="*/ 52393 w 4467123"/>
              <a:gd name="connsiteY4" fmla="*/ 0 h 4991479"/>
              <a:gd name="connsiteX0" fmla="*/ 52393 w 4506179"/>
              <a:gd name="connsiteY0" fmla="*/ 0 h 4995436"/>
              <a:gd name="connsiteX1" fmla="*/ 2985796 w 4506179"/>
              <a:gd name="connsiteY1" fmla="*/ 216309 h 4995436"/>
              <a:gd name="connsiteX2" fmla="*/ 3644556 w 4506179"/>
              <a:gd name="connsiteY2" fmla="*/ 4179516 h 4995436"/>
              <a:gd name="connsiteX3" fmla="*/ 32729 w 4506179"/>
              <a:gd name="connsiteY3" fmla="*/ 4907102 h 4995436"/>
              <a:gd name="connsiteX4" fmla="*/ 52393 w 4506179"/>
              <a:gd name="connsiteY4" fmla="*/ 0 h 4995436"/>
              <a:gd name="connsiteX0" fmla="*/ 24671 w 4478457"/>
              <a:gd name="connsiteY0" fmla="*/ 0 h 4995436"/>
              <a:gd name="connsiteX1" fmla="*/ 2958074 w 4478457"/>
              <a:gd name="connsiteY1" fmla="*/ 216309 h 4995436"/>
              <a:gd name="connsiteX2" fmla="*/ 3616834 w 4478457"/>
              <a:gd name="connsiteY2" fmla="*/ 4179516 h 4995436"/>
              <a:gd name="connsiteX3" fmla="*/ 5007 w 4478457"/>
              <a:gd name="connsiteY3" fmla="*/ 4907102 h 4995436"/>
              <a:gd name="connsiteX4" fmla="*/ 24671 w 4478457"/>
              <a:gd name="connsiteY4" fmla="*/ 0 h 4995436"/>
              <a:gd name="connsiteX0" fmla="*/ 19256 w 4493362"/>
              <a:gd name="connsiteY0" fmla="*/ 0 h 4995436"/>
              <a:gd name="connsiteX1" fmla="*/ 2972979 w 4493362"/>
              <a:gd name="connsiteY1" fmla="*/ 216309 h 4995436"/>
              <a:gd name="connsiteX2" fmla="*/ 3631739 w 4493362"/>
              <a:gd name="connsiteY2" fmla="*/ 4179516 h 4995436"/>
              <a:gd name="connsiteX3" fmla="*/ 19912 w 4493362"/>
              <a:gd name="connsiteY3" fmla="*/ 4907102 h 4995436"/>
              <a:gd name="connsiteX4" fmla="*/ 19256 w 4493362"/>
              <a:gd name="connsiteY4" fmla="*/ 0 h 4995436"/>
              <a:gd name="connsiteX0" fmla="*/ 0 w 4474106"/>
              <a:gd name="connsiteY0" fmla="*/ 0 h 4995436"/>
              <a:gd name="connsiteX1" fmla="*/ 2953723 w 4474106"/>
              <a:gd name="connsiteY1" fmla="*/ 216309 h 4995436"/>
              <a:gd name="connsiteX2" fmla="*/ 3612483 w 4474106"/>
              <a:gd name="connsiteY2" fmla="*/ 4179516 h 4995436"/>
              <a:gd name="connsiteX3" fmla="*/ 656 w 4474106"/>
              <a:gd name="connsiteY3" fmla="*/ 4907102 h 4995436"/>
              <a:gd name="connsiteX4" fmla="*/ 0 w 4474106"/>
              <a:gd name="connsiteY4" fmla="*/ 0 h 4995436"/>
              <a:gd name="connsiteX0" fmla="*/ 13095 w 4487201"/>
              <a:gd name="connsiteY0" fmla="*/ 0 h 4995436"/>
              <a:gd name="connsiteX1" fmla="*/ 2966818 w 4487201"/>
              <a:gd name="connsiteY1" fmla="*/ 216309 h 4995436"/>
              <a:gd name="connsiteX2" fmla="*/ 3625578 w 4487201"/>
              <a:gd name="connsiteY2" fmla="*/ 4179516 h 4995436"/>
              <a:gd name="connsiteX3" fmla="*/ 0 w 4487201"/>
              <a:gd name="connsiteY3" fmla="*/ 4907102 h 4995436"/>
              <a:gd name="connsiteX4" fmla="*/ 13095 w 4487201"/>
              <a:gd name="connsiteY4" fmla="*/ 0 h 4995436"/>
              <a:gd name="connsiteX0" fmla="*/ 13095 w 4487201"/>
              <a:gd name="connsiteY0" fmla="*/ 0 h 4995436"/>
              <a:gd name="connsiteX1" fmla="*/ 2966818 w 4487201"/>
              <a:gd name="connsiteY1" fmla="*/ 216309 h 4995436"/>
              <a:gd name="connsiteX2" fmla="*/ 3625578 w 4487201"/>
              <a:gd name="connsiteY2" fmla="*/ 4179516 h 4995436"/>
              <a:gd name="connsiteX3" fmla="*/ 0 w 4487201"/>
              <a:gd name="connsiteY3" fmla="*/ 4907102 h 4995436"/>
              <a:gd name="connsiteX4" fmla="*/ 13095 w 4487201"/>
              <a:gd name="connsiteY4" fmla="*/ 0 h 4995436"/>
              <a:gd name="connsiteX0" fmla="*/ 13095 w 4487201"/>
              <a:gd name="connsiteY0" fmla="*/ 0 h 4995436"/>
              <a:gd name="connsiteX1" fmla="*/ 2966818 w 4487201"/>
              <a:gd name="connsiteY1" fmla="*/ 216309 h 4995436"/>
              <a:gd name="connsiteX2" fmla="*/ 3625578 w 4487201"/>
              <a:gd name="connsiteY2" fmla="*/ 4179516 h 4995436"/>
              <a:gd name="connsiteX3" fmla="*/ 0 w 4487201"/>
              <a:gd name="connsiteY3" fmla="*/ 4907102 h 4995436"/>
              <a:gd name="connsiteX4" fmla="*/ 13095 w 4487201"/>
              <a:gd name="connsiteY4" fmla="*/ 0 h 4995436"/>
              <a:gd name="connsiteX0" fmla="*/ 2935 w 4487201"/>
              <a:gd name="connsiteY0" fmla="*/ 0 h 6295916"/>
              <a:gd name="connsiteX1" fmla="*/ 2966818 w 4487201"/>
              <a:gd name="connsiteY1" fmla="*/ 1516789 h 6295916"/>
              <a:gd name="connsiteX2" fmla="*/ 3625578 w 4487201"/>
              <a:gd name="connsiteY2" fmla="*/ 5479996 h 6295916"/>
              <a:gd name="connsiteX3" fmla="*/ 0 w 4487201"/>
              <a:gd name="connsiteY3" fmla="*/ 6207582 h 6295916"/>
              <a:gd name="connsiteX4" fmla="*/ 2935 w 4487201"/>
              <a:gd name="connsiteY4" fmla="*/ 0 h 6295916"/>
              <a:gd name="connsiteX0" fmla="*/ 2935 w 4282792"/>
              <a:gd name="connsiteY0" fmla="*/ 23522 h 6319438"/>
              <a:gd name="connsiteX1" fmla="*/ 2499458 w 4282792"/>
              <a:gd name="connsiteY1" fmla="*/ 26471 h 6319438"/>
              <a:gd name="connsiteX2" fmla="*/ 3625578 w 4282792"/>
              <a:gd name="connsiteY2" fmla="*/ 5503518 h 6319438"/>
              <a:gd name="connsiteX3" fmla="*/ 0 w 4282792"/>
              <a:gd name="connsiteY3" fmla="*/ 6231104 h 6319438"/>
              <a:gd name="connsiteX4" fmla="*/ 2935 w 4282792"/>
              <a:gd name="connsiteY4" fmla="*/ 23522 h 6319438"/>
              <a:gd name="connsiteX0" fmla="*/ 2935 w 4282792"/>
              <a:gd name="connsiteY0" fmla="*/ 23522 h 6319438"/>
              <a:gd name="connsiteX1" fmla="*/ 2499458 w 4282792"/>
              <a:gd name="connsiteY1" fmla="*/ 26471 h 6319438"/>
              <a:gd name="connsiteX2" fmla="*/ 3625578 w 4282792"/>
              <a:gd name="connsiteY2" fmla="*/ 5503518 h 6319438"/>
              <a:gd name="connsiteX3" fmla="*/ 0 w 4282792"/>
              <a:gd name="connsiteY3" fmla="*/ 6231104 h 6319438"/>
              <a:gd name="connsiteX4" fmla="*/ 2935 w 4282792"/>
              <a:gd name="connsiteY4" fmla="*/ 23522 h 6319438"/>
              <a:gd name="connsiteX0" fmla="*/ 2935 w 4282792"/>
              <a:gd name="connsiteY0" fmla="*/ 23522 h 6319438"/>
              <a:gd name="connsiteX1" fmla="*/ 2499458 w 4282792"/>
              <a:gd name="connsiteY1" fmla="*/ 26471 h 6319438"/>
              <a:gd name="connsiteX2" fmla="*/ 3625578 w 4282792"/>
              <a:gd name="connsiteY2" fmla="*/ 5503518 h 6319438"/>
              <a:gd name="connsiteX3" fmla="*/ 0 w 4282792"/>
              <a:gd name="connsiteY3" fmla="*/ 6231104 h 6319438"/>
              <a:gd name="connsiteX4" fmla="*/ 2935 w 4282792"/>
              <a:gd name="connsiteY4" fmla="*/ 23522 h 6319438"/>
              <a:gd name="connsiteX0" fmla="*/ 2935 w 4278943"/>
              <a:gd name="connsiteY0" fmla="*/ 13416 h 6309332"/>
              <a:gd name="connsiteX1" fmla="*/ 2489298 w 4278943"/>
              <a:gd name="connsiteY1" fmla="*/ 26525 h 6309332"/>
              <a:gd name="connsiteX2" fmla="*/ 3625578 w 4278943"/>
              <a:gd name="connsiteY2" fmla="*/ 5493412 h 6309332"/>
              <a:gd name="connsiteX3" fmla="*/ 0 w 4278943"/>
              <a:gd name="connsiteY3" fmla="*/ 6220998 h 6309332"/>
              <a:gd name="connsiteX4" fmla="*/ 2935 w 4278943"/>
              <a:gd name="connsiteY4" fmla="*/ 13416 h 6309332"/>
              <a:gd name="connsiteX0" fmla="*/ 2935 w 3872101"/>
              <a:gd name="connsiteY0" fmla="*/ 400 h 6296316"/>
              <a:gd name="connsiteX1" fmla="*/ 2489298 w 3872101"/>
              <a:gd name="connsiteY1" fmla="*/ 13509 h 6296316"/>
              <a:gd name="connsiteX2" fmla="*/ 3625578 w 3872101"/>
              <a:gd name="connsiteY2" fmla="*/ 5480396 h 6296316"/>
              <a:gd name="connsiteX3" fmla="*/ 0 w 3872101"/>
              <a:gd name="connsiteY3" fmla="*/ 6207982 h 6296316"/>
              <a:gd name="connsiteX4" fmla="*/ 2935 w 3872101"/>
              <a:gd name="connsiteY4" fmla="*/ 400 h 6296316"/>
              <a:gd name="connsiteX0" fmla="*/ 2935 w 4360989"/>
              <a:gd name="connsiteY0" fmla="*/ 400 h 6207982"/>
              <a:gd name="connsiteX1" fmla="*/ 2489298 w 4360989"/>
              <a:gd name="connsiteY1" fmla="*/ 13509 h 6207982"/>
              <a:gd name="connsiteX2" fmla="*/ 4153898 w 4360989"/>
              <a:gd name="connsiteY2" fmla="*/ 4626956 h 6207982"/>
              <a:gd name="connsiteX3" fmla="*/ 0 w 4360989"/>
              <a:gd name="connsiteY3" fmla="*/ 6207982 h 6207982"/>
              <a:gd name="connsiteX4" fmla="*/ 2935 w 4360989"/>
              <a:gd name="connsiteY4" fmla="*/ 400 h 6207982"/>
              <a:gd name="connsiteX0" fmla="*/ 2935 w 4447696"/>
              <a:gd name="connsiteY0" fmla="*/ 7297 h 6214879"/>
              <a:gd name="connsiteX1" fmla="*/ 3464658 w 4447696"/>
              <a:gd name="connsiteY1" fmla="*/ 10246 h 6214879"/>
              <a:gd name="connsiteX2" fmla="*/ 4153898 w 4447696"/>
              <a:gd name="connsiteY2" fmla="*/ 4633853 h 6214879"/>
              <a:gd name="connsiteX3" fmla="*/ 0 w 4447696"/>
              <a:gd name="connsiteY3" fmla="*/ 6214879 h 6214879"/>
              <a:gd name="connsiteX4" fmla="*/ 2935 w 4447696"/>
              <a:gd name="connsiteY4" fmla="*/ 7297 h 6214879"/>
              <a:gd name="connsiteX0" fmla="*/ 2935 w 4447696"/>
              <a:gd name="connsiteY0" fmla="*/ 7297 h 6915919"/>
              <a:gd name="connsiteX1" fmla="*/ 3464658 w 4447696"/>
              <a:gd name="connsiteY1" fmla="*/ 10246 h 6915919"/>
              <a:gd name="connsiteX2" fmla="*/ 4153898 w 4447696"/>
              <a:gd name="connsiteY2" fmla="*/ 4633853 h 6915919"/>
              <a:gd name="connsiteX3" fmla="*/ 0 w 4447696"/>
              <a:gd name="connsiteY3" fmla="*/ 6915919 h 6915919"/>
              <a:gd name="connsiteX4" fmla="*/ 2935 w 4447696"/>
              <a:gd name="connsiteY4" fmla="*/ 7297 h 6915919"/>
              <a:gd name="connsiteX0" fmla="*/ 2935 w 4447696"/>
              <a:gd name="connsiteY0" fmla="*/ 7297 h 7214145"/>
              <a:gd name="connsiteX1" fmla="*/ 3464658 w 4447696"/>
              <a:gd name="connsiteY1" fmla="*/ 10246 h 7214145"/>
              <a:gd name="connsiteX2" fmla="*/ 4153898 w 4447696"/>
              <a:gd name="connsiteY2" fmla="*/ 4633853 h 7214145"/>
              <a:gd name="connsiteX3" fmla="*/ 2363405 w 4447696"/>
              <a:gd name="connsiteY3" fmla="*/ 5801360 h 7214145"/>
              <a:gd name="connsiteX4" fmla="*/ 0 w 4447696"/>
              <a:gd name="connsiteY4" fmla="*/ 6915919 h 7214145"/>
              <a:gd name="connsiteX5" fmla="*/ 2935 w 4447696"/>
              <a:gd name="connsiteY5" fmla="*/ 7297 h 7214145"/>
              <a:gd name="connsiteX0" fmla="*/ 2935 w 4421104"/>
              <a:gd name="connsiteY0" fmla="*/ 7297 h 7214145"/>
              <a:gd name="connsiteX1" fmla="*/ 3464658 w 4421104"/>
              <a:gd name="connsiteY1" fmla="*/ 10246 h 7214145"/>
              <a:gd name="connsiteX2" fmla="*/ 4123418 w 4421104"/>
              <a:gd name="connsiteY2" fmla="*/ 2987933 h 7214145"/>
              <a:gd name="connsiteX3" fmla="*/ 2363405 w 4421104"/>
              <a:gd name="connsiteY3" fmla="*/ 5801360 h 7214145"/>
              <a:gd name="connsiteX4" fmla="*/ 0 w 4421104"/>
              <a:gd name="connsiteY4" fmla="*/ 6915919 h 7214145"/>
              <a:gd name="connsiteX5" fmla="*/ 2935 w 4421104"/>
              <a:gd name="connsiteY5" fmla="*/ 7297 h 7214145"/>
              <a:gd name="connsiteX0" fmla="*/ 2935 w 4141559"/>
              <a:gd name="connsiteY0" fmla="*/ 7297 h 7214145"/>
              <a:gd name="connsiteX1" fmla="*/ 3464658 w 4141559"/>
              <a:gd name="connsiteY1" fmla="*/ 10246 h 7214145"/>
              <a:gd name="connsiteX2" fmla="*/ 4123418 w 4141559"/>
              <a:gd name="connsiteY2" fmla="*/ 2987933 h 7214145"/>
              <a:gd name="connsiteX3" fmla="*/ 2363405 w 4141559"/>
              <a:gd name="connsiteY3" fmla="*/ 5801360 h 7214145"/>
              <a:gd name="connsiteX4" fmla="*/ 0 w 4141559"/>
              <a:gd name="connsiteY4" fmla="*/ 6915919 h 7214145"/>
              <a:gd name="connsiteX5" fmla="*/ 2935 w 4141559"/>
              <a:gd name="connsiteY5" fmla="*/ 7297 h 7214145"/>
              <a:gd name="connsiteX0" fmla="*/ 2935 w 4321494"/>
              <a:gd name="connsiteY0" fmla="*/ 7297 h 7214145"/>
              <a:gd name="connsiteX1" fmla="*/ 3464658 w 4321494"/>
              <a:gd name="connsiteY1" fmla="*/ 10246 h 7214145"/>
              <a:gd name="connsiteX2" fmla="*/ 4306298 w 4321494"/>
              <a:gd name="connsiteY2" fmla="*/ 2581533 h 7214145"/>
              <a:gd name="connsiteX3" fmla="*/ 2363405 w 4321494"/>
              <a:gd name="connsiteY3" fmla="*/ 5801360 h 7214145"/>
              <a:gd name="connsiteX4" fmla="*/ 0 w 4321494"/>
              <a:gd name="connsiteY4" fmla="*/ 6915919 h 7214145"/>
              <a:gd name="connsiteX5" fmla="*/ 2935 w 4321494"/>
              <a:gd name="connsiteY5" fmla="*/ 7297 h 7214145"/>
              <a:gd name="connsiteX0" fmla="*/ 2935 w 4321494"/>
              <a:gd name="connsiteY0" fmla="*/ 7297 h 7249770"/>
              <a:gd name="connsiteX1" fmla="*/ 3464658 w 4321494"/>
              <a:gd name="connsiteY1" fmla="*/ 10246 h 7249770"/>
              <a:gd name="connsiteX2" fmla="*/ 4306298 w 4321494"/>
              <a:gd name="connsiteY2" fmla="*/ 2581533 h 7249770"/>
              <a:gd name="connsiteX3" fmla="*/ 3481005 w 4321494"/>
              <a:gd name="connsiteY3" fmla="*/ 6065520 h 7249770"/>
              <a:gd name="connsiteX4" fmla="*/ 0 w 4321494"/>
              <a:gd name="connsiteY4" fmla="*/ 6915919 h 7249770"/>
              <a:gd name="connsiteX5" fmla="*/ 2935 w 4321494"/>
              <a:gd name="connsiteY5" fmla="*/ 7297 h 7249770"/>
              <a:gd name="connsiteX0" fmla="*/ 2935 w 4321494"/>
              <a:gd name="connsiteY0" fmla="*/ 7297 h 7249770"/>
              <a:gd name="connsiteX1" fmla="*/ 3464658 w 4321494"/>
              <a:gd name="connsiteY1" fmla="*/ 10246 h 7249770"/>
              <a:gd name="connsiteX2" fmla="*/ 4306298 w 4321494"/>
              <a:gd name="connsiteY2" fmla="*/ 2581533 h 7249770"/>
              <a:gd name="connsiteX3" fmla="*/ 3481005 w 4321494"/>
              <a:gd name="connsiteY3" fmla="*/ 6065520 h 7249770"/>
              <a:gd name="connsiteX4" fmla="*/ 0 w 4321494"/>
              <a:gd name="connsiteY4" fmla="*/ 6915919 h 7249770"/>
              <a:gd name="connsiteX5" fmla="*/ 2935 w 4321494"/>
              <a:gd name="connsiteY5" fmla="*/ 7297 h 7249770"/>
              <a:gd name="connsiteX0" fmla="*/ 2935 w 4321494"/>
              <a:gd name="connsiteY0" fmla="*/ 7297 h 7337849"/>
              <a:gd name="connsiteX1" fmla="*/ 3464658 w 4321494"/>
              <a:gd name="connsiteY1" fmla="*/ 10246 h 7337849"/>
              <a:gd name="connsiteX2" fmla="*/ 4306298 w 4321494"/>
              <a:gd name="connsiteY2" fmla="*/ 2581533 h 7337849"/>
              <a:gd name="connsiteX3" fmla="*/ 3481005 w 4321494"/>
              <a:gd name="connsiteY3" fmla="*/ 6065520 h 7337849"/>
              <a:gd name="connsiteX4" fmla="*/ 0 w 4321494"/>
              <a:gd name="connsiteY4" fmla="*/ 6915919 h 7337849"/>
              <a:gd name="connsiteX5" fmla="*/ 2935 w 4321494"/>
              <a:gd name="connsiteY5" fmla="*/ 7297 h 7337849"/>
              <a:gd name="connsiteX0" fmla="*/ 2935 w 4321494"/>
              <a:gd name="connsiteY0" fmla="*/ 7297 h 7337849"/>
              <a:gd name="connsiteX1" fmla="*/ 3464658 w 4321494"/>
              <a:gd name="connsiteY1" fmla="*/ 10246 h 7337849"/>
              <a:gd name="connsiteX2" fmla="*/ 4306298 w 4321494"/>
              <a:gd name="connsiteY2" fmla="*/ 2581533 h 7337849"/>
              <a:gd name="connsiteX3" fmla="*/ 3694365 w 4321494"/>
              <a:gd name="connsiteY3" fmla="*/ 4744719 h 7337849"/>
              <a:gd name="connsiteX4" fmla="*/ 3481005 w 4321494"/>
              <a:gd name="connsiteY4" fmla="*/ 6065520 h 7337849"/>
              <a:gd name="connsiteX5" fmla="*/ 0 w 4321494"/>
              <a:gd name="connsiteY5" fmla="*/ 6915919 h 7337849"/>
              <a:gd name="connsiteX6" fmla="*/ 2935 w 4321494"/>
              <a:gd name="connsiteY6" fmla="*/ 7297 h 7337849"/>
              <a:gd name="connsiteX0" fmla="*/ 2935 w 4321494"/>
              <a:gd name="connsiteY0" fmla="*/ 7297 h 7337849"/>
              <a:gd name="connsiteX1" fmla="*/ 3464658 w 4321494"/>
              <a:gd name="connsiteY1" fmla="*/ 10246 h 7337849"/>
              <a:gd name="connsiteX2" fmla="*/ 4306298 w 4321494"/>
              <a:gd name="connsiteY2" fmla="*/ 2581533 h 7337849"/>
              <a:gd name="connsiteX3" fmla="*/ 3694365 w 4321494"/>
              <a:gd name="connsiteY3" fmla="*/ 4744719 h 7337849"/>
              <a:gd name="connsiteX4" fmla="*/ 3481005 w 4321494"/>
              <a:gd name="connsiteY4" fmla="*/ 6065520 h 7337849"/>
              <a:gd name="connsiteX5" fmla="*/ 0 w 4321494"/>
              <a:gd name="connsiteY5" fmla="*/ 6915919 h 7337849"/>
              <a:gd name="connsiteX6" fmla="*/ 2935 w 4321494"/>
              <a:gd name="connsiteY6" fmla="*/ 7297 h 7337849"/>
              <a:gd name="connsiteX0" fmla="*/ 2935 w 4321494"/>
              <a:gd name="connsiteY0" fmla="*/ 7297 h 7337849"/>
              <a:gd name="connsiteX1" fmla="*/ 3464658 w 4321494"/>
              <a:gd name="connsiteY1" fmla="*/ 10246 h 7337849"/>
              <a:gd name="connsiteX2" fmla="*/ 4306298 w 4321494"/>
              <a:gd name="connsiteY2" fmla="*/ 2581533 h 7337849"/>
              <a:gd name="connsiteX3" fmla="*/ 3694365 w 4321494"/>
              <a:gd name="connsiteY3" fmla="*/ 4744719 h 7337849"/>
              <a:gd name="connsiteX4" fmla="*/ 3481005 w 4321494"/>
              <a:gd name="connsiteY4" fmla="*/ 6065520 h 7337849"/>
              <a:gd name="connsiteX5" fmla="*/ 0 w 4321494"/>
              <a:gd name="connsiteY5" fmla="*/ 6915919 h 7337849"/>
              <a:gd name="connsiteX6" fmla="*/ 2935 w 4321494"/>
              <a:gd name="connsiteY6" fmla="*/ 7297 h 7337849"/>
              <a:gd name="connsiteX0" fmla="*/ 2935 w 4321494"/>
              <a:gd name="connsiteY0" fmla="*/ 7297 h 7600257"/>
              <a:gd name="connsiteX1" fmla="*/ 3464658 w 4321494"/>
              <a:gd name="connsiteY1" fmla="*/ 10246 h 7600257"/>
              <a:gd name="connsiteX2" fmla="*/ 4306298 w 4321494"/>
              <a:gd name="connsiteY2" fmla="*/ 2581533 h 7600257"/>
              <a:gd name="connsiteX3" fmla="*/ 3694365 w 4321494"/>
              <a:gd name="connsiteY3" fmla="*/ 4744719 h 7600257"/>
              <a:gd name="connsiteX4" fmla="*/ 3623245 w 4321494"/>
              <a:gd name="connsiteY4" fmla="*/ 6858000 h 7600257"/>
              <a:gd name="connsiteX5" fmla="*/ 0 w 4321494"/>
              <a:gd name="connsiteY5" fmla="*/ 6915919 h 7600257"/>
              <a:gd name="connsiteX6" fmla="*/ 2935 w 4321494"/>
              <a:gd name="connsiteY6" fmla="*/ 7297 h 7600257"/>
              <a:gd name="connsiteX0" fmla="*/ 2935 w 4321494"/>
              <a:gd name="connsiteY0" fmla="*/ 7297 h 7282859"/>
              <a:gd name="connsiteX1" fmla="*/ 3464658 w 4321494"/>
              <a:gd name="connsiteY1" fmla="*/ 10246 h 7282859"/>
              <a:gd name="connsiteX2" fmla="*/ 4306298 w 4321494"/>
              <a:gd name="connsiteY2" fmla="*/ 2581533 h 7282859"/>
              <a:gd name="connsiteX3" fmla="*/ 3694365 w 4321494"/>
              <a:gd name="connsiteY3" fmla="*/ 4744719 h 7282859"/>
              <a:gd name="connsiteX4" fmla="*/ 3623245 w 4321494"/>
              <a:gd name="connsiteY4" fmla="*/ 6858000 h 7282859"/>
              <a:gd name="connsiteX5" fmla="*/ 0 w 4321494"/>
              <a:gd name="connsiteY5" fmla="*/ 6915919 h 7282859"/>
              <a:gd name="connsiteX6" fmla="*/ 2935 w 4321494"/>
              <a:gd name="connsiteY6" fmla="*/ 7297 h 7282859"/>
              <a:gd name="connsiteX0" fmla="*/ 980 w 4319539"/>
              <a:gd name="connsiteY0" fmla="*/ 7297 h 7274489"/>
              <a:gd name="connsiteX1" fmla="*/ 3462703 w 4319539"/>
              <a:gd name="connsiteY1" fmla="*/ 10246 h 7274489"/>
              <a:gd name="connsiteX2" fmla="*/ 4304343 w 4319539"/>
              <a:gd name="connsiteY2" fmla="*/ 2581533 h 7274489"/>
              <a:gd name="connsiteX3" fmla="*/ 3692410 w 4319539"/>
              <a:gd name="connsiteY3" fmla="*/ 4744719 h 7274489"/>
              <a:gd name="connsiteX4" fmla="*/ 3621290 w 4319539"/>
              <a:gd name="connsiteY4" fmla="*/ 6858000 h 7274489"/>
              <a:gd name="connsiteX5" fmla="*/ 8205 w 4319539"/>
              <a:gd name="connsiteY5" fmla="*/ 6885439 h 7274489"/>
              <a:gd name="connsiteX6" fmla="*/ 980 w 4319539"/>
              <a:gd name="connsiteY6" fmla="*/ 7297 h 7274489"/>
              <a:gd name="connsiteX0" fmla="*/ 980 w 4319539"/>
              <a:gd name="connsiteY0" fmla="*/ 7297 h 7274489"/>
              <a:gd name="connsiteX1" fmla="*/ 3462703 w 4319539"/>
              <a:gd name="connsiteY1" fmla="*/ 10246 h 7274489"/>
              <a:gd name="connsiteX2" fmla="*/ 4304343 w 4319539"/>
              <a:gd name="connsiteY2" fmla="*/ 2581533 h 7274489"/>
              <a:gd name="connsiteX3" fmla="*/ 3692410 w 4319539"/>
              <a:gd name="connsiteY3" fmla="*/ 4744719 h 7274489"/>
              <a:gd name="connsiteX4" fmla="*/ 3621290 w 4319539"/>
              <a:gd name="connsiteY4" fmla="*/ 6858000 h 7274489"/>
              <a:gd name="connsiteX5" fmla="*/ 8205 w 4319539"/>
              <a:gd name="connsiteY5" fmla="*/ 6885439 h 7274489"/>
              <a:gd name="connsiteX6" fmla="*/ 980 w 4319539"/>
              <a:gd name="connsiteY6" fmla="*/ 7297 h 7274489"/>
              <a:gd name="connsiteX0" fmla="*/ 980 w 4319539"/>
              <a:gd name="connsiteY0" fmla="*/ 7297 h 6887817"/>
              <a:gd name="connsiteX1" fmla="*/ 3462703 w 4319539"/>
              <a:gd name="connsiteY1" fmla="*/ 10246 h 6887817"/>
              <a:gd name="connsiteX2" fmla="*/ 4304343 w 4319539"/>
              <a:gd name="connsiteY2" fmla="*/ 2581533 h 6887817"/>
              <a:gd name="connsiteX3" fmla="*/ 3692410 w 4319539"/>
              <a:gd name="connsiteY3" fmla="*/ 4744719 h 6887817"/>
              <a:gd name="connsiteX4" fmla="*/ 3621290 w 4319539"/>
              <a:gd name="connsiteY4" fmla="*/ 6858000 h 6887817"/>
              <a:gd name="connsiteX5" fmla="*/ 8205 w 4319539"/>
              <a:gd name="connsiteY5" fmla="*/ 6885439 h 6887817"/>
              <a:gd name="connsiteX6" fmla="*/ 980 w 4319539"/>
              <a:gd name="connsiteY6" fmla="*/ 7297 h 6887817"/>
              <a:gd name="connsiteX0" fmla="*/ 980 w 4319539"/>
              <a:gd name="connsiteY0" fmla="*/ 7297 h 6887817"/>
              <a:gd name="connsiteX1" fmla="*/ 3462703 w 4319539"/>
              <a:gd name="connsiteY1" fmla="*/ 10246 h 6887817"/>
              <a:gd name="connsiteX2" fmla="*/ 4304343 w 4319539"/>
              <a:gd name="connsiteY2" fmla="*/ 2581533 h 6887817"/>
              <a:gd name="connsiteX3" fmla="*/ 3692410 w 4319539"/>
              <a:gd name="connsiteY3" fmla="*/ 4744719 h 6887817"/>
              <a:gd name="connsiteX4" fmla="*/ 3621290 w 4319539"/>
              <a:gd name="connsiteY4" fmla="*/ 6858000 h 6887817"/>
              <a:gd name="connsiteX5" fmla="*/ 8205 w 4319539"/>
              <a:gd name="connsiteY5" fmla="*/ 6885439 h 6887817"/>
              <a:gd name="connsiteX6" fmla="*/ 980 w 4319539"/>
              <a:gd name="connsiteY6" fmla="*/ 7297 h 6887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19539" h="6887817">
                <a:moveTo>
                  <a:pt x="980" y="7297"/>
                </a:moveTo>
                <a:cubicBezTo>
                  <a:pt x="27019" y="13197"/>
                  <a:pt x="3459280" y="-14007"/>
                  <a:pt x="3462703" y="10246"/>
                </a:cubicBezTo>
                <a:cubicBezTo>
                  <a:pt x="3429272" y="1040607"/>
                  <a:pt x="4455434" y="851443"/>
                  <a:pt x="4304343" y="2581533"/>
                </a:cubicBezTo>
                <a:cubicBezTo>
                  <a:pt x="4303681" y="3577198"/>
                  <a:pt x="3687719" y="3910054"/>
                  <a:pt x="3692410" y="4744719"/>
                </a:cubicBezTo>
                <a:cubicBezTo>
                  <a:pt x="3686941" y="5508264"/>
                  <a:pt x="4187911" y="6093120"/>
                  <a:pt x="3621290" y="6858000"/>
                </a:cubicBezTo>
                <a:cubicBezTo>
                  <a:pt x="3640174" y="6892904"/>
                  <a:pt x="-43730" y="6889303"/>
                  <a:pt x="8205" y="6885439"/>
                </a:cubicBezTo>
                <a:cubicBezTo>
                  <a:pt x="13455" y="5749611"/>
                  <a:pt x="-4257" y="2144524"/>
                  <a:pt x="980" y="7297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836209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5" grpId="0"/>
      <p:bldP spid="5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7EF60D-96CE-92DA-7231-B75CA88F48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07E8116-5DDB-B20F-9EB5-56E1184655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969" y="170746"/>
            <a:ext cx="2848708" cy="87241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0AD2F07-0DA0-A823-7E5E-C56913EA51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38" y="215424"/>
            <a:ext cx="2995716" cy="786375"/>
          </a:xfrm>
          <a:prstGeom prst="rect">
            <a:avLst/>
          </a:prstGeom>
        </p:spPr>
      </p:pic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48FA306E-CA81-82FE-953D-7168B1564226}"/>
              </a:ext>
            </a:extLst>
          </p:cNvPr>
          <p:cNvSpPr txBox="1">
            <a:spLocks/>
          </p:cNvSpPr>
          <p:nvPr/>
        </p:nvSpPr>
        <p:spPr>
          <a:xfrm>
            <a:off x="363578" y="178905"/>
            <a:ext cx="8416844" cy="28407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i="0" dirty="0">
                <a:latin typeface="Edu QLD Beginner" pitchFamily="2" charset="0"/>
                <a:ea typeface="Calibri" panose="020F0502020204030204" pitchFamily="34" charset="0"/>
                <a:cs typeface="Calibri" panose="020F0502020204030204" pitchFamily="34" charset="0"/>
              </a:rPr>
              <a:t>I 			  </a:t>
            </a:r>
            <a:r>
              <a:rPr lang="en-US" sz="4800" i="0" dirty="0"/>
              <a:t>________________.</a:t>
            </a:r>
            <a:endParaRPr lang="en-AU" sz="5400" i="0" dirty="0"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AA11B03B-453C-CE9A-BEAE-A07E94B02BA3}"/>
              </a:ext>
            </a:extLst>
          </p:cNvPr>
          <p:cNvSpPr txBox="1">
            <a:spLocks/>
          </p:cNvSpPr>
          <p:nvPr/>
        </p:nvSpPr>
        <p:spPr>
          <a:xfrm>
            <a:off x="363578" y="278296"/>
            <a:ext cx="8416844" cy="28407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i="0" dirty="0">
                <a:latin typeface="Edu QLD Beginner" pitchFamily="2" charset="0"/>
                <a:ea typeface="Calibri" panose="020F0502020204030204" pitchFamily="34" charset="0"/>
                <a:cs typeface="Calibri" panose="020F0502020204030204" pitchFamily="34" charset="0"/>
              </a:rPr>
              <a:t>I 	  	  </a:t>
            </a:r>
            <a:r>
              <a:rPr lang="en-US" sz="4400" i="0" dirty="0">
                <a:latin typeface="Edu QLD Beginner" pitchFamily="2" charset="0"/>
              </a:rPr>
              <a:t>by </a:t>
            </a:r>
            <a:r>
              <a:rPr lang="en-US" sz="4400" i="0" dirty="0"/>
              <a:t>__________________</a:t>
            </a:r>
            <a:r>
              <a:rPr lang="en-US" sz="4400" i="0" dirty="0">
                <a:latin typeface="Edu QLD Beginner" pitchFamily="2" charset="0"/>
              </a:rPr>
              <a:t>.</a:t>
            </a:r>
          </a:p>
          <a:p>
            <a:endParaRPr lang="en-US" sz="4400" i="0" dirty="0">
              <a:latin typeface="Edu QLD Beginner" pitchFamily="2" charset="0"/>
            </a:endParaRPr>
          </a:p>
          <a:p>
            <a:endParaRPr lang="en-AU" sz="4800" i="0" dirty="0">
              <a:latin typeface="Edu QLD Beginner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8A11725C-C1ED-2196-7326-7322A381BC22}"/>
              </a:ext>
            </a:extLst>
          </p:cNvPr>
          <p:cNvSpPr txBox="1">
            <a:spLocks/>
          </p:cNvSpPr>
          <p:nvPr/>
        </p:nvSpPr>
        <p:spPr>
          <a:xfrm>
            <a:off x="383456" y="278296"/>
            <a:ext cx="8416844" cy="28407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i="0" dirty="0">
                <a:latin typeface="Edu QLD Beginner" pitchFamily="2" charset="0"/>
                <a:ea typeface="Calibri" panose="020F0502020204030204" pitchFamily="34" charset="0"/>
                <a:cs typeface="Calibri" panose="020F0502020204030204" pitchFamily="34" charset="0"/>
              </a:rPr>
              <a:t>I 			    </a:t>
            </a:r>
            <a:r>
              <a:rPr lang="en-US" sz="4400" i="0" dirty="0">
                <a:latin typeface="+mn-lt"/>
              </a:rPr>
              <a:t>________________.</a:t>
            </a:r>
            <a:endParaRPr lang="en-AU" sz="4800" i="0" dirty="0">
              <a:latin typeface="+mn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AE5897F-9090-A1AF-269D-4C78C92F3A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1308" y="162346"/>
            <a:ext cx="2848708" cy="82197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AA32DD7-17FD-4470-C186-A1A6092984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14500" y="64222"/>
            <a:ext cx="5715001" cy="1230923"/>
          </a:xfrm>
          <a:prstGeom prst="rect">
            <a:avLst/>
          </a:prstGeom>
        </p:spPr>
      </p:pic>
      <p:pic>
        <p:nvPicPr>
          <p:cNvPr id="8" name="Picture Placeholder 1">
            <a:extLst>
              <a:ext uri="{FF2B5EF4-FFF2-40B4-BE49-F238E27FC236}">
                <a16:creationId xmlns:a16="http://schemas.microsoft.com/office/drawing/2014/main" id="{3FCA6812-31C3-5B18-09E4-C2AD0D48B2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11" r="9911"/>
          <a:stretch/>
        </p:blipFill>
        <p:spPr>
          <a:xfrm rot="16200000">
            <a:off x="1808019" y="-538390"/>
            <a:ext cx="5583381" cy="9264816"/>
          </a:xfrm>
          <a:custGeom>
            <a:avLst/>
            <a:gdLst>
              <a:gd name="connsiteX0" fmla="*/ 0 w 3788809"/>
              <a:gd name="connsiteY0" fmla="*/ 0 h 4661296"/>
              <a:gd name="connsiteX1" fmla="*/ 3788809 w 3788809"/>
              <a:gd name="connsiteY1" fmla="*/ 0 h 4661296"/>
              <a:gd name="connsiteX2" fmla="*/ 3788809 w 3788809"/>
              <a:gd name="connsiteY2" fmla="*/ 4661296 h 4661296"/>
              <a:gd name="connsiteX3" fmla="*/ 0 w 3788809"/>
              <a:gd name="connsiteY3" fmla="*/ 4661296 h 4661296"/>
              <a:gd name="connsiteX4" fmla="*/ 0 w 3788809"/>
              <a:gd name="connsiteY4" fmla="*/ 0 h 4661296"/>
              <a:gd name="connsiteX0" fmla="*/ 0 w 3788809"/>
              <a:gd name="connsiteY0" fmla="*/ 218494 h 4879790"/>
              <a:gd name="connsiteX1" fmla="*/ 3788809 w 3788809"/>
              <a:gd name="connsiteY1" fmla="*/ 218494 h 4879790"/>
              <a:gd name="connsiteX2" fmla="*/ 3788809 w 3788809"/>
              <a:gd name="connsiteY2" fmla="*/ 4879790 h 4879790"/>
              <a:gd name="connsiteX3" fmla="*/ 0 w 3788809"/>
              <a:gd name="connsiteY3" fmla="*/ 4879790 h 4879790"/>
              <a:gd name="connsiteX4" fmla="*/ 0 w 3788809"/>
              <a:gd name="connsiteY4" fmla="*/ 218494 h 4879790"/>
              <a:gd name="connsiteX0" fmla="*/ 0 w 3788809"/>
              <a:gd name="connsiteY0" fmla="*/ 218494 h 4879790"/>
              <a:gd name="connsiteX1" fmla="*/ 3788809 w 3788809"/>
              <a:gd name="connsiteY1" fmla="*/ 218494 h 4879790"/>
              <a:gd name="connsiteX2" fmla="*/ 3788809 w 3788809"/>
              <a:gd name="connsiteY2" fmla="*/ 4879790 h 4879790"/>
              <a:gd name="connsiteX3" fmla="*/ 0 w 3788809"/>
              <a:gd name="connsiteY3" fmla="*/ 4879790 h 4879790"/>
              <a:gd name="connsiteX4" fmla="*/ 0 w 3788809"/>
              <a:gd name="connsiteY4" fmla="*/ 218494 h 4879790"/>
              <a:gd name="connsiteX0" fmla="*/ 58993 w 3788809"/>
              <a:gd name="connsiteY0" fmla="*/ 293148 h 4738135"/>
              <a:gd name="connsiteX1" fmla="*/ 3788809 w 3788809"/>
              <a:gd name="connsiteY1" fmla="*/ 76839 h 4738135"/>
              <a:gd name="connsiteX2" fmla="*/ 3788809 w 3788809"/>
              <a:gd name="connsiteY2" fmla="*/ 4738135 h 4738135"/>
              <a:gd name="connsiteX3" fmla="*/ 0 w 3788809"/>
              <a:gd name="connsiteY3" fmla="*/ 4738135 h 4738135"/>
              <a:gd name="connsiteX4" fmla="*/ 58993 w 3788809"/>
              <a:gd name="connsiteY4" fmla="*/ 293148 h 4738135"/>
              <a:gd name="connsiteX0" fmla="*/ 58993 w 3788809"/>
              <a:gd name="connsiteY0" fmla="*/ 416058 h 4861045"/>
              <a:gd name="connsiteX1" fmla="*/ 3788809 w 3788809"/>
              <a:gd name="connsiteY1" fmla="*/ 199749 h 4861045"/>
              <a:gd name="connsiteX2" fmla="*/ 3788809 w 3788809"/>
              <a:gd name="connsiteY2" fmla="*/ 4861045 h 4861045"/>
              <a:gd name="connsiteX3" fmla="*/ 0 w 3788809"/>
              <a:gd name="connsiteY3" fmla="*/ 4861045 h 4861045"/>
              <a:gd name="connsiteX4" fmla="*/ 58993 w 3788809"/>
              <a:gd name="connsiteY4" fmla="*/ 416058 h 4861045"/>
              <a:gd name="connsiteX0" fmla="*/ 58993 w 3985453"/>
              <a:gd name="connsiteY0" fmla="*/ 416058 h 4861045"/>
              <a:gd name="connsiteX1" fmla="*/ 3788809 w 3985453"/>
              <a:gd name="connsiteY1" fmla="*/ 199749 h 4861045"/>
              <a:gd name="connsiteX2" fmla="*/ 3788809 w 3985453"/>
              <a:gd name="connsiteY2" fmla="*/ 4861045 h 4861045"/>
              <a:gd name="connsiteX3" fmla="*/ 0 w 3985453"/>
              <a:gd name="connsiteY3" fmla="*/ 4861045 h 4861045"/>
              <a:gd name="connsiteX4" fmla="*/ 58993 w 3985453"/>
              <a:gd name="connsiteY4" fmla="*/ 416058 h 4861045"/>
              <a:gd name="connsiteX0" fmla="*/ 58993 w 3989823"/>
              <a:gd name="connsiteY0" fmla="*/ 416058 h 4861045"/>
              <a:gd name="connsiteX1" fmla="*/ 3788809 w 3989823"/>
              <a:gd name="connsiteY1" fmla="*/ 199749 h 4861045"/>
              <a:gd name="connsiteX2" fmla="*/ 3788809 w 3989823"/>
              <a:gd name="connsiteY2" fmla="*/ 4861045 h 4861045"/>
              <a:gd name="connsiteX3" fmla="*/ 0 w 3989823"/>
              <a:gd name="connsiteY3" fmla="*/ 4861045 h 4861045"/>
              <a:gd name="connsiteX4" fmla="*/ 58993 w 3989823"/>
              <a:gd name="connsiteY4" fmla="*/ 416058 h 4861045"/>
              <a:gd name="connsiteX0" fmla="*/ 58993 w 3989823"/>
              <a:gd name="connsiteY0" fmla="*/ 313736 h 4758723"/>
              <a:gd name="connsiteX1" fmla="*/ 3788809 w 3989823"/>
              <a:gd name="connsiteY1" fmla="*/ 97427 h 4758723"/>
              <a:gd name="connsiteX2" fmla="*/ 3788809 w 3989823"/>
              <a:gd name="connsiteY2" fmla="*/ 4758723 h 4758723"/>
              <a:gd name="connsiteX3" fmla="*/ 0 w 3989823"/>
              <a:gd name="connsiteY3" fmla="*/ 4758723 h 4758723"/>
              <a:gd name="connsiteX4" fmla="*/ 58993 w 3989823"/>
              <a:gd name="connsiteY4" fmla="*/ 313736 h 4758723"/>
              <a:gd name="connsiteX0" fmla="*/ 58993 w 4011673"/>
              <a:gd name="connsiteY0" fmla="*/ 313736 h 4758723"/>
              <a:gd name="connsiteX1" fmla="*/ 3788809 w 4011673"/>
              <a:gd name="connsiteY1" fmla="*/ 97427 h 4758723"/>
              <a:gd name="connsiteX2" fmla="*/ 3788809 w 4011673"/>
              <a:gd name="connsiteY2" fmla="*/ 4758723 h 4758723"/>
              <a:gd name="connsiteX3" fmla="*/ 0 w 4011673"/>
              <a:gd name="connsiteY3" fmla="*/ 4758723 h 4758723"/>
              <a:gd name="connsiteX4" fmla="*/ 58993 w 4011673"/>
              <a:gd name="connsiteY4" fmla="*/ 313736 h 4758723"/>
              <a:gd name="connsiteX0" fmla="*/ 58993 w 3937832"/>
              <a:gd name="connsiteY0" fmla="*/ 313736 h 4758723"/>
              <a:gd name="connsiteX1" fmla="*/ 3788809 w 3937832"/>
              <a:gd name="connsiteY1" fmla="*/ 97427 h 4758723"/>
              <a:gd name="connsiteX2" fmla="*/ 3788809 w 3937832"/>
              <a:gd name="connsiteY2" fmla="*/ 4758723 h 4758723"/>
              <a:gd name="connsiteX3" fmla="*/ 0 w 3937832"/>
              <a:gd name="connsiteY3" fmla="*/ 4758723 h 4758723"/>
              <a:gd name="connsiteX4" fmla="*/ 58993 w 3937832"/>
              <a:gd name="connsiteY4" fmla="*/ 313736 h 4758723"/>
              <a:gd name="connsiteX0" fmla="*/ 58993 w 3937832"/>
              <a:gd name="connsiteY0" fmla="*/ 313736 h 4758723"/>
              <a:gd name="connsiteX1" fmla="*/ 3788809 w 3937832"/>
              <a:gd name="connsiteY1" fmla="*/ 97427 h 4758723"/>
              <a:gd name="connsiteX2" fmla="*/ 3788809 w 3937832"/>
              <a:gd name="connsiteY2" fmla="*/ 4758723 h 4758723"/>
              <a:gd name="connsiteX3" fmla="*/ 0 w 3937832"/>
              <a:gd name="connsiteY3" fmla="*/ 4758723 h 4758723"/>
              <a:gd name="connsiteX4" fmla="*/ 58993 w 3937832"/>
              <a:gd name="connsiteY4" fmla="*/ 313736 h 4758723"/>
              <a:gd name="connsiteX0" fmla="*/ 58993 w 3920274"/>
              <a:gd name="connsiteY0" fmla="*/ 313736 h 4758723"/>
              <a:gd name="connsiteX1" fmla="*/ 3788809 w 3920274"/>
              <a:gd name="connsiteY1" fmla="*/ 97427 h 4758723"/>
              <a:gd name="connsiteX2" fmla="*/ 3788809 w 3920274"/>
              <a:gd name="connsiteY2" fmla="*/ 4758723 h 4758723"/>
              <a:gd name="connsiteX3" fmla="*/ 0 w 3920274"/>
              <a:gd name="connsiteY3" fmla="*/ 4758723 h 4758723"/>
              <a:gd name="connsiteX4" fmla="*/ 58993 w 3920274"/>
              <a:gd name="connsiteY4" fmla="*/ 313736 h 4758723"/>
              <a:gd name="connsiteX0" fmla="*/ 4311 w 4524353"/>
              <a:gd name="connsiteY0" fmla="*/ 274173 h 4925637"/>
              <a:gd name="connsiteX1" fmla="*/ 4392888 w 4524353"/>
              <a:gd name="connsiteY1" fmla="*/ 264341 h 4925637"/>
              <a:gd name="connsiteX2" fmla="*/ 4392888 w 4524353"/>
              <a:gd name="connsiteY2" fmla="*/ 4925637 h 4925637"/>
              <a:gd name="connsiteX3" fmla="*/ 604079 w 4524353"/>
              <a:gd name="connsiteY3" fmla="*/ 4925637 h 4925637"/>
              <a:gd name="connsiteX4" fmla="*/ 4311 w 4524353"/>
              <a:gd name="connsiteY4" fmla="*/ 274173 h 4925637"/>
              <a:gd name="connsiteX0" fmla="*/ 4720 w 4393297"/>
              <a:gd name="connsiteY0" fmla="*/ 334693 h 4986157"/>
              <a:gd name="connsiteX1" fmla="*/ 4196652 w 4393297"/>
              <a:gd name="connsiteY1" fmla="*/ 29893 h 4986157"/>
              <a:gd name="connsiteX2" fmla="*/ 4393297 w 4393297"/>
              <a:gd name="connsiteY2" fmla="*/ 4986157 h 4986157"/>
              <a:gd name="connsiteX3" fmla="*/ 604488 w 4393297"/>
              <a:gd name="connsiteY3" fmla="*/ 4986157 h 4986157"/>
              <a:gd name="connsiteX4" fmla="*/ 4720 w 4393297"/>
              <a:gd name="connsiteY4" fmla="*/ 334693 h 4986157"/>
              <a:gd name="connsiteX0" fmla="*/ 0 w 4388577"/>
              <a:gd name="connsiteY0" fmla="*/ 321575 h 4973039"/>
              <a:gd name="connsiteX1" fmla="*/ 4191932 w 4388577"/>
              <a:gd name="connsiteY1" fmla="*/ 16775 h 4973039"/>
              <a:gd name="connsiteX2" fmla="*/ 4388577 w 4388577"/>
              <a:gd name="connsiteY2" fmla="*/ 4973039 h 4973039"/>
              <a:gd name="connsiteX3" fmla="*/ 599768 w 4388577"/>
              <a:gd name="connsiteY3" fmla="*/ 4973039 h 4973039"/>
              <a:gd name="connsiteX4" fmla="*/ 0 w 4388577"/>
              <a:gd name="connsiteY4" fmla="*/ 321575 h 4973039"/>
              <a:gd name="connsiteX0" fmla="*/ 0 w 4388577"/>
              <a:gd name="connsiteY0" fmla="*/ 6943 h 4973039"/>
              <a:gd name="connsiteX1" fmla="*/ 4191932 w 4388577"/>
              <a:gd name="connsiteY1" fmla="*/ 16775 h 4973039"/>
              <a:gd name="connsiteX2" fmla="*/ 4388577 w 4388577"/>
              <a:gd name="connsiteY2" fmla="*/ 4973039 h 4973039"/>
              <a:gd name="connsiteX3" fmla="*/ 599768 w 4388577"/>
              <a:gd name="connsiteY3" fmla="*/ 4973039 h 4973039"/>
              <a:gd name="connsiteX4" fmla="*/ 0 w 4388577"/>
              <a:gd name="connsiteY4" fmla="*/ 6943 h 4973039"/>
              <a:gd name="connsiteX0" fmla="*/ 19664 w 4408241"/>
              <a:gd name="connsiteY0" fmla="*/ 6943 h 4973039"/>
              <a:gd name="connsiteX1" fmla="*/ 4211596 w 4408241"/>
              <a:gd name="connsiteY1" fmla="*/ 16775 h 4973039"/>
              <a:gd name="connsiteX2" fmla="*/ 4408241 w 4408241"/>
              <a:gd name="connsiteY2" fmla="*/ 4973039 h 4973039"/>
              <a:gd name="connsiteX3" fmla="*/ 0 w 4408241"/>
              <a:gd name="connsiteY3" fmla="*/ 4914045 h 4973039"/>
              <a:gd name="connsiteX4" fmla="*/ 19664 w 4408241"/>
              <a:gd name="connsiteY4" fmla="*/ 6943 h 4973039"/>
              <a:gd name="connsiteX0" fmla="*/ 35871 w 4424448"/>
              <a:gd name="connsiteY0" fmla="*/ 6943 h 4973039"/>
              <a:gd name="connsiteX1" fmla="*/ 4227803 w 4424448"/>
              <a:gd name="connsiteY1" fmla="*/ 16775 h 4973039"/>
              <a:gd name="connsiteX2" fmla="*/ 4424448 w 4424448"/>
              <a:gd name="connsiteY2" fmla="*/ 4973039 h 4973039"/>
              <a:gd name="connsiteX3" fmla="*/ 16207 w 4424448"/>
              <a:gd name="connsiteY3" fmla="*/ 4914045 h 4973039"/>
              <a:gd name="connsiteX4" fmla="*/ 35871 w 4424448"/>
              <a:gd name="connsiteY4" fmla="*/ 6943 h 4973039"/>
              <a:gd name="connsiteX0" fmla="*/ 54064 w 4442641"/>
              <a:gd name="connsiteY0" fmla="*/ 6943 h 4973039"/>
              <a:gd name="connsiteX1" fmla="*/ 4245996 w 4442641"/>
              <a:gd name="connsiteY1" fmla="*/ 16775 h 4973039"/>
              <a:gd name="connsiteX2" fmla="*/ 4442641 w 4442641"/>
              <a:gd name="connsiteY2" fmla="*/ 4973039 h 4973039"/>
              <a:gd name="connsiteX3" fmla="*/ 34400 w 4442641"/>
              <a:gd name="connsiteY3" fmla="*/ 4914045 h 4973039"/>
              <a:gd name="connsiteX4" fmla="*/ 54064 w 4442641"/>
              <a:gd name="connsiteY4" fmla="*/ 6943 h 4973039"/>
              <a:gd name="connsiteX0" fmla="*/ 34706 w 4423283"/>
              <a:gd name="connsiteY0" fmla="*/ 6943 h 4973039"/>
              <a:gd name="connsiteX1" fmla="*/ 4226638 w 4423283"/>
              <a:gd name="connsiteY1" fmla="*/ 16775 h 4973039"/>
              <a:gd name="connsiteX2" fmla="*/ 4423283 w 4423283"/>
              <a:gd name="connsiteY2" fmla="*/ 4973039 h 4973039"/>
              <a:gd name="connsiteX3" fmla="*/ 15042 w 4423283"/>
              <a:gd name="connsiteY3" fmla="*/ 4914045 h 4973039"/>
              <a:gd name="connsiteX4" fmla="*/ 34706 w 4423283"/>
              <a:gd name="connsiteY4" fmla="*/ 6943 h 4973039"/>
              <a:gd name="connsiteX0" fmla="*/ 52393 w 4440970"/>
              <a:gd name="connsiteY0" fmla="*/ 6943 h 4973039"/>
              <a:gd name="connsiteX1" fmla="*/ 4244325 w 4440970"/>
              <a:gd name="connsiteY1" fmla="*/ 16775 h 4973039"/>
              <a:gd name="connsiteX2" fmla="*/ 4440970 w 4440970"/>
              <a:gd name="connsiteY2" fmla="*/ 4973039 h 4973039"/>
              <a:gd name="connsiteX3" fmla="*/ 32729 w 4440970"/>
              <a:gd name="connsiteY3" fmla="*/ 4914045 h 4973039"/>
              <a:gd name="connsiteX4" fmla="*/ 52393 w 4440970"/>
              <a:gd name="connsiteY4" fmla="*/ 6943 h 4973039"/>
              <a:gd name="connsiteX0" fmla="*/ 52393 w 4421306"/>
              <a:gd name="connsiteY0" fmla="*/ 7995 h 4915097"/>
              <a:gd name="connsiteX1" fmla="*/ 4244325 w 4421306"/>
              <a:gd name="connsiteY1" fmla="*/ 17827 h 4915097"/>
              <a:gd name="connsiteX2" fmla="*/ 4421306 w 4421306"/>
              <a:gd name="connsiteY2" fmla="*/ 4679123 h 4915097"/>
              <a:gd name="connsiteX3" fmla="*/ 32729 w 4421306"/>
              <a:gd name="connsiteY3" fmla="*/ 4915097 h 4915097"/>
              <a:gd name="connsiteX4" fmla="*/ 52393 w 4421306"/>
              <a:gd name="connsiteY4" fmla="*/ 7995 h 4915097"/>
              <a:gd name="connsiteX0" fmla="*/ 52393 w 4436619"/>
              <a:gd name="connsiteY0" fmla="*/ 7995 h 4981537"/>
              <a:gd name="connsiteX1" fmla="*/ 4244325 w 4436619"/>
              <a:gd name="connsiteY1" fmla="*/ 17827 h 4981537"/>
              <a:gd name="connsiteX2" fmla="*/ 4421306 w 4436619"/>
              <a:gd name="connsiteY2" fmla="*/ 4679123 h 4981537"/>
              <a:gd name="connsiteX3" fmla="*/ 32729 w 4436619"/>
              <a:gd name="connsiteY3" fmla="*/ 4915097 h 4981537"/>
              <a:gd name="connsiteX4" fmla="*/ 52393 w 4436619"/>
              <a:gd name="connsiteY4" fmla="*/ 7995 h 4981537"/>
              <a:gd name="connsiteX0" fmla="*/ 52393 w 4358106"/>
              <a:gd name="connsiteY0" fmla="*/ 8978 h 4916094"/>
              <a:gd name="connsiteX1" fmla="*/ 4244325 w 4358106"/>
              <a:gd name="connsiteY1" fmla="*/ 18810 h 4916094"/>
              <a:gd name="connsiteX2" fmla="*/ 4028015 w 4358106"/>
              <a:gd name="connsiteY2" fmla="*/ 4434300 h 4916094"/>
              <a:gd name="connsiteX3" fmla="*/ 32729 w 4358106"/>
              <a:gd name="connsiteY3" fmla="*/ 4916080 h 4916094"/>
              <a:gd name="connsiteX4" fmla="*/ 52393 w 4358106"/>
              <a:gd name="connsiteY4" fmla="*/ 8978 h 4916094"/>
              <a:gd name="connsiteX0" fmla="*/ 52393 w 4431411"/>
              <a:gd name="connsiteY0" fmla="*/ 11375 h 4918491"/>
              <a:gd name="connsiteX1" fmla="*/ 4244325 w 4431411"/>
              <a:gd name="connsiteY1" fmla="*/ 21207 h 4918491"/>
              <a:gd name="connsiteX2" fmla="*/ 4028015 w 4431411"/>
              <a:gd name="connsiteY2" fmla="*/ 4436697 h 4918491"/>
              <a:gd name="connsiteX3" fmla="*/ 32729 w 4431411"/>
              <a:gd name="connsiteY3" fmla="*/ 4918477 h 4918491"/>
              <a:gd name="connsiteX4" fmla="*/ 52393 w 4431411"/>
              <a:gd name="connsiteY4" fmla="*/ 11375 h 4918491"/>
              <a:gd name="connsiteX0" fmla="*/ 52393 w 4393991"/>
              <a:gd name="connsiteY0" fmla="*/ 12540 h 4919642"/>
              <a:gd name="connsiteX1" fmla="*/ 4244325 w 4393991"/>
              <a:gd name="connsiteY1" fmla="*/ 22372 h 4919642"/>
              <a:gd name="connsiteX2" fmla="*/ 3772376 w 4393991"/>
              <a:gd name="connsiteY2" fmla="*/ 4231385 h 4919642"/>
              <a:gd name="connsiteX3" fmla="*/ 32729 w 4393991"/>
              <a:gd name="connsiteY3" fmla="*/ 4919642 h 4919642"/>
              <a:gd name="connsiteX4" fmla="*/ 52393 w 4393991"/>
              <a:gd name="connsiteY4" fmla="*/ 12540 h 4919642"/>
              <a:gd name="connsiteX0" fmla="*/ 52393 w 4393991"/>
              <a:gd name="connsiteY0" fmla="*/ 12540 h 5024551"/>
              <a:gd name="connsiteX1" fmla="*/ 4244325 w 4393991"/>
              <a:gd name="connsiteY1" fmla="*/ 22372 h 5024551"/>
              <a:gd name="connsiteX2" fmla="*/ 3772376 w 4393991"/>
              <a:gd name="connsiteY2" fmla="*/ 4231385 h 5024551"/>
              <a:gd name="connsiteX3" fmla="*/ 32729 w 4393991"/>
              <a:gd name="connsiteY3" fmla="*/ 4919642 h 5024551"/>
              <a:gd name="connsiteX4" fmla="*/ 52393 w 4393991"/>
              <a:gd name="connsiteY4" fmla="*/ 12540 h 5024551"/>
              <a:gd name="connsiteX0" fmla="*/ 52393 w 4368930"/>
              <a:gd name="connsiteY0" fmla="*/ 13646 h 4961165"/>
              <a:gd name="connsiteX1" fmla="*/ 4244325 w 4368930"/>
              <a:gd name="connsiteY1" fmla="*/ 23478 h 4961165"/>
              <a:gd name="connsiteX2" fmla="*/ 3516737 w 4368930"/>
              <a:gd name="connsiteY2" fmla="*/ 4055510 h 4961165"/>
              <a:gd name="connsiteX3" fmla="*/ 32729 w 4368930"/>
              <a:gd name="connsiteY3" fmla="*/ 4920748 h 4961165"/>
              <a:gd name="connsiteX4" fmla="*/ 52393 w 4368930"/>
              <a:gd name="connsiteY4" fmla="*/ 13646 h 4961165"/>
              <a:gd name="connsiteX0" fmla="*/ 52393 w 4492684"/>
              <a:gd name="connsiteY0" fmla="*/ 12791 h 4960310"/>
              <a:gd name="connsiteX1" fmla="*/ 4244325 w 4492684"/>
              <a:gd name="connsiteY1" fmla="*/ 22623 h 4960310"/>
              <a:gd name="connsiteX2" fmla="*/ 3516737 w 4492684"/>
              <a:gd name="connsiteY2" fmla="*/ 4054655 h 4960310"/>
              <a:gd name="connsiteX3" fmla="*/ 32729 w 4492684"/>
              <a:gd name="connsiteY3" fmla="*/ 4919893 h 4960310"/>
              <a:gd name="connsiteX4" fmla="*/ 52393 w 4492684"/>
              <a:gd name="connsiteY4" fmla="*/ 12791 h 4960310"/>
              <a:gd name="connsiteX0" fmla="*/ 52393 w 4505824"/>
              <a:gd name="connsiteY0" fmla="*/ 12038 h 5003517"/>
              <a:gd name="connsiteX1" fmla="*/ 4244325 w 4505824"/>
              <a:gd name="connsiteY1" fmla="*/ 21870 h 5003517"/>
              <a:gd name="connsiteX2" fmla="*/ 3565898 w 4505824"/>
              <a:gd name="connsiteY2" fmla="*/ 4181721 h 5003517"/>
              <a:gd name="connsiteX3" fmla="*/ 32729 w 4505824"/>
              <a:gd name="connsiteY3" fmla="*/ 4919140 h 5003517"/>
              <a:gd name="connsiteX4" fmla="*/ 52393 w 4505824"/>
              <a:gd name="connsiteY4" fmla="*/ 12038 h 5003517"/>
              <a:gd name="connsiteX0" fmla="*/ 52393 w 4601871"/>
              <a:gd name="connsiteY0" fmla="*/ 0 h 4991479"/>
              <a:gd name="connsiteX1" fmla="*/ 4244325 w 4601871"/>
              <a:gd name="connsiteY1" fmla="*/ 9832 h 4991479"/>
              <a:gd name="connsiteX2" fmla="*/ 3565898 w 4601871"/>
              <a:gd name="connsiteY2" fmla="*/ 4169683 h 4991479"/>
              <a:gd name="connsiteX3" fmla="*/ 32729 w 4601871"/>
              <a:gd name="connsiteY3" fmla="*/ 4907102 h 4991479"/>
              <a:gd name="connsiteX4" fmla="*/ 52393 w 4601871"/>
              <a:gd name="connsiteY4" fmla="*/ 0 h 4991479"/>
              <a:gd name="connsiteX0" fmla="*/ 52393 w 3975770"/>
              <a:gd name="connsiteY0" fmla="*/ 0 h 4991479"/>
              <a:gd name="connsiteX1" fmla="*/ 2867809 w 3975770"/>
              <a:gd name="connsiteY1" fmla="*/ 235974 h 4991479"/>
              <a:gd name="connsiteX2" fmla="*/ 3565898 w 3975770"/>
              <a:gd name="connsiteY2" fmla="*/ 4169683 h 4991479"/>
              <a:gd name="connsiteX3" fmla="*/ 32729 w 3975770"/>
              <a:gd name="connsiteY3" fmla="*/ 4907102 h 4991479"/>
              <a:gd name="connsiteX4" fmla="*/ 52393 w 3975770"/>
              <a:gd name="connsiteY4" fmla="*/ 0 h 4991479"/>
              <a:gd name="connsiteX0" fmla="*/ 52393 w 4372772"/>
              <a:gd name="connsiteY0" fmla="*/ 0 h 4991479"/>
              <a:gd name="connsiteX1" fmla="*/ 2867809 w 4372772"/>
              <a:gd name="connsiteY1" fmla="*/ 235974 h 4991479"/>
              <a:gd name="connsiteX2" fmla="*/ 3565898 w 4372772"/>
              <a:gd name="connsiteY2" fmla="*/ 4169683 h 4991479"/>
              <a:gd name="connsiteX3" fmla="*/ 32729 w 4372772"/>
              <a:gd name="connsiteY3" fmla="*/ 4907102 h 4991479"/>
              <a:gd name="connsiteX4" fmla="*/ 52393 w 4372772"/>
              <a:gd name="connsiteY4" fmla="*/ 0 h 4991479"/>
              <a:gd name="connsiteX0" fmla="*/ 52393 w 4429911"/>
              <a:gd name="connsiteY0" fmla="*/ 0 h 4991479"/>
              <a:gd name="connsiteX1" fmla="*/ 2985796 w 4429911"/>
              <a:gd name="connsiteY1" fmla="*/ 216309 h 4991479"/>
              <a:gd name="connsiteX2" fmla="*/ 3565898 w 4429911"/>
              <a:gd name="connsiteY2" fmla="*/ 4169683 h 4991479"/>
              <a:gd name="connsiteX3" fmla="*/ 32729 w 4429911"/>
              <a:gd name="connsiteY3" fmla="*/ 4907102 h 4991479"/>
              <a:gd name="connsiteX4" fmla="*/ 52393 w 4429911"/>
              <a:gd name="connsiteY4" fmla="*/ 0 h 4991479"/>
              <a:gd name="connsiteX0" fmla="*/ 52393 w 4470749"/>
              <a:gd name="connsiteY0" fmla="*/ 0 h 4991479"/>
              <a:gd name="connsiteX1" fmla="*/ 2985796 w 4470749"/>
              <a:gd name="connsiteY1" fmla="*/ 216309 h 4991479"/>
              <a:gd name="connsiteX2" fmla="*/ 3565898 w 4470749"/>
              <a:gd name="connsiteY2" fmla="*/ 4169683 h 4991479"/>
              <a:gd name="connsiteX3" fmla="*/ 32729 w 4470749"/>
              <a:gd name="connsiteY3" fmla="*/ 4907102 h 4991479"/>
              <a:gd name="connsiteX4" fmla="*/ 52393 w 4470749"/>
              <a:gd name="connsiteY4" fmla="*/ 0 h 4991479"/>
              <a:gd name="connsiteX0" fmla="*/ 52393 w 4470749"/>
              <a:gd name="connsiteY0" fmla="*/ 0 h 4991479"/>
              <a:gd name="connsiteX1" fmla="*/ 2985796 w 4470749"/>
              <a:gd name="connsiteY1" fmla="*/ 216309 h 4991479"/>
              <a:gd name="connsiteX2" fmla="*/ 3565898 w 4470749"/>
              <a:gd name="connsiteY2" fmla="*/ 4169683 h 4991479"/>
              <a:gd name="connsiteX3" fmla="*/ 32729 w 4470749"/>
              <a:gd name="connsiteY3" fmla="*/ 4907102 h 4991479"/>
              <a:gd name="connsiteX4" fmla="*/ 52393 w 4470749"/>
              <a:gd name="connsiteY4" fmla="*/ 0 h 4991479"/>
              <a:gd name="connsiteX0" fmla="*/ 52393 w 4467123"/>
              <a:gd name="connsiteY0" fmla="*/ 0 h 4991479"/>
              <a:gd name="connsiteX1" fmla="*/ 2985796 w 4467123"/>
              <a:gd name="connsiteY1" fmla="*/ 216309 h 4991479"/>
              <a:gd name="connsiteX2" fmla="*/ 3565898 w 4467123"/>
              <a:gd name="connsiteY2" fmla="*/ 4169683 h 4991479"/>
              <a:gd name="connsiteX3" fmla="*/ 32729 w 4467123"/>
              <a:gd name="connsiteY3" fmla="*/ 4907102 h 4991479"/>
              <a:gd name="connsiteX4" fmla="*/ 52393 w 4467123"/>
              <a:gd name="connsiteY4" fmla="*/ 0 h 4991479"/>
              <a:gd name="connsiteX0" fmla="*/ 52393 w 4506179"/>
              <a:gd name="connsiteY0" fmla="*/ 0 h 4995436"/>
              <a:gd name="connsiteX1" fmla="*/ 2985796 w 4506179"/>
              <a:gd name="connsiteY1" fmla="*/ 216309 h 4995436"/>
              <a:gd name="connsiteX2" fmla="*/ 3644556 w 4506179"/>
              <a:gd name="connsiteY2" fmla="*/ 4179516 h 4995436"/>
              <a:gd name="connsiteX3" fmla="*/ 32729 w 4506179"/>
              <a:gd name="connsiteY3" fmla="*/ 4907102 h 4995436"/>
              <a:gd name="connsiteX4" fmla="*/ 52393 w 4506179"/>
              <a:gd name="connsiteY4" fmla="*/ 0 h 4995436"/>
              <a:gd name="connsiteX0" fmla="*/ 24671 w 4478457"/>
              <a:gd name="connsiteY0" fmla="*/ 0 h 4995436"/>
              <a:gd name="connsiteX1" fmla="*/ 2958074 w 4478457"/>
              <a:gd name="connsiteY1" fmla="*/ 216309 h 4995436"/>
              <a:gd name="connsiteX2" fmla="*/ 3616834 w 4478457"/>
              <a:gd name="connsiteY2" fmla="*/ 4179516 h 4995436"/>
              <a:gd name="connsiteX3" fmla="*/ 5007 w 4478457"/>
              <a:gd name="connsiteY3" fmla="*/ 4907102 h 4995436"/>
              <a:gd name="connsiteX4" fmla="*/ 24671 w 4478457"/>
              <a:gd name="connsiteY4" fmla="*/ 0 h 4995436"/>
              <a:gd name="connsiteX0" fmla="*/ 19256 w 4493362"/>
              <a:gd name="connsiteY0" fmla="*/ 0 h 4995436"/>
              <a:gd name="connsiteX1" fmla="*/ 2972979 w 4493362"/>
              <a:gd name="connsiteY1" fmla="*/ 216309 h 4995436"/>
              <a:gd name="connsiteX2" fmla="*/ 3631739 w 4493362"/>
              <a:gd name="connsiteY2" fmla="*/ 4179516 h 4995436"/>
              <a:gd name="connsiteX3" fmla="*/ 19912 w 4493362"/>
              <a:gd name="connsiteY3" fmla="*/ 4907102 h 4995436"/>
              <a:gd name="connsiteX4" fmla="*/ 19256 w 4493362"/>
              <a:gd name="connsiteY4" fmla="*/ 0 h 4995436"/>
              <a:gd name="connsiteX0" fmla="*/ 0 w 4474106"/>
              <a:gd name="connsiteY0" fmla="*/ 0 h 4995436"/>
              <a:gd name="connsiteX1" fmla="*/ 2953723 w 4474106"/>
              <a:gd name="connsiteY1" fmla="*/ 216309 h 4995436"/>
              <a:gd name="connsiteX2" fmla="*/ 3612483 w 4474106"/>
              <a:gd name="connsiteY2" fmla="*/ 4179516 h 4995436"/>
              <a:gd name="connsiteX3" fmla="*/ 656 w 4474106"/>
              <a:gd name="connsiteY3" fmla="*/ 4907102 h 4995436"/>
              <a:gd name="connsiteX4" fmla="*/ 0 w 4474106"/>
              <a:gd name="connsiteY4" fmla="*/ 0 h 4995436"/>
              <a:gd name="connsiteX0" fmla="*/ 13095 w 4487201"/>
              <a:gd name="connsiteY0" fmla="*/ 0 h 4995436"/>
              <a:gd name="connsiteX1" fmla="*/ 2966818 w 4487201"/>
              <a:gd name="connsiteY1" fmla="*/ 216309 h 4995436"/>
              <a:gd name="connsiteX2" fmla="*/ 3625578 w 4487201"/>
              <a:gd name="connsiteY2" fmla="*/ 4179516 h 4995436"/>
              <a:gd name="connsiteX3" fmla="*/ 0 w 4487201"/>
              <a:gd name="connsiteY3" fmla="*/ 4907102 h 4995436"/>
              <a:gd name="connsiteX4" fmla="*/ 13095 w 4487201"/>
              <a:gd name="connsiteY4" fmla="*/ 0 h 4995436"/>
              <a:gd name="connsiteX0" fmla="*/ 13095 w 4487201"/>
              <a:gd name="connsiteY0" fmla="*/ 0 h 4995436"/>
              <a:gd name="connsiteX1" fmla="*/ 2966818 w 4487201"/>
              <a:gd name="connsiteY1" fmla="*/ 216309 h 4995436"/>
              <a:gd name="connsiteX2" fmla="*/ 3625578 w 4487201"/>
              <a:gd name="connsiteY2" fmla="*/ 4179516 h 4995436"/>
              <a:gd name="connsiteX3" fmla="*/ 0 w 4487201"/>
              <a:gd name="connsiteY3" fmla="*/ 4907102 h 4995436"/>
              <a:gd name="connsiteX4" fmla="*/ 13095 w 4487201"/>
              <a:gd name="connsiteY4" fmla="*/ 0 h 4995436"/>
              <a:gd name="connsiteX0" fmla="*/ 13095 w 4487201"/>
              <a:gd name="connsiteY0" fmla="*/ 0 h 4995436"/>
              <a:gd name="connsiteX1" fmla="*/ 2966818 w 4487201"/>
              <a:gd name="connsiteY1" fmla="*/ 216309 h 4995436"/>
              <a:gd name="connsiteX2" fmla="*/ 3625578 w 4487201"/>
              <a:gd name="connsiteY2" fmla="*/ 4179516 h 4995436"/>
              <a:gd name="connsiteX3" fmla="*/ 0 w 4487201"/>
              <a:gd name="connsiteY3" fmla="*/ 4907102 h 4995436"/>
              <a:gd name="connsiteX4" fmla="*/ 13095 w 4487201"/>
              <a:gd name="connsiteY4" fmla="*/ 0 h 4995436"/>
              <a:gd name="connsiteX0" fmla="*/ 2935 w 4487201"/>
              <a:gd name="connsiteY0" fmla="*/ 0 h 6295916"/>
              <a:gd name="connsiteX1" fmla="*/ 2966818 w 4487201"/>
              <a:gd name="connsiteY1" fmla="*/ 1516789 h 6295916"/>
              <a:gd name="connsiteX2" fmla="*/ 3625578 w 4487201"/>
              <a:gd name="connsiteY2" fmla="*/ 5479996 h 6295916"/>
              <a:gd name="connsiteX3" fmla="*/ 0 w 4487201"/>
              <a:gd name="connsiteY3" fmla="*/ 6207582 h 6295916"/>
              <a:gd name="connsiteX4" fmla="*/ 2935 w 4487201"/>
              <a:gd name="connsiteY4" fmla="*/ 0 h 6295916"/>
              <a:gd name="connsiteX0" fmla="*/ 2935 w 4282792"/>
              <a:gd name="connsiteY0" fmla="*/ 23522 h 6319438"/>
              <a:gd name="connsiteX1" fmla="*/ 2499458 w 4282792"/>
              <a:gd name="connsiteY1" fmla="*/ 26471 h 6319438"/>
              <a:gd name="connsiteX2" fmla="*/ 3625578 w 4282792"/>
              <a:gd name="connsiteY2" fmla="*/ 5503518 h 6319438"/>
              <a:gd name="connsiteX3" fmla="*/ 0 w 4282792"/>
              <a:gd name="connsiteY3" fmla="*/ 6231104 h 6319438"/>
              <a:gd name="connsiteX4" fmla="*/ 2935 w 4282792"/>
              <a:gd name="connsiteY4" fmla="*/ 23522 h 6319438"/>
              <a:gd name="connsiteX0" fmla="*/ 2935 w 4282792"/>
              <a:gd name="connsiteY0" fmla="*/ 23522 h 6319438"/>
              <a:gd name="connsiteX1" fmla="*/ 2499458 w 4282792"/>
              <a:gd name="connsiteY1" fmla="*/ 26471 h 6319438"/>
              <a:gd name="connsiteX2" fmla="*/ 3625578 w 4282792"/>
              <a:gd name="connsiteY2" fmla="*/ 5503518 h 6319438"/>
              <a:gd name="connsiteX3" fmla="*/ 0 w 4282792"/>
              <a:gd name="connsiteY3" fmla="*/ 6231104 h 6319438"/>
              <a:gd name="connsiteX4" fmla="*/ 2935 w 4282792"/>
              <a:gd name="connsiteY4" fmla="*/ 23522 h 6319438"/>
              <a:gd name="connsiteX0" fmla="*/ 2935 w 4282792"/>
              <a:gd name="connsiteY0" fmla="*/ 23522 h 6319438"/>
              <a:gd name="connsiteX1" fmla="*/ 2499458 w 4282792"/>
              <a:gd name="connsiteY1" fmla="*/ 26471 h 6319438"/>
              <a:gd name="connsiteX2" fmla="*/ 3625578 w 4282792"/>
              <a:gd name="connsiteY2" fmla="*/ 5503518 h 6319438"/>
              <a:gd name="connsiteX3" fmla="*/ 0 w 4282792"/>
              <a:gd name="connsiteY3" fmla="*/ 6231104 h 6319438"/>
              <a:gd name="connsiteX4" fmla="*/ 2935 w 4282792"/>
              <a:gd name="connsiteY4" fmla="*/ 23522 h 6319438"/>
              <a:gd name="connsiteX0" fmla="*/ 2935 w 4278943"/>
              <a:gd name="connsiteY0" fmla="*/ 13416 h 6309332"/>
              <a:gd name="connsiteX1" fmla="*/ 2489298 w 4278943"/>
              <a:gd name="connsiteY1" fmla="*/ 26525 h 6309332"/>
              <a:gd name="connsiteX2" fmla="*/ 3625578 w 4278943"/>
              <a:gd name="connsiteY2" fmla="*/ 5493412 h 6309332"/>
              <a:gd name="connsiteX3" fmla="*/ 0 w 4278943"/>
              <a:gd name="connsiteY3" fmla="*/ 6220998 h 6309332"/>
              <a:gd name="connsiteX4" fmla="*/ 2935 w 4278943"/>
              <a:gd name="connsiteY4" fmla="*/ 13416 h 6309332"/>
              <a:gd name="connsiteX0" fmla="*/ 2935 w 3872101"/>
              <a:gd name="connsiteY0" fmla="*/ 400 h 6296316"/>
              <a:gd name="connsiteX1" fmla="*/ 2489298 w 3872101"/>
              <a:gd name="connsiteY1" fmla="*/ 13509 h 6296316"/>
              <a:gd name="connsiteX2" fmla="*/ 3625578 w 3872101"/>
              <a:gd name="connsiteY2" fmla="*/ 5480396 h 6296316"/>
              <a:gd name="connsiteX3" fmla="*/ 0 w 3872101"/>
              <a:gd name="connsiteY3" fmla="*/ 6207982 h 6296316"/>
              <a:gd name="connsiteX4" fmla="*/ 2935 w 3872101"/>
              <a:gd name="connsiteY4" fmla="*/ 400 h 6296316"/>
              <a:gd name="connsiteX0" fmla="*/ 2935 w 4360989"/>
              <a:gd name="connsiteY0" fmla="*/ 400 h 6207982"/>
              <a:gd name="connsiteX1" fmla="*/ 2489298 w 4360989"/>
              <a:gd name="connsiteY1" fmla="*/ 13509 h 6207982"/>
              <a:gd name="connsiteX2" fmla="*/ 4153898 w 4360989"/>
              <a:gd name="connsiteY2" fmla="*/ 4626956 h 6207982"/>
              <a:gd name="connsiteX3" fmla="*/ 0 w 4360989"/>
              <a:gd name="connsiteY3" fmla="*/ 6207982 h 6207982"/>
              <a:gd name="connsiteX4" fmla="*/ 2935 w 4360989"/>
              <a:gd name="connsiteY4" fmla="*/ 400 h 6207982"/>
              <a:gd name="connsiteX0" fmla="*/ 2935 w 4447696"/>
              <a:gd name="connsiteY0" fmla="*/ 7297 h 6214879"/>
              <a:gd name="connsiteX1" fmla="*/ 3464658 w 4447696"/>
              <a:gd name="connsiteY1" fmla="*/ 10246 h 6214879"/>
              <a:gd name="connsiteX2" fmla="*/ 4153898 w 4447696"/>
              <a:gd name="connsiteY2" fmla="*/ 4633853 h 6214879"/>
              <a:gd name="connsiteX3" fmla="*/ 0 w 4447696"/>
              <a:gd name="connsiteY3" fmla="*/ 6214879 h 6214879"/>
              <a:gd name="connsiteX4" fmla="*/ 2935 w 4447696"/>
              <a:gd name="connsiteY4" fmla="*/ 7297 h 6214879"/>
              <a:gd name="connsiteX0" fmla="*/ 2935 w 4447696"/>
              <a:gd name="connsiteY0" fmla="*/ 7297 h 6915919"/>
              <a:gd name="connsiteX1" fmla="*/ 3464658 w 4447696"/>
              <a:gd name="connsiteY1" fmla="*/ 10246 h 6915919"/>
              <a:gd name="connsiteX2" fmla="*/ 4153898 w 4447696"/>
              <a:gd name="connsiteY2" fmla="*/ 4633853 h 6915919"/>
              <a:gd name="connsiteX3" fmla="*/ 0 w 4447696"/>
              <a:gd name="connsiteY3" fmla="*/ 6915919 h 6915919"/>
              <a:gd name="connsiteX4" fmla="*/ 2935 w 4447696"/>
              <a:gd name="connsiteY4" fmla="*/ 7297 h 6915919"/>
              <a:gd name="connsiteX0" fmla="*/ 2935 w 4447696"/>
              <a:gd name="connsiteY0" fmla="*/ 7297 h 7214145"/>
              <a:gd name="connsiteX1" fmla="*/ 3464658 w 4447696"/>
              <a:gd name="connsiteY1" fmla="*/ 10246 h 7214145"/>
              <a:gd name="connsiteX2" fmla="*/ 4153898 w 4447696"/>
              <a:gd name="connsiteY2" fmla="*/ 4633853 h 7214145"/>
              <a:gd name="connsiteX3" fmla="*/ 2363405 w 4447696"/>
              <a:gd name="connsiteY3" fmla="*/ 5801360 h 7214145"/>
              <a:gd name="connsiteX4" fmla="*/ 0 w 4447696"/>
              <a:gd name="connsiteY4" fmla="*/ 6915919 h 7214145"/>
              <a:gd name="connsiteX5" fmla="*/ 2935 w 4447696"/>
              <a:gd name="connsiteY5" fmla="*/ 7297 h 7214145"/>
              <a:gd name="connsiteX0" fmla="*/ 2935 w 4421104"/>
              <a:gd name="connsiteY0" fmla="*/ 7297 h 7214145"/>
              <a:gd name="connsiteX1" fmla="*/ 3464658 w 4421104"/>
              <a:gd name="connsiteY1" fmla="*/ 10246 h 7214145"/>
              <a:gd name="connsiteX2" fmla="*/ 4123418 w 4421104"/>
              <a:gd name="connsiteY2" fmla="*/ 2987933 h 7214145"/>
              <a:gd name="connsiteX3" fmla="*/ 2363405 w 4421104"/>
              <a:gd name="connsiteY3" fmla="*/ 5801360 h 7214145"/>
              <a:gd name="connsiteX4" fmla="*/ 0 w 4421104"/>
              <a:gd name="connsiteY4" fmla="*/ 6915919 h 7214145"/>
              <a:gd name="connsiteX5" fmla="*/ 2935 w 4421104"/>
              <a:gd name="connsiteY5" fmla="*/ 7297 h 7214145"/>
              <a:gd name="connsiteX0" fmla="*/ 2935 w 4141559"/>
              <a:gd name="connsiteY0" fmla="*/ 7297 h 7214145"/>
              <a:gd name="connsiteX1" fmla="*/ 3464658 w 4141559"/>
              <a:gd name="connsiteY1" fmla="*/ 10246 h 7214145"/>
              <a:gd name="connsiteX2" fmla="*/ 4123418 w 4141559"/>
              <a:gd name="connsiteY2" fmla="*/ 2987933 h 7214145"/>
              <a:gd name="connsiteX3" fmla="*/ 2363405 w 4141559"/>
              <a:gd name="connsiteY3" fmla="*/ 5801360 h 7214145"/>
              <a:gd name="connsiteX4" fmla="*/ 0 w 4141559"/>
              <a:gd name="connsiteY4" fmla="*/ 6915919 h 7214145"/>
              <a:gd name="connsiteX5" fmla="*/ 2935 w 4141559"/>
              <a:gd name="connsiteY5" fmla="*/ 7297 h 7214145"/>
              <a:gd name="connsiteX0" fmla="*/ 2935 w 4321494"/>
              <a:gd name="connsiteY0" fmla="*/ 7297 h 7214145"/>
              <a:gd name="connsiteX1" fmla="*/ 3464658 w 4321494"/>
              <a:gd name="connsiteY1" fmla="*/ 10246 h 7214145"/>
              <a:gd name="connsiteX2" fmla="*/ 4306298 w 4321494"/>
              <a:gd name="connsiteY2" fmla="*/ 2581533 h 7214145"/>
              <a:gd name="connsiteX3" fmla="*/ 2363405 w 4321494"/>
              <a:gd name="connsiteY3" fmla="*/ 5801360 h 7214145"/>
              <a:gd name="connsiteX4" fmla="*/ 0 w 4321494"/>
              <a:gd name="connsiteY4" fmla="*/ 6915919 h 7214145"/>
              <a:gd name="connsiteX5" fmla="*/ 2935 w 4321494"/>
              <a:gd name="connsiteY5" fmla="*/ 7297 h 7214145"/>
              <a:gd name="connsiteX0" fmla="*/ 2935 w 4321494"/>
              <a:gd name="connsiteY0" fmla="*/ 7297 h 7249770"/>
              <a:gd name="connsiteX1" fmla="*/ 3464658 w 4321494"/>
              <a:gd name="connsiteY1" fmla="*/ 10246 h 7249770"/>
              <a:gd name="connsiteX2" fmla="*/ 4306298 w 4321494"/>
              <a:gd name="connsiteY2" fmla="*/ 2581533 h 7249770"/>
              <a:gd name="connsiteX3" fmla="*/ 3481005 w 4321494"/>
              <a:gd name="connsiteY3" fmla="*/ 6065520 h 7249770"/>
              <a:gd name="connsiteX4" fmla="*/ 0 w 4321494"/>
              <a:gd name="connsiteY4" fmla="*/ 6915919 h 7249770"/>
              <a:gd name="connsiteX5" fmla="*/ 2935 w 4321494"/>
              <a:gd name="connsiteY5" fmla="*/ 7297 h 7249770"/>
              <a:gd name="connsiteX0" fmla="*/ 2935 w 4321494"/>
              <a:gd name="connsiteY0" fmla="*/ 7297 h 7249770"/>
              <a:gd name="connsiteX1" fmla="*/ 3464658 w 4321494"/>
              <a:gd name="connsiteY1" fmla="*/ 10246 h 7249770"/>
              <a:gd name="connsiteX2" fmla="*/ 4306298 w 4321494"/>
              <a:gd name="connsiteY2" fmla="*/ 2581533 h 7249770"/>
              <a:gd name="connsiteX3" fmla="*/ 3481005 w 4321494"/>
              <a:gd name="connsiteY3" fmla="*/ 6065520 h 7249770"/>
              <a:gd name="connsiteX4" fmla="*/ 0 w 4321494"/>
              <a:gd name="connsiteY4" fmla="*/ 6915919 h 7249770"/>
              <a:gd name="connsiteX5" fmla="*/ 2935 w 4321494"/>
              <a:gd name="connsiteY5" fmla="*/ 7297 h 7249770"/>
              <a:gd name="connsiteX0" fmla="*/ 2935 w 4321494"/>
              <a:gd name="connsiteY0" fmla="*/ 7297 h 7337849"/>
              <a:gd name="connsiteX1" fmla="*/ 3464658 w 4321494"/>
              <a:gd name="connsiteY1" fmla="*/ 10246 h 7337849"/>
              <a:gd name="connsiteX2" fmla="*/ 4306298 w 4321494"/>
              <a:gd name="connsiteY2" fmla="*/ 2581533 h 7337849"/>
              <a:gd name="connsiteX3" fmla="*/ 3481005 w 4321494"/>
              <a:gd name="connsiteY3" fmla="*/ 6065520 h 7337849"/>
              <a:gd name="connsiteX4" fmla="*/ 0 w 4321494"/>
              <a:gd name="connsiteY4" fmla="*/ 6915919 h 7337849"/>
              <a:gd name="connsiteX5" fmla="*/ 2935 w 4321494"/>
              <a:gd name="connsiteY5" fmla="*/ 7297 h 7337849"/>
              <a:gd name="connsiteX0" fmla="*/ 2935 w 4321494"/>
              <a:gd name="connsiteY0" fmla="*/ 7297 h 7337849"/>
              <a:gd name="connsiteX1" fmla="*/ 3464658 w 4321494"/>
              <a:gd name="connsiteY1" fmla="*/ 10246 h 7337849"/>
              <a:gd name="connsiteX2" fmla="*/ 4306298 w 4321494"/>
              <a:gd name="connsiteY2" fmla="*/ 2581533 h 7337849"/>
              <a:gd name="connsiteX3" fmla="*/ 3694365 w 4321494"/>
              <a:gd name="connsiteY3" fmla="*/ 4744719 h 7337849"/>
              <a:gd name="connsiteX4" fmla="*/ 3481005 w 4321494"/>
              <a:gd name="connsiteY4" fmla="*/ 6065520 h 7337849"/>
              <a:gd name="connsiteX5" fmla="*/ 0 w 4321494"/>
              <a:gd name="connsiteY5" fmla="*/ 6915919 h 7337849"/>
              <a:gd name="connsiteX6" fmla="*/ 2935 w 4321494"/>
              <a:gd name="connsiteY6" fmla="*/ 7297 h 7337849"/>
              <a:gd name="connsiteX0" fmla="*/ 2935 w 4321494"/>
              <a:gd name="connsiteY0" fmla="*/ 7297 h 7337849"/>
              <a:gd name="connsiteX1" fmla="*/ 3464658 w 4321494"/>
              <a:gd name="connsiteY1" fmla="*/ 10246 h 7337849"/>
              <a:gd name="connsiteX2" fmla="*/ 4306298 w 4321494"/>
              <a:gd name="connsiteY2" fmla="*/ 2581533 h 7337849"/>
              <a:gd name="connsiteX3" fmla="*/ 3694365 w 4321494"/>
              <a:gd name="connsiteY3" fmla="*/ 4744719 h 7337849"/>
              <a:gd name="connsiteX4" fmla="*/ 3481005 w 4321494"/>
              <a:gd name="connsiteY4" fmla="*/ 6065520 h 7337849"/>
              <a:gd name="connsiteX5" fmla="*/ 0 w 4321494"/>
              <a:gd name="connsiteY5" fmla="*/ 6915919 h 7337849"/>
              <a:gd name="connsiteX6" fmla="*/ 2935 w 4321494"/>
              <a:gd name="connsiteY6" fmla="*/ 7297 h 7337849"/>
              <a:gd name="connsiteX0" fmla="*/ 2935 w 4321494"/>
              <a:gd name="connsiteY0" fmla="*/ 7297 h 7337849"/>
              <a:gd name="connsiteX1" fmla="*/ 3464658 w 4321494"/>
              <a:gd name="connsiteY1" fmla="*/ 10246 h 7337849"/>
              <a:gd name="connsiteX2" fmla="*/ 4306298 w 4321494"/>
              <a:gd name="connsiteY2" fmla="*/ 2581533 h 7337849"/>
              <a:gd name="connsiteX3" fmla="*/ 3694365 w 4321494"/>
              <a:gd name="connsiteY3" fmla="*/ 4744719 h 7337849"/>
              <a:gd name="connsiteX4" fmla="*/ 3481005 w 4321494"/>
              <a:gd name="connsiteY4" fmla="*/ 6065520 h 7337849"/>
              <a:gd name="connsiteX5" fmla="*/ 0 w 4321494"/>
              <a:gd name="connsiteY5" fmla="*/ 6915919 h 7337849"/>
              <a:gd name="connsiteX6" fmla="*/ 2935 w 4321494"/>
              <a:gd name="connsiteY6" fmla="*/ 7297 h 7337849"/>
              <a:gd name="connsiteX0" fmla="*/ 2935 w 4321494"/>
              <a:gd name="connsiteY0" fmla="*/ 7297 h 7600257"/>
              <a:gd name="connsiteX1" fmla="*/ 3464658 w 4321494"/>
              <a:gd name="connsiteY1" fmla="*/ 10246 h 7600257"/>
              <a:gd name="connsiteX2" fmla="*/ 4306298 w 4321494"/>
              <a:gd name="connsiteY2" fmla="*/ 2581533 h 7600257"/>
              <a:gd name="connsiteX3" fmla="*/ 3694365 w 4321494"/>
              <a:gd name="connsiteY3" fmla="*/ 4744719 h 7600257"/>
              <a:gd name="connsiteX4" fmla="*/ 3623245 w 4321494"/>
              <a:gd name="connsiteY4" fmla="*/ 6858000 h 7600257"/>
              <a:gd name="connsiteX5" fmla="*/ 0 w 4321494"/>
              <a:gd name="connsiteY5" fmla="*/ 6915919 h 7600257"/>
              <a:gd name="connsiteX6" fmla="*/ 2935 w 4321494"/>
              <a:gd name="connsiteY6" fmla="*/ 7297 h 7600257"/>
              <a:gd name="connsiteX0" fmla="*/ 2935 w 4321494"/>
              <a:gd name="connsiteY0" fmla="*/ 7297 h 7282859"/>
              <a:gd name="connsiteX1" fmla="*/ 3464658 w 4321494"/>
              <a:gd name="connsiteY1" fmla="*/ 10246 h 7282859"/>
              <a:gd name="connsiteX2" fmla="*/ 4306298 w 4321494"/>
              <a:gd name="connsiteY2" fmla="*/ 2581533 h 7282859"/>
              <a:gd name="connsiteX3" fmla="*/ 3694365 w 4321494"/>
              <a:gd name="connsiteY3" fmla="*/ 4744719 h 7282859"/>
              <a:gd name="connsiteX4" fmla="*/ 3623245 w 4321494"/>
              <a:gd name="connsiteY4" fmla="*/ 6858000 h 7282859"/>
              <a:gd name="connsiteX5" fmla="*/ 0 w 4321494"/>
              <a:gd name="connsiteY5" fmla="*/ 6915919 h 7282859"/>
              <a:gd name="connsiteX6" fmla="*/ 2935 w 4321494"/>
              <a:gd name="connsiteY6" fmla="*/ 7297 h 7282859"/>
              <a:gd name="connsiteX0" fmla="*/ 980 w 4319539"/>
              <a:gd name="connsiteY0" fmla="*/ 7297 h 7274489"/>
              <a:gd name="connsiteX1" fmla="*/ 3462703 w 4319539"/>
              <a:gd name="connsiteY1" fmla="*/ 10246 h 7274489"/>
              <a:gd name="connsiteX2" fmla="*/ 4304343 w 4319539"/>
              <a:gd name="connsiteY2" fmla="*/ 2581533 h 7274489"/>
              <a:gd name="connsiteX3" fmla="*/ 3692410 w 4319539"/>
              <a:gd name="connsiteY3" fmla="*/ 4744719 h 7274489"/>
              <a:gd name="connsiteX4" fmla="*/ 3621290 w 4319539"/>
              <a:gd name="connsiteY4" fmla="*/ 6858000 h 7274489"/>
              <a:gd name="connsiteX5" fmla="*/ 8205 w 4319539"/>
              <a:gd name="connsiteY5" fmla="*/ 6885439 h 7274489"/>
              <a:gd name="connsiteX6" fmla="*/ 980 w 4319539"/>
              <a:gd name="connsiteY6" fmla="*/ 7297 h 7274489"/>
              <a:gd name="connsiteX0" fmla="*/ 980 w 4319539"/>
              <a:gd name="connsiteY0" fmla="*/ 7297 h 7274489"/>
              <a:gd name="connsiteX1" fmla="*/ 3462703 w 4319539"/>
              <a:gd name="connsiteY1" fmla="*/ 10246 h 7274489"/>
              <a:gd name="connsiteX2" fmla="*/ 4304343 w 4319539"/>
              <a:gd name="connsiteY2" fmla="*/ 2581533 h 7274489"/>
              <a:gd name="connsiteX3" fmla="*/ 3692410 w 4319539"/>
              <a:gd name="connsiteY3" fmla="*/ 4744719 h 7274489"/>
              <a:gd name="connsiteX4" fmla="*/ 3621290 w 4319539"/>
              <a:gd name="connsiteY4" fmla="*/ 6858000 h 7274489"/>
              <a:gd name="connsiteX5" fmla="*/ 8205 w 4319539"/>
              <a:gd name="connsiteY5" fmla="*/ 6885439 h 7274489"/>
              <a:gd name="connsiteX6" fmla="*/ 980 w 4319539"/>
              <a:gd name="connsiteY6" fmla="*/ 7297 h 7274489"/>
              <a:gd name="connsiteX0" fmla="*/ 980 w 4319539"/>
              <a:gd name="connsiteY0" fmla="*/ 7297 h 6887817"/>
              <a:gd name="connsiteX1" fmla="*/ 3462703 w 4319539"/>
              <a:gd name="connsiteY1" fmla="*/ 10246 h 6887817"/>
              <a:gd name="connsiteX2" fmla="*/ 4304343 w 4319539"/>
              <a:gd name="connsiteY2" fmla="*/ 2581533 h 6887817"/>
              <a:gd name="connsiteX3" fmla="*/ 3692410 w 4319539"/>
              <a:gd name="connsiteY3" fmla="*/ 4744719 h 6887817"/>
              <a:gd name="connsiteX4" fmla="*/ 3621290 w 4319539"/>
              <a:gd name="connsiteY4" fmla="*/ 6858000 h 6887817"/>
              <a:gd name="connsiteX5" fmla="*/ 8205 w 4319539"/>
              <a:gd name="connsiteY5" fmla="*/ 6885439 h 6887817"/>
              <a:gd name="connsiteX6" fmla="*/ 980 w 4319539"/>
              <a:gd name="connsiteY6" fmla="*/ 7297 h 6887817"/>
              <a:gd name="connsiteX0" fmla="*/ 980 w 4319539"/>
              <a:gd name="connsiteY0" fmla="*/ 7297 h 6887817"/>
              <a:gd name="connsiteX1" fmla="*/ 3462703 w 4319539"/>
              <a:gd name="connsiteY1" fmla="*/ 10246 h 6887817"/>
              <a:gd name="connsiteX2" fmla="*/ 4304343 w 4319539"/>
              <a:gd name="connsiteY2" fmla="*/ 2581533 h 6887817"/>
              <a:gd name="connsiteX3" fmla="*/ 3692410 w 4319539"/>
              <a:gd name="connsiteY3" fmla="*/ 4744719 h 6887817"/>
              <a:gd name="connsiteX4" fmla="*/ 3621290 w 4319539"/>
              <a:gd name="connsiteY4" fmla="*/ 6858000 h 6887817"/>
              <a:gd name="connsiteX5" fmla="*/ 8205 w 4319539"/>
              <a:gd name="connsiteY5" fmla="*/ 6885439 h 6887817"/>
              <a:gd name="connsiteX6" fmla="*/ 980 w 4319539"/>
              <a:gd name="connsiteY6" fmla="*/ 7297 h 6887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19539" h="6887817">
                <a:moveTo>
                  <a:pt x="980" y="7297"/>
                </a:moveTo>
                <a:cubicBezTo>
                  <a:pt x="27019" y="13197"/>
                  <a:pt x="3459280" y="-14007"/>
                  <a:pt x="3462703" y="10246"/>
                </a:cubicBezTo>
                <a:cubicBezTo>
                  <a:pt x="3429272" y="1040607"/>
                  <a:pt x="4455434" y="851443"/>
                  <a:pt x="4304343" y="2581533"/>
                </a:cubicBezTo>
                <a:cubicBezTo>
                  <a:pt x="4303681" y="3577198"/>
                  <a:pt x="3687719" y="3910054"/>
                  <a:pt x="3692410" y="4744719"/>
                </a:cubicBezTo>
                <a:cubicBezTo>
                  <a:pt x="3686941" y="5508264"/>
                  <a:pt x="4187911" y="6093120"/>
                  <a:pt x="3621290" y="6858000"/>
                </a:cubicBezTo>
                <a:cubicBezTo>
                  <a:pt x="3640174" y="6892904"/>
                  <a:pt x="-43730" y="6889303"/>
                  <a:pt x="8205" y="6885439"/>
                </a:cubicBezTo>
                <a:cubicBezTo>
                  <a:pt x="13455" y="5749611"/>
                  <a:pt x="-4257" y="2144524"/>
                  <a:pt x="980" y="7297"/>
                </a:cubicBezTo>
                <a:close/>
              </a:path>
            </a:pathLst>
          </a:custGeom>
        </p:spPr>
      </p:pic>
      <p:pic>
        <p:nvPicPr>
          <p:cNvPr id="10" name="Picture Placeholder 1">
            <a:extLst>
              <a:ext uri="{FF2B5EF4-FFF2-40B4-BE49-F238E27FC236}">
                <a16:creationId xmlns:a16="http://schemas.microsoft.com/office/drawing/2014/main" id="{4013406A-B9C9-5292-DB10-88483EF1ABF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8" r="4728"/>
          <a:stretch/>
        </p:blipFill>
        <p:spPr>
          <a:xfrm rot="16200000">
            <a:off x="1840717" y="-566099"/>
            <a:ext cx="5583382" cy="9264816"/>
          </a:xfrm>
          <a:custGeom>
            <a:avLst/>
            <a:gdLst>
              <a:gd name="connsiteX0" fmla="*/ 0 w 3788809"/>
              <a:gd name="connsiteY0" fmla="*/ 0 h 4661296"/>
              <a:gd name="connsiteX1" fmla="*/ 3788809 w 3788809"/>
              <a:gd name="connsiteY1" fmla="*/ 0 h 4661296"/>
              <a:gd name="connsiteX2" fmla="*/ 3788809 w 3788809"/>
              <a:gd name="connsiteY2" fmla="*/ 4661296 h 4661296"/>
              <a:gd name="connsiteX3" fmla="*/ 0 w 3788809"/>
              <a:gd name="connsiteY3" fmla="*/ 4661296 h 4661296"/>
              <a:gd name="connsiteX4" fmla="*/ 0 w 3788809"/>
              <a:gd name="connsiteY4" fmla="*/ 0 h 4661296"/>
              <a:gd name="connsiteX0" fmla="*/ 0 w 3788809"/>
              <a:gd name="connsiteY0" fmla="*/ 218494 h 4879790"/>
              <a:gd name="connsiteX1" fmla="*/ 3788809 w 3788809"/>
              <a:gd name="connsiteY1" fmla="*/ 218494 h 4879790"/>
              <a:gd name="connsiteX2" fmla="*/ 3788809 w 3788809"/>
              <a:gd name="connsiteY2" fmla="*/ 4879790 h 4879790"/>
              <a:gd name="connsiteX3" fmla="*/ 0 w 3788809"/>
              <a:gd name="connsiteY3" fmla="*/ 4879790 h 4879790"/>
              <a:gd name="connsiteX4" fmla="*/ 0 w 3788809"/>
              <a:gd name="connsiteY4" fmla="*/ 218494 h 4879790"/>
              <a:gd name="connsiteX0" fmla="*/ 0 w 3788809"/>
              <a:gd name="connsiteY0" fmla="*/ 218494 h 4879790"/>
              <a:gd name="connsiteX1" fmla="*/ 3788809 w 3788809"/>
              <a:gd name="connsiteY1" fmla="*/ 218494 h 4879790"/>
              <a:gd name="connsiteX2" fmla="*/ 3788809 w 3788809"/>
              <a:gd name="connsiteY2" fmla="*/ 4879790 h 4879790"/>
              <a:gd name="connsiteX3" fmla="*/ 0 w 3788809"/>
              <a:gd name="connsiteY3" fmla="*/ 4879790 h 4879790"/>
              <a:gd name="connsiteX4" fmla="*/ 0 w 3788809"/>
              <a:gd name="connsiteY4" fmla="*/ 218494 h 4879790"/>
              <a:gd name="connsiteX0" fmla="*/ 58993 w 3788809"/>
              <a:gd name="connsiteY0" fmla="*/ 293148 h 4738135"/>
              <a:gd name="connsiteX1" fmla="*/ 3788809 w 3788809"/>
              <a:gd name="connsiteY1" fmla="*/ 76839 h 4738135"/>
              <a:gd name="connsiteX2" fmla="*/ 3788809 w 3788809"/>
              <a:gd name="connsiteY2" fmla="*/ 4738135 h 4738135"/>
              <a:gd name="connsiteX3" fmla="*/ 0 w 3788809"/>
              <a:gd name="connsiteY3" fmla="*/ 4738135 h 4738135"/>
              <a:gd name="connsiteX4" fmla="*/ 58993 w 3788809"/>
              <a:gd name="connsiteY4" fmla="*/ 293148 h 4738135"/>
              <a:gd name="connsiteX0" fmla="*/ 58993 w 3788809"/>
              <a:gd name="connsiteY0" fmla="*/ 416058 h 4861045"/>
              <a:gd name="connsiteX1" fmla="*/ 3788809 w 3788809"/>
              <a:gd name="connsiteY1" fmla="*/ 199749 h 4861045"/>
              <a:gd name="connsiteX2" fmla="*/ 3788809 w 3788809"/>
              <a:gd name="connsiteY2" fmla="*/ 4861045 h 4861045"/>
              <a:gd name="connsiteX3" fmla="*/ 0 w 3788809"/>
              <a:gd name="connsiteY3" fmla="*/ 4861045 h 4861045"/>
              <a:gd name="connsiteX4" fmla="*/ 58993 w 3788809"/>
              <a:gd name="connsiteY4" fmla="*/ 416058 h 4861045"/>
              <a:gd name="connsiteX0" fmla="*/ 58993 w 3985453"/>
              <a:gd name="connsiteY0" fmla="*/ 416058 h 4861045"/>
              <a:gd name="connsiteX1" fmla="*/ 3788809 w 3985453"/>
              <a:gd name="connsiteY1" fmla="*/ 199749 h 4861045"/>
              <a:gd name="connsiteX2" fmla="*/ 3788809 w 3985453"/>
              <a:gd name="connsiteY2" fmla="*/ 4861045 h 4861045"/>
              <a:gd name="connsiteX3" fmla="*/ 0 w 3985453"/>
              <a:gd name="connsiteY3" fmla="*/ 4861045 h 4861045"/>
              <a:gd name="connsiteX4" fmla="*/ 58993 w 3985453"/>
              <a:gd name="connsiteY4" fmla="*/ 416058 h 4861045"/>
              <a:gd name="connsiteX0" fmla="*/ 58993 w 3989823"/>
              <a:gd name="connsiteY0" fmla="*/ 416058 h 4861045"/>
              <a:gd name="connsiteX1" fmla="*/ 3788809 w 3989823"/>
              <a:gd name="connsiteY1" fmla="*/ 199749 h 4861045"/>
              <a:gd name="connsiteX2" fmla="*/ 3788809 w 3989823"/>
              <a:gd name="connsiteY2" fmla="*/ 4861045 h 4861045"/>
              <a:gd name="connsiteX3" fmla="*/ 0 w 3989823"/>
              <a:gd name="connsiteY3" fmla="*/ 4861045 h 4861045"/>
              <a:gd name="connsiteX4" fmla="*/ 58993 w 3989823"/>
              <a:gd name="connsiteY4" fmla="*/ 416058 h 4861045"/>
              <a:gd name="connsiteX0" fmla="*/ 58993 w 3989823"/>
              <a:gd name="connsiteY0" fmla="*/ 313736 h 4758723"/>
              <a:gd name="connsiteX1" fmla="*/ 3788809 w 3989823"/>
              <a:gd name="connsiteY1" fmla="*/ 97427 h 4758723"/>
              <a:gd name="connsiteX2" fmla="*/ 3788809 w 3989823"/>
              <a:gd name="connsiteY2" fmla="*/ 4758723 h 4758723"/>
              <a:gd name="connsiteX3" fmla="*/ 0 w 3989823"/>
              <a:gd name="connsiteY3" fmla="*/ 4758723 h 4758723"/>
              <a:gd name="connsiteX4" fmla="*/ 58993 w 3989823"/>
              <a:gd name="connsiteY4" fmla="*/ 313736 h 4758723"/>
              <a:gd name="connsiteX0" fmla="*/ 58993 w 4011673"/>
              <a:gd name="connsiteY0" fmla="*/ 313736 h 4758723"/>
              <a:gd name="connsiteX1" fmla="*/ 3788809 w 4011673"/>
              <a:gd name="connsiteY1" fmla="*/ 97427 h 4758723"/>
              <a:gd name="connsiteX2" fmla="*/ 3788809 w 4011673"/>
              <a:gd name="connsiteY2" fmla="*/ 4758723 h 4758723"/>
              <a:gd name="connsiteX3" fmla="*/ 0 w 4011673"/>
              <a:gd name="connsiteY3" fmla="*/ 4758723 h 4758723"/>
              <a:gd name="connsiteX4" fmla="*/ 58993 w 4011673"/>
              <a:gd name="connsiteY4" fmla="*/ 313736 h 4758723"/>
              <a:gd name="connsiteX0" fmla="*/ 58993 w 3937832"/>
              <a:gd name="connsiteY0" fmla="*/ 313736 h 4758723"/>
              <a:gd name="connsiteX1" fmla="*/ 3788809 w 3937832"/>
              <a:gd name="connsiteY1" fmla="*/ 97427 h 4758723"/>
              <a:gd name="connsiteX2" fmla="*/ 3788809 w 3937832"/>
              <a:gd name="connsiteY2" fmla="*/ 4758723 h 4758723"/>
              <a:gd name="connsiteX3" fmla="*/ 0 w 3937832"/>
              <a:gd name="connsiteY3" fmla="*/ 4758723 h 4758723"/>
              <a:gd name="connsiteX4" fmla="*/ 58993 w 3937832"/>
              <a:gd name="connsiteY4" fmla="*/ 313736 h 4758723"/>
              <a:gd name="connsiteX0" fmla="*/ 58993 w 3937832"/>
              <a:gd name="connsiteY0" fmla="*/ 313736 h 4758723"/>
              <a:gd name="connsiteX1" fmla="*/ 3788809 w 3937832"/>
              <a:gd name="connsiteY1" fmla="*/ 97427 h 4758723"/>
              <a:gd name="connsiteX2" fmla="*/ 3788809 w 3937832"/>
              <a:gd name="connsiteY2" fmla="*/ 4758723 h 4758723"/>
              <a:gd name="connsiteX3" fmla="*/ 0 w 3937832"/>
              <a:gd name="connsiteY3" fmla="*/ 4758723 h 4758723"/>
              <a:gd name="connsiteX4" fmla="*/ 58993 w 3937832"/>
              <a:gd name="connsiteY4" fmla="*/ 313736 h 4758723"/>
              <a:gd name="connsiteX0" fmla="*/ 58993 w 3920274"/>
              <a:gd name="connsiteY0" fmla="*/ 313736 h 4758723"/>
              <a:gd name="connsiteX1" fmla="*/ 3788809 w 3920274"/>
              <a:gd name="connsiteY1" fmla="*/ 97427 h 4758723"/>
              <a:gd name="connsiteX2" fmla="*/ 3788809 w 3920274"/>
              <a:gd name="connsiteY2" fmla="*/ 4758723 h 4758723"/>
              <a:gd name="connsiteX3" fmla="*/ 0 w 3920274"/>
              <a:gd name="connsiteY3" fmla="*/ 4758723 h 4758723"/>
              <a:gd name="connsiteX4" fmla="*/ 58993 w 3920274"/>
              <a:gd name="connsiteY4" fmla="*/ 313736 h 4758723"/>
              <a:gd name="connsiteX0" fmla="*/ 4311 w 4524353"/>
              <a:gd name="connsiteY0" fmla="*/ 274173 h 4925637"/>
              <a:gd name="connsiteX1" fmla="*/ 4392888 w 4524353"/>
              <a:gd name="connsiteY1" fmla="*/ 264341 h 4925637"/>
              <a:gd name="connsiteX2" fmla="*/ 4392888 w 4524353"/>
              <a:gd name="connsiteY2" fmla="*/ 4925637 h 4925637"/>
              <a:gd name="connsiteX3" fmla="*/ 604079 w 4524353"/>
              <a:gd name="connsiteY3" fmla="*/ 4925637 h 4925637"/>
              <a:gd name="connsiteX4" fmla="*/ 4311 w 4524353"/>
              <a:gd name="connsiteY4" fmla="*/ 274173 h 4925637"/>
              <a:gd name="connsiteX0" fmla="*/ 4720 w 4393297"/>
              <a:gd name="connsiteY0" fmla="*/ 334693 h 4986157"/>
              <a:gd name="connsiteX1" fmla="*/ 4196652 w 4393297"/>
              <a:gd name="connsiteY1" fmla="*/ 29893 h 4986157"/>
              <a:gd name="connsiteX2" fmla="*/ 4393297 w 4393297"/>
              <a:gd name="connsiteY2" fmla="*/ 4986157 h 4986157"/>
              <a:gd name="connsiteX3" fmla="*/ 604488 w 4393297"/>
              <a:gd name="connsiteY3" fmla="*/ 4986157 h 4986157"/>
              <a:gd name="connsiteX4" fmla="*/ 4720 w 4393297"/>
              <a:gd name="connsiteY4" fmla="*/ 334693 h 4986157"/>
              <a:gd name="connsiteX0" fmla="*/ 0 w 4388577"/>
              <a:gd name="connsiteY0" fmla="*/ 321575 h 4973039"/>
              <a:gd name="connsiteX1" fmla="*/ 4191932 w 4388577"/>
              <a:gd name="connsiteY1" fmla="*/ 16775 h 4973039"/>
              <a:gd name="connsiteX2" fmla="*/ 4388577 w 4388577"/>
              <a:gd name="connsiteY2" fmla="*/ 4973039 h 4973039"/>
              <a:gd name="connsiteX3" fmla="*/ 599768 w 4388577"/>
              <a:gd name="connsiteY3" fmla="*/ 4973039 h 4973039"/>
              <a:gd name="connsiteX4" fmla="*/ 0 w 4388577"/>
              <a:gd name="connsiteY4" fmla="*/ 321575 h 4973039"/>
              <a:gd name="connsiteX0" fmla="*/ 0 w 4388577"/>
              <a:gd name="connsiteY0" fmla="*/ 6943 h 4973039"/>
              <a:gd name="connsiteX1" fmla="*/ 4191932 w 4388577"/>
              <a:gd name="connsiteY1" fmla="*/ 16775 h 4973039"/>
              <a:gd name="connsiteX2" fmla="*/ 4388577 w 4388577"/>
              <a:gd name="connsiteY2" fmla="*/ 4973039 h 4973039"/>
              <a:gd name="connsiteX3" fmla="*/ 599768 w 4388577"/>
              <a:gd name="connsiteY3" fmla="*/ 4973039 h 4973039"/>
              <a:gd name="connsiteX4" fmla="*/ 0 w 4388577"/>
              <a:gd name="connsiteY4" fmla="*/ 6943 h 4973039"/>
              <a:gd name="connsiteX0" fmla="*/ 19664 w 4408241"/>
              <a:gd name="connsiteY0" fmla="*/ 6943 h 4973039"/>
              <a:gd name="connsiteX1" fmla="*/ 4211596 w 4408241"/>
              <a:gd name="connsiteY1" fmla="*/ 16775 h 4973039"/>
              <a:gd name="connsiteX2" fmla="*/ 4408241 w 4408241"/>
              <a:gd name="connsiteY2" fmla="*/ 4973039 h 4973039"/>
              <a:gd name="connsiteX3" fmla="*/ 0 w 4408241"/>
              <a:gd name="connsiteY3" fmla="*/ 4914045 h 4973039"/>
              <a:gd name="connsiteX4" fmla="*/ 19664 w 4408241"/>
              <a:gd name="connsiteY4" fmla="*/ 6943 h 4973039"/>
              <a:gd name="connsiteX0" fmla="*/ 35871 w 4424448"/>
              <a:gd name="connsiteY0" fmla="*/ 6943 h 4973039"/>
              <a:gd name="connsiteX1" fmla="*/ 4227803 w 4424448"/>
              <a:gd name="connsiteY1" fmla="*/ 16775 h 4973039"/>
              <a:gd name="connsiteX2" fmla="*/ 4424448 w 4424448"/>
              <a:gd name="connsiteY2" fmla="*/ 4973039 h 4973039"/>
              <a:gd name="connsiteX3" fmla="*/ 16207 w 4424448"/>
              <a:gd name="connsiteY3" fmla="*/ 4914045 h 4973039"/>
              <a:gd name="connsiteX4" fmla="*/ 35871 w 4424448"/>
              <a:gd name="connsiteY4" fmla="*/ 6943 h 4973039"/>
              <a:gd name="connsiteX0" fmla="*/ 54064 w 4442641"/>
              <a:gd name="connsiteY0" fmla="*/ 6943 h 4973039"/>
              <a:gd name="connsiteX1" fmla="*/ 4245996 w 4442641"/>
              <a:gd name="connsiteY1" fmla="*/ 16775 h 4973039"/>
              <a:gd name="connsiteX2" fmla="*/ 4442641 w 4442641"/>
              <a:gd name="connsiteY2" fmla="*/ 4973039 h 4973039"/>
              <a:gd name="connsiteX3" fmla="*/ 34400 w 4442641"/>
              <a:gd name="connsiteY3" fmla="*/ 4914045 h 4973039"/>
              <a:gd name="connsiteX4" fmla="*/ 54064 w 4442641"/>
              <a:gd name="connsiteY4" fmla="*/ 6943 h 4973039"/>
              <a:gd name="connsiteX0" fmla="*/ 34706 w 4423283"/>
              <a:gd name="connsiteY0" fmla="*/ 6943 h 4973039"/>
              <a:gd name="connsiteX1" fmla="*/ 4226638 w 4423283"/>
              <a:gd name="connsiteY1" fmla="*/ 16775 h 4973039"/>
              <a:gd name="connsiteX2" fmla="*/ 4423283 w 4423283"/>
              <a:gd name="connsiteY2" fmla="*/ 4973039 h 4973039"/>
              <a:gd name="connsiteX3" fmla="*/ 15042 w 4423283"/>
              <a:gd name="connsiteY3" fmla="*/ 4914045 h 4973039"/>
              <a:gd name="connsiteX4" fmla="*/ 34706 w 4423283"/>
              <a:gd name="connsiteY4" fmla="*/ 6943 h 4973039"/>
              <a:gd name="connsiteX0" fmla="*/ 52393 w 4440970"/>
              <a:gd name="connsiteY0" fmla="*/ 6943 h 4973039"/>
              <a:gd name="connsiteX1" fmla="*/ 4244325 w 4440970"/>
              <a:gd name="connsiteY1" fmla="*/ 16775 h 4973039"/>
              <a:gd name="connsiteX2" fmla="*/ 4440970 w 4440970"/>
              <a:gd name="connsiteY2" fmla="*/ 4973039 h 4973039"/>
              <a:gd name="connsiteX3" fmla="*/ 32729 w 4440970"/>
              <a:gd name="connsiteY3" fmla="*/ 4914045 h 4973039"/>
              <a:gd name="connsiteX4" fmla="*/ 52393 w 4440970"/>
              <a:gd name="connsiteY4" fmla="*/ 6943 h 4973039"/>
              <a:gd name="connsiteX0" fmla="*/ 52393 w 4421306"/>
              <a:gd name="connsiteY0" fmla="*/ 7995 h 4915097"/>
              <a:gd name="connsiteX1" fmla="*/ 4244325 w 4421306"/>
              <a:gd name="connsiteY1" fmla="*/ 17827 h 4915097"/>
              <a:gd name="connsiteX2" fmla="*/ 4421306 w 4421306"/>
              <a:gd name="connsiteY2" fmla="*/ 4679123 h 4915097"/>
              <a:gd name="connsiteX3" fmla="*/ 32729 w 4421306"/>
              <a:gd name="connsiteY3" fmla="*/ 4915097 h 4915097"/>
              <a:gd name="connsiteX4" fmla="*/ 52393 w 4421306"/>
              <a:gd name="connsiteY4" fmla="*/ 7995 h 4915097"/>
              <a:gd name="connsiteX0" fmla="*/ 52393 w 4436619"/>
              <a:gd name="connsiteY0" fmla="*/ 7995 h 4981537"/>
              <a:gd name="connsiteX1" fmla="*/ 4244325 w 4436619"/>
              <a:gd name="connsiteY1" fmla="*/ 17827 h 4981537"/>
              <a:gd name="connsiteX2" fmla="*/ 4421306 w 4436619"/>
              <a:gd name="connsiteY2" fmla="*/ 4679123 h 4981537"/>
              <a:gd name="connsiteX3" fmla="*/ 32729 w 4436619"/>
              <a:gd name="connsiteY3" fmla="*/ 4915097 h 4981537"/>
              <a:gd name="connsiteX4" fmla="*/ 52393 w 4436619"/>
              <a:gd name="connsiteY4" fmla="*/ 7995 h 4981537"/>
              <a:gd name="connsiteX0" fmla="*/ 52393 w 4358106"/>
              <a:gd name="connsiteY0" fmla="*/ 8978 h 4916094"/>
              <a:gd name="connsiteX1" fmla="*/ 4244325 w 4358106"/>
              <a:gd name="connsiteY1" fmla="*/ 18810 h 4916094"/>
              <a:gd name="connsiteX2" fmla="*/ 4028015 w 4358106"/>
              <a:gd name="connsiteY2" fmla="*/ 4434300 h 4916094"/>
              <a:gd name="connsiteX3" fmla="*/ 32729 w 4358106"/>
              <a:gd name="connsiteY3" fmla="*/ 4916080 h 4916094"/>
              <a:gd name="connsiteX4" fmla="*/ 52393 w 4358106"/>
              <a:gd name="connsiteY4" fmla="*/ 8978 h 4916094"/>
              <a:gd name="connsiteX0" fmla="*/ 52393 w 4431411"/>
              <a:gd name="connsiteY0" fmla="*/ 11375 h 4918491"/>
              <a:gd name="connsiteX1" fmla="*/ 4244325 w 4431411"/>
              <a:gd name="connsiteY1" fmla="*/ 21207 h 4918491"/>
              <a:gd name="connsiteX2" fmla="*/ 4028015 w 4431411"/>
              <a:gd name="connsiteY2" fmla="*/ 4436697 h 4918491"/>
              <a:gd name="connsiteX3" fmla="*/ 32729 w 4431411"/>
              <a:gd name="connsiteY3" fmla="*/ 4918477 h 4918491"/>
              <a:gd name="connsiteX4" fmla="*/ 52393 w 4431411"/>
              <a:gd name="connsiteY4" fmla="*/ 11375 h 4918491"/>
              <a:gd name="connsiteX0" fmla="*/ 52393 w 4393991"/>
              <a:gd name="connsiteY0" fmla="*/ 12540 h 4919642"/>
              <a:gd name="connsiteX1" fmla="*/ 4244325 w 4393991"/>
              <a:gd name="connsiteY1" fmla="*/ 22372 h 4919642"/>
              <a:gd name="connsiteX2" fmla="*/ 3772376 w 4393991"/>
              <a:gd name="connsiteY2" fmla="*/ 4231385 h 4919642"/>
              <a:gd name="connsiteX3" fmla="*/ 32729 w 4393991"/>
              <a:gd name="connsiteY3" fmla="*/ 4919642 h 4919642"/>
              <a:gd name="connsiteX4" fmla="*/ 52393 w 4393991"/>
              <a:gd name="connsiteY4" fmla="*/ 12540 h 4919642"/>
              <a:gd name="connsiteX0" fmla="*/ 52393 w 4393991"/>
              <a:gd name="connsiteY0" fmla="*/ 12540 h 5024551"/>
              <a:gd name="connsiteX1" fmla="*/ 4244325 w 4393991"/>
              <a:gd name="connsiteY1" fmla="*/ 22372 h 5024551"/>
              <a:gd name="connsiteX2" fmla="*/ 3772376 w 4393991"/>
              <a:gd name="connsiteY2" fmla="*/ 4231385 h 5024551"/>
              <a:gd name="connsiteX3" fmla="*/ 32729 w 4393991"/>
              <a:gd name="connsiteY3" fmla="*/ 4919642 h 5024551"/>
              <a:gd name="connsiteX4" fmla="*/ 52393 w 4393991"/>
              <a:gd name="connsiteY4" fmla="*/ 12540 h 5024551"/>
              <a:gd name="connsiteX0" fmla="*/ 52393 w 4368930"/>
              <a:gd name="connsiteY0" fmla="*/ 13646 h 4961165"/>
              <a:gd name="connsiteX1" fmla="*/ 4244325 w 4368930"/>
              <a:gd name="connsiteY1" fmla="*/ 23478 h 4961165"/>
              <a:gd name="connsiteX2" fmla="*/ 3516737 w 4368930"/>
              <a:gd name="connsiteY2" fmla="*/ 4055510 h 4961165"/>
              <a:gd name="connsiteX3" fmla="*/ 32729 w 4368930"/>
              <a:gd name="connsiteY3" fmla="*/ 4920748 h 4961165"/>
              <a:gd name="connsiteX4" fmla="*/ 52393 w 4368930"/>
              <a:gd name="connsiteY4" fmla="*/ 13646 h 4961165"/>
              <a:gd name="connsiteX0" fmla="*/ 52393 w 4492684"/>
              <a:gd name="connsiteY0" fmla="*/ 12791 h 4960310"/>
              <a:gd name="connsiteX1" fmla="*/ 4244325 w 4492684"/>
              <a:gd name="connsiteY1" fmla="*/ 22623 h 4960310"/>
              <a:gd name="connsiteX2" fmla="*/ 3516737 w 4492684"/>
              <a:gd name="connsiteY2" fmla="*/ 4054655 h 4960310"/>
              <a:gd name="connsiteX3" fmla="*/ 32729 w 4492684"/>
              <a:gd name="connsiteY3" fmla="*/ 4919893 h 4960310"/>
              <a:gd name="connsiteX4" fmla="*/ 52393 w 4492684"/>
              <a:gd name="connsiteY4" fmla="*/ 12791 h 4960310"/>
              <a:gd name="connsiteX0" fmla="*/ 52393 w 4505824"/>
              <a:gd name="connsiteY0" fmla="*/ 12038 h 5003517"/>
              <a:gd name="connsiteX1" fmla="*/ 4244325 w 4505824"/>
              <a:gd name="connsiteY1" fmla="*/ 21870 h 5003517"/>
              <a:gd name="connsiteX2" fmla="*/ 3565898 w 4505824"/>
              <a:gd name="connsiteY2" fmla="*/ 4181721 h 5003517"/>
              <a:gd name="connsiteX3" fmla="*/ 32729 w 4505824"/>
              <a:gd name="connsiteY3" fmla="*/ 4919140 h 5003517"/>
              <a:gd name="connsiteX4" fmla="*/ 52393 w 4505824"/>
              <a:gd name="connsiteY4" fmla="*/ 12038 h 5003517"/>
              <a:gd name="connsiteX0" fmla="*/ 52393 w 4601871"/>
              <a:gd name="connsiteY0" fmla="*/ 0 h 4991479"/>
              <a:gd name="connsiteX1" fmla="*/ 4244325 w 4601871"/>
              <a:gd name="connsiteY1" fmla="*/ 9832 h 4991479"/>
              <a:gd name="connsiteX2" fmla="*/ 3565898 w 4601871"/>
              <a:gd name="connsiteY2" fmla="*/ 4169683 h 4991479"/>
              <a:gd name="connsiteX3" fmla="*/ 32729 w 4601871"/>
              <a:gd name="connsiteY3" fmla="*/ 4907102 h 4991479"/>
              <a:gd name="connsiteX4" fmla="*/ 52393 w 4601871"/>
              <a:gd name="connsiteY4" fmla="*/ 0 h 4991479"/>
              <a:gd name="connsiteX0" fmla="*/ 52393 w 3975770"/>
              <a:gd name="connsiteY0" fmla="*/ 0 h 4991479"/>
              <a:gd name="connsiteX1" fmla="*/ 2867809 w 3975770"/>
              <a:gd name="connsiteY1" fmla="*/ 235974 h 4991479"/>
              <a:gd name="connsiteX2" fmla="*/ 3565898 w 3975770"/>
              <a:gd name="connsiteY2" fmla="*/ 4169683 h 4991479"/>
              <a:gd name="connsiteX3" fmla="*/ 32729 w 3975770"/>
              <a:gd name="connsiteY3" fmla="*/ 4907102 h 4991479"/>
              <a:gd name="connsiteX4" fmla="*/ 52393 w 3975770"/>
              <a:gd name="connsiteY4" fmla="*/ 0 h 4991479"/>
              <a:gd name="connsiteX0" fmla="*/ 52393 w 4372772"/>
              <a:gd name="connsiteY0" fmla="*/ 0 h 4991479"/>
              <a:gd name="connsiteX1" fmla="*/ 2867809 w 4372772"/>
              <a:gd name="connsiteY1" fmla="*/ 235974 h 4991479"/>
              <a:gd name="connsiteX2" fmla="*/ 3565898 w 4372772"/>
              <a:gd name="connsiteY2" fmla="*/ 4169683 h 4991479"/>
              <a:gd name="connsiteX3" fmla="*/ 32729 w 4372772"/>
              <a:gd name="connsiteY3" fmla="*/ 4907102 h 4991479"/>
              <a:gd name="connsiteX4" fmla="*/ 52393 w 4372772"/>
              <a:gd name="connsiteY4" fmla="*/ 0 h 4991479"/>
              <a:gd name="connsiteX0" fmla="*/ 52393 w 4429911"/>
              <a:gd name="connsiteY0" fmla="*/ 0 h 4991479"/>
              <a:gd name="connsiteX1" fmla="*/ 2985796 w 4429911"/>
              <a:gd name="connsiteY1" fmla="*/ 216309 h 4991479"/>
              <a:gd name="connsiteX2" fmla="*/ 3565898 w 4429911"/>
              <a:gd name="connsiteY2" fmla="*/ 4169683 h 4991479"/>
              <a:gd name="connsiteX3" fmla="*/ 32729 w 4429911"/>
              <a:gd name="connsiteY3" fmla="*/ 4907102 h 4991479"/>
              <a:gd name="connsiteX4" fmla="*/ 52393 w 4429911"/>
              <a:gd name="connsiteY4" fmla="*/ 0 h 4991479"/>
              <a:gd name="connsiteX0" fmla="*/ 52393 w 4470749"/>
              <a:gd name="connsiteY0" fmla="*/ 0 h 4991479"/>
              <a:gd name="connsiteX1" fmla="*/ 2985796 w 4470749"/>
              <a:gd name="connsiteY1" fmla="*/ 216309 h 4991479"/>
              <a:gd name="connsiteX2" fmla="*/ 3565898 w 4470749"/>
              <a:gd name="connsiteY2" fmla="*/ 4169683 h 4991479"/>
              <a:gd name="connsiteX3" fmla="*/ 32729 w 4470749"/>
              <a:gd name="connsiteY3" fmla="*/ 4907102 h 4991479"/>
              <a:gd name="connsiteX4" fmla="*/ 52393 w 4470749"/>
              <a:gd name="connsiteY4" fmla="*/ 0 h 4991479"/>
              <a:gd name="connsiteX0" fmla="*/ 52393 w 4470749"/>
              <a:gd name="connsiteY0" fmla="*/ 0 h 4991479"/>
              <a:gd name="connsiteX1" fmla="*/ 2985796 w 4470749"/>
              <a:gd name="connsiteY1" fmla="*/ 216309 h 4991479"/>
              <a:gd name="connsiteX2" fmla="*/ 3565898 w 4470749"/>
              <a:gd name="connsiteY2" fmla="*/ 4169683 h 4991479"/>
              <a:gd name="connsiteX3" fmla="*/ 32729 w 4470749"/>
              <a:gd name="connsiteY3" fmla="*/ 4907102 h 4991479"/>
              <a:gd name="connsiteX4" fmla="*/ 52393 w 4470749"/>
              <a:gd name="connsiteY4" fmla="*/ 0 h 4991479"/>
              <a:gd name="connsiteX0" fmla="*/ 52393 w 4467123"/>
              <a:gd name="connsiteY0" fmla="*/ 0 h 4991479"/>
              <a:gd name="connsiteX1" fmla="*/ 2985796 w 4467123"/>
              <a:gd name="connsiteY1" fmla="*/ 216309 h 4991479"/>
              <a:gd name="connsiteX2" fmla="*/ 3565898 w 4467123"/>
              <a:gd name="connsiteY2" fmla="*/ 4169683 h 4991479"/>
              <a:gd name="connsiteX3" fmla="*/ 32729 w 4467123"/>
              <a:gd name="connsiteY3" fmla="*/ 4907102 h 4991479"/>
              <a:gd name="connsiteX4" fmla="*/ 52393 w 4467123"/>
              <a:gd name="connsiteY4" fmla="*/ 0 h 4991479"/>
              <a:gd name="connsiteX0" fmla="*/ 52393 w 4506179"/>
              <a:gd name="connsiteY0" fmla="*/ 0 h 4995436"/>
              <a:gd name="connsiteX1" fmla="*/ 2985796 w 4506179"/>
              <a:gd name="connsiteY1" fmla="*/ 216309 h 4995436"/>
              <a:gd name="connsiteX2" fmla="*/ 3644556 w 4506179"/>
              <a:gd name="connsiteY2" fmla="*/ 4179516 h 4995436"/>
              <a:gd name="connsiteX3" fmla="*/ 32729 w 4506179"/>
              <a:gd name="connsiteY3" fmla="*/ 4907102 h 4995436"/>
              <a:gd name="connsiteX4" fmla="*/ 52393 w 4506179"/>
              <a:gd name="connsiteY4" fmla="*/ 0 h 4995436"/>
              <a:gd name="connsiteX0" fmla="*/ 24671 w 4478457"/>
              <a:gd name="connsiteY0" fmla="*/ 0 h 4995436"/>
              <a:gd name="connsiteX1" fmla="*/ 2958074 w 4478457"/>
              <a:gd name="connsiteY1" fmla="*/ 216309 h 4995436"/>
              <a:gd name="connsiteX2" fmla="*/ 3616834 w 4478457"/>
              <a:gd name="connsiteY2" fmla="*/ 4179516 h 4995436"/>
              <a:gd name="connsiteX3" fmla="*/ 5007 w 4478457"/>
              <a:gd name="connsiteY3" fmla="*/ 4907102 h 4995436"/>
              <a:gd name="connsiteX4" fmla="*/ 24671 w 4478457"/>
              <a:gd name="connsiteY4" fmla="*/ 0 h 4995436"/>
              <a:gd name="connsiteX0" fmla="*/ 19256 w 4493362"/>
              <a:gd name="connsiteY0" fmla="*/ 0 h 4995436"/>
              <a:gd name="connsiteX1" fmla="*/ 2972979 w 4493362"/>
              <a:gd name="connsiteY1" fmla="*/ 216309 h 4995436"/>
              <a:gd name="connsiteX2" fmla="*/ 3631739 w 4493362"/>
              <a:gd name="connsiteY2" fmla="*/ 4179516 h 4995436"/>
              <a:gd name="connsiteX3" fmla="*/ 19912 w 4493362"/>
              <a:gd name="connsiteY3" fmla="*/ 4907102 h 4995436"/>
              <a:gd name="connsiteX4" fmla="*/ 19256 w 4493362"/>
              <a:gd name="connsiteY4" fmla="*/ 0 h 4995436"/>
              <a:gd name="connsiteX0" fmla="*/ 0 w 4474106"/>
              <a:gd name="connsiteY0" fmla="*/ 0 h 4995436"/>
              <a:gd name="connsiteX1" fmla="*/ 2953723 w 4474106"/>
              <a:gd name="connsiteY1" fmla="*/ 216309 h 4995436"/>
              <a:gd name="connsiteX2" fmla="*/ 3612483 w 4474106"/>
              <a:gd name="connsiteY2" fmla="*/ 4179516 h 4995436"/>
              <a:gd name="connsiteX3" fmla="*/ 656 w 4474106"/>
              <a:gd name="connsiteY3" fmla="*/ 4907102 h 4995436"/>
              <a:gd name="connsiteX4" fmla="*/ 0 w 4474106"/>
              <a:gd name="connsiteY4" fmla="*/ 0 h 4995436"/>
              <a:gd name="connsiteX0" fmla="*/ 13095 w 4487201"/>
              <a:gd name="connsiteY0" fmla="*/ 0 h 4995436"/>
              <a:gd name="connsiteX1" fmla="*/ 2966818 w 4487201"/>
              <a:gd name="connsiteY1" fmla="*/ 216309 h 4995436"/>
              <a:gd name="connsiteX2" fmla="*/ 3625578 w 4487201"/>
              <a:gd name="connsiteY2" fmla="*/ 4179516 h 4995436"/>
              <a:gd name="connsiteX3" fmla="*/ 0 w 4487201"/>
              <a:gd name="connsiteY3" fmla="*/ 4907102 h 4995436"/>
              <a:gd name="connsiteX4" fmla="*/ 13095 w 4487201"/>
              <a:gd name="connsiteY4" fmla="*/ 0 h 4995436"/>
              <a:gd name="connsiteX0" fmla="*/ 13095 w 4487201"/>
              <a:gd name="connsiteY0" fmla="*/ 0 h 4995436"/>
              <a:gd name="connsiteX1" fmla="*/ 2966818 w 4487201"/>
              <a:gd name="connsiteY1" fmla="*/ 216309 h 4995436"/>
              <a:gd name="connsiteX2" fmla="*/ 3625578 w 4487201"/>
              <a:gd name="connsiteY2" fmla="*/ 4179516 h 4995436"/>
              <a:gd name="connsiteX3" fmla="*/ 0 w 4487201"/>
              <a:gd name="connsiteY3" fmla="*/ 4907102 h 4995436"/>
              <a:gd name="connsiteX4" fmla="*/ 13095 w 4487201"/>
              <a:gd name="connsiteY4" fmla="*/ 0 h 4995436"/>
              <a:gd name="connsiteX0" fmla="*/ 13095 w 4487201"/>
              <a:gd name="connsiteY0" fmla="*/ 0 h 4995436"/>
              <a:gd name="connsiteX1" fmla="*/ 2966818 w 4487201"/>
              <a:gd name="connsiteY1" fmla="*/ 216309 h 4995436"/>
              <a:gd name="connsiteX2" fmla="*/ 3625578 w 4487201"/>
              <a:gd name="connsiteY2" fmla="*/ 4179516 h 4995436"/>
              <a:gd name="connsiteX3" fmla="*/ 0 w 4487201"/>
              <a:gd name="connsiteY3" fmla="*/ 4907102 h 4995436"/>
              <a:gd name="connsiteX4" fmla="*/ 13095 w 4487201"/>
              <a:gd name="connsiteY4" fmla="*/ 0 h 4995436"/>
              <a:gd name="connsiteX0" fmla="*/ 2935 w 4487201"/>
              <a:gd name="connsiteY0" fmla="*/ 0 h 6295916"/>
              <a:gd name="connsiteX1" fmla="*/ 2966818 w 4487201"/>
              <a:gd name="connsiteY1" fmla="*/ 1516789 h 6295916"/>
              <a:gd name="connsiteX2" fmla="*/ 3625578 w 4487201"/>
              <a:gd name="connsiteY2" fmla="*/ 5479996 h 6295916"/>
              <a:gd name="connsiteX3" fmla="*/ 0 w 4487201"/>
              <a:gd name="connsiteY3" fmla="*/ 6207582 h 6295916"/>
              <a:gd name="connsiteX4" fmla="*/ 2935 w 4487201"/>
              <a:gd name="connsiteY4" fmla="*/ 0 h 6295916"/>
              <a:gd name="connsiteX0" fmla="*/ 2935 w 4282792"/>
              <a:gd name="connsiteY0" fmla="*/ 23522 h 6319438"/>
              <a:gd name="connsiteX1" fmla="*/ 2499458 w 4282792"/>
              <a:gd name="connsiteY1" fmla="*/ 26471 h 6319438"/>
              <a:gd name="connsiteX2" fmla="*/ 3625578 w 4282792"/>
              <a:gd name="connsiteY2" fmla="*/ 5503518 h 6319438"/>
              <a:gd name="connsiteX3" fmla="*/ 0 w 4282792"/>
              <a:gd name="connsiteY3" fmla="*/ 6231104 h 6319438"/>
              <a:gd name="connsiteX4" fmla="*/ 2935 w 4282792"/>
              <a:gd name="connsiteY4" fmla="*/ 23522 h 6319438"/>
              <a:gd name="connsiteX0" fmla="*/ 2935 w 4282792"/>
              <a:gd name="connsiteY0" fmla="*/ 23522 h 6319438"/>
              <a:gd name="connsiteX1" fmla="*/ 2499458 w 4282792"/>
              <a:gd name="connsiteY1" fmla="*/ 26471 h 6319438"/>
              <a:gd name="connsiteX2" fmla="*/ 3625578 w 4282792"/>
              <a:gd name="connsiteY2" fmla="*/ 5503518 h 6319438"/>
              <a:gd name="connsiteX3" fmla="*/ 0 w 4282792"/>
              <a:gd name="connsiteY3" fmla="*/ 6231104 h 6319438"/>
              <a:gd name="connsiteX4" fmla="*/ 2935 w 4282792"/>
              <a:gd name="connsiteY4" fmla="*/ 23522 h 6319438"/>
              <a:gd name="connsiteX0" fmla="*/ 2935 w 4282792"/>
              <a:gd name="connsiteY0" fmla="*/ 23522 h 6319438"/>
              <a:gd name="connsiteX1" fmla="*/ 2499458 w 4282792"/>
              <a:gd name="connsiteY1" fmla="*/ 26471 h 6319438"/>
              <a:gd name="connsiteX2" fmla="*/ 3625578 w 4282792"/>
              <a:gd name="connsiteY2" fmla="*/ 5503518 h 6319438"/>
              <a:gd name="connsiteX3" fmla="*/ 0 w 4282792"/>
              <a:gd name="connsiteY3" fmla="*/ 6231104 h 6319438"/>
              <a:gd name="connsiteX4" fmla="*/ 2935 w 4282792"/>
              <a:gd name="connsiteY4" fmla="*/ 23522 h 6319438"/>
              <a:gd name="connsiteX0" fmla="*/ 2935 w 4278943"/>
              <a:gd name="connsiteY0" fmla="*/ 13416 h 6309332"/>
              <a:gd name="connsiteX1" fmla="*/ 2489298 w 4278943"/>
              <a:gd name="connsiteY1" fmla="*/ 26525 h 6309332"/>
              <a:gd name="connsiteX2" fmla="*/ 3625578 w 4278943"/>
              <a:gd name="connsiteY2" fmla="*/ 5493412 h 6309332"/>
              <a:gd name="connsiteX3" fmla="*/ 0 w 4278943"/>
              <a:gd name="connsiteY3" fmla="*/ 6220998 h 6309332"/>
              <a:gd name="connsiteX4" fmla="*/ 2935 w 4278943"/>
              <a:gd name="connsiteY4" fmla="*/ 13416 h 6309332"/>
              <a:gd name="connsiteX0" fmla="*/ 2935 w 3872101"/>
              <a:gd name="connsiteY0" fmla="*/ 400 h 6296316"/>
              <a:gd name="connsiteX1" fmla="*/ 2489298 w 3872101"/>
              <a:gd name="connsiteY1" fmla="*/ 13509 h 6296316"/>
              <a:gd name="connsiteX2" fmla="*/ 3625578 w 3872101"/>
              <a:gd name="connsiteY2" fmla="*/ 5480396 h 6296316"/>
              <a:gd name="connsiteX3" fmla="*/ 0 w 3872101"/>
              <a:gd name="connsiteY3" fmla="*/ 6207982 h 6296316"/>
              <a:gd name="connsiteX4" fmla="*/ 2935 w 3872101"/>
              <a:gd name="connsiteY4" fmla="*/ 400 h 6296316"/>
              <a:gd name="connsiteX0" fmla="*/ 2935 w 4360989"/>
              <a:gd name="connsiteY0" fmla="*/ 400 h 6207982"/>
              <a:gd name="connsiteX1" fmla="*/ 2489298 w 4360989"/>
              <a:gd name="connsiteY1" fmla="*/ 13509 h 6207982"/>
              <a:gd name="connsiteX2" fmla="*/ 4153898 w 4360989"/>
              <a:gd name="connsiteY2" fmla="*/ 4626956 h 6207982"/>
              <a:gd name="connsiteX3" fmla="*/ 0 w 4360989"/>
              <a:gd name="connsiteY3" fmla="*/ 6207982 h 6207982"/>
              <a:gd name="connsiteX4" fmla="*/ 2935 w 4360989"/>
              <a:gd name="connsiteY4" fmla="*/ 400 h 6207982"/>
              <a:gd name="connsiteX0" fmla="*/ 2935 w 4447696"/>
              <a:gd name="connsiteY0" fmla="*/ 7297 h 6214879"/>
              <a:gd name="connsiteX1" fmla="*/ 3464658 w 4447696"/>
              <a:gd name="connsiteY1" fmla="*/ 10246 h 6214879"/>
              <a:gd name="connsiteX2" fmla="*/ 4153898 w 4447696"/>
              <a:gd name="connsiteY2" fmla="*/ 4633853 h 6214879"/>
              <a:gd name="connsiteX3" fmla="*/ 0 w 4447696"/>
              <a:gd name="connsiteY3" fmla="*/ 6214879 h 6214879"/>
              <a:gd name="connsiteX4" fmla="*/ 2935 w 4447696"/>
              <a:gd name="connsiteY4" fmla="*/ 7297 h 6214879"/>
              <a:gd name="connsiteX0" fmla="*/ 2935 w 4447696"/>
              <a:gd name="connsiteY0" fmla="*/ 7297 h 6915919"/>
              <a:gd name="connsiteX1" fmla="*/ 3464658 w 4447696"/>
              <a:gd name="connsiteY1" fmla="*/ 10246 h 6915919"/>
              <a:gd name="connsiteX2" fmla="*/ 4153898 w 4447696"/>
              <a:gd name="connsiteY2" fmla="*/ 4633853 h 6915919"/>
              <a:gd name="connsiteX3" fmla="*/ 0 w 4447696"/>
              <a:gd name="connsiteY3" fmla="*/ 6915919 h 6915919"/>
              <a:gd name="connsiteX4" fmla="*/ 2935 w 4447696"/>
              <a:gd name="connsiteY4" fmla="*/ 7297 h 6915919"/>
              <a:gd name="connsiteX0" fmla="*/ 2935 w 4447696"/>
              <a:gd name="connsiteY0" fmla="*/ 7297 h 7214145"/>
              <a:gd name="connsiteX1" fmla="*/ 3464658 w 4447696"/>
              <a:gd name="connsiteY1" fmla="*/ 10246 h 7214145"/>
              <a:gd name="connsiteX2" fmla="*/ 4153898 w 4447696"/>
              <a:gd name="connsiteY2" fmla="*/ 4633853 h 7214145"/>
              <a:gd name="connsiteX3" fmla="*/ 2363405 w 4447696"/>
              <a:gd name="connsiteY3" fmla="*/ 5801360 h 7214145"/>
              <a:gd name="connsiteX4" fmla="*/ 0 w 4447696"/>
              <a:gd name="connsiteY4" fmla="*/ 6915919 h 7214145"/>
              <a:gd name="connsiteX5" fmla="*/ 2935 w 4447696"/>
              <a:gd name="connsiteY5" fmla="*/ 7297 h 7214145"/>
              <a:gd name="connsiteX0" fmla="*/ 2935 w 4421104"/>
              <a:gd name="connsiteY0" fmla="*/ 7297 h 7214145"/>
              <a:gd name="connsiteX1" fmla="*/ 3464658 w 4421104"/>
              <a:gd name="connsiteY1" fmla="*/ 10246 h 7214145"/>
              <a:gd name="connsiteX2" fmla="*/ 4123418 w 4421104"/>
              <a:gd name="connsiteY2" fmla="*/ 2987933 h 7214145"/>
              <a:gd name="connsiteX3" fmla="*/ 2363405 w 4421104"/>
              <a:gd name="connsiteY3" fmla="*/ 5801360 h 7214145"/>
              <a:gd name="connsiteX4" fmla="*/ 0 w 4421104"/>
              <a:gd name="connsiteY4" fmla="*/ 6915919 h 7214145"/>
              <a:gd name="connsiteX5" fmla="*/ 2935 w 4421104"/>
              <a:gd name="connsiteY5" fmla="*/ 7297 h 7214145"/>
              <a:gd name="connsiteX0" fmla="*/ 2935 w 4141559"/>
              <a:gd name="connsiteY0" fmla="*/ 7297 h 7214145"/>
              <a:gd name="connsiteX1" fmla="*/ 3464658 w 4141559"/>
              <a:gd name="connsiteY1" fmla="*/ 10246 h 7214145"/>
              <a:gd name="connsiteX2" fmla="*/ 4123418 w 4141559"/>
              <a:gd name="connsiteY2" fmla="*/ 2987933 h 7214145"/>
              <a:gd name="connsiteX3" fmla="*/ 2363405 w 4141559"/>
              <a:gd name="connsiteY3" fmla="*/ 5801360 h 7214145"/>
              <a:gd name="connsiteX4" fmla="*/ 0 w 4141559"/>
              <a:gd name="connsiteY4" fmla="*/ 6915919 h 7214145"/>
              <a:gd name="connsiteX5" fmla="*/ 2935 w 4141559"/>
              <a:gd name="connsiteY5" fmla="*/ 7297 h 7214145"/>
              <a:gd name="connsiteX0" fmla="*/ 2935 w 4321494"/>
              <a:gd name="connsiteY0" fmla="*/ 7297 h 7214145"/>
              <a:gd name="connsiteX1" fmla="*/ 3464658 w 4321494"/>
              <a:gd name="connsiteY1" fmla="*/ 10246 h 7214145"/>
              <a:gd name="connsiteX2" fmla="*/ 4306298 w 4321494"/>
              <a:gd name="connsiteY2" fmla="*/ 2581533 h 7214145"/>
              <a:gd name="connsiteX3" fmla="*/ 2363405 w 4321494"/>
              <a:gd name="connsiteY3" fmla="*/ 5801360 h 7214145"/>
              <a:gd name="connsiteX4" fmla="*/ 0 w 4321494"/>
              <a:gd name="connsiteY4" fmla="*/ 6915919 h 7214145"/>
              <a:gd name="connsiteX5" fmla="*/ 2935 w 4321494"/>
              <a:gd name="connsiteY5" fmla="*/ 7297 h 7214145"/>
              <a:gd name="connsiteX0" fmla="*/ 2935 w 4321494"/>
              <a:gd name="connsiteY0" fmla="*/ 7297 h 7249770"/>
              <a:gd name="connsiteX1" fmla="*/ 3464658 w 4321494"/>
              <a:gd name="connsiteY1" fmla="*/ 10246 h 7249770"/>
              <a:gd name="connsiteX2" fmla="*/ 4306298 w 4321494"/>
              <a:gd name="connsiteY2" fmla="*/ 2581533 h 7249770"/>
              <a:gd name="connsiteX3" fmla="*/ 3481005 w 4321494"/>
              <a:gd name="connsiteY3" fmla="*/ 6065520 h 7249770"/>
              <a:gd name="connsiteX4" fmla="*/ 0 w 4321494"/>
              <a:gd name="connsiteY4" fmla="*/ 6915919 h 7249770"/>
              <a:gd name="connsiteX5" fmla="*/ 2935 w 4321494"/>
              <a:gd name="connsiteY5" fmla="*/ 7297 h 7249770"/>
              <a:gd name="connsiteX0" fmla="*/ 2935 w 4321494"/>
              <a:gd name="connsiteY0" fmla="*/ 7297 h 7249770"/>
              <a:gd name="connsiteX1" fmla="*/ 3464658 w 4321494"/>
              <a:gd name="connsiteY1" fmla="*/ 10246 h 7249770"/>
              <a:gd name="connsiteX2" fmla="*/ 4306298 w 4321494"/>
              <a:gd name="connsiteY2" fmla="*/ 2581533 h 7249770"/>
              <a:gd name="connsiteX3" fmla="*/ 3481005 w 4321494"/>
              <a:gd name="connsiteY3" fmla="*/ 6065520 h 7249770"/>
              <a:gd name="connsiteX4" fmla="*/ 0 w 4321494"/>
              <a:gd name="connsiteY4" fmla="*/ 6915919 h 7249770"/>
              <a:gd name="connsiteX5" fmla="*/ 2935 w 4321494"/>
              <a:gd name="connsiteY5" fmla="*/ 7297 h 7249770"/>
              <a:gd name="connsiteX0" fmla="*/ 2935 w 4321494"/>
              <a:gd name="connsiteY0" fmla="*/ 7297 h 7337849"/>
              <a:gd name="connsiteX1" fmla="*/ 3464658 w 4321494"/>
              <a:gd name="connsiteY1" fmla="*/ 10246 h 7337849"/>
              <a:gd name="connsiteX2" fmla="*/ 4306298 w 4321494"/>
              <a:gd name="connsiteY2" fmla="*/ 2581533 h 7337849"/>
              <a:gd name="connsiteX3" fmla="*/ 3481005 w 4321494"/>
              <a:gd name="connsiteY3" fmla="*/ 6065520 h 7337849"/>
              <a:gd name="connsiteX4" fmla="*/ 0 w 4321494"/>
              <a:gd name="connsiteY4" fmla="*/ 6915919 h 7337849"/>
              <a:gd name="connsiteX5" fmla="*/ 2935 w 4321494"/>
              <a:gd name="connsiteY5" fmla="*/ 7297 h 7337849"/>
              <a:gd name="connsiteX0" fmla="*/ 2935 w 4321494"/>
              <a:gd name="connsiteY0" fmla="*/ 7297 h 7337849"/>
              <a:gd name="connsiteX1" fmla="*/ 3464658 w 4321494"/>
              <a:gd name="connsiteY1" fmla="*/ 10246 h 7337849"/>
              <a:gd name="connsiteX2" fmla="*/ 4306298 w 4321494"/>
              <a:gd name="connsiteY2" fmla="*/ 2581533 h 7337849"/>
              <a:gd name="connsiteX3" fmla="*/ 3694365 w 4321494"/>
              <a:gd name="connsiteY3" fmla="*/ 4744719 h 7337849"/>
              <a:gd name="connsiteX4" fmla="*/ 3481005 w 4321494"/>
              <a:gd name="connsiteY4" fmla="*/ 6065520 h 7337849"/>
              <a:gd name="connsiteX5" fmla="*/ 0 w 4321494"/>
              <a:gd name="connsiteY5" fmla="*/ 6915919 h 7337849"/>
              <a:gd name="connsiteX6" fmla="*/ 2935 w 4321494"/>
              <a:gd name="connsiteY6" fmla="*/ 7297 h 7337849"/>
              <a:gd name="connsiteX0" fmla="*/ 2935 w 4321494"/>
              <a:gd name="connsiteY0" fmla="*/ 7297 h 7337849"/>
              <a:gd name="connsiteX1" fmla="*/ 3464658 w 4321494"/>
              <a:gd name="connsiteY1" fmla="*/ 10246 h 7337849"/>
              <a:gd name="connsiteX2" fmla="*/ 4306298 w 4321494"/>
              <a:gd name="connsiteY2" fmla="*/ 2581533 h 7337849"/>
              <a:gd name="connsiteX3" fmla="*/ 3694365 w 4321494"/>
              <a:gd name="connsiteY3" fmla="*/ 4744719 h 7337849"/>
              <a:gd name="connsiteX4" fmla="*/ 3481005 w 4321494"/>
              <a:gd name="connsiteY4" fmla="*/ 6065520 h 7337849"/>
              <a:gd name="connsiteX5" fmla="*/ 0 w 4321494"/>
              <a:gd name="connsiteY5" fmla="*/ 6915919 h 7337849"/>
              <a:gd name="connsiteX6" fmla="*/ 2935 w 4321494"/>
              <a:gd name="connsiteY6" fmla="*/ 7297 h 7337849"/>
              <a:gd name="connsiteX0" fmla="*/ 2935 w 4321494"/>
              <a:gd name="connsiteY0" fmla="*/ 7297 h 7337849"/>
              <a:gd name="connsiteX1" fmla="*/ 3464658 w 4321494"/>
              <a:gd name="connsiteY1" fmla="*/ 10246 h 7337849"/>
              <a:gd name="connsiteX2" fmla="*/ 4306298 w 4321494"/>
              <a:gd name="connsiteY2" fmla="*/ 2581533 h 7337849"/>
              <a:gd name="connsiteX3" fmla="*/ 3694365 w 4321494"/>
              <a:gd name="connsiteY3" fmla="*/ 4744719 h 7337849"/>
              <a:gd name="connsiteX4" fmla="*/ 3481005 w 4321494"/>
              <a:gd name="connsiteY4" fmla="*/ 6065520 h 7337849"/>
              <a:gd name="connsiteX5" fmla="*/ 0 w 4321494"/>
              <a:gd name="connsiteY5" fmla="*/ 6915919 h 7337849"/>
              <a:gd name="connsiteX6" fmla="*/ 2935 w 4321494"/>
              <a:gd name="connsiteY6" fmla="*/ 7297 h 7337849"/>
              <a:gd name="connsiteX0" fmla="*/ 2935 w 4321494"/>
              <a:gd name="connsiteY0" fmla="*/ 7297 h 7600257"/>
              <a:gd name="connsiteX1" fmla="*/ 3464658 w 4321494"/>
              <a:gd name="connsiteY1" fmla="*/ 10246 h 7600257"/>
              <a:gd name="connsiteX2" fmla="*/ 4306298 w 4321494"/>
              <a:gd name="connsiteY2" fmla="*/ 2581533 h 7600257"/>
              <a:gd name="connsiteX3" fmla="*/ 3694365 w 4321494"/>
              <a:gd name="connsiteY3" fmla="*/ 4744719 h 7600257"/>
              <a:gd name="connsiteX4" fmla="*/ 3623245 w 4321494"/>
              <a:gd name="connsiteY4" fmla="*/ 6858000 h 7600257"/>
              <a:gd name="connsiteX5" fmla="*/ 0 w 4321494"/>
              <a:gd name="connsiteY5" fmla="*/ 6915919 h 7600257"/>
              <a:gd name="connsiteX6" fmla="*/ 2935 w 4321494"/>
              <a:gd name="connsiteY6" fmla="*/ 7297 h 7600257"/>
              <a:gd name="connsiteX0" fmla="*/ 2935 w 4321494"/>
              <a:gd name="connsiteY0" fmla="*/ 7297 h 7282859"/>
              <a:gd name="connsiteX1" fmla="*/ 3464658 w 4321494"/>
              <a:gd name="connsiteY1" fmla="*/ 10246 h 7282859"/>
              <a:gd name="connsiteX2" fmla="*/ 4306298 w 4321494"/>
              <a:gd name="connsiteY2" fmla="*/ 2581533 h 7282859"/>
              <a:gd name="connsiteX3" fmla="*/ 3694365 w 4321494"/>
              <a:gd name="connsiteY3" fmla="*/ 4744719 h 7282859"/>
              <a:gd name="connsiteX4" fmla="*/ 3623245 w 4321494"/>
              <a:gd name="connsiteY4" fmla="*/ 6858000 h 7282859"/>
              <a:gd name="connsiteX5" fmla="*/ 0 w 4321494"/>
              <a:gd name="connsiteY5" fmla="*/ 6915919 h 7282859"/>
              <a:gd name="connsiteX6" fmla="*/ 2935 w 4321494"/>
              <a:gd name="connsiteY6" fmla="*/ 7297 h 7282859"/>
              <a:gd name="connsiteX0" fmla="*/ 980 w 4319539"/>
              <a:gd name="connsiteY0" fmla="*/ 7297 h 7274489"/>
              <a:gd name="connsiteX1" fmla="*/ 3462703 w 4319539"/>
              <a:gd name="connsiteY1" fmla="*/ 10246 h 7274489"/>
              <a:gd name="connsiteX2" fmla="*/ 4304343 w 4319539"/>
              <a:gd name="connsiteY2" fmla="*/ 2581533 h 7274489"/>
              <a:gd name="connsiteX3" fmla="*/ 3692410 w 4319539"/>
              <a:gd name="connsiteY3" fmla="*/ 4744719 h 7274489"/>
              <a:gd name="connsiteX4" fmla="*/ 3621290 w 4319539"/>
              <a:gd name="connsiteY4" fmla="*/ 6858000 h 7274489"/>
              <a:gd name="connsiteX5" fmla="*/ 8205 w 4319539"/>
              <a:gd name="connsiteY5" fmla="*/ 6885439 h 7274489"/>
              <a:gd name="connsiteX6" fmla="*/ 980 w 4319539"/>
              <a:gd name="connsiteY6" fmla="*/ 7297 h 7274489"/>
              <a:gd name="connsiteX0" fmla="*/ 980 w 4319539"/>
              <a:gd name="connsiteY0" fmla="*/ 7297 h 7274489"/>
              <a:gd name="connsiteX1" fmla="*/ 3462703 w 4319539"/>
              <a:gd name="connsiteY1" fmla="*/ 10246 h 7274489"/>
              <a:gd name="connsiteX2" fmla="*/ 4304343 w 4319539"/>
              <a:gd name="connsiteY2" fmla="*/ 2581533 h 7274489"/>
              <a:gd name="connsiteX3" fmla="*/ 3692410 w 4319539"/>
              <a:gd name="connsiteY3" fmla="*/ 4744719 h 7274489"/>
              <a:gd name="connsiteX4" fmla="*/ 3621290 w 4319539"/>
              <a:gd name="connsiteY4" fmla="*/ 6858000 h 7274489"/>
              <a:gd name="connsiteX5" fmla="*/ 8205 w 4319539"/>
              <a:gd name="connsiteY5" fmla="*/ 6885439 h 7274489"/>
              <a:gd name="connsiteX6" fmla="*/ 980 w 4319539"/>
              <a:gd name="connsiteY6" fmla="*/ 7297 h 7274489"/>
              <a:gd name="connsiteX0" fmla="*/ 980 w 4319539"/>
              <a:gd name="connsiteY0" fmla="*/ 7297 h 6887817"/>
              <a:gd name="connsiteX1" fmla="*/ 3462703 w 4319539"/>
              <a:gd name="connsiteY1" fmla="*/ 10246 h 6887817"/>
              <a:gd name="connsiteX2" fmla="*/ 4304343 w 4319539"/>
              <a:gd name="connsiteY2" fmla="*/ 2581533 h 6887817"/>
              <a:gd name="connsiteX3" fmla="*/ 3692410 w 4319539"/>
              <a:gd name="connsiteY3" fmla="*/ 4744719 h 6887817"/>
              <a:gd name="connsiteX4" fmla="*/ 3621290 w 4319539"/>
              <a:gd name="connsiteY4" fmla="*/ 6858000 h 6887817"/>
              <a:gd name="connsiteX5" fmla="*/ 8205 w 4319539"/>
              <a:gd name="connsiteY5" fmla="*/ 6885439 h 6887817"/>
              <a:gd name="connsiteX6" fmla="*/ 980 w 4319539"/>
              <a:gd name="connsiteY6" fmla="*/ 7297 h 6887817"/>
              <a:gd name="connsiteX0" fmla="*/ 980 w 4319539"/>
              <a:gd name="connsiteY0" fmla="*/ 7297 h 6887817"/>
              <a:gd name="connsiteX1" fmla="*/ 3462703 w 4319539"/>
              <a:gd name="connsiteY1" fmla="*/ 10246 h 6887817"/>
              <a:gd name="connsiteX2" fmla="*/ 4304343 w 4319539"/>
              <a:gd name="connsiteY2" fmla="*/ 2581533 h 6887817"/>
              <a:gd name="connsiteX3" fmla="*/ 3692410 w 4319539"/>
              <a:gd name="connsiteY3" fmla="*/ 4744719 h 6887817"/>
              <a:gd name="connsiteX4" fmla="*/ 3621290 w 4319539"/>
              <a:gd name="connsiteY4" fmla="*/ 6858000 h 6887817"/>
              <a:gd name="connsiteX5" fmla="*/ 8205 w 4319539"/>
              <a:gd name="connsiteY5" fmla="*/ 6885439 h 6887817"/>
              <a:gd name="connsiteX6" fmla="*/ 980 w 4319539"/>
              <a:gd name="connsiteY6" fmla="*/ 7297 h 6887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19539" h="6887817">
                <a:moveTo>
                  <a:pt x="980" y="7297"/>
                </a:moveTo>
                <a:cubicBezTo>
                  <a:pt x="27019" y="13197"/>
                  <a:pt x="3459280" y="-14007"/>
                  <a:pt x="3462703" y="10246"/>
                </a:cubicBezTo>
                <a:cubicBezTo>
                  <a:pt x="3429272" y="1040607"/>
                  <a:pt x="4455434" y="851443"/>
                  <a:pt x="4304343" y="2581533"/>
                </a:cubicBezTo>
                <a:cubicBezTo>
                  <a:pt x="4303681" y="3577198"/>
                  <a:pt x="3687719" y="3910054"/>
                  <a:pt x="3692410" y="4744719"/>
                </a:cubicBezTo>
                <a:cubicBezTo>
                  <a:pt x="3686941" y="5508264"/>
                  <a:pt x="4187911" y="6093120"/>
                  <a:pt x="3621290" y="6858000"/>
                </a:cubicBezTo>
                <a:cubicBezTo>
                  <a:pt x="3640174" y="6892904"/>
                  <a:pt x="-43730" y="6889303"/>
                  <a:pt x="8205" y="6885439"/>
                </a:cubicBezTo>
                <a:cubicBezTo>
                  <a:pt x="13455" y="5749611"/>
                  <a:pt x="-4257" y="2144524"/>
                  <a:pt x="980" y="7297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8289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5" grpId="0"/>
      <p:bldP spid="5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6">
            <a:extLst>
              <a:ext uri="{FF2B5EF4-FFF2-40B4-BE49-F238E27FC236}">
                <a16:creationId xmlns:a16="http://schemas.microsoft.com/office/drawing/2014/main" id="{3D833573-D817-F22E-0073-AB584F518D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2" r="5032"/>
          <a:stretch/>
        </p:blipFill>
        <p:spPr>
          <a:xfrm>
            <a:off x="1316181" y="1692623"/>
            <a:ext cx="2639367" cy="1956493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</p:pic>
      <p:pic>
        <p:nvPicPr>
          <p:cNvPr id="9" name="Picture Placeholder 6">
            <a:extLst>
              <a:ext uri="{FF2B5EF4-FFF2-40B4-BE49-F238E27FC236}">
                <a16:creationId xmlns:a16="http://schemas.microsoft.com/office/drawing/2014/main" id="{364298C4-900B-8BFC-1157-35988A7CEE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2" r="5032"/>
          <a:stretch/>
        </p:blipFill>
        <p:spPr>
          <a:xfrm>
            <a:off x="1316181" y="4255714"/>
            <a:ext cx="2639367" cy="1956493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</p:pic>
      <p:pic>
        <p:nvPicPr>
          <p:cNvPr id="10" name="Picture Placeholder 6">
            <a:extLst>
              <a:ext uri="{FF2B5EF4-FFF2-40B4-BE49-F238E27FC236}">
                <a16:creationId xmlns:a16="http://schemas.microsoft.com/office/drawing/2014/main" id="{3FA8306C-48DC-A3E9-DCF5-15D509AE7D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2" r="5032"/>
          <a:stretch/>
        </p:blipFill>
        <p:spPr>
          <a:xfrm>
            <a:off x="5264726" y="1692623"/>
            <a:ext cx="2639367" cy="1956493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</p:pic>
      <p:pic>
        <p:nvPicPr>
          <p:cNvPr id="11" name="Picture Placeholder 6">
            <a:extLst>
              <a:ext uri="{FF2B5EF4-FFF2-40B4-BE49-F238E27FC236}">
                <a16:creationId xmlns:a16="http://schemas.microsoft.com/office/drawing/2014/main" id="{C57151F6-808E-98BE-6A50-3AF0702648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6" r="5106"/>
          <a:stretch/>
        </p:blipFill>
        <p:spPr>
          <a:xfrm>
            <a:off x="5264726" y="4255714"/>
            <a:ext cx="2639367" cy="1956493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620113D-C681-820B-367C-A7B0248DC94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29732" y="3769503"/>
            <a:ext cx="2109355" cy="45432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0981E61-C557-5511-DD32-1C9D01F11AE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03714" y="3769503"/>
            <a:ext cx="2264301" cy="42347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8071DEE-0D3D-EE61-93D6-7004D8366A6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62098" y="1205411"/>
            <a:ext cx="2444622" cy="4572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BF4BACD-14D5-09CA-FBCD-35736912085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57240" y="1205411"/>
            <a:ext cx="2157249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676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033B2AD-3FE4-BE55-7F0C-65D5C082C629}"/>
              </a:ext>
            </a:extLst>
          </p:cNvPr>
          <p:cNvSpPr txBox="1">
            <a:spLocks/>
          </p:cNvSpPr>
          <p:nvPr/>
        </p:nvSpPr>
        <p:spPr>
          <a:xfrm>
            <a:off x="431799" y="1268413"/>
            <a:ext cx="8354391" cy="48938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i="0" dirty="0">
                <a:latin typeface="Edu QLD Beginner" pitchFamily="2" charset="0"/>
              </a:rPr>
              <a:t>Kindness means </a:t>
            </a:r>
            <a:r>
              <a:rPr lang="en-US" sz="4000" b="1" i="0" dirty="0">
                <a:latin typeface="Edu QLD Beginner" pitchFamily="2" charset="0"/>
              </a:rPr>
              <a:t>noticing</a:t>
            </a:r>
            <a:r>
              <a:rPr lang="en-US" sz="4000" i="0" dirty="0">
                <a:latin typeface="Edu QLD Beginner" pitchFamily="2" charset="0"/>
              </a:rPr>
              <a:t> when </a:t>
            </a:r>
            <a:r>
              <a:rPr lang="en-US" sz="4000" b="1" i="0" dirty="0">
                <a:latin typeface="Edu QLD Beginner" pitchFamily="2" charset="0"/>
              </a:rPr>
              <a:t>someone</a:t>
            </a:r>
            <a:r>
              <a:rPr lang="en-US" sz="4000" i="0" dirty="0">
                <a:latin typeface="Edu QLD Beginner" pitchFamily="2" charset="0"/>
              </a:rPr>
              <a:t> </a:t>
            </a:r>
            <a:r>
              <a:rPr lang="en-US" sz="4000" b="1" i="0" dirty="0">
                <a:latin typeface="Edu QLD Beginner" pitchFamily="2" charset="0"/>
              </a:rPr>
              <a:t>needs</a:t>
            </a:r>
            <a:r>
              <a:rPr lang="en-US" sz="4000" i="0" dirty="0">
                <a:latin typeface="Edu QLD Beginner" pitchFamily="2" charset="0"/>
              </a:rPr>
              <a:t> support and </a:t>
            </a:r>
            <a:r>
              <a:rPr lang="en-US" sz="4000" b="1" i="0" dirty="0">
                <a:latin typeface="Edu QLD Beginner" pitchFamily="2" charset="0"/>
              </a:rPr>
              <a:t>choosing</a:t>
            </a:r>
            <a:r>
              <a:rPr lang="en-US" sz="4000" i="0" dirty="0">
                <a:latin typeface="Edu QLD Beginner" pitchFamily="2" charset="0"/>
              </a:rPr>
              <a:t> to </a:t>
            </a:r>
            <a:r>
              <a:rPr lang="en-US" sz="4000" b="1" i="0" dirty="0">
                <a:latin typeface="Edu QLD Beginner" pitchFamily="2" charset="0"/>
              </a:rPr>
              <a:t>help</a:t>
            </a:r>
            <a:r>
              <a:rPr lang="en-US" sz="4000" i="0" dirty="0">
                <a:latin typeface="Edu QLD Beginner" pitchFamily="2" charset="0"/>
              </a:rPr>
              <a:t>.</a:t>
            </a:r>
          </a:p>
          <a:p>
            <a:br>
              <a:rPr lang="en-US" sz="2000" i="0" dirty="0">
                <a:latin typeface="Edu QLD Beginner" pitchFamily="2" charset="0"/>
              </a:rPr>
            </a:br>
            <a:r>
              <a:rPr lang="en-US" sz="4000" b="1" i="0" dirty="0">
                <a:latin typeface="Edu QLD Beginner" pitchFamily="2" charset="0"/>
              </a:rPr>
              <a:t>Kind actions </a:t>
            </a:r>
            <a:r>
              <a:rPr lang="en-US" sz="4000" i="0" dirty="0">
                <a:latin typeface="Edu QLD Beginner" pitchFamily="2" charset="0"/>
              </a:rPr>
              <a:t>help others </a:t>
            </a:r>
            <a:r>
              <a:rPr lang="en-US" sz="4000" b="1" i="0" dirty="0">
                <a:latin typeface="Edu QLD Beginner" pitchFamily="2" charset="0"/>
              </a:rPr>
              <a:t>feel safe </a:t>
            </a:r>
            <a:r>
              <a:rPr lang="en-US" sz="4000" i="0" dirty="0">
                <a:latin typeface="Edu QLD Beginner" pitchFamily="2" charset="0"/>
              </a:rPr>
              <a:t>and </a:t>
            </a:r>
            <a:r>
              <a:rPr lang="en-US" sz="4000" b="1" i="0" dirty="0">
                <a:latin typeface="Edu QLD Beginner" pitchFamily="2" charset="0"/>
              </a:rPr>
              <a:t>supported</a:t>
            </a:r>
            <a:r>
              <a:rPr lang="en-US" sz="4000" i="0" dirty="0">
                <a:latin typeface="Edu QLD Beginner" pitchFamily="2" charset="0"/>
              </a:rPr>
              <a:t> at school.</a:t>
            </a:r>
          </a:p>
          <a:p>
            <a:endParaRPr lang="en-US" sz="2000" i="0" dirty="0">
              <a:latin typeface="Edu QLD Beginner" pitchFamily="2" charset="0"/>
            </a:endParaRPr>
          </a:p>
          <a:p>
            <a:r>
              <a:rPr lang="en-US" sz="4000" b="1" i="0" dirty="0">
                <a:latin typeface="Edu QLD Beginner" pitchFamily="2" charset="0"/>
              </a:rPr>
              <a:t>Kind actions</a:t>
            </a:r>
            <a:r>
              <a:rPr lang="en-US" sz="4000" i="0" dirty="0">
                <a:latin typeface="Edu QLD Beginner" pitchFamily="2" charset="0"/>
              </a:rPr>
              <a:t> </a:t>
            </a:r>
            <a:r>
              <a:rPr lang="en-US" sz="4000" b="1" i="0" dirty="0">
                <a:latin typeface="Edu QLD Beginner" pitchFamily="2" charset="0"/>
              </a:rPr>
              <a:t>help</a:t>
            </a:r>
            <a:r>
              <a:rPr lang="en-US" sz="4000" i="0" dirty="0">
                <a:latin typeface="Edu QLD Beginner" pitchFamily="2" charset="0"/>
              </a:rPr>
              <a:t> people feel like they </a:t>
            </a:r>
            <a:r>
              <a:rPr lang="en-US" sz="4000" b="1" i="0" dirty="0">
                <a:latin typeface="Edu QLD Beginner" pitchFamily="2" charset="0"/>
              </a:rPr>
              <a:t>belong</a:t>
            </a:r>
            <a:r>
              <a:rPr lang="en-US" sz="4000" i="0" dirty="0">
                <a:latin typeface="Edu QLD Beginner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211854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2F09AEDA-BC44-5FF9-210D-A8217E3A7462}"/>
              </a:ext>
            </a:extLst>
          </p:cNvPr>
          <p:cNvSpPr txBox="1">
            <a:spLocks/>
          </p:cNvSpPr>
          <p:nvPr/>
        </p:nvSpPr>
        <p:spPr>
          <a:xfrm>
            <a:off x="431800" y="1268414"/>
            <a:ext cx="7518674" cy="9181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i="0" dirty="0">
                <a:latin typeface="Edu QLD Beginner"/>
              </a:rPr>
              <a:t>How well did you: </a:t>
            </a:r>
          </a:p>
          <a:p>
            <a:endParaRPr lang="en-US" sz="3600" i="0" dirty="0">
              <a:latin typeface="Edu QLD Beginner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66B4ED8B-D841-F940-0AA6-D9386E699C9C}"/>
              </a:ext>
            </a:extLst>
          </p:cNvPr>
          <p:cNvSpPr/>
          <p:nvPr/>
        </p:nvSpPr>
        <p:spPr>
          <a:xfrm rot="5400000">
            <a:off x="560923" y="2389110"/>
            <a:ext cx="1170247" cy="1146560"/>
          </a:xfrm>
          <a:prstGeom prst="ellipse">
            <a:avLst/>
          </a:prstGeom>
          <a:solidFill>
            <a:srgbClr val="C1E7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A8FCB56-474D-25CE-3B73-649A6F1B73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19" t="33138" r="2059" b="33527"/>
          <a:stretch/>
        </p:blipFill>
        <p:spPr>
          <a:xfrm>
            <a:off x="416689" y="2230157"/>
            <a:ext cx="1356746" cy="1377720"/>
          </a:xfrm>
          <a:prstGeom prst="rect">
            <a:avLst/>
          </a:prstGeom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183AD548-1069-B47E-28C1-5BDD24F2369E}"/>
              </a:ext>
            </a:extLst>
          </p:cNvPr>
          <p:cNvSpPr txBox="1">
            <a:spLocks/>
          </p:cNvSpPr>
          <p:nvPr/>
        </p:nvSpPr>
        <p:spPr>
          <a:xfrm>
            <a:off x="2055658" y="2413891"/>
            <a:ext cx="6652913" cy="11079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b="0" kern="12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2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72"/>
              </a:spcBef>
            </a:pPr>
            <a:r>
              <a:rPr lang="en-US" sz="3600" b="1" i="0" dirty="0">
                <a:solidFill>
                  <a:srgbClr val="000000"/>
                </a:solidFill>
                <a:latin typeface="Edu QLD Beginner" pitchFamily="2" charset="0"/>
                <a:cs typeface="Calibri"/>
              </a:rPr>
              <a:t>notice</a:t>
            </a:r>
            <a:r>
              <a:rPr lang="en-US" sz="3600" i="0" dirty="0">
                <a:solidFill>
                  <a:srgbClr val="177F99"/>
                </a:solidFill>
                <a:latin typeface="Edu QLD Beginner" pitchFamily="2" charset="0"/>
                <a:cs typeface="Calibri"/>
              </a:rPr>
              <a:t> </a:t>
            </a:r>
            <a:r>
              <a:rPr lang="en-US" sz="3600" i="0" dirty="0">
                <a:solidFill>
                  <a:srgbClr val="000000"/>
                </a:solidFill>
                <a:latin typeface="Edu QLD Beginner" pitchFamily="2" charset="0"/>
                <a:cs typeface="Calibri"/>
              </a:rPr>
              <a:t>when someone might need kindness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96C810D2-57C0-E2F9-184A-C26663BE0BFE}"/>
              </a:ext>
            </a:extLst>
          </p:cNvPr>
          <p:cNvSpPr txBox="1">
            <a:spLocks/>
          </p:cNvSpPr>
          <p:nvPr/>
        </p:nvSpPr>
        <p:spPr>
          <a:xfrm>
            <a:off x="2055658" y="3840450"/>
            <a:ext cx="6792061" cy="11079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b="0" kern="12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2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0000"/>
              </a:buClr>
            </a:pPr>
            <a:r>
              <a:rPr lang="en-US" sz="3600" b="1" i="0" dirty="0">
                <a:solidFill>
                  <a:srgbClr val="000000"/>
                </a:solidFill>
                <a:latin typeface="Edu QLD Beginner" pitchFamily="2" charset="0"/>
              </a:rPr>
              <a:t>tell</a:t>
            </a:r>
            <a:r>
              <a:rPr lang="en-US" sz="3600" i="0" dirty="0">
                <a:solidFill>
                  <a:srgbClr val="000000"/>
                </a:solidFill>
                <a:latin typeface="Edu QLD Beginner" pitchFamily="2" charset="0"/>
              </a:rPr>
              <a:t> how you can show kindness in a shared space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7F96A08-26F4-6852-F99E-37BDC0BE0A5D}"/>
              </a:ext>
            </a:extLst>
          </p:cNvPr>
          <p:cNvSpPr/>
          <p:nvPr/>
        </p:nvSpPr>
        <p:spPr>
          <a:xfrm rot="5400000">
            <a:off x="568944" y="3846652"/>
            <a:ext cx="1170247" cy="1146560"/>
          </a:xfrm>
          <a:prstGeom prst="ellipse">
            <a:avLst/>
          </a:prstGeom>
          <a:solidFill>
            <a:srgbClr val="C1E7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746727D-2636-CCF8-BEE7-6D149F31A2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84" t="34398" r="76162" b="32446"/>
          <a:stretch/>
        </p:blipFill>
        <p:spPr>
          <a:xfrm>
            <a:off x="416689" y="3680680"/>
            <a:ext cx="1356746" cy="1370298"/>
          </a:xfrm>
          <a:prstGeom prst="rect">
            <a:avLst/>
          </a:prstGeom>
        </p:spPr>
      </p:pic>
      <p:sp>
        <p:nvSpPr>
          <p:cNvPr id="11" name="Freeform 10">
            <a:extLst>
              <a:ext uri="{FF2B5EF4-FFF2-40B4-BE49-F238E27FC236}">
                <a16:creationId xmlns:a16="http://schemas.microsoft.com/office/drawing/2014/main" id="{76046E0B-1FEE-65FB-861C-A4F4EFB4A586}"/>
              </a:ext>
            </a:extLst>
          </p:cNvPr>
          <p:cNvSpPr>
            <a:spLocks noChangeAspect="1"/>
          </p:cNvSpPr>
          <p:nvPr/>
        </p:nvSpPr>
        <p:spPr>
          <a:xfrm>
            <a:off x="6236038" y="0"/>
            <a:ext cx="2145096" cy="2192421"/>
          </a:xfrm>
          <a:custGeom>
            <a:avLst/>
            <a:gdLst>
              <a:gd name="connsiteX0" fmla="*/ 1016669 w 2057400"/>
              <a:gd name="connsiteY0" fmla="*/ 311542 h 2442410"/>
              <a:gd name="connsiteX1" fmla="*/ 144379 w 2057400"/>
              <a:gd name="connsiteY1" fmla="*/ 1231958 h 2442410"/>
              <a:gd name="connsiteX2" fmla="*/ 1016669 w 2057400"/>
              <a:gd name="connsiteY2" fmla="*/ 2152374 h 2442410"/>
              <a:gd name="connsiteX3" fmla="*/ 1888959 w 2057400"/>
              <a:gd name="connsiteY3" fmla="*/ 1231958 h 2442410"/>
              <a:gd name="connsiteX4" fmla="*/ 1016669 w 2057400"/>
              <a:gd name="connsiteY4" fmla="*/ 311542 h 2442410"/>
              <a:gd name="connsiteX5" fmla="*/ 0 w 2057400"/>
              <a:gd name="connsiteY5" fmla="*/ 0 h 2442410"/>
              <a:gd name="connsiteX6" fmla="*/ 2057400 w 2057400"/>
              <a:gd name="connsiteY6" fmla="*/ 0 h 2442410"/>
              <a:gd name="connsiteX7" fmla="*/ 2057400 w 2057400"/>
              <a:gd name="connsiteY7" fmla="*/ 2442410 h 2442410"/>
              <a:gd name="connsiteX8" fmla="*/ 0 w 2057400"/>
              <a:gd name="connsiteY8" fmla="*/ 2442410 h 2442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57400" h="2442410">
                <a:moveTo>
                  <a:pt x="1016669" y="311542"/>
                </a:moveTo>
                <a:cubicBezTo>
                  <a:pt x="534917" y="311542"/>
                  <a:pt x="144379" y="723626"/>
                  <a:pt x="144379" y="1231958"/>
                </a:cubicBezTo>
                <a:cubicBezTo>
                  <a:pt x="144379" y="1740290"/>
                  <a:pt x="534917" y="2152374"/>
                  <a:pt x="1016669" y="2152374"/>
                </a:cubicBezTo>
                <a:cubicBezTo>
                  <a:pt x="1498421" y="2152374"/>
                  <a:pt x="1888959" y="1740290"/>
                  <a:pt x="1888959" y="1231958"/>
                </a:cubicBezTo>
                <a:cubicBezTo>
                  <a:pt x="1888959" y="723626"/>
                  <a:pt x="1498421" y="311542"/>
                  <a:pt x="1016669" y="311542"/>
                </a:cubicBezTo>
                <a:close/>
                <a:moveTo>
                  <a:pt x="0" y="0"/>
                </a:moveTo>
                <a:lnTo>
                  <a:pt x="2057400" y="0"/>
                </a:lnTo>
                <a:lnTo>
                  <a:pt x="2057400" y="2442410"/>
                </a:lnTo>
                <a:lnTo>
                  <a:pt x="0" y="2442410"/>
                </a:lnTo>
                <a:close/>
              </a:path>
            </a:pathLst>
          </a:custGeom>
          <a:solidFill>
            <a:srgbClr val="FFFE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5A5C680-8E1E-147E-CF54-080275A2A87F}"/>
              </a:ext>
            </a:extLst>
          </p:cNvPr>
          <p:cNvSpPr/>
          <p:nvPr/>
        </p:nvSpPr>
        <p:spPr>
          <a:xfrm rot="5400000">
            <a:off x="5647605" y="-162798"/>
            <a:ext cx="907127" cy="1894745"/>
          </a:xfrm>
          <a:prstGeom prst="rect">
            <a:avLst/>
          </a:prstGeom>
          <a:solidFill>
            <a:srgbClr val="C1E7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F61FF0E-EA1C-53B5-CF03-DC9C226F9DAB}"/>
              </a:ext>
            </a:extLst>
          </p:cNvPr>
          <p:cNvSpPr/>
          <p:nvPr/>
        </p:nvSpPr>
        <p:spPr>
          <a:xfrm rot="5400000">
            <a:off x="5647606" y="712608"/>
            <a:ext cx="907127" cy="1894745"/>
          </a:xfrm>
          <a:prstGeom prst="rect">
            <a:avLst/>
          </a:prstGeom>
          <a:solidFill>
            <a:srgbClr val="C1E7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772AB87-0DF8-BD33-0CE5-A5DD7E7348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" t="35276" r="75389" b="29813"/>
          <a:stretch/>
        </p:blipFill>
        <p:spPr>
          <a:xfrm>
            <a:off x="5103612" y="316497"/>
            <a:ext cx="2021427" cy="2149729"/>
          </a:xfrm>
          <a:prstGeom prst="rect">
            <a:avLst/>
          </a:prstGeom>
        </p:spPr>
      </p:pic>
      <p:sp>
        <p:nvSpPr>
          <p:cNvPr id="15" name="Freeform 14">
            <a:extLst>
              <a:ext uri="{FF2B5EF4-FFF2-40B4-BE49-F238E27FC236}">
                <a16:creationId xmlns:a16="http://schemas.microsoft.com/office/drawing/2014/main" id="{CD1D434A-CE70-3BD0-B500-8FE8DD22D36D}"/>
              </a:ext>
            </a:extLst>
          </p:cNvPr>
          <p:cNvSpPr>
            <a:spLocks noChangeAspect="1"/>
          </p:cNvSpPr>
          <p:nvPr/>
        </p:nvSpPr>
        <p:spPr>
          <a:xfrm>
            <a:off x="5041778" y="43543"/>
            <a:ext cx="2145096" cy="2467528"/>
          </a:xfrm>
          <a:custGeom>
            <a:avLst/>
            <a:gdLst>
              <a:gd name="connsiteX0" fmla="*/ 1016669 w 2057400"/>
              <a:gd name="connsiteY0" fmla="*/ 311542 h 2442410"/>
              <a:gd name="connsiteX1" fmla="*/ 144379 w 2057400"/>
              <a:gd name="connsiteY1" fmla="*/ 1231958 h 2442410"/>
              <a:gd name="connsiteX2" fmla="*/ 1016669 w 2057400"/>
              <a:gd name="connsiteY2" fmla="*/ 2152374 h 2442410"/>
              <a:gd name="connsiteX3" fmla="*/ 1888959 w 2057400"/>
              <a:gd name="connsiteY3" fmla="*/ 1231958 h 2442410"/>
              <a:gd name="connsiteX4" fmla="*/ 1016669 w 2057400"/>
              <a:gd name="connsiteY4" fmla="*/ 311542 h 2442410"/>
              <a:gd name="connsiteX5" fmla="*/ 0 w 2057400"/>
              <a:gd name="connsiteY5" fmla="*/ 0 h 2442410"/>
              <a:gd name="connsiteX6" fmla="*/ 2057400 w 2057400"/>
              <a:gd name="connsiteY6" fmla="*/ 0 h 2442410"/>
              <a:gd name="connsiteX7" fmla="*/ 2057400 w 2057400"/>
              <a:gd name="connsiteY7" fmla="*/ 2442410 h 2442410"/>
              <a:gd name="connsiteX8" fmla="*/ 0 w 2057400"/>
              <a:gd name="connsiteY8" fmla="*/ 2442410 h 2442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57400" h="2442410">
                <a:moveTo>
                  <a:pt x="1016669" y="311542"/>
                </a:moveTo>
                <a:cubicBezTo>
                  <a:pt x="534917" y="311542"/>
                  <a:pt x="144379" y="723626"/>
                  <a:pt x="144379" y="1231958"/>
                </a:cubicBezTo>
                <a:cubicBezTo>
                  <a:pt x="144379" y="1740290"/>
                  <a:pt x="534917" y="2152374"/>
                  <a:pt x="1016669" y="2152374"/>
                </a:cubicBezTo>
                <a:cubicBezTo>
                  <a:pt x="1498421" y="2152374"/>
                  <a:pt x="1888959" y="1740290"/>
                  <a:pt x="1888959" y="1231958"/>
                </a:cubicBezTo>
                <a:cubicBezTo>
                  <a:pt x="1888959" y="723626"/>
                  <a:pt x="1498421" y="311542"/>
                  <a:pt x="1016669" y="311542"/>
                </a:cubicBezTo>
                <a:close/>
                <a:moveTo>
                  <a:pt x="0" y="0"/>
                </a:moveTo>
                <a:lnTo>
                  <a:pt x="2057400" y="0"/>
                </a:lnTo>
                <a:lnTo>
                  <a:pt x="2057400" y="2442410"/>
                </a:lnTo>
                <a:lnTo>
                  <a:pt x="0" y="2442410"/>
                </a:lnTo>
                <a:close/>
              </a:path>
            </a:pathLst>
          </a:custGeom>
          <a:solidFill>
            <a:srgbClr val="FFFE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1BCEAEA-CD0B-F405-0FF2-9B35554D5B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997" t="9365" r="28736" b="34067"/>
          <a:stretch>
            <a:fillRect/>
          </a:stretch>
        </p:blipFill>
        <p:spPr>
          <a:xfrm rot="20659453">
            <a:off x="5771296" y="-1673282"/>
            <a:ext cx="5857498" cy="3346566"/>
          </a:xfrm>
          <a:prstGeom prst="rect">
            <a:avLst/>
          </a:prstGeom>
        </p:spPr>
      </p:pic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23E6926D-A441-3C44-8756-F0F4B12E72BE}"/>
              </a:ext>
            </a:extLst>
          </p:cNvPr>
          <p:cNvSpPr txBox="1">
            <a:spLocks/>
          </p:cNvSpPr>
          <p:nvPr/>
        </p:nvSpPr>
        <p:spPr>
          <a:xfrm>
            <a:off x="2055658" y="5495079"/>
            <a:ext cx="6792061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b="0" kern="12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2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72"/>
              </a:spcBef>
            </a:pPr>
            <a:r>
              <a:rPr lang="en-US" sz="3600" b="1" i="0" dirty="0">
                <a:solidFill>
                  <a:srgbClr val="000000"/>
                </a:solidFill>
                <a:latin typeface="Edu QLD Beginner" pitchFamily="2" charset="0"/>
                <a:cs typeface="Calibri"/>
              </a:rPr>
              <a:t>explain</a:t>
            </a:r>
            <a:r>
              <a:rPr lang="en-US" sz="3600" i="0" dirty="0">
                <a:solidFill>
                  <a:srgbClr val="177F99"/>
                </a:solidFill>
                <a:latin typeface="Edu QLD Beginner" pitchFamily="2" charset="0"/>
                <a:cs typeface="Calibri"/>
              </a:rPr>
              <a:t> </a:t>
            </a:r>
            <a:r>
              <a:rPr lang="en-US" sz="3600" i="0" dirty="0">
                <a:solidFill>
                  <a:srgbClr val="000000"/>
                </a:solidFill>
                <a:latin typeface="Edu QLD Beginner" pitchFamily="2" charset="0"/>
                <a:cs typeface="Calibri"/>
              </a:rPr>
              <a:t>how your action helps others?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42AEE9F2-00D8-6E06-E3D9-A6DEABDB966B}"/>
              </a:ext>
            </a:extLst>
          </p:cNvPr>
          <p:cNvSpPr/>
          <p:nvPr/>
        </p:nvSpPr>
        <p:spPr>
          <a:xfrm rot="5400000">
            <a:off x="590716" y="5218252"/>
            <a:ext cx="1170247" cy="1146560"/>
          </a:xfrm>
          <a:prstGeom prst="ellipse">
            <a:avLst/>
          </a:prstGeom>
          <a:solidFill>
            <a:srgbClr val="C1E7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C50D723-FFD0-D543-32A5-4209259934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84" t="34398" r="76162" b="32446"/>
          <a:stretch/>
        </p:blipFill>
        <p:spPr>
          <a:xfrm>
            <a:off x="453265" y="5064472"/>
            <a:ext cx="1356746" cy="1370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87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94 -0.00023 L 0.00694 0 C 0.00226 0.00023 -0.00243 0.00208 -0.00695 0.00394 C -0.00903 0.00394 0.00104 0.00208 -0.00087 0.00069 C -0.00451 -0.00093 -0.00903 -0.00023 -0.0132 -0.00023 L 0.00069 -0.00625 L 0.00538 -0.0088 L 0.00989 -0.01065 C -0.00434 -0.01134 -0.01875 -0.01065 -0.03316 -0.01319 C -0.03681 -0.01319 -0.02587 -0.01435 -0.0224 -0.01435 C -0.02031 -0.01551 -0.01823 -0.0162 -0.01615 -0.0169 C -0.01372 -0.01806 -0.01111 -0.01806 -0.00851 -0.01944 C -0.0059 -0.01991 -0.00347 -0.02176 -0.00087 -0.02361 C 0.00121 -0.02361 0.0033 -0.02477 0.00538 -0.02477 C 0.02083 -0.03148 -0.00313 -0.02361 0.01614 -0.02986 C 0.01042 -0.02986 0.00486 -0.02986 -0.00087 -0.03148 C -0.00295 -0.03148 -0.00799 -0.03148 -0.00695 -0.03403 C -0.00573 -0.03657 -0.00191 -0.03542 0.00069 -0.03542 C -0.00469 -0.03796 -0.01059 -0.04028 -0.01615 -0.04167 C -0.03108 -0.04421 -0.02448 -0.04282 -0.03629 -0.04583 C -0.02309 -0.05208 -0.0349 -0.04699 -0.00538 -0.04907 C -0.00035 -0.05093 0.00486 -0.05093 0.00989 -0.05208 L -0.00382 -0.05324 C -0.01424 -0.05463 -0.02188 -0.05463 -0.0316 -0.05856 C -0.03316 -0.05856 -0.03472 -0.05949 -0.03629 -0.06134 C -0.0316 -0.0625 -0.02691 -0.06319 -0.0224 -0.06505 C -0.01875 -0.06528 -0.01528 -0.06806 -0.01163 -0.06875 C -0.00556 -0.06968 0.01302 -0.06991 0.00694 -0.06991 C -0.01563 -0.06991 -0.0382 -0.06875 -0.06076 -0.06875 C -0.07413 -0.06875 -0.0342 -0.06968 -0.02083 -0.06991 L 0.02222 -0.07639 C 0.02587 -0.07731 0.03663 -0.07917 0.03299 -0.07917 C 0.0191 -0.07917 0.02413 -0.07616 0.01302 -0.07616 C 0.0059 -0.07361 -0.00139 -0.07361 -0.00851 -0.07245 L -0.02691 -0.06991 C -0.02951 -0.06968 -0.04201 -0.0662 -0.04392 -0.0662 C -0.04601 -0.0662 -0.03976 -0.06806 -0.03767 -0.06875 C -0.03368 -0.06968 -0.02951 -0.06968 -0.02552 -0.06991 C -0.02031 -0.07245 -0.01511 -0.07245 -0.01007 -0.07616 C -0.00087 -0.07731 0.00833 -0.08079 0.01771 -0.08287 C 0.02066 -0.08287 0.03003 -0.08472 0.02691 -0.08472 C 0.01667 -0.08472 0.00642 -0.08287 -0.00382 -0.08287 L -0.02847 -0.08079 L -0.05938 -0.07917 C -0.05226 -0.08171 -0.05538 -0.08079 -0.04549 -0.08287 L -0.02396 -0.08704 C -0.01979 -0.08727 -0.01563 -0.08727 -0.01163 -0.08843 C -0.00903 -0.08912 -0.00122 -0.09028 -0.00382 -0.09028 C -0.00799 -0.09028 -0.01215 -0.08935 -0.01615 -0.08843 C -0.0658 -0.09144 -0.05243 -0.08935 -0.0224 -0.09236 C -0.01788 -0.09306 -0.00347 -0.09653 0.00069 -0.09653 C 0.00278 -0.09653 -0.0033 -0.09491 -0.00538 -0.09468 C -0.01215 -0.09375 -0.01875 -0.09282 -0.02552 -0.09236 C -0.03872 -0.09144 -0.07882 -0.09028 -0.06545 -0.09028 C -0.03576 -0.09028 -0.0059 -0.0919 0.02378 -0.09236 C 0.00555 -0.09144 -0.05313 -0.08796 -0.06545 -0.08843 C -0.06927 -0.08843 -0.05833 -0.0919 -0.05469 -0.09236 C -0.03785 -0.09514 -0.02083 -0.09653 -0.00382 -0.09861 L 0.01146 -0.10093 C 0.03299 -0.10903 0.01979 -0.10301 -0.00243 -0.10301 C -0.00903 -0.10301 -0.01563 -0.1044 -0.0224 -0.10463 C 0.03489 -0.11852 -0.04809 -0.09954 0.01302 -0.11111 C 0.01771 -0.11204 0.02222 -0.11389 0.02691 -0.11505 C 0.0309 -0.11597 0.0434 -0.11713 0.03924 -0.11713 C 0.03351 -0.11713 0.02795 -0.11574 0.02222 -0.11505 C 0.00781 -0.11574 -0.00642 -0.11597 -0.02083 -0.11713 C -0.02448 -0.11736 -0.02795 -0.11921 -0.0316 -0.11921 C -0.03316 -0.11921 -0.02865 -0.11759 -0.02691 -0.11713 C -0.02448 -0.1162 -0.02188 -0.11528 -0.01927 -0.11505 C -0.00191 -0.11389 0.03299 -0.11296 0.03299 -0.11273 " pathEditMode="relative" rAng="0" ptsTypes="AAAAAAAAAAAAAAAAAAAAAAAAAAAAAAAAAAAAAAAAAAAAAAAAAAAAAAAAAAAAAAAAAAAAAA">
                                      <p:cBhvr>
                                        <p:cTn id="9" dur="4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18" y="-5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4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299 -0.11296 L 0.03299 -0.11204 C 0.0283 -0.11204 0.02378 -0.11042 0.0191 -0.11042 C 0.01649 -0.11042 0.01406 -0.11204 0.01146 -0.11296 C 0.00434 -0.11412 -0.00295 -0.11435 -0.01007 -0.11458 C -0.02448 -0.11574 -0.03889 -0.11597 -0.05313 -0.11713 C -0.05122 -0.11736 -0.04913 -0.11852 -0.04705 -0.11875 C -0.04445 -0.11991 -0.04184 -0.12014 -0.03941 -0.1213 C -0.03576 -0.12153 -0.03229 -0.12431 -0.02865 -0.12546 C -0.025 -0.12569 -0.02136 -0.12569 -0.01788 -0.12731 C -0.01476 -0.12731 -0.01163 -0.12847 -0.00851 -0.1287 C -0.00608 -0.13009 -0.00347 -0.13009 -0.00087 -0.13148 C 0.0033 -0.13264 0.00729 -0.13287 0.01146 -0.13287 C 0.01649 -0.13287 0.02187 -0.13287 0.02691 -0.13148 C 0.02847 -0.13009 0.02378 -0.12986 0.02222 -0.1287 C 0.01667 -0.12847 0.01094 -0.12731 0.00521 -0.12731 C -0.01788 -0.12731 -0.0408 -0.1287 -0.06389 -0.1287 C -0.06667 -0.1287 -0.07049 -0.13009 -0.0717 -0.12731 C -0.07257 -0.12431 -0.06754 -0.12569 -0.06545 -0.12546 C -0.06302 -0.12431 -0.06042 -0.12292 -0.05781 -0.12292 C -0.05573 -0.12153 -0.05365 -0.12153 -0.05174 -0.1213 C -0.04653 -0.11991 -0.04149 -0.11736 -0.03629 -0.11713 C -0.0316 -0.11597 -0.02708 -0.11574 -0.0224 -0.11458 L -0.01007 -0.11296 C 0.00521 -0.11319 0.02118 -0.11019 0.03611 -0.11458 C 0.04149 -0.11597 0.02535 -0.11875 0.02066 -0.12292 C 0.0191 -0.12431 0.01771 -0.12569 0.01614 -0.12731 C 0.01354 -0.1287 0.00764 -0.13009 0.00521 -0.13148 C -0.01007 -0.13704 0.01944 -0.13009 -0.02083 -0.13819 L -0.0316 -0.13981 C -0.01476 -0.13981 0.00226 -0.13981 0.0191 -0.1412 C 0.0217 -0.1412 0.0243 -0.14282 0.02691 -0.14398 C 0.0309 -0.14514 0.03507 -0.14537 0.03924 -0.1456 C 0.03038 -0.14676 0.0217 -0.14699 0.01302 -0.14815 C 0.00937 -0.14838 0.0059 -0.14977 0.00226 -0.14977 C -0.00399 -0.15116 -0.01007 -0.15116 -0.01632 -0.15231 C -0.03629 -0.15787 -0.02639 -0.15532 -0.04549 -0.1581 C -0.04757 -0.15926 -0.04965 -0.15949 -0.05174 -0.16065 C -0.05417 -0.16088 -0.05677 -0.16181 -0.05938 -0.16227 C -0.06094 -0.16343 -0.0625 -0.16389 -0.06389 -0.16481 C -0.05 -0.16644 -0.02986 -0.17014 -0.01788 -0.17083 L 0.00677 -0.17315 C -0.03438 -0.17546 -0.01146 -0.17292 -0.03472 -0.17685 C -0.05017 -0.1794 -0.04254 -0.17755 -0.05313 -0.18102 C -0.04566 -0.1838 -0.03976 -0.18588 -0.0316 -0.18727 C -0.02274 -0.18935 0.00312 -0.19074 0.00989 -0.19144 C -0.00955 -0.19676 -0.00035 -0.19491 -0.01788 -0.19769 C -0.02708 -0.20093 -0.02188 -0.19884 -0.03316 -0.20417 L -0.03785 -0.20625 C -0.02865 -0.20694 -0.01927 -0.20694 -0.01007 -0.2081 C -0.00695 -0.20856 -0.00399 -0.20972 -0.00087 -0.21019 C 0.01094 -0.21227 0.01441 -0.21157 0.02535 -0.21435 C 0.02743 -0.21481 0.02934 -0.21574 0.03142 -0.21667 L -0.00851 -0.21875 C -0.01875 -0.21921 -0.02778 -0.22106 -0.03785 -0.22269 L -0.0224 -0.22477 C -0.01528 -0.22569 -0.00799 -0.225 -0.00087 -0.22685 C 0.00069 -0.22731 -0.00399 -0.22847 -0.00556 -0.22894 C -0.00799 -0.22963 -0.01059 -0.23032 -0.0132 -0.23079 C -0.01163 -0.23171 -0.01007 -0.23241 -0.00851 -0.2331 C -0.0066 -0.2338 -0.0033 -0.23264 -0.00243 -0.23519 C -0.00174 -0.23704 -0.00538 -0.23657 -0.00695 -0.23727 C -0.00903 -0.23773 -0.01111 -0.23889 -0.0132 -0.23889 C -0.01476 -0.23889 -0.00851 -0.23727 -0.00851 -0.23704 " pathEditMode="relative" rAng="0" ptsTypes="AAAAAAAAAAAAAAAAAAAAAAAAAAAAAAAAAAAAAAAAAAAAAAAAAAAAAAAAAAAAAAAA">
                                      <p:cBhvr>
                                        <p:cTn id="16" dur="3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31" y="-61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51 -0.23704 L 0.04496 0.0173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74" y="12731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2" grpId="0" animBg="1"/>
      <p:bldP spid="12" grpId="1" animBg="1"/>
      <p:bldP spid="13" grpId="0" animBg="1"/>
      <p:bldP spid="13" grpId="1" animBg="1"/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C3E3EB4-2F60-26FC-0A9D-386E0FE9CD5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1799" y="1268413"/>
            <a:ext cx="8354391" cy="2308324"/>
          </a:xfrm>
        </p:spPr>
        <p:txBody>
          <a:bodyPr/>
          <a:lstStyle/>
          <a:p>
            <a:r>
              <a:rPr lang="en-US" sz="4800" dirty="0">
                <a:latin typeface="Edu QLD Beginner" pitchFamily="2" charset="0"/>
              </a:rPr>
              <a:t>In the next </a:t>
            </a:r>
            <a:r>
              <a:rPr lang="en-US" dirty="0"/>
              <a:t>lesson, </a:t>
            </a:r>
            <a:r>
              <a:rPr lang="en-US" sz="4800" dirty="0">
                <a:latin typeface="Edu QLD Beginner" pitchFamily="2" charset="0"/>
              </a:rPr>
              <a:t>we will learn how to show gratitude when someone helps us.</a:t>
            </a:r>
          </a:p>
        </p:txBody>
      </p:sp>
      <p:pic>
        <p:nvPicPr>
          <p:cNvPr id="4" name="Picture Placeholder 6">
            <a:extLst>
              <a:ext uri="{FF2B5EF4-FFF2-40B4-BE49-F238E27FC236}">
                <a16:creationId xmlns:a16="http://schemas.microsoft.com/office/drawing/2014/main" id="{D41E8980-325F-ACF4-B4E0-E9A3B1C0E8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2" b="582"/>
          <a:stretch/>
        </p:blipFill>
        <p:spPr>
          <a:xfrm>
            <a:off x="2524259" y="3575065"/>
            <a:ext cx="4095483" cy="3035873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8099414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00633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EA2AD7-6B81-0A6D-0D43-7E6C5A689800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31799" y="1268413"/>
            <a:ext cx="8165935" cy="1908420"/>
          </a:xfrm>
        </p:spPr>
        <p:txBody>
          <a:bodyPr>
            <a:noAutofit/>
          </a:bodyPr>
          <a:lstStyle/>
          <a:p>
            <a:r>
              <a:rPr lang="en-US" sz="4800" dirty="0">
                <a:latin typeface="Edu QLD Beginner" pitchFamily="2" charset="0"/>
              </a:rPr>
              <a:t>In this lesson, we will learn how to show kindness in shared school spaces. </a:t>
            </a:r>
            <a:endParaRPr lang="en-US" sz="4800" dirty="0">
              <a:latin typeface="Edu QLD Beginner"/>
            </a:endParaRPr>
          </a:p>
        </p:txBody>
      </p:sp>
      <p:pic>
        <p:nvPicPr>
          <p:cNvPr id="2" name="Picture Placeholder 5">
            <a:extLst>
              <a:ext uri="{FF2B5EF4-FFF2-40B4-BE49-F238E27FC236}">
                <a16:creationId xmlns:a16="http://schemas.microsoft.com/office/drawing/2014/main" id="{D5E67099-AEC7-18C1-3166-14C6A5FC5E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5" b="365"/>
          <a:stretch/>
        </p:blipFill>
        <p:spPr>
          <a:xfrm>
            <a:off x="2361218" y="3111335"/>
            <a:ext cx="4421565" cy="3277590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2212463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4B633761-F320-B7FC-7A97-B1F815F16DA3}"/>
              </a:ext>
            </a:extLst>
          </p:cNvPr>
          <p:cNvSpPr txBox="1">
            <a:spLocks/>
          </p:cNvSpPr>
          <p:nvPr/>
        </p:nvSpPr>
        <p:spPr>
          <a:xfrm>
            <a:off x="431800" y="1225087"/>
            <a:ext cx="8243888" cy="50233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i="0" dirty="0">
                <a:latin typeface="Edu QLD Beginner" pitchFamily="2" charset="0"/>
              </a:rPr>
              <a:t>You will be successful when you can: </a:t>
            </a:r>
          </a:p>
        </p:txBody>
      </p:sp>
      <p:pic>
        <p:nvPicPr>
          <p:cNvPr id="7" name="Picture 6" descr="A blue circle with white outline icons&#10;&#10;AI-generated content may be incorrect.">
            <a:extLst>
              <a:ext uri="{FF2B5EF4-FFF2-40B4-BE49-F238E27FC236}">
                <a16:creationId xmlns:a16="http://schemas.microsoft.com/office/drawing/2014/main" id="{6ED4AC2B-7E58-D768-E3B3-F55A004399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78" t="37155" r="3101" b="30609"/>
          <a:stretch>
            <a:fillRect/>
          </a:stretch>
        </p:blipFill>
        <p:spPr>
          <a:xfrm>
            <a:off x="416815" y="1903420"/>
            <a:ext cx="1416665" cy="140248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53D3852-8E2C-3D35-C75A-4414C76F9F54}"/>
              </a:ext>
            </a:extLst>
          </p:cNvPr>
          <p:cNvSpPr txBox="1"/>
          <p:nvPr/>
        </p:nvSpPr>
        <p:spPr>
          <a:xfrm>
            <a:off x="2034604" y="2011723"/>
            <a:ext cx="6736795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Bef>
                <a:spcPts val="672"/>
              </a:spcBef>
            </a:pPr>
            <a:r>
              <a:rPr lang="en-US" sz="4000" b="1" i="0" dirty="0">
                <a:solidFill>
                  <a:srgbClr val="177F99"/>
                </a:solidFill>
                <a:latin typeface="Edu QLD Beginner" pitchFamily="2" charset="0"/>
                <a:cs typeface="Calibri"/>
              </a:rPr>
              <a:t>notice</a:t>
            </a:r>
            <a:r>
              <a:rPr lang="en-US" sz="4000" i="0" dirty="0">
                <a:solidFill>
                  <a:srgbClr val="177F99"/>
                </a:solidFill>
                <a:latin typeface="Edu QLD Beginner" pitchFamily="2" charset="0"/>
                <a:cs typeface="Calibri"/>
              </a:rPr>
              <a:t> </a:t>
            </a:r>
            <a:r>
              <a:rPr lang="en-US" sz="4000" i="0" dirty="0">
                <a:solidFill>
                  <a:srgbClr val="000000"/>
                </a:solidFill>
                <a:latin typeface="Edu QLD Beginner" pitchFamily="2" charset="0"/>
                <a:cs typeface="Calibri"/>
              </a:rPr>
              <a:t>when someone might need kindness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5A30EEF-5739-6E36-19D1-E26A6A43C13D}"/>
              </a:ext>
            </a:extLst>
          </p:cNvPr>
          <p:cNvSpPr txBox="1"/>
          <p:nvPr/>
        </p:nvSpPr>
        <p:spPr>
          <a:xfrm>
            <a:off x="2011132" y="3406501"/>
            <a:ext cx="6740456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Bef>
                <a:spcPts val="672"/>
              </a:spcBef>
            </a:pPr>
            <a:r>
              <a:rPr lang="en-US" sz="4000" b="1" i="0" dirty="0">
                <a:solidFill>
                  <a:srgbClr val="177F99"/>
                </a:solidFill>
                <a:latin typeface="Edu QLD Beginner" pitchFamily="2" charset="0"/>
                <a:cs typeface="Calibri"/>
              </a:rPr>
              <a:t>tell</a:t>
            </a:r>
            <a:r>
              <a:rPr lang="en-US" sz="4000" i="0" dirty="0">
                <a:solidFill>
                  <a:srgbClr val="177F99"/>
                </a:solidFill>
                <a:latin typeface="Edu QLD Beginner" pitchFamily="2" charset="0"/>
                <a:cs typeface="Calibri"/>
              </a:rPr>
              <a:t> </a:t>
            </a:r>
            <a:r>
              <a:rPr lang="en-US" sz="4000" i="0" dirty="0">
                <a:solidFill>
                  <a:srgbClr val="000000"/>
                </a:solidFill>
                <a:latin typeface="Edu QLD Beginner" pitchFamily="2" charset="0"/>
                <a:cs typeface="Calibri"/>
              </a:rPr>
              <a:t>how you can show kindness in a shared space</a:t>
            </a:r>
          </a:p>
        </p:txBody>
      </p:sp>
      <p:pic>
        <p:nvPicPr>
          <p:cNvPr id="12" name="Picture 11" descr="A blue circle with white outline icons&#10;&#10;AI-generated content may be incorrect.">
            <a:extLst>
              <a:ext uri="{FF2B5EF4-FFF2-40B4-BE49-F238E27FC236}">
                <a16:creationId xmlns:a16="http://schemas.microsoft.com/office/drawing/2014/main" id="{1D4728AB-4C63-86FD-E1B2-9FA9F090E4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9" t="37564" r="75948" b="30085"/>
          <a:stretch/>
        </p:blipFill>
        <p:spPr>
          <a:xfrm>
            <a:off x="420410" y="3367589"/>
            <a:ext cx="1410370" cy="140126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2B62A2E-F367-6CE5-A857-6FA9AC48588B}"/>
              </a:ext>
            </a:extLst>
          </p:cNvPr>
          <p:cNvSpPr txBox="1"/>
          <p:nvPr/>
        </p:nvSpPr>
        <p:spPr>
          <a:xfrm>
            <a:off x="2009153" y="4891635"/>
            <a:ext cx="6740456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Bef>
                <a:spcPts val="672"/>
              </a:spcBef>
            </a:pPr>
            <a:r>
              <a:rPr lang="en-US" sz="4000" b="1" i="0" dirty="0">
                <a:solidFill>
                  <a:srgbClr val="177F99"/>
                </a:solidFill>
                <a:latin typeface="Edu QLD Beginner" pitchFamily="2" charset="0"/>
                <a:cs typeface="Calibri"/>
              </a:rPr>
              <a:t>explain</a:t>
            </a:r>
            <a:r>
              <a:rPr lang="en-US" sz="4000" i="0" dirty="0">
                <a:solidFill>
                  <a:srgbClr val="177F99"/>
                </a:solidFill>
                <a:latin typeface="Edu QLD Beginner" pitchFamily="2" charset="0"/>
                <a:cs typeface="Calibri"/>
              </a:rPr>
              <a:t> </a:t>
            </a:r>
            <a:r>
              <a:rPr lang="en-US" sz="4000" i="0" dirty="0">
                <a:solidFill>
                  <a:srgbClr val="000000"/>
                </a:solidFill>
                <a:latin typeface="Edu QLD Beginner" pitchFamily="2" charset="0"/>
                <a:cs typeface="Calibri"/>
              </a:rPr>
              <a:t>how your action helps others.</a:t>
            </a:r>
          </a:p>
        </p:txBody>
      </p:sp>
      <p:pic>
        <p:nvPicPr>
          <p:cNvPr id="4" name="Picture 3" descr="A blue circle with white outline icons&#10;&#10;AI-generated content may be incorrect.">
            <a:extLst>
              <a:ext uri="{FF2B5EF4-FFF2-40B4-BE49-F238E27FC236}">
                <a16:creationId xmlns:a16="http://schemas.microsoft.com/office/drawing/2014/main" id="{0DB63F95-939A-9601-6F21-412FC0D1CC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9" t="37564" r="75948" b="30085"/>
          <a:stretch/>
        </p:blipFill>
        <p:spPr>
          <a:xfrm>
            <a:off x="418431" y="4784032"/>
            <a:ext cx="1410370" cy="1401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469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6">
            <a:extLst>
              <a:ext uri="{FF2B5EF4-FFF2-40B4-BE49-F238E27FC236}">
                <a16:creationId xmlns:a16="http://schemas.microsoft.com/office/drawing/2014/main" id="{450EF231-11A8-842E-6994-A970C14615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5" b="365"/>
          <a:stretch/>
        </p:blipFill>
        <p:spPr>
          <a:xfrm>
            <a:off x="1214479" y="1228475"/>
            <a:ext cx="6868164" cy="5091189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</p:pic>
      <p:pic>
        <p:nvPicPr>
          <p:cNvPr id="5" name="Picture Placeholder 6">
            <a:extLst>
              <a:ext uri="{FF2B5EF4-FFF2-40B4-BE49-F238E27FC236}">
                <a16:creationId xmlns:a16="http://schemas.microsoft.com/office/drawing/2014/main" id="{58B195DE-BAE2-46FC-0E0F-1156EF9AF5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2" b="582"/>
          <a:stretch/>
        </p:blipFill>
        <p:spPr>
          <a:xfrm>
            <a:off x="1214479" y="1228475"/>
            <a:ext cx="6868164" cy="5091189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</p:pic>
      <p:pic>
        <p:nvPicPr>
          <p:cNvPr id="2" name="Picture Placeholder 6">
            <a:extLst>
              <a:ext uri="{FF2B5EF4-FFF2-40B4-BE49-F238E27FC236}">
                <a16:creationId xmlns:a16="http://schemas.microsoft.com/office/drawing/2014/main" id="{1ABC02EC-3BF6-F8D8-88FA-C751BF50DE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5" b="365"/>
          <a:stretch/>
        </p:blipFill>
        <p:spPr>
          <a:xfrm>
            <a:off x="1214479" y="1228475"/>
            <a:ext cx="6868164" cy="5091189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224502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B8EDC0B-F253-EC9B-B02C-D211F9C6F198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1325" y="1196752"/>
            <a:ext cx="8237538" cy="2215991"/>
          </a:xfrm>
        </p:spPr>
        <p:txBody>
          <a:bodyPr/>
          <a:lstStyle/>
          <a:p>
            <a:r>
              <a:rPr lang="en-US"/>
              <a:t>Kindness is doing something nice to help someone or make them feel happy.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B7250E-2248-F418-3D82-14CC4691940F}"/>
              </a:ext>
            </a:extLst>
          </p:cNvPr>
          <p:cNvSpPr txBox="1">
            <a:spLocks/>
          </p:cNvSpPr>
          <p:nvPr/>
        </p:nvSpPr>
        <p:spPr>
          <a:xfrm>
            <a:off x="2673777" y="361401"/>
            <a:ext cx="4216880" cy="53657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3600" b="1" i="0" kern="1200">
                <a:solidFill>
                  <a:srgbClr val="FFC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Kindness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Picture Placeholder 7">
            <a:extLst>
              <a:ext uri="{FF2B5EF4-FFF2-40B4-BE49-F238E27FC236}">
                <a16:creationId xmlns:a16="http://schemas.microsoft.com/office/drawing/2014/main" id="{900AECFD-14FE-8535-FB3E-2831796138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91" r="11191"/>
          <a:stretch/>
        </p:blipFill>
        <p:spPr>
          <a:xfrm>
            <a:off x="517377" y="3772518"/>
            <a:ext cx="2590531" cy="2492223"/>
          </a:xfrm>
          <a:custGeom>
            <a:avLst/>
            <a:gdLst>
              <a:gd name="connsiteX0" fmla="*/ 0 w 3084513"/>
              <a:gd name="connsiteY0" fmla="*/ 1542257 h 3084513"/>
              <a:gd name="connsiteX1" fmla="*/ 771128 w 3084513"/>
              <a:gd name="connsiteY1" fmla="*/ 1 h 3084513"/>
              <a:gd name="connsiteX2" fmla="*/ 2313385 w 3084513"/>
              <a:gd name="connsiteY2" fmla="*/ 1 h 3084513"/>
              <a:gd name="connsiteX3" fmla="*/ 3084513 w 3084513"/>
              <a:gd name="connsiteY3" fmla="*/ 1542257 h 3084513"/>
              <a:gd name="connsiteX4" fmla="*/ 2313385 w 3084513"/>
              <a:gd name="connsiteY4" fmla="*/ 3084512 h 3084513"/>
              <a:gd name="connsiteX5" fmla="*/ 771128 w 3084513"/>
              <a:gd name="connsiteY5" fmla="*/ 3084512 h 3084513"/>
              <a:gd name="connsiteX6" fmla="*/ 0 w 3084513"/>
              <a:gd name="connsiteY6" fmla="*/ 1542257 h 3084513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631574 h 3173829"/>
              <a:gd name="connsiteX1" fmla="*/ 771128 w 3084513"/>
              <a:gd name="connsiteY1" fmla="*/ 89318 h 3173829"/>
              <a:gd name="connsiteX2" fmla="*/ 2313385 w 3084513"/>
              <a:gd name="connsiteY2" fmla="*/ 89318 h 3173829"/>
              <a:gd name="connsiteX3" fmla="*/ 3084513 w 3084513"/>
              <a:gd name="connsiteY3" fmla="*/ 1631574 h 3173829"/>
              <a:gd name="connsiteX4" fmla="*/ 2313385 w 3084513"/>
              <a:gd name="connsiteY4" fmla="*/ 3173829 h 3173829"/>
              <a:gd name="connsiteX5" fmla="*/ 771128 w 3084513"/>
              <a:gd name="connsiteY5" fmla="*/ 3173829 h 3173829"/>
              <a:gd name="connsiteX6" fmla="*/ 0 w 3084513"/>
              <a:gd name="connsiteY6" fmla="*/ 1631574 h 3173829"/>
              <a:gd name="connsiteX0" fmla="*/ 0 w 3084513"/>
              <a:gd name="connsiteY0" fmla="*/ 1674806 h 3217061"/>
              <a:gd name="connsiteX1" fmla="*/ 771128 w 3084513"/>
              <a:gd name="connsiteY1" fmla="*/ 132550 h 3217061"/>
              <a:gd name="connsiteX2" fmla="*/ 2313385 w 3084513"/>
              <a:gd name="connsiteY2" fmla="*/ 132550 h 3217061"/>
              <a:gd name="connsiteX3" fmla="*/ 3084513 w 3084513"/>
              <a:gd name="connsiteY3" fmla="*/ 1674806 h 3217061"/>
              <a:gd name="connsiteX4" fmla="*/ 2313385 w 3084513"/>
              <a:gd name="connsiteY4" fmla="*/ 3217061 h 3217061"/>
              <a:gd name="connsiteX5" fmla="*/ 771128 w 3084513"/>
              <a:gd name="connsiteY5" fmla="*/ 3217061 h 3217061"/>
              <a:gd name="connsiteX6" fmla="*/ 0 w 3084513"/>
              <a:gd name="connsiteY6" fmla="*/ 1674806 h 3217061"/>
              <a:gd name="connsiteX0" fmla="*/ 0 w 3084513"/>
              <a:gd name="connsiteY0" fmla="*/ 1674806 h 3217061"/>
              <a:gd name="connsiteX1" fmla="*/ 771128 w 3084513"/>
              <a:gd name="connsiteY1" fmla="*/ 132550 h 3217061"/>
              <a:gd name="connsiteX2" fmla="*/ 2313385 w 3084513"/>
              <a:gd name="connsiteY2" fmla="*/ 132550 h 3217061"/>
              <a:gd name="connsiteX3" fmla="*/ 3084513 w 3084513"/>
              <a:gd name="connsiteY3" fmla="*/ 1674806 h 3217061"/>
              <a:gd name="connsiteX4" fmla="*/ 2313385 w 3084513"/>
              <a:gd name="connsiteY4" fmla="*/ 3217061 h 3217061"/>
              <a:gd name="connsiteX5" fmla="*/ 771128 w 3084513"/>
              <a:gd name="connsiteY5" fmla="*/ 3217061 h 3217061"/>
              <a:gd name="connsiteX6" fmla="*/ 0 w 3084513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75118"/>
              <a:gd name="connsiteX1" fmla="*/ 771128 w 3101544"/>
              <a:gd name="connsiteY1" fmla="*/ 132550 h 3275118"/>
              <a:gd name="connsiteX2" fmla="*/ 2313385 w 3101544"/>
              <a:gd name="connsiteY2" fmla="*/ 132550 h 3275118"/>
              <a:gd name="connsiteX3" fmla="*/ 3084513 w 3101544"/>
              <a:gd name="connsiteY3" fmla="*/ 1674806 h 3275118"/>
              <a:gd name="connsiteX4" fmla="*/ 2313385 w 3101544"/>
              <a:gd name="connsiteY4" fmla="*/ 3217061 h 3275118"/>
              <a:gd name="connsiteX5" fmla="*/ 771128 w 3101544"/>
              <a:gd name="connsiteY5" fmla="*/ 3217061 h 3275118"/>
              <a:gd name="connsiteX6" fmla="*/ 0 w 3101544"/>
              <a:gd name="connsiteY6" fmla="*/ 1674806 h 3275118"/>
              <a:gd name="connsiteX0" fmla="*/ 0 w 3101544"/>
              <a:gd name="connsiteY0" fmla="*/ 1674806 h 3238376"/>
              <a:gd name="connsiteX1" fmla="*/ 771128 w 3101544"/>
              <a:gd name="connsiteY1" fmla="*/ 132550 h 3238376"/>
              <a:gd name="connsiteX2" fmla="*/ 2313385 w 3101544"/>
              <a:gd name="connsiteY2" fmla="*/ 132550 h 3238376"/>
              <a:gd name="connsiteX3" fmla="*/ 3084513 w 3101544"/>
              <a:gd name="connsiteY3" fmla="*/ 1674806 h 3238376"/>
              <a:gd name="connsiteX4" fmla="*/ 2313385 w 3101544"/>
              <a:gd name="connsiteY4" fmla="*/ 3217061 h 3238376"/>
              <a:gd name="connsiteX5" fmla="*/ 560113 w 3101544"/>
              <a:gd name="connsiteY5" fmla="*/ 2835223 h 3238376"/>
              <a:gd name="connsiteX6" fmla="*/ 0 w 3101544"/>
              <a:gd name="connsiteY6" fmla="*/ 1674806 h 3238376"/>
              <a:gd name="connsiteX0" fmla="*/ 0 w 3101544"/>
              <a:gd name="connsiteY0" fmla="*/ 1674806 h 3257537"/>
              <a:gd name="connsiteX1" fmla="*/ 771128 w 3101544"/>
              <a:gd name="connsiteY1" fmla="*/ 132550 h 3257537"/>
              <a:gd name="connsiteX2" fmla="*/ 2313385 w 3101544"/>
              <a:gd name="connsiteY2" fmla="*/ 132550 h 3257537"/>
              <a:gd name="connsiteX3" fmla="*/ 3084513 w 3101544"/>
              <a:gd name="connsiteY3" fmla="*/ 1674806 h 3257537"/>
              <a:gd name="connsiteX4" fmla="*/ 2313385 w 3101544"/>
              <a:gd name="connsiteY4" fmla="*/ 3217061 h 3257537"/>
              <a:gd name="connsiteX5" fmla="*/ 560113 w 3101544"/>
              <a:gd name="connsiteY5" fmla="*/ 2835223 h 3257537"/>
              <a:gd name="connsiteX6" fmla="*/ 0 w 3101544"/>
              <a:gd name="connsiteY6" fmla="*/ 1674806 h 3257537"/>
              <a:gd name="connsiteX0" fmla="*/ 0 w 3101544"/>
              <a:gd name="connsiteY0" fmla="*/ 1674806 h 3279556"/>
              <a:gd name="connsiteX1" fmla="*/ 771128 w 3101544"/>
              <a:gd name="connsiteY1" fmla="*/ 132550 h 3279556"/>
              <a:gd name="connsiteX2" fmla="*/ 2313385 w 3101544"/>
              <a:gd name="connsiteY2" fmla="*/ 132550 h 3279556"/>
              <a:gd name="connsiteX3" fmla="*/ 3084513 w 3101544"/>
              <a:gd name="connsiteY3" fmla="*/ 1674806 h 3279556"/>
              <a:gd name="connsiteX4" fmla="*/ 2313385 w 3101544"/>
              <a:gd name="connsiteY4" fmla="*/ 3217061 h 3279556"/>
              <a:gd name="connsiteX5" fmla="*/ 560113 w 3101544"/>
              <a:gd name="connsiteY5" fmla="*/ 2835223 h 3279556"/>
              <a:gd name="connsiteX6" fmla="*/ 0 w 3101544"/>
              <a:gd name="connsiteY6" fmla="*/ 1674806 h 3279556"/>
              <a:gd name="connsiteX0" fmla="*/ 0 w 3101544"/>
              <a:gd name="connsiteY0" fmla="*/ 1674806 h 3297843"/>
              <a:gd name="connsiteX1" fmla="*/ 771128 w 3101544"/>
              <a:gd name="connsiteY1" fmla="*/ 132550 h 3297843"/>
              <a:gd name="connsiteX2" fmla="*/ 2313385 w 3101544"/>
              <a:gd name="connsiteY2" fmla="*/ 132550 h 3297843"/>
              <a:gd name="connsiteX3" fmla="*/ 3084513 w 3101544"/>
              <a:gd name="connsiteY3" fmla="*/ 1674806 h 3297843"/>
              <a:gd name="connsiteX4" fmla="*/ 2313385 w 3101544"/>
              <a:gd name="connsiteY4" fmla="*/ 3217061 h 3297843"/>
              <a:gd name="connsiteX5" fmla="*/ 560113 w 3101544"/>
              <a:gd name="connsiteY5" fmla="*/ 2905561 h 3297843"/>
              <a:gd name="connsiteX6" fmla="*/ 0 w 3101544"/>
              <a:gd name="connsiteY6" fmla="*/ 1674806 h 3297843"/>
              <a:gd name="connsiteX0" fmla="*/ 0 w 3101544"/>
              <a:gd name="connsiteY0" fmla="*/ 1674806 h 3297843"/>
              <a:gd name="connsiteX1" fmla="*/ 771128 w 3101544"/>
              <a:gd name="connsiteY1" fmla="*/ 132550 h 3297843"/>
              <a:gd name="connsiteX2" fmla="*/ 2313385 w 3101544"/>
              <a:gd name="connsiteY2" fmla="*/ 132550 h 3297843"/>
              <a:gd name="connsiteX3" fmla="*/ 3084513 w 3101544"/>
              <a:gd name="connsiteY3" fmla="*/ 1674806 h 3297843"/>
              <a:gd name="connsiteX4" fmla="*/ 2313385 w 3101544"/>
              <a:gd name="connsiteY4" fmla="*/ 3217061 h 3297843"/>
              <a:gd name="connsiteX5" fmla="*/ 560113 w 3101544"/>
              <a:gd name="connsiteY5" fmla="*/ 2905561 h 3297843"/>
              <a:gd name="connsiteX6" fmla="*/ 0 w 3101544"/>
              <a:gd name="connsiteY6" fmla="*/ 1674806 h 3297843"/>
              <a:gd name="connsiteX0" fmla="*/ 0 w 3108304"/>
              <a:gd name="connsiteY0" fmla="*/ 1674806 h 3297843"/>
              <a:gd name="connsiteX1" fmla="*/ 771128 w 3108304"/>
              <a:gd name="connsiteY1" fmla="*/ 132550 h 3297843"/>
              <a:gd name="connsiteX2" fmla="*/ 2313385 w 3108304"/>
              <a:gd name="connsiteY2" fmla="*/ 132550 h 3297843"/>
              <a:gd name="connsiteX3" fmla="*/ 3084513 w 3108304"/>
              <a:gd name="connsiteY3" fmla="*/ 1674806 h 3297843"/>
              <a:gd name="connsiteX4" fmla="*/ 2313385 w 3108304"/>
              <a:gd name="connsiteY4" fmla="*/ 3217061 h 3297843"/>
              <a:gd name="connsiteX5" fmla="*/ 560113 w 3108304"/>
              <a:gd name="connsiteY5" fmla="*/ 2905561 h 3297843"/>
              <a:gd name="connsiteX6" fmla="*/ 0 w 3108304"/>
              <a:gd name="connsiteY6" fmla="*/ 1674806 h 3297843"/>
              <a:gd name="connsiteX0" fmla="*/ 0 w 3108304"/>
              <a:gd name="connsiteY0" fmla="*/ 1643822 h 3266859"/>
              <a:gd name="connsiteX1" fmla="*/ 771128 w 3108304"/>
              <a:gd name="connsiteY1" fmla="*/ 101566 h 3266859"/>
              <a:gd name="connsiteX2" fmla="*/ 2313385 w 3108304"/>
              <a:gd name="connsiteY2" fmla="*/ 101566 h 3266859"/>
              <a:gd name="connsiteX3" fmla="*/ 3084513 w 3108304"/>
              <a:gd name="connsiteY3" fmla="*/ 1643822 h 3266859"/>
              <a:gd name="connsiteX4" fmla="*/ 2313385 w 3108304"/>
              <a:gd name="connsiteY4" fmla="*/ 3186077 h 3266859"/>
              <a:gd name="connsiteX5" fmla="*/ 560113 w 3108304"/>
              <a:gd name="connsiteY5" fmla="*/ 2874577 h 3266859"/>
              <a:gd name="connsiteX6" fmla="*/ 0 w 3108304"/>
              <a:gd name="connsiteY6" fmla="*/ 1643822 h 3266859"/>
              <a:gd name="connsiteX0" fmla="*/ 0 w 3086335"/>
              <a:gd name="connsiteY0" fmla="*/ 1643822 h 3266859"/>
              <a:gd name="connsiteX1" fmla="*/ 771128 w 3086335"/>
              <a:gd name="connsiteY1" fmla="*/ 101566 h 3266859"/>
              <a:gd name="connsiteX2" fmla="*/ 2313385 w 3086335"/>
              <a:gd name="connsiteY2" fmla="*/ 101566 h 3266859"/>
              <a:gd name="connsiteX3" fmla="*/ 3084513 w 3086335"/>
              <a:gd name="connsiteY3" fmla="*/ 1643822 h 3266859"/>
              <a:gd name="connsiteX4" fmla="*/ 2313385 w 3086335"/>
              <a:gd name="connsiteY4" fmla="*/ 3186077 h 3266859"/>
              <a:gd name="connsiteX5" fmla="*/ 560113 w 3086335"/>
              <a:gd name="connsiteY5" fmla="*/ 2874577 h 3266859"/>
              <a:gd name="connsiteX6" fmla="*/ 0 w 3086335"/>
              <a:gd name="connsiteY6" fmla="*/ 1643822 h 3266859"/>
              <a:gd name="connsiteX0" fmla="*/ 0 w 3086335"/>
              <a:gd name="connsiteY0" fmla="*/ 1643822 h 3266859"/>
              <a:gd name="connsiteX1" fmla="*/ 771128 w 3086335"/>
              <a:gd name="connsiteY1" fmla="*/ 101566 h 3266859"/>
              <a:gd name="connsiteX2" fmla="*/ 2313385 w 3086335"/>
              <a:gd name="connsiteY2" fmla="*/ 101566 h 3266859"/>
              <a:gd name="connsiteX3" fmla="*/ 3084513 w 3086335"/>
              <a:gd name="connsiteY3" fmla="*/ 1643822 h 3266859"/>
              <a:gd name="connsiteX4" fmla="*/ 2313385 w 3086335"/>
              <a:gd name="connsiteY4" fmla="*/ 3186077 h 3266859"/>
              <a:gd name="connsiteX5" fmla="*/ 560113 w 3086335"/>
              <a:gd name="connsiteY5" fmla="*/ 2874577 h 3266859"/>
              <a:gd name="connsiteX6" fmla="*/ 0 w 3086335"/>
              <a:gd name="connsiteY6" fmla="*/ 1643822 h 3266859"/>
              <a:gd name="connsiteX0" fmla="*/ 0 w 3036093"/>
              <a:gd name="connsiteY0" fmla="*/ 1363219 h 3266859"/>
              <a:gd name="connsiteX1" fmla="*/ 720886 w 3036093"/>
              <a:gd name="connsiteY1" fmla="*/ 101566 h 3266859"/>
              <a:gd name="connsiteX2" fmla="*/ 2263143 w 3036093"/>
              <a:gd name="connsiteY2" fmla="*/ 101566 h 3266859"/>
              <a:gd name="connsiteX3" fmla="*/ 3034271 w 3036093"/>
              <a:gd name="connsiteY3" fmla="*/ 1643822 h 3266859"/>
              <a:gd name="connsiteX4" fmla="*/ 2263143 w 3036093"/>
              <a:gd name="connsiteY4" fmla="*/ 3186077 h 3266859"/>
              <a:gd name="connsiteX5" fmla="*/ 509871 w 3036093"/>
              <a:gd name="connsiteY5" fmla="*/ 2874577 h 3266859"/>
              <a:gd name="connsiteX6" fmla="*/ 0 w 3036093"/>
              <a:gd name="connsiteY6" fmla="*/ 1363219 h 3266859"/>
              <a:gd name="connsiteX0" fmla="*/ 3688 w 3039781"/>
              <a:gd name="connsiteY0" fmla="*/ 1363219 h 3266859"/>
              <a:gd name="connsiteX1" fmla="*/ 724574 w 3039781"/>
              <a:gd name="connsiteY1" fmla="*/ 101566 h 3266859"/>
              <a:gd name="connsiteX2" fmla="*/ 2266831 w 3039781"/>
              <a:gd name="connsiteY2" fmla="*/ 101566 h 3266859"/>
              <a:gd name="connsiteX3" fmla="*/ 3037959 w 3039781"/>
              <a:gd name="connsiteY3" fmla="*/ 1643822 h 3266859"/>
              <a:gd name="connsiteX4" fmla="*/ 2266831 w 3039781"/>
              <a:gd name="connsiteY4" fmla="*/ 3186077 h 3266859"/>
              <a:gd name="connsiteX5" fmla="*/ 513559 w 3039781"/>
              <a:gd name="connsiteY5" fmla="*/ 2874577 h 3266859"/>
              <a:gd name="connsiteX6" fmla="*/ 3688 w 3039781"/>
              <a:gd name="connsiteY6" fmla="*/ 1363219 h 3266859"/>
              <a:gd name="connsiteX0" fmla="*/ 3688 w 3040020"/>
              <a:gd name="connsiteY0" fmla="*/ 1363219 h 3266859"/>
              <a:gd name="connsiteX1" fmla="*/ 724574 w 3040020"/>
              <a:gd name="connsiteY1" fmla="*/ 101566 h 3266859"/>
              <a:gd name="connsiteX2" fmla="*/ 2266831 w 3040020"/>
              <a:gd name="connsiteY2" fmla="*/ 101566 h 3266859"/>
              <a:gd name="connsiteX3" fmla="*/ 3037959 w 3040020"/>
              <a:gd name="connsiteY3" fmla="*/ 1643822 h 3266859"/>
              <a:gd name="connsiteX4" fmla="*/ 2266831 w 3040020"/>
              <a:gd name="connsiteY4" fmla="*/ 3186077 h 3266859"/>
              <a:gd name="connsiteX5" fmla="*/ 513559 w 3040020"/>
              <a:gd name="connsiteY5" fmla="*/ 2874577 h 3266859"/>
              <a:gd name="connsiteX6" fmla="*/ 3688 w 3040020"/>
              <a:gd name="connsiteY6" fmla="*/ 1363219 h 3266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40020" h="3266859">
                <a:moveTo>
                  <a:pt x="3688" y="1363219"/>
                </a:moveTo>
                <a:cubicBezTo>
                  <a:pt x="39668" y="587877"/>
                  <a:pt x="387144" y="324249"/>
                  <a:pt x="724574" y="101566"/>
                </a:cubicBezTo>
                <a:cubicBezTo>
                  <a:pt x="1118080" y="-99401"/>
                  <a:pt x="1762794" y="51324"/>
                  <a:pt x="2266831" y="101566"/>
                </a:cubicBezTo>
                <a:cubicBezTo>
                  <a:pt x="2875566" y="250917"/>
                  <a:pt x="3062270" y="1149834"/>
                  <a:pt x="3037959" y="1643822"/>
                </a:cubicBezTo>
                <a:cubicBezTo>
                  <a:pt x="2991932" y="2188052"/>
                  <a:pt x="2815276" y="3053830"/>
                  <a:pt x="2266831" y="3186077"/>
                </a:cubicBezTo>
                <a:cubicBezTo>
                  <a:pt x="1551778" y="3316706"/>
                  <a:pt x="766387" y="3336801"/>
                  <a:pt x="513559" y="2874577"/>
                </a:cubicBezTo>
                <a:cubicBezTo>
                  <a:pt x="326854" y="2310250"/>
                  <a:pt x="-40720" y="2082974"/>
                  <a:pt x="3688" y="1363219"/>
                </a:cubicBezTo>
                <a:close/>
              </a:path>
            </a:pathLst>
          </a:custGeom>
        </p:spPr>
      </p:pic>
      <p:pic>
        <p:nvPicPr>
          <p:cNvPr id="5" name="Picture Placeholder 7">
            <a:extLst>
              <a:ext uri="{FF2B5EF4-FFF2-40B4-BE49-F238E27FC236}">
                <a16:creationId xmlns:a16="http://schemas.microsoft.com/office/drawing/2014/main" id="{093BCFB5-815A-51A4-509B-3A689CB4F7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1" r="11021"/>
          <a:stretch/>
        </p:blipFill>
        <p:spPr>
          <a:xfrm>
            <a:off x="6190037" y="3772518"/>
            <a:ext cx="2590531" cy="2492223"/>
          </a:xfrm>
          <a:custGeom>
            <a:avLst/>
            <a:gdLst>
              <a:gd name="connsiteX0" fmla="*/ 0 w 3084513"/>
              <a:gd name="connsiteY0" fmla="*/ 1542257 h 3084513"/>
              <a:gd name="connsiteX1" fmla="*/ 771128 w 3084513"/>
              <a:gd name="connsiteY1" fmla="*/ 1 h 3084513"/>
              <a:gd name="connsiteX2" fmla="*/ 2313385 w 3084513"/>
              <a:gd name="connsiteY2" fmla="*/ 1 h 3084513"/>
              <a:gd name="connsiteX3" fmla="*/ 3084513 w 3084513"/>
              <a:gd name="connsiteY3" fmla="*/ 1542257 h 3084513"/>
              <a:gd name="connsiteX4" fmla="*/ 2313385 w 3084513"/>
              <a:gd name="connsiteY4" fmla="*/ 3084512 h 3084513"/>
              <a:gd name="connsiteX5" fmla="*/ 771128 w 3084513"/>
              <a:gd name="connsiteY5" fmla="*/ 3084512 h 3084513"/>
              <a:gd name="connsiteX6" fmla="*/ 0 w 3084513"/>
              <a:gd name="connsiteY6" fmla="*/ 1542257 h 3084513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631574 h 3173829"/>
              <a:gd name="connsiteX1" fmla="*/ 771128 w 3084513"/>
              <a:gd name="connsiteY1" fmla="*/ 89318 h 3173829"/>
              <a:gd name="connsiteX2" fmla="*/ 2313385 w 3084513"/>
              <a:gd name="connsiteY2" fmla="*/ 89318 h 3173829"/>
              <a:gd name="connsiteX3" fmla="*/ 3084513 w 3084513"/>
              <a:gd name="connsiteY3" fmla="*/ 1631574 h 3173829"/>
              <a:gd name="connsiteX4" fmla="*/ 2313385 w 3084513"/>
              <a:gd name="connsiteY4" fmla="*/ 3173829 h 3173829"/>
              <a:gd name="connsiteX5" fmla="*/ 771128 w 3084513"/>
              <a:gd name="connsiteY5" fmla="*/ 3173829 h 3173829"/>
              <a:gd name="connsiteX6" fmla="*/ 0 w 3084513"/>
              <a:gd name="connsiteY6" fmla="*/ 1631574 h 3173829"/>
              <a:gd name="connsiteX0" fmla="*/ 0 w 3084513"/>
              <a:gd name="connsiteY0" fmla="*/ 1674806 h 3217061"/>
              <a:gd name="connsiteX1" fmla="*/ 771128 w 3084513"/>
              <a:gd name="connsiteY1" fmla="*/ 132550 h 3217061"/>
              <a:gd name="connsiteX2" fmla="*/ 2313385 w 3084513"/>
              <a:gd name="connsiteY2" fmla="*/ 132550 h 3217061"/>
              <a:gd name="connsiteX3" fmla="*/ 3084513 w 3084513"/>
              <a:gd name="connsiteY3" fmla="*/ 1674806 h 3217061"/>
              <a:gd name="connsiteX4" fmla="*/ 2313385 w 3084513"/>
              <a:gd name="connsiteY4" fmla="*/ 3217061 h 3217061"/>
              <a:gd name="connsiteX5" fmla="*/ 771128 w 3084513"/>
              <a:gd name="connsiteY5" fmla="*/ 3217061 h 3217061"/>
              <a:gd name="connsiteX6" fmla="*/ 0 w 3084513"/>
              <a:gd name="connsiteY6" fmla="*/ 1674806 h 3217061"/>
              <a:gd name="connsiteX0" fmla="*/ 0 w 3084513"/>
              <a:gd name="connsiteY0" fmla="*/ 1674806 h 3217061"/>
              <a:gd name="connsiteX1" fmla="*/ 771128 w 3084513"/>
              <a:gd name="connsiteY1" fmla="*/ 132550 h 3217061"/>
              <a:gd name="connsiteX2" fmla="*/ 2313385 w 3084513"/>
              <a:gd name="connsiteY2" fmla="*/ 132550 h 3217061"/>
              <a:gd name="connsiteX3" fmla="*/ 3084513 w 3084513"/>
              <a:gd name="connsiteY3" fmla="*/ 1674806 h 3217061"/>
              <a:gd name="connsiteX4" fmla="*/ 2313385 w 3084513"/>
              <a:gd name="connsiteY4" fmla="*/ 3217061 h 3217061"/>
              <a:gd name="connsiteX5" fmla="*/ 771128 w 3084513"/>
              <a:gd name="connsiteY5" fmla="*/ 3217061 h 3217061"/>
              <a:gd name="connsiteX6" fmla="*/ 0 w 3084513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75118"/>
              <a:gd name="connsiteX1" fmla="*/ 771128 w 3101544"/>
              <a:gd name="connsiteY1" fmla="*/ 132550 h 3275118"/>
              <a:gd name="connsiteX2" fmla="*/ 2313385 w 3101544"/>
              <a:gd name="connsiteY2" fmla="*/ 132550 h 3275118"/>
              <a:gd name="connsiteX3" fmla="*/ 3084513 w 3101544"/>
              <a:gd name="connsiteY3" fmla="*/ 1674806 h 3275118"/>
              <a:gd name="connsiteX4" fmla="*/ 2313385 w 3101544"/>
              <a:gd name="connsiteY4" fmla="*/ 3217061 h 3275118"/>
              <a:gd name="connsiteX5" fmla="*/ 771128 w 3101544"/>
              <a:gd name="connsiteY5" fmla="*/ 3217061 h 3275118"/>
              <a:gd name="connsiteX6" fmla="*/ 0 w 3101544"/>
              <a:gd name="connsiteY6" fmla="*/ 1674806 h 3275118"/>
              <a:gd name="connsiteX0" fmla="*/ 0 w 3101544"/>
              <a:gd name="connsiteY0" fmla="*/ 1674806 h 3238376"/>
              <a:gd name="connsiteX1" fmla="*/ 771128 w 3101544"/>
              <a:gd name="connsiteY1" fmla="*/ 132550 h 3238376"/>
              <a:gd name="connsiteX2" fmla="*/ 2313385 w 3101544"/>
              <a:gd name="connsiteY2" fmla="*/ 132550 h 3238376"/>
              <a:gd name="connsiteX3" fmla="*/ 3084513 w 3101544"/>
              <a:gd name="connsiteY3" fmla="*/ 1674806 h 3238376"/>
              <a:gd name="connsiteX4" fmla="*/ 2313385 w 3101544"/>
              <a:gd name="connsiteY4" fmla="*/ 3217061 h 3238376"/>
              <a:gd name="connsiteX5" fmla="*/ 560113 w 3101544"/>
              <a:gd name="connsiteY5" fmla="*/ 2835223 h 3238376"/>
              <a:gd name="connsiteX6" fmla="*/ 0 w 3101544"/>
              <a:gd name="connsiteY6" fmla="*/ 1674806 h 3238376"/>
              <a:gd name="connsiteX0" fmla="*/ 0 w 3101544"/>
              <a:gd name="connsiteY0" fmla="*/ 1674806 h 3257537"/>
              <a:gd name="connsiteX1" fmla="*/ 771128 w 3101544"/>
              <a:gd name="connsiteY1" fmla="*/ 132550 h 3257537"/>
              <a:gd name="connsiteX2" fmla="*/ 2313385 w 3101544"/>
              <a:gd name="connsiteY2" fmla="*/ 132550 h 3257537"/>
              <a:gd name="connsiteX3" fmla="*/ 3084513 w 3101544"/>
              <a:gd name="connsiteY3" fmla="*/ 1674806 h 3257537"/>
              <a:gd name="connsiteX4" fmla="*/ 2313385 w 3101544"/>
              <a:gd name="connsiteY4" fmla="*/ 3217061 h 3257537"/>
              <a:gd name="connsiteX5" fmla="*/ 560113 w 3101544"/>
              <a:gd name="connsiteY5" fmla="*/ 2835223 h 3257537"/>
              <a:gd name="connsiteX6" fmla="*/ 0 w 3101544"/>
              <a:gd name="connsiteY6" fmla="*/ 1674806 h 3257537"/>
              <a:gd name="connsiteX0" fmla="*/ 0 w 3101544"/>
              <a:gd name="connsiteY0" fmla="*/ 1674806 h 3279556"/>
              <a:gd name="connsiteX1" fmla="*/ 771128 w 3101544"/>
              <a:gd name="connsiteY1" fmla="*/ 132550 h 3279556"/>
              <a:gd name="connsiteX2" fmla="*/ 2313385 w 3101544"/>
              <a:gd name="connsiteY2" fmla="*/ 132550 h 3279556"/>
              <a:gd name="connsiteX3" fmla="*/ 3084513 w 3101544"/>
              <a:gd name="connsiteY3" fmla="*/ 1674806 h 3279556"/>
              <a:gd name="connsiteX4" fmla="*/ 2313385 w 3101544"/>
              <a:gd name="connsiteY4" fmla="*/ 3217061 h 3279556"/>
              <a:gd name="connsiteX5" fmla="*/ 560113 w 3101544"/>
              <a:gd name="connsiteY5" fmla="*/ 2835223 h 3279556"/>
              <a:gd name="connsiteX6" fmla="*/ 0 w 3101544"/>
              <a:gd name="connsiteY6" fmla="*/ 1674806 h 3279556"/>
              <a:gd name="connsiteX0" fmla="*/ 0 w 3101544"/>
              <a:gd name="connsiteY0" fmla="*/ 1674806 h 3297843"/>
              <a:gd name="connsiteX1" fmla="*/ 771128 w 3101544"/>
              <a:gd name="connsiteY1" fmla="*/ 132550 h 3297843"/>
              <a:gd name="connsiteX2" fmla="*/ 2313385 w 3101544"/>
              <a:gd name="connsiteY2" fmla="*/ 132550 h 3297843"/>
              <a:gd name="connsiteX3" fmla="*/ 3084513 w 3101544"/>
              <a:gd name="connsiteY3" fmla="*/ 1674806 h 3297843"/>
              <a:gd name="connsiteX4" fmla="*/ 2313385 w 3101544"/>
              <a:gd name="connsiteY4" fmla="*/ 3217061 h 3297843"/>
              <a:gd name="connsiteX5" fmla="*/ 560113 w 3101544"/>
              <a:gd name="connsiteY5" fmla="*/ 2905561 h 3297843"/>
              <a:gd name="connsiteX6" fmla="*/ 0 w 3101544"/>
              <a:gd name="connsiteY6" fmla="*/ 1674806 h 3297843"/>
              <a:gd name="connsiteX0" fmla="*/ 0 w 3101544"/>
              <a:gd name="connsiteY0" fmla="*/ 1674806 h 3297843"/>
              <a:gd name="connsiteX1" fmla="*/ 771128 w 3101544"/>
              <a:gd name="connsiteY1" fmla="*/ 132550 h 3297843"/>
              <a:gd name="connsiteX2" fmla="*/ 2313385 w 3101544"/>
              <a:gd name="connsiteY2" fmla="*/ 132550 h 3297843"/>
              <a:gd name="connsiteX3" fmla="*/ 3084513 w 3101544"/>
              <a:gd name="connsiteY3" fmla="*/ 1674806 h 3297843"/>
              <a:gd name="connsiteX4" fmla="*/ 2313385 w 3101544"/>
              <a:gd name="connsiteY4" fmla="*/ 3217061 h 3297843"/>
              <a:gd name="connsiteX5" fmla="*/ 560113 w 3101544"/>
              <a:gd name="connsiteY5" fmla="*/ 2905561 h 3297843"/>
              <a:gd name="connsiteX6" fmla="*/ 0 w 3101544"/>
              <a:gd name="connsiteY6" fmla="*/ 1674806 h 3297843"/>
              <a:gd name="connsiteX0" fmla="*/ 0 w 3108304"/>
              <a:gd name="connsiteY0" fmla="*/ 1674806 h 3297843"/>
              <a:gd name="connsiteX1" fmla="*/ 771128 w 3108304"/>
              <a:gd name="connsiteY1" fmla="*/ 132550 h 3297843"/>
              <a:gd name="connsiteX2" fmla="*/ 2313385 w 3108304"/>
              <a:gd name="connsiteY2" fmla="*/ 132550 h 3297843"/>
              <a:gd name="connsiteX3" fmla="*/ 3084513 w 3108304"/>
              <a:gd name="connsiteY3" fmla="*/ 1674806 h 3297843"/>
              <a:gd name="connsiteX4" fmla="*/ 2313385 w 3108304"/>
              <a:gd name="connsiteY4" fmla="*/ 3217061 h 3297843"/>
              <a:gd name="connsiteX5" fmla="*/ 560113 w 3108304"/>
              <a:gd name="connsiteY5" fmla="*/ 2905561 h 3297843"/>
              <a:gd name="connsiteX6" fmla="*/ 0 w 3108304"/>
              <a:gd name="connsiteY6" fmla="*/ 1674806 h 3297843"/>
              <a:gd name="connsiteX0" fmla="*/ 0 w 3108304"/>
              <a:gd name="connsiteY0" fmla="*/ 1643822 h 3266859"/>
              <a:gd name="connsiteX1" fmla="*/ 771128 w 3108304"/>
              <a:gd name="connsiteY1" fmla="*/ 101566 h 3266859"/>
              <a:gd name="connsiteX2" fmla="*/ 2313385 w 3108304"/>
              <a:gd name="connsiteY2" fmla="*/ 101566 h 3266859"/>
              <a:gd name="connsiteX3" fmla="*/ 3084513 w 3108304"/>
              <a:gd name="connsiteY3" fmla="*/ 1643822 h 3266859"/>
              <a:gd name="connsiteX4" fmla="*/ 2313385 w 3108304"/>
              <a:gd name="connsiteY4" fmla="*/ 3186077 h 3266859"/>
              <a:gd name="connsiteX5" fmla="*/ 560113 w 3108304"/>
              <a:gd name="connsiteY5" fmla="*/ 2874577 h 3266859"/>
              <a:gd name="connsiteX6" fmla="*/ 0 w 3108304"/>
              <a:gd name="connsiteY6" fmla="*/ 1643822 h 3266859"/>
              <a:gd name="connsiteX0" fmla="*/ 0 w 3086335"/>
              <a:gd name="connsiteY0" fmla="*/ 1643822 h 3266859"/>
              <a:gd name="connsiteX1" fmla="*/ 771128 w 3086335"/>
              <a:gd name="connsiteY1" fmla="*/ 101566 h 3266859"/>
              <a:gd name="connsiteX2" fmla="*/ 2313385 w 3086335"/>
              <a:gd name="connsiteY2" fmla="*/ 101566 h 3266859"/>
              <a:gd name="connsiteX3" fmla="*/ 3084513 w 3086335"/>
              <a:gd name="connsiteY3" fmla="*/ 1643822 h 3266859"/>
              <a:gd name="connsiteX4" fmla="*/ 2313385 w 3086335"/>
              <a:gd name="connsiteY4" fmla="*/ 3186077 h 3266859"/>
              <a:gd name="connsiteX5" fmla="*/ 560113 w 3086335"/>
              <a:gd name="connsiteY5" fmla="*/ 2874577 h 3266859"/>
              <a:gd name="connsiteX6" fmla="*/ 0 w 3086335"/>
              <a:gd name="connsiteY6" fmla="*/ 1643822 h 3266859"/>
              <a:gd name="connsiteX0" fmla="*/ 0 w 3086335"/>
              <a:gd name="connsiteY0" fmla="*/ 1643822 h 3266859"/>
              <a:gd name="connsiteX1" fmla="*/ 771128 w 3086335"/>
              <a:gd name="connsiteY1" fmla="*/ 101566 h 3266859"/>
              <a:gd name="connsiteX2" fmla="*/ 2313385 w 3086335"/>
              <a:gd name="connsiteY2" fmla="*/ 101566 h 3266859"/>
              <a:gd name="connsiteX3" fmla="*/ 3084513 w 3086335"/>
              <a:gd name="connsiteY3" fmla="*/ 1643822 h 3266859"/>
              <a:gd name="connsiteX4" fmla="*/ 2313385 w 3086335"/>
              <a:gd name="connsiteY4" fmla="*/ 3186077 h 3266859"/>
              <a:gd name="connsiteX5" fmla="*/ 560113 w 3086335"/>
              <a:gd name="connsiteY5" fmla="*/ 2874577 h 3266859"/>
              <a:gd name="connsiteX6" fmla="*/ 0 w 3086335"/>
              <a:gd name="connsiteY6" fmla="*/ 1643822 h 3266859"/>
              <a:gd name="connsiteX0" fmla="*/ 0 w 3036093"/>
              <a:gd name="connsiteY0" fmla="*/ 1363219 h 3266859"/>
              <a:gd name="connsiteX1" fmla="*/ 720886 w 3036093"/>
              <a:gd name="connsiteY1" fmla="*/ 101566 h 3266859"/>
              <a:gd name="connsiteX2" fmla="*/ 2263143 w 3036093"/>
              <a:gd name="connsiteY2" fmla="*/ 101566 h 3266859"/>
              <a:gd name="connsiteX3" fmla="*/ 3034271 w 3036093"/>
              <a:gd name="connsiteY3" fmla="*/ 1643822 h 3266859"/>
              <a:gd name="connsiteX4" fmla="*/ 2263143 w 3036093"/>
              <a:gd name="connsiteY4" fmla="*/ 3186077 h 3266859"/>
              <a:gd name="connsiteX5" fmla="*/ 509871 w 3036093"/>
              <a:gd name="connsiteY5" fmla="*/ 2874577 h 3266859"/>
              <a:gd name="connsiteX6" fmla="*/ 0 w 3036093"/>
              <a:gd name="connsiteY6" fmla="*/ 1363219 h 3266859"/>
              <a:gd name="connsiteX0" fmla="*/ 3688 w 3039781"/>
              <a:gd name="connsiteY0" fmla="*/ 1363219 h 3266859"/>
              <a:gd name="connsiteX1" fmla="*/ 724574 w 3039781"/>
              <a:gd name="connsiteY1" fmla="*/ 101566 h 3266859"/>
              <a:gd name="connsiteX2" fmla="*/ 2266831 w 3039781"/>
              <a:gd name="connsiteY2" fmla="*/ 101566 h 3266859"/>
              <a:gd name="connsiteX3" fmla="*/ 3037959 w 3039781"/>
              <a:gd name="connsiteY3" fmla="*/ 1643822 h 3266859"/>
              <a:gd name="connsiteX4" fmla="*/ 2266831 w 3039781"/>
              <a:gd name="connsiteY4" fmla="*/ 3186077 h 3266859"/>
              <a:gd name="connsiteX5" fmla="*/ 513559 w 3039781"/>
              <a:gd name="connsiteY5" fmla="*/ 2874577 h 3266859"/>
              <a:gd name="connsiteX6" fmla="*/ 3688 w 3039781"/>
              <a:gd name="connsiteY6" fmla="*/ 1363219 h 3266859"/>
              <a:gd name="connsiteX0" fmla="*/ 3688 w 3040020"/>
              <a:gd name="connsiteY0" fmla="*/ 1363219 h 3266859"/>
              <a:gd name="connsiteX1" fmla="*/ 724574 w 3040020"/>
              <a:gd name="connsiteY1" fmla="*/ 101566 h 3266859"/>
              <a:gd name="connsiteX2" fmla="*/ 2266831 w 3040020"/>
              <a:gd name="connsiteY2" fmla="*/ 101566 h 3266859"/>
              <a:gd name="connsiteX3" fmla="*/ 3037959 w 3040020"/>
              <a:gd name="connsiteY3" fmla="*/ 1643822 h 3266859"/>
              <a:gd name="connsiteX4" fmla="*/ 2266831 w 3040020"/>
              <a:gd name="connsiteY4" fmla="*/ 3186077 h 3266859"/>
              <a:gd name="connsiteX5" fmla="*/ 513559 w 3040020"/>
              <a:gd name="connsiteY5" fmla="*/ 2874577 h 3266859"/>
              <a:gd name="connsiteX6" fmla="*/ 3688 w 3040020"/>
              <a:gd name="connsiteY6" fmla="*/ 1363219 h 3266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40020" h="3266859">
                <a:moveTo>
                  <a:pt x="3688" y="1363219"/>
                </a:moveTo>
                <a:cubicBezTo>
                  <a:pt x="39668" y="587877"/>
                  <a:pt x="387144" y="324249"/>
                  <a:pt x="724574" y="101566"/>
                </a:cubicBezTo>
                <a:cubicBezTo>
                  <a:pt x="1118080" y="-99401"/>
                  <a:pt x="1762794" y="51324"/>
                  <a:pt x="2266831" y="101566"/>
                </a:cubicBezTo>
                <a:cubicBezTo>
                  <a:pt x="2875566" y="250917"/>
                  <a:pt x="3062270" y="1149834"/>
                  <a:pt x="3037959" y="1643822"/>
                </a:cubicBezTo>
                <a:cubicBezTo>
                  <a:pt x="2991932" y="2188052"/>
                  <a:pt x="2815276" y="3053830"/>
                  <a:pt x="2266831" y="3186077"/>
                </a:cubicBezTo>
                <a:cubicBezTo>
                  <a:pt x="1551778" y="3316706"/>
                  <a:pt x="766387" y="3336801"/>
                  <a:pt x="513559" y="2874577"/>
                </a:cubicBezTo>
                <a:cubicBezTo>
                  <a:pt x="326854" y="2310250"/>
                  <a:pt x="-40720" y="2082974"/>
                  <a:pt x="3688" y="1363219"/>
                </a:cubicBezTo>
                <a:close/>
              </a:path>
            </a:pathLst>
          </a:custGeom>
        </p:spPr>
      </p:pic>
      <p:pic>
        <p:nvPicPr>
          <p:cNvPr id="6" name="Picture Placeholder 7">
            <a:extLst>
              <a:ext uri="{FF2B5EF4-FFF2-40B4-BE49-F238E27FC236}">
                <a16:creationId xmlns:a16="http://schemas.microsoft.com/office/drawing/2014/main" id="{326CE785-47FB-2264-F6E4-2BE8502181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91" r="11191"/>
          <a:stretch/>
        </p:blipFill>
        <p:spPr>
          <a:xfrm>
            <a:off x="3362177" y="3772518"/>
            <a:ext cx="2590531" cy="2492223"/>
          </a:xfrm>
          <a:custGeom>
            <a:avLst/>
            <a:gdLst>
              <a:gd name="connsiteX0" fmla="*/ 0 w 3084513"/>
              <a:gd name="connsiteY0" fmla="*/ 1542257 h 3084513"/>
              <a:gd name="connsiteX1" fmla="*/ 771128 w 3084513"/>
              <a:gd name="connsiteY1" fmla="*/ 1 h 3084513"/>
              <a:gd name="connsiteX2" fmla="*/ 2313385 w 3084513"/>
              <a:gd name="connsiteY2" fmla="*/ 1 h 3084513"/>
              <a:gd name="connsiteX3" fmla="*/ 3084513 w 3084513"/>
              <a:gd name="connsiteY3" fmla="*/ 1542257 h 3084513"/>
              <a:gd name="connsiteX4" fmla="*/ 2313385 w 3084513"/>
              <a:gd name="connsiteY4" fmla="*/ 3084512 h 3084513"/>
              <a:gd name="connsiteX5" fmla="*/ 771128 w 3084513"/>
              <a:gd name="connsiteY5" fmla="*/ 3084512 h 3084513"/>
              <a:gd name="connsiteX6" fmla="*/ 0 w 3084513"/>
              <a:gd name="connsiteY6" fmla="*/ 1542257 h 3084513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631574 h 3173829"/>
              <a:gd name="connsiteX1" fmla="*/ 771128 w 3084513"/>
              <a:gd name="connsiteY1" fmla="*/ 89318 h 3173829"/>
              <a:gd name="connsiteX2" fmla="*/ 2313385 w 3084513"/>
              <a:gd name="connsiteY2" fmla="*/ 89318 h 3173829"/>
              <a:gd name="connsiteX3" fmla="*/ 3084513 w 3084513"/>
              <a:gd name="connsiteY3" fmla="*/ 1631574 h 3173829"/>
              <a:gd name="connsiteX4" fmla="*/ 2313385 w 3084513"/>
              <a:gd name="connsiteY4" fmla="*/ 3173829 h 3173829"/>
              <a:gd name="connsiteX5" fmla="*/ 771128 w 3084513"/>
              <a:gd name="connsiteY5" fmla="*/ 3173829 h 3173829"/>
              <a:gd name="connsiteX6" fmla="*/ 0 w 3084513"/>
              <a:gd name="connsiteY6" fmla="*/ 1631574 h 3173829"/>
              <a:gd name="connsiteX0" fmla="*/ 0 w 3084513"/>
              <a:gd name="connsiteY0" fmla="*/ 1674806 h 3217061"/>
              <a:gd name="connsiteX1" fmla="*/ 771128 w 3084513"/>
              <a:gd name="connsiteY1" fmla="*/ 132550 h 3217061"/>
              <a:gd name="connsiteX2" fmla="*/ 2313385 w 3084513"/>
              <a:gd name="connsiteY2" fmla="*/ 132550 h 3217061"/>
              <a:gd name="connsiteX3" fmla="*/ 3084513 w 3084513"/>
              <a:gd name="connsiteY3" fmla="*/ 1674806 h 3217061"/>
              <a:gd name="connsiteX4" fmla="*/ 2313385 w 3084513"/>
              <a:gd name="connsiteY4" fmla="*/ 3217061 h 3217061"/>
              <a:gd name="connsiteX5" fmla="*/ 771128 w 3084513"/>
              <a:gd name="connsiteY5" fmla="*/ 3217061 h 3217061"/>
              <a:gd name="connsiteX6" fmla="*/ 0 w 3084513"/>
              <a:gd name="connsiteY6" fmla="*/ 1674806 h 3217061"/>
              <a:gd name="connsiteX0" fmla="*/ 0 w 3084513"/>
              <a:gd name="connsiteY0" fmla="*/ 1674806 h 3217061"/>
              <a:gd name="connsiteX1" fmla="*/ 771128 w 3084513"/>
              <a:gd name="connsiteY1" fmla="*/ 132550 h 3217061"/>
              <a:gd name="connsiteX2" fmla="*/ 2313385 w 3084513"/>
              <a:gd name="connsiteY2" fmla="*/ 132550 h 3217061"/>
              <a:gd name="connsiteX3" fmla="*/ 3084513 w 3084513"/>
              <a:gd name="connsiteY3" fmla="*/ 1674806 h 3217061"/>
              <a:gd name="connsiteX4" fmla="*/ 2313385 w 3084513"/>
              <a:gd name="connsiteY4" fmla="*/ 3217061 h 3217061"/>
              <a:gd name="connsiteX5" fmla="*/ 771128 w 3084513"/>
              <a:gd name="connsiteY5" fmla="*/ 3217061 h 3217061"/>
              <a:gd name="connsiteX6" fmla="*/ 0 w 3084513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75118"/>
              <a:gd name="connsiteX1" fmla="*/ 771128 w 3101544"/>
              <a:gd name="connsiteY1" fmla="*/ 132550 h 3275118"/>
              <a:gd name="connsiteX2" fmla="*/ 2313385 w 3101544"/>
              <a:gd name="connsiteY2" fmla="*/ 132550 h 3275118"/>
              <a:gd name="connsiteX3" fmla="*/ 3084513 w 3101544"/>
              <a:gd name="connsiteY3" fmla="*/ 1674806 h 3275118"/>
              <a:gd name="connsiteX4" fmla="*/ 2313385 w 3101544"/>
              <a:gd name="connsiteY4" fmla="*/ 3217061 h 3275118"/>
              <a:gd name="connsiteX5" fmla="*/ 771128 w 3101544"/>
              <a:gd name="connsiteY5" fmla="*/ 3217061 h 3275118"/>
              <a:gd name="connsiteX6" fmla="*/ 0 w 3101544"/>
              <a:gd name="connsiteY6" fmla="*/ 1674806 h 3275118"/>
              <a:gd name="connsiteX0" fmla="*/ 0 w 3101544"/>
              <a:gd name="connsiteY0" fmla="*/ 1674806 h 3238376"/>
              <a:gd name="connsiteX1" fmla="*/ 771128 w 3101544"/>
              <a:gd name="connsiteY1" fmla="*/ 132550 h 3238376"/>
              <a:gd name="connsiteX2" fmla="*/ 2313385 w 3101544"/>
              <a:gd name="connsiteY2" fmla="*/ 132550 h 3238376"/>
              <a:gd name="connsiteX3" fmla="*/ 3084513 w 3101544"/>
              <a:gd name="connsiteY3" fmla="*/ 1674806 h 3238376"/>
              <a:gd name="connsiteX4" fmla="*/ 2313385 w 3101544"/>
              <a:gd name="connsiteY4" fmla="*/ 3217061 h 3238376"/>
              <a:gd name="connsiteX5" fmla="*/ 560113 w 3101544"/>
              <a:gd name="connsiteY5" fmla="*/ 2835223 h 3238376"/>
              <a:gd name="connsiteX6" fmla="*/ 0 w 3101544"/>
              <a:gd name="connsiteY6" fmla="*/ 1674806 h 3238376"/>
              <a:gd name="connsiteX0" fmla="*/ 0 w 3101544"/>
              <a:gd name="connsiteY0" fmla="*/ 1674806 h 3257537"/>
              <a:gd name="connsiteX1" fmla="*/ 771128 w 3101544"/>
              <a:gd name="connsiteY1" fmla="*/ 132550 h 3257537"/>
              <a:gd name="connsiteX2" fmla="*/ 2313385 w 3101544"/>
              <a:gd name="connsiteY2" fmla="*/ 132550 h 3257537"/>
              <a:gd name="connsiteX3" fmla="*/ 3084513 w 3101544"/>
              <a:gd name="connsiteY3" fmla="*/ 1674806 h 3257537"/>
              <a:gd name="connsiteX4" fmla="*/ 2313385 w 3101544"/>
              <a:gd name="connsiteY4" fmla="*/ 3217061 h 3257537"/>
              <a:gd name="connsiteX5" fmla="*/ 560113 w 3101544"/>
              <a:gd name="connsiteY5" fmla="*/ 2835223 h 3257537"/>
              <a:gd name="connsiteX6" fmla="*/ 0 w 3101544"/>
              <a:gd name="connsiteY6" fmla="*/ 1674806 h 3257537"/>
              <a:gd name="connsiteX0" fmla="*/ 0 w 3101544"/>
              <a:gd name="connsiteY0" fmla="*/ 1674806 h 3279556"/>
              <a:gd name="connsiteX1" fmla="*/ 771128 w 3101544"/>
              <a:gd name="connsiteY1" fmla="*/ 132550 h 3279556"/>
              <a:gd name="connsiteX2" fmla="*/ 2313385 w 3101544"/>
              <a:gd name="connsiteY2" fmla="*/ 132550 h 3279556"/>
              <a:gd name="connsiteX3" fmla="*/ 3084513 w 3101544"/>
              <a:gd name="connsiteY3" fmla="*/ 1674806 h 3279556"/>
              <a:gd name="connsiteX4" fmla="*/ 2313385 w 3101544"/>
              <a:gd name="connsiteY4" fmla="*/ 3217061 h 3279556"/>
              <a:gd name="connsiteX5" fmla="*/ 560113 w 3101544"/>
              <a:gd name="connsiteY5" fmla="*/ 2835223 h 3279556"/>
              <a:gd name="connsiteX6" fmla="*/ 0 w 3101544"/>
              <a:gd name="connsiteY6" fmla="*/ 1674806 h 3279556"/>
              <a:gd name="connsiteX0" fmla="*/ 0 w 3101544"/>
              <a:gd name="connsiteY0" fmla="*/ 1674806 h 3297843"/>
              <a:gd name="connsiteX1" fmla="*/ 771128 w 3101544"/>
              <a:gd name="connsiteY1" fmla="*/ 132550 h 3297843"/>
              <a:gd name="connsiteX2" fmla="*/ 2313385 w 3101544"/>
              <a:gd name="connsiteY2" fmla="*/ 132550 h 3297843"/>
              <a:gd name="connsiteX3" fmla="*/ 3084513 w 3101544"/>
              <a:gd name="connsiteY3" fmla="*/ 1674806 h 3297843"/>
              <a:gd name="connsiteX4" fmla="*/ 2313385 w 3101544"/>
              <a:gd name="connsiteY4" fmla="*/ 3217061 h 3297843"/>
              <a:gd name="connsiteX5" fmla="*/ 560113 w 3101544"/>
              <a:gd name="connsiteY5" fmla="*/ 2905561 h 3297843"/>
              <a:gd name="connsiteX6" fmla="*/ 0 w 3101544"/>
              <a:gd name="connsiteY6" fmla="*/ 1674806 h 3297843"/>
              <a:gd name="connsiteX0" fmla="*/ 0 w 3101544"/>
              <a:gd name="connsiteY0" fmla="*/ 1674806 h 3297843"/>
              <a:gd name="connsiteX1" fmla="*/ 771128 w 3101544"/>
              <a:gd name="connsiteY1" fmla="*/ 132550 h 3297843"/>
              <a:gd name="connsiteX2" fmla="*/ 2313385 w 3101544"/>
              <a:gd name="connsiteY2" fmla="*/ 132550 h 3297843"/>
              <a:gd name="connsiteX3" fmla="*/ 3084513 w 3101544"/>
              <a:gd name="connsiteY3" fmla="*/ 1674806 h 3297843"/>
              <a:gd name="connsiteX4" fmla="*/ 2313385 w 3101544"/>
              <a:gd name="connsiteY4" fmla="*/ 3217061 h 3297843"/>
              <a:gd name="connsiteX5" fmla="*/ 560113 w 3101544"/>
              <a:gd name="connsiteY5" fmla="*/ 2905561 h 3297843"/>
              <a:gd name="connsiteX6" fmla="*/ 0 w 3101544"/>
              <a:gd name="connsiteY6" fmla="*/ 1674806 h 3297843"/>
              <a:gd name="connsiteX0" fmla="*/ 0 w 3108304"/>
              <a:gd name="connsiteY0" fmla="*/ 1674806 h 3297843"/>
              <a:gd name="connsiteX1" fmla="*/ 771128 w 3108304"/>
              <a:gd name="connsiteY1" fmla="*/ 132550 h 3297843"/>
              <a:gd name="connsiteX2" fmla="*/ 2313385 w 3108304"/>
              <a:gd name="connsiteY2" fmla="*/ 132550 h 3297843"/>
              <a:gd name="connsiteX3" fmla="*/ 3084513 w 3108304"/>
              <a:gd name="connsiteY3" fmla="*/ 1674806 h 3297843"/>
              <a:gd name="connsiteX4" fmla="*/ 2313385 w 3108304"/>
              <a:gd name="connsiteY4" fmla="*/ 3217061 h 3297843"/>
              <a:gd name="connsiteX5" fmla="*/ 560113 w 3108304"/>
              <a:gd name="connsiteY5" fmla="*/ 2905561 h 3297843"/>
              <a:gd name="connsiteX6" fmla="*/ 0 w 3108304"/>
              <a:gd name="connsiteY6" fmla="*/ 1674806 h 3297843"/>
              <a:gd name="connsiteX0" fmla="*/ 0 w 3108304"/>
              <a:gd name="connsiteY0" fmla="*/ 1643822 h 3266859"/>
              <a:gd name="connsiteX1" fmla="*/ 771128 w 3108304"/>
              <a:gd name="connsiteY1" fmla="*/ 101566 h 3266859"/>
              <a:gd name="connsiteX2" fmla="*/ 2313385 w 3108304"/>
              <a:gd name="connsiteY2" fmla="*/ 101566 h 3266859"/>
              <a:gd name="connsiteX3" fmla="*/ 3084513 w 3108304"/>
              <a:gd name="connsiteY3" fmla="*/ 1643822 h 3266859"/>
              <a:gd name="connsiteX4" fmla="*/ 2313385 w 3108304"/>
              <a:gd name="connsiteY4" fmla="*/ 3186077 h 3266859"/>
              <a:gd name="connsiteX5" fmla="*/ 560113 w 3108304"/>
              <a:gd name="connsiteY5" fmla="*/ 2874577 h 3266859"/>
              <a:gd name="connsiteX6" fmla="*/ 0 w 3108304"/>
              <a:gd name="connsiteY6" fmla="*/ 1643822 h 3266859"/>
              <a:gd name="connsiteX0" fmla="*/ 0 w 3086335"/>
              <a:gd name="connsiteY0" fmla="*/ 1643822 h 3266859"/>
              <a:gd name="connsiteX1" fmla="*/ 771128 w 3086335"/>
              <a:gd name="connsiteY1" fmla="*/ 101566 h 3266859"/>
              <a:gd name="connsiteX2" fmla="*/ 2313385 w 3086335"/>
              <a:gd name="connsiteY2" fmla="*/ 101566 h 3266859"/>
              <a:gd name="connsiteX3" fmla="*/ 3084513 w 3086335"/>
              <a:gd name="connsiteY3" fmla="*/ 1643822 h 3266859"/>
              <a:gd name="connsiteX4" fmla="*/ 2313385 w 3086335"/>
              <a:gd name="connsiteY4" fmla="*/ 3186077 h 3266859"/>
              <a:gd name="connsiteX5" fmla="*/ 560113 w 3086335"/>
              <a:gd name="connsiteY5" fmla="*/ 2874577 h 3266859"/>
              <a:gd name="connsiteX6" fmla="*/ 0 w 3086335"/>
              <a:gd name="connsiteY6" fmla="*/ 1643822 h 3266859"/>
              <a:gd name="connsiteX0" fmla="*/ 0 w 3086335"/>
              <a:gd name="connsiteY0" fmla="*/ 1643822 h 3266859"/>
              <a:gd name="connsiteX1" fmla="*/ 771128 w 3086335"/>
              <a:gd name="connsiteY1" fmla="*/ 101566 h 3266859"/>
              <a:gd name="connsiteX2" fmla="*/ 2313385 w 3086335"/>
              <a:gd name="connsiteY2" fmla="*/ 101566 h 3266859"/>
              <a:gd name="connsiteX3" fmla="*/ 3084513 w 3086335"/>
              <a:gd name="connsiteY3" fmla="*/ 1643822 h 3266859"/>
              <a:gd name="connsiteX4" fmla="*/ 2313385 w 3086335"/>
              <a:gd name="connsiteY4" fmla="*/ 3186077 h 3266859"/>
              <a:gd name="connsiteX5" fmla="*/ 560113 w 3086335"/>
              <a:gd name="connsiteY5" fmla="*/ 2874577 h 3266859"/>
              <a:gd name="connsiteX6" fmla="*/ 0 w 3086335"/>
              <a:gd name="connsiteY6" fmla="*/ 1643822 h 3266859"/>
              <a:gd name="connsiteX0" fmla="*/ 0 w 3036093"/>
              <a:gd name="connsiteY0" fmla="*/ 1363219 h 3266859"/>
              <a:gd name="connsiteX1" fmla="*/ 720886 w 3036093"/>
              <a:gd name="connsiteY1" fmla="*/ 101566 h 3266859"/>
              <a:gd name="connsiteX2" fmla="*/ 2263143 w 3036093"/>
              <a:gd name="connsiteY2" fmla="*/ 101566 h 3266859"/>
              <a:gd name="connsiteX3" fmla="*/ 3034271 w 3036093"/>
              <a:gd name="connsiteY3" fmla="*/ 1643822 h 3266859"/>
              <a:gd name="connsiteX4" fmla="*/ 2263143 w 3036093"/>
              <a:gd name="connsiteY4" fmla="*/ 3186077 h 3266859"/>
              <a:gd name="connsiteX5" fmla="*/ 509871 w 3036093"/>
              <a:gd name="connsiteY5" fmla="*/ 2874577 h 3266859"/>
              <a:gd name="connsiteX6" fmla="*/ 0 w 3036093"/>
              <a:gd name="connsiteY6" fmla="*/ 1363219 h 3266859"/>
              <a:gd name="connsiteX0" fmla="*/ 3688 w 3039781"/>
              <a:gd name="connsiteY0" fmla="*/ 1363219 h 3266859"/>
              <a:gd name="connsiteX1" fmla="*/ 724574 w 3039781"/>
              <a:gd name="connsiteY1" fmla="*/ 101566 h 3266859"/>
              <a:gd name="connsiteX2" fmla="*/ 2266831 w 3039781"/>
              <a:gd name="connsiteY2" fmla="*/ 101566 h 3266859"/>
              <a:gd name="connsiteX3" fmla="*/ 3037959 w 3039781"/>
              <a:gd name="connsiteY3" fmla="*/ 1643822 h 3266859"/>
              <a:gd name="connsiteX4" fmla="*/ 2266831 w 3039781"/>
              <a:gd name="connsiteY4" fmla="*/ 3186077 h 3266859"/>
              <a:gd name="connsiteX5" fmla="*/ 513559 w 3039781"/>
              <a:gd name="connsiteY5" fmla="*/ 2874577 h 3266859"/>
              <a:gd name="connsiteX6" fmla="*/ 3688 w 3039781"/>
              <a:gd name="connsiteY6" fmla="*/ 1363219 h 3266859"/>
              <a:gd name="connsiteX0" fmla="*/ 3688 w 3040020"/>
              <a:gd name="connsiteY0" fmla="*/ 1363219 h 3266859"/>
              <a:gd name="connsiteX1" fmla="*/ 724574 w 3040020"/>
              <a:gd name="connsiteY1" fmla="*/ 101566 h 3266859"/>
              <a:gd name="connsiteX2" fmla="*/ 2266831 w 3040020"/>
              <a:gd name="connsiteY2" fmla="*/ 101566 h 3266859"/>
              <a:gd name="connsiteX3" fmla="*/ 3037959 w 3040020"/>
              <a:gd name="connsiteY3" fmla="*/ 1643822 h 3266859"/>
              <a:gd name="connsiteX4" fmla="*/ 2266831 w 3040020"/>
              <a:gd name="connsiteY4" fmla="*/ 3186077 h 3266859"/>
              <a:gd name="connsiteX5" fmla="*/ 513559 w 3040020"/>
              <a:gd name="connsiteY5" fmla="*/ 2874577 h 3266859"/>
              <a:gd name="connsiteX6" fmla="*/ 3688 w 3040020"/>
              <a:gd name="connsiteY6" fmla="*/ 1363219 h 3266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40020" h="3266859">
                <a:moveTo>
                  <a:pt x="3688" y="1363219"/>
                </a:moveTo>
                <a:cubicBezTo>
                  <a:pt x="39668" y="587877"/>
                  <a:pt x="387144" y="324249"/>
                  <a:pt x="724574" y="101566"/>
                </a:cubicBezTo>
                <a:cubicBezTo>
                  <a:pt x="1118080" y="-99401"/>
                  <a:pt x="1762794" y="51324"/>
                  <a:pt x="2266831" y="101566"/>
                </a:cubicBezTo>
                <a:cubicBezTo>
                  <a:pt x="2875566" y="250917"/>
                  <a:pt x="3062270" y="1149834"/>
                  <a:pt x="3037959" y="1643822"/>
                </a:cubicBezTo>
                <a:cubicBezTo>
                  <a:pt x="2991932" y="2188052"/>
                  <a:pt x="2815276" y="3053830"/>
                  <a:pt x="2266831" y="3186077"/>
                </a:cubicBezTo>
                <a:cubicBezTo>
                  <a:pt x="1551778" y="3316706"/>
                  <a:pt x="766387" y="3336801"/>
                  <a:pt x="513559" y="2874577"/>
                </a:cubicBezTo>
                <a:cubicBezTo>
                  <a:pt x="326854" y="2310250"/>
                  <a:pt x="-40720" y="2082974"/>
                  <a:pt x="3688" y="1363219"/>
                </a:cubicBezTo>
                <a:close/>
              </a:path>
            </a:pathLst>
          </a:custGeom>
        </p:spPr>
      </p:pic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56BEC01E-1602-13E0-E460-86F899B17EA3}"/>
              </a:ext>
            </a:extLst>
          </p:cNvPr>
          <p:cNvSpPr txBox="1">
            <a:spLocks/>
          </p:cNvSpPr>
          <p:nvPr/>
        </p:nvSpPr>
        <p:spPr>
          <a:xfrm>
            <a:off x="406156" y="1160364"/>
            <a:ext cx="8237538" cy="2215991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800" kern="1200">
                <a:solidFill>
                  <a:srgbClr val="000000"/>
                </a:solidFill>
                <a:latin typeface="Edu QLD Beginner" pitchFamily="2" charset="0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i="0"/>
              <a:t>We can show kindness when we notice someone needs help and we choose to care.</a:t>
            </a:r>
          </a:p>
        </p:txBody>
      </p:sp>
      <p:pic>
        <p:nvPicPr>
          <p:cNvPr id="16" name="Picture Placeholder 6">
            <a:extLst>
              <a:ext uri="{FF2B5EF4-FFF2-40B4-BE49-F238E27FC236}">
                <a16:creationId xmlns:a16="http://schemas.microsoft.com/office/drawing/2014/main" id="{C419EE56-BB7B-D096-74B6-D7A53BA7234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5" b="365"/>
          <a:stretch/>
        </p:blipFill>
        <p:spPr>
          <a:xfrm>
            <a:off x="2466255" y="3301706"/>
            <a:ext cx="4153462" cy="3078852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176318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2678DE3D-BBBC-D4D8-EDF0-D68C14862D1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97427" y="385853"/>
            <a:ext cx="6587623" cy="536575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Kind Actions</a:t>
            </a:r>
            <a:endParaRPr lang="en-US" dirty="0"/>
          </a:p>
        </p:txBody>
      </p:sp>
      <p:pic>
        <p:nvPicPr>
          <p:cNvPr id="5" name="Picture Placeholder 6">
            <a:extLst>
              <a:ext uri="{FF2B5EF4-FFF2-40B4-BE49-F238E27FC236}">
                <a16:creationId xmlns:a16="http://schemas.microsoft.com/office/drawing/2014/main" id="{D6317B5B-E92C-F1DF-3975-49FFBF6094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5" b="365"/>
          <a:stretch/>
        </p:blipFill>
        <p:spPr>
          <a:xfrm>
            <a:off x="1137918" y="1191153"/>
            <a:ext cx="6868164" cy="5091189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</p:pic>
      <p:pic>
        <p:nvPicPr>
          <p:cNvPr id="11" name="Picture Placeholder 6">
            <a:extLst>
              <a:ext uri="{FF2B5EF4-FFF2-40B4-BE49-F238E27FC236}">
                <a16:creationId xmlns:a16="http://schemas.microsoft.com/office/drawing/2014/main" id="{90EA78DD-E46F-A0E4-B47A-437AC23817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2" b="582"/>
          <a:stretch/>
        </p:blipFill>
        <p:spPr>
          <a:xfrm>
            <a:off x="1137918" y="1194264"/>
            <a:ext cx="6868164" cy="5091189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005656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5BCBE77B-2272-AB3D-CC39-C044DFAC260A}"/>
              </a:ext>
            </a:extLst>
          </p:cNvPr>
          <p:cNvSpPr txBox="1">
            <a:spLocks/>
          </p:cNvSpPr>
          <p:nvPr/>
        </p:nvSpPr>
        <p:spPr>
          <a:xfrm>
            <a:off x="325712" y="1225087"/>
            <a:ext cx="8416844" cy="28407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i="0" dirty="0">
                <a:latin typeface="Edu QLD Beginner" pitchFamily="2" charset="0"/>
                <a:ea typeface="Calibri" panose="020F0502020204030204" pitchFamily="34" charset="0"/>
                <a:cs typeface="Calibri" panose="020F0502020204030204" pitchFamily="34" charset="0"/>
              </a:rPr>
              <a:t>When we notice someone needs help and choose to help, we are being kind.</a:t>
            </a:r>
            <a:endParaRPr lang="en-AU" sz="4800" i="0" dirty="0">
              <a:latin typeface="Edu QLD Beginner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C6A458E9-EEFA-6F09-72C7-36DAADB9D4A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32175" y="385853"/>
            <a:ext cx="6195296" cy="536575"/>
          </a:xfrm>
        </p:spPr>
        <p:txBody>
          <a:bodyPr>
            <a:noAutofit/>
          </a:bodyPr>
          <a:lstStyle/>
          <a:p>
            <a:r>
              <a:rPr lang="en-US">
                <a:solidFill>
                  <a:srgbClr val="181818"/>
                </a:solidFill>
              </a:rPr>
              <a:t>Being Kind</a:t>
            </a:r>
          </a:p>
        </p:txBody>
      </p:sp>
      <p:sp>
        <p:nvSpPr>
          <p:cNvPr id="12" name="Text Placeholder 1">
            <a:extLst>
              <a:ext uri="{FF2B5EF4-FFF2-40B4-BE49-F238E27FC236}">
                <a16:creationId xmlns:a16="http://schemas.microsoft.com/office/drawing/2014/main" id="{5023DBD4-0E55-B15F-DD57-FF30DC111E4C}"/>
              </a:ext>
            </a:extLst>
          </p:cNvPr>
          <p:cNvSpPr txBox="1">
            <a:spLocks/>
          </p:cNvSpPr>
          <p:nvPr/>
        </p:nvSpPr>
        <p:spPr>
          <a:xfrm>
            <a:off x="1335824" y="4305211"/>
            <a:ext cx="1112040" cy="9085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i="0">
                <a:latin typeface="Edu QLD Beginner" pitchFamily="2" charset="0"/>
              </a:rPr>
              <a:t>yes</a:t>
            </a:r>
            <a:endParaRPr lang="en-AU" sz="4800" i="0">
              <a:latin typeface="Edu QLD Beginner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5A5E19AE-27EB-C67C-CDEF-82F5DAE966DC}"/>
              </a:ext>
            </a:extLst>
          </p:cNvPr>
          <p:cNvSpPr txBox="1">
            <a:spLocks/>
          </p:cNvSpPr>
          <p:nvPr/>
        </p:nvSpPr>
        <p:spPr>
          <a:xfrm>
            <a:off x="6696137" y="4305211"/>
            <a:ext cx="1112040" cy="9085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i="0">
                <a:latin typeface="Edu QLD Beginner" pitchFamily="2" charset="0"/>
              </a:rPr>
              <a:t>no</a:t>
            </a:r>
            <a:endParaRPr lang="en-AU" sz="4800" i="0">
              <a:latin typeface="Edu QLD Beginner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Picture 13" descr="A child and child jumping and smiling&#10;&#10;AI-generated content may be incorrect.">
            <a:extLst>
              <a:ext uri="{FF2B5EF4-FFF2-40B4-BE49-F238E27FC236}">
                <a16:creationId xmlns:a16="http://schemas.microsoft.com/office/drawing/2014/main" id="{DE5A2721-CEBA-1ED3-A4E2-61532EECB9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7" t="7373" r="70155"/>
          <a:stretch>
            <a:fillRect/>
          </a:stretch>
        </p:blipFill>
        <p:spPr>
          <a:xfrm flipH="1">
            <a:off x="5316698" y="2946335"/>
            <a:ext cx="1395561" cy="3726121"/>
          </a:xfrm>
          <a:prstGeom prst="rect">
            <a:avLst/>
          </a:prstGeom>
        </p:spPr>
      </p:pic>
      <p:pic>
        <p:nvPicPr>
          <p:cNvPr id="15" name="Picture 14" descr="A child and child jumping and smiling&#10;&#10;AI-generated content may be incorrect.">
            <a:extLst>
              <a:ext uri="{FF2B5EF4-FFF2-40B4-BE49-F238E27FC236}">
                <a16:creationId xmlns:a16="http://schemas.microsoft.com/office/drawing/2014/main" id="{75A69C2D-95FF-7C31-796C-13F08154DF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89" t="3814" r="4980"/>
          <a:stretch>
            <a:fillRect/>
          </a:stretch>
        </p:blipFill>
        <p:spPr>
          <a:xfrm flipH="1">
            <a:off x="2299437" y="2803161"/>
            <a:ext cx="1696620" cy="3869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87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9F4998-D37D-21A3-1934-47D82F9797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2">
            <a:extLst>
              <a:ext uri="{FF2B5EF4-FFF2-40B4-BE49-F238E27FC236}">
                <a16:creationId xmlns:a16="http://schemas.microsoft.com/office/drawing/2014/main" id="{30F7F0B9-3771-497C-35CF-7D01FADB0C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4" b="2344"/>
          <a:stretch/>
        </p:blipFill>
        <p:spPr>
          <a:xfrm>
            <a:off x="2300257" y="1594695"/>
            <a:ext cx="4543486" cy="1245364"/>
          </a:xfrm>
          <a:prstGeom prst="rect">
            <a:avLst/>
          </a:prstGeom>
        </p:spPr>
      </p:pic>
      <p:pic>
        <p:nvPicPr>
          <p:cNvPr id="39" name="Picture 3">
            <a:extLst>
              <a:ext uri="{FF2B5EF4-FFF2-40B4-BE49-F238E27FC236}">
                <a16:creationId xmlns:a16="http://schemas.microsoft.com/office/drawing/2014/main" id="{0C27FF50-EA47-2244-F514-C5964ECA55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" r="320"/>
          <a:stretch/>
        </p:blipFill>
        <p:spPr>
          <a:xfrm>
            <a:off x="2350712" y="3177065"/>
            <a:ext cx="4442576" cy="1388118"/>
          </a:xfrm>
          <a:prstGeom prst="rect">
            <a:avLst/>
          </a:prstGeom>
        </p:spPr>
      </p:pic>
      <p:pic>
        <p:nvPicPr>
          <p:cNvPr id="40" name="Picture 4">
            <a:extLst>
              <a:ext uri="{FF2B5EF4-FFF2-40B4-BE49-F238E27FC236}">
                <a16:creationId xmlns:a16="http://schemas.microsoft.com/office/drawing/2014/main" id="{C8108DB3-284C-4292-8D05-FE436D10A1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50" r="15150"/>
          <a:stretch/>
        </p:blipFill>
        <p:spPr>
          <a:xfrm>
            <a:off x="2961425" y="4851918"/>
            <a:ext cx="3221150" cy="1419674"/>
          </a:xfrm>
          <a:prstGeom prst="rect">
            <a:avLst/>
          </a:prstGeom>
        </p:spPr>
      </p:pic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F6766D72-2267-172A-F79B-F9B353F8B97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97427" y="385853"/>
            <a:ext cx="6587623" cy="536575"/>
          </a:xfrm>
        </p:spPr>
        <p:txBody>
          <a:bodyPr>
            <a:noAutofit/>
          </a:bodyPr>
          <a:lstStyle/>
          <a:p>
            <a:r>
              <a:rPr lang="en-US">
                <a:solidFill>
                  <a:srgbClr val="000000"/>
                </a:solidFill>
              </a:rPr>
              <a:t>Notice. Think. Act.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933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FE4ACD-1AB5-39CC-F009-85AFF7BD2A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AFAB9EC-2967-E15C-7221-0FEBE90EC2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969" y="249657"/>
            <a:ext cx="2848708" cy="87241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7F7AB53-A7E1-25FF-6D50-FFB521846E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38" y="353969"/>
            <a:ext cx="2995716" cy="786375"/>
          </a:xfrm>
          <a:prstGeom prst="rect">
            <a:avLst/>
          </a:prstGeom>
        </p:spPr>
      </p:pic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DD09016F-3B46-5808-4563-1EFA9697E55F}"/>
              </a:ext>
            </a:extLst>
          </p:cNvPr>
          <p:cNvSpPr txBox="1">
            <a:spLocks/>
          </p:cNvSpPr>
          <p:nvPr/>
        </p:nvSpPr>
        <p:spPr>
          <a:xfrm>
            <a:off x="319850" y="373032"/>
            <a:ext cx="8416844" cy="28407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i="0" dirty="0">
                <a:latin typeface="Edu QLD Beginner" pitchFamily="2" charset="0"/>
                <a:ea typeface="Calibri" panose="020F0502020204030204" pitchFamily="34" charset="0"/>
                <a:cs typeface="Calibri" panose="020F0502020204030204" pitchFamily="34" charset="0"/>
              </a:rPr>
              <a:t>I 			    </a:t>
            </a:r>
            <a:r>
              <a:rPr lang="en-US" sz="4400" i="0" dirty="0">
                <a:latin typeface="Edu QLD Beginner" pitchFamily="2" charset="0"/>
              </a:rPr>
              <a:t>they might want someone to play with.</a:t>
            </a:r>
          </a:p>
          <a:p>
            <a:endParaRPr lang="en-US" sz="4400" i="0" dirty="0">
              <a:latin typeface="Edu QLD Beginner" pitchFamily="2" charset="0"/>
            </a:endParaRPr>
          </a:p>
          <a:p>
            <a:endParaRPr lang="en-AU" sz="4800" i="0" dirty="0">
              <a:latin typeface="Edu QLD Beginner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955B7CA7-A92A-EEBB-7BC4-4ADC19723010}"/>
              </a:ext>
            </a:extLst>
          </p:cNvPr>
          <p:cNvSpPr txBox="1">
            <a:spLocks/>
          </p:cNvSpPr>
          <p:nvPr/>
        </p:nvSpPr>
        <p:spPr>
          <a:xfrm>
            <a:off x="324170" y="371797"/>
            <a:ext cx="8416844" cy="28407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i="0" dirty="0">
                <a:latin typeface="Edu QLD Beginner" pitchFamily="2" charset="0"/>
                <a:ea typeface="Calibri" panose="020F0502020204030204" pitchFamily="34" charset="0"/>
                <a:cs typeface="Calibri" panose="020F0502020204030204" pitchFamily="34" charset="0"/>
              </a:rPr>
              <a:t>I 	  	  </a:t>
            </a:r>
            <a:r>
              <a:rPr lang="en-US" sz="4400" i="0" dirty="0">
                <a:latin typeface="Edu QLD Beginner" pitchFamily="2" charset="0"/>
              </a:rPr>
              <a:t>by inviting them to join the game.</a:t>
            </a:r>
          </a:p>
          <a:p>
            <a:endParaRPr lang="en-US" sz="4400" i="0" dirty="0">
              <a:latin typeface="Edu QLD Beginner" pitchFamily="2" charset="0"/>
            </a:endParaRPr>
          </a:p>
          <a:p>
            <a:endParaRPr lang="en-AU" sz="4800" i="0" dirty="0">
              <a:latin typeface="Edu QLD Beginner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848C0149-7750-DC33-17B1-06F75EA86903}"/>
              </a:ext>
            </a:extLst>
          </p:cNvPr>
          <p:cNvSpPr txBox="1">
            <a:spLocks/>
          </p:cNvSpPr>
          <p:nvPr/>
        </p:nvSpPr>
        <p:spPr>
          <a:xfrm>
            <a:off x="325712" y="361309"/>
            <a:ext cx="8416844" cy="28407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i="0" dirty="0">
                <a:latin typeface="Edu QLD Beginner" pitchFamily="2" charset="0"/>
                <a:ea typeface="Calibri" panose="020F0502020204030204" pitchFamily="34" charset="0"/>
                <a:cs typeface="Calibri" panose="020F0502020204030204" pitchFamily="34" charset="0"/>
              </a:rPr>
              <a:t>I 			    </a:t>
            </a:r>
            <a:r>
              <a:rPr lang="en-US" sz="4400" i="0" dirty="0">
                <a:latin typeface="Edu QLD Beginner" pitchFamily="2" charset="0"/>
              </a:rPr>
              <a:t>this student standing alone while others are playing.</a:t>
            </a:r>
            <a:endParaRPr lang="en-AU" sz="4800" i="0" dirty="0">
              <a:latin typeface="Edu QLD Beginner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D178170-3CA3-7F2C-F090-88D5A9AF00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1308" y="300891"/>
            <a:ext cx="2848708" cy="82197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54E5420-07FD-04D9-E48F-0452F7930E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800" y="133239"/>
            <a:ext cx="7772400" cy="1647256"/>
          </a:xfrm>
          <a:prstGeom prst="rect">
            <a:avLst/>
          </a:prstGeom>
        </p:spPr>
      </p:pic>
      <p:pic>
        <p:nvPicPr>
          <p:cNvPr id="34" name="Picture Placeholder 1">
            <a:extLst>
              <a:ext uri="{FF2B5EF4-FFF2-40B4-BE49-F238E27FC236}">
                <a16:creationId xmlns:a16="http://schemas.microsoft.com/office/drawing/2014/main" id="{D68C83F8-213E-A818-19EE-EDD5DA95670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74" r="14074"/>
          <a:stretch/>
        </p:blipFill>
        <p:spPr>
          <a:xfrm rot="16200000">
            <a:off x="2085110" y="-233590"/>
            <a:ext cx="4973781" cy="9264816"/>
          </a:xfrm>
          <a:custGeom>
            <a:avLst/>
            <a:gdLst>
              <a:gd name="connsiteX0" fmla="*/ 0 w 3788809"/>
              <a:gd name="connsiteY0" fmla="*/ 0 h 4661296"/>
              <a:gd name="connsiteX1" fmla="*/ 3788809 w 3788809"/>
              <a:gd name="connsiteY1" fmla="*/ 0 h 4661296"/>
              <a:gd name="connsiteX2" fmla="*/ 3788809 w 3788809"/>
              <a:gd name="connsiteY2" fmla="*/ 4661296 h 4661296"/>
              <a:gd name="connsiteX3" fmla="*/ 0 w 3788809"/>
              <a:gd name="connsiteY3" fmla="*/ 4661296 h 4661296"/>
              <a:gd name="connsiteX4" fmla="*/ 0 w 3788809"/>
              <a:gd name="connsiteY4" fmla="*/ 0 h 4661296"/>
              <a:gd name="connsiteX0" fmla="*/ 0 w 3788809"/>
              <a:gd name="connsiteY0" fmla="*/ 218494 h 4879790"/>
              <a:gd name="connsiteX1" fmla="*/ 3788809 w 3788809"/>
              <a:gd name="connsiteY1" fmla="*/ 218494 h 4879790"/>
              <a:gd name="connsiteX2" fmla="*/ 3788809 w 3788809"/>
              <a:gd name="connsiteY2" fmla="*/ 4879790 h 4879790"/>
              <a:gd name="connsiteX3" fmla="*/ 0 w 3788809"/>
              <a:gd name="connsiteY3" fmla="*/ 4879790 h 4879790"/>
              <a:gd name="connsiteX4" fmla="*/ 0 w 3788809"/>
              <a:gd name="connsiteY4" fmla="*/ 218494 h 4879790"/>
              <a:gd name="connsiteX0" fmla="*/ 0 w 3788809"/>
              <a:gd name="connsiteY0" fmla="*/ 218494 h 4879790"/>
              <a:gd name="connsiteX1" fmla="*/ 3788809 w 3788809"/>
              <a:gd name="connsiteY1" fmla="*/ 218494 h 4879790"/>
              <a:gd name="connsiteX2" fmla="*/ 3788809 w 3788809"/>
              <a:gd name="connsiteY2" fmla="*/ 4879790 h 4879790"/>
              <a:gd name="connsiteX3" fmla="*/ 0 w 3788809"/>
              <a:gd name="connsiteY3" fmla="*/ 4879790 h 4879790"/>
              <a:gd name="connsiteX4" fmla="*/ 0 w 3788809"/>
              <a:gd name="connsiteY4" fmla="*/ 218494 h 4879790"/>
              <a:gd name="connsiteX0" fmla="*/ 58993 w 3788809"/>
              <a:gd name="connsiteY0" fmla="*/ 293148 h 4738135"/>
              <a:gd name="connsiteX1" fmla="*/ 3788809 w 3788809"/>
              <a:gd name="connsiteY1" fmla="*/ 76839 h 4738135"/>
              <a:gd name="connsiteX2" fmla="*/ 3788809 w 3788809"/>
              <a:gd name="connsiteY2" fmla="*/ 4738135 h 4738135"/>
              <a:gd name="connsiteX3" fmla="*/ 0 w 3788809"/>
              <a:gd name="connsiteY3" fmla="*/ 4738135 h 4738135"/>
              <a:gd name="connsiteX4" fmla="*/ 58993 w 3788809"/>
              <a:gd name="connsiteY4" fmla="*/ 293148 h 4738135"/>
              <a:gd name="connsiteX0" fmla="*/ 58993 w 3788809"/>
              <a:gd name="connsiteY0" fmla="*/ 416058 h 4861045"/>
              <a:gd name="connsiteX1" fmla="*/ 3788809 w 3788809"/>
              <a:gd name="connsiteY1" fmla="*/ 199749 h 4861045"/>
              <a:gd name="connsiteX2" fmla="*/ 3788809 w 3788809"/>
              <a:gd name="connsiteY2" fmla="*/ 4861045 h 4861045"/>
              <a:gd name="connsiteX3" fmla="*/ 0 w 3788809"/>
              <a:gd name="connsiteY3" fmla="*/ 4861045 h 4861045"/>
              <a:gd name="connsiteX4" fmla="*/ 58993 w 3788809"/>
              <a:gd name="connsiteY4" fmla="*/ 416058 h 4861045"/>
              <a:gd name="connsiteX0" fmla="*/ 58993 w 3985453"/>
              <a:gd name="connsiteY0" fmla="*/ 416058 h 4861045"/>
              <a:gd name="connsiteX1" fmla="*/ 3788809 w 3985453"/>
              <a:gd name="connsiteY1" fmla="*/ 199749 h 4861045"/>
              <a:gd name="connsiteX2" fmla="*/ 3788809 w 3985453"/>
              <a:gd name="connsiteY2" fmla="*/ 4861045 h 4861045"/>
              <a:gd name="connsiteX3" fmla="*/ 0 w 3985453"/>
              <a:gd name="connsiteY3" fmla="*/ 4861045 h 4861045"/>
              <a:gd name="connsiteX4" fmla="*/ 58993 w 3985453"/>
              <a:gd name="connsiteY4" fmla="*/ 416058 h 4861045"/>
              <a:gd name="connsiteX0" fmla="*/ 58993 w 3989823"/>
              <a:gd name="connsiteY0" fmla="*/ 416058 h 4861045"/>
              <a:gd name="connsiteX1" fmla="*/ 3788809 w 3989823"/>
              <a:gd name="connsiteY1" fmla="*/ 199749 h 4861045"/>
              <a:gd name="connsiteX2" fmla="*/ 3788809 w 3989823"/>
              <a:gd name="connsiteY2" fmla="*/ 4861045 h 4861045"/>
              <a:gd name="connsiteX3" fmla="*/ 0 w 3989823"/>
              <a:gd name="connsiteY3" fmla="*/ 4861045 h 4861045"/>
              <a:gd name="connsiteX4" fmla="*/ 58993 w 3989823"/>
              <a:gd name="connsiteY4" fmla="*/ 416058 h 4861045"/>
              <a:gd name="connsiteX0" fmla="*/ 58993 w 3989823"/>
              <a:gd name="connsiteY0" fmla="*/ 313736 h 4758723"/>
              <a:gd name="connsiteX1" fmla="*/ 3788809 w 3989823"/>
              <a:gd name="connsiteY1" fmla="*/ 97427 h 4758723"/>
              <a:gd name="connsiteX2" fmla="*/ 3788809 w 3989823"/>
              <a:gd name="connsiteY2" fmla="*/ 4758723 h 4758723"/>
              <a:gd name="connsiteX3" fmla="*/ 0 w 3989823"/>
              <a:gd name="connsiteY3" fmla="*/ 4758723 h 4758723"/>
              <a:gd name="connsiteX4" fmla="*/ 58993 w 3989823"/>
              <a:gd name="connsiteY4" fmla="*/ 313736 h 4758723"/>
              <a:gd name="connsiteX0" fmla="*/ 58993 w 4011673"/>
              <a:gd name="connsiteY0" fmla="*/ 313736 h 4758723"/>
              <a:gd name="connsiteX1" fmla="*/ 3788809 w 4011673"/>
              <a:gd name="connsiteY1" fmla="*/ 97427 h 4758723"/>
              <a:gd name="connsiteX2" fmla="*/ 3788809 w 4011673"/>
              <a:gd name="connsiteY2" fmla="*/ 4758723 h 4758723"/>
              <a:gd name="connsiteX3" fmla="*/ 0 w 4011673"/>
              <a:gd name="connsiteY3" fmla="*/ 4758723 h 4758723"/>
              <a:gd name="connsiteX4" fmla="*/ 58993 w 4011673"/>
              <a:gd name="connsiteY4" fmla="*/ 313736 h 4758723"/>
              <a:gd name="connsiteX0" fmla="*/ 58993 w 3937832"/>
              <a:gd name="connsiteY0" fmla="*/ 313736 h 4758723"/>
              <a:gd name="connsiteX1" fmla="*/ 3788809 w 3937832"/>
              <a:gd name="connsiteY1" fmla="*/ 97427 h 4758723"/>
              <a:gd name="connsiteX2" fmla="*/ 3788809 w 3937832"/>
              <a:gd name="connsiteY2" fmla="*/ 4758723 h 4758723"/>
              <a:gd name="connsiteX3" fmla="*/ 0 w 3937832"/>
              <a:gd name="connsiteY3" fmla="*/ 4758723 h 4758723"/>
              <a:gd name="connsiteX4" fmla="*/ 58993 w 3937832"/>
              <a:gd name="connsiteY4" fmla="*/ 313736 h 4758723"/>
              <a:gd name="connsiteX0" fmla="*/ 58993 w 3937832"/>
              <a:gd name="connsiteY0" fmla="*/ 313736 h 4758723"/>
              <a:gd name="connsiteX1" fmla="*/ 3788809 w 3937832"/>
              <a:gd name="connsiteY1" fmla="*/ 97427 h 4758723"/>
              <a:gd name="connsiteX2" fmla="*/ 3788809 w 3937832"/>
              <a:gd name="connsiteY2" fmla="*/ 4758723 h 4758723"/>
              <a:gd name="connsiteX3" fmla="*/ 0 w 3937832"/>
              <a:gd name="connsiteY3" fmla="*/ 4758723 h 4758723"/>
              <a:gd name="connsiteX4" fmla="*/ 58993 w 3937832"/>
              <a:gd name="connsiteY4" fmla="*/ 313736 h 4758723"/>
              <a:gd name="connsiteX0" fmla="*/ 58993 w 3920274"/>
              <a:gd name="connsiteY0" fmla="*/ 313736 h 4758723"/>
              <a:gd name="connsiteX1" fmla="*/ 3788809 w 3920274"/>
              <a:gd name="connsiteY1" fmla="*/ 97427 h 4758723"/>
              <a:gd name="connsiteX2" fmla="*/ 3788809 w 3920274"/>
              <a:gd name="connsiteY2" fmla="*/ 4758723 h 4758723"/>
              <a:gd name="connsiteX3" fmla="*/ 0 w 3920274"/>
              <a:gd name="connsiteY3" fmla="*/ 4758723 h 4758723"/>
              <a:gd name="connsiteX4" fmla="*/ 58993 w 3920274"/>
              <a:gd name="connsiteY4" fmla="*/ 313736 h 4758723"/>
              <a:gd name="connsiteX0" fmla="*/ 4311 w 4524353"/>
              <a:gd name="connsiteY0" fmla="*/ 274173 h 4925637"/>
              <a:gd name="connsiteX1" fmla="*/ 4392888 w 4524353"/>
              <a:gd name="connsiteY1" fmla="*/ 264341 h 4925637"/>
              <a:gd name="connsiteX2" fmla="*/ 4392888 w 4524353"/>
              <a:gd name="connsiteY2" fmla="*/ 4925637 h 4925637"/>
              <a:gd name="connsiteX3" fmla="*/ 604079 w 4524353"/>
              <a:gd name="connsiteY3" fmla="*/ 4925637 h 4925637"/>
              <a:gd name="connsiteX4" fmla="*/ 4311 w 4524353"/>
              <a:gd name="connsiteY4" fmla="*/ 274173 h 4925637"/>
              <a:gd name="connsiteX0" fmla="*/ 4720 w 4393297"/>
              <a:gd name="connsiteY0" fmla="*/ 334693 h 4986157"/>
              <a:gd name="connsiteX1" fmla="*/ 4196652 w 4393297"/>
              <a:gd name="connsiteY1" fmla="*/ 29893 h 4986157"/>
              <a:gd name="connsiteX2" fmla="*/ 4393297 w 4393297"/>
              <a:gd name="connsiteY2" fmla="*/ 4986157 h 4986157"/>
              <a:gd name="connsiteX3" fmla="*/ 604488 w 4393297"/>
              <a:gd name="connsiteY3" fmla="*/ 4986157 h 4986157"/>
              <a:gd name="connsiteX4" fmla="*/ 4720 w 4393297"/>
              <a:gd name="connsiteY4" fmla="*/ 334693 h 4986157"/>
              <a:gd name="connsiteX0" fmla="*/ 0 w 4388577"/>
              <a:gd name="connsiteY0" fmla="*/ 321575 h 4973039"/>
              <a:gd name="connsiteX1" fmla="*/ 4191932 w 4388577"/>
              <a:gd name="connsiteY1" fmla="*/ 16775 h 4973039"/>
              <a:gd name="connsiteX2" fmla="*/ 4388577 w 4388577"/>
              <a:gd name="connsiteY2" fmla="*/ 4973039 h 4973039"/>
              <a:gd name="connsiteX3" fmla="*/ 599768 w 4388577"/>
              <a:gd name="connsiteY3" fmla="*/ 4973039 h 4973039"/>
              <a:gd name="connsiteX4" fmla="*/ 0 w 4388577"/>
              <a:gd name="connsiteY4" fmla="*/ 321575 h 4973039"/>
              <a:gd name="connsiteX0" fmla="*/ 0 w 4388577"/>
              <a:gd name="connsiteY0" fmla="*/ 6943 h 4973039"/>
              <a:gd name="connsiteX1" fmla="*/ 4191932 w 4388577"/>
              <a:gd name="connsiteY1" fmla="*/ 16775 h 4973039"/>
              <a:gd name="connsiteX2" fmla="*/ 4388577 w 4388577"/>
              <a:gd name="connsiteY2" fmla="*/ 4973039 h 4973039"/>
              <a:gd name="connsiteX3" fmla="*/ 599768 w 4388577"/>
              <a:gd name="connsiteY3" fmla="*/ 4973039 h 4973039"/>
              <a:gd name="connsiteX4" fmla="*/ 0 w 4388577"/>
              <a:gd name="connsiteY4" fmla="*/ 6943 h 4973039"/>
              <a:gd name="connsiteX0" fmla="*/ 19664 w 4408241"/>
              <a:gd name="connsiteY0" fmla="*/ 6943 h 4973039"/>
              <a:gd name="connsiteX1" fmla="*/ 4211596 w 4408241"/>
              <a:gd name="connsiteY1" fmla="*/ 16775 h 4973039"/>
              <a:gd name="connsiteX2" fmla="*/ 4408241 w 4408241"/>
              <a:gd name="connsiteY2" fmla="*/ 4973039 h 4973039"/>
              <a:gd name="connsiteX3" fmla="*/ 0 w 4408241"/>
              <a:gd name="connsiteY3" fmla="*/ 4914045 h 4973039"/>
              <a:gd name="connsiteX4" fmla="*/ 19664 w 4408241"/>
              <a:gd name="connsiteY4" fmla="*/ 6943 h 4973039"/>
              <a:gd name="connsiteX0" fmla="*/ 35871 w 4424448"/>
              <a:gd name="connsiteY0" fmla="*/ 6943 h 4973039"/>
              <a:gd name="connsiteX1" fmla="*/ 4227803 w 4424448"/>
              <a:gd name="connsiteY1" fmla="*/ 16775 h 4973039"/>
              <a:gd name="connsiteX2" fmla="*/ 4424448 w 4424448"/>
              <a:gd name="connsiteY2" fmla="*/ 4973039 h 4973039"/>
              <a:gd name="connsiteX3" fmla="*/ 16207 w 4424448"/>
              <a:gd name="connsiteY3" fmla="*/ 4914045 h 4973039"/>
              <a:gd name="connsiteX4" fmla="*/ 35871 w 4424448"/>
              <a:gd name="connsiteY4" fmla="*/ 6943 h 4973039"/>
              <a:gd name="connsiteX0" fmla="*/ 54064 w 4442641"/>
              <a:gd name="connsiteY0" fmla="*/ 6943 h 4973039"/>
              <a:gd name="connsiteX1" fmla="*/ 4245996 w 4442641"/>
              <a:gd name="connsiteY1" fmla="*/ 16775 h 4973039"/>
              <a:gd name="connsiteX2" fmla="*/ 4442641 w 4442641"/>
              <a:gd name="connsiteY2" fmla="*/ 4973039 h 4973039"/>
              <a:gd name="connsiteX3" fmla="*/ 34400 w 4442641"/>
              <a:gd name="connsiteY3" fmla="*/ 4914045 h 4973039"/>
              <a:gd name="connsiteX4" fmla="*/ 54064 w 4442641"/>
              <a:gd name="connsiteY4" fmla="*/ 6943 h 4973039"/>
              <a:gd name="connsiteX0" fmla="*/ 34706 w 4423283"/>
              <a:gd name="connsiteY0" fmla="*/ 6943 h 4973039"/>
              <a:gd name="connsiteX1" fmla="*/ 4226638 w 4423283"/>
              <a:gd name="connsiteY1" fmla="*/ 16775 h 4973039"/>
              <a:gd name="connsiteX2" fmla="*/ 4423283 w 4423283"/>
              <a:gd name="connsiteY2" fmla="*/ 4973039 h 4973039"/>
              <a:gd name="connsiteX3" fmla="*/ 15042 w 4423283"/>
              <a:gd name="connsiteY3" fmla="*/ 4914045 h 4973039"/>
              <a:gd name="connsiteX4" fmla="*/ 34706 w 4423283"/>
              <a:gd name="connsiteY4" fmla="*/ 6943 h 4973039"/>
              <a:gd name="connsiteX0" fmla="*/ 52393 w 4440970"/>
              <a:gd name="connsiteY0" fmla="*/ 6943 h 4973039"/>
              <a:gd name="connsiteX1" fmla="*/ 4244325 w 4440970"/>
              <a:gd name="connsiteY1" fmla="*/ 16775 h 4973039"/>
              <a:gd name="connsiteX2" fmla="*/ 4440970 w 4440970"/>
              <a:gd name="connsiteY2" fmla="*/ 4973039 h 4973039"/>
              <a:gd name="connsiteX3" fmla="*/ 32729 w 4440970"/>
              <a:gd name="connsiteY3" fmla="*/ 4914045 h 4973039"/>
              <a:gd name="connsiteX4" fmla="*/ 52393 w 4440970"/>
              <a:gd name="connsiteY4" fmla="*/ 6943 h 4973039"/>
              <a:gd name="connsiteX0" fmla="*/ 52393 w 4421306"/>
              <a:gd name="connsiteY0" fmla="*/ 7995 h 4915097"/>
              <a:gd name="connsiteX1" fmla="*/ 4244325 w 4421306"/>
              <a:gd name="connsiteY1" fmla="*/ 17827 h 4915097"/>
              <a:gd name="connsiteX2" fmla="*/ 4421306 w 4421306"/>
              <a:gd name="connsiteY2" fmla="*/ 4679123 h 4915097"/>
              <a:gd name="connsiteX3" fmla="*/ 32729 w 4421306"/>
              <a:gd name="connsiteY3" fmla="*/ 4915097 h 4915097"/>
              <a:gd name="connsiteX4" fmla="*/ 52393 w 4421306"/>
              <a:gd name="connsiteY4" fmla="*/ 7995 h 4915097"/>
              <a:gd name="connsiteX0" fmla="*/ 52393 w 4436619"/>
              <a:gd name="connsiteY0" fmla="*/ 7995 h 4981537"/>
              <a:gd name="connsiteX1" fmla="*/ 4244325 w 4436619"/>
              <a:gd name="connsiteY1" fmla="*/ 17827 h 4981537"/>
              <a:gd name="connsiteX2" fmla="*/ 4421306 w 4436619"/>
              <a:gd name="connsiteY2" fmla="*/ 4679123 h 4981537"/>
              <a:gd name="connsiteX3" fmla="*/ 32729 w 4436619"/>
              <a:gd name="connsiteY3" fmla="*/ 4915097 h 4981537"/>
              <a:gd name="connsiteX4" fmla="*/ 52393 w 4436619"/>
              <a:gd name="connsiteY4" fmla="*/ 7995 h 4981537"/>
              <a:gd name="connsiteX0" fmla="*/ 52393 w 4358106"/>
              <a:gd name="connsiteY0" fmla="*/ 8978 h 4916094"/>
              <a:gd name="connsiteX1" fmla="*/ 4244325 w 4358106"/>
              <a:gd name="connsiteY1" fmla="*/ 18810 h 4916094"/>
              <a:gd name="connsiteX2" fmla="*/ 4028015 w 4358106"/>
              <a:gd name="connsiteY2" fmla="*/ 4434300 h 4916094"/>
              <a:gd name="connsiteX3" fmla="*/ 32729 w 4358106"/>
              <a:gd name="connsiteY3" fmla="*/ 4916080 h 4916094"/>
              <a:gd name="connsiteX4" fmla="*/ 52393 w 4358106"/>
              <a:gd name="connsiteY4" fmla="*/ 8978 h 4916094"/>
              <a:gd name="connsiteX0" fmla="*/ 52393 w 4431411"/>
              <a:gd name="connsiteY0" fmla="*/ 11375 h 4918491"/>
              <a:gd name="connsiteX1" fmla="*/ 4244325 w 4431411"/>
              <a:gd name="connsiteY1" fmla="*/ 21207 h 4918491"/>
              <a:gd name="connsiteX2" fmla="*/ 4028015 w 4431411"/>
              <a:gd name="connsiteY2" fmla="*/ 4436697 h 4918491"/>
              <a:gd name="connsiteX3" fmla="*/ 32729 w 4431411"/>
              <a:gd name="connsiteY3" fmla="*/ 4918477 h 4918491"/>
              <a:gd name="connsiteX4" fmla="*/ 52393 w 4431411"/>
              <a:gd name="connsiteY4" fmla="*/ 11375 h 4918491"/>
              <a:gd name="connsiteX0" fmla="*/ 52393 w 4393991"/>
              <a:gd name="connsiteY0" fmla="*/ 12540 h 4919642"/>
              <a:gd name="connsiteX1" fmla="*/ 4244325 w 4393991"/>
              <a:gd name="connsiteY1" fmla="*/ 22372 h 4919642"/>
              <a:gd name="connsiteX2" fmla="*/ 3772376 w 4393991"/>
              <a:gd name="connsiteY2" fmla="*/ 4231385 h 4919642"/>
              <a:gd name="connsiteX3" fmla="*/ 32729 w 4393991"/>
              <a:gd name="connsiteY3" fmla="*/ 4919642 h 4919642"/>
              <a:gd name="connsiteX4" fmla="*/ 52393 w 4393991"/>
              <a:gd name="connsiteY4" fmla="*/ 12540 h 4919642"/>
              <a:gd name="connsiteX0" fmla="*/ 52393 w 4393991"/>
              <a:gd name="connsiteY0" fmla="*/ 12540 h 5024551"/>
              <a:gd name="connsiteX1" fmla="*/ 4244325 w 4393991"/>
              <a:gd name="connsiteY1" fmla="*/ 22372 h 5024551"/>
              <a:gd name="connsiteX2" fmla="*/ 3772376 w 4393991"/>
              <a:gd name="connsiteY2" fmla="*/ 4231385 h 5024551"/>
              <a:gd name="connsiteX3" fmla="*/ 32729 w 4393991"/>
              <a:gd name="connsiteY3" fmla="*/ 4919642 h 5024551"/>
              <a:gd name="connsiteX4" fmla="*/ 52393 w 4393991"/>
              <a:gd name="connsiteY4" fmla="*/ 12540 h 5024551"/>
              <a:gd name="connsiteX0" fmla="*/ 52393 w 4368930"/>
              <a:gd name="connsiteY0" fmla="*/ 13646 h 4961165"/>
              <a:gd name="connsiteX1" fmla="*/ 4244325 w 4368930"/>
              <a:gd name="connsiteY1" fmla="*/ 23478 h 4961165"/>
              <a:gd name="connsiteX2" fmla="*/ 3516737 w 4368930"/>
              <a:gd name="connsiteY2" fmla="*/ 4055510 h 4961165"/>
              <a:gd name="connsiteX3" fmla="*/ 32729 w 4368930"/>
              <a:gd name="connsiteY3" fmla="*/ 4920748 h 4961165"/>
              <a:gd name="connsiteX4" fmla="*/ 52393 w 4368930"/>
              <a:gd name="connsiteY4" fmla="*/ 13646 h 4961165"/>
              <a:gd name="connsiteX0" fmla="*/ 52393 w 4492684"/>
              <a:gd name="connsiteY0" fmla="*/ 12791 h 4960310"/>
              <a:gd name="connsiteX1" fmla="*/ 4244325 w 4492684"/>
              <a:gd name="connsiteY1" fmla="*/ 22623 h 4960310"/>
              <a:gd name="connsiteX2" fmla="*/ 3516737 w 4492684"/>
              <a:gd name="connsiteY2" fmla="*/ 4054655 h 4960310"/>
              <a:gd name="connsiteX3" fmla="*/ 32729 w 4492684"/>
              <a:gd name="connsiteY3" fmla="*/ 4919893 h 4960310"/>
              <a:gd name="connsiteX4" fmla="*/ 52393 w 4492684"/>
              <a:gd name="connsiteY4" fmla="*/ 12791 h 4960310"/>
              <a:gd name="connsiteX0" fmla="*/ 52393 w 4505824"/>
              <a:gd name="connsiteY0" fmla="*/ 12038 h 5003517"/>
              <a:gd name="connsiteX1" fmla="*/ 4244325 w 4505824"/>
              <a:gd name="connsiteY1" fmla="*/ 21870 h 5003517"/>
              <a:gd name="connsiteX2" fmla="*/ 3565898 w 4505824"/>
              <a:gd name="connsiteY2" fmla="*/ 4181721 h 5003517"/>
              <a:gd name="connsiteX3" fmla="*/ 32729 w 4505824"/>
              <a:gd name="connsiteY3" fmla="*/ 4919140 h 5003517"/>
              <a:gd name="connsiteX4" fmla="*/ 52393 w 4505824"/>
              <a:gd name="connsiteY4" fmla="*/ 12038 h 5003517"/>
              <a:gd name="connsiteX0" fmla="*/ 52393 w 4601871"/>
              <a:gd name="connsiteY0" fmla="*/ 0 h 4991479"/>
              <a:gd name="connsiteX1" fmla="*/ 4244325 w 4601871"/>
              <a:gd name="connsiteY1" fmla="*/ 9832 h 4991479"/>
              <a:gd name="connsiteX2" fmla="*/ 3565898 w 4601871"/>
              <a:gd name="connsiteY2" fmla="*/ 4169683 h 4991479"/>
              <a:gd name="connsiteX3" fmla="*/ 32729 w 4601871"/>
              <a:gd name="connsiteY3" fmla="*/ 4907102 h 4991479"/>
              <a:gd name="connsiteX4" fmla="*/ 52393 w 4601871"/>
              <a:gd name="connsiteY4" fmla="*/ 0 h 4991479"/>
              <a:gd name="connsiteX0" fmla="*/ 52393 w 3975770"/>
              <a:gd name="connsiteY0" fmla="*/ 0 h 4991479"/>
              <a:gd name="connsiteX1" fmla="*/ 2867809 w 3975770"/>
              <a:gd name="connsiteY1" fmla="*/ 235974 h 4991479"/>
              <a:gd name="connsiteX2" fmla="*/ 3565898 w 3975770"/>
              <a:gd name="connsiteY2" fmla="*/ 4169683 h 4991479"/>
              <a:gd name="connsiteX3" fmla="*/ 32729 w 3975770"/>
              <a:gd name="connsiteY3" fmla="*/ 4907102 h 4991479"/>
              <a:gd name="connsiteX4" fmla="*/ 52393 w 3975770"/>
              <a:gd name="connsiteY4" fmla="*/ 0 h 4991479"/>
              <a:gd name="connsiteX0" fmla="*/ 52393 w 4372772"/>
              <a:gd name="connsiteY0" fmla="*/ 0 h 4991479"/>
              <a:gd name="connsiteX1" fmla="*/ 2867809 w 4372772"/>
              <a:gd name="connsiteY1" fmla="*/ 235974 h 4991479"/>
              <a:gd name="connsiteX2" fmla="*/ 3565898 w 4372772"/>
              <a:gd name="connsiteY2" fmla="*/ 4169683 h 4991479"/>
              <a:gd name="connsiteX3" fmla="*/ 32729 w 4372772"/>
              <a:gd name="connsiteY3" fmla="*/ 4907102 h 4991479"/>
              <a:gd name="connsiteX4" fmla="*/ 52393 w 4372772"/>
              <a:gd name="connsiteY4" fmla="*/ 0 h 4991479"/>
              <a:gd name="connsiteX0" fmla="*/ 52393 w 4429911"/>
              <a:gd name="connsiteY0" fmla="*/ 0 h 4991479"/>
              <a:gd name="connsiteX1" fmla="*/ 2985796 w 4429911"/>
              <a:gd name="connsiteY1" fmla="*/ 216309 h 4991479"/>
              <a:gd name="connsiteX2" fmla="*/ 3565898 w 4429911"/>
              <a:gd name="connsiteY2" fmla="*/ 4169683 h 4991479"/>
              <a:gd name="connsiteX3" fmla="*/ 32729 w 4429911"/>
              <a:gd name="connsiteY3" fmla="*/ 4907102 h 4991479"/>
              <a:gd name="connsiteX4" fmla="*/ 52393 w 4429911"/>
              <a:gd name="connsiteY4" fmla="*/ 0 h 4991479"/>
              <a:gd name="connsiteX0" fmla="*/ 52393 w 4470749"/>
              <a:gd name="connsiteY0" fmla="*/ 0 h 4991479"/>
              <a:gd name="connsiteX1" fmla="*/ 2985796 w 4470749"/>
              <a:gd name="connsiteY1" fmla="*/ 216309 h 4991479"/>
              <a:gd name="connsiteX2" fmla="*/ 3565898 w 4470749"/>
              <a:gd name="connsiteY2" fmla="*/ 4169683 h 4991479"/>
              <a:gd name="connsiteX3" fmla="*/ 32729 w 4470749"/>
              <a:gd name="connsiteY3" fmla="*/ 4907102 h 4991479"/>
              <a:gd name="connsiteX4" fmla="*/ 52393 w 4470749"/>
              <a:gd name="connsiteY4" fmla="*/ 0 h 4991479"/>
              <a:gd name="connsiteX0" fmla="*/ 52393 w 4470749"/>
              <a:gd name="connsiteY0" fmla="*/ 0 h 4991479"/>
              <a:gd name="connsiteX1" fmla="*/ 2985796 w 4470749"/>
              <a:gd name="connsiteY1" fmla="*/ 216309 h 4991479"/>
              <a:gd name="connsiteX2" fmla="*/ 3565898 w 4470749"/>
              <a:gd name="connsiteY2" fmla="*/ 4169683 h 4991479"/>
              <a:gd name="connsiteX3" fmla="*/ 32729 w 4470749"/>
              <a:gd name="connsiteY3" fmla="*/ 4907102 h 4991479"/>
              <a:gd name="connsiteX4" fmla="*/ 52393 w 4470749"/>
              <a:gd name="connsiteY4" fmla="*/ 0 h 4991479"/>
              <a:gd name="connsiteX0" fmla="*/ 52393 w 4467123"/>
              <a:gd name="connsiteY0" fmla="*/ 0 h 4991479"/>
              <a:gd name="connsiteX1" fmla="*/ 2985796 w 4467123"/>
              <a:gd name="connsiteY1" fmla="*/ 216309 h 4991479"/>
              <a:gd name="connsiteX2" fmla="*/ 3565898 w 4467123"/>
              <a:gd name="connsiteY2" fmla="*/ 4169683 h 4991479"/>
              <a:gd name="connsiteX3" fmla="*/ 32729 w 4467123"/>
              <a:gd name="connsiteY3" fmla="*/ 4907102 h 4991479"/>
              <a:gd name="connsiteX4" fmla="*/ 52393 w 4467123"/>
              <a:gd name="connsiteY4" fmla="*/ 0 h 4991479"/>
              <a:gd name="connsiteX0" fmla="*/ 52393 w 4506179"/>
              <a:gd name="connsiteY0" fmla="*/ 0 h 4995436"/>
              <a:gd name="connsiteX1" fmla="*/ 2985796 w 4506179"/>
              <a:gd name="connsiteY1" fmla="*/ 216309 h 4995436"/>
              <a:gd name="connsiteX2" fmla="*/ 3644556 w 4506179"/>
              <a:gd name="connsiteY2" fmla="*/ 4179516 h 4995436"/>
              <a:gd name="connsiteX3" fmla="*/ 32729 w 4506179"/>
              <a:gd name="connsiteY3" fmla="*/ 4907102 h 4995436"/>
              <a:gd name="connsiteX4" fmla="*/ 52393 w 4506179"/>
              <a:gd name="connsiteY4" fmla="*/ 0 h 4995436"/>
              <a:gd name="connsiteX0" fmla="*/ 24671 w 4478457"/>
              <a:gd name="connsiteY0" fmla="*/ 0 h 4995436"/>
              <a:gd name="connsiteX1" fmla="*/ 2958074 w 4478457"/>
              <a:gd name="connsiteY1" fmla="*/ 216309 h 4995436"/>
              <a:gd name="connsiteX2" fmla="*/ 3616834 w 4478457"/>
              <a:gd name="connsiteY2" fmla="*/ 4179516 h 4995436"/>
              <a:gd name="connsiteX3" fmla="*/ 5007 w 4478457"/>
              <a:gd name="connsiteY3" fmla="*/ 4907102 h 4995436"/>
              <a:gd name="connsiteX4" fmla="*/ 24671 w 4478457"/>
              <a:gd name="connsiteY4" fmla="*/ 0 h 4995436"/>
              <a:gd name="connsiteX0" fmla="*/ 19256 w 4493362"/>
              <a:gd name="connsiteY0" fmla="*/ 0 h 4995436"/>
              <a:gd name="connsiteX1" fmla="*/ 2972979 w 4493362"/>
              <a:gd name="connsiteY1" fmla="*/ 216309 h 4995436"/>
              <a:gd name="connsiteX2" fmla="*/ 3631739 w 4493362"/>
              <a:gd name="connsiteY2" fmla="*/ 4179516 h 4995436"/>
              <a:gd name="connsiteX3" fmla="*/ 19912 w 4493362"/>
              <a:gd name="connsiteY3" fmla="*/ 4907102 h 4995436"/>
              <a:gd name="connsiteX4" fmla="*/ 19256 w 4493362"/>
              <a:gd name="connsiteY4" fmla="*/ 0 h 4995436"/>
              <a:gd name="connsiteX0" fmla="*/ 0 w 4474106"/>
              <a:gd name="connsiteY0" fmla="*/ 0 h 4995436"/>
              <a:gd name="connsiteX1" fmla="*/ 2953723 w 4474106"/>
              <a:gd name="connsiteY1" fmla="*/ 216309 h 4995436"/>
              <a:gd name="connsiteX2" fmla="*/ 3612483 w 4474106"/>
              <a:gd name="connsiteY2" fmla="*/ 4179516 h 4995436"/>
              <a:gd name="connsiteX3" fmla="*/ 656 w 4474106"/>
              <a:gd name="connsiteY3" fmla="*/ 4907102 h 4995436"/>
              <a:gd name="connsiteX4" fmla="*/ 0 w 4474106"/>
              <a:gd name="connsiteY4" fmla="*/ 0 h 4995436"/>
              <a:gd name="connsiteX0" fmla="*/ 13095 w 4487201"/>
              <a:gd name="connsiteY0" fmla="*/ 0 h 4995436"/>
              <a:gd name="connsiteX1" fmla="*/ 2966818 w 4487201"/>
              <a:gd name="connsiteY1" fmla="*/ 216309 h 4995436"/>
              <a:gd name="connsiteX2" fmla="*/ 3625578 w 4487201"/>
              <a:gd name="connsiteY2" fmla="*/ 4179516 h 4995436"/>
              <a:gd name="connsiteX3" fmla="*/ 0 w 4487201"/>
              <a:gd name="connsiteY3" fmla="*/ 4907102 h 4995436"/>
              <a:gd name="connsiteX4" fmla="*/ 13095 w 4487201"/>
              <a:gd name="connsiteY4" fmla="*/ 0 h 4995436"/>
              <a:gd name="connsiteX0" fmla="*/ 13095 w 4487201"/>
              <a:gd name="connsiteY0" fmla="*/ 0 h 4995436"/>
              <a:gd name="connsiteX1" fmla="*/ 2966818 w 4487201"/>
              <a:gd name="connsiteY1" fmla="*/ 216309 h 4995436"/>
              <a:gd name="connsiteX2" fmla="*/ 3625578 w 4487201"/>
              <a:gd name="connsiteY2" fmla="*/ 4179516 h 4995436"/>
              <a:gd name="connsiteX3" fmla="*/ 0 w 4487201"/>
              <a:gd name="connsiteY3" fmla="*/ 4907102 h 4995436"/>
              <a:gd name="connsiteX4" fmla="*/ 13095 w 4487201"/>
              <a:gd name="connsiteY4" fmla="*/ 0 h 4995436"/>
              <a:gd name="connsiteX0" fmla="*/ 13095 w 4487201"/>
              <a:gd name="connsiteY0" fmla="*/ 0 h 4995436"/>
              <a:gd name="connsiteX1" fmla="*/ 2966818 w 4487201"/>
              <a:gd name="connsiteY1" fmla="*/ 216309 h 4995436"/>
              <a:gd name="connsiteX2" fmla="*/ 3625578 w 4487201"/>
              <a:gd name="connsiteY2" fmla="*/ 4179516 h 4995436"/>
              <a:gd name="connsiteX3" fmla="*/ 0 w 4487201"/>
              <a:gd name="connsiteY3" fmla="*/ 4907102 h 4995436"/>
              <a:gd name="connsiteX4" fmla="*/ 13095 w 4487201"/>
              <a:gd name="connsiteY4" fmla="*/ 0 h 4995436"/>
              <a:gd name="connsiteX0" fmla="*/ 2935 w 4487201"/>
              <a:gd name="connsiteY0" fmla="*/ 0 h 6295916"/>
              <a:gd name="connsiteX1" fmla="*/ 2966818 w 4487201"/>
              <a:gd name="connsiteY1" fmla="*/ 1516789 h 6295916"/>
              <a:gd name="connsiteX2" fmla="*/ 3625578 w 4487201"/>
              <a:gd name="connsiteY2" fmla="*/ 5479996 h 6295916"/>
              <a:gd name="connsiteX3" fmla="*/ 0 w 4487201"/>
              <a:gd name="connsiteY3" fmla="*/ 6207582 h 6295916"/>
              <a:gd name="connsiteX4" fmla="*/ 2935 w 4487201"/>
              <a:gd name="connsiteY4" fmla="*/ 0 h 6295916"/>
              <a:gd name="connsiteX0" fmla="*/ 2935 w 4282792"/>
              <a:gd name="connsiteY0" fmla="*/ 23522 h 6319438"/>
              <a:gd name="connsiteX1" fmla="*/ 2499458 w 4282792"/>
              <a:gd name="connsiteY1" fmla="*/ 26471 h 6319438"/>
              <a:gd name="connsiteX2" fmla="*/ 3625578 w 4282792"/>
              <a:gd name="connsiteY2" fmla="*/ 5503518 h 6319438"/>
              <a:gd name="connsiteX3" fmla="*/ 0 w 4282792"/>
              <a:gd name="connsiteY3" fmla="*/ 6231104 h 6319438"/>
              <a:gd name="connsiteX4" fmla="*/ 2935 w 4282792"/>
              <a:gd name="connsiteY4" fmla="*/ 23522 h 6319438"/>
              <a:gd name="connsiteX0" fmla="*/ 2935 w 4282792"/>
              <a:gd name="connsiteY0" fmla="*/ 23522 h 6319438"/>
              <a:gd name="connsiteX1" fmla="*/ 2499458 w 4282792"/>
              <a:gd name="connsiteY1" fmla="*/ 26471 h 6319438"/>
              <a:gd name="connsiteX2" fmla="*/ 3625578 w 4282792"/>
              <a:gd name="connsiteY2" fmla="*/ 5503518 h 6319438"/>
              <a:gd name="connsiteX3" fmla="*/ 0 w 4282792"/>
              <a:gd name="connsiteY3" fmla="*/ 6231104 h 6319438"/>
              <a:gd name="connsiteX4" fmla="*/ 2935 w 4282792"/>
              <a:gd name="connsiteY4" fmla="*/ 23522 h 6319438"/>
              <a:gd name="connsiteX0" fmla="*/ 2935 w 4282792"/>
              <a:gd name="connsiteY0" fmla="*/ 23522 h 6319438"/>
              <a:gd name="connsiteX1" fmla="*/ 2499458 w 4282792"/>
              <a:gd name="connsiteY1" fmla="*/ 26471 h 6319438"/>
              <a:gd name="connsiteX2" fmla="*/ 3625578 w 4282792"/>
              <a:gd name="connsiteY2" fmla="*/ 5503518 h 6319438"/>
              <a:gd name="connsiteX3" fmla="*/ 0 w 4282792"/>
              <a:gd name="connsiteY3" fmla="*/ 6231104 h 6319438"/>
              <a:gd name="connsiteX4" fmla="*/ 2935 w 4282792"/>
              <a:gd name="connsiteY4" fmla="*/ 23522 h 6319438"/>
              <a:gd name="connsiteX0" fmla="*/ 2935 w 4278943"/>
              <a:gd name="connsiteY0" fmla="*/ 13416 h 6309332"/>
              <a:gd name="connsiteX1" fmla="*/ 2489298 w 4278943"/>
              <a:gd name="connsiteY1" fmla="*/ 26525 h 6309332"/>
              <a:gd name="connsiteX2" fmla="*/ 3625578 w 4278943"/>
              <a:gd name="connsiteY2" fmla="*/ 5493412 h 6309332"/>
              <a:gd name="connsiteX3" fmla="*/ 0 w 4278943"/>
              <a:gd name="connsiteY3" fmla="*/ 6220998 h 6309332"/>
              <a:gd name="connsiteX4" fmla="*/ 2935 w 4278943"/>
              <a:gd name="connsiteY4" fmla="*/ 13416 h 6309332"/>
              <a:gd name="connsiteX0" fmla="*/ 2935 w 3872101"/>
              <a:gd name="connsiteY0" fmla="*/ 400 h 6296316"/>
              <a:gd name="connsiteX1" fmla="*/ 2489298 w 3872101"/>
              <a:gd name="connsiteY1" fmla="*/ 13509 h 6296316"/>
              <a:gd name="connsiteX2" fmla="*/ 3625578 w 3872101"/>
              <a:gd name="connsiteY2" fmla="*/ 5480396 h 6296316"/>
              <a:gd name="connsiteX3" fmla="*/ 0 w 3872101"/>
              <a:gd name="connsiteY3" fmla="*/ 6207982 h 6296316"/>
              <a:gd name="connsiteX4" fmla="*/ 2935 w 3872101"/>
              <a:gd name="connsiteY4" fmla="*/ 400 h 6296316"/>
              <a:gd name="connsiteX0" fmla="*/ 2935 w 4360989"/>
              <a:gd name="connsiteY0" fmla="*/ 400 h 6207982"/>
              <a:gd name="connsiteX1" fmla="*/ 2489298 w 4360989"/>
              <a:gd name="connsiteY1" fmla="*/ 13509 h 6207982"/>
              <a:gd name="connsiteX2" fmla="*/ 4153898 w 4360989"/>
              <a:gd name="connsiteY2" fmla="*/ 4626956 h 6207982"/>
              <a:gd name="connsiteX3" fmla="*/ 0 w 4360989"/>
              <a:gd name="connsiteY3" fmla="*/ 6207982 h 6207982"/>
              <a:gd name="connsiteX4" fmla="*/ 2935 w 4360989"/>
              <a:gd name="connsiteY4" fmla="*/ 400 h 6207982"/>
              <a:gd name="connsiteX0" fmla="*/ 2935 w 4447696"/>
              <a:gd name="connsiteY0" fmla="*/ 7297 h 6214879"/>
              <a:gd name="connsiteX1" fmla="*/ 3464658 w 4447696"/>
              <a:gd name="connsiteY1" fmla="*/ 10246 h 6214879"/>
              <a:gd name="connsiteX2" fmla="*/ 4153898 w 4447696"/>
              <a:gd name="connsiteY2" fmla="*/ 4633853 h 6214879"/>
              <a:gd name="connsiteX3" fmla="*/ 0 w 4447696"/>
              <a:gd name="connsiteY3" fmla="*/ 6214879 h 6214879"/>
              <a:gd name="connsiteX4" fmla="*/ 2935 w 4447696"/>
              <a:gd name="connsiteY4" fmla="*/ 7297 h 6214879"/>
              <a:gd name="connsiteX0" fmla="*/ 2935 w 4447696"/>
              <a:gd name="connsiteY0" fmla="*/ 7297 h 6915919"/>
              <a:gd name="connsiteX1" fmla="*/ 3464658 w 4447696"/>
              <a:gd name="connsiteY1" fmla="*/ 10246 h 6915919"/>
              <a:gd name="connsiteX2" fmla="*/ 4153898 w 4447696"/>
              <a:gd name="connsiteY2" fmla="*/ 4633853 h 6915919"/>
              <a:gd name="connsiteX3" fmla="*/ 0 w 4447696"/>
              <a:gd name="connsiteY3" fmla="*/ 6915919 h 6915919"/>
              <a:gd name="connsiteX4" fmla="*/ 2935 w 4447696"/>
              <a:gd name="connsiteY4" fmla="*/ 7297 h 6915919"/>
              <a:gd name="connsiteX0" fmla="*/ 2935 w 4447696"/>
              <a:gd name="connsiteY0" fmla="*/ 7297 h 7214145"/>
              <a:gd name="connsiteX1" fmla="*/ 3464658 w 4447696"/>
              <a:gd name="connsiteY1" fmla="*/ 10246 h 7214145"/>
              <a:gd name="connsiteX2" fmla="*/ 4153898 w 4447696"/>
              <a:gd name="connsiteY2" fmla="*/ 4633853 h 7214145"/>
              <a:gd name="connsiteX3" fmla="*/ 2363405 w 4447696"/>
              <a:gd name="connsiteY3" fmla="*/ 5801360 h 7214145"/>
              <a:gd name="connsiteX4" fmla="*/ 0 w 4447696"/>
              <a:gd name="connsiteY4" fmla="*/ 6915919 h 7214145"/>
              <a:gd name="connsiteX5" fmla="*/ 2935 w 4447696"/>
              <a:gd name="connsiteY5" fmla="*/ 7297 h 7214145"/>
              <a:gd name="connsiteX0" fmla="*/ 2935 w 4421104"/>
              <a:gd name="connsiteY0" fmla="*/ 7297 h 7214145"/>
              <a:gd name="connsiteX1" fmla="*/ 3464658 w 4421104"/>
              <a:gd name="connsiteY1" fmla="*/ 10246 h 7214145"/>
              <a:gd name="connsiteX2" fmla="*/ 4123418 w 4421104"/>
              <a:gd name="connsiteY2" fmla="*/ 2987933 h 7214145"/>
              <a:gd name="connsiteX3" fmla="*/ 2363405 w 4421104"/>
              <a:gd name="connsiteY3" fmla="*/ 5801360 h 7214145"/>
              <a:gd name="connsiteX4" fmla="*/ 0 w 4421104"/>
              <a:gd name="connsiteY4" fmla="*/ 6915919 h 7214145"/>
              <a:gd name="connsiteX5" fmla="*/ 2935 w 4421104"/>
              <a:gd name="connsiteY5" fmla="*/ 7297 h 7214145"/>
              <a:gd name="connsiteX0" fmla="*/ 2935 w 4141559"/>
              <a:gd name="connsiteY0" fmla="*/ 7297 h 7214145"/>
              <a:gd name="connsiteX1" fmla="*/ 3464658 w 4141559"/>
              <a:gd name="connsiteY1" fmla="*/ 10246 h 7214145"/>
              <a:gd name="connsiteX2" fmla="*/ 4123418 w 4141559"/>
              <a:gd name="connsiteY2" fmla="*/ 2987933 h 7214145"/>
              <a:gd name="connsiteX3" fmla="*/ 2363405 w 4141559"/>
              <a:gd name="connsiteY3" fmla="*/ 5801360 h 7214145"/>
              <a:gd name="connsiteX4" fmla="*/ 0 w 4141559"/>
              <a:gd name="connsiteY4" fmla="*/ 6915919 h 7214145"/>
              <a:gd name="connsiteX5" fmla="*/ 2935 w 4141559"/>
              <a:gd name="connsiteY5" fmla="*/ 7297 h 7214145"/>
              <a:gd name="connsiteX0" fmla="*/ 2935 w 4321494"/>
              <a:gd name="connsiteY0" fmla="*/ 7297 h 7214145"/>
              <a:gd name="connsiteX1" fmla="*/ 3464658 w 4321494"/>
              <a:gd name="connsiteY1" fmla="*/ 10246 h 7214145"/>
              <a:gd name="connsiteX2" fmla="*/ 4306298 w 4321494"/>
              <a:gd name="connsiteY2" fmla="*/ 2581533 h 7214145"/>
              <a:gd name="connsiteX3" fmla="*/ 2363405 w 4321494"/>
              <a:gd name="connsiteY3" fmla="*/ 5801360 h 7214145"/>
              <a:gd name="connsiteX4" fmla="*/ 0 w 4321494"/>
              <a:gd name="connsiteY4" fmla="*/ 6915919 h 7214145"/>
              <a:gd name="connsiteX5" fmla="*/ 2935 w 4321494"/>
              <a:gd name="connsiteY5" fmla="*/ 7297 h 7214145"/>
              <a:gd name="connsiteX0" fmla="*/ 2935 w 4321494"/>
              <a:gd name="connsiteY0" fmla="*/ 7297 h 7249770"/>
              <a:gd name="connsiteX1" fmla="*/ 3464658 w 4321494"/>
              <a:gd name="connsiteY1" fmla="*/ 10246 h 7249770"/>
              <a:gd name="connsiteX2" fmla="*/ 4306298 w 4321494"/>
              <a:gd name="connsiteY2" fmla="*/ 2581533 h 7249770"/>
              <a:gd name="connsiteX3" fmla="*/ 3481005 w 4321494"/>
              <a:gd name="connsiteY3" fmla="*/ 6065520 h 7249770"/>
              <a:gd name="connsiteX4" fmla="*/ 0 w 4321494"/>
              <a:gd name="connsiteY4" fmla="*/ 6915919 h 7249770"/>
              <a:gd name="connsiteX5" fmla="*/ 2935 w 4321494"/>
              <a:gd name="connsiteY5" fmla="*/ 7297 h 7249770"/>
              <a:gd name="connsiteX0" fmla="*/ 2935 w 4321494"/>
              <a:gd name="connsiteY0" fmla="*/ 7297 h 7249770"/>
              <a:gd name="connsiteX1" fmla="*/ 3464658 w 4321494"/>
              <a:gd name="connsiteY1" fmla="*/ 10246 h 7249770"/>
              <a:gd name="connsiteX2" fmla="*/ 4306298 w 4321494"/>
              <a:gd name="connsiteY2" fmla="*/ 2581533 h 7249770"/>
              <a:gd name="connsiteX3" fmla="*/ 3481005 w 4321494"/>
              <a:gd name="connsiteY3" fmla="*/ 6065520 h 7249770"/>
              <a:gd name="connsiteX4" fmla="*/ 0 w 4321494"/>
              <a:gd name="connsiteY4" fmla="*/ 6915919 h 7249770"/>
              <a:gd name="connsiteX5" fmla="*/ 2935 w 4321494"/>
              <a:gd name="connsiteY5" fmla="*/ 7297 h 7249770"/>
              <a:gd name="connsiteX0" fmla="*/ 2935 w 4321494"/>
              <a:gd name="connsiteY0" fmla="*/ 7297 h 7337849"/>
              <a:gd name="connsiteX1" fmla="*/ 3464658 w 4321494"/>
              <a:gd name="connsiteY1" fmla="*/ 10246 h 7337849"/>
              <a:gd name="connsiteX2" fmla="*/ 4306298 w 4321494"/>
              <a:gd name="connsiteY2" fmla="*/ 2581533 h 7337849"/>
              <a:gd name="connsiteX3" fmla="*/ 3481005 w 4321494"/>
              <a:gd name="connsiteY3" fmla="*/ 6065520 h 7337849"/>
              <a:gd name="connsiteX4" fmla="*/ 0 w 4321494"/>
              <a:gd name="connsiteY4" fmla="*/ 6915919 h 7337849"/>
              <a:gd name="connsiteX5" fmla="*/ 2935 w 4321494"/>
              <a:gd name="connsiteY5" fmla="*/ 7297 h 7337849"/>
              <a:gd name="connsiteX0" fmla="*/ 2935 w 4321494"/>
              <a:gd name="connsiteY0" fmla="*/ 7297 h 7337849"/>
              <a:gd name="connsiteX1" fmla="*/ 3464658 w 4321494"/>
              <a:gd name="connsiteY1" fmla="*/ 10246 h 7337849"/>
              <a:gd name="connsiteX2" fmla="*/ 4306298 w 4321494"/>
              <a:gd name="connsiteY2" fmla="*/ 2581533 h 7337849"/>
              <a:gd name="connsiteX3" fmla="*/ 3694365 w 4321494"/>
              <a:gd name="connsiteY3" fmla="*/ 4744719 h 7337849"/>
              <a:gd name="connsiteX4" fmla="*/ 3481005 w 4321494"/>
              <a:gd name="connsiteY4" fmla="*/ 6065520 h 7337849"/>
              <a:gd name="connsiteX5" fmla="*/ 0 w 4321494"/>
              <a:gd name="connsiteY5" fmla="*/ 6915919 h 7337849"/>
              <a:gd name="connsiteX6" fmla="*/ 2935 w 4321494"/>
              <a:gd name="connsiteY6" fmla="*/ 7297 h 7337849"/>
              <a:gd name="connsiteX0" fmla="*/ 2935 w 4321494"/>
              <a:gd name="connsiteY0" fmla="*/ 7297 h 7337849"/>
              <a:gd name="connsiteX1" fmla="*/ 3464658 w 4321494"/>
              <a:gd name="connsiteY1" fmla="*/ 10246 h 7337849"/>
              <a:gd name="connsiteX2" fmla="*/ 4306298 w 4321494"/>
              <a:gd name="connsiteY2" fmla="*/ 2581533 h 7337849"/>
              <a:gd name="connsiteX3" fmla="*/ 3694365 w 4321494"/>
              <a:gd name="connsiteY3" fmla="*/ 4744719 h 7337849"/>
              <a:gd name="connsiteX4" fmla="*/ 3481005 w 4321494"/>
              <a:gd name="connsiteY4" fmla="*/ 6065520 h 7337849"/>
              <a:gd name="connsiteX5" fmla="*/ 0 w 4321494"/>
              <a:gd name="connsiteY5" fmla="*/ 6915919 h 7337849"/>
              <a:gd name="connsiteX6" fmla="*/ 2935 w 4321494"/>
              <a:gd name="connsiteY6" fmla="*/ 7297 h 7337849"/>
              <a:gd name="connsiteX0" fmla="*/ 2935 w 4321494"/>
              <a:gd name="connsiteY0" fmla="*/ 7297 h 7337849"/>
              <a:gd name="connsiteX1" fmla="*/ 3464658 w 4321494"/>
              <a:gd name="connsiteY1" fmla="*/ 10246 h 7337849"/>
              <a:gd name="connsiteX2" fmla="*/ 4306298 w 4321494"/>
              <a:gd name="connsiteY2" fmla="*/ 2581533 h 7337849"/>
              <a:gd name="connsiteX3" fmla="*/ 3694365 w 4321494"/>
              <a:gd name="connsiteY3" fmla="*/ 4744719 h 7337849"/>
              <a:gd name="connsiteX4" fmla="*/ 3481005 w 4321494"/>
              <a:gd name="connsiteY4" fmla="*/ 6065520 h 7337849"/>
              <a:gd name="connsiteX5" fmla="*/ 0 w 4321494"/>
              <a:gd name="connsiteY5" fmla="*/ 6915919 h 7337849"/>
              <a:gd name="connsiteX6" fmla="*/ 2935 w 4321494"/>
              <a:gd name="connsiteY6" fmla="*/ 7297 h 7337849"/>
              <a:gd name="connsiteX0" fmla="*/ 2935 w 4321494"/>
              <a:gd name="connsiteY0" fmla="*/ 7297 h 7600257"/>
              <a:gd name="connsiteX1" fmla="*/ 3464658 w 4321494"/>
              <a:gd name="connsiteY1" fmla="*/ 10246 h 7600257"/>
              <a:gd name="connsiteX2" fmla="*/ 4306298 w 4321494"/>
              <a:gd name="connsiteY2" fmla="*/ 2581533 h 7600257"/>
              <a:gd name="connsiteX3" fmla="*/ 3694365 w 4321494"/>
              <a:gd name="connsiteY3" fmla="*/ 4744719 h 7600257"/>
              <a:gd name="connsiteX4" fmla="*/ 3623245 w 4321494"/>
              <a:gd name="connsiteY4" fmla="*/ 6858000 h 7600257"/>
              <a:gd name="connsiteX5" fmla="*/ 0 w 4321494"/>
              <a:gd name="connsiteY5" fmla="*/ 6915919 h 7600257"/>
              <a:gd name="connsiteX6" fmla="*/ 2935 w 4321494"/>
              <a:gd name="connsiteY6" fmla="*/ 7297 h 7600257"/>
              <a:gd name="connsiteX0" fmla="*/ 2935 w 4321494"/>
              <a:gd name="connsiteY0" fmla="*/ 7297 h 7282859"/>
              <a:gd name="connsiteX1" fmla="*/ 3464658 w 4321494"/>
              <a:gd name="connsiteY1" fmla="*/ 10246 h 7282859"/>
              <a:gd name="connsiteX2" fmla="*/ 4306298 w 4321494"/>
              <a:gd name="connsiteY2" fmla="*/ 2581533 h 7282859"/>
              <a:gd name="connsiteX3" fmla="*/ 3694365 w 4321494"/>
              <a:gd name="connsiteY3" fmla="*/ 4744719 h 7282859"/>
              <a:gd name="connsiteX4" fmla="*/ 3623245 w 4321494"/>
              <a:gd name="connsiteY4" fmla="*/ 6858000 h 7282859"/>
              <a:gd name="connsiteX5" fmla="*/ 0 w 4321494"/>
              <a:gd name="connsiteY5" fmla="*/ 6915919 h 7282859"/>
              <a:gd name="connsiteX6" fmla="*/ 2935 w 4321494"/>
              <a:gd name="connsiteY6" fmla="*/ 7297 h 7282859"/>
              <a:gd name="connsiteX0" fmla="*/ 980 w 4319539"/>
              <a:gd name="connsiteY0" fmla="*/ 7297 h 7274489"/>
              <a:gd name="connsiteX1" fmla="*/ 3462703 w 4319539"/>
              <a:gd name="connsiteY1" fmla="*/ 10246 h 7274489"/>
              <a:gd name="connsiteX2" fmla="*/ 4304343 w 4319539"/>
              <a:gd name="connsiteY2" fmla="*/ 2581533 h 7274489"/>
              <a:gd name="connsiteX3" fmla="*/ 3692410 w 4319539"/>
              <a:gd name="connsiteY3" fmla="*/ 4744719 h 7274489"/>
              <a:gd name="connsiteX4" fmla="*/ 3621290 w 4319539"/>
              <a:gd name="connsiteY4" fmla="*/ 6858000 h 7274489"/>
              <a:gd name="connsiteX5" fmla="*/ 8205 w 4319539"/>
              <a:gd name="connsiteY5" fmla="*/ 6885439 h 7274489"/>
              <a:gd name="connsiteX6" fmla="*/ 980 w 4319539"/>
              <a:gd name="connsiteY6" fmla="*/ 7297 h 7274489"/>
              <a:gd name="connsiteX0" fmla="*/ 980 w 4319539"/>
              <a:gd name="connsiteY0" fmla="*/ 7297 h 7274489"/>
              <a:gd name="connsiteX1" fmla="*/ 3462703 w 4319539"/>
              <a:gd name="connsiteY1" fmla="*/ 10246 h 7274489"/>
              <a:gd name="connsiteX2" fmla="*/ 4304343 w 4319539"/>
              <a:gd name="connsiteY2" fmla="*/ 2581533 h 7274489"/>
              <a:gd name="connsiteX3" fmla="*/ 3692410 w 4319539"/>
              <a:gd name="connsiteY3" fmla="*/ 4744719 h 7274489"/>
              <a:gd name="connsiteX4" fmla="*/ 3621290 w 4319539"/>
              <a:gd name="connsiteY4" fmla="*/ 6858000 h 7274489"/>
              <a:gd name="connsiteX5" fmla="*/ 8205 w 4319539"/>
              <a:gd name="connsiteY5" fmla="*/ 6885439 h 7274489"/>
              <a:gd name="connsiteX6" fmla="*/ 980 w 4319539"/>
              <a:gd name="connsiteY6" fmla="*/ 7297 h 7274489"/>
              <a:gd name="connsiteX0" fmla="*/ 980 w 4319539"/>
              <a:gd name="connsiteY0" fmla="*/ 7297 h 6887817"/>
              <a:gd name="connsiteX1" fmla="*/ 3462703 w 4319539"/>
              <a:gd name="connsiteY1" fmla="*/ 10246 h 6887817"/>
              <a:gd name="connsiteX2" fmla="*/ 4304343 w 4319539"/>
              <a:gd name="connsiteY2" fmla="*/ 2581533 h 6887817"/>
              <a:gd name="connsiteX3" fmla="*/ 3692410 w 4319539"/>
              <a:gd name="connsiteY3" fmla="*/ 4744719 h 6887817"/>
              <a:gd name="connsiteX4" fmla="*/ 3621290 w 4319539"/>
              <a:gd name="connsiteY4" fmla="*/ 6858000 h 6887817"/>
              <a:gd name="connsiteX5" fmla="*/ 8205 w 4319539"/>
              <a:gd name="connsiteY5" fmla="*/ 6885439 h 6887817"/>
              <a:gd name="connsiteX6" fmla="*/ 980 w 4319539"/>
              <a:gd name="connsiteY6" fmla="*/ 7297 h 6887817"/>
              <a:gd name="connsiteX0" fmla="*/ 980 w 4319539"/>
              <a:gd name="connsiteY0" fmla="*/ 7297 h 6887817"/>
              <a:gd name="connsiteX1" fmla="*/ 3462703 w 4319539"/>
              <a:gd name="connsiteY1" fmla="*/ 10246 h 6887817"/>
              <a:gd name="connsiteX2" fmla="*/ 4304343 w 4319539"/>
              <a:gd name="connsiteY2" fmla="*/ 2581533 h 6887817"/>
              <a:gd name="connsiteX3" fmla="*/ 3692410 w 4319539"/>
              <a:gd name="connsiteY3" fmla="*/ 4744719 h 6887817"/>
              <a:gd name="connsiteX4" fmla="*/ 3621290 w 4319539"/>
              <a:gd name="connsiteY4" fmla="*/ 6858000 h 6887817"/>
              <a:gd name="connsiteX5" fmla="*/ 8205 w 4319539"/>
              <a:gd name="connsiteY5" fmla="*/ 6885439 h 6887817"/>
              <a:gd name="connsiteX6" fmla="*/ 980 w 4319539"/>
              <a:gd name="connsiteY6" fmla="*/ 7297 h 6887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19539" h="6887817">
                <a:moveTo>
                  <a:pt x="980" y="7297"/>
                </a:moveTo>
                <a:cubicBezTo>
                  <a:pt x="27019" y="13197"/>
                  <a:pt x="3459280" y="-14007"/>
                  <a:pt x="3462703" y="10246"/>
                </a:cubicBezTo>
                <a:cubicBezTo>
                  <a:pt x="3429272" y="1040607"/>
                  <a:pt x="4455434" y="851443"/>
                  <a:pt x="4304343" y="2581533"/>
                </a:cubicBezTo>
                <a:cubicBezTo>
                  <a:pt x="4303681" y="3577198"/>
                  <a:pt x="3687719" y="3910054"/>
                  <a:pt x="3692410" y="4744719"/>
                </a:cubicBezTo>
                <a:cubicBezTo>
                  <a:pt x="3686941" y="5508264"/>
                  <a:pt x="4187911" y="6093120"/>
                  <a:pt x="3621290" y="6858000"/>
                </a:cubicBezTo>
                <a:cubicBezTo>
                  <a:pt x="3640174" y="6892904"/>
                  <a:pt x="-43730" y="6889303"/>
                  <a:pt x="8205" y="6885439"/>
                </a:cubicBezTo>
                <a:cubicBezTo>
                  <a:pt x="13455" y="5749611"/>
                  <a:pt x="-4257" y="2144524"/>
                  <a:pt x="980" y="7297"/>
                </a:cubicBezTo>
                <a:close/>
              </a:path>
            </a:pathLst>
          </a:custGeom>
        </p:spPr>
      </p:pic>
      <p:pic>
        <p:nvPicPr>
          <p:cNvPr id="36" name="Picture Placeholder 1">
            <a:extLst>
              <a:ext uri="{FF2B5EF4-FFF2-40B4-BE49-F238E27FC236}">
                <a16:creationId xmlns:a16="http://schemas.microsoft.com/office/drawing/2014/main" id="{759C2609-E030-4204-CE3D-FC1B574D2A5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52" r="14152"/>
          <a:stretch/>
        </p:blipFill>
        <p:spPr>
          <a:xfrm rot="16200000">
            <a:off x="2145517" y="-261299"/>
            <a:ext cx="4973781" cy="9264816"/>
          </a:xfrm>
          <a:custGeom>
            <a:avLst/>
            <a:gdLst>
              <a:gd name="connsiteX0" fmla="*/ 0 w 3788809"/>
              <a:gd name="connsiteY0" fmla="*/ 0 h 4661296"/>
              <a:gd name="connsiteX1" fmla="*/ 3788809 w 3788809"/>
              <a:gd name="connsiteY1" fmla="*/ 0 h 4661296"/>
              <a:gd name="connsiteX2" fmla="*/ 3788809 w 3788809"/>
              <a:gd name="connsiteY2" fmla="*/ 4661296 h 4661296"/>
              <a:gd name="connsiteX3" fmla="*/ 0 w 3788809"/>
              <a:gd name="connsiteY3" fmla="*/ 4661296 h 4661296"/>
              <a:gd name="connsiteX4" fmla="*/ 0 w 3788809"/>
              <a:gd name="connsiteY4" fmla="*/ 0 h 4661296"/>
              <a:gd name="connsiteX0" fmla="*/ 0 w 3788809"/>
              <a:gd name="connsiteY0" fmla="*/ 218494 h 4879790"/>
              <a:gd name="connsiteX1" fmla="*/ 3788809 w 3788809"/>
              <a:gd name="connsiteY1" fmla="*/ 218494 h 4879790"/>
              <a:gd name="connsiteX2" fmla="*/ 3788809 w 3788809"/>
              <a:gd name="connsiteY2" fmla="*/ 4879790 h 4879790"/>
              <a:gd name="connsiteX3" fmla="*/ 0 w 3788809"/>
              <a:gd name="connsiteY3" fmla="*/ 4879790 h 4879790"/>
              <a:gd name="connsiteX4" fmla="*/ 0 w 3788809"/>
              <a:gd name="connsiteY4" fmla="*/ 218494 h 4879790"/>
              <a:gd name="connsiteX0" fmla="*/ 0 w 3788809"/>
              <a:gd name="connsiteY0" fmla="*/ 218494 h 4879790"/>
              <a:gd name="connsiteX1" fmla="*/ 3788809 w 3788809"/>
              <a:gd name="connsiteY1" fmla="*/ 218494 h 4879790"/>
              <a:gd name="connsiteX2" fmla="*/ 3788809 w 3788809"/>
              <a:gd name="connsiteY2" fmla="*/ 4879790 h 4879790"/>
              <a:gd name="connsiteX3" fmla="*/ 0 w 3788809"/>
              <a:gd name="connsiteY3" fmla="*/ 4879790 h 4879790"/>
              <a:gd name="connsiteX4" fmla="*/ 0 w 3788809"/>
              <a:gd name="connsiteY4" fmla="*/ 218494 h 4879790"/>
              <a:gd name="connsiteX0" fmla="*/ 58993 w 3788809"/>
              <a:gd name="connsiteY0" fmla="*/ 293148 h 4738135"/>
              <a:gd name="connsiteX1" fmla="*/ 3788809 w 3788809"/>
              <a:gd name="connsiteY1" fmla="*/ 76839 h 4738135"/>
              <a:gd name="connsiteX2" fmla="*/ 3788809 w 3788809"/>
              <a:gd name="connsiteY2" fmla="*/ 4738135 h 4738135"/>
              <a:gd name="connsiteX3" fmla="*/ 0 w 3788809"/>
              <a:gd name="connsiteY3" fmla="*/ 4738135 h 4738135"/>
              <a:gd name="connsiteX4" fmla="*/ 58993 w 3788809"/>
              <a:gd name="connsiteY4" fmla="*/ 293148 h 4738135"/>
              <a:gd name="connsiteX0" fmla="*/ 58993 w 3788809"/>
              <a:gd name="connsiteY0" fmla="*/ 416058 h 4861045"/>
              <a:gd name="connsiteX1" fmla="*/ 3788809 w 3788809"/>
              <a:gd name="connsiteY1" fmla="*/ 199749 h 4861045"/>
              <a:gd name="connsiteX2" fmla="*/ 3788809 w 3788809"/>
              <a:gd name="connsiteY2" fmla="*/ 4861045 h 4861045"/>
              <a:gd name="connsiteX3" fmla="*/ 0 w 3788809"/>
              <a:gd name="connsiteY3" fmla="*/ 4861045 h 4861045"/>
              <a:gd name="connsiteX4" fmla="*/ 58993 w 3788809"/>
              <a:gd name="connsiteY4" fmla="*/ 416058 h 4861045"/>
              <a:gd name="connsiteX0" fmla="*/ 58993 w 3985453"/>
              <a:gd name="connsiteY0" fmla="*/ 416058 h 4861045"/>
              <a:gd name="connsiteX1" fmla="*/ 3788809 w 3985453"/>
              <a:gd name="connsiteY1" fmla="*/ 199749 h 4861045"/>
              <a:gd name="connsiteX2" fmla="*/ 3788809 w 3985453"/>
              <a:gd name="connsiteY2" fmla="*/ 4861045 h 4861045"/>
              <a:gd name="connsiteX3" fmla="*/ 0 w 3985453"/>
              <a:gd name="connsiteY3" fmla="*/ 4861045 h 4861045"/>
              <a:gd name="connsiteX4" fmla="*/ 58993 w 3985453"/>
              <a:gd name="connsiteY4" fmla="*/ 416058 h 4861045"/>
              <a:gd name="connsiteX0" fmla="*/ 58993 w 3989823"/>
              <a:gd name="connsiteY0" fmla="*/ 416058 h 4861045"/>
              <a:gd name="connsiteX1" fmla="*/ 3788809 w 3989823"/>
              <a:gd name="connsiteY1" fmla="*/ 199749 h 4861045"/>
              <a:gd name="connsiteX2" fmla="*/ 3788809 w 3989823"/>
              <a:gd name="connsiteY2" fmla="*/ 4861045 h 4861045"/>
              <a:gd name="connsiteX3" fmla="*/ 0 w 3989823"/>
              <a:gd name="connsiteY3" fmla="*/ 4861045 h 4861045"/>
              <a:gd name="connsiteX4" fmla="*/ 58993 w 3989823"/>
              <a:gd name="connsiteY4" fmla="*/ 416058 h 4861045"/>
              <a:gd name="connsiteX0" fmla="*/ 58993 w 3989823"/>
              <a:gd name="connsiteY0" fmla="*/ 313736 h 4758723"/>
              <a:gd name="connsiteX1" fmla="*/ 3788809 w 3989823"/>
              <a:gd name="connsiteY1" fmla="*/ 97427 h 4758723"/>
              <a:gd name="connsiteX2" fmla="*/ 3788809 w 3989823"/>
              <a:gd name="connsiteY2" fmla="*/ 4758723 h 4758723"/>
              <a:gd name="connsiteX3" fmla="*/ 0 w 3989823"/>
              <a:gd name="connsiteY3" fmla="*/ 4758723 h 4758723"/>
              <a:gd name="connsiteX4" fmla="*/ 58993 w 3989823"/>
              <a:gd name="connsiteY4" fmla="*/ 313736 h 4758723"/>
              <a:gd name="connsiteX0" fmla="*/ 58993 w 4011673"/>
              <a:gd name="connsiteY0" fmla="*/ 313736 h 4758723"/>
              <a:gd name="connsiteX1" fmla="*/ 3788809 w 4011673"/>
              <a:gd name="connsiteY1" fmla="*/ 97427 h 4758723"/>
              <a:gd name="connsiteX2" fmla="*/ 3788809 w 4011673"/>
              <a:gd name="connsiteY2" fmla="*/ 4758723 h 4758723"/>
              <a:gd name="connsiteX3" fmla="*/ 0 w 4011673"/>
              <a:gd name="connsiteY3" fmla="*/ 4758723 h 4758723"/>
              <a:gd name="connsiteX4" fmla="*/ 58993 w 4011673"/>
              <a:gd name="connsiteY4" fmla="*/ 313736 h 4758723"/>
              <a:gd name="connsiteX0" fmla="*/ 58993 w 3937832"/>
              <a:gd name="connsiteY0" fmla="*/ 313736 h 4758723"/>
              <a:gd name="connsiteX1" fmla="*/ 3788809 w 3937832"/>
              <a:gd name="connsiteY1" fmla="*/ 97427 h 4758723"/>
              <a:gd name="connsiteX2" fmla="*/ 3788809 w 3937832"/>
              <a:gd name="connsiteY2" fmla="*/ 4758723 h 4758723"/>
              <a:gd name="connsiteX3" fmla="*/ 0 w 3937832"/>
              <a:gd name="connsiteY3" fmla="*/ 4758723 h 4758723"/>
              <a:gd name="connsiteX4" fmla="*/ 58993 w 3937832"/>
              <a:gd name="connsiteY4" fmla="*/ 313736 h 4758723"/>
              <a:gd name="connsiteX0" fmla="*/ 58993 w 3937832"/>
              <a:gd name="connsiteY0" fmla="*/ 313736 h 4758723"/>
              <a:gd name="connsiteX1" fmla="*/ 3788809 w 3937832"/>
              <a:gd name="connsiteY1" fmla="*/ 97427 h 4758723"/>
              <a:gd name="connsiteX2" fmla="*/ 3788809 w 3937832"/>
              <a:gd name="connsiteY2" fmla="*/ 4758723 h 4758723"/>
              <a:gd name="connsiteX3" fmla="*/ 0 w 3937832"/>
              <a:gd name="connsiteY3" fmla="*/ 4758723 h 4758723"/>
              <a:gd name="connsiteX4" fmla="*/ 58993 w 3937832"/>
              <a:gd name="connsiteY4" fmla="*/ 313736 h 4758723"/>
              <a:gd name="connsiteX0" fmla="*/ 58993 w 3920274"/>
              <a:gd name="connsiteY0" fmla="*/ 313736 h 4758723"/>
              <a:gd name="connsiteX1" fmla="*/ 3788809 w 3920274"/>
              <a:gd name="connsiteY1" fmla="*/ 97427 h 4758723"/>
              <a:gd name="connsiteX2" fmla="*/ 3788809 w 3920274"/>
              <a:gd name="connsiteY2" fmla="*/ 4758723 h 4758723"/>
              <a:gd name="connsiteX3" fmla="*/ 0 w 3920274"/>
              <a:gd name="connsiteY3" fmla="*/ 4758723 h 4758723"/>
              <a:gd name="connsiteX4" fmla="*/ 58993 w 3920274"/>
              <a:gd name="connsiteY4" fmla="*/ 313736 h 4758723"/>
              <a:gd name="connsiteX0" fmla="*/ 4311 w 4524353"/>
              <a:gd name="connsiteY0" fmla="*/ 274173 h 4925637"/>
              <a:gd name="connsiteX1" fmla="*/ 4392888 w 4524353"/>
              <a:gd name="connsiteY1" fmla="*/ 264341 h 4925637"/>
              <a:gd name="connsiteX2" fmla="*/ 4392888 w 4524353"/>
              <a:gd name="connsiteY2" fmla="*/ 4925637 h 4925637"/>
              <a:gd name="connsiteX3" fmla="*/ 604079 w 4524353"/>
              <a:gd name="connsiteY3" fmla="*/ 4925637 h 4925637"/>
              <a:gd name="connsiteX4" fmla="*/ 4311 w 4524353"/>
              <a:gd name="connsiteY4" fmla="*/ 274173 h 4925637"/>
              <a:gd name="connsiteX0" fmla="*/ 4720 w 4393297"/>
              <a:gd name="connsiteY0" fmla="*/ 334693 h 4986157"/>
              <a:gd name="connsiteX1" fmla="*/ 4196652 w 4393297"/>
              <a:gd name="connsiteY1" fmla="*/ 29893 h 4986157"/>
              <a:gd name="connsiteX2" fmla="*/ 4393297 w 4393297"/>
              <a:gd name="connsiteY2" fmla="*/ 4986157 h 4986157"/>
              <a:gd name="connsiteX3" fmla="*/ 604488 w 4393297"/>
              <a:gd name="connsiteY3" fmla="*/ 4986157 h 4986157"/>
              <a:gd name="connsiteX4" fmla="*/ 4720 w 4393297"/>
              <a:gd name="connsiteY4" fmla="*/ 334693 h 4986157"/>
              <a:gd name="connsiteX0" fmla="*/ 0 w 4388577"/>
              <a:gd name="connsiteY0" fmla="*/ 321575 h 4973039"/>
              <a:gd name="connsiteX1" fmla="*/ 4191932 w 4388577"/>
              <a:gd name="connsiteY1" fmla="*/ 16775 h 4973039"/>
              <a:gd name="connsiteX2" fmla="*/ 4388577 w 4388577"/>
              <a:gd name="connsiteY2" fmla="*/ 4973039 h 4973039"/>
              <a:gd name="connsiteX3" fmla="*/ 599768 w 4388577"/>
              <a:gd name="connsiteY3" fmla="*/ 4973039 h 4973039"/>
              <a:gd name="connsiteX4" fmla="*/ 0 w 4388577"/>
              <a:gd name="connsiteY4" fmla="*/ 321575 h 4973039"/>
              <a:gd name="connsiteX0" fmla="*/ 0 w 4388577"/>
              <a:gd name="connsiteY0" fmla="*/ 6943 h 4973039"/>
              <a:gd name="connsiteX1" fmla="*/ 4191932 w 4388577"/>
              <a:gd name="connsiteY1" fmla="*/ 16775 h 4973039"/>
              <a:gd name="connsiteX2" fmla="*/ 4388577 w 4388577"/>
              <a:gd name="connsiteY2" fmla="*/ 4973039 h 4973039"/>
              <a:gd name="connsiteX3" fmla="*/ 599768 w 4388577"/>
              <a:gd name="connsiteY3" fmla="*/ 4973039 h 4973039"/>
              <a:gd name="connsiteX4" fmla="*/ 0 w 4388577"/>
              <a:gd name="connsiteY4" fmla="*/ 6943 h 4973039"/>
              <a:gd name="connsiteX0" fmla="*/ 19664 w 4408241"/>
              <a:gd name="connsiteY0" fmla="*/ 6943 h 4973039"/>
              <a:gd name="connsiteX1" fmla="*/ 4211596 w 4408241"/>
              <a:gd name="connsiteY1" fmla="*/ 16775 h 4973039"/>
              <a:gd name="connsiteX2" fmla="*/ 4408241 w 4408241"/>
              <a:gd name="connsiteY2" fmla="*/ 4973039 h 4973039"/>
              <a:gd name="connsiteX3" fmla="*/ 0 w 4408241"/>
              <a:gd name="connsiteY3" fmla="*/ 4914045 h 4973039"/>
              <a:gd name="connsiteX4" fmla="*/ 19664 w 4408241"/>
              <a:gd name="connsiteY4" fmla="*/ 6943 h 4973039"/>
              <a:gd name="connsiteX0" fmla="*/ 35871 w 4424448"/>
              <a:gd name="connsiteY0" fmla="*/ 6943 h 4973039"/>
              <a:gd name="connsiteX1" fmla="*/ 4227803 w 4424448"/>
              <a:gd name="connsiteY1" fmla="*/ 16775 h 4973039"/>
              <a:gd name="connsiteX2" fmla="*/ 4424448 w 4424448"/>
              <a:gd name="connsiteY2" fmla="*/ 4973039 h 4973039"/>
              <a:gd name="connsiteX3" fmla="*/ 16207 w 4424448"/>
              <a:gd name="connsiteY3" fmla="*/ 4914045 h 4973039"/>
              <a:gd name="connsiteX4" fmla="*/ 35871 w 4424448"/>
              <a:gd name="connsiteY4" fmla="*/ 6943 h 4973039"/>
              <a:gd name="connsiteX0" fmla="*/ 54064 w 4442641"/>
              <a:gd name="connsiteY0" fmla="*/ 6943 h 4973039"/>
              <a:gd name="connsiteX1" fmla="*/ 4245996 w 4442641"/>
              <a:gd name="connsiteY1" fmla="*/ 16775 h 4973039"/>
              <a:gd name="connsiteX2" fmla="*/ 4442641 w 4442641"/>
              <a:gd name="connsiteY2" fmla="*/ 4973039 h 4973039"/>
              <a:gd name="connsiteX3" fmla="*/ 34400 w 4442641"/>
              <a:gd name="connsiteY3" fmla="*/ 4914045 h 4973039"/>
              <a:gd name="connsiteX4" fmla="*/ 54064 w 4442641"/>
              <a:gd name="connsiteY4" fmla="*/ 6943 h 4973039"/>
              <a:gd name="connsiteX0" fmla="*/ 34706 w 4423283"/>
              <a:gd name="connsiteY0" fmla="*/ 6943 h 4973039"/>
              <a:gd name="connsiteX1" fmla="*/ 4226638 w 4423283"/>
              <a:gd name="connsiteY1" fmla="*/ 16775 h 4973039"/>
              <a:gd name="connsiteX2" fmla="*/ 4423283 w 4423283"/>
              <a:gd name="connsiteY2" fmla="*/ 4973039 h 4973039"/>
              <a:gd name="connsiteX3" fmla="*/ 15042 w 4423283"/>
              <a:gd name="connsiteY3" fmla="*/ 4914045 h 4973039"/>
              <a:gd name="connsiteX4" fmla="*/ 34706 w 4423283"/>
              <a:gd name="connsiteY4" fmla="*/ 6943 h 4973039"/>
              <a:gd name="connsiteX0" fmla="*/ 52393 w 4440970"/>
              <a:gd name="connsiteY0" fmla="*/ 6943 h 4973039"/>
              <a:gd name="connsiteX1" fmla="*/ 4244325 w 4440970"/>
              <a:gd name="connsiteY1" fmla="*/ 16775 h 4973039"/>
              <a:gd name="connsiteX2" fmla="*/ 4440970 w 4440970"/>
              <a:gd name="connsiteY2" fmla="*/ 4973039 h 4973039"/>
              <a:gd name="connsiteX3" fmla="*/ 32729 w 4440970"/>
              <a:gd name="connsiteY3" fmla="*/ 4914045 h 4973039"/>
              <a:gd name="connsiteX4" fmla="*/ 52393 w 4440970"/>
              <a:gd name="connsiteY4" fmla="*/ 6943 h 4973039"/>
              <a:gd name="connsiteX0" fmla="*/ 52393 w 4421306"/>
              <a:gd name="connsiteY0" fmla="*/ 7995 h 4915097"/>
              <a:gd name="connsiteX1" fmla="*/ 4244325 w 4421306"/>
              <a:gd name="connsiteY1" fmla="*/ 17827 h 4915097"/>
              <a:gd name="connsiteX2" fmla="*/ 4421306 w 4421306"/>
              <a:gd name="connsiteY2" fmla="*/ 4679123 h 4915097"/>
              <a:gd name="connsiteX3" fmla="*/ 32729 w 4421306"/>
              <a:gd name="connsiteY3" fmla="*/ 4915097 h 4915097"/>
              <a:gd name="connsiteX4" fmla="*/ 52393 w 4421306"/>
              <a:gd name="connsiteY4" fmla="*/ 7995 h 4915097"/>
              <a:gd name="connsiteX0" fmla="*/ 52393 w 4436619"/>
              <a:gd name="connsiteY0" fmla="*/ 7995 h 4981537"/>
              <a:gd name="connsiteX1" fmla="*/ 4244325 w 4436619"/>
              <a:gd name="connsiteY1" fmla="*/ 17827 h 4981537"/>
              <a:gd name="connsiteX2" fmla="*/ 4421306 w 4436619"/>
              <a:gd name="connsiteY2" fmla="*/ 4679123 h 4981537"/>
              <a:gd name="connsiteX3" fmla="*/ 32729 w 4436619"/>
              <a:gd name="connsiteY3" fmla="*/ 4915097 h 4981537"/>
              <a:gd name="connsiteX4" fmla="*/ 52393 w 4436619"/>
              <a:gd name="connsiteY4" fmla="*/ 7995 h 4981537"/>
              <a:gd name="connsiteX0" fmla="*/ 52393 w 4358106"/>
              <a:gd name="connsiteY0" fmla="*/ 8978 h 4916094"/>
              <a:gd name="connsiteX1" fmla="*/ 4244325 w 4358106"/>
              <a:gd name="connsiteY1" fmla="*/ 18810 h 4916094"/>
              <a:gd name="connsiteX2" fmla="*/ 4028015 w 4358106"/>
              <a:gd name="connsiteY2" fmla="*/ 4434300 h 4916094"/>
              <a:gd name="connsiteX3" fmla="*/ 32729 w 4358106"/>
              <a:gd name="connsiteY3" fmla="*/ 4916080 h 4916094"/>
              <a:gd name="connsiteX4" fmla="*/ 52393 w 4358106"/>
              <a:gd name="connsiteY4" fmla="*/ 8978 h 4916094"/>
              <a:gd name="connsiteX0" fmla="*/ 52393 w 4431411"/>
              <a:gd name="connsiteY0" fmla="*/ 11375 h 4918491"/>
              <a:gd name="connsiteX1" fmla="*/ 4244325 w 4431411"/>
              <a:gd name="connsiteY1" fmla="*/ 21207 h 4918491"/>
              <a:gd name="connsiteX2" fmla="*/ 4028015 w 4431411"/>
              <a:gd name="connsiteY2" fmla="*/ 4436697 h 4918491"/>
              <a:gd name="connsiteX3" fmla="*/ 32729 w 4431411"/>
              <a:gd name="connsiteY3" fmla="*/ 4918477 h 4918491"/>
              <a:gd name="connsiteX4" fmla="*/ 52393 w 4431411"/>
              <a:gd name="connsiteY4" fmla="*/ 11375 h 4918491"/>
              <a:gd name="connsiteX0" fmla="*/ 52393 w 4393991"/>
              <a:gd name="connsiteY0" fmla="*/ 12540 h 4919642"/>
              <a:gd name="connsiteX1" fmla="*/ 4244325 w 4393991"/>
              <a:gd name="connsiteY1" fmla="*/ 22372 h 4919642"/>
              <a:gd name="connsiteX2" fmla="*/ 3772376 w 4393991"/>
              <a:gd name="connsiteY2" fmla="*/ 4231385 h 4919642"/>
              <a:gd name="connsiteX3" fmla="*/ 32729 w 4393991"/>
              <a:gd name="connsiteY3" fmla="*/ 4919642 h 4919642"/>
              <a:gd name="connsiteX4" fmla="*/ 52393 w 4393991"/>
              <a:gd name="connsiteY4" fmla="*/ 12540 h 4919642"/>
              <a:gd name="connsiteX0" fmla="*/ 52393 w 4393991"/>
              <a:gd name="connsiteY0" fmla="*/ 12540 h 5024551"/>
              <a:gd name="connsiteX1" fmla="*/ 4244325 w 4393991"/>
              <a:gd name="connsiteY1" fmla="*/ 22372 h 5024551"/>
              <a:gd name="connsiteX2" fmla="*/ 3772376 w 4393991"/>
              <a:gd name="connsiteY2" fmla="*/ 4231385 h 5024551"/>
              <a:gd name="connsiteX3" fmla="*/ 32729 w 4393991"/>
              <a:gd name="connsiteY3" fmla="*/ 4919642 h 5024551"/>
              <a:gd name="connsiteX4" fmla="*/ 52393 w 4393991"/>
              <a:gd name="connsiteY4" fmla="*/ 12540 h 5024551"/>
              <a:gd name="connsiteX0" fmla="*/ 52393 w 4368930"/>
              <a:gd name="connsiteY0" fmla="*/ 13646 h 4961165"/>
              <a:gd name="connsiteX1" fmla="*/ 4244325 w 4368930"/>
              <a:gd name="connsiteY1" fmla="*/ 23478 h 4961165"/>
              <a:gd name="connsiteX2" fmla="*/ 3516737 w 4368930"/>
              <a:gd name="connsiteY2" fmla="*/ 4055510 h 4961165"/>
              <a:gd name="connsiteX3" fmla="*/ 32729 w 4368930"/>
              <a:gd name="connsiteY3" fmla="*/ 4920748 h 4961165"/>
              <a:gd name="connsiteX4" fmla="*/ 52393 w 4368930"/>
              <a:gd name="connsiteY4" fmla="*/ 13646 h 4961165"/>
              <a:gd name="connsiteX0" fmla="*/ 52393 w 4492684"/>
              <a:gd name="connsiteY0" fmla="*/ 12791 h 4960310"/>
              <a:gd name="connsiteX1" fmla="*/ 4244325 w 4492684"/>
              <a:gd name="connsiteY1" fmla="*/ 22623 h 4960310"/>
              <a:gd name="connsiteX2" fmla="*/ 3516737 w 4492684"/>
              <a:gd name="connsiteY2" fmla="*/ 4054655 h 4960310"/>
              <a:gd name="connsiteX3" fmla="*/ 32729 w 4492684"/>
              <a:gd name="connsiteY3" fmla="*/ 4919893 h 4960310"/>
              <a:gd name="connsiteX4" fmla="*/ 52393 w 4492684"/>
              <a:gd name="connsiteY4" fmla="*/ 12791 h 4960310"/>
              <a:gd name="connsiteX0" fmla="*/ 52393 w 4505824"/>
              <a:gd name="connsiteY0" fmla="*/ 12038 h 5003517"/>
              <a:gd name="connsiteX1" fmla="*/ 4244325 w 4505824"/>
              <a:gd name="connsiteY1" fmla="*/ 21870 h 5003517"/>
              <a:gd name="connsiteX2" fmla="*/ 3565898 w 4505824"/>
              <a:gd name="connsiteY2" fmla="*/ 4181721 h 5003517"/>
              <a:gd name="connsiteX3" fmla="*/ 32729 w 4505824"/>
              <a:gd name="connsiteY3" fmla="*/ 4919140 h 5003517"/>
              <a:gd name="connsiteX4" fmla="*/ 52393 w 4505824"/>
              <a:gd name="connsiteY4" fmla="*/ 12038 h 5003517"/>
              <a:gd name="connsiteX0" fmla="*/ 52393 w 4601871"/>
              <a:gd name="connsiteY0" fmla="*/ 0 h 4991479"/>
              <a:gd name="connsiteX1" fmla="*/ 4244325 w 4601871"/>
              <a:gd name="connsiteY1" fmla="*/ 9832 h 4991479"/>
              <a:gd name="connsiteX2" fmla="*/ 3565898 w 4601871"/>
              <a:gd name="connsiteY2" fmla="*/ 4169683 h 4991479"/>
              <a:gd name="connsiteX3" fmla="*/ 32729 w 4601871"/>
              <a:gd name="connsiteY3" fmla="*/ 4907102 h 4991479"/>
              <a:gd name="connsiteX4" fmla="*/ 52393 w 4601871"/>
              <a:gd name="connsiteY4" fmla="*/ 0 h 4991479"/>
              <a:gd name="connsiteX0" fmla="*/ 52393 w 3975770"/>
              <a:gd name="connsiteY0" fmla="*/ 0 h 4991479"/>
              <a:gd name="connsiteX1" fmla="*/ 2867809 w 3975770"/>
              <a:gd name="connsiteY1" fmla="*/ 235974 h 4991479"/>
              <a:gd name="connsiteX2" fmla="*/ 3565898 w 3975770"/>
              <a:gd name="connsiteY2" fmla="*/ 4169683 h 4991479"/>
              <a:gd name="connsiteX3" fmla="*/ 32729 w 3975770"/>
              <a:gd name="connsiteY3" fmla="*/ 4907102 h 4991479"/>
              <a:gd name="connsiteX4" fmla="*/ 52393 w 3975770"/>
              <a:gd name="connsiteY4" fmla="*/ 0 h 4991479"/>
              <a:gd name="connsiteX0" fmla="*/ 52393 w 4372772"/>
              <a:gd name="connsiteY0" fmla="*/ 0 h 4991479"/>
              <a:gd name="connsiteX1" fmla="*/ 2867809 w 4372772"/>
              <a:gd name="connsiteY1" fmla="*/ 235974 h 4991479"/>
              <a:gd name="connsiteX2" fmla="*/ 3565898 w 4372772"/>
              <a:gd name="connsiteY2" fmla="*/ 4169683 h 4991479"/>
              <a:gd name="connsiteX3" fmla="*/ 32729 w 4372772"/>
              <a:gd name="connsiteY3" fmla="*/ 4907102 h 4991479"/>
              <a:gd name="connsiteX4" fmla="*/ 52393 w 4372772"/>
              <a:gd name="connsiteY4" fmla="*/ 0 h 4991479"/>
              <a:gd name="connsiteX0" fmla="*/ 52393 w 4429911"/>
              <a:gd name="connsiteY0" fmla="*/ 0 h 4991479"/>
              <a:gd name="connsiteX1" fmla="*/ 2985796 w 4429911"/>
              <a:gd name="connsiteY1" fmla="*/ 216309 h 4991479"/>
              <a:gd name="connsiteX2" fmla="*/ 3565898 w 4429911"/>
              <a:gd name="connsiteY2" fmla="*/ 4169683 h 4991479"/>
              <a:gd name="connsiteX3" fmla="*/ 32729 w 4429911"/>
              <a:gd name="connsiteY3" fmla="*/ 4907102 h 4991479"/>
              <a:gd name="connsiteX4" fmla="*/ 52393 w 4429911"/>
              <a:gd name="connsiteY4" fmla="*/ 0 h 4991479"/>
              <a:gd name="connsiteX0" fmla="*/ 52393 w 4470749"/>
              <a:gd name="connsiteY0" fmla="*/ 0 h 4991479"/>
              <a:gd name="connsiteX1" fmla="*/ 2985796 w 4470749"/>
              <a:gd name="connsiteY1" fmla="*/ 216309 h 4991479"/>
              <a:gd name="connsiteX2" fmla="*/ 3565898 w 4470749"/>
              <a:gd name="connsiteY2" fmla="*/ 4169683 h 4991479"/>
              <a:gd name="connsiteX3" fmla="*/ 32729 w 4470749"/>
              <a:gd name="connsiteY3" fmla="*/ 4907102 h 4991479"/>
              <a:gd name="connsiteX4" fmla="*/ 52393 w 4470749"/>
              <a:gd name="connsiteY4" fmla="*/ 0 h 4991479"/>
              <a:gd name="connsiteX0" fmla="*/ 52393 w 4470749"/>
              <a:gd name="connsiteY0" fmla="*/ 0 h 4991479"/>
              <a:gd name="connsiteX1" fmla="*/ 2985796 w 4470749"/>
              <a:gd name="connsiteY1" fmla="*/ 216309 h 4991479"/>
              <a:gd name="connsiteX2" fmla="*/ 3565898 w 4470749"/>
              <a:gd name="connsiteY2" fmla="*/ 4169683 h 4991479"/>
              <a:gd name="connsiteX3" fmla="*/ 32729 w 4470749"/>
              <a:gd name="connsiteY3" fmla="*/ 4907102 h 4991479"/>
              <a:gd name="connsiteX4" fmla="*/ 52393 w 4470749"/>
              <a:gd name="connsiteY4" fmla="*/ 0 h 4991479"/>
              <a:gd name="connsiteX0" fmla="*/ 52393 w 4467123"/>
              <a:gd name="connsiteY0" fmla="*/ 0 h 4991479"/>
              <a:gd name="connsiteX1" fmla="*/ 2985796 w 4467123"/>
              <a:gd name="connsiteY1" fmla="*/ 216309 h 4991479"/>
              <a:gd name="connsiteX2" fmla="*/ 3565898 w 4467123"/>
              <a:gd name="connsiteY2" fmla="*/ 4169683 h 4991479"/>
              <a:gd name="connsiteX3" fmla="*/ 32729 w 4467123"/>
              <a:gd name="connsiteY3" fmla="*/ 4907102 h 4991479"/>
              <a:gd name="connsiteX4" fmla="*/ 52393 w 4467123"/>
              <a:gd name="connsiteY4" fmla="*/ 0 h 4991479"/>
              <a:gd name="connsiteX0" fmla="*/ 52393 w 4506179"/>
              <a:gd name="connsiteY0" fmla="*/ 0 h 4995436"/>
              <a:gd name="connsiteX1" fmla="*/ 2985796 w 4506179"/>
              <a:gd name="connsiteY1" fmla="*/ 216309 h 4995436"/>
              <a:gd name="connsiteX2" fmla="*/ 3644556 w 4506179"/>
              <a:gd name="connsiteY2" fmla="*/ 4179516 h 4995436"/>
              <a:gd name="connsiteX3" fmla="*/ 32729 w 4506179"/>
              <a:gd name="connsiteY3" fmla="*/ 4907102 h 4995436"/>
              <a:gd name="connsiteX4" fmla="*/ 52393 w 4506179"/>
              <a:gd name="connsiteY4" fmla="*/ 0 h 4995436"/>
              <a:gd name="connsiteX0" fmla="*/ 24671 w 4478457"/>
              <a:gd name="connsiteY0" fmla="*/ 0 h 4995436"/>
              <a:gd name="connsiteX1" fmla="*/ 2958074 w 4478457"/>
              <a:gd name="connsiteY1" fmla="*/ 216309 h 4995436"/>
              <a:gd name="connsiteX2" fmla="*/ 3616834 w 4478457"/>
              <a:gd name="connsiteY2" fmla="*/ 4179516 h 4995436"/>
              <a:gd name="connsiteX3" fmla="*/ 5007 w 4478457"/>
              <a:gd name="connsiteY3" fmla="*/ 4907102 h 4995436"/>
              <a:gd name="connsiteX4" fmla="*/ 24671 w 4478457"/>
              <a:gd name="connsiteY4" fmla="*/ 0 h 4995436"/>
              <a:gd name="connsiteX0" fmla="*/ 19256 w 4493362"/>
              <a:gd name="connsiteY0" fmla="*/ 0 h 4995436"/>
              <a:gd name="connsiteX1" fmla="*/ 2972979 w 4493362"/>
              <a:gd name="connsiteY1" fmla="*/ 216309 h 4995436"/>
              <a:gd name="connsiteX2" fmla="*/ 3631739 w 4493362"/>
              <a:gd name="connsiteY2" fmla="*/ 4179516 h 4995436"/>
              <a:gd name="connsiteX3" fmla="*/ 19912 w 4493362"/>
              <a:gd name="connsiteY3" fmla="*/ 4907102 h 4995436"/>
              <a:gd name="connsiteX4" fmla="*/ 19256 w 4493362"/>
              <a:gd name="connsiteY4" fmla="*/ 0 h 4995436"/>
              <a:gd name="connsiteX0" fmla="*/ 0 w 4474106"/>
              <a:gd name="connsiteY0" fmla="*/ 0 h 4995436"/>
              <a:gd name="connsiteX1" fmla="*/ 2953723 w 4474106"/>
              <a:gd name="connsiteY1" fmla="*/ 216309 h 4995436"/>
              <a:gd name="connsiteX2" fmla="*/ 3612483 w 4474106"/>
              <a:gd name="connsiteY2" fmla="*/ 4179516 h 4995436"/>
              <a:gd name="connsiteX3" fmla="*/ 656 w 4474106"/>
              <a:gd name="connsiteY3" fmla="*/ 4907102 h 4995436"/>
              <a:gd name="connsiteX4" fmla="*/ 0 w 4474106"/>
              <a:gd name="connsiteY4" fmla="*/ 0 h 4995436"/>
              <a:gd name="connsiteX0" fmla="*/ 13095 w 4487201"/>
              <a:gd name="connsiteY0" fmla="*/ 0 h 4995436"/>
              <a:gd name="connsiteX1" fmla="*/ 2966818 w 4487201"/>
              <a:gd name="connsiteY1" fmla="*/ 216309 h 4995436"/>
              <a:gd name="connsiteX2" fmla="*/ 3625578 w 4487201"/>
              <a:gd name="connsiteY2" fmla="*/ 4179516 h 4995436"/>
              <a:gd name="connsiteX3" fmla="*/ 0 w 4487201"/>
              <a:gd name="connsiteY3" fmla="*/ 4907102 h 4995436"/>
              <a:gd name="connsiteX4" fmla="*/ 13095 w 4487201"/>
              <a:gd name="connsiteY4" fmla="*/ 0 h 4995436"/>
              <a:gd name="connsiteX0" fmla="*/ 13095 w 4487201"/>
              <a:gd name="connsiteY0" fmla="*/ 0 h 4995436"/>
              <a:gd name="connsiteX1" fmla="*/ 2966818 w 4487201"/>
              <a:gd name="connsiteY1" fmla="*/ 216309 h 4995436"/>
              <a:gd name="connsiteX2" fmla="*/ 3625578 w 4487201"/>
              <a:gd name="connsiteY2" fmla="*/ 4179516 h 4995436"/>
              <a:gd name="connsiteX3" fmla="*/ 0 w 4487201"/>
              <a:gd name="connsiteY3" fmla="*/ 4907102 h 4995436"/>
              <a:gd name="connsiteX4" fmla="*/ 13095 w 4487201"/>
              <a:gd name="connsiteY4" fmla="*/ 0 h 4995436"/>
              <a:gd name="connsiteX0" fmla="*/ 13095 w 4487201"/>
              <a:gd name="connsiteY0" fmla="*/ 0 h 4995436"/>
              <a:gd name="connsiteX1" fmla="*/ 2966818 w 4487201"/>
              <a:gd name="connsiteY1" fmla="*/ 216309 h 4995436"/>
              <a:gd name="connsiteX2" fmla="*/ 3625578 w 4487201"/>
              <a:gd name="connsiteY2" fmla="*/ 4179516 h 4995436"/>
              <a:gd name="connsiteX3" fmla="*/ 0 w 4487201"/>
              <a:gd name="connsiteY3" fmla="*/ 4907102 h 4995436"/>
              <a:gd name="connsiteX4" fmla="*/ 13095 w 4487201"/>
              <a:gd name="connsiteY4" fmla="*/ 0 h 4995436"/>
              <a:gd name="connsiteX0" fmla="*/ 2935 w 4487201"/>
              <a:gd name="connsiteY0" fmla="*/ 0 h 6295916"/>
              <a:gd name="connsiteX1" fmla="*/ 2966818 w 4487201"/>
              <a:gd name="connsiteY1" fmla="*/ 1516789 h 6295916"/>
              <a:gd name="connsiteX2" fmla="*/ 3625578 w 4487201"/>
              <a:gd name="connsiteY2" fmla="*/ 5479996 h 6295916"/>
              <a:gd name="connsiteX3" fmla="*/ 0 w 4487201"/>
              <a:gd name="connsiteY3" fmla="*/ 6207582 h 6295916"/>
              <a:gd name="connsiteX4" fmla="*/ 2935 w 4487201"/>
              <a:gd name="connsiteY4" fmla="*/ 0 h 6295916"/>
              <a:gd name="connsiteX0" fmla="*/ 2935 w 4282792"/>
              <a:gd name="connsiteY0" fmla="*/ 23522 h 6319438"/>
              <a:gd name="connsiteX1" fmla="*/ 2499458 w 4282792"/>
              <a:gd name="connsiteY1" fmla="*/ 26471 h 6319438"/>
              <a:gd name="connsiteX2" fmla="*/ 3625578 w 4282792"/>
              <a:gd name="connsiteY2" fmla="*/ 5503518 h 6319438"/>
              <a:gd name="connsiteX3" fmla="*/ 0 w 4282792"/>
              <a:gd name="connsiteY3" fmla="*/ 6231104 h 6319438"/>
              <a:gd name="connsiteX4" fmla="*/ 2935 w 4282792"/>
              <a:gd name="connsiteY4" fmla="*/ 23522 h 6319438"/>
              <a:gd name="connsiteX0" fmla="*/ 2935 w 4282792"/>
              <a:gd name="connsiteY0" fmla="*/ 23522 h 6319438"/>
              <a:gd name="connsiteX1" fmla="*/ 2499458 w 4282792"/>
              <a:gd name="connsiteY1" fmla="*/ 26471 h 6319438"/>
              <a:gd name="connsiteX2" fmla="*/ 3625578 w 4282792"/>
              <a:gd name="connsiteY2" fmla="*/ 5503518 h 6319438"/>
              <a:gd name="connsiteX3" fmla="*/ 0 w 4282792"/>
              <a:gd name="connsiteY3" fmla="*/ 6231104 h 6319438"/>
              <a:gd name="connsiteX4" fmla="*/ 2935 w 4282792"/>
              <a:gd name="connsiteY4" fmla="*/ 23522 h 6319438"/>
              <a:gd name="connsiteX0" fmla="*/ 2935 w 4282792"/>
              <a:gd name="connsiteY0" fmla="*/ 23522 h 6319438"/>
              <a:gd name="connsiteX1" fmla="*/ 2499458 w 4282792"/>
              <a:gd name="connsiteY1" fmla="*/ 26471 h 6319438"/>
              <a:gd name="connsiteX2" fmla="*/ 3625578 w 4282792"/>
              <a:gd name="connsiteY2" fmla="*/ 5503518 h 6319438"/>
              <a:gd name="connsiteX3" fmla="*/ 0 w 4282792"/>
              <a:gd name="connsiteY3" fmla="*/ 6231104 h 6319438"/>
              <a:gd name="connsiteX4" fmla="*/ 2935 w 4282792"/>
              <a:gd name="connsiteY4" fmla="*/ 23522 h 6319438"/>
              <a:gd name="connsiteX0" fmla="*/ 2935 w 4278943"/>
              <a:gd name="connsiteY0" fmla="*/ 13416 h 6309332"/>
              <a:gd name="connsiteX1" fmla="*/ 2489298 w 4278943"/>
              <a:gd name="connsiteY1" fmla="*/ 26525 h 6309332"/>
              <a:gd name="connsiteX2" fmla="*/ 3625578 w 4278943"/>
              <a:gd name="connsiteY2" fmla="*/ 5493412 h 6309332"/>
              <a:gd name="connsiteX3" fmla="*/ 0 w 4278943"/>
              <a:gd name="connsiteY3" fmla="*/ 6220998 h 6309332"/>
              <a:gd name="connsiteX4" fmla="*/ 2935 w 4278943"/>
              <a:gd name="connsiteY4" fmla="*/ 13416 h 6309332"/>
              <a:gd name="connsiteX0" fmla="*/ 2935 w 3872101"/>
              <a:gd name="connsiteY0" fmla="*/ 400 h 6296316"/>
              <a:gd name="connsiteX1" fmla="*/ 2489298 w 3872101"/>
              <a:gd name="connsiteY1" fmla="*/ 13509 h 6296316"/>
              <a:gd name="connsiteX2" fmla="*/ 3625578 w 3872101"/>
              <a:gd name="connsiteY2" fmla="*/ 5480396 h 6296316"/>
              <a:gd name="connsiteX3" fmla="*/ 0 w 3872101"/>
              <a:gd name="connsiteY3" fmla="*/ 6207982 h 6296316"/>
              <a:gd name="connsiteX4" fmla="*/ 2935 w 3872101"/>
              <a:gd name="connsiteY4" fmla="*/ 400 h 6296316"/>
              <a:gd name="connsiteX0" fmla="*/ 2935 w 4360989"/>
              <a:gd name="connsiteY0" fmla="*/ 400 h 6207982"/>
              <a:gd name="connsiteX1" fmla="*/ 2489298 w 4360989"/>
              <a:gd name="connsiteY1" fmla="*/ 13509 h 6207982"/>
              <a:gd name="connsiteX2" fmla="*/ 4153898 w 4360989"/>
              <a:gd name="connsiteY2" fmla="*/ 4626956 h 6207982"/>
              <a:gd name="connsiteX3" fmla="*/ 0 w 4360989"/>
              <a:gd name="connsiteY3" fmla="*/ 6207982 h 6207982"/>
              <a:gd name="connsiteX4" fmla="*/ 2935 w 4360989"/>
              <a:gd name="connsiteY4" fmla="*/ 400 h 6207982"/>
              <a:gd name="connsiteX0" fmla="*/ 2935 w 4447696"/>
              <a:gd name="connsiteY0" fmla="*/ 7297 h 6214879"/>
              <a:gd name="connsiteX1" fmla="*/ 3464658 w 4447696"/>
              <a:gd name="connsiteY1" fmla="*/ 10246 h 6214879"/>
              <a:gd name="connsiteX2" fmla="*/ 4153898 w 4447696"/>
              <a:gd name="connsiteY2" fmla="*/ 4633853 h 6214879"/>
              <a:gd name="connsiteX3" fmla="*/ 0 w 4447696"/>
              <a:gd name="connsiteY3" fmla="*/ 6214879 h 6214879"/>
              <a:gd name="connsiteX4" fmla="*/ 2935 w 4447696"/>
              <a:gd name="connsiteY4" fmla="*/ 7297 h 6214879"/>
              <a:gd name="connsiteX0" fmla="*/ 2935 w 4447696"/>
              <a:gd name="connsiteY0" fmla="*/ 7297 h 6915919"/>
              <a:gd name="connsiteX1" fmla="*/ 3464658 w 4447696"/>
              <a:gd name="connsiteY1" fmla="*/ 10246 h 6915919"/>
              <a:gd name="connsiteX2" fmla="*/ 4153898 w 4447696"/>
              <a:gd name="connsiteY2" fmla="*/ 4633853 h 6915919"/>
              <a:gd name="connsiteX3" fmla="*/ 0 w 4447696"/>
              <a:gd name="connsiteY3" fmla="*/ 6915919 h 6915919"/>
              <a:gd name="connsiteX4" fmla="*/ 2935 w 4447696"/>
              <a:gd name="connsiteY4" fmla="*/ 7297 h 6915919"/>
              <a:gd name="connsiteX0" fmla="*/ 2935 w 4447696"/>
              <a:gd name="connsiteY0" fmla="*/ 7297 h 7214145"/>
              <a:gd name="connsiteX1" fmla="*/ 3464658 w 4447696"/>
              <a:gd name="connsiteY1" fmla="*/ 10246 h 7214145"/>
              <a:gd name="connsiteX2" fmla="*/ 4153898 w 4447696"/>
              <a:gd name="connsiteY2" fmla="*/ 4633853 h 7214145"/>
              <a:gd name="connsiteX3" fmla="*/ 2363405 w 4447696"/>
              <a:gd name="connsiteY3" fmla="*/ 5801360 h 7214145"/>
              <a:gd name="connsiteX4" fmla="*/ 0 w 4447696"/>
              <a:gd name="connsiteY4" fmla="*/ 6915919 h 7214145"/>
              <a:gd name="connsiteX5" fmla="*/ 2935 w 4447696"/>
              <a:gd name="connsiteY5" fmla="*/ 7297 h 7214145"/>
              <a:gd name="connsiteX0" fmla="*/ 2935 w 4421104"/>
              <a:gd name="connsiteY0" fmla="*/ 7297 h 7214145"/>
              <a:gd name="connsiteX1" fmla="*/ 3464658 w 4421104"/>
              <a:gd name="connsiteY1" fmla="*/ 10246 h 7214145"/>
              <a:gd name="connsiteX2" fmla="*/ 4123418 w 4421104"/>
              <a:gd name="connsiteY2" fmla="*/ 2987933 h 7214145"/>
              <a:gd name="connsiteX3" fmla="*/ 2363405 w 4421104"/>
              <a:gd name="connsiteY3" fmla="*/ 5801360 h 7214145"/>
              <a:gd name="connsiteX4" fmla="*/ 0 w 4421104"/>
              <a:gd name="connsiteY4" fmla="*/ 6915919 h 7214145"/>
              <a:gd name="connsiteX5" fmla="*/ 2935 w 4421104"/>
              <a:gd name="connsiteY5" fmla="*/ 7297 h 7214145"/>
              <a:gd name="connsiteX0" fmla="*/ 2935 w 4141559"/>
              <a:gd name="connsiteY0" fmla="*/ 7297 h 7214145"/>
              <a:gd name="connsiteX1" fmla="*/ 3464658 w 4141559"/>
              <a:gd name="connsiteY1" fmla="*/ 10246 h 7214145"/>
              <a:gd name="connsiteX2" fmla="*/ 4123418 w 4141559"/>
              <a:gd name="connsiteY2" fmla="*/ 2987933 h 7214145"/>
              <a:gd name="connsiteX3" fmla="*/ 2363405 w 4141559"/>
              <a:gd name="connsiteY3" fmla="*/ 5801360 h 7214145"/>
              <a:gd name="connsiteX4" fmla="*/ 0 w 4141559"/>
              <a:gd name="connsiteY4" fmla="*/ 6915919 h 7214145"/>
              <a:gd name="connsiteX5" fmla="*/ 2935 w 4141559"/>
              <a:gd name="connsiteY5" fmla="*/ 7297 h 7214145"/>
              <a:gd name="connsiteX0" fmla="*/ 2935 w 4321494"/>
              <a:gd name="connsiteY0" fmla="*/ 7297 h 7214145"/>
              <a:gd name="connsiteX1" fmla="*/ 3464658 w 4321494"/>
              <a:gd name="connsiteY1" fmla="*/ 10246 h 7214145"/>
              <a:gd name="connsiteX2" fmla="*/ 4306298 w 4321494"/>
              <a:gd name="connsiteY2" fmla="*/ 2581533 h 7214145"/>
              <a:gd name="connsiteX3" fmla="*/ 2363405 w 4321494"/>
              <a:gd name="connsiteY3" fmla="*/ 5801360 h 7214145"/>
              <a:gd name="connsiteX4" fmla="*/ 0 w 4321494"/>
              <a:gd name="connsiteY4" fmla="*/ 6915919 h 7214145"/>
              <a:gd name="connsiteX5" fmla="*/ 2935 w 4321494"/>
              <a:gd name="connsiteY5" fmla="*/ 7297 h 7214145"/>
              <a:gd name="connsiteX0" fmla="*/ 2935 w 4321494"/>
              <a:gd name="connsiteY0" fmla="*/ 7297 h 7249770"/>
              <a:gd name="connsiteX1" fmla="*/ 3464658 w 4321494"/>
              <a:gd name="connsiteY1" fmla="*/ 10246 h 7249770"/>
              <a:gd name="connsiteX2" fmla="*/ 4306298 w 4321494"/>
              <a:gd name="connsiteY2" fmla="*/ 2581533 h 7249770"/>
              <a:gd name="connsiteX3" fmla="*/ 3481005 w 4321494"/>
              <a:gd name="connsiteY3" fmla="*/ 6065520 h 7249770"/>
              <a:gd name="connsiteX4" fmla="*/ 0 w 4321494"/>
              <a:gd name="connsiteY4" fmla="*/ 6915919 h 7249770"/>
              <a:gd name="connsiteX5" fmla="*/ 2935 w 4321494"/>
              <a:gd name="connsiteY5" fmla="*/ 7297 h 7249770"/>
              <a:gd name="connsiteX0" fmla="*/ 2935 w 4321494"/>
              <a:gd name="connsiteY0" fmla="*/ 7297 h 7249770"/>
              <a:gd name="connsiteX1" fmla="*/ 3464658 w 4321494"/>
              <a:gd name="connsiteY1" fmla="*/ 10246 h 7249770"/>
              <a:gd name="connsiteX2" fmla="*/ 4306298 w 4321494"/>
              <a:gd name="connsiteY2" fmla="*/ 2581533 h 7249770"/>
              <a:gd name="connsiteX3" fmla="*/ 3481005 w 4321494"/>
              <a:gd name="connsiteY3" fmla="*/ 6065520 h 7249770"/>
              <a:gd name="connsiteX4" fmla="*/ 0 w 4321494"/>
              <a:gd name="connsiteY4" fmla="*/ 6915919 h 7249770"/>
              <a:gd name="connsiteX5" fmla="*/ 2935 w 4321494"/>
              <a:gd name="connsiteY5" fmla="*/ 7297 h 7249770"/>
              <a:gd name="connsiteX0" fmla="*/ 2935 w 4321494"/>
              <a:gd name="connsiteY0" fmla="*/ 7297 h 7337849"/>
              <a:gd name="connsiteX1" fmla="*/ 3464658 w 4321494"/>
              <a:gd name="connsiteY1" fmla="*/ 10246 h 7337849"/>
              <a:gd name="connsiteX2" fmla="*/ 4306298 w 4321494"/>
              <a:gd name="connsiteY2" fmla="*/ 2581533 h 7337849"/>
              <a:gd name="connsiteX3" fmla="*/ 3481005 w 4321494"/>
              <a:gd name="connsiteY3" fmla="*/ 6065520 h 7337849"/>
              <a:gd name="connsiteX4" fmla="*/ 0 w 4321494"/>
              <a:gd name="connsiteY4" fmla="*/ 6915919 h 7337849"/>
              <a:gd name="connsiteX5" fmla="*/ 2935 w 4321494"/>
              <a:gd name="connsiteY5" fmla="*/ 7297 h 7337849"/>
              <a:gd name="connsiteX0" fmla="*/ 2935 w 4321494"/>
              <a:gd name="connsiteY0" fmla="*/ 7297 h 7337849"/>
              <a:gd name="connsiteX1" fmla="*/ 3464658 w 4321494"/>
              <a:gd name="connsiteY1" fmla="*/ 10246 h 7337849"/>
              <a:gd name="connsiteX2" fmla="*/ 4306298 w 4321494"/>
              <a:gd name="connsiteY2" fmla="*/ 2581533 h 7337849"/>
              <a:gd name="connsiteX3" fmla="*/ 3694365 w 4321494"/>
              <a:gd name="connsiteY3" fmla="*/ 4744719 h 7337849"/>
              <a:gd name="connsiteX4" fmla="*/ 3481005 w 4321494"/>
              <a:gd name="connsiteY4" fmla="*/ 6065520 h 7337849"/>
              <a:gd name="connsiteX5" fmla="*/ 0 w 4321494"/>
              <a:gd name="connsiteY5" fmla="*/ 6915919 h 7337849"/>
              <a:gd name="connsiteX6" fmla="*/ 2935 w 4321494"/>
              <a:gd name="connsiteY6" fmla="*/ 7297 h 7337849"/>
              <a:gd name="connsiteX0" fmla="*/ 2935 w 4321494"/>
              <a:gd name="connsiteY0" fmla="*/ 7297 h 7337849"/>
              <a:gd name="connsiteX1" fmla="*/ 3464658 w 4321494"/>
              <a:gd name="connsiteY1" fmla="*/ 10246 h 7337849"/>
              <a:gd name="connsiteX2" fmla="*/ 4306298 w 4321494"/>
              <a:gd name="connsiteY2" fmla="*/ 2581533 h 7337849"/>
              <a:gd name="connsiteX3" fmla="*/ 3694365 w 4321494"/>
              <a:gd name="connsiteY3" fmla="*/ 4744719 h 7337849"/>
              <a:gd name="connsiteX4" fmla="*/ 3481005 w 4321494"/>
              <a:gd name="connsiteY4" fmla="*/ 6065520 h 7337849"/>
              <a:gd name="connsiteX5" fmla="*/ 0 w 4321494"/>
              <a:gd name="connsiteY5" fmla="*/ 6915919 h 7337849"/>
              <a:gd name="connsiteX6" fmla="*/ 2935 w 4321494"/>
              <a:gd name="connsiteY6" fmla="*/ 7297 h 7337849"/>
              <a:gd name="connsiteX0" fmla="*/ 2935 w 4321494"/>
              <a:gd name="connsiteY0" fmla="*/ 7297 h 7337849"/>
              <a:gd name="connsiteX1" fmla="*/ 3464658 w 4321494"/>
              <a:gd name="connsiteY1" fmla="*/ 10246 h 7337849"/>
              <a:gd name="connsiteX2" fmla="*/ 4306298 w 4321494"/>
              <a:gd name="connsiteY2" fmla="*/ 2581533 h 7337849"/>
              <a:gd name="connsiteX3" fmla="*/ 3694365 w 4321494"/>
              <a:gd name="connsiteY3" fmla="*/ 4744719 h 7337849"/>
              <a:gd name="connsiteX4" fmla="*/ 3481005 w 4321494"/>
              <a:gd name="connsiteY4" fmla="*/ 6065520 h 7337849"/>
              <a:gd name="connsiteX5" fmla="*/ 0 w 4321494"/>
              <a:gd name="connsiteY5" fmla="*/ 6915919 h 7337849"/>
              <a:gd name="connsiteX6" fmla="*/ 2935 w 4321494"/>
              <a:gd name="connsiteY6" fmla="*/ 7297 h 7337849"/>
              <a:gd name="connsiteX0" fmla="*/ 2935 w 4321494"/>
              <a:gd name="connsiteY0" fmla="*/ 7297 h 7600257"/>
              <a:gd name="connsiteX1" fmla="*/ 3464658 w 4321494"/>
              <a:gd name="connsiteY1" fmla="*/ 10246 h 7600257"/>
              <a:gd name="connsiteX2" fmla="*/ 4306298 w 4321494"/>
              <a:gd name="connsiteY2" fmla="*/ 2581533 h 7600257"/>
              <a:gd name="connsiteX3" fmla="*/ 3694365 w 4321494"/>
              <a:gd name="connsiteY3" fmla="*/ 4744719 h 7600257"/>
              <a:gd name="connsiteX4" fmla="*/ 3623245 w 4321494"/>
              <a:gd name="connsiteY4" fmla="*/ 6858000 h 7600257"/>
              <a:gd name="connsiteX5" fmla="*/ 0 w 4321494"/>
              <a:gd name="connsiteY5" fmla="*/ 6915919 h 7600257"/>
              <a:gd name="connsiteX6" fmla="*/ 2935 w 4321494"/>
              <a:gd name="connsiteY6" fmla="*/ 7297 h 7600257"/>
              <a:gd name="connsiteX0" fmla="*/ 2935 w 4321494"/>
              <a:gd name="connsiteY0" fmla="*/ 7297 h 7282859"/>
              <a:gd name="connsiteX1" fmla="*/ 3464658 w 4321494"/>
              <a:gd name="connsiteY1" fmla="*/ 10246 h 7282859"/>
              <a:gd name="connsiteX2" fmla="*/ 4306298 w 4321494"/>
              <a:gd name="connsiteY2" fmla="*/ 2581533 h 7282859"/>
              <a:gd name="connsiteX3" fmla="*/ 3694365 w 4321494"/>
              <a:gd name="connsiteY3" fmla="*/ 4744719 h 7282859"/>
              <a:gd name="connsiteX4" fmla="*/ 3623245 w 4321494"/>
              <a:gd name="connsiteY4" fmla="*/ 6858000 h 7282859"/>
              <a:gd name="connsiteX5" fmla="*/ 0 w 4321494"/>
              <a:gd name="connsiteY5" fmla="*/ 6915919 h 7282859"/>
              <a:gd name="connsiteX6" fmla="*/ 2935 w 4321494"/>
              <a:gd name="connsiteY6" fmla="*/ 7297 h 7282859"/>
              <a:gd name="connsiteX0" fmla="*/ 980 w 4319539"/>
              <a:gd name="connsiteY0" fmla="*/ 7297 h 7274489"/>
              <a:gd name="connsiteX1" fmla="*/ 3462703 w 4319539"/>
              <a:gd name="connsiteY1" fmla="*/ 10246 h 7274489"/>
              <a:gd name="connsiteX2" fmla="*/ 4304343 w 4319539"/>
              <a:gd name="connsiteY2" fmla="*/ 2581533 h 7274489"/>
              <a:gd name="connsiteX3" fmla="*/ 3692410 w 4319539"/>
              <a:gd name="connsiteY3" fmla="*/ 4744719 h 7274489"/>
              <a:gd name="connsiteX4" fmla="*/ 3621290 w 4319539"/>
              <a:gd name="connsiteY4" fmla="*/ 6858000 h 7274489"/>
              <a:gd name="connsiteX5" fmla="*/ 8205 w 4319539"/>
              <a:gd name="connsiteY5" fmla="*/ 6885439 h 7274489"/>
              <a:gd name="connsiteX6" fmla="*/ 980 w 4319539"/>
              <a:gd name="connsiteY6" fmla="*/ 7297 h 7274489"/>
              <a:gd name="connsiteX0" fmla="*/ 980 w 4319539"/>
              <a:gd name="connsiteY0" fmla="*/ 7297 h 7274489"/>
              <a:gd name="connsiteX1" fmla="*/ 3462703 w 4319539"/>
              <a:gd name="connsiteY1" fmla="*/ 10246 h 7274489"/>
              <a:gd name="connsiteX2" fmla="*/ 4304343 w 4319539"/>
              <a:gd name="connsiteY2" fmla="*/ 2581533 h 7274489"/>
              <a:gd name="connsiteX3" fmla="*/ 3692410 w 4319539"/>
              <a:gd name="connsiteY3" fmla="*/ 4744719 h 7274489"/>
              <a:gd name="connsiteX4" fmla="*/ 3621290 w 4319539"/>
              <a:gd name="connsiteY4" fmla="*/ 6858000 h 7274489"/>
              <a:gd name="connsiteX5" fmla="*/ 8205 w 4319539"/>
              <a:gd name="connsiteY5" fmla="*/ 6885439 h 7274489"/>
              <a:gd name="connsiteX6" fmla="*/ 980 w 4319539"/>
              <a:gd name="connsiteY6" fmla="*/ 7297 h 7274489"/>
              <a:gd name="connsiteX0" fmla="*/ 980 w 4319539"/>
              <a:gd name="connsiteY0" fmla="*/ 7297 h 6887817"/>
              <a:gd name="connsiteX1" fmla="*/ 3462703 w 4319539"/>
              <a:gd name="connsiteY1" fmla="*/ 10246 h 6887817"/>
              <a:gd name="connsiteX2" fmla="*/ 4304343 w 4319539"/>
              <a:gd name="connsiteY2" fmla="*/ 2581533 h 6887817"/>
              <a:gd name="connsiteX3" fmla="*/ 3692410 w 4319539"/>
              <a:gd name="connsiteY3" fmla="*/ 4744719 h 6887817"/>
              <a:gd name="connsiteX4" fmla="*/ 3621290 w 4319539"/>
              <a:gd name="connsiteY4" fmla="*/ 6858000 h 6887817"/>
              <a:gd name="connsiteX5" fmla="*/ 8205 w 4319539"/>
              <a:gd name="connsiteY5" fmla="*/ 6885439 h 6887817"/>
              <a:gd name="connsiteX6" fmla="*/ 980 w 4319539"/>
              <a:gd name="connsiteY6" fmla="*/ 7297 h 6887817"/>
              <a:gd name="connsiteX0" fmla="*/ 980 w 4319539"/>
              <a:gd name="connsiteY0" fmla="*/ 7297 h 6887817"/>
              <a:gd name="connsiteX1" fmla="*/ 3462703 w 4319539"/>
              <a:gd name="connsiteY1" fmla="*/ 10246 h 6887817"/>
              <a:gd name="connsiteX2" fmla="*/ 4304343 w 4319539"/>
              <a:gd name="connsiteY2" fmla="*/ 2581533 h 6887817"/>
              <a:gd name="connsiteX3" fmla="*/ 3692410 w 4319539"/>
              <a:gd name="connsiteY3" fmla="*/ 4744719 h 6887817"/>
              <a:gd name="connsiteX4" fmla="*/ 3621290 w 4319539"/>
              <a:gd name="connsiteY4" fmla="*/ 6858000 h 6887817"/>
              <a:gd name="connsiteX5" fmla="*/ 8205 w 4319539"/>
              <a:gd name="connsiteY5" fmla="*/ 6885439 h 6887817"/>
              <a:gd name="connsiteX6" fmla="*/ 980 w 4319539"/>
              <a:gd name="connsiteY6" fmla="*/ 7297 h 6887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19539" h="6887817">
                <a:moveTo>
                  <a:pt x="980" y="7297"/>
                </a:moveTo>
                <a:cubicBezTo>
                  <a:pt x="27019" y="13197"/>
                  <a:pt x="3459280" y="-14007"/>
                  <a:pt x="3462703" y="10246"/>
                </a:cubicBezTo>
                <a:cubicBezTo>
                  <a:pt x="3429272" y="1040607"/>
                  <a:pt x="4455434" y="851443"/>
                  <a:pt x="4304343" y="2581533"/>
                </a:cubicBezTo>
                <a:cubicBezTo>
                  <a:pt x="4303681" y="3577198"/>
                  <a:pt x="3687719" y="3910054"/>
                  <a:pt x="3692410" y="4744719"/>
                </a:cubicBezTo>
                <a:cubicBezTo>
                  <a:pt x="3686941" y="5508264"/>
                  <a:pt x="4187911" y="6093120"/>
                  <a:pt x="3621290" y="6858000"/>
                </a:cubicBezTo>
                <a:cubicBezTo>
                  <a:pt x="3640174" y="6892904"/>
                  <a:pt x="-43730" y="6889303"/>
                  <a:pt x="8205" y="6885439"/>
                </a:cubicBezTo>
                <a:cubicBezTo>
                  <a:pt x="13455" y="5749611"/>
                  <a:pt x="-4257" y="2144524"/>
                  <a:pt x="980" y="7297"/>
                </a:cubicBezTo>
                <a:close/>
              </a:path>
            </a:pathLst>
          </a:custGeom>
        </p:spPr>
      </p:pic>
      <p:pic>
        <p:nvPicPr>
          <p:cNvPr id="28" name="Picture Placeholder 1">
            <a:extLst>
              <a:ext uri="{FF2B5EF4-FFF2-40B4-BE49-F238E27FC236}">
                <a16:creationId xmlns:a16="http://schemas.microsoft.com/office/drawing/2014/main" id="{76D682AE-3C25-698C-48E4-24ECA603005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8" r="9737"/>
          <a:stretch/>
        </p:blipFill>
        <p:spPr>
          <a:xfrm rot="16200000">
            <a:off x="2100681" y="-185319"/>
            <a:ext cx="4942638" cy="9144000"/>
          </a:xfrm>
          <a:custGeom>
            <a:avLst/>
            <a:gdLst>
              <a:gd name="connsiteX0" fmla="*/ 0 w 3788809"/>
              <a:gd name="connsiteY0" fmla="*/ 0 h 4661296"/>
              <a:gd name="connsiteX1" fmla="*/ 3788809 w 3788809"/>
              <a:gd name="connsiteY1" fmla="*/ 0 h 4661296"/>
              <a:gd name="connsiteX2" fmla="*/ 3788809 w 3788809"/>
              <a:gd name="connsiteY2" fmla="*/ 4661296 h 4661296"/>
              <a:gd name="connsiteX3" fmla="*/ 0 w 3788809"/>
              <a:gd name="connsiteY3" fmla="*/ 4661296 h 4661296"/>
              <a:gd name="connsiteX4" fmla="*/ 0 w 3788809"/>
              <a:gd name="connsiteY4" fmla="*/ 0 h 4661296"/>
              <a:gd name="connsiteX0" fmla="*/ 0 w 3788809"/>
              <a:gd name="connsiteY0" fmla="*/ 218494 h 4879790"/>
              <a:gd name="connsiteX1" fmla="*/ 3788809 w 3788809"/>
              <a:gd name="connsiteY1" fmla="*/ 218494 h 4879790"/>
              <a:gd name="connsiteX2" fmla="*/ 3788809 w 3788809"/>
              <a:gd name="connsiteY2" fmla="*/ 4879790 h 4879790"/>
              <a:gd name="connsiteX3" fmla="*/ 0 w 3788809"/>
              <a:gd name="connsiteY3" fmla="*/ 4879790 h 4879790"/>
              <a:gd name="connsiteX4" fmla="*/ 0 w 3788809"/>
              <a:gd name="connsiteY4" fmla="*/ 218494 h 4879790"/>
              <a:gd name="connsiteX0" fmla="*/ 0 w 3788809"/>
              <a:gd name="connsiteY0" fmla="*/ 218494 h 4879790"/>
              <a:gd name="connsiteX1" fmla="*/ 3788809 w 3788809"/>
              <a:gd name="connsiteY1" fmla="*/ 218494 h 4879790"/>
              <a:gd name="connsiteX2" fmla="*/ 3788809 w 3788809"/>
              <a:gd name="connsiteY2" fmla="*/ 4879790 h 4879790"/>
              <a:gd name="connsiteX3" fmla="*/ 0 w 3788809"/>
              <a:gd name="connsiteY3" fmla="*/ 4879790 h 4879790"/>
              <a:gd name="connsiteX4" fmla="*/ 0 w 3788809"/>
              <a:gd name="connsiteY4" fmla="*/ 218494 h 4879790"/>
              <a:gd name="connsiteX0" fmla="*/ 58993 w 3788809"/>
              <a:gd name="connsiteY0" fmla="*/ 293148 h 4738135"/>
              <a:gd name="connsiteX1" fmla="*/ 3788809 w 3788809"/>
              <a:gd name="connsiteY1" fmla="*/ 76839 h 4738135"/>
              <a:gd name="connsiteX2" fmla="*/ 3788809 w 3788809"/>
              <a:gd name="connsiteY2" fmla="*/ 4738135 h 4738135"/>
              <a:gd name="connsiteX3" fmla="*/ 0 w 3788809"/>
              <a:gd name="connsiteY3" fmla="*/ 4738135 h 4738135"/>
              <a:gd name="connsiteX4" fmla="*/ 58993 w 3788809"/>
              <a:gd name="connsiteY4" fmla="*/ 293148 h 4738135"/>
              <a:gd name="connsiteX0" fmla="*/ 58993 w 3788809"/>
              <a:gd name="connsiteY0" fmla="*/ 416058 h 4861045"/>
              <a:gd name="connsiteX1" fmla="*/ 3788809 w 3788809"/>
              <a:gd name="connsiteY1" fmla="*/ 199749 h 4861045"/>
              <a:gd name="connsiteX2" fmla="*/ 3788809 w 3788809"/>
              <a:gd name="connsiteY2" fmla="*/ 4861045 h 4861045"/>
              <a:gd name="connsiteX3" fmla="*/ 0 w 3788809"/>
              <a:gd name="connsiteY3" fmla="*/ 4861045 h 4861045"/>
              <a:gd name="connsiteX4" fmla="*/ 58993 w 3788809"/>
              <a:gd name="connsiteY4" fmla="*/ 416058 h 4861045"/>
              <a:gd name="connsiteX0" fmla="*/ 58993 w 3985453"/>
              <a:gd name="connsiteY0" fmla="*/ 416058 h 4861045"/>
              <a:gd name="connsiteX1" fmla="*/ 3788809 w 3985453"/>
              <a:gd name="connsiteY1" fmla="*/ 199749 h 4861045"/>
              <a:gd name="connsiteX2" fmla="*/ 3788809 w 3985453"/>
              <a:gd name="connsiteY2" fmla="*/ 4861045 h 4861045"/>
              <a:gd name="connsiteX3" fmla="*/ 0 w 3985453"/>
              <a:gd name="connsiteY3" fmla="*/ 4861045 h 4861045"/>
              <a:gd name="connsiteX4" fmla="*/ 58993 w 3985453"/>
              <a:gd name="connsiteY4" fmla="*/ 416058 h 4861045"/>
              <a:gd name="connsiteX0" fmla="*/ 58993 w 3989823"/>
              <a:gd name="connsiteY0" fmla="*/ 416058 h 4861045"/>
              <a:gd name="connsiteX1" fmla="*/ 3788809 w 3989823"/>
              <a:gd name="connsiteY1" fmla="*/ 199749 h 4861045"/>
              <a:gd name="connsiteX2" fmla="*/ 3788809 w 3989823"/>
              <a:gd name="connsiteY2" fmla="*/ 4861045 h 4861045"/>
              <a:gd name="connsiteX3" fmla="*/ 0 w 3989823"/>
              <a:gd name="connsiteY3" fmla="*/ 4861045 h 4861045"/>
              <a:gd name="connsiteX4" fmla="*/ 58993 w 3989823"/>
              <a:gd name="connsiteY4" fmla="*/ 416058 h 4861045"/>
              <a:gd name="connsiteX0" fmla="*/ 58993 w 3989823"/>
              <a:gd name="connsiteY0" fmla="*/ 313736 h 4758723"/>
              <a:gd name="connsiteX1" fmla="*/ 3788809 w 3989823"/>
              <a:gd name="connsiteY1" fmla="*/ 97427 h 4758723"/>
              <a:gd name="connsiteX2" fmla="*/ 3788809 w 3989823"/>
              <a:gd name="connsiteY2" fmla="*/ 4758723 h 4758723"/>
              <a:gd name="connsiteX3" fmla="*/ 0 w 3989823"/>
              <a:gd name="connsiteY3" fmla="*/ 4758723 h 4758723"/>
              <a:gd name="connsiteX4" fmla="*/ 58993 w 3989823"/>
              <a:gd name="connsiteY4" fmla="*/ 313736 h 4758723"/>
              <a:gd name="connsiteX0" fmla="*/ 58993 w 4011673"/>
              <a:gd name="connsiteY0" fmla="*/ 313736 h 4758723"/>
              <a:gd name="connsiteX1" fmla="*/ 3788809 w 4011673"/>
              <a:gd name="connsiteY1" fmla="*/ 97427 h 4758723"/>
              <a:gd name="connsiteX2" fmla="*/ 3788809 w 4011673"/>
              <a:gd name="connsiteY2" fmla="*/ 4758723 h 4758723"/>
              <a:gd name="connsiteX3" fmla="*/ 0 w 4011673"/>
              <a:gd name="connsiteY3" fmla="*/ 4758723 h 4758723"/>
              <a:gd name="connsiteX4" fmla="*/ 58993 w 4011673"/>
              <a:gd name="connsiteY4" fmla="*/ 313736 h 4758723"/>
              <a:gd name="connsiteX0" fmla="*/ 58993 w 3937832"/>
              <a:gd name="connsiteY0" fmla="*/ 313736 h 4758723"/>
              <a:gd name="connsiteX1" fmla="*/ 3788809 w 3937832"/>
              <a:gd name="connsiteY1" fmla="*/ 97427 h 4758723"/>
              <a:gd name="connsiteX2" fmla="*/ 3788809 w 3937832"/>
              <a:gd name="connsiteY2" fmla="*/ 4758723 h 4758723"/>
              <a:gd name="connsiteX3" fmla="*/ 0 w 3937832"/>
              <a:gd name="connsiteY3" fmla="*/ 4758723 h 4758723"/>
              <a:gd name="connsiteX4" fmla="*/ 58993 w 3937832"/>
              <a:gd name="connsiteY4" fmla="*/ 313736 h 4758723"/>
              <a:gd name="connsiteX0" fmla="*/ 58993 w 3937832"/>
              <a:gd name="connsiteY0" fmla="*/ 313736 h 4758723"/>
              <a:gd name="connsiteX1" fmla="*/ 3788809 w 3937832"/>
              <a:gd name="connsiteY1" fmla="*/ 97427 h 4758723"/>
              <a:gd name="connsiteX2" fmla="*/ 3788809 w 3937832"/>
              <a:gd name="connsiteY2" fmla="*/ 4758723 h 4758723"/>
              <a:gd name="connsiteX3" fmla="*/ 0 w 3937832"/>
              <a:gd name="connsiteY3" fmla="*/ 4758723 h 4758723"/>
              <a:gd name="connsiteX4" fmla="*/ 58993 w 3937832"/>
              <a:gd name="connsiteY4" fmla="*/ 313736 h 4758723"/>
              <a:gd name="connsiteX0" fmla="*/ 58993 w 3920274"/>
              <a:gd name="connsiteY0" fmla="*/ 313736 h 4758723"/>
              <a:gd name="connsiteX1" fmla="*/ 3788809 w 3920274"/>
              <a:gd name="connsiteY1" fmla="*/ 97427 h 4758723"/>
              <a:gd name="connsiteX2" fmla="*/ 3788809 w 3920274"/>
              <a:gd name="connsiteY2" fmla="*/ 4758723 h 4758723"/>
              <a:gd name="connsiteX3" fmla="*/ 0 w 3920274"/>
              <a:gd name="connsiteY3" fmla="*/ 4758723 h 4758723"/>
              <a:gd name="connsiteX4" fmla="*/ 58993 w 3920274"/>
              <a:gd name="connsiteY4" fmla="*/ 313736 h 4758723"/>
              <a:gd name="connsiteX0" fmla="*/ 4311 w 4524353"/>
              <a:gd name="connsiteY0" fmla="*/ 274173 h 4925637"/>
              <a:gd name="connsiteX1" fmla="*/ 4392888 w 4524353"/>
              <a:gd name="connsiteY1" fmla="*/ 264341 h 4925637"/>
              <a:gd name="connsiteX2" fmla="*/ 4392888 w 4524353"/>
              <a:gd name="connsiteY2" fmla="*/ 4925637 h 4925637"/>
              <a:gd name="connsiteX3" fmla="*/ 604079 w 4524353"/>
              <a:gd name="connsiteY3" fmla="*/ 4925637 h 4925637"/>
              <a:gd name="connsiteX4" fmla="*/ 4311 w 4524353"/>
              <a:gd name="connsiteY4" fmla="*/ 274173 h 4925637"/>
              <a:gd name="connsiteX0" fmla="*/ 4720 w 4393297"/>
              <a:gd name="connsiteY0" fmla="*/ 334693 h 4986157"/>
              <a:gd name="connsiteX1" fmla="*/ 4196652 w 4393297"/>
              <a:gd name="connsiteY1" fmla="*/ 29893 h 4986157"/>
              <a:gd name="connsiteX2" fmla="*/ 4393297 w 4393297"/>
              <a:gd name="connsiteY2" fmla="*/ 4986157 h 4986157"/>
              <a:gd name="connsiteX3" fmla="*/ 604488 w 4393297"/>
              <a:gd name="connsiteY3" fmla="*/ 4986157 h 4986157"/>
              <a:gd name="connsiteX4" fmla="*/ 4720 w 4393297"/>
              <a:gd name="connsiteY4" fmla="*/ 334693 h 4986157"/>
              <a:gd name="connsiteX0" fmla="*/ 0 w 4388577"/>
              <a:gd name="connsiteY0" fmla="*/ 321575 h 4973039"/>
              <a:gd name="connsiteX1" fmla="*/ 4191932 w 4388577"/>
              <a:gd name="connsiteY1" fmla="*/ 16775 h 4973039"/>
              <a:gd name="connsiteX2" fmla="*/ 4388577 w 4388577"/>
              <a:gd name="connsiteY2" fmla="*/ 4973039 h 4973039"/>
              <a:gd name="connsiteX3" fmla="*/ 599768 w 4388577"/>
              <a:gd name="connsiteY3" fmla="*/ 4973039 h 4973039"/>
              <a:gd name="connsiteX4" fmla="*/ 0 w 4388577"/>
              <a:gd name="connsiteY4" fmla="*/ 321575 h 4973039"/>
              <a:gd name="connsiteX0" fmla="*/ 0 w 4388577"/>
              <a:gd name="connsiteY0" fmla="*/ 6943 h 4973039"/>
              <a:gd name="connsiteX1" fmla="*/ 4191932 w 4388577"/>
              <a:gd name="connsiteY1" fmla="*/ 16775 h 4973039"/>
              <a:gd name="connsiteX2" fmla="*/ 4388577 w 4388577"/>
              <a:gd name="connsiteY2" fmla="*/ 4973039 h 4973039"/>
              <a:gd name="connsiteX3" fmla="*/ 599768 w 4388577"/>
              <a:gd name="connsiteY3" fmla="*/ 4973039 h 4973039"/>
              <a:gd name="connsiteX4" fmla="*/ 0 w 4388577"/>
              <a:gd name="connsiteY4" fmla="*/ 6943 h 4973039"/>
              <a:gd name="connsiteX0" fmla="*/ 19664 w 4408241"/>
              <a:gd name="connsiteY0" fmla="*/ 6943 h 4973039"/>
              <a:gd name="connsiteX1" fmla="*/ 4211596 w 4408241"/>
              <a:gd name="connsiteY1" fmla="*/ 16775 h 4973039"/>
              <a:gd name="connsiteX2" fmla="*/ 4408241 w 4408241"/>
              <a:gd name="connsiteY2" fmla="*/ 4973039 h 4973039"/>
              <a:gd name="connsiteX3" fmla="*/ 0 w 4408241"/>
              <a:gd name="connsiteY3" fmla="*/ 4914045 h 4973039"/>
              <a:gd name="connsiteX4" fmla="*/ 19664 w 4408241"/>
              <a:gd name="connsiteY4" fmla="*/ 6943 h 4973039"/>
              <a:gd name="connsiteX0" fmla="*/ 35871 w 4424448"/>
              <a:gd name="connsiteY0" fmla="*/ 6943 h 4973039"/>
              <a:gd name="connsiteX1" fmla="*/ 4227803 w 4424448"/>
              <a:gd name="connsiteY1" fmla="*/ 16775 h 4973039"/>
              <a:gd name="connsiteX2" fmla="*/ 4424448 w 4424448"/>
              <a:gd name="connsiteY2" fmla="*/ 4973039 h 4973039"/>
              <a:gd name="connsiteX3" fmla="*/ 16207 w 4424448"/>
              <a:gd name="connsiteY3" fmla="*/ 4914045 h 4973039"/>
              <a:gd name="connsiteX4" fmla="*/ 35871 w 4424448"/>
              <a:gd name="connsiteY4" fmla="*/ 6943 h 4973039"/>
              <a:gd name="connsiteX0" fmla="*/ 54064 w 4442641"/>
              <a:gd name="connsiteY0" fmla="*/ 6943 h 4973039"/>
              <a:gd name="connsiteX1" fmla="*/ 4245996 w 4442641"/>
              <a:gd name="connsiteY1" fmla="*/ 16775 h 4973039"/>
              <a:gd name="connsiteX2" fmla="*/ 4442641 w 4442641"/>
              <a:gd name="connsiteY2" fmla="*/ 4973039 h 4973039"/>
              <a:gd name="connsiteX3" fmla="*/ 34400 w 4442641"/>
              <a:gd name="connsiteY3" fmla="*/ 4914045 h 4973039"/>
              <a:gd name="connsiteX4" fmla="*/ 54064 w 4442641"/>
              <a:gd name="connsiteY4" fmla="*/ 6943 h 4973039"/>
              <a:gd name="connsiteX0" fmla="*/ 34706 w 4423283"/>
              <a:gd name="connsiteY0" fmla="*/ 6943 h 4973039"/>
              <a:gd name="connsiteX1" fmla="*/ 4226638 w 4423283"/>
              <a:gd name="connsiteY1" fmla="*/ 16775 h 4973039"/>
              <a:gd name="connsiteX2" fmla="*/ 4423283 w 4423283"/>
              <a:gd name="connsiteY2" fmla="*/ 4973039 h 4973039"/>
              <a:gd name="connsiteX3" fmla="*/ 15042 w 4423283"/>
              <a:gd name="connsiteY3" fmla="*/ 4914045 h 4973039"/>
              <a:gd name="connsiteX4" fmla="*/ 34706 w 4423283"/>
              <a:gd name="connsiteY4" fmla="*/ 6943 h 4973039"/>
              <a:gd name="connsiteX0" fmla="*/ 52393 w 4440970"/>
              <a:gd name="connsiteY0" fmla="*/ 6943 h 4973039"/>
              <a:gd name="connsiteX1" fmla="*/ 4244325 w 4440970"/>
              <a:gd name="connsiteY1" fmla="*/ 16775 h 4973039"/>
              <a:gd name="connsiteX2" fmla="*/ 4440970 w 4440970"/>
              <a:gd name="connsiteY2" fmla="*/ 4973039 h 4973039"/>
              <a:gd name="connsiteX3" fmla="*/ 32729 w 4440970"/>
              <a:gd name="connsiteY3" fmla="*/ 4914045 h 4973039"/>
              <a:gd name="connsiteX4" fmla="*/ 52393 w 4440970"/>
              <a:gd name="connsiteY4" fmla="*/ 6943 h 4973039"/>
              <a:gd name="connsiteX0" fmla="*/ 52393 w 4421306"/>
              <a:gd name="connsiteY0" fmla="*/ 7995 h 4915097"/>
              <a:gd name="connsiteX1" fmla="*/ 4244325 w 4421306"/>
              <a:gd name="connsiteY1" fmla="*/ 17827 h 4915097"/>
              <a:gd name="connsiteX2" fmla="*/ 4421306 w 4421306"/>
              <a:gd name="connsiteY2" fmla="*/ 4679123 h 4915097"/>
              <a:gd name="connsiteX3" fmla="*/ 32729 w 4421306"/>
              <a:gd name="connsiteY3" fmla="*/ 4915097 h 4915097"/>
              <a:gd name="connsiteX4" fmla="*/ 52393 w 4421306"/>
              <a:gd name="connsiteY4" fmla="*/ 7995 h 4915097"/>
              <a:gd name="connsiteX0" fmla="*/ 52393 w 4436619"/>
              <a:gd name="connsiteY0" fmla="*/ 7995 h 4981537"/>
              <a:gd name="connsiteX1" fmla="*/ 4244325 w 4436619"/>
              <a:gd name="connsiteY1" fmla="*/ 17827 h 4981537"/>
              <a:gd name="connsiteX2" fmla="*/ 4421306 w 4436619"/>
              <a:gd name="connsiteY2" fmla="*/ 4679123 h 4981537"/>
              <a:gd name="connsiteX3" fmla="*/ 32729 w 4436619"/>
              <a:gd name="connsiteY3" fmla="*/ 4915097 h 4981537"/>
              <a:gd name="connsiteX4" fmla="*/ 52393 w 4436619"/>
              <a:gd name="connsiteY4" fmla="*/ 7995 h 4981537"/>
              <a:gd name="connsiteX0" fmla="*/ 52393 w 4358106"/>
              <a:gd name="connsiteY0" fmla="*/ 8978 h 4916094"/>
              <a:gd name="connsiteX1" fmla="*/ 4244325 w 4358106"/>
              <a:gd name="connsiteY1" fmla="*/ 18810 h 4916094"/>
              <a:gd name="connsiteX2" fmla="*/ 4028015 w 4358106"/>
              <a:gd name="connsiteY2" fmla="*/ 4434300 h 4916094"/>
              <a:gd name="connsiteX3" fmla="*/ 32729 w 4358106"/>
              <a:gd name="connsiteY3" fmla="*/ 4916080 h 4916094"/>
              <a:gd name="connsiteX4" fmla="*/ 52393 w 4358106"/>
              <a:gd name="connsiteY4" fmla="*/ 8978 h 4916094"/>
              <a:gd name="connsiteX0" fmla="*/ 52393 w 4431411"/>
              <a:gd name="connsiteY0" fmla="*/ 11375 h 4918491"/>
              <a:gd name="connsiteX1" fmla="*/ 4244325 w 4431411"/>
              <a:gd name="connsiteY1" fmla="*/ 21207 h 4918491"/>
              <a:gd name="connsiteX2" fmla="*/ 4028015 w 4431411"/>
              <a:gd name="connsiteY2" fmla="*/ 4436697 h 4918491"/>
              <a:gd name="connsiteX3" fmla="*/ 32729 w 4431411"/>
              <a:gd name="connsiteY3" fmla="*/ 4918477 h 4918491"/>
              <a:gd name="connsiteX4" fmla="*/ 52393 w 4431411"/>
              <a:gd name="connsiteY4" fmla="*/ 11375 h 4918491"/>
              <a:gd name="connsiteX0" fmla="*/ 52393 w 4393991"/>
              <a:gd name="connsiteY0" fmla="*/ 12540 h 4919642"/>
              <a:gd name="connsiteX1" fmla="*/ 4244325 w 4393991"/>
              <a:gd name="connsiteY1" fmla="*/ 22372 h 4919642"/>
              <a:gd name="connsiteX2" fmla="*/ 3772376 w 4393991"/>
              <a:gd name="connsiteY2" fmla="*/ 4231385 h 4919642"/>
              <a:gd name="connsiteX3" fmla="*/ 32729 w 4393991"/>
              <a:gd name="connsiteY3" fmla="*/ 4919642 h 4919642"/>
              <a:gd name="connsiteX4" fmla="*/ 52393 w 4393991"/>
              <a:gd name="connsiteY4" fmla="*/ 12540 h 4919642"/>
              <a:gd name="connsiteX0" fmla="*/ 52393 w 4393991"/>
              <a:gd name="connsiteY0" fmla="*/ 12540 h 5024551"/>
              <a:gd name="connsiteX1" fmla="*/ 4244325 w 4393991"/>
              <a:gd name="connsiteY1" fmla="*/ 22372 h 5024551"/>
              <a:gd name="connsiteX2" fmla="*/ 3772376 w 4393991"/>
              <a:gd name="connsiteY2" fmla="*/ 4231385 h 5024551"/>
              <a:gd name="connsiteX3" fmla="*/ 32729 w 4393991"/>
              <a:gd name="connsiteY3" fmla="*/ 4919642 h 5024551"/>
              <a:gd name="connsiteX4" fmla="*/ 52393 w 4393991"/>
              <a:gd name="connsiteY4" fmla="*/ 12540 h 5024551"/>
              <a:gd name="connsiteX0" fmla="*/ 52393 w 4368930"/>
              <a:gd name="connsiteY0" fmla="*/ 13646 h 4961165"/>
              <a:gd name="connsiteX1" fmla="*/ 4244325 w 4368930"/>
              <a:gd name="connsiteY1" fmla="*/ 23478 h 4961165"/>
              <a:gd name="connsiteX2" fmla="*/ 3516737 w 4368930"/>
              <a:gd name="connsiteY2" fmla="*/ 4055510 h 4961165"/>
              <a:gd name="connsiteX3" fmla="*/ 32729 w 4368930"/>
              <a:gd name="connsiteY3" fmla="*/ 4920748 h 4961165"/>
              <a:gd name="connsiteX4" fmla="*/ 52393 w 4368930"/>
              <a:gd name="connsiteY4" fmla="*/ 13646 h 4961165"/>
              <a:gd name="connsiteX0" fmla="*/ 52393 w 4492684"/>
              <a:gd name="connsiteY0" fmla="*/ 12791 h 4960310"/>
              <a:gd name="connsiteX1" fmla="*/ 4244325 w 4492684"/>
              <a:gd name="connsiteY1" fmla="*/ 22623 h 4960310"/>
              <a:gd name="connsiteX2" fmla="*/ 3516737 w 4492684"/>
              <a:gd name="connsiteY2" fmla="*/ 4054655 h 4960310"/>
              <a:gd name="connsiteX3" fmla="*/ 32729 w 4492684"/>
              <a:gd name="connsiteY3" fmla="*/ 4919893 h 4960310"/>
              <a:gd name="connsiteX4" fmla="*/ 52393 w 4492684"/>
              <a:gd name="connsiteY4" fmla="*/ 12791 h 4960310"/>
              <a:gd name="connsiteX0" fmla="*/ 52393 w 4505824"/>
              <a:gd name="connsiteY0" fmla="*/ 12038 h 5003517"/>
              <a:gd name="connsiteX1" fmla="*/ 4244325 w 4505824"/>
              <a:gd name="connsiteY1" fmla="*/ 21870 h 5003517"/>
              <a:gd name="connsiteX2" fmla="*/ 3565898 w 4505824"/>
              <a:gd name="connsiteY2" fmla="*/ 4181721 h 5003517"/>
              <a:gd name="connsiteX3" fmla="*/ 32729 w 4505824"/>
              <a:gd name="connsiteY3" fmla="*/ 4919140 h 5003517"/>
              <a:gd name="connsiteX4" fmla="*/ 52393 w 4505824"/>
              <a:gd name="connsiteY4" fmla="*/ 12038 h 5003517"/>
              <a:gd name="connsiteX0" fmla="*/ 52393 w 4601871"/>
              <a:gd name="connsiteY0" fmla="*/ 0 h 4991479"/>
              <a:gd name="connsiteX1" fmla="*/ 4244325 w 4601871"/>
              <a:gd name="connsiteY1" fmla="*/ 9832 h 4991479"/>
              <a:gd name="connsiteX2" fmla="*/ 3565898 w 4601871"/>
              <a:gd name="connsiteY2" fmla="*/ 4169683 h 4991479"/>
              <a:gd name="connsiteX3" fmla="*/ 32729 w 4601871"/>
              <a:gd name="connsiteY3" fmla="*/ 4907102 h 4991479"/>
              <a:gd name="connsiteX4" fmla="*/ 52393 w 4601871"/>
              <a:gd name="connsiteY4" fmla="*/ 0 h 4991479"/>
              <a:gd name="connsiteX0" fmla="*/ 52393 w 3975770"/>
              <a:gd name="connsiteY0" fmla="*/ 0 h 4991479"/>
              <a:gd name="connsiteX1" fmla="*/ 2867809 w 3975770"/>
              <a:gd name="connsiteY1" fmla="*/ 235974 h 4991479"/>
              <a:gd name="connsiteX2" fmla="*/ 3565898 w 3975770"/>
              <a:gd name="connsiteY2" fmla="*/ 4169683 h 4991479"/>
              <a:gd name="connsiteX3" fmla="*/ 32729 w 3975770"/>
              <a:gd name="connsiteY3" fmla="*/ 4907102 h 4991479"/>
              <a:gd name="connsiteX4" fmla="*/ 52393 w 3975770"/>
              <a:gd name="connsiteY4" fmla="*/ 0 h 4991479"/>
              <a:gd name="connsiteX0" fmla="*/ 52393 w 4372772"/>
              <a:gd name="connsiteY0" fmla="*/ 0 h 4991479"/>
              <a:gd name="connsiteX1" fmla="*/ 2867809 w 4372772"/>
              <a:gd name="connsiteY1" fmla="*/ 235974 h 4991479"/>
              <a:gd name="connsiteX2" fmla="*/ 3565898 w 4372772"/>
              <a:gd name="connsiteY2" fmla="*/ 4169683 h 4991479"/>
              <a:gd name="connsiteX3" fmla="*/ 32729 w 4372772"/>
              <a:gd name="connsiteY3" fmla="*/ 4907102 h 4991479"/>
              <a:gd name="connsiteX4" fmla="*/ 52393 w 4372772"/>
              <a:gd name="connsiteY4" fmla="*/ 0 h 4991479"/>
              <a:gd name="connsiteX0" fmla="*/ 52393 w 4429911"/>
              <a:gd name="connsiteY0" fmla="*/ 0 h 4991479"/>
              <a:gd name="connsiteX1" fmla="*/ 2985796 w 4429911"/>
              <a:gd name="connsiteY1" fmla="*/ 216309 h 4991479"/>
              <a:gd name="connsiteX2" fmla="*/ 3565898 w 4429911"/>
              <a:gd name="connsiteY2" fmla="*/ 4169683 h 4991479"/>
              <a:gd name="connsiteX3" fmla="*/ 32729 w 4429911"/>
              <a:gd name="connsiteY3" fmla="*/ 4907102 h 4991479"/>
              <a:gd name="connsiteX4" fmla="*/ 52393 w 4429911"/>
              <a:gd name="connsiteY4" fmla="*/ 0 h 4991479"/>
              <a:gd name="connsiteX0" fmla="*/ 52393 w 4470749"/>
              <a:gd name="connsiteY0" fmla="*/ 0 h 4991479"/>
              <a:gd name="connsiteX1" fmla="*/ 2985796 w 4470749"/>
              <a:gd name="connsiteY1" fmla="*/ 216309 h 4991479"/>
              <a:gd name="connsiteX2" fmla="*/ 3565898 w 4470749"/>
              <a:gd name="connsiteY2" fmla="*/ 4169683 h 4991479"/>
              <a:gd name="connsiteX3" fmla="*/ 32729 w 4470749"/>
              <a:gd name="connsiteY3" fmla="*/ 4907102 h 4991479"/>
              <a:gd name="connsiteX4" fmla="*/ 52393 w 4470749"/>
              <a:gd name="connsiteY4" fmla="*/ 0 h 4991479"/>
              <a:gd name="connsiteX0" fmla="*/ 52393 w 4470749"/>
              <a:gd name="connsiteY0" fmla="*/ 0 h 4991479"/>
              <a:gd name="connsiteX1" fmla="*/ 2985796 w 4470749"/>
              <a:gd name="connsiteY1" fmla="*/ 216309 h 4991479"/>
              <a:gd name="connsiteX2" fmla="*/ 3565898 w 4470749"/>
              <a:gd name="connsiteY2" fmla="*/ 4169683 h 4991479"/>
              <a:gd name="connsiteX3" fmla="*/ 32729 w 4470749"/>
              <a:gd name="connsiteY3" fmla="*/ 4907102 h 4991479"/>
              <a:gd name="connsiteX4" fmla="*/ 52393 w 4470749"/>
              <a:gd name="connsiteY4" fmla="*/ 0 h 4991479"/>
              <a:gd name="connsiteX0" fmla="*/ 52393 w 4467123"/>
              <a:gd name="connsiteY0" fmla="*/ 0 h 4991479"/>
              <a:gd name="connsiteX1" fmla="*/ 2985796 w 4467123"/>
              <a:gd name="connsiteY1" fmla="*/ 216309 h 4991479"/>
              <a:gd name="connsiteX2" fmla="*/ 3565898 w 4467123"/>
              <a:gd name="connsiteY2" fmla="*/ 4169683 h 4991479"/>
              <a:gd name="connsiteX3" fmla="*/ 32729 w 4467123"/>
              <a:gd name="connsiteY3" fmla="*/ 4907102 h 4991479"/>
              <a:gd name="connsiteX4" fmla="*/ 52393 w 4467123"/>
              <a:gd name="connsiteY4" fmla="*/ 0 h 4991479"/>
              <a:gd name="connsiteX0" fmla="*/ 52393 w 4506179"/>
              <a:gd name="connsiteY0" fmla="*/ 0 h 4995436"/>
              <a:gd name="connsiteX1" fmla="*/ 2985796 w 4506179"/>
              <a:gd name="connsiteY1" fmla="*/ 216309 h 4995436"/>
              <a:gd name="connsiteX2" fmla="*/ 3644556 w 4506179"/>
              <a:gd name="connsiteY2" fmla="*/ 4179516 h 4995436"/>
              <a:gd name="connsiteX3" fmla="*/ 32729 w 4506179"/>
              <a:gd name="connsiteY3" fmla="*/ 4907102 h 4995436"/>
              <a:gd name="connsiteX4" fmla="*/ 52393 w 4506179"/>
              <a:gd name="connsiteY4" fmla="*/ 0 h 4995436"/>
              <a:gd name="connsiteX0" fmla="*/ 24671 w 4478457"/>
              <a:gd name="connsiteY0" fmla="*/ 0 h 4995436"/>
              <a:gd name="connsiteX1" fmla="*/ 2958074 w 4478457"/>
              <a:gd name="connsiteY1" fmla="*/ 216309 h 4995436"/>
              <a:gd name="connsiteX2" fmla="*/ 3616834 w 4478457"/>
              <a:gd name="connsiteY2" fmla="*/ 4179516 h 4995436"/>
              <a:gd name="connsiteX3" fmla="*/ 5007 w 4478457"/>
              <a:gd name="connsiteY3" fmla="*/ 4907102 h 4995436"/>
              <a:gd name="connsiteX4" fmla="*/ 24671 w 4478457"/>
              <a:gd name="connsiteY4" fmla="*/ 0 h 4995436"/>
              <a:gd name="connsiteX0" fmla="*/ 19256 w 4493362"/>
              <a:gd name="connsiteY0" fmla="*/ 0 h 4995436"/>
              <a:gd name="connsiteX1" fmla="*/ 2972979 w 4493362"/>
              <a:gd name="connsiteY1" fmla="*/ 216309 h 4995436"/>
              <a:gd name="connsiteX2" fmla="*/ 3631739 w 4493362"/>
              <a:gd name="connsiteY2" fmla="*/ 4179516 h 4995436"/>
              <a:gd name="connsiteX3" fmla="*/ 19912 w 4493362"/>
              <a:gd name="connsiteY3" fmla="*/ 4907102 h 4995436"/>
              <a:gd name="connsiteX4" fmla="*/ 19256 w 4493362"/>
              <a:gd name="connsiteY4" fmla="*/ 0 h 4995436"/>
              <a:gd name="connsiteX0" fmla="*/ 0 w 4474106"/>
              <a:gd name="connsiteY0" fmla="*/ 0 h 4995436"/>
              <a:gd name="connsiteX1" fmla="*/ 2953723 w 4474106"/>
              <a:gd name="connsiteY1" fmla="*/ 216309 h 4995436"/>
              <a:gd name="connsiteX2" fmla="*/ 3612483 w 4474106"/>
              <a:gd name="connsiteY2" fmla="*/ 4179516 h 4995436"/>
              <a:gd name="connsiteX3" fmla="*/ 656 w 4474106"/>
              <a:gd name="connsiteY3" fmla="*/ 4907102 h 4995436"/>
              <a:gd name="connsiteX4" fmla="*/ 0 w 4474106"/>
              <a:gd name="connsiteY4" fmla="*/ 0 h 4995436"/>
              <a:gd name="connsiteX0" fmla="*/ 13095 w 4487201"/>
              <a:gd name="connsiteY0" fmla="*/ 0 h 4995436"/>
              <a:gd name="connsiteX1" fmla="*/ 2966818 w 4487201"/>
              <a:gd name="connsiteY1" fmla="*/ 216309 h 4995436"/>
              <a:gd name="connsiteX2" fmla="*/ 3625578 w 4487201"/>
              <a:gd name="connsiteY2" fmla="*/ 4179516 h 4995436"/>
              <a:gd name="connsiteX3" fmla="*/ 0 w 4487201"/>
              <a:gd name="connsiteY3" fmla="*/ 4907102 h 4995436"/>
              <a:gd name="connsiteX4" fmla="*/ 13095 w 4487201"/>
              <a:gd name="connsiteY4" fmla="*/ 0 h 4995436"/>
              <a:gd name="connsiteX0" fmla="*/ 13095 w 4487201"/>
              <a:gd name="connsiteY0" fmla="*/ 0 h 4995436"/>
              <a:gd name="connsiteX1" fmla="*/ 2966818 w 4487201"/>
              <a:gd name="connsiteY1" fmla="*/ 216309 h 4995436"/>
              <a:gd name="connsiteX2" fmla="*/ 3625578 w 4487201"/>
              <a:gd name="connsiteY2" fmla="*/ 4179516 h 4995436"/>
              <a:gd name="connsiteX3" fmla="*/ 0 w 4487201"/>
              <a:gd name="connsiteY3" fmla="*/ 4907102 h 4995436"/>
              <a:gd name="connsiteX4" fmla="*/ 13095 w 4487201"/>
              <a:gd name="connsiteY4" fmla="*/ 0 h 4995436"/>
              <a:gd name="connsiteX0" fmla="*/ 13095 w 4487201"/>
              <a:gd name="connsiteY0" fmla="*/ 0 h 4995436"/>
              <a:gd name="connsiteX1" fmla="*/ 2966818 w 4487201"/>
              <a:gd name="connsiteY1" fmla="*/ 216309 h 4995436"/>
              <a:gd name="connsiteX2" fmla="*/ 3625578 w 4487201"/>
              <a:gd name="connsiteY2" fmla="*/ 4179516 h 4995436"/>
              <a:gd name="connsiteX3" fmla="*/ 0 w 4487201"/>
              <a:gd name="connsiteY3" fmla="*/ 4907102 h 4995436"/>
              <a:gd name="connsiteX4" fmla="*/ 13095 w 4487201"/>
              <a:gd name="connsiteY4" fmla="*/ 0 h 4995436"/>
              <a:gd name="connsiteX0" fmla="*/ 2935 w 4487201"/>
              <a:gd name="connsiteY0" fmla="*/ 0 h 6295916"/>
              <a:gd name="connsiteX1" fmla="*/ 2966818 w 4487201"/>
              <a:gd name="connsiteY1" fmla="*/ 1516789 h 6295916"/>
              <a:gd name="connsiteX2" fmla="*/ 3625578 w 4487201"/>
              <a:gd name="connsiteY2" fmla="*/ 5479996 h 6295916"/>
              <a:gd name="connsiteX3" fmla="*/ 0 w 4487201"/>
              <a:gd name="connsiteY3" fmla="*/ 6207582 h 6295916"/>
              <a:gd name="connsiteX4" fmla="*/ 2935 w 4487201"/>
              <a:gd name="connsiteY4" fmla="*/ 0 h 6295916"/>
              <a:gd name="connsiteX0" fmla="*/ 2935 w 4282792"/>
              <a:gd name="connsiteY0" fmla="*/ 23522 h 6319438"/>
              <a:gd name="connsiteX1" fmla="*/ 2499458 w 4282792"/>
              <a:gd name="connsiteY1" fmla="*/ 26471 h 6319438"/>
              <a:gd name="connsiteX2" fmla="*/ 3625578 w 4282792"/>
              <a:gd name="connsiteY2" fmla="*/ 5503518 h 6319438"/>
              <a:gd name="connsiteX3" fmla="*/ 0 w 4282792"/>
              <a:gd name="connsiteY3" fmla="*/ 6231104 h 6319438"/>
              <a:gd name="connsiteX4" fmla="*/ 2935 w 4282792"/>
              <a:gd name="connsiteY4" fmla="*/ 23522 h 6319438"/>
              <a:gd name="connsiteX0" fmla="*/ 2935 w 4282792"/>
              <a:gd name="connsiteY0" fmla="*/ 23522 h 6319438"/>
              <a:gd name="connsiteX1" fmla="*/ 2499458 w 4282792"/>
              <a:gd name="connsiteY1" fmla="*/ 26471 h 6319438"/>
              <a:gd name="connsiteX2" fmla="*/ 3625578 w 4282792"/>
              <a:gd name="connsiteY2" fmla="*/ 5503518 h 6319438"/>
              <a:gd name="connsiteX3" fmla="*/ 0 w 4282792"/>
              <a:gd name="connsiteY3" fmla="*/ 6231104 h 6319438"/>
              <a:gd name="connsiteX4" fmla="*/ 2935 w 4282792"/>
              <a:gd name="connsiteY4" fmla="*/ 23522 h 6319438"/>
              <a:gd name="connsiteX0" fmla="*/ 2935 w 4282792"/>
              <a:gd name="connsiteY0" fmla="*/ 23522 h 6319438"/>
              <a:gd name="connsiteX1" fmla="*/ 2499458 w 4282792"/>
              <a:gd name="connsiteY1" fmla="*/ 26471 h 6319438"/>
              <a:gd name="connsiteX2" fmla="*/ 3625578 w 4282792"/>
              <a:gd name="connsiteY2" fmla="*/ 5503518 h 6319438"/>
              <a:gd name="connsiteX3" fmla="*/ 0 w 4282792"/>
              <a:gd name="connsiteY3" fmla="*/ 6231104 h 6319438"/>
              <a:gd name="connsiteX4" fmla="*/ 2935 w 4282792"/>
              <a:gd name="connsiteY4" fmla="*/ 23522 h 6319438"/>
              <a:gd name="connsiteX0" fmla="*/ 2935 w 4278943"/>
              <a:gd name="connsiteY0" fmla="*/ 13416 h 6309332"/>
              <a:gd name="connsiteX1" fmla="*/ 2489298 w 4278943"/>
              <a:gd name="connsiteY1" fmla="*/ 26525 h 6309332"/>
              <a:gd name="connsiteX2" fmla="*/ 3625578 w 4278943"/>
              <a:gd name="connsiteY2" fmla="*/ 5493412 h 6309332"/>
              <a:gd name="connsiteX3" fmla="*/ 0 w 4278943"/>
              <a:gd name="connsiteY3" fmla="*/ 6220998 h 6309332"/>
              <a:gd name="connsiteX4" fmla="*/ 2935 w 4278943"/>
              <a:gd name="connsiteY4" fmla="*/ 13416 h 6309332"/>
              <a:gd name="connsiteX0" fmla="*/ 2935 w 3872101"/>
              <a:gd name="connsiteY0" fmla="*/ 400 h 6296316"/>
              <a:gd name="connsiteX1" fmla="*/ 2489298 w 3872101"/>
              <a:gd name="connsiteY1" fmla="*/ 13509 h 6296316"/>
              <a:gd name="connsiteX2" fmla="*/ 3625578 w 3872101"/>
              <a:gd name="connsiteY2" fmla="*/ 5480396 h 6296316"/>
              <a:gd name="connsiteX3" fmla="*/ 0 w 3872101"/>
              <a:gd name="connsiteY3" fmla="*/ 6207982 h 6296316"/>
              <a:gd name="connsiteX4" fmla="*/ 2935 w 3872101"/>
              <a:gd name="connsiteY4" fmla="*/ 400 h 6296316"/>
              <a:gd name="connsiteX0" fmla="*/ 2935 w 4360989"/>
              <a:gd name="connsiteY0" fmla="*/ 400 h 6207982"/>
              <a:gd name="connsiteX1" fmla="*/ 2489298 w 4360989"/>
              <a:gd name="connsiteY1" fmla="*/ 13509 h 6207982"/>
              <a:gd name="connsiteX2" fmla="*/ 4153898 w 4360989"/>
              <a:gd name="connsiteY2" fmla="*/ 4626956 h 6207982"/>
              <a:gd name="connsiteX3" fmla="*/ 0 w 4360989"/>
              <a:gd name="connsiteY3" fmla="*/ 6207982 h 6207982"/>
              <a:gd name="connsiteX4" fmla="*/ 2935 w 4360989"/>
              <a:gd name="connsiteY4" fmla="*/ 400 h 6207982"/>
              <a:gd name="connsiteX0" fmla="*/ 2935 w 4447696"/>
              <a:gd name="connsiteY0" fmla="*/ 7297 h 6214879"/>
              <a:gd name="connsiteX1" fmla="*/ 3464658 w 4447696"/>
              <a:gd name="connsiteY1" fmla="*/ 10246 h 6214879"/>
              <a:gd name="connsiteX2" fmla="*/ 4153898 w 4447696"/>
              <a:gd name="connsiteY2" fmla="*/ 4633853 h 6214879"/>
              <a:gd name="connsiteX3" fmla="*/ 0 w 4447696"/>
              <a:gd name="connsiteY3" fmla="*/ 6214879 h 6214879"/>
              <a:gd name="connsiteX4" fmla="*/ 2935 w 4447696"/>
              <a:gd name="connsiteY4" fmla="*/ 7297 h 6214879"/>
              <a:gd name="connsiteX0" fmla="*/ 2935 w 4447696"/>
              <a:gd name="connsiteY0" fmla="*/ 7297 h 6915919"/>
              <a:gd name="connsiteX1" fmla="*/ 3464658 w 4447696"/>
              <a:gd name="connsiteY1" fmla="*/ 10246 h 6915919"/>
              <a:gd name="connsiteX2" fmla="*/ 4153898 w 4447696"/>
              <a:gd name="connsiteY2" fmla="*/ 4633853 h 6915919"/>
              <a:gd name="connsiteX3" fmla="*/ 0 w 4447696"/>
              <a:gd name="connsiteY3" fmla="*/ 6915919 h 6915919"/>
              <a:gd name="connsiteX4" fmla="*/ 2935 w 4447696"/>
              <a:gd name="connsiteY4" fmla="*/ 7297 h 6915919"/>
              <a:gd name="connsiteX0" fmla="*/ 2935 w 4447696"/>
              <a:gd name="connsiteY0" fmla="*/ 7297 h 7214145"/>
              <a:gd name="connsiteX1" fmla="*/ 3464658 w 4447696"/>
              <a:gd name="connsiteY1" fmla="*/ 10246 h 7214145"/>
              <a:gd name="connsiteX2" fmla="*/ 4153898 w 4447696"/>
              <a:gd name="connsiteY2" fmla="*/ 4633853 h 7214145"/>
              <a:gd name="connsiteX3" fmla="*/ 2363405 w 4447696"/>
              <a:gd name="connsiteY3" fmla="*/ 5801360 h 7214145"/>
              <a:gd name="connsiteX4" fmla="*/ 0 w 4447696"/>
              <a:gd name="connsiteY4" fmla="*/ 6915919 h 7214145"/>
              <a:gd name="connsiteX5" fmla="*/ 2935 w 4447696"/>
              <a:gd name="connsiteY5" fmla="*/ 7297 h 7214145"/>
              <a:gd name="connsiteX0" fmla="*/ 2935 w 4421104"/>
              <a:gd name="connsiteY0" fmla="*/ 7297 h 7214145"/>
              <a:gd name="connsiteX1" fmla="*/ 3464658 w 4421104"/>
              <a:gd name="connsiteY1" fmla="*/ 10246 h 7214145"/>
              <a:gd name="connsiteX2" fmla="*/ 4123418 w 4421104"/>
              <a:gd name="connsiteY2" fmla="*/ 2987933 h 7214145"/>
              <a:gd name="connsiteX3" fmla="*/ 2363405 w 4421104"/>
              <a:gd name="connsiteY3" fmla="*/ 5801360 h 7214145"/>
              <a:gd name="connsiteX4" fmla="*/ 0 w 4421104"/>
              <a:gd name="connsiteY4" fmla="*/ 6915919 h 7214145"/>
              <a:gd name="connsiteX5" fmla="*/ 2935 w 4421104"/>
              <a:gd name="connsiteY5" fmla="*/ 7297 h 7214145"/>
              <a:gd name="connsiteX0" fmla="*/ 2935 w 4141559"/>
              <a:gd name="connsiteY0" fmla="*/ 7297 h 7214145"/>
              <a:gd name="connsiteX1" fmla="*/ 3464658 w 4141559"/>
              <a:gd name="connsiteY1" fmla="*/ 10246 h 7214145"/>
              <a:gd name="connsiteX2" fmla="*/ 4123418 w 4141559"/>
              <a:gd name="connsiteY2" fmla="*/ 2987933 h 7214145"/>
              <a:gd name="connsiteX3" fmla="*/ 2363405 w 4141559"/>
              <a:gd name="connsiteY3" fmla="*/ 5801360 h 7214145"/>
              <a:gd name="connsiteX4" fmla="*/ 0 w 4141559"/>
              <a:gd name="connsiteY4" fmla="*/ 6915919 h 7214145"/>
              <a:gd name="connsiteX5" fmla="*/ 2935 w 4141559"/>
              <a:gd name="connsiteY5" fmla="*/ 7297 h 7214145"/>
              <a:gd name="connsiteX0" fmla="*/ 2935 w 4321494"/>
              <a:gd name="connsiteY0" fmla="*/ 7297 h 7214145"/>
              <a:gd name="connsiteX1" fmla="*/ 3464658 w 4321494"/>
              <a:gd name="connsiteY1" fmla="*/ 10246 h 7214145"/>
              <a:gd name="connsiteX2" fmla="*/ 4306298 w 4321494"/>
              <a:gd name="connsiteY2" fmla="*/ 2581533 h 7214145"/>
              <a:gd name="connsiteX3" fmla="*/ 2363405 w 4321494"/>
              <a:gd name="connsiteY3" fmla="*/ 5801360 h 7214145"/>
              <a:gd name="connsiteX4" fmla="*/ 0 w 4321494"/>
              <a:gd name="connsiteY4" fmla="*/ 6915919 h 7214145"/>
              <a:gd name="connsiteX5" fmla="*/ 2935 w 4321494"/>
              <a:gd name="connsiteY5" fmla="*/ 7297 h 7214145"/>
              <a:gd name="connsiteX0" fmla="*/ 2935 w 4321494"/>
              <a:gd name="connsiteY0" fmla="*/ 7297 h 7249770"/>
              <a:gd name="connsiteX1" fmla="*/ 3464658 w 4321494"/>
              <a:gd name="connsiteY1" fmla="*/ 10246 h 7249770"/>
              <a:gd name="connsiteX2" fmla="*/ 4306298 w 4321494"/>
              <a:gd name="connsiteY2" fmla="*/ 2581533 h 7249770"/>
              <a:gd name="connsiteX3" fmla="*/ 3481005 w 4321494"/>
              <a:gd name="connsiteY3" fmla="*/ 6065520 h 7249770"/>
              <a:gd name="connsiteX4" fmla="*/ 0 w 4321494"/>
              <a:gd name="connsiteY4" fmla="*/ 6915919 h 7249770"/>
              <a:gd name="connsiteX5" fmla="*/ 2935 w 4321494"/>
              <a:gd name="connsiteY5" fmla="*/ 7297 h 7249770"/>
              <a:gd name="connsiteX0" fmla="*/ 2935 w 4321494"/>
              <a:gd name="connsiteY0" fmla="*/ 7297 h 7249770"/>
              <a:gd name="connsiteX1" fmla="*/ 3464658 w 4321494"/>
              <a:gd name="connsiteY1" fmla="*/ 10246 h 7249770"/>
              <a:gd name="connsiteX2" fmla="*/ 4306298 w 4321494"/>
              <a:gd name="connsiteY2" fmla="*/ 2581533 h 7249770"/>
              <a:gd name="connsiteX3" fmla="*/ 3481005 w 4321494"/>
              <a:gd name="connsiteY3" fmla="*/ 6065520 h 7249770"/>
              <a:gd name="connsiteX4" fmla="*/ 0 w 4321494"/>
              <a:gd name="connsiteY4" fmla="*/ 6915919 h 7249770"/>
              <a:gd name="connsiteX5" fmla="*/ 2935 w 4321494"/>
              <a:gd name="connsiteY5" fmla="*/ 7297 h 7249770"/>
              <a:gd name="connsiteX0" fmla="*/ 2935 w 4321494"/>
              <a:gd name="connsiteY0" fmla="*/ 7297 h 7337849"/>
              <a:gd name="connsiteX1" fmla="*/ 3464658 w 4321494"/>
              <a:gd name="connsiteY1" fmla="*/ 10246 h 7337849"/>
              <a:gd name="connsiteX2" fmla="*/ 4306298 w 4321494"/>
              <a:gd name="connsiteY2" fmla="*/ 2581533 h 7337849"/>
              <a:gd name="connsiteX3" fmla="*/ 3481005 w 4321494"/>
              <a:gd name="connsiteY3" fmla="*/ 6065520 h 7337849"/>
              <a:gd name="connsiteX4" fmla="*/ 0 w 4321494"/>
              <a:gd name="connsiteY4" fmla="*/ 6915919 h 7337849"/>
              <a:gd name="connsiteX5" fmla="*/ 2935 w 4321494"/>
              <a:gd name="connsiteY5" fmla="*/ 7297 h 7337849"/>
              <a:gd name="connsiteX0" fmla="*/ 2935 w 4321494"/>
              <a:gd name="connsiteY0" fmla="*/ 7297 h 7337849"/>
              <a:gd name="connsiteX1" fmla="*/ 3464658 w 4321494"/>
              <a:gd name="connsiteY1" fmla="*/ 10246 h 7337849"/>
              <a:gd name="connsiteX2" fmla="*/ 4306298 w 4321494"/>
              <a:gd name="connsiteY2" fmla="*/ 2581533 h 7337849"/>
              <a:gd name="connsiteX3" fmla="*/ 3694365 w 4321494"/>
              <a:gd name="connsiteY3" fmla="*/ 4744719 h 7337849"/>
              <a:gd name="connsiteX4" fmla="*/ 3481005 w 4321494"/>
              <a:gd name="connsiteY4" fmla="*/ 6065520 h 7337849"/>
              <a:gd name="connsiteX5" fmla="*/ 0 w 4321494"/>
              <a:gd name="connsiteY5" fmla="*/ 6915919 h 7337849"/>
              <a:gd name="connsiteX6" fmla="*/ 2935 w 4321494"/>
              <a:gd name="connsiteY6" fmla="*/ 7297 h 7337849"/>
              <a:gd name="connsiteX0" fmla="*/ 2935 w 4321494"/>
              <a:gd name="connsiteY0" fmla="*/ 7297 h 7337849"/>
              <a:gd name="connsiteX1" fmla="*/ 3464658 w 4321494"/>
              <a:gd name="connsiteY1" fmla="*/ 10246 h 7337849"/>
              <a:gd name="connsiteX2" fmla="*/ 4306298 w 4321494"/>
              <a:gd name="connsiteY2" fmla="*/ 2581533 h 7337849"/>
              <a:gd name="connsiteX3" fmla="*/ 3694365 w 4321494"/>
              <a:gd name="connsiteY3" fmla="*/ 4744719 h 7337849"/>
              <a:gd name="connsiteX4" fmla="*/ 3481005 w 4321494"/>
              <a:gd name="connsiteY4" fmla="*/ 6065520 h 7337849"/>
              <a:gd name="connsiteX5" fmla="*/ 0 w 4321494"/>
              <a:gd name="connsiteY5" fmla="*/ 6915919 h 7337849"/>
              <a:gd name="connsiteX6" fmla="*/ 2935 w 4321494"/>
              <a:gd name="connsiteY6" fmla="*/ 7297 h 7337849"/>
              <a:gd name="connsiteX0" fmla="*/ 2935 w 4321494"/>
              <a:gd name="connsiteY0" fmla="*/ 7297 h 7337849"/>
              <a:gd name="connsiteX1" fmla="*/ 3464658 w 4321494"/>
              <a:gd name="connsiteY1" fmla="*/ 10246 h 7337849"/>
              <a:gd name="connsiteX2" fmla="*/ 4306298 w 4321494"/>
              <a:gd name="connsiteY2" fmla="*/ 2581533 h 7337849"/>
              <a:gd name="connsiteX3" fmla="*/ 3694365 w 4321494"/>
              <a:gd name="connsiteY3" fmla="*/ 4744719 h 7337849"/>
              <a:gd name="connsiteX4" fmla="*/ 3481005 w 4321494"/>
              <a:gd name="connsiteY4" fmla="*/ 6065520 h 7337849"/>
              <a:gd name="connsiteX5" fmla="*/ 0 w 4321494"/>
              <a:gd name="connsiteY5" fmla="*/ 6915919 h 7337849"/>
              <a:gd name="connsiteX6" fmla="*/ 2935 w 4321494"/>
              <a:gd name="connsiteY6" fmla="*/ 7297 h 7337849"/>
              <a:gd name="connsiteX0" fmla="*/ 2935 w 4321494"/>
              <a:gd name="connsiteY0" fmla="*/ 7297 h 7600257"/>
              <a:gd name="connsiteX1" fmla="*/ 3464658 w 4321494"/>
              <a:gd name="connsiteY1" fmla="*/ 10246 h 7600257"/>
              <a:gd name="connsiteX2" fmla="*/ 4306298 w 4321494"/>
              <a:gd name="connsiteY2" fmla="*/ 2581533 h 7600257"/>
              <a:gd name="connsiteX3" fmla="*/ 3694365 w 4321494"/>
              <a:gd name="connsiteY3" fmla="*/ 4744719 h 7600257"/>
              <a:gd name="connsiteX4" fmla="*/ 3623245 w 4321494"/>
              <a:gd name="connsiteY4" fmla="*/ 6858000 h 7600257"/>
              <a:gd name="connsiteX5" fmla="*/ 0 w 4321494"/>
              <a:gd name="connsiteY5" fmla="*/ 6915919 h 7600257"/>
              <a:gd name="connsiteX6" fmla="*/ 2935 w 4321494"/>
              <a:gd name="connsiteY6" fmla="*/ 7297 h 7600257"/>
              <a:gd name="connsiteX0" fmla="*/ 2935 w 4321494"/>
              <a:gd name="connsiteY0" fmla="*/ 7297 h 7282859"/>
              <a:gd name="connsiteX1" fmla="*/ 3464658 w 4321494"/>
              <a:gd name="connsiteY1" fmla="*/ 10246 h 7282859"/>
              <a:gd name="connsiteX2" fmla="*/ 4306298 w 4321494"/>
              <a:gd name="connsiteY2" fmla="*/ 2581533 h 7282859"/>
              <a:gd name="connsiteX3" fmla="*/ 3694365 w 4321494"/>
              <a:gd name="connsiteY3" fmla="*/ 4744719 h 7282859"/>
              <a:gd name="connsiteX4" fmla="*/ 3623245 w 4321494"/>
              <a:gd name="connsiteY4" fmla="*/ 6858000 h 7282859"/>
              <a:gd name="connsiteX5" fmla="*/ 0 w 4321494"/>
              <a:gd name="connsiteY5" fmla="*/ 6915919 h 7282859"/>
              <a:gd name="connsiteX6" fmla="*/ 2935 w 4321494"/>
              <a:gd name="connsiteY6" fmla="*/ 7297 h 7282859"/>
              <a:gd name="connsiteX0" fmla="*/ 980 w 4319539"/>
              <a:gd name="connsiteY0" fmla="*/ 7297 h 7274489"/>
              <a:gd name="connsiteX1" fmla="*/ 3462703 w 4319539"/>
              <a:gd name="connsiteY1" fmla="*/ 10246 h 7274489"/>
              <a:gd name="connsiteX2" fmla="*/ 4304343 w 4319539"/>
              <a:gd name="connsiteY2" fmla="*/ 2581533 h 7274489"/>
              <a:gd name="connsiteX3" fmla="*/ 3692410 w 4319539"/>
              <a:gd name="connsiteY3" fmla="*/ 4744719 h 7274489"/>
              <a:gd name="connsiteX4" fmla="*/ 3621290 w 4319539"/>
              <a:gd name="connsiteY4" fmla="*/ 6858000 h 7274489"/>
              <a:gd name="connsiteX5" fmla="*/ 8205 w 4319539"/>
              <a:gd name="connsiteY5" fmla="*/ 6885439 h 7274489"/>
              <a:gd name="connsiteX6" fmla="*/ 980 w 4319539"/>
              <a:gd name="connsiteY6" fmla="*/ 7297 h 7274489"/>
              <a:gd name="connsiteX0" fmla="*/ 980 w 4319539"/>
              <a:gd name="connsiteY0" fmla="*/ 7297 h 7274489"/>
              <a:gd name="connsiteX1" fmla="*/ 3462703 w 4319539"/>
              <a:gd name="connsiteY1" fmla="*/ 10246 h 7274489"/>
              <a:gd name="connsiteX2" fmla="*/ 4304343 w 4319539"/>
              <a:gd name="connsiteY2" fmla="*/ 2581533 h 7274489"/>
              <a:gd name="connsiteX3" fmla="*/ 3692410 w 4319539"/>
              <a:gd name="connsiteY3" fmla="*/ 4744719 h 7274489"/>
              <a:gd name="connsiteX4" fmla="*/ 3621290 w 4319539"/>
              <a:gd name="connsiteY4" fmla="*/ 6858000 h 7274489"/>
              <a:gd name="connsiteX5" fmla="*/ 8205 w 4319539"/>
              <a:gd name="connsiteY5" fmla="*/ 6885439 h 7274489"/>
              <a:gd name="connsiteX6" fmla="*/ 980 w 4319539"/>
              <a:gd name="connsiteY6" fmla="*/ 7297 h 7274489"/>
              <a:gd name="connsiteX0" fmla="*/ 980 w 4319539"/>
              <a:gd name="connsiteY0" fmla="*/ 7297 h 6887817"/>
              <a:gd name="connsiteX1" fmla="*/ 3462703 w 4319539"/>
              <a:gd name="connsiteY1" fmla="*/ 10246 h 6887817"/>
              <a:gd name="connsiteX2" fmla="*/ 4304343 w 4319539"/>
              <a:gd name="connsiteY2" fmla="*/ 2581533 h 6887817"/>
              <a:gd name="connsiteX3" fmla="*/ 3692410 w 4319539"/>
              <a:gd name="connsiteY3" fmla="*/ 4744719 h 6887817"/>
              <a:gd name="connsiteX4" fmla="*/ 3621290 w 4319539"/>
              <a:gd name="connsiteY4" fmla="*/ 6858000 h 6887817"/>
              <a:gd name="connsiteX5" fmla="*/ 8205 w 4319539"/>
              <a:gd name="connsiteY5" fmla="*/ 6885439 h 6887817"/>
              <a:gd name="connsiteX6" fmla="*/ 980 w 4319539"/>
              <a:gd name="connsiteY6" fmla="*/ 7297 h 6887817"/>
              <a:gd name="connsiteX0" fmla="*/ 980 w 4319539"/>
              <a:gd name="connsiteY0" fmla="*/ 7297 h 6887817"/>
              <a:gd name="connsiteX1" fmla="*/ 3462703 w 4319539"/>
              <a:gd name="connsiteY1" fmla="*/ 10246 h 6887817"/>
              <a:gd name="connsiteX2" fmla="*/ 4304343 w 4319539"/>
              <a:gd name="connsiteY2" fmla="*/ 2581533 h 6887817"/>
              <a:gd name="connsiteX3" fmla="*/ 3692410 w 4319539"/>
              <a:gd name="connsiteY3" fmla="*/ 4744719 h 6887817"/>
              <a:gd name="connsiteX4" fmla="*/ 3621290 w 4319539"/>
              <a:gd name="connsiteY4" fmla="*/ 6858000 h 6887817"/>
              <a:gd name="connsiteX5" fmla="*/ 8205 w 4319539"/>
              <a:gd name="connsiteY5" fmla="*/ 6885439 h 6887817"/>
              <a:gd name="connsiteX6" fmla="*/ 980 w 4319539"/>
              <a:gd name="connsiteY6" fmla="*/ 7297 h 6887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19539" h="6887817">
                <a:moveTo>
                  <a:pt x="980" y="7297"/>
                </a:moveTo>
                <a:cubicBezTo>
                  <a:pt x="27019" y="13197"/>
                  <a:pt x="3459280" y="-14007"/>
                  <a:pt x="3462703" y="10246"/>
                </a:cubicBezTo>
                <a:cubicBezTo>
                  <a:pt x="3429272" y="1040607"/>
                  <a:pt x="4455434" y="851443"/>
                  <a:pt x="4304343" y="2581533"/>
                </a:cubicBezTo>
                <a:cubicBezTo>
                  <a:pt x="4303681" y="3577198"/>
                  <a:pt x="3687719" y="3910054"/>
                  <a:pt x="3692410" y="4744719"/>
                </a:cubicBezTo>
                <a:cubicBezTo>
                  <a:pt x="3686941" y="5508264"/>
                  <a:pt x="4187911" y="6093120"/>
                  <a:pt x="3621290" y="6858000"/>
                </a:cubicBezTo>
                <a:cubicBezTo>
                  <a:pt x="3640174" y="6892904"/>
                  <a:pt x="-43730" y="6889303"/>
                  <a:pt x="8205" y="6885439"/>
                </a:cubicBezTo>
                <a:cubicBezTo>
                  <a:pt x="13455" y="5749611"/>
                  <a:pt x="-4257" y="2144524"/>
                  <a:pt x="980" y="7297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028500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5" grpId="0"/>
      <p:bldP spid="5" grpId="1"/>
    </p:bldLst>
  </p:timing>
</p:sld>
</file>

<file path=ppt/theme/theme1.xml><?xml version="1.0" encoding="utf-8"?>
<a:theme xmlns:a="http://schemas.openxmlformats.org/drawingml/2006/main" name="GGSA_CharacterDev_PPT_Theme">
  <a:themeElements>
    <a:clrScheme name="GGSA">
      <a:dk1>
        <a:srgbClr val="717171"/>
      </a:dk1>
      <a:lt1>
        <a:srgbClr val="FFFFFF"/>
      </a:lt1>
      <a:dk2>
        <a:srgbClr val="0092A3"/>
      </a:dk2>
      <a:lt2>
        <a:srgbClr val="FEFAF2"/>
      </a:lt2>
      <a:accent1>
        <a:srgbClr val="177F99"/>
      </a:accent1>
      <a:accent2>
        <a:srgbClr val="7FC7CF"/>
      </a:accent2>
      <a:accent3>
        <a:srgbClr val="D9EEEB"/>
      </a:accent3>
      <a:accent4>
        <a:srgbClr val="F89D29"/>
      </a:accent4>
      <a:accent5>
        <a:srgbClr val="FDB619"/>
      </a:accent5>
      <a:accent6>
        <a:srgbClr val="FFE8B3"/>
      </a:accent6>
      <a:hlink>
        <a:srgbClr val="0000FF"/>
      </a:hlink>
      <a:folHlink>
        <a:srgbClr val="80008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solidFill>
            <a:schemeClr val="tx2">
              <a:lumMod val="75000"/>
            </a:schemeClr>
          </a:solidFill>
        </a:ln>
      </a:spPr>
      <a:bodyPr anchor="ctr"/>
      <a:lstStyle>
        <a:defPPr algn="r">
          <a:defRPr sz="1100" dirty="0" smtClean="0">
            <a:solidFill>
              <a:schemeClr val="tx2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  <a:ln>
          <a:noFill/>
        </a:ln>
      </a:spPr>
      <a:bodyPr wrap="square" rtlCol="0">
        <a:noAutofit/>
      </a:bodyPr>
      <a:lstStyle>
        <a:defPPr>
          <a:spcBef>
            <a:spcPts val="672"/>
          </a:spcBef>
          <a:defRPr sz="2800" i="0" dirty="0" smtClean="0">
            <a:solidFill>
              <a:schemeClr val="tx1"/>
            </a:solidFill>
            <a:latin typeface="Calibri"/>
            <a:cs typeface="Calibri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CHADEV Y4-5 Lesson Template V3 20240419" id="{A58A2304-82A1-614A-A59A-248C8DBCCD86}" vid="{9F2DC27F-1A0B-D946-99EB-CDA5B157DAA9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p:properties xmlns:p="http://schemas.microsoft.com/office/2006/metadata/properties" xmlns:xsi="http://www.w3.org/2001/XMLSchema-instance">
  <documentManagement>
    <TaxCatchAll xmlns="f315eb64-a02b-4bd5-a84c-38ab918c4ccd" xsi:nil="true"/>
    <lcf76f155ced4ddcb4097134ff3c332f xmlns="d63ea73a-d7e6-4e3a-bf41-d78273581467">
      <Terms xmlns="http://schemas.microsoft.com/office/infopath/2007/PartnerControls"/>
    </lcf76f155ced4ddcb4097134ff3c332f>
    <MediaLengthInSeconds xmlns="d63ea73a-d7e6-4e3a-bf41-d78273581467" xsi:nil="true"/>
    <SharedWithUsers xmlns="f315eb64-a02b-4bd5-a84c-38ab918c4ccd">
      <UserInfo>
        <DisplayName>Thom Butler</DisplayName>
        <AccountId>736</AccountId>
        <AccountType/>
      </UserInfo>
    </SharedWithUsers>
    <_dlc_DocId xmlns="f315eb64-a02b-4bd5-a84c-38ab918c4ccd">3KN27SNVY5CS-90160594-429788</_dlc_DocId>
    <_dlc_DocIdUrl xmlns="f315eb64-a02b-4bd5-a84c-38ab918c4ccd">
      <Url>https://ggsaus.sharepoint.com/sites/Curriculum/_layouts/15/DocIdRedir.aspx?ID=3KN27SNVY5CS-90160594-429788</Url>
      <Description>3KN27SNVY5CS-90160594-429788</Description>
    </_dlc_DocIdUrl>
    <_Flow_SignoffStatus xmlns="d63ea73a-d7e6-4e3a-bf41-d78273581467" xsi:nil="true"/>
    <_Revision xmlns="http://schemas.microsoft.com/sharepoint/v3/fields" xsi:nil="true"/>
    <Review_x0020_History xmlns="d63ea73a-d7e6-4e3a-bf41-d78273581467" xsi:nil="true"/>
    <_dlc_DocIdPersistId xmlns="f315eb64-a02b-4bd5-a84c-38ab918c4ccd">false</_dlc_DocIdPersistId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3EF7453D4541F4C94DB1D6331E0719E" ma:contentTypeVersion="19" ma:contentTypeDescription="Create a new document." ma:contentTypeScope="" ma:versionID="2f2461598377cc1d69122c1f23337d5e">
  <xsd:schema xmlns:xsd="http://www.w3.org/2001/XMLSchema" xmlns:xs="http://www.w3.org/2001/XMLSchema" xmlns:p="http://schemas.microsoft.com/office/2006/metadata/properties" xmlns:ns2="d63ea73a-d7e6-4e3a-bf41-d78273581467" xmlns:ns3="f315eb64-a02b-4bd5-a84c-38ab918c4ccd" xmlns:ns4="http://schemas.microsoft.com/sharepoint/v3/fields" targetNamespace="http://schemas.microsoft.com/office/2006/metadata/properties" ma:root="true" ma:fieldsID="6701f24062e837f14f86cc189893d0b6" ns2:_="" ns3:_="" ns4:_="">
    <xsd:import namespace="d63ea73a-d7e6-4e3a-bf41-d78273581467"/>
    <xsd:import namespace="f315eb64-a02b-4bd5-a84c-38ab918c4ccd"/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_Flow_SignoffStatus" minOccurs="0"/>
                <xsd:element ref="ns3:SharedWithUsers" minOccurs="0"/>
                <xsd:element ref="ns3:SharedWithDetails" minOccurs="0"/>
                <xsd:element ref="ns4:_Revision" minOccurs="0"/>
                <xsd:element ref="ns2:Review_x0020_History" minOccurs="0"/>
                <xsd:element ref="ns2:MediaServiceObjectDetectorVersions" minOccurs="0"/>
                <xsd:element ref="ns3:_dlc_DocId" minOccurs="0"/>
                <xsd:element ref="ns3:_dlc_DocIdUrl" minOccurs="0"/>
                <xsd:element ref="ns3:_dlc_DocIdPersistId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63ea73a-d7e6-4e3a-bf41-d7827358146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23a52850-eb8e-4fa7-a03f-de41acfdcd0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  <xsd:element name="_Flow_SignoffStatus" ma:index="19" nillable="true" ma:displayName="Sign-off status" ma:internalName="Sign_x002d_off_x0020_status">
      <xsd:simpleType>
        <xsd:restriction base="dms:Text"/>
      </xsd:simpleType>
    </xsd:element>
    <xsd:element name="Review_x0020_History" ma:index="23" nillable="true" ma:displayName="Review History" ma:description="Provides a link to view all previous audits on the file in the Document Management system" ma:internalName="Review_x0020_History">
      <xsd:simpleType>
        <xsd:restriction base="dms:Text">
          <xsd:maxLength value="255"/>
        </xsd:restriction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8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9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15eb64-a02b-4bd5-a84c-38ab918c4ccd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020cdfe1-95c5-49e3-a8d4-f4154b7228ba}" ma:internalName="TaxCatchAll" ma:showField="CatchAllData" ma:web="f315eb64-a02b-4bd5-a84c-38ab918c4cc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_dlc_DocId" ma:index="25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26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27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Revision" ma:index="22" nillable="true" ma:displayName="Revision" ma:internalName="_Revision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B5A8FAF-581A-4C97-9ADF-CC73324A2D10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ECCA1584-9CA9-46D4-BE44-1AD376E0FB8E}">
  <ds:schemaRefs>
    <ds:schemaRef ds:uri="http://purl.org/dc/terms/"/>
    <ds:schemaRef ds:uri="http://schemas.microsoft.com/office/infopath/2007/PartnerControls"/>
    <ds:schemaRef ds:uri="http://purl.org/dc/dcmitype/"/>
    <ds:schemaRef ds:uri="http://schemas.microsoft.com/office/2006/metadata/properties"/>
    <ds:schemaRef ds:uri="d63ea73a-d7e6-4e3a-bf41-d78273581467"/>
    <ds:schemaRef ds:uri="http://schemas.openxmlformats.org/package/2006/metadata/core-properties"/>
    <ds:schemaRef ds:uri="http://www.w3.org/XML/1998/namespace"/>
    <ds:schemaRef ds:uri="http://schemas.microsoft.com/office/2006/documentManagement/types"/>
    <ds:schemaRef ds:uri="http://schemas.microsoft.com/sharepoint/v3/fields"/>
    <ds:schemaRef ds:uri="f315eb64-a02b-4bd5-a84c-38ab918c4ccd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4C835DD1-2BF1-4F2D-864E-F63FF591CC14}">
  <ds:schemaRefs>
    <ds:schemaRef ds:uri="d63ea73a-d7e6-4e3a-bf41-d78273581467"/>
    <ds:schemaRef ds:uri="f315eb64-a02b-4bd5-a84c-38ab918c4cc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/fields"/>
    <ds:schemaRef ds:uri="http://schemas.openxmlformats.org/package/2006/metadata/core-properties"/>
    <ds:schemaRef ds:uri="http://www.w3.org/2001/XMLSchema"/>
  </ds:schemaRefs>
</ds:datastoreItem>
</file>

<file path=customXml/itemProps4.xml><?xml version="1.0" encoding="utf-8"?>
<ds:datastoreItem xmlns:ds="http://schemas.openxmlformats.org/officeDocument/2006/customXml" ds:itemID="{A126B2F9-9E5E-47F6-8BD5-9996CAB193A4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9244ecb8-16fe-4c0f-8e27-d1c8d10e61bf}" enabled="0" method="" siteId="{9244ecb8-16fe-4c0f-8e27-d1c8d10e61bf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CHADEV Year 4 Lesson Template V3 20240419</Template>
  <TotalTime>6989</TotalTime>
  <Words>312</Words>
  <Application>Microsoft Macintosh PowerPoint</Application>
  <PresentationFormat>On-screen Show (4:3)</PresentationFormat>
  <Paragraphs>38</Paragraphs>
  <Slides>17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Calibri</vt:lpstr>
      <vt:lpstr>American Typewriter</vt:lpstr>
      <vt:lpstr>Copperplate</vt:lpstr>
      <vt:lpstr>Arial</vt:lpstr>
      <vt:lpstr>Gotham-Book</vt:lpstr>
      <vt:lpstr>Calibr</vt:lpstr>
      <vt:lpstr>Edu QLD Beginner</vt:lpstr>
      <vt:lpstr>GGSA_CharacterDev_PPT_Theme</vt:lpstr>
      <vt:lpstr>Caring in Shared Spaces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44</dc:title>
  <dc:subject>Parenting</dc:subject>
  <dc:creator>Mahmoud Diaa</dc:creator>
  <cp:keywords>Parenting</cp:keywords>
  <cp:lastModifiedBy>Elizabeth Piaquadio</cp:lastModifiedBy>
  <cp:revision>3</cp:revision>
  <cp:lastPrinted>2021-04-07T01:54:21Z</cp:lastPrinted>
  <dcterms:created xsi:type="dcterms:W3CDTF">2024-04-29T10:07:44Z</dcterms:created>
  <dcterms:modified xsi:type="dcterms:W3CDTF">2026-03-08T18:57:01Z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0x01010023EF7453D4541F4C94DB1D6331E0719E</vt:lpwstr>
  </property>
  <property fmtid="{D5CDD505-2E9C-101B-9397-08002B2CF9AE}" pid="3" name="Order">
    <vt:r8>6578600</vt:r8>
  </property>
  <property fmtid="{D5CDD505-2E9C-101B-9397-08002B2CF9AE}" pid="4" name="dcProductDevelopment">
    <vt:bool>false</vt:bool>
  </property>
  <property fmtid="{D5CDD505-2E9C-101B-9397-08002B2CF9AE}" pid="5" name="dcInternalEvaluationLibrary">
    <vt:bool>false</vt:bool>
  </property>
  <property fmtid="{D5CDD505-2E9C-101B-9397-08002B2CF9AE}" pid="6" name="dcMarketingServices">
    <vt:bool>false</vt:bool>
  </property>
  <property fmtid="{D5CDD505-2E9C-101B-9397-08002B2CF9AE}" pid="7" name="dcIntranet">
    <vt:bool>false</vt:bool>
  </property>
  <property fmtid="{D5CDD505-2E9C-101B-9397-08002B2CF9AE}" pid="8" name="dcExternalEvaluationLibrary">
    <vt:bool>false</vt:bool>
  </property>
  <property fmtid="{D5CDD505-2E9C-101B-9397-08002B2CF9AE}" pid="9" name="dcSchoolsAllStaff">
    <vt:bool>false</vt:bool>
  </property>
  <property fmtid="{D5CDD505-2E9C-101B-9397-08002B2CF9AE}" pid="10" name="dcDirectors">
    <vt:bool>false</vt:bool>
  </property>
  <property fmtid="{D5CDD505-2E9C-101B-9397-08002B2CF9AE}" pid="11" name="dcGreatTeachingPortal">
    <vt:bool>false</vt:bool>
  </property>
  <property fmtid="{D5CDD505-2E9C-101B-9397-08002B2CF9AE}" pid="12" name="dcBrochureStand">
    <vt:bool>false</vt:bool>
  </property>
  <property fmtid="{D5CDD505-2E9C-101B-9397-08002B2CF9AE}" pid="13" name="dcSchoolPrincipals">
    <vt:bool>false</vt:bool>
  </property>
  <property fmtid="{D5CDD505-2E9C-101B-9397-08002B2CF9AE}" pid="14" name="dcWebsite">
    <vt:bool>false</vt:bool>
  </property>
  <property fmtid="{D5CDD505-2E9C-101B-9397-08002B2CF9AE}" pid="15" name="dcDigitalDatabase">
    <vt:bool>false</vt:bool>
  </property>
  <property fmtid="{D5CDD505-2E9C-101B-9397-08002B2CF9AE}" pid="16" name="dcProductFolders">
    <vt:bool>false</vt:bool>
  </property>
  <property fmtid="{D5CDD505-2E9C-101B-9397-08002B2CF9AE}" pid="17" name="dcCEOSocialMedia">
    <vt:bool>false</vt:bool>
  </property>
  <property fmtid="{D5CDD505-2E9C-101B-9397-08002B2CF9AE}" pid="18" name="dcBusinessServices">
    <vt:bool>false</vt:bool>
  </property>
  <property fmtid="{D5CDD505-2E9C-101B-9397-08002B2CF9AE}" pid="19" name="dcInfoHub">
    <vt:bool>false</vt:bool>
  </property>
  <property fmtid="{D5CDD505-2E9C-101B-9397-08002B2CF9AE}" pid="20" name="dcManagement">
    <vt:bool>false</vt:bool>
  </property>
  <property fmtid="{D5CDD505-2E9C-101B-9397-08002B2CF9AE}" pid="21" name="dcSchoolPartnerships">
    <vt:bool>false</vt:bool>
  </property>
  <property fmtid="{D5CDD505-2E9C-101B-9397-08002B2CF9AE}" pid="22" name="dcCurriculumResourceLibrary">
    <vt:bool>false</vt:bool>
  </property>
  <property fmtid="{D5CDD505-2E9C-101B-9397-08002B2CF9AE}" pid="23" name="dcAllGGSAStaff">
    <vt:bool>false</vt:bool>
  </property>
  <property fmtid="{D5CDD505-2E9C-101B-9397-08002B2CF9AE}" pid="24" name="dcSocialMedia">
    <vt:bool>false</vt:bool>
  </property>
  <property fmtid="{D5CDD505-2E9C-101B-9397-08002B2CF9AE}" pid="25" name="MediaServiceImageTags">
    <vt:lpwstr/>
  </property>
  <property fmtid="{D5CDD505-2E9C-101B-9397-08002B2CF9AE}" pid="26" name="xd_ProgID">
    <vt:lpwstr/>
  </property>
  <property fmtid="{D5CDD505-2E9C-101B-9397-08002B2CF9AE}" pid="27" name="_dlc_DocId">
    <vt:lpwstr>GGSAPD-1028343255-299314</vt:lpwstr>
  </property>
  <property fmtid="{D5CDD505-2E9C-101B-9397-08002B2CF9AE}" pid="28" name="_ColorHex">
    <vt:lpwstr/>
  </property>
  <property fmtid="{D5CDD505-2E9C-101B-9397-08002B2CF9AE}" pid="29" name="_Emoji">
    <vt:lpwstr/>
  </property>
  <property fmtid="{D5CDD505-2E9C-101B-9397-08002B2CF9AE}" pid="30" name="auditStatus">
    <vt:lpwstr>Created</vt:lpwstr>
  </property>
  <property fmtid="{D5CDD505-2E9C-101B-9397-08002B2CF9AE}" pid="31" name="ComplianceAssetId">
    <vt:lpwstr/>
  </property>
  <property fmtid="{D5CDD505-2E9C-101B-9397-08002B2CF9AE}" pid="32" name="TemplateUrl">
    <vt:lpwstr/>
  </property>
  <property fmtid="{D5CDD505-2E9C-101B-9397-08002B2CF9AE}" pid="33" name="Request">
    <vt:lpwstr>, </vt:lpwstr>
  </property>
  <property fmtid="{D5CDD505-2E9C-101B-9397-08002B2CF9AE}" pid="34" name="_ColorTag">
    <vt:lpwstr/>
  </property>
  <property fmtid="{D5CDD505-2E9C-101B-9397-08002B2CF9AE}" pid="35" name="_ExtendedDescription">
    <vt:lpwstr/>
  </property>
  <property fmtid="{D5CDD505-2E9C-101B-9397-08002B2CF9AE}" pid="36" name="TriggerFlowInfo">
    <vt:lpwstr/>
  </property>
  <property fmtid="{D5CDD505-2E9C-101B-9397-08002B2CF9AE}" pid="37" name="_dlc_DocIdUrl">
    <vt:lpwstr>https://ggsaus.sharepoint.com/sites/ProductDevelopment/_layouts/15/DocIdRedir.aspx?ID=GGSAPD-1028343255-299314, GGSAPD-1028343255-299314</vt:lpwstr>
  </property>
  <property fmtid="{D5CDD505-2E9C-101B-9397-08002B2CF9AE}" pid="38" name="xd_Signature">
    <vt:bool>false</vt:bool>
  </property>
  <property fmtid="{D5CDD505-2E9C-101B-9397-08002B2CF9AE}" pid="39" name="SharedWithUsers">
    <vt:lpwstr>5571;#Vanessa Leonhardt;#5694;#Jacqui Castorina</vt:lpwstr>
  </property>
  <property fmtid="{D5CDD505-2E9C-101B-9397-08002B2CF9AE}" pid="40" name="_dlc_DocIdItemGuid">
    <vt:lpwstr>795957c7-fb7c-4d91-a65c-31f432036ce3</vt:lpwstr>
  </property>
</Properties>
</file>