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6213" r:id="rId5"/>
  </p:sldMasterIdLst>
  <p:notesMasterIdLst>
    <p:notesMasterId r:id="rId25"/>
  </p:notesMasterIdLst>
  <p:handoutMasterIdLst>
    <p:handoutMasterId r:id="rId26"/>
  </p:handoutMasterIdLst>
  <p:sldIdLst>
    <p:sldId id="256" r:id="rId6"/>
    <p:sldId id="3857" r:id="rId7"/>
    <p:sldId id="3858" r:id="rId8"/>
    <p:sldId id="1858" r:id="rId9"/>
    <p:sldId id="261" r:id="rId10"/>
    <p:sldId id="3831" r:id="rId11"/>
    <p:sldId id="285" r:id="rId12"/>
    <p:sldId id="3832" r:id="rId13"/>
    <p:sldId id="297" r:id="rId14"/>
    <p:sldId id="3834" r:id="rId15"/>
    <p:sldId id="3859" r:id="rId16"/>
    <p:sldId id="3861" r:id="rId17"/>
    <p:sldId id="3862" r:id="rId18"/>
    <p:sldId id="3863" r:id="rId19"/>
    <p:sldId id="3852" r:id="rId20"/>
    <p:sldId id="275" r:id="rId21"/>
    <p:sldId id="276" r:id="rId22"/>
    <p:sldId id="277" r:id="rId23"/>
    <p:sldId id="1783" r:id="rId24"/>
  </p:sldIdLst>
  <p:sldSz cx="9144000" cy="6858000" type="screen4x3"/>
  <p:notesSz cx="7019925" cy="9305925"/>
  <p:embeddedFontLst>
    <p:embeddedFont>
      <p:font typeface="Edu QLD Beginner" pitchFamily="2" charset="0"/>
      <p:regular r:id="rId27"/>
      <p:bold r:id="rId28"/>
    </p:embeddedFont>
    <p:embeddedFont>
      <p:font typeface="Gotham-Book" panose="020F07020304040A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1D125-CDAC-41BA-663D-FA2ED412B9D6}" name="Elizabeth Piaquadio" initials="EP" userId="S::epiaquadio@goodtogreatschools.org.au::52767243-7565-4b68-b9c1-5d2bede989b0" providerId="AD"/>
  <p188:author id="{2F72A940-E036-F417-7761-22EDB7E17849}" name="Lauren Thorp" initials="LT" userId="S::lthorp@goodtogreatschools.org.au::627661f4-4e06-4e72-9ea0-084059f060f5" providerId="AD"/>
  <p188:author id="{C4288552-6D0E-8CC2-62D5-390F7A912CEC}" name="Abbas Kassem" initials="" userId="S::akassem@goodtogreatschools.org.au::b5422da9-d130-411e-8a14-2c174765e2f3" providerId="AD"/>
  <p188:author id="{886C0F5E-60D4-7021-4ADF-5889116CC97C}" name="Monica Bennett" initials="MB" userId="S::mbennett@goodtogreatschools.org.au::a878a5d4-89bf-4f61-b999-31e96cd05c98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E8A2"/>
    <a:srgbClr val="FFEAAB"/>
    <a:srgbClr val="EAC2BF"/>
    <a:srgbClr val="E8C1BE"/>
    <a:srgbClr val="F6E6E5"/>
    <a:srgbClr val="C1E7EA"/>
    <a:srgbClr val="EAC1BE"/>
    <a:srgbClr val="FFEBAB"/>
    <a:srgbClr val="FFF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30"/>
    <p:restoredTop sz="67851"/>
  </p:normalViewPr>
  <p:slideViewPr>
    <p:cSldViewPr snapToGrid="0">
      <p:cViewPr varScale="1">
        <p:scale>
          <a:sx n="64" d="100"/>
          <a:sy n="64" d="100"/>
        </p:scale>
        <p:origin x="1312" y="168"/>
      </p:cViewPr>
      <p:guideLst>
        <p:guide orient="horz" pos="527"/>
        <p:guide pos="272"/>
        <p:guide pos="2880"/>
        <p:guide pos="5465"/>
        <p:guide orient="horz" pos="2137"/>
        <p:guide orient="horz" pos="3974"/>
        <p:guide orient="horz" pos="79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9" Type="http://schemas.microsoft.com/office/2018/10/relationships/authors" Target="authors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Piaquadio" userId="52767243-7565-4b68-b9c1-5d2bede989b0" providerId="ADAL" clId="{A6C8FCA5-E37C-934B-A378-7ED9D4188A78}"/>
    <pc:docChg chg="undo redo custSel addSld delSld modSld sldOrd modMainMaster">
      <pc:chgData name="Elizabeth Piaquadio" userId="52767243-7565-4b68-b9c1-5d2bede989b0" providerId="ADAL" clId="{A6C8FCA5-E37C-934B-A378-7ED9D4188A78}" dt="2026-03-08T19:02:27.400" v="1691" actId="20577"/>
      <pc:docMkLst>
        <pc:docMk/>
      </pc:docMkLst>
      <pc:sldChg chg="addSp delSp modSp mod delAnim modAnim modNotesTx">
        <pc:chgData name="Elizabeth Piaquadio" userId="52767243-7565-4b68-b9c1-5d2bede989b0" providerId="ADAL" clId="{A6C8FCA5-E37C-934B-A378-7ED9D4188A78}" dt="2026-03-08T19:01:34.054" v="1674" actId="20577"/>
        <pc:sldMkLst>
          <pc:docMk/>
          <pc:sldMk cId="2585116655" sldId="256"/>
        </pc:sldMkLst>
        <pc:spChg chg="mod">
          <ac:chgData name="Elizabeth Piaquadio" userId="52767243-7565-4b68-b9c1-5d2bede989b0" providerId="ADAL" clId="{A6C8FCA5-E37C-934B-A378-7ED9D4188A78}" dt="2026-03-02T01:03:35.927" v="2"/>
          <ac:spMkLst>
            <pc:docMk/>
            <pc:sldMk cId="2585116655" sldId="256"/>
            <ac:spMk id="2" creationId="{0BFB83EA-0C42-648A-9F71-44076DA638B4}"/>
          </ac:spMkLst>
        </pc:spChg>
        <pc:spChg chg="mod">
          <ac:chgData name="Elizabeth Piaquadio" userId="52767243-7565-4b68-b9c1-5d2bede989b0" providerId="ADAL" clId="{A6C8FCA5-E37C-934B-A378-7ED9D4188A78}" dt="2026-03-02T01:03:39.209" v="4" actId="20577"/>
          <ac:spMkLst>
            <pc:docMk/>
            <pc:sldMk cId="2585116655" sldId="256"/>
            <ac:spMk id="3" creationId="{77FD202C-233A-EED6-8B06-26087B30440E}"/>
          </ac:spMkLst>
        </pc:spChg>
        <pc:picChg chg="mod modCrop">
          <ac:chgData name="Elizabeth Piaquadio" userId="52767243-7565-4b68-b9c1-5d2bede989b0" providerId="ADAL" clId="{A6C8FCA5-E37C-934B-A378-7ED9D4188A78}" dt="2026-03-02T04:10:23.637" v="1212" actId="18131"/>
          <ac:picMkLst>
            <pc:docMk/>
            <pc:sldMk cId="2585116655" sldId="256"/>
            <ac:picMk id="7" creationId="{B677057D-BEC9-FD30-31AB-BA49A03E4583}"/>
          </ac:picMkLst>
        </pc:picChg>
      </pc:sldChg>
      <pc:sldChg chg="addSp delSp modSp mod modNotesTx">
        <pc:chgData name="Elizabeth Piaquadio" userId="52767243-7565-4b68-b9c1-5d2bede989b0" providerId="ADAL" clId="{A6C8FCA5-E37C-934B-A378-7ED9D4188A78}" dt="2026-03-08T19:01:46.375" v="1678" actId="20577"/>
        <pc:sldMkLst>
          <pc:docMk/>
          <pc:sldMk cId="4221246315" sldId="261"/>
        </pc:sldMkLst>
        <pc:spChg chg="mod">
          <ac:chgData name="Elizabeth Piaquadio" userId="52767243-7565-4b68-b9c1-5d2bede989b0" providerId="ADAL" clId="{A6C8FCA5-E37C-934B-A378-7ED9D4188A78}" dt="2026-03-08T18:38:16.342" v="1665" actId="20577"/>
          <ac:spMkLst>
            <pc:docMk/>
            <pc:sldMk cId="4221246315" sldId="261"/>
            <ac:spMk id="4" creationId="{36EA2AD7-6B81-0A6D-0D43-7E6C5A689800}"/>
          </ac:spMkLst>
        </pc:spChg>
        <pc:picChg chg="add mod">
          <ac:chgData name="Elizabeth Piaquadio" userId="52767243-7565-4b68-b9c1-5d2bede989b0" providerId="ADAL" clId="{A6C8FCA5-E37C-934B-A378-7ED9D4188A78}" dt="2026-03-08T18:38:28.532" v="1672" actId="1035"/>
          <ac:picMkLst>
            <pc:docMk/>
            <pc:sldMk cId="4221246315" sldId="261"/>
            <ac:picMk id="3" creationId="{C00D6001-873F-D74C-ED88-417073B7054A}"/>
          </ac:picMkLst>
        </pc:picChg>
      </pc:sldChg>
      <pc:sldChg chg="modSp mod modNotesTx">
        <pc:chgData name="Elizabeth Piaquadio" userId="52767243-7565-4b68-b9c1-5d2bede989b0" providerId="ADAL" clId="{A6C8FCA5-E37C-934B-A378-7ED9D4188A78}" dt="2026-03-08T19:02:17.985" v="1689" actId="20577"/>
        <pc:sldMkLst>
          <pc:docMk/>
          <pc:sldMk cId="521185421" sldId="275"/>
        </pc:sldMkLst>
        <pc:spChg chg="mod">
          <ac:chgData name="Elizabeth Piaquadio" userId="52767243-7565-4b68-b9c1-5d2bede989b0" providerId="ADAL" clId="{A6C8FCA5-E37C-934B-A378-7ED9D4188A78}" dt="2026-03-02T03:58:16.933" v="1108" actId="113"/>
          <ac:spMkLst>
            <pc:docMk/>
            <pc:sldMk cId="521185421" sldId="275"/>
            <ac:spMk id="2" creationId="{A033B2AD-3FE4-BE55-7F0C-65D5C082C629}"/>
          </ac:spMkLst>
        </pc:spChg>
      </pc:sldChg>
      <pc:sldChg chg="modSp mod modNotesTx">
        <pc:chgData name="Elizabeth Piaquadio" userId="52767243-7565-4b68-b9c1-5d2bede989b0" providerId="ADAL" clId="{A6C8FCA5-E37C-934B-A378-7ED9D4188A78}" dt="2026-03-08T19:02:20.036" v="1690" actId="20577"/>
        <pc:sldMkLst>
          <pc:docMk/>
          <pc:sldMk cId="394987177" sldId="276"/>
        </pc:sldMkLst>
        <pc:spChg chg="mod">
          <ac:chgData name="Elizabeth Piaquadio" userId="52767243-7565-4b68-b9c1-5d2bede989b0" providerId="ADAL" clId="{A6C8FCA5-E37C-934B-A378-7ED9D4188A78}" dt="2026-03-02T04:01:10.169" v="1179" actId="207"/>
          <ac:spMkLst>
            <pc:docMk/>
            <pc:sldMk cId="394987177" sldId="276"/>
            <ac:spMk id="7" creationId="{183AD548-1069-B47E-28C1-5BDD24F2369E}"/>
          </ac:spMkLst>
        </pc:spChg>
        <pc:spChg chg="mod">
          <ac:chgData name="Elizabeth Piaquadio" userId="52767243-7565-4b68-b9c1-5d2bede989b0" providerId="ADAL" clId="{A6C8FCA5-E37C-934B-A378-7ED9D4188A78}" dt="2026-03-02T08:16:52.933" v="1227" actId="1035"/>
          <ac:spMkLst>
            <pc:docMk/>
            <pc:sldMk cId="394987177" sldId="276"/>
            <ac:spMk id="8" creationId="{96C810D2-57C0-E2F9-184A-C26663BE0BFE}"/>
          </ac:spMkLst>
        </pc:spChg>
        <pc:picChg chg="mod modCrop">
          <ac:chgData name="Elizabeth Piaquadio" userId="52767243-7565-4b68-b9c1-5d2bede989b0" providerId="ADAL" clId="{A6C8FCA5-E37C-934B-A378-7ED9D4188A78}" dt="2026-03-02T04:01:00.051" v="1177" actId="18131"/>
          <ac:picMkLst>
            <pc:docMk/>
            <pc:sldMk cId="394987177" sldId="276"/>
            <ac:picMk id="6" creationId="{CA8FCB56-474D-25CE-3B73-649A6F1B73A5}"/>
          </ac:picMkLst>
        </pc:picChg>
        <pc:picChg chg="mod modCrop">
          <ac:chgData name="Elizabeth Piaquadio" userId="52767243-7565-4b68-b9c1-5d2bede989b0" providerId="ADAL" clId="{A6C8FCA5-E37C-934B-A378-7ED9D4188A78}" dt="2026-03-02T04:00:50.734" v="1176" actId="18131"/>
          <ac:picMkLst>
            <pc:docMk/>
            <pc:sldMk cId="394987177" sldId="276"/>
            <ac:picMk id="10" creationId="{C746727D-2636-CCF8-BEE7-6D149F31A2DE}"/>
          </ac:picMkLst>
        </pc:picChg>
      </pc:sldChg>
      <pc:sldChg chg="addSp delSp modSp mod modNotesTx">
        <pc:chgData name="Elizabeth Piaquadio" userId="52767243-7565-4b68-b9c1-5d2bede989b0" providerId="ADAL" clId="{A6C8FCA5-E37C-934B-A378-7ED9D4188A78}" dt="2026-03-08T19:02:27.400" v="1691" actId="20577"/>
        <pc:sldMkLst>
          <pc:docMk/>
          <pc:sldMk cId="809941416" sldId="277"/>
        </pc:sldMkLst>
        <pc:spChg chg="mod">
          <ac:chgData name="Elizabeth Piaquadio" userId="52767243-7565-4b68-b9c1-5d2bede989b0" providerId="ADAL" clId="{A6C8FCA5-E37C-934B-A378-7ED9D4188A78}" dt="2026-03-03T03:01:35.444" v="1650" actId="14100"/>
          <ac:spMkLst>
            <pc:docMk/>
            <pc:sldMk cId="809941416" sldId="277"/>
            <ac:spMk id="5" creationId="{AC3E3EB4-2F60-26FC-0A9D-386E0FE9CD50}"/>
          </ac:spMkLst>
        </pc:spChg>
        <pc:picChg chg="mod modCrop">
          <ac:chgData name="Elizabeth Piaquadio" userId="52767243-7565-4b68-b9c1-5d2bede989b0" providerId="ADAL" clId="{A6C8FCA5-E37C-934B-A378-7ED9D4188A78}" dt="2026-03-02T04:09:45.019" v="1204" actId="18131"/>
          <ac:picMkLst>
            <pc:docMk/>
            <pc:sldMk cId="809941416" sldId="277"/>
            <ac:picMk id="4" creationId="{D41E8980-325F-ACF4-B4E0-E9A3B1C0E869}"/>
          </ac:picMkLst>
        </pc:picChg>
      </pc:sldChg>
      <pc:sldChg chg="addSp delSp modSp mod modNotesTx">
        <pc:chgData name="Elizabeth Piaquadio" userId="52767243-7565-4b68-b9c1-5d2bede989b0" providerId="ADAL" clId="{A6C8FCA5-E37C-934B-A378-7ED9D4188A78}" dt="2026-03-08T19:01:51.193" v="1680" actId="20577"/>
        <pc:sldMkLst>
          <pc:docMk/>
          <pc:sldMk cId="1224502873" sldId="285"/>
        </pc:sldMkLst>
        <pc:picChg chg="mod">
          <ac:chgData name="Elizabeth Piaquadio" userId="52767243-7565-4b68-b9c1-5d2bede989b0" providerId="ADAL" clId="{A6C8FCA5-E37C-934B-A378-7ED9D4188A78}" dt="2026-03-02T03:09:50.299" v="689" actId="554"/>
          <ac:picMkLst>
            <pc:docMk/>
            <pc:sldMk cId="1224502873" sldId="285"/>
            <ac:picMk id="2" creationId="{1ABC02EC-3BF6-F8D8-88FA-C751BF50DE40}"/>
          </ac:picMkLst>
        </pc:picChg>
        <pc:picChg chg="mod">
          <ac:chgData name="Elizabeth Piaquadio" userId="52767243-7565-4b68-b9c1-5d2bede989b0" providerId="ADAL" clId="{A6C8FCA5-E37C-934B-A378-7ED9D4188A78}" dt="2026-03-02T03:09:50.299" v="689" actId="554"/>
          <ac:picMkLst>
            <pc:docMk/>
            <pc:sldMk cId="1224502873" sldId="285"/>
            <ac:picMk id="5" creationId="{58B195DE-BAE2-46FC-0E0F-1156EF9AF553}"/>
          </ac:picMkLst>
        </pc:picChg>
        <pc:picChg chg="mod">
          <ac:chgData name="Elizabeth Piaquadio" userId="52767243-7565-4b68-b9c1-5d2bede989b0" providerId="ADAL" clId="{A6C8FCA5-E37C-934B-A378-7ED9D4188A78}" dt="2026-03-02T03:09:50.299" v="689" actId="554"/>
          <ac:picMkLst>
            <pc:docMk/>
            <pc:sldMk cId="1224502873" sldId="285"/>
            <ac:picMk id="13" creationId="{450EF231-11A8-842E-6994-A970C1461563}"/>
          </ac:picMkLst>
        </pc:picChg>
      </pc:sldChg>
      <pc:sldChg chg="modSp mod modNotesTx">
        <pc:chgData name="Elizabeth Piaquadio" userId="52767243-7565-4b68-b9c1-5d2bede989b0" providerId="ADAL" clId="{A6C8FCA5-E37C-934B-A378-7ED9D4188A78}" dt="2026-03-08T19:01:55.116" v="1682" actId="20577"/>
        <pc:sldMkLst>
          <pc:docMk/>
          <pc:sldMk cId="117387710" sldId="297"/>
        </pc:sldMkLst>
        <pc:spChg chg="mod">
          <ac:chgData name="Elizabeth Piaquadio" userId="52767243-7565-4b68-b9c1-5d2bede989b0" providerId="ADAL" clId="{A6C8FCA5-E37C-934B-A378-7ED9D4188A78}" dt="2026-03-02T02:24:57.471" v="406" actId="404"/>
          <ac:spMkLst>
            <pc:docMk/>
            <pc:sldMk cId="117387710" sldId="297"/>
            <ac:spMk id="10" creationId="{5BCBE77B-2272-AB3D-CC39-C044DFAC260A}"/>
          </ac:spMkLst>
        </pc:spChg>
        <pc:spChg chg="mod">
          <ac:chgData name="Elizabeth Piaquadio" userId="52767243-7565-4b68-b9c1-5d2bede989b0" providerId="ADAL" clId="{A6C8FCA5-E37C-934B-A378-7ED9D4188A78}" dt="2026-03-02T03:04:19.448" v="592" actId="20577"/>
          <ac:spMkLst>
            <pc:docMk/>
            <pc:sldMk cId="117387710" sldId="297"/>
            <ac:spMk id="11" creationId="{C6A458E9-EEFA-6F09-72C7-36DAADB9D4A3}"/>
          </ac:spMkLst>
        </pc:spChg>
        <pc:spChg chg="mod">
          <ac:chgData name="Elizabeth Piaquadio" userId="52767243-7565-4b68-b9c1-5d2bede989b0" providerId="ADAL" clId="{A6C8FCA5-E37C-934B-A378-7ED9D4188A78}" dt="2026-03-02T02:25:04.965" v="407" actId="404"/>
          <ac:spMkLst>
            <pc:docMk/>
            <pc:sldMk cId="117387710" sldId="297"/>
            <ac:spMk id="12" creationId="{5023DBD4-0E55-B15F-DD57-FF30DC111E4C}"/>
          </ac:spMkLst>
        </pc:spChg>
        <pc:spChg chg="mod">
          <ac:chgData name="Elizabeth Piaquadio" userId="52767243-7565-4b68-b9c1-5d2bede989b0" providerId="ADAL" clId="{A6C8FCA5-E37C-934B-A378-7ED9D4188A78}" dt="2026-03-02T02:25:04.965" v="407" actId="404"/>
          <ac:spMkLst>
            <pc:docMk/>
            <pc:sldMk cId="117387710" sldId="297"/>
            <ac:spMk id="13" creationId="{5A5E19AE-27EB-C67C-CDEF-82F5DAE966DC}"/>
          </ac:spMkLst>
        </pc:spChg>
      </pc:sldChg>
      <pc:sldChg chg="addSp delSp modSp add mod delAnim modAnim modNotesTx">
        <pc:chgData name="Elizabeth Piaquadio" userId="52767243-7565-4b68-b9c1-5d2bede989b0" providerId="ADAL" clId="{A6C8FCA5-E37C-934B-A378-7ED9D4188A78}" dt="2026-03-08T19:01:43.461" v="1677" actId="20577"/>
        <pc:sldMkLst>
          <pc:docMk/>
          <pc:sldMk cId="2784027232" sldId="1858"/>
        </pc:sldMkLst>
        <pc:spChg chg="mod">
          <ac:chgData name="Elizabeth Piaquadio" userId="52767243-7565-4b68-b9c1-5d2bede989b0" providerId="ADAL" clId="{A6C8FCA5-E37C-934B-A378-7ED9D4188A78}" dt="2026-03-02T01:37:36.863" v="179" actId="20577"/>
          <ac:spMkLst>
            <pc:docMk/>
            <pc:sldMk cId="2784027232" sldId="1858"/>
            <ac:spMk id="2" creationId="{7831365D-A248-6E7A-2264-33C7A81332AE}"/>
          </ac:spMkLst>
        </pc:spChg>
        <pc:spChg chg="mod topLvl">
          <ac:chgData name="Elizabeth Piaquadio" userId="52767243-7565-4b68-b9c1-5d2bede989b0" providerId="ADAL" clId="{A6C8FCA5-E37C-934B-A378-7ED9D4188A78}" dt="2026-03-02T01:36:45.809" v="159" actId="165"/>
          <ac:spMkLst>
            <pc:docMk/>
            <pc:sldMk cId="2784027232" sldId="1858"/>
            <ac:spMk id="3" creationId="{DD16310E-CB76-416F-0C34-CBBB3650F415}"/>
          </ac:spMkLst>
        </pc:spChg>
        <pc:spChg chg="mod topLvl">
          <ac:chgData name="Elizabeth Piaquadio" userId="52767243-7565-4b68-b9c1-5d2bede989b0" providerId="ADAL" clId="{A6C8FCA5-E37C-934B-A378-7ED9D4188A78}" dt="2026-03-02T01:36:45.809" v="159" actId="165"/>
          <ac:spMkLst>
            <pc:docMk/>
            <pc:sldMk cId="2784027232" sldId="1858"/>
            <ac:spMk id="4" creationId="{4CFC96F3-075E-1B7E-11DD-39DA9A67FE9C}"/>
          </ac:spMkLst>
        </pc:spChg>
        <pc:spChg chg="mod topLvl">
          <ac:chgData name="Elizabeth Piaquadio" userId="52767243-7565-4b68-b9c1-5d2bede989b0" providerId="ADAL" clId="{A6C8FCA5-E37C-934B-A378-7ED9D4188A78}" dt="2026-03-02T01:36:45.809" v="159" actId="165"/>
          <ac:spMkLst>
            <pc:docMk/>
            <pc:sldMk cId="2784027232" sldId="1858"/>
            <ac:spMk id="5" creationId="{20A3BBDA-0C92-E91F-9A67-18F7582678FA}"/>
          </ac:spMkLst>
        </pc:spChg>
        <pc:spChg chg="add mod">
          <ac:chgData name="Elizabeth Piaquadio" userId="52767243-7565-4b68-b9c1-5d2bede989b0" providerId="ADAL" clId="{A6C8FCA5-E37C-934B-A378-7ED9D4188A78}" dt="2026-03-02T01:37:41.673" v="187" actId="1037"/>
          <ac:spMkLst>
            <pc:docMk/>
            <pc:sldMk cId="2784027232" sldId="1858"/>
            <ac:spMk id="7" creationId="{271E1F22-C3BF-0DC2-6286-02485B946AAA}"/>
          </ac:spMkLst>
        </pc:spChg>
        <pc:spChg chg="add mod">
          <ac:chgData name="Elizabeth Piaquadio" userId="52767243-7565-4b68-b9c1-5d2bede989b0" providerId="ADAL" clId="{A6C8FCA5-E37C-934B-A378-7ED9D4188A78}" dt="2026-03-02T01:37:20.864" v="170" actId="14100"/>
          <ac:spMkLst>
            <pc:docMk/>
            <pc:sldMk cId="2784027232" sldId="1858"/>
            <ac:spMk id="9" creationId="{174DC83E-644C-5C36-5CDC-80B0EB7EF4F3}"/>
          </ac:spMkLst>
        </pc:spChg>
        <pc:spChg chg="mod topLvl">
          <ac:chgData name="Elizabeth Piaquadio" userId="52767243-7565-4b68-b9c1-5d2bede989b0" providerId="ADAL" clId="{A6C8FCA5-E37C-934B-A378-7ED9D4188A78}" dt="2026-03-02T01:36:45.809" v="159" actId="165"/>
          <ac:spMkLst>
            <pc:docMk/>
            <pc:sldMk cId="2784027232" sldId="1858"/>
            <ac:spMk id="18" creationId="{D71B7BB6-6300-E2A2-1C24-7D0F864AE5FB}"/>
          </ac:spMkLst>
        </pc:spChg>
        <pc:spChg chg="mod topLvl">
          <ac:chgData name="Elizabeth Piaquadio" userId="52767243-7565-4b68-b9c1-5d2bede989b0" providerId="ADAL" clId="{A6C8FCA5-E37C-934B-A378-7ED9D4188A78}" dt="2026-03-02T01:36:45.809" v="159" actId="165"/>
          <ac:spMkLst>
            <pc:docMk/>
            <pc:sldMk cId="2784027232" sldId="1858"/>
            <ac:spMk id="21" creationId="{B2F8681D-C588-C4CB-D657-F126950CC702}"/>
          </ac:spMkLst>
        </pc:spChg>
        <pc:spChg chg="mod topLvl">
          <ac:chgData name="Elizabeth Piaquadio" userId="52767243-7565-4b68-b9c1-5d2bede989b0" providerId="ADAL" clId="{A6C8FCA5-E37C-934B-A378-7ED9D4188A78}" dt="2026-03-02T01:36:45.809" v="159" actId="165"/>
          <ac:spMkLst>
            <pc:docMk/>
            <pc:sldMk cId="2784027232" sldId="1858"/>
            <ac:spMk id="22" creationId="{6311BFCF-A63D-D23B-383E-B3D843A03CC0}"/>
          </ac:spMkLst>
        </pc:spChg>
      </pc:sldChg>
      <pc:sldChg chg="delSp modSp mod addAnim delAnim modAnim modNotesTx">
        <pc:chgData name="Elizabeth Piaquadio" userId="52767243-7565-4b68-b9c1-5d2bede989b0" providerId="ADAL" clId="{A6C8FCA5-E37C-934B-A378-7ED9D4188A78}" dt="2026-03-08T19:01:47.992" v="1679" actId="20577"/>
        <pc:sldMkLst>
          <pc:docMk/>
          <pc:sldMk cId="2478469716" sldId="3831"/>
        </pc:sldMkLst>
        <pc:spChg chg="mod">
          <ac:chgData name="Elizabeth Piaquadio" userId="52767243-7565-4b68-b9c1-5d2bede989b0" providerId="ADAL" clId="{A6C8FCA5-E37C-934B-A378-7ED9D4188A78}" dt="2026-03-02T04:00:11.893" v="1166" actId="1076"/>
          <ac:spMkLst>
            <pc:docMk/>
            <pc:sldMk cId="2478469716" sldId="3831"/>
            <ac:spMk id="10" creationId="{453D3852-8E2C-3D35-C75A-4414C76F9F54}"/>
          </ac:spMkLst>
        </pc:spChg>
        <pc:spChg chg="mod">
          <ac:chgData name="Elizabeth Piaquadio" userId="52767243-7565-4b68-b9c1-5d2bede989b0" providerId="ADAL" clId="{A6C8FCA5-E37C-934B-A378-7ED9D4188A78}" dt="2026-03-02T04:00:19.976" v="1169" actId="20577"/>
          <ac:spMkLst>
            <pc:docMk/>
            <pc:sldMk cId="2478469716" sldId="3831"/>
            <ac:spMk id="11" creationId="{15A30EEF-5739-6E36-19D1-E26A6A43C13D}"/>
          </ac:spMkLst>
        </pc:spChg>
        <pc:picChg chg="mod">
          <ac:chgData name="Elizabeth Piaquadio" userId="52767243-7565-4b68-b9c1-5d2bede989b0" providerId="ADAL" clId="{A6C8FCA5-E37C-934B-A378-7ED9D4188A78}" dt="2026-03-02T04:00:11.893" v="1166" actId="1076"/>
          <ac:picMkLst>
            <pc:docMk/>
            <pc:sldMk cId="2478469716" sldId="3831"/>
            <ac:picMk id="7" creationId="{6ED4AC2B-7E58-D768-E3B3-F55A004399AB}"/>
          </ac:picMkLst>
        </pc:picChg>
        <pc:picChg chg="mod">
          <ac:chgData name="Elizabeth Piaquadio" userId="52767243-7565-4b68-b9c1-5d2bede989b0" providerId="ADAL" clId="{A6C8FCA5-E37C-934B-A378-7ED9D4188A78}" dt="2026-03-02T04:00:18.708" v="1168" actId="1076"/>
          <ac:picMkLst>
            <pc:docMk/>
            <pc:sldMk cId="2478469716" sldId="3831"/>
            <ac:picMk id="12" creationId="{1D4728AB-4C63-86FD-E1B2-9FA9F090E41F}"/>
          </ac:picMkLst>
        </pc:picChg>
      </pc:sldChg>
      <pc:sldChg chg="addSp delSp modSp mod delAnim modAnim modNotesTx">
        <pc:chgData name="Elizabeth Piaquadio" userId="52767243-7565-4b68-b9c1-5d2bede989b0" providerId="ADAL" clId="{A6C8FCA5-E37C-934B-A378-7ED9D4188A78}" dt="2026-03-08T19:01:53.137" v="1681" actId="20577"/>
        <pc:sldMkLst>
          <pc:docMk/>
          <pc:sldMk cId="2176318156" sldId="3832"/>
        </pc:sldMkLst>
        <pc:spChg chg="mod">
          <ac:chgData name="Elizabeth Piaquadio" userId="52767243-7565-4b68-b9c1-5d2bede989b0" providerId="ADAL" clId="{A6C8FCA5-E37C-934B-A378-7ED9D4188A78}" dt="2026-03-02T02:07:39.520" v="372" actId="20577"/>
          <ac:spMkLst>
            <pc:docMk/>
            <pc:sldMk cId="2176318156" sldId="3832"/>
            <ac:spMk id="2" creationId="{0B8EDC0B-F253-EC9B-B02C-D211F9C6F198}"/>
          </ac:spMkLst>
        </pc:spChg>
        <pc:spChg chg="mod">
          <ac:chgData name="Elizabeth Piaquadio" userId="52767243-7565-4b68-b9c1-5d2bede989b0" providerId="ADAL" clId="{A6C8FCA5-E37C-934B-A378-7ED9D4188A78}" dt="2026-03-02T02:07:44.450" v="373"/>
          <ac:spMkLst>
            <pc:docMk/>
            <pc:sldMk cId="2176318156" sldId="3832"/>
            <ac:spMk id="3" creationId="{9DB7250E-2248-F418-3D82-14CC4691940F}"/>
          </ac:spMkLst>
        </pc:spChg>
        <pc:picChg chg="mod modCrop">
          <ac:chgData name="Elizabeth Piaquadio" userId="52767243-7565-4b68-b9c1-5d2bede989b0" providerId="ADAL" clId="{A6C8FCA5-E37C-934B-A378-7ED9D4188A78}" dt="2026-03-02T02:16:47.841" v="392" actId="555"/>
          <ac:picMkLst>
            <pc:docMk/>
            <pc:sldMk cId="2176318156" sldId="3832"/>
            <ac:picMk id="4" creationId="{900AECFD-14FE-8535-FB3E-283179613800}"/>
          </ac:picMkLst>
        </pc:picChg>
        <pc:picChg chg="mod">
          <ac:chgData name="Elizabeth Piaquadio" userId="52767243-7565-4b68-b9c1-5d2bede989b0" providerId="ADAL" clId="{A6C8FCA5-E37C-934B-A378-7ED9D4188A78}" dt="2026-03-02T02:16:47.841" v="392" actId="555"/>
          <ac:picMkLst>
            <pc:docMk/>
            <pc:sldMk cId="2176318156" sldId="3832"/>
            <ac:picMk id="5" creationId="{093BCFB5-815A-51A4-509B-3A689CB4F714}"/>
          </ac:picMkLst>
        </pc:picChg>
        <pc:picChg chg="mod">
          <ac:chgData name="Elizabeth Piaquadio" userId="52767243-7565-4b68-b9c1-5d2bede989b0" providerId="ADAL" clId="{A6C8FCA5-E37C-934B-A378-7ED9D4188A78}" dt="2026-03-02T03:09:26.224" v="683" actId="14826"/>
          <ac:picMkLst>
            <pc:docMk/>
            <pc:sldMk cId="2176318156" sldId="3832"/>
            <ac:picMk id="6" creationId="{326CE785-47FB-2264-F6E4-2BE850218150}"/>
          </ac:picMkLst>
        </pc:picChg>
        <pc:picChg chg="mod">
          <ac:chgData name="Elizabeth Piaquadio" userId="52767243-7565-4b68-b9c1-5d2bede989b0" providerId="ADAL" clId="{A6C8FCA5-E37C-934B-A378-7ED9D4188A78}" dt="2026-03-02T02:18:22.569" v="402" actId="14826"/>
          <ac:picMkLst>
            <pc:docMk/>
            <pc:sldMk cId="2176318156" sldId="3832"/>
            <ac:picMk id="16" creationId="{C419EE56-BB7B-D096-74B6-D7A53BA72341}"/>
          </ac:picMkLst>
        </pc:picChg>
      </pc:sldChg>
      <pc:sldChg chg="addSp delSp modSp mod delAnim modAnim modNotesTx">
        <pc:chgData name="Elizabeth Piaquadio" userId="52767243-7565-4b68-b9c1-5d2bede989b0" providerId="ADAL" clId="{A6C8FCA5-E37C-934B-A378-7ED9D4188A78}" dt="2026-03-08T19:01:58.718" v="1683" actId="20577"/>
        <pc:sldMkLst>
          <pc:docMk/>
          <pc:sldMk cId="2005656144" sldId="3834"/>
        </pc:sldMkLst>
        <pc:spChg chg="add mod">
          <ac:chgData name="Elizabeth Piaquadio" userId="52767243-7565-4b68-b9c1-5d2bede989b0" providerId="ADAL" clId="{A6C8FCA5-E37C-934B-A378-7ED9D4188A78}" dt="2026-03-02T02:36:37.751" v="416" actId="404"/>
          <ac:spMkLst>
            <pc:docMk/>
            <pc:sldMk cId="2005656144" sldId="3834"/>
            <ac:spMk id="2" creationId="{8B62646C-0F85-1533-67D4-EA09A5ECDB71}"/>
          </ac:spMkLst>
        </pc:spChg>
        <pc:spChg chg="add mod">
          <ac:chgData name="Elizabeth Piaquadio" userId="52767243-7565-4b68-b9c1-5d2bede989b0" providerId="ADAL" clId="{A6C8FCA5-E37C-934B-A378-7ED9D4188A78}" dt="2026-03-02T02:37:19.962" v="425" actId="12788"/>
          <ac:spMkLst>
            <pc:docMk/>
            <pc:sldMk cId="2005656144" sldId="3834"/>
            <ac:spMk id="3" creationId="{AF7CB6F7-386B-1D0B-8AB8-70EA886F4FBD}"/>
          </ac:spMkLst>
        </pc:spChg>
        <pc:spChg chg="add mod">
          <ac:chgData name="Elizabeth Piaquadio" userId="52767243-7565-4b68-b9c1-5d2bede989b0" providerId="ADAL" clId="{A6C8FCA5-E37C-934B-A378-7ED9D4188A78}" dt="2026-03-02T02:40:19.036" v="537" actId="1036"/>
          <ac:spMkLst>
            <pc:docMk/>
            <pc:sldMk cId="2005656144" sldId="3834"/>
            <ac:spMk id="4" creationId="{D431A45D-A998-0962-E055-43715BD7BB97}"/>
          </ac:spMkLst>
        </pc:spChg>
        <pc:spChg chg="add mod">
          <ac:chgData name="Elizabeth Piaquadio" userId="52767243-7565-4b68-b9c1-5d2bede989b0" providerId="ADAL" clId="{A6C8FCA5-E37C-934B-A378-7ED9D4188A78}" dt="2026-03-02T02:40:09.486" v="527" actId="20577"/>
          <ac:spMkLst>
            <pc:docMk/>
            <pc:sldMk cId="2005656144" sldId="3834"/>
            <ac:spMk id="5" creationId="{B3B97558-65CB-4014-2EDF-BB53CD6C0F23}"/>
          </ac:spMkLst>
        </pc:spChg>
        <pc:spChg chg="add mod">
          <ac:chgData name="Elizabeth Piaquadio" userId="52767243-7565-4b68-b9c1-5d2bede989b0" providerId="ADAL" clId="{A6C8FCA5-E37C-934B-A378-7ED9D4188A78}" dt="2026-03-02T02:39:11.897" v="474" actId="207"/>
          <ac:spMkLst>
            <pc:docMk/>
            <pc:sldMk cId="2005656144" sldId="3834"/>
            <ac:spMk id="7" creationId="{B64EE94D-248C-8C44-384E-E474EA065878}"/>
          </ac:spMkLst>
        </pc:spChg>
        <pc:spChg chg="add mod">
          <ac:chgData name="Elizabeth Piaquadio" userId="52767243-7565-4b68-b9c1-5d2bede989b0" providerId="ADAL" clId="{A6C8FCA5-E37C-934B-A378-7ED9D4188A78}" dt="2026-03-02T02:40:19.036" v="537" actId="1036"/>
          <ac:spMkLst>
            <pc:docMk/>
            <pc:sldMk cId="2005656144" sldId="3834"/>
            <ac:spMk id="8" creationId="{8F95671F-B9B9-ED57-13E8-6D116BC7977E}"/>
          </ac:spMkLst>
        </pc:spChg>
        <pc:spChg chg="add mod">
          <ac:chgData name="Elizabeth Piaquadio" userId="52767243-7565-4b68-b9c1-5d2bede989b0" providerId="ADAL" clId="{A6C8FCA5-E37C-934B-A378-7ED9D4188A78}" dt="2026-03-02T02:40:00.798" v="520" actId="20577"/>
          <ac:spMkLst>
            <pc:docMk/>
            <pc:sldMk cId="2005656144" sldId="3834"/>
            <ac:spMk id="9" creationId="{1712BCD7-49B4-D953-06C4-24FC5E630666}"/>
          </ac:spMkLst>
        </pc:spChg>
        <pc:spChg chg="mod">
          <ac:chgData name="Elizabeth Piaquadio" userId="52767243-7565-4b68-b9c1-5d2bede989b0" providerId="ADAL" clId="{A6C8FCA5-E37C-934B-A378-7ED9D4188A78}" dt="2026-03-02T02:25:54.158" v="411"/>
          <ac:spMkLst>
            <pc:docMk/>
            <pc:sldMk cId="2005656144" sldId="3834"/>
            <ac:spMk id="19" creationId="{2678DE3D-BBBC-D4D8-EDF0-D68C14862D14}"/>
          </ac:spMkLst>
        </pc:spChg>
        <pc:picChg chg="add mod">
          <ac:chgData name="Elizabeth Piaquadio" userId="52767243-7565-4b68-b9c1-5d2bede989b0" providerId="ADAL" clId="{A6C8FCA5-E37C-934B-A378-7ED9D4188A78}" dt="2026-03-02T02:48:37.062" v="541" actId="14826"/>
          <ac:picMkLst>
            <pc:docMk/>
            <pc:sldMk cId="2005656144" sldId="3834"/>
            <ac:picMk id="10" creationId="{CA8B2FA9-0DFA-8F3B-2045-9D5421BA8B86}"/>
          </ac:picMkLst>
        </pc:picChg>
      </pc:sldChg>
      <pc:sldChg chg="del">
        <pc:chgData name="Elizabeth Piaquadio" userId="52767243-7565-4b68-b9c1-5d2bede989b0" providerId="ADAL" clId="{A6C8FCA5-E37C-934B-A378-7ED9D4188A78}" dt="2026-03-02T03:04:29.616" v="595" actId="2696"/>
        <pc:sldMkLst>
          <pc:docMk/>
          <pc:sldMk cId="3747643303" sldId="3846"/>
        </pc:sldMkLst>
      </pc:sldChg>
      <pc:sldChg chg="addSp delSp modSp mod modAnim modNotesTx">
        <pc:chgData name="Elizabeth Piaquadio" userId="52767243-7565-4b68-b9c1-5d2bede989b0" providerId="ADAL" clId="{A6C8FCA5-E37C-934B-A378-7ED9D4188A78}" dt="2026-03-08T19:02:15.394" v="1688" actId="20577"/>
        <pc:sldMkLst>
          <pc:docMk/>
          <pc:sldMk cId="360767645" sldId="3852"/>
        </pc:sldMkLst>
        <pc:spChg chg="add mod">
          <ac:chgData name="Elizabeth Piaquadio" userId="52767243-7565-4b68-b9c1-5d2bede989b0" providerId="ADAL" clId="{A6C8FCA5-E37C-934B-A378-7ED9D4188A78}" dt="2026-03-03T02:58:43.500" v="1645" actId="1038"/>
          <ac:spMkLst>
            <pc:docMk/>
            <pc:sldMk cId="360767645" sldId="3852"/>
            <ac:spMk id="8" creationId="{A64DCFD6-5EA2-AEE2-594B-EFD3B89C21F7}"/>
          </ac:spMkLst>
        </pc:spChg>
        <pc:spChg chg="add mod">
          <ac:chgData name="Elizabeth Piaquadio" userId="52767243-7565-4b68-b9c1-5d2bede989b0" providerId="ADAL" clId="{A6C8FCA5-E37C-934B-A378-7ED9D4188A78}" dt="2026-03-03T02:47:25.541" v="1626" actId="14100"/>
          <ac:spMkLst>
            <pc:docMk/>
            <pc:sldMk cId="360767645" sldId="3852"/>
            <ac:spMk id="9" creationId="{CA4EC479-9473-9B83-BB82-01453EBBD6C5}"/>
          </ac:spMkLst>
        </pc:spChg>
        <pc:spChg chg="add mod">
          <ac:chgData name="Elizabeth Piaquadio" userId="52767243-7565-4b68-b9c1-5d2bede989b0" providerId="ADAL" clId="{A6C8FCA5-E37C-934B-A378-7ED9D4188A78}" dt="2026-03-03T02:47:12.193" v="1623" actId="1076"/>
          <ac:spMkLst>
            <pc:docMk/>
            <pc:sldMk cId="360767645" sldId="3852"/>
            <ac:spMk id="10" creationId="{59290E47-3B56-89BF-51C2-77B6EFBF2ECC}"/>
          </ac:spMkLst>
        </pc:spChg>
        <pc:spChg chg="add mod">
          <ac:chgData name="Elizabeth Piaquadio" userId="52767243-7565-4b68-b9c1-5d2bede989b0" providerId="ADAL" clId="{A6C8FCA5-E37C-934B-A378-7ED9D4188A78}" dt="2026-03-03T02:58:33.861" v="1641" actId="14100"/>
          <ac:spMkLst>
            <pc:docMk/>
            <pc:sldMk cId="360767645" sldId="3852"/>
            <ac:spMk id="11" creationId="{C8735C72-2E74-F183-5236-3F487FD69280}"/>
          </ac:spMkLst>
        </pc:spChg>
        <pc:spChg chg="add mod modCrop">
          <ac:chgData name="Elizabeth Piaquadio" userId="52767243-7565-4b68-b9c1-5d2bede989b0" providerId="ADAL" clId="{A6C8FCA5-E37C-934B-A378-7ED9D4188A78}" dt="2026-03-03T02:59:01.002" v="1649" actId="732"/>
          <ac:spMkLst>
            <pc:docMk/>
            <pc:sldMk cId="360767645" sldId="3852"/>
            <ac:spMk id="12" creationId="{DA5A02F0-E979-D1AF-3EAA-CE0F736C4574}"/>
          </ac:spMkLst>
        </pc:spChg>
        <pc:spChg chg="add del mod">
          <ac:chgData name="Elizabeth Piaquadio" userId="52767243-7565-4b68-b9c1-5d2bede989b0" providerId="ADAL" clId="{A6C8FCA5-E37C-934B-A378-7ED9D4188A78}" dt="2026-03-03T02:58:22.854" v="1640" actId="1035"/>
          <ac:spMkLst>
            <pc:docMk/>
            <pc:sldMk cId="360767645" sldId="3852"/>
            <ac:spMk id="13" creationId="{9D63D078-2E46-8BE2-29C0-EC15783B49C9}"/>
          </ac:spMkLst>
        </pc:spChg>
        <pc:picChg chg="add mod">
          <ac:chgData name="Elizabeth Piaquadio" userId="52767243-7565-4b68-b9c1-5d2bede989b0" providerId="ADAL" clId="{A6C8FCA5-E37C-934B-A378-7ED9D4188A78}" dt="2026-03-03T02:47:09.511" v="1622" actId="12789"/>
          <ac:picMkLst>
            <pc:docMk/>
            <pc:sldMk cId="360767645" sldId="3852"/>
            <ac:picMk id="3" creationId="{ED8A1DA5-5128-14D8-DD60-EE22E48812FA}"/>
          </ac:picMkLst>
        </pc:picChg>
      </pc:sldChg>
      <pc:sldChg chg="del">
        <pc:chgData name="Elizabeth Piaquadio" userId="52767243-7565-4b68-b9c1-5d2bede989b0" providerId="ADAL" clId="{A6C8FCA5-E37C-934B-A378-7ED9D4188A78}" dt="2026-03-02T03:04:30.132" v="596" actId="2696"/>
        <pc:sldMkLst>
          <pc:docMk/>
          <pc:sldMk cId="4028500926" sldId="3853"/>
        </pc:sldMkLst>
      </pc:sldChg>
      <pc:sldChg chg="del">
        <pc:chgData name="Elizabeth Piaquadio" userId="52767243-7565-4b68-b9c1-5d2bede989b0" providerId="ADAL" clId="{A6C8FCA5-E37C-934B-A378-7ED9D4188A78}" dt="2026-03-02T03:04:32.433" v="597" actId="2696"/>
        <pc:sldMkLst>
          <pc:docMk/>
          <pc:sldMk cId="264070553" sldId="3854"/>
        </pc:sldMkLst>
      </pc:sldChg>
      <pc:sldChg chg="del">
        <pc:chgData name="Elizabeth Piaquadio" userId="52767243-7565-4b68-b9c1-5d2bede989b0" providerId="ADAL" clId="{A6C8FCA5-E37C-934B-A378-7ED9D4188A78}" dt="2026-03-02T03:04:34.095" v="598" actId="2696"/>
        <pc:sldMkLst>
          <pc:docMk/>
          <pc:sldMk cId="2836209186" sldId="3855"/>
        </pc:sldMkLst>
      </pc:sldChg>
      <pc:sldChg chg="del">
        <pc:chgData name="Elizabeth Piaquadio" userId="52767243-7565-4b68-b9c1-5d2bede989b0" providerId="ADAL" clId="{A6C8FCA5-E37C-934B-A378-7ED9D4188A78}" dt="2026-03-02T03:39:23.095" v="772" actId="2696"/>
        <pc:sldMkLst>
          <pc:docMk/>
          <pc:sldMk cId="8289753" sldId="3856"/>
        </pc:sldMkLst>
      </pc:sldChg>
      <pc:sldChg chg="addSp delSp modSp new mod modNotesTx">
        <pc:chgData name="Elizabeth Piaquadio" userId="52767243-7565-4b68-b9c1-5d2bede989b0" providerId="ADAL" clId="{A6C8FCA5-E37C-934B-A378-7ED9D4188A78}" dt="2026-03-08T19:01:39.576" v="1675" actId="20577"/>
        <pc:sldMkLst>
          <pc:docMk/>
          <pc:sldMk cId="3423318464" sldId="3857"/>
        </pc:sldMkLst>
        <pc:spChg chg="mod">
          <ac:chgData name="Elizabeth Piaquadio" userId="52767243-7565-4b68-b9c1-5d2bede989b0" providerId="ADAL" clId="{A6C8FCA5-E37C-934B-A378-7ED9D4188A78}" dt="2026-03-02T01:10:27.811" v="31" actId="20577"/>
          <ac:spMkLst>
            <pc:docMk/>
            <pc:sldMk cId="3423318464" sldId="3857"/>
            <ac:spMk id="2" creationId="{87360B79-0FF6-A246-52DA-2AF9F988FEBE}"/>
          </ac:spMkLst>
        </pc:spChg>
        <pc:picChg chg="add mod">
          <ac:chgData name="Elizabeth Piaquadio" userId="52767243-7565-4b68-b9c1-5d2bede989b0" providerId="ADAL" clId="{A6C8FCA5-E37C-934B-A378-7ED9D4188A78}" dt="2026-03-02T01:31:46.015" v="42"/>
          <ac:picMkLst>
            <pc:docMk/>
            <pc:sldMk cId="3423318464" sldId="3857"/>
            <ac:picMk id="4" creationId="{66B0CFFE-051C-2C3E-EF78-01AE7BAAD70B}"/>
          </ac:picMkLst>
        </pc:picChg>
      </pc:sldChg>
      <pc:sldChg chg="addSp delSp modSp new mod modClrScheme chgLayout modNotesTx">
        <pc:chgData name="Elizabeth Piaquadio" userId="52767243-7565-4b68-b9c1-5d2bede989b0" providerId="ADAL" clId="{A6C8FCA5-E37C-934B-A378-7ED9D4188A78}" dt="2026-03-08T19:01:41.571" v="1676" actId="20577"/>
        <pc:sldMkLst>
          <pc:docMk/>
          <pc:sldMk cId="3753037051" sldId="3858"/>
        </pc:sldMkLst>
        <pc:spChg chg="add mod ord">
          <ac:chgData name="Elizabeth Piaquadio" userId="52767243-7565-4b68-b9c1-5d2bede989b0" providerId="ADAL" clId="{A6C8FCA5-E37C-934B-A378-7ED9D4188A78}" dt="2026-03-02T01:06:34.257" v="24" actId="113"/>
          <ac:spMkLst>
            <pc:docMk/>
            <pc:sldMk cId="3753037051" sldId="3858"/>
            <ac:spMk id="3" creationId="{8F9C6817-2CF1-C0F7-78C5-E3973EB4A267}"/>
          </ac:spMkLst>
        </pc:spChg>
        <pc:picChg chg="add mod">
          <ac:chgData name="Elizabeth Piaquadio" userId="52767243-7565-4b68-b9c1-5d2bede989b0" providerId="ADAL" clId="{A6C8FCA5-E37C-934B-A378-7ED9D4188A78}" dt="2026-03-02T01:10:33.577" v="32" actId="12788"/>
          <ac:picMkLst>
            <pc:docMk/>
            <pc:sldMk cId="3753037051" sldId="3858"/>
            <ac:picMk id="4" creationId="{0A8F4B32-2817-9866-E632-F204F6936FC0}"/>
          </ac:picMkLst>
        </pc:picChg>
      </pc:sldChg>
      <pc:sldChg chg="addSp delSp modSp new del mod modClrScheme delAnim modAnim chgLayout">
        <pc:chgData name="Elizabeth Piaquadio" userId="52767243-7565-4b68-b9c1-5d2bede989b0" providerId="ADAL" clId="{A6C8FCA5-E37C-934B-A378-7ED9D4188A78}" dt="2026-03-02T01:48:23.831" v="266" actId="2696"/>
        <pc:sldMkLst>
          <pc:docMk/>
          <pc:sldMk cId="37090602" sldId="3859"/>
        </pc:sldMkLst>
      </pc:sldChg>
      <pc:sldChg chg="addSp delSp modSp add mod delAnim modAnim modNotesTx">
        <pc:chgData name="Elizabeth Piaquadio" userId="52767243-7565-4b68-b9c1-5d2bede989b0" providerId="ADAL" clId="{A6C8FCA5-E37C-934B-A378-7ED9D4188A78}" dt="2026-03-08T19:02:00.716" v="1684" actId="20577"/>
        <pc:sldMkLst>
          <pc:docMk/>
          <pc:sldMk cId="592352557" sldId="3859"/>
        </pc:sldMkLst>
        <pc:spChg chg="add mod">
          <ac:chgData name="Elizabeth Piaquadio" userId="52767243-7565-4b68-b9c1-5d2bede989b0" providerId="ADAL" clId="{A6C8FCA5-E37C-934B-A378-7ED9D4188A78}" dt="2026-03-02T03:06:06.710" v="646" actId="20577"/>
          <ac:spMkLst>
            <pc:docMk/>
            <pc:sldMk cId="592352557" sldId="3859"/>
            <ac:spMk id="11" creationId="{FAD1F1D4-8BB6-D9E7-A3DE-58F8930210D0}"/>
          </ac:spMkLst>
        </pc:spChg>
        <pc:spChg chg="add mod">
          <ac:chgData name="Elizabeth Piaquadio" userId="52767243-7565-4b68-b9c1-5d2bede989b0" providerId="ADAL" clId="{A6C8FCA5-E37C-934B-A378-7ED9D4188A78}" dt="2026-03-02T03:06:33.199" v="670" actId="20577"/>
          <ac:spMkLst>
            <pc:docMk/>
            <pc:sldMk cId="592352557" sldId="3859"/>
            <ac:spMk id="12" creationId="{F4B3E793-E946-45AF-AF54-1060B512C587}"/>
          </ac:spMkLst>
        </pc:spChg>
        <pc:spChg chg="add mod">
          <ac:chgData name="Elizabeth Piaquadio" userId="52767243-7565-4b68-b9c1-5d2bede989b0" providerId="ADAL" clId="{A6C8FCA5-E37C-934B-A378-7ED9D4188A78}" dt="2026-03-02T03:06:43.366" v="677" actId="1076"/>
          <ac:spMkLst>
            <pc:docMk/>
            <pc:sldMk cId="592352557" sldId="3859"/>
            <ac:spMk id="13" creationId="{F7CAE204-2B0C-2B3C-D85F-24F5D4BE2C10}"/>
          </ac:spMkLst>
        </pc:spChg>
        <pc:spChg chg="add mod">
          <ac:chgData name="Elizabeth Piaquadio" userId="52767243-7565-4b68-b9c1-5d2bede989b0" providerId="ADAL" clId="{A6C8FCA5-E37C-934B-A378-7ED9D4188A78}" dt="2026-03-02T03:32:58.525" v="766" actId="1076"/>
          <ac:spMkLst>
            <pc:docMk/>
            <pc:sldMk cId="592352557" sldId="3859"/>
            <ac:spMk id="14" creationId="{965DF099-ADD8-69AD-6CA1-E69C8C7FEDD3}"/>
          </ac:spMkLst>
        </pc:spChg>
        <pc:picChg chg="add mod">
          <ac:chgData name="Elizabeth Piaquadio" userId="52767243-7565-4b68-b9c1-5d2bede989b0" providerId="ADAL" clId="{A6C8FCA5-E37C-934B-A378-7ED9D4188A78}" dt="2026-03-02T03:05:02.134" v="602" actId="1076"/>
          <ac:picMkLst>
            <pc:docMk/>
            <pc:sldMk cId="592352557" sldId="3859"/>
            <ac:picMk id="6" creationId="{014CBF29-07F2-EF0B-C9C1-5A008DF5C49A}"/>
          </ac:picMkLst>
        </pc:picChg>
      </pc:sldChg>
      <pc:sldChg chg="addSp delSp modSp add del mod delAnim">
        <pc:chgData name="Elizabeth Piaquadio" userId="52767243-7565-4b68-b9c1-5d2bede989b0" providerId="ADAL" clId="{A6C8FCA5-E37C-934B-A378-7ED9D4188A78}" dt="2026-03-02T03:03:55.957" v="570" actId="2696"/>
        <pc:sldMkLst>
          <pc:docMk/>
          <pc:sldMk cId="3099554156" sldId="3859"/>
        </pc:sldMkLst>
      </pc:sldChg>
      <pc:sldChg chg="delSp add del mod delAnim">
        <pc:chgData name="Elizabeth Piaquadio" userId="52767243-7565-4b68-b9c1-5d2bede989b0" providerId="ADAL" clId="{A6C8FCA5-E37C-934B-A378-7ED9D4188A78}" dt="2026-03-02T03:57:08.795" v="991" actId="2696"/>
        <pc:sldMkLst>
          <pc:docMk/>
          <pc:sldMk cId="3587441573" sldId="3860"/>
        </pc:sldMkLst>
      </pc:sldChg>
      <pc:sldChg chg="addSp modSp add mod modAnim modNotesTx">
        <pc:chgData name="Elizabeth Piaquadio" userId="52767243-7565-4b68-b9c1-5d2bede989b0" providerId="ADAL" clId="{A6C8FCA5-E37C-934B-A378-7ED9D4188A78}" dt="2026-03-08T19:02:02.669" v="1685" actId="20577"/>
        <pc:sldMkLst>
          <pc:docMk/>
          <pc:sldMk cId="3629364912" sldId="3861"/>
        </pc:sldMkLst>
        <pc:spChg chg="add mod">
          <ac:chgData name="Elizabeth Piaquadio" userId="52767243-7565-4b68-b9c1-5d2bede989b0" providerId="ADAL" clId="{A6C8FCA5-E37C-934B-A378-7ED9D4188A78}" dt="2026-03-02T03:38:18.719" v="771" actId="14100"/>
          <ac:spMkLst>
            <pc:docMk/>
            <pc:sldMk cId="3629364912" sldId="3861"/>
            <ac:spMk id="2" creationId="{120E2E6D-3EE5-C3D1-F9C0-88B423FBF54E}"/>
          </ac:spMkLst>
        </pc:spChg>
        <pc:spChg chg="mod">
          <ac:chgData name="Elizabeth Piaquadio" userId="52767243-7565-4b68-b9c1-5d2bede989b0" providerId="ADAL" clId="{A6C8FCA5-E37C-934B-A378-7ED9D4188A78}" dt="2026-03-02T03:28:09.337" v="736" actId="20577"/>
          <ac:spMkLst>
            <pc:docMk/>
            <pc:sldMk cId="3629364912" sldId="3861"/>
            <ac:spMk id="11" creationId="{A37ECAC4-1486-3432-C0C4-95C476D3A016}"/>
          </ac:spMkLst>
        </pc:spChg>
        <pc:spChg chg="mod">
          <ac:chgData name="Elizabeth Piaquadio" userId="52767243-7565-4b68-b9c1-5d2bede989b0" providerId="ADAL" clId="{A6C8FCA5-E37C-934B-A378-7ED9D4188A78}" dt="2026-03-02T08:15:26.066" v="1219" actId="20577"/>
          <ac:spMkLst>
            <pc:docMk/>
            <pc:sldMk cId="3629364912" sldId="3861"/>
            <ac:spMk id="12" creationId="{C4725F55-0AE1-97C1-BA6E-A3C88211BC33}"/>
          </ac:spMkLst>
        </pc:spChg>
        <pc:spChg chg="mod">
          <ac:chgData name="Elizabeth Piaquadio" userId="52767243-7565-4b68-b9c1-5d2bede989b0" providerId="ADAL" clId="{A6C8FCA5-E37C-934B-A378-7ED9D4188A78}" dt="2026-03-02T03:29:16.617" v="764" actId="404"/>
          <ac:spMkLst>
            <pc:docMk/>
            <pc:sldMk cId="3629364912" sldId="3861"/>
            <ac:spMk id="13" creationId="{E3B998AD-7ACF-1437-D2EB-DEA3FBD98375}"/>
          </ac:spMkLst>
        </pc:spChg>
      </pc:sldChg>
      <pc:sldChg chg="addSp delSp modSp new mod ord modClrScheme delAnim modAnim chgLayout modNotesTx">
        <pc:chgData name="Elizabeth Piaquadio" userId="52767243-7565-4b68-b9c1-5d2bede989b0" providerId="ADAL" clId="{A6C8FCA5-E37C-934B-A378-7ED9D4188A78}" dt="2026-03-08T19:02:05.454" v="1686" actId="20577"/>
        <pc:sldMkLst>
          <pc:docMk/>
          <pc:sldMk cId="2609195984" sldId="3862"/>
        </pc:sldMkLst>
        <pc:spChg chg="add mod">
          <ac:chgData name="Elizabeth Piaquadio" userId="52767243-7565-4b68-b9c1-5d2bede989b0" providerId="ADAL" clId="{A6C8FCA5-E37C-934B-A378-7ED9D4188A78}" dt="2026-03-03T02:13:45.881" v="1396" actId="20577"/>
          <ac:spMkLst>
            <pc:docMk/>
            <pc:sldMk cId="2609195984" sldId="3862"/>
            <ac:spMk id="2" creationId="{50D5AFF7-D30C-22FB-416B-A74B9C177E71}"/>
          </ac:spMkLst>
        </pc:spChg>
        <pc:spChg chg="add mod">
          <ac:chgData name="Elizabeth Piaquadio" userId="52767243-7565-4b68-b9c1-5d2bede989b0" providerId="ADAL" clId="{A6C8FCA5-E37C-934B-A378-7ED9D4188A78}" dt="2026-03-03T02:12:26.234" v="1306" actId="20577"/>
          <ac:spMkLst>
            <pc:docMk/>
            <pc:sldMk cId="2609195984" sldId="3862"/>
            <ac:spMk id="3" creationId="{8A83243A-F25F-6C1D-50B3-724CE6AFC9AC}"/>
          </ac:spMkLst>
        </pc:spChg>
        <pc:spChg chg="add mod">
          <ac:chgData name="Elizabeth Piaquadio" userId="52767243-7565-4b68-b9c1-5d2bede989b0" providerId="ADAL" clId="{A6C8FCA5-E37C-934B-A378-7ED9D4188A78}" dt="2026-03-03T02:12:45.261" v="1312" actId="1076"/>
          <ac:spMkLst>
            <pc:docMk/>
            <pc:sldMk cId="2609195984" sldId="3862"/>
            <ac:spMk id="4" creationId="{EDF3A58F-995A-5232-5C29-E60E25DD8D78}"/>
          </ac:spMkLst>
        </pc:spChg>
        <pc:spChg chg="add mod">
          <ac:chgData name="Elizabeth Piaquadio" userId="52767243-7565-4b68-b9c1-5d2bede989b0" providerId="ADAL" clId="{A6C8FCA5-E37C-934B-A378-7ED9D4188A78}" dt="2026-03-02T03:39:47.290" v="797" actId="1038"/>
          <ac:spMkLst>
            <pc:docMk/>
            <pc:sldMk cId="2609195984" sldId="3862"/>
            <ac:spMk id="5" creationId="{EFE94593-87E2-B1B5-D766-35F940B2103D}"/>
          </ac:spMkLst>
        </pc:spChg>
        <pc:spChg chg="add mod">
          <ac:chgData name="Elizabeth Piaquadio" userId="52767243-7565-4b68-b9c1-5d2bede989b0" providerId="ADAL" clId="{A6C8FCA5-E37C-934B-A378-7ED9D4188A78}" dt="2026-03-02T03:52:06.315" v="815" actId="1076"/>
          <ac:spMkLst>
            <pc:docMk/>
            <pc:sldMk cId="2609195984" sldId="3862"/>
            <ac:spMk id="7" creationId="{6CE50212-5DB2-654D-0521-746CEC225B50}"/>
          </ac:spMkLst>
        </pc:spChg>
        <pc:grpChg chg="add">
          <ac:chgData name="Elizabeth Piaquadio" userId="52767243-7565-4b68-b9c1-5d2bede989b0" providerId="ADAL" clId="{A6C8FCA5-E37C-934B-A378-7ED9D4188A78}" dt="2026-03-03T02:13:04.553" v="1313" actId="164"/>
          <ac:grpSpMkLst>
            <pc:docMk/>
            <pc:sldMk cId="2609195984" sldId="3862"/>
            <ac:grpSpMk id="8" creationId="{1919A090-00A1-3245-BE2B-376EA07CE1F8}"/>
          </ac:grpSpMkLst>
        </pc:grpChg>
        <pc:picChg chg="add mod">
          <ac:chgData name="Elizabeth Piaquadio" userId="52767243-7565-4b68-b9c1-5d2bede989b0" providerId="ADAL" clId="{A6C8FCA5-E37C-934B-A378-7ED9D4188A78}" dt="2026-03-02T03:51:47.300" v="807" actId="1076"/>
          <ac:picMkLst>
            <pc:docMk/>
            <pc:sldMk cId="2609195984" sldId="3862"/>
            <ac:picMk id="6" creationId="{12194262-E412-62A0-DE64-966B116F21B9}"/>
          </ac:picMkLst>
        </pc:picChg>
      </pc:sldChg>
      <pc:sldChg chg="addSp delSp modSp add mod modAnim modNotesTx">
        <pc:chgData name="Elizabeth Piaquadio" userId="52767243-7565-4b68-b9c1-5d2bede989b0" providerId="ADAL" clId="{A6C8FCA5-E37C-934B-A378-7ED9D4188A78}" dt="2026-03-08T19:02:08.057" v="1687" actId="20577"/>
        <pc:sldMkLst>
          <pc:docMk/>
          <pc:sldMk cId="1562954464" sldId="3863"/>
        </pc:sldMkLst>
        <pc:spChg chg="add mod">
          <ac:chgData name="Elizabeth Piaquadio" userId="52767243-7565-4b68-b9c1-5d2bede989b0" providerId="ADAL" clId="{A6C8FCA5-E37C-934B-A378-7ED9D4188A78}" dt="2026-03-02T08:17:59.468" v="1247" actId="14100"/>
          <ac:spMkLst>
            <pc:docMk/>
            <pc:sldMk cId="1562954464" sldId="3863"/>
            <ac:spMk id="3" creationId="{1E05A119-C4C4-7424-C488-B6AC178EF368}"/>
          </ac:spMkLst>
        </pc:spChg>
        <pc:spChg chg="mod">
          <ac:chgData name="Elizabeth Piaquadio" userId="52767243-7565-4b68-b9c1-5d2bede989b0" providerId="ADAL" clId="{A6C8FCA5-E37C-934B-A378-7ED9D4188A78}" dt="2026-03-03T02:16:13.025" v="1544" actId="1035"/>
          <ac:spMkLst>
            <pc:docMk/>
            <pc:sldMk cId="1562954464" sldId="3863"/>
            <ac:spMk id="6" creationId="{9C700232-C835-A9CA-BC9F-EC2AF34D4B87}"/>
          </ac:spMkLst>
        </pc:spChg>
        <pc:spChg chg="mod">
          <ac:chgData name="Elizabeth Piaquadio" userId="52767243-7565-4b68-b9c1-5d2bede989b0" providerId="ADAL" clId="{A6C8FCA5-E37C-934B-A378-7ED9D4188A78}" dt="2026-03-03T02:16:55.735" v="1564" actId="20577"/>
          <ac:spMkLst>
            <pc:docMk/>
            <pc:sldMk cId="1562954464" sldId="3863"/>
            <ac:spMk id="7" creationId="{FB455DDD-E546-B7C6-ED9F-15176834E293}"/>
          </ac:spMkLst>
        </pc:spChg>
        <pc:spChg chg="mod">
          <ac:chgData name="Elizabeth Piaquadio" userId="52767243-7565-4b68-b9c1-5d2bede989b0" providerId="ADAL" clId="{A6C8FCA5-E37C-934B-A378-7ED9D4188A78}" dt="2026-03-04T21:48:45.520" v="1661" actId="20577"/>
          <ac:spMkLst>
            <pc:docMk/>
            <pc:sldMk cId="1562954464" sldId="3863"/>
            <ac:spMk id="8" creationId="{A3462B83-232D-AAF4-AC8D-A595238223B9}"/>
          </ac:spMkLst>
        </pc:spChg>
        <pc:grpChg chg="add mod">
          <ac:chgData name="Elizabeth Piaquadio" userId="52767243-7565-4b68-b9c1-5d2bede989b0" providerId="ADAL" clId="{A6C8FCA5-E37C-934B-A378-7ED9D4188A78}" dt="2026-03-03T02:15:53.221" v="1512"/>
          <ac:grpSpMkLst>
            <pc:docMk/>
            <pc:sldMk cId="1562954464" sldId="3863"/>
            <ac:grpSpMk id="2" creationId="{3D0051FE-24C3-F6DE-EEBE-1B45BF4BA7D9}"/>
          </ac:grpSpMkLst>
        </pc:grpChg>
        <pc:picChg chg="add mod">
          <ac:chgData name="Elizabeth Piaquadio" userId="52767243-7565-4b68-b9c1-5d2bede989b0" providerId="ADAL" clId="{A6C8FCA5-E37C-934B-A378-7ED9D4188A78}" dt="2026-03-02T03:56:07.365" v="974"/>
          <ac:picMkLst>
            <pc:docMk/>
            <pc:sldMk cId="1562954464" sldId="3863"/>
            <ac:picMk id="4" creationId="{9F082EDD-4990-24D0-292D-F748C409489D}"/>
          </ac:picMkLst>
        </pc:picChg>
      </pc:sldChg>
      <pc:sldMasterChg chg="modSldLayout">
        <pc:chgData name="Elizabeth Piaquadio" userId="52767243-7565-4b68-b9c1-5d2bede989b0" providerId="ADAL" clId="{A6C8FCA5-E37C-934B-A378-7ED9D4188A78}" dt="2026-03-04T00:39:21.600" v="1653"/>
        <pc:sldMasterMkLst>
          <pc:docMk/>
          <pc:sldMasterMk cId="2142349000" sldId="2147486213"/>
        </pc:sldMasterMkLst>
        <pc:sldLayoutChg chg="modSp mod">
          <pc:chgData name="Elizabeth Piaquadio" userId="52767243-7565-4b68-b9c1-5d2bede989b0" providerId="ADAL" clId="{A6C8FCA5-E37C-934B-A378-7ED9D4188A78}" dt="2026-03-02T08:16:07.390" v="1224" actId="20577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Elizabeth Piaquadio" userId="52767243-7565-4b68-b9c1-5d2bede989b0" providerId="ADAL" clId="{A6C8FCA5-E37C-934B-A378-7ED9D4188A78}" dt="2026-03-02T08:16:07.390" v="1224" actId="20577"/>
            <ac:spMkLst>
              <pc:docMk/>
              <pc:sldMasterMk cId="2142349000" sldId="2147486213"/>
              <pc:sldLayoutMk cId="1573683159" sldId="2147486252"/>
              <ac:spMk id="15" creationId="{844DC64F-5389-EA4E-95EE-A08FF97304CA}"/>
            </ac:spMkLst>
          </pc:spChg>
        </pc:sldLayoutChg>
        <pc:sldLayoutChg chg="addSp delSp modSp mod">
          <pc:chgData name="Elizabeth Piaquadio" userId="52767243-7565-4b68-b9c1-5d2bede989b0" providerId="ADAL" clId="{A6C8FCA5-E37C-934B-A378-7ED9D4188A78}" dt="2026-03-04T00:39:21.600" v="1653"/>
          <pc:sldLayoutMkLst>
            <pc:docMk/>
            <pc:sldMasterMk cId="2142349000" sldId="2147486213"/>
            <pc:sldLayoutMk cId="3613122846" sldId="2147486360"/>
          </pc:sldLayoutMkLst>
          <pc:spChg chg="mod">
            <ac:chgData name="Elizabeth Piaquadio" userId="52767243-7565-4b68-b9c1-5d2bede989b0" providerId="ADAL" clId="{A6C8FCA5-E37C-934B-A378-7ED9D4188A78}" dt="2026-03-04T00:39:21.600" v="1653"/>
            <ac:spMkLst>
              <pc:docMk/>
              <pc:sldMasterMk cId="2142349000" sldId="2147486213"/>
              <pc:sldLayoutMk cId="3613122846" sldId="2147486360"/>
              <ac:spMk id="8" creationId="{DCB1FE79-7451-549D-49A7-4ABD91D26F2D}"/>
            </ac:spMkLst>
          </pc:spChg>
          <pc:grpChg chg="add mod">
            <ac:chgData name="Elizabeth Piaquadio" userId="52767243-7565-4b68-b9c1-5d2bede989b0" providerId="ADAL" clId="{A6C8FCA5-E37C-934B-A378-7ED9D4188A78}" dt="2026-03-04T00:39:21.600" v="1653"/>
            <ac:grpSpMkLst>
              <pc:docMk/>
              <pc:sldMasterMk cId="2142349000" sldId="2147486213"/>
              <pc:sldLayoutMk cId="3613122846" sldId="2147486360"/>
              <ac:grpSpMk id="7" creationId="{E0A8E869-7450-D043-EDA0-36F7198A3E6A}"/>
            </ac:grpSpMkLst>
          </pc:grpChg>
          <pc:picChg chg="mod">
            <ac:chgData name="Elizabeth Piaquadio" userId="52767243-7565-4b68-b9c1-5d2bede989b0" providerId="ADAL" clId="{A6C8FCA5-E37C-934B-A378-7ED9D4188A78}" dt="2026-03-04T00:39:21.600" v="1653"/>
            <ac:picMkLst>
              <pc:docMk/>
              <pc:sldMasterMk cId="2142349000" sldId="2147486213"/>
              <pc:sldLayoutMk cId="3613122846" sldId="2147486360"/>
              <ac:picMk id="9" creationId="{C36DBB46-A79E-9A95-31E9-499049E46F40}"/>
            </ac:picMkLst>
          </pc:picChg>
        </pc:sldLayoutChg>
      </pc:sldMasterChg>
    </pc:docChg>
  </pc:docChgLst>
  <pc:docChgLst>
    <pc:chgData name="Lauren Thorp" userId="627661f4-4e06-4e72-9ea0-084059f060f5" providerId="ADAL" clId="{C547A4B5-63D9-59C5-B1E9-647990D790FB}"/>
    <pc:docChg chg="modSld">
      <pc:chgData name="Lauren Thorp" userId="627661f4-4e06-4e72-9ea0-084059f060f5" providerId="ADAL" clId="{C547A4B5-63D9-59C5-B1E9-647990D790FB}" dt="2026-03-02T04:42:07.980" v="6" actId="20577"/>
      <pc:docMkLst>
        <pc:docMk/>
      </pc:docMkLst>
      <pc:sldChg chg="modNotesTx">
        <pc:chgData name="Lauren Thorp" userId="627661f4-4e06-4e72-9ea0-084059f060f5" providerId="ADAL" clId="{C547A4B5-63D9-59C5-B1E9-647990D790FB}" dt="2026-03-02T04:42:07.980" v="6" actId="20577"/>
        <pc:sldMkLst>
          <pc:docMk/>
          <pc:sldMk cId="2005656144" sldId="3834"/>
        </pc:sldMkLst>
      </pc:sldChg>
    </pc:docChg>
  </pc:docChgLst>
  <pc:docChgLst>
    <pc:chgData name="Elizabeth Piaquadio" userId="52767243-7565-4b68-b9c1-5d2bede989b0" providerId="ADAL" clId="{A9E4B84B-59E2-F34D-BA65-68AE5AB07E44}"/>
    <pc:docChg chg="modSld">
      <pc:chgData name="Elizabeth Piaquadio" userId="52767243-7565-4b68-b9c1-5d2bede989b0" providerId="ADAL" clId="{A9E4B84B-59E2-F34D-BA65-68AE5AB07E44}" dt="2026-03-17T08:07:30.668" v="0" actId="20577"/>
      <pc:docMkLst>
        <pc:docMk/>
      </pc:docMkLst>
      <pc:sldChg chg="modSp mod">
        <pc:chgData name="Elizabeth Piaquadio" userId="52767243-7565-4b68-b9c1-5d2bede989b0" providerId="ADAL" clId="{A9E4B84B-59E2-F34D-BA65-68AE5AB07E44}" dt="2026-03-17T08:07:30.668" v="0" actId="20577"/>
        <pc:sldMkLst>
          <pc:docMk/>
          <pc:sldMk cId="4221246315" sldId="261"/>
        </pc:sldMkLst>
        <pc:spChg chg="mod">
          <ac:chgData name="Elizabeth Piaquadio" userId="52767243-7565-4b68-b9c1-5d2bede989b0" providerId="ADAL" clId="{A9E4B84B-59E2-F34D-BA65-68AE5AB07E44}" dt="2026-03-17T08:07:30.668" v="0" actId="20577"/>
          <ac:spMkLst>
            <pc:docMk/>
            <pc:sldMk cId="4221246315" sldId="261"/>
            <ac:spMk id="4" creationId="{36EA2AD7-6B81-0A6D-0D43-7E6C5A689800}"/>
          </ac:spMkLst>
        </pc:spChg>
      </pc:sldChg>
    </pc:docChg>
  </pc:docChgLst>
  <pc:docChgLst>
    <pc:chgData name="Elizabeth Piaquadio" userId="52767243-7565-4b68-b9c1-5d2bede989b0" providerId="ADAL" clId="{95DBBF83-99B3-B649-AC99-37D446BCC539}"/>
    <pc:docChg chg="undo custSel addSld delSld modSld">
      <pc:chgData name="Elizabeth Piaquadio" userId="52767243-7565-4b68-b9c1-5d2bede989b0" providerId="ADAL" clId="{95DBBF83-99B3-B649-AC99-37D446BCC539}" dt="2026-03-01T23:07:32.833" v="1604" actId="1076"/>
      <pc:docMkLst>
        <pc:docMk/>
      </pc:docMkLst>
      <pc:sldChg chg="addSp delSp modSp mod modNotesTx">
        <pc:chgData name="Elizabeth Piaquadio" userId="52767243-7565-4b68-b9c1-5d2bede989b0" providerId="ADAL" clId="{95DBBF83-99B3-B649-AC99-37D446BCC539}" dt="2026-03-01T08:25:19.217" v="6"/>
        <pc:sldMkLst>
          <pc:docMk/>
          <pc:sldMk cId="4221246315" sldId="261"/>
        </pc:sldMkLst>
        <pc:spChg chg="mod">
          <ac:chgData name="Elizabeth Piaquadio" userId="52767243-7565-4b68-b9c1-5d2bede989b0" providerId="ADAL" clId="{95DBBF83-99B3-B649-AC99-37D446BCC539}" dt="2026-03-01T04:42:46.951" v="1" actId="20577"/>
          <ac:spMkLst>
            <pc:docMk/>
            <pc:sldMk cId="4221246315" sldId="261"/>
            <ac:spMk id="4" creationId="{36EA2AD7-6B81-0A6D-0D43-7E6C5A689800}"/>
          </ac:spMkLst>
        </pc:spChg>
      </pc:sldChg>
      <pc:sldChg chg="addSp delSp modSp mod delAnim modAnim modNotesTx">
        <pc:chgData name="Elizabeth Piaquadio" userId="52767243-7565-4b68-b9c1-5d2bede989b0" providerId="ADAL" clId="{95DBBF83-99B3-B649-AC99-37D446BCC539}" dt="2026-03-01T09:05:11.789" v="185" actId="554"/>
        <pc:sldMkLst>
          <pc:docMk/>
          <pc:sldMk cId="1224502873" sldId="285"/>
        </pc:sldMkLst>
        <pc:picChg chg="add mod">
          <ac:chgData name="Elizabeth Piaquadio" userId="52767243-7565-4b68-b9c1-5d2bede989b0" providerId="ADAL" clId="{95DBBF83-99B3-B649-AC99-37D446BCC539}" dt="2026-03-01T09:05:11.789" v="185" actId="554"/>
          <ac:picMkLst>
            <pc:docMk/>
            <pc:sldMk cId="1224502873" sldId="285"/>
            <ac:picMk id="2" creationId="{1ABC02EC-3BF6-F8D8-88FA-C751BF50DE40}"/>
          </ac:picMkLst>
        </pc:picChg>
        <pc:picChg chg="mod">
          <ac:chgData name="Elizabeth Piaquadio" userId="52767243-7565-4b68-b9c1-5d2bede989b0" providerId="ADAL" clId="{95DBBF83-99B3-B649-AC99-37D446BCC539}" dt="2026-03-01T09:05:11.789" v="185" actId="554"/>
          <ac:picMkLst>
            <pc:docMk/>
            <pc:sldMk cId="1224502873" sldId="285"/>
            <ac:picMk id="5" creationId="{58B195DE-BAE2-46FC-0E0F-1156EF9AF553}"/>
          </ac:picMkLst>
        </pc:picChg>
        <pc:picChg chg="mod">
          <ac:chgData name="Elizabeth Piaquadio" userId="52767243-7565-4b68-b9c1-5d2bede989b0" providerId="ADAL" clId="{95DBBF83-99B3-B649-AC99-37D446BCC539}" dt="2026-03-01T09:05:11.789" v="185" actId="554"/>
          <ac:picMkLst>
            <pc:docMk/>
            <pc:sldMk cId="1224502873" sldId="285"/>
            <ac:picMk id="13" creationId="{450EF231-11A8-842E-6994-A970C1461563}"/>
          </ac:picMkLst>
        </pc:picChg>
      </pc:sldChg>
      <pc:sldChg chg="modSp mod modNotesTx">
        <pc:chgData name="Elizabeth Piaquadio" userId="52767243-7565-4b68-b9c1-5d2bede989b0" providerId="ADAL" clId="{95DBBF83-99B3-B649-AC99-37D446BCC539}" dt="2026-03-01T10:14:31.231" v="206"/>
        <pc:sldMkLst>
          <pc:docMk/>
          <pc:sldMk cId="117387710" sldId="297"/>
        </pc:sldMkLst>
        <pc:spChg chg="mod">
          <ac:chgData name="Elizabeth Piaquadio" userId="52767243-7565-4b68-b9c1-5d2bede989b0" providerId="ADAL" clId="{95DBBF83-99B3-B649-AC99-37D446BCC539}" dt="2026-03-01T10:13:51.387" v="204" actId="20577"/>
          <ac:spMkLst>
            <pc:docMk/>
            <pc:sldMk cId="117387710" sldId="297"/>
            <ac:spMk id="10" creationId="{5BCBE77B-2272-AB3D-CC39-C044DFAC260A}"/>
          </ac:spMkLst>
        </pc:spChg>
      </pc:sldChg>
      <pc:sldChg chg="addSp modSp mod modAnim modNotesTx">
        <pc:chgData name="Elizabeth Piaquadio" userId="52767243-7565-4b68-b9c1-5d2bede989b0" providerId="ADAL" clId="{95DBBF83-99B3-B649-AC99-37D446BCC539}" dt="2026-03-01T08:44:33.641" v="135" actId="113"/>
        <pc:sldMkLst>
          <pc:docMk/>
          <pc:sldMk cId="2478469716" sldId="3831"/>
        </pc:sldMkLst>
        <pc:spChg chg="mod">
          <ac:chgData name="Elizabeth Piaquadio" userId="52767243-7565-4b68-b9c1-5d2bede989b0" providerId="ADAL" clId="{95DBBF83-99B3-B649-AC99-37D446BCC539}" dt="2026-03-01T08:42:58.847" v="29" actId="403"/>
          <ac:spMkLst>
            <pc:docMk/>
            <pc:sldMk cId="2478469716" sldId="3831"/>
            <ac:spMk id="3" creationId="{4B633761-F320-B7FC-7A97-B1F815F16DA3}"/>
          </ac:spMkLst>
        </pc:spChg>
        <pc:spChg chg="mod">
          <ac:chgData name="Elizabeth Piaquadio" userId="52767243-7565-4b68-b9c1-5d2bede989b0" providerId="ADAL" clId="{95DBBF83-99B3-B649-AC99-37D446BCC539}" dt="2026-03-01T08:43:06.140" v="48" actId="1035"/>
          <ac:spMkLst>
            <pc:docMk/>
            <pc:sldMk cId="2478469716" sldId="3831"/>
            <ac:spMk id="10" creationId="{453D3852-8E2C-3D35-C75A-4414C76F9F54}"/>
          </ac:spMkLst>
        </pc:spChg>
        <pc:spChg chg="mod">
          <ac:chgData name="Elizabeth Piaquadio" userId="52767243-7565-4b68-b9c1-5d2bede989b0" providerId="ADAL" clId="{95DBBF83-99B3-B649-AC99-37D446BCC539}" dt="2026-03-01T08:44:08.480" v="126" actId="20577"/>
          <ac:spMkLst>
            <pc:docMk/>
            <pc:sldMk cId="2478469716" sldId="3831"/>
            <ac:spMk id="11" creationId="{15A30EEF-5739-6E36-19D1-E26A6A43C13D}"/>
          </ac:spMkLst>
        </pc:spChg>
        <pc:picChg chg="mod">
          <ac:chgData name="Elizabeth Piaquadio" userId="52767243-7565-4b68-b9c1-5d2bede989b0" providerId="ADAL" clId="{95DBBF83-99B3-B649-AC99-37D446BCC539}" dt="2026-03-01T08:43:35.211" v="80" actId="14100"/>
          <ac:picMkLst>
            <pc:docMk/>
            <pc:sldMk cId="2478469716" sldId="3831"/>
            <ac:picMk id="7" creationId="{6ED4AC2B-7E58-D768-E3B3-F55A004399AB}"/>
          </ac:picMkLst>
        </pc:picChg>
        <pc:picChg chg="mod">
          <ac:chgData name="Elizabeth Piaquadio" userId="52767243-7565-4b68-b9c1-5d2bede989b0" providerId="ADAL" clId="{95DBBF83-99B3-B649-AC99-37D446BCC539}" dt="2026-03-01T08:43:46.666" v="88" actId="1036"/>
          <ac:picMkLst>
            <pc:docMk/>
            <pc:sldMk cId="2478469716" sldId="3831"/>
            <ac:picMk id="12" creationId="{1D4728AB-4C63-86FD-E1B2-9FA9F090E41F}"/>
          </ac:picMkLst>
        </pc:picChg>
      </pc:sldChg>
      <pc:sldChg chg="addSp delSp modSp mod modNotesTx">
        <pc:chgData name="Elizabeth Piaquadio" userId="52767243-7565-4b68-b9c1-5d2bede989b0" providerId="ADAL" clId="{95DBBF83-99B3-B649-AC99-37D446BCC539}" dt="2026-03-01T11:30:21.289" v="493" actId="1076"/>
        <pc:sldMkLst>
          <pc:docMk/>
          <pc:sldMk cId="2176318156" sldId="3832"/>
        </pc:sldMkLst>
        <pc:picChg chg="mod">
          <ac:chgData name="Elizabeth Piaquadio" userId="52767243-7565-4b68-b9c1-5d2bede989b0" providerId="ADAL" clId="{95DBBF83-99B3-B649-AC99-37D446BCC539}" dt="2026-03-01T09:49:05.052" v="202" actId="14826"/>
          <ac:picMkLst>
            <pc:docMk/>
            <pc:sldMk cId="2176318156" sldId="3832"/>
            <ac:picMk id="4" creationId="{900AECFD-14FE-8535-FB3E-283179613800}"/>
          </ac:picMkLst>
        </pc:picChg>
        <pc:picChg chg="mod">
          <ac:chgData name="Elizabeth Piaquadio" userId="52767243-7565-4b68-b9c1-5d2bede989b0" providerId="ADAL" clId="{95DBBF83-99B3-B649-AC99-37D446BCC539}" dt="2026-03-01T10:17:26.241" v="211" actId="14826"/>
          <ac:picMkLst>
            <pc:docMk/>
            <pc:sldMk cId="2176318156" sldId="3832"/>
            <ac:picMk id="5" creationId="{093BCFB5-815A-51A4-509B-3A689CB4F714}"/>
          </ac:picMkLst>
        </pc:picChg>
        <pc:picChg chg="mod">
          <ac:chgData name="Elizabeth Piaquadio" userId="52767243-7565-4b68-b9c1-5d2bede989b0" providerId="ADAL" clId="{95DBBF83-99B3-B649-AC99-37D446BCC539}" dt="2026-03-01T10:20:44.367" v="232" actId="14826"/>
          <ac:picMkLst>
            <pc:docMk/>
            <pc:sldMk cId="2176318156" sldId="3832"/>
            <ac:picMk id="6" creationId="{326CE785-47FB-2264-F6E4-2BE850218150}"/>
          </ac:picMkLst>
        </pc:picChg>
        <pc:picChg chg="mod">
          <ac:chgData name="Elizabeth Piaquadio" userId="52767243-7565-4b68-b9c1-5d2bede989b0" providerId="ADAL" clId="{95DBBF83-99B3-B649-AC99-37D446BCC539}" dt="2026-03-01T11:30:21.289" v="493" actId="1076"/>
          <ac:picMkLst>
            <pc:docMk/>
            <pc:sldMk cId="2176318156" sldId="3832"/>
            <ac:picMk id="16" creationId="{C419EE56-BB7B-D096-74B6-D7A53BA72341}"/>
          </ac:picMkLst>
        </pc:picChg>
      </pc:sldChg>
      <pc:sldChg chg="addSp delSp modSp mod modAnim modNotesTx">
        <pc:chgData name="Elizabeth Piaquadio" userId="52767243-7565-4b68-b9c1-5d2bede989b0" providerId="ADAL" clId="{95DBBF83-99B3-B649-AC99-37D446BCC539}" dt="2026-03-01T10:59:48.031" v="300" actId="12788"/>
        <pc:sldMkLst>
          <pc:docMk/>
          <pc:sldMk cId="2005656144" sldId="3834"/>
        </pc:sldMkLst>
      </pc:sldChg>
      <pc:sldChg chg="del">
        <pc:chgData name="Elizabeth Piaquadio" userId="52767243-7565-4b68-b9c1-5d2bede989b0" providerId="ADAL" clId="{95DBBF83-99B3-B649-AC99-37D446BCC539}" dt="2026-03-01T10:22:43.538" v="233" actId="2696"/>
        <pc:sldMkLst>
          <pc:docMk/>
          <pc:sldMk cId="4082837829" sldId="3844"/>
        </pc:sldMkLst>
      </pc:sldChg>
      <pc:sldChg chg="addSp delSp modSp mod modTransition delAnim modAnim modNotesTx">
        <pc:chgData name="Elizabeth Piaquadio" userId="52767243-7565-4b68-b9c1-5d2bede989b0" providerId="ADAL" clId="{95DBBF83-99B3-B649-AC99-37D446BCC539}" dt="2026-03-01T20:16:44.083" v="1275" actId="478"/>
        <pc:sldMkLst>
          <pc:docMk/>
          <pc:sldMk cId="3747643303" sldId="3846"/>
        </pc:sldMkLst>
      </pc:sldChg>
      <pc:sldChg chg="del">
        <pc:chgData name="Elizabeth Piaquadio" userId="52767243-7565-4b68-b9c1-5d2bede989b0" providerId="ADAL" clId="{95DBBF83-99B3-B649-AC99-37D446BCC539}" dt="2026-03-01T11:31:35.028" v="494" actId="2696"/>
        <pc:sldMkLst>
          <pc:docMk/>
          <pc:sldMk cId="2016041132" sldId="3847"/>
        </pc:sldMkLst>
      </pc:sldChg>
      <pc:sldChg chg="addSp delSp modSp add del mod delAnim modNotesTx">
        <pc:chgData name="Elizabeth Piaquadio" userId="52767243-7565-4b68-b9c1-5d2bede989b0" providerId="ADAL" clId="{95DBBF83-99B3-B649-AC99-37D446BCC539}" dt="2026-03-01T19:04:04.451" v="1142" actId="2696"/>
        <pc:sldMkLst>
          <pc:docMk/>
          <pc:sldMk cId="2788170378" sldId="3847"/>
        </pc:sldMkLst>
      </pc:sldChg>
      <pc:sldChg chg="addSp delSp modSp add del mod delAnim modNotesTx">
        <pc:chgData name="Elizabeth Piaquadio" userId="52767243-7565-4b68-b9c1-5d2bede989b0" providerId="ADAL" clId="{95DBBF83-99B3-B649-AC99-37D446BCC539}" dt="2026-03-01T19:01:21.244" v="1138" actId="2696"/>
        <pc:sldMkLst>
          <pc:docMk/>
          <pc:sldMk cId="234022259" sldId="3848"/>
        </pc:sldMkLst>
      </pc:sldChg>
      <pc:sldChg chg="del">
        <pc:chgData name="Elizabeth Piaquadio" userId="52767243-7565-4b68-b9c1-5d2bede989b0" providerId="ADAL" clId="{95DBBF83-99B3-B649-AC99-37D446BCC539}" dt="2026-03-01T11:31:35.045" v="495" actId="2696"/>
        <pc:sldMkLst>
          <pc:docMk/>
          <pc:sldMk cId="2572625286" sldId="3848"/>
        </pc:sldMkLst>
      </pc:sldChg>
      <pc:sldChg chg="del">
        <pc:chgData name="Elizabeth Piaquadio" userId="52767243-7565-4b68-b9c1-5d2bede989b0" providerId="ADAL" clId="{95DBBF83-99B3-B649-AC99-37D446BCC539}" dt="2026-03-01T11:31:35.059" v="496" actId="2696"/>
        <pc:sldMkLst>
          <pc:docMk/>
          <pc:sldMk cId="294190333" sldId="3849"/>
        </pc:sldMkLst>
      </pc:sldChg>
      <pc:sldChg chg="addSp delSp modSp add del mod modTransition modAnim modNotesTx">
        <pc:chgData name="Elizabeth Piaquadio" userId="52767243-7565-4b68-b9c1-5d2bede989b0" providerId="ADAL" clId="{95DBBF83-99B3-B649-AC99-37D446BCC539}" dt="2026-03-01T20:26:44.044" v="1362" actId="2696"/>
        <pc:sldMkLst>
          <pc:docMk/>
          <pc:sldMk cId="1896583525" sldId="3849"/>
        </pc:sldMkLst>
      </pc:sldChg>
      <pc:sldChg chg="del">
        <pc:chgData name="Elizabeth Piaquadio" userId="52767243-7565-4b68-b9c1-5d2bede989b0" providerId="ADAL" clId="{95DBBF83-99B3-B649-AC99-37D446BCC539}" dt="2026-03-01T11:31:35.067" v="497" actId="2696"/>
        <pc:sldMkLst>
          <pc:docMk/>
          <pc:sldMk cId="575300203" sldId="3850"/>
        </pc:sldMkLst>
      </pc:sldChg>
      <pc:sldChg chg="addSp delSp modSp add del mod modTransition delAnim modAnim modNotesTx">
        <pc:chgData name="Elizabeth Piaquadio" userId="52767243-7565-4b68-b9c1-5d2bede989b0" providerId="ADAL" clId="{95DBBF83-99B3-B649-AC99-37D446BCC539}" dt="2026-03-01T22:09:23.297" v="1467" actId="2696"/>
        <pc:sldMkLst>
          <pc:docMk/>
          <pc:sldMk cId="1925986768" sldId="3850"/>
        </pc:sldMkLst>
      </pc:sldChg>
      <pc:sldChg chg="addSp delSp modSp add del mod modAnim modNotesTx">
        <pc:chgData name="Elizabeth Piaquadio" userId="52767243-7565-4b68-b9c1-5d2bede989b0" providerId="ADAL" clId="{95DBBF83-99B3-B649-AC99-37D446BCC539}" dt="2026-03-01T22:10:57.790" v="1489" actId="2696"/>
        <pc:sldMkLst>
          <pc:docMk/>
          <pc:sldMk cId="3041086502" sldId="3851"/>
        </pc:sldMkLst>
      </pc:sldChg>
      <pc:sldChg chg="addSp modSp new mod">
        <pc:chgData name="Elizabeth Piaquadio" userId="52767243-7565-4b68-b9c1-5d2bede989b0" providerId="ADAL" clId="{95DBBF83-99B3-B649-AC99-37D446BCC539}" dt="2026-03-01T19:04:24.557" v="1147" actId="14100"/>
        <pc:sldMkLst>
          <pc:docMk/>
          <pc:sldMk cId="360767645" sldId="3852"/>
        </pc:sldMkLst>
      </pc:sldChg>
      <pc:sldChg chg="addSp delSp modSp add mod delAnim modAnim">
        <pc:chgData name="Elizabeth Piaquadio" userId="52767243-7565-4b68-b9c1-5d2bede989b0" providerId="ADAL" clId="{95DBBF83-99B3-B649-AC99-37D446BCC539}" dt="2026-03-01T23:07:32.833" v="1604" actId="1076"/>
        <pc:sldMkLst>
          <pc:docMk/>
          <pc:sldMk cId="4028500926" sldId="3853"/>
        </pc:sldMkLst>
      </pc:sldChg>
      <pc:sldChg chg="addSp delSp modSp add mod delAnim modAnim">
        <pc:chgData name="Elizabeth Piaquadio" userId="52767243-7565-4b68-b9c1-5d2bede989b0" providerId="ADAL" clId="{95DBBF83-99B3-B649-AC99-37D446BCC539}" dt="2026-03-01T22:16:17.986" v="1526" actId="1036"/>
        <pc:sldMkLst>
          <pc:docMk/>
          <pc:sldMk cId="264070553" sldId="3854"/>
        </pc:sldMkLst>
      </pc:sldChg>
      <pc:sldChg chg="addSp delSp modSp add mod delAnim modAnim">
        <pc:chgData name="Elizabeth Piaquadio" userId="52767243-7565-4b68-b9c1-5d2bede989b0" providerId="ADAL" clId="{95DBBF83-99B3-B649-AC99-37D446BCC539}" dt="2026-03-01T22:18:44.570" v="1532" actId="552"/>
        <pc:sldMkLst>
          <pc:docMk/>
          <pc:sldMk cId="2836209186" sldId="3855"/>
        </pc:sldMkLst>
      </pc:sldChg>
      <pc:sldChg chg="addSp delSp modSp add mod delAnim modAnim">
        <pc:chgData name="Elizabeth Piaquadio" userId="52767243-7565-4b68-b9c1-5d2bede989b0" providerId="ADAL" clId="{95DBBF83-99B3-B649-AC99-37D446BCC539}" dt="2026-03-01T22:11:55.395" v="1505" actId="1076"/>
        <pc:sldMkLst>
          <pc:docMk/>
          <pc:sldMk cId="8289753" sldId="3856"/>
        </pc:sldMkLst>
      </pc:sldChg>
    </pc:docChg>
  </pc:docChgLst>
  <pc:docChgLst>
    <pc:chgData name="Elizabeth Piaquadio" userId="52767243-7565-4b68-b9c1-5d2bede989b0" providerId="ADAL" clId="{88B35E61-4CA0-8F4B-A7A7-73DAB76F37D0}"/>
    <pc:docChg chg="modSld">
      <pc:chgData name="Elizabeth Piaquadio" userId="52767243-7565-4b68-b9c1-5d2bede989b0" providerId="ADAL" clId="{88B35E61-4CA0-8F4B-A7A7-73DAB76F37D0}" dt="2026-02-01T17:50:28.835" v="14" actId="20577"/>
      <pc:docMkLst>
        <pc:docMk/>
      </pc:docMkLst>
      <pc:sldChg chg="modNotesTx">
        <pc:chgData name="Elizabeth Piaquadio" userId="52767243-7565-4b68-b9c1-5d2bede989b0" providerId="ADAL" clId="{88B35E61-4CA0-8F4B-A7A7-73DAB76F37D0}" dt="2026-02-01T17:49:26.389" v="0" actId="20577"/>
        <pc:sldMkLst>
          <pc:docMk/>
          <pc:sldMk cId="2585116655" sldId="256"/>
        </pc:sldMkLst>
      </pc:sldChg>
      <pc:sldChg chg="modNotesTx">
        <pc:chgData name="Elizabeth Piaquadio" userId="52767243-7565-4b68-b9c1-5d2bede989b0" providerId="ADAL" clId="{88B35E61-4CA0-8F4B-A7A7-73DAB76F37D0}" dt="2026-02-01T17:50:24.749" v="12" actId="20577"/>
        <pc:sldMkLst>
          <pc:docMk/>
          <pc:sldMk cId="521185421" sldId="275"/>
        </pc:sldMkLst>
      </pc:sldChg>
      <pc:sldChg chg="modNotesTx">
        <pc:chgData name="Elizabeth Piaquadio" userId="52767243-7565-4b68-b9c1-5d2bede989b0" providerId="ADAL" clId="{88B35E61-4CA0-8F4B-A7A7-73DAB76F37D0}" dt="2026-02-01T17:50:27.232" v="13" actId="20577"/>
        <pc:sldMkLst>
          <pc:docMk/>
          <pc:sldMk cId="394987177" sldId="276"/>
        </pc:sldMkLst>
      </pc:sldChg>
      <pc:sldChg chg="modNotesTx">
        <pc:chgData name="Elizabeth Piaquadio" userId="52767243-7565-4b68-b9c1-5d2bede989b0" providerId="ADAL" clId="{88B35E61-4CA0-8F4B-A7A7-73DAB76F37D0}" dt="2026-02-01T17:50:28.835" v="14" actId="20577"/>
        <pc:sldMkLst>
          <pc:docMk/>
          <pc:sldMk cId="809941416" sldId="277"/>
        </pc:sldMkLst>
      </pc:sldChg>
      <pc:sldChg chg="modNotesTx">
        <pc:chgData name="Elizabeth Piaquadio" userId="52767243-7565-4b68-b9c1-5d2bede989b0" providerId="ADAL" clId="{88B35E61-4CA0-8F4B-A7A7-73DAB76F37D0}" dt="2026-02-01T17:49:40.012" v="2" actId="20577"/>
        <pc:sldMkLst>
          <pc:docMk/>
          <pc:sldMk cId="1224502873" sldId="285"/>
        </pc:sldMkLst>
      </pc:sldChg>
      <pc:sldChg chg="modNotesTx">
        <pc:chgData name="Elizabeth Piaquadio" userId="52767243-7565-4b68-b9c1-5d2bede989b0" providerId="ADAL" clId="{88B35E61-4CA0-8F4B-A7A7-73DAB76F37D0}" dt="2026-02-01T17:50:02.862" v="4" actId="20577"/>
        <pc:sldMkLst>
          <pc:docMk/>
          <pc:sldMk cId="117387710" sldId="297"/>
        </pc:sldMkLst>
      </pc:sldChg>
      <pc:sldChg chg="modNotesTx">
        <pc:chgData name="Elizabeth Piaquadio" userId="52767243-7565-4b68-b9c1-5d2bede989b0" providerId="ADAL" clId="{88B35E61-4CA0-8F4B-A7A7-73DAB76F37D0}" dt="2026-02-01T17:49:36.889" v="1" actId="20577"/>
        <pc:sldMkLst>
          <pc:docMk/>
          <pc:sldMk cId="2478469716" sldId="3831"/>
        </pc:sldMkLst>
      </pc:sldChg>
      <pc:sldChg chg="modNotesTx">
        <pc:chgData name="Elizabeth Piaquadio" userId="52767243-7565-4b68-b9c1-5d2bede989b0" providerId="ADAL" clId="{88B35E61-4CA0-8F4B-A7A7-73DAB76F37D0}" dt="2026-02-01T17:50:01.501" v="3" actId="20577"/>
        <pc:sldMkLst>
          <pc:docMk/>
          <pc:sldMk cId="2176318156" sldId="3832"/>
        </pc:sldMkLst>
      </pc:sldChg>
      <pc:sldChg chg="modNotesTx">
        <pc:chgData name="Elizabeth Piaquadio" userId="52767243-7565-4b68-b9c1-5d2bede989b0" providerId="ADAL" clId="{88B35E61-4CA0-8F4B-A7A7-73DAB76F37D0}" dt="2026-02-01T17:50:08.864" v="6" actId="20577"/>
        <pc:sldMkLst>
          <pc:docMk/>
          <pc:sldMk cId="2005656144" sldId="383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8842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4169148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9820B-F231-03DE-C155-D83CFF3F4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DC18A2-4661-2D47-ACB4-E9DE3DE64B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EB34D1-F98E-B859-E599-AC4694944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078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DB146-264E-5A5C-8731-23EF56DB9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78D702-2DC6-6645-0321-9D20A9632F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8FE610-2E75-5D70-CFC5-F6C3299DA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568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716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FCB4F-AF44-99FF-1E0B-A294D5939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9B7E22-AFD9-022A-8BD5-33F70018E6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650812-9210-693F-A73C-9B741347B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807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08416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200" b="0" i="0" dirty="0">
              <a:latin typeface="Edu QLD Begi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519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740195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200" dirty="0">
              <a:latin typeface="Edu QLD Begi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62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079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424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088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248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200" dirty="0">
              <a:latin typeface="Edu QLD Beginner"/>
            </a:endParaRPr>
          </a:p>
        </p:txBody>
      </p:sp>
    </p:spTree>
    <p:extLst>
      <p:ext uri="{BB962C8B-B14F-4D97-AF65-F5344CB8AC3E}">
        <p14:creationId xmlns:p14="http://schemas.microsoft.com/office/powerpoint/2010/main" val="839102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dirty="0">
              <a:latin typeface="Edu QLD Begi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23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464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49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59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6E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6D7D9A7-0A4C-BDFB-73E3-8348EA7075C6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E8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7"/>
            <a:ext cx="3974996" cy="15276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</a:t>
            </a:r>
          </a:p>
          <a:p>
            <a:r>
              <a:rPr lang="en-US"/>
              <a:t>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27520" y="227812"/>
            <a:ext cx="1981865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 dirty="0">
                <a:solidFill>
                  <a:srgbClr val="000000"/>
                </a:solidFill>
                <a:latin typeface="Calibri"/>
                <a:cs typeface="Calibri"/>
              </a:rPr>
              <a:t>Year </a:t>
            </a:r>
            <a:r>
              <a:rPr lang="en-US" sz="5000" i="0" dirty="0">
                <a:solidFill>
                  <a:srgbClr val="000000"/>
                </a:solidFill>
                <a:latin typeface="Calibri"/>
                <a:cs typeface="Calibri"/>
              </a:rPr>
              <a:t>1-2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503DA7-F450-86D7-91D5-A67F6E607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814" y="-303577"/>
            <a:ext cx="3290242" cy="2587275"/>
          </a:xfrm>
          <a:prstGeom prst="rect">
            <a:avLst/>
          </a:prstGeo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E8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624134-8901-EF7C-65D1-A9C5A870D3AD}"/>
              </a:ext>
            </a:extLst>
          </p:cNvPr>
          <p:cNvSpPr txBox="1"/>
          <p:nvPr userDrawn="1"/>
        </p:nvSpPr>
        <p:spPr>
          <a:xfrm>
            <a:off x="505236" y="49187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Character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2089929-73B1-15BB-F83D-8A7742B215D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F1F8A4-EB3A-43AA-1872-C18F56AA3B2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776C9A1-83C8-4F46-97B0-01794F4590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374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5727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51137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59DBB77-355B-276B-8AF1-51D3EDBD8C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3C4596-F911-DC62-35E4-D14F0CD0D28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327ABD-9E3A-8382-9922-BE6BEF2D46EE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6795701-CB8F-7DE1-4692-0423FAD36E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5727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51137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8DD1AD1-3420-E63F-BEBC-7094C7C79B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EAD34A-1EF7-305B-0CF5-40AFCCC57E9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DF905E-BC11-EC49-6FFF-48E19FC204F6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60FF645-3CFB-01EE-4754-08E4F9A942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F2F8225-EEBF-D956-740E-DCC20AA3F9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C60409-56F7-6C60-40F8-8815233D2D4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005588-EFEC-4FF1-5C05-E2D9027AB5B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7124EEDE-B0F7-59BA-DFF2-46F609833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BF2D667-DD23-70C1-670D-F3056597EC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F4A83B-42B5-BA56-FF31-891E38FA5EC7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CAB549-115B-9609-D1CE-96E1C06F99C2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1391B85-B06D-66A7-1AF1-36BB6E7EE3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pboo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FCCFA06-A578-B348-4EB2-5E3901EBC0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3" y="1788143"/>
            <a:ext cx="9180513" cy="49501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front cover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CFA5B6-37D3-510B-EEEA-973517EBDA72}"/>
              </a:ext>
            </a:extLst>
          </p:cNvPr>
          <p:cNvCxnSpPr>
            <a:cxnSpLocks/>
          </p:cNvCxnSpPr>
          <p:nvPr userDrawn="1"/>
        </p:nvCxnSpPr>
        <p:spPr>
          <a:xfrm>
            <a:off x="-36434" y="1724249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571643-3ED5-66BA-8418-42B7AD79B9A7}"/>
              </a:ext>
            </a:extLst>
          </p:cNvPr>
          <p:cNvCxnSpPr>
            <a:cxnSpLocks/>
          </p:cNvCxnSpPr>
          <p:nvPr userDrawn="1"/>
        </p:nvCxnSpPr>
        <p:spPr>
          <a:xfrm>
            <a:off x="-36434" y="6795967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38ECAD06-BDDA-8A8F-7A47-D9E024A6C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20625" y="1660355"/>
            <a:ext cx="205276" cy="5365919"/>
          </a:xfrm>
          <a:gradFill>
            <a:gsLst>
              <a:gs pos="62000">
                <a:schemeClr val="tx1">
                  <a:alpha val="40023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r>
              <a:rPr lang="en-US"/>
              <a:t>  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EBDCE2E-C476-5181-540F-75079054A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572" y="336851"/>
            <a:ext cx="8522788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44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6A1D7C6-C576-59C2-B3E5-70626C1B4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6325" y="1032846"/>
            <a:ext cx="7112969" cy="32891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95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surface with black dots&#10;&#10;Description automatically generated">
            <a:extLst>
              <a:ext uri="{FF2B5EF4-FFF2-40B4-BE49-F238E27FC236}">
                <a16:creationId xmlns:a16="http://schemas.microsoft.com/office/drawing/2014/main" id="{2D71EB40-9AB3-32C6-4AEA-D78982EC2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0398C-8441-67E1-14E0-E13F9C844E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700336"/>
            <a:ext cx="9144000" cy="2157663"/>
          </a:xfrm>
        </p:spPr>
        <p:txBody>
          <a:bodyPr lIns="576000" tIns="576000" rIns="576000" bIns="576000" anchor="ctr">
            <a:norm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0155144-3925-92AF-5192-29B972A4628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9144000" cy="4700335"/>
          </a:xfrm>
        </p:spPr>
        <p:txBody>
          <a:bodyPr/>
          <a:lstStyle/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2714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2F65849-D975-E82B-CDB7-F2A318F34D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31CFE3-84F7-FF0F-7D55-4135716361E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D592B1-950E-2A76-44DA-377F59FA8E66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209F199-27FF-45E2-6D24-B3A102E5D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5727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51137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A9FC4B1-0841-67B8-07C4-01790B41F4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82515C-9B4D-72E4-3955-38BE226577E9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D07F3F-34FD-0F43-6B1F-1BF143810A05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51D415D-7274-0441-149A-707981CB57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8B28C5C-A47B-B984-6A85-0B9746F5F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70EE68-4EA5-8D39-F811-ED590480E23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3C18D6-0CA7-41AB-2707-579EDA8A2D8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4A6135E-7952-2D2B-DA5E-2E919E9776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737C54-52A1-FA70-635C-2D70393D73F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DC71E0-5244-F357-A028-DDF3622B9DE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B8216A5-C1B2-34AD-4F5C-11C0840F08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67B70D2-FBA2-5189-28E4-A604FF7286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C24BA83-9536-7782-676E-00182618D0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5AEB13E-7FC3-EC75-D68A-B5583BF54CE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C22504-7BEB-72F6-1B79-0CB9DAD6B49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463CBC8-B09F-1BD5-4839-E0D3DAAA04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8356BC4-8EE6-CBBB-ED4B-2FD01F6AFE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170202A-850A-0C67-7A54-5D458D28354E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D198E62-4D92-B038-64F5-473863089BAE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C62693D-7F4D-ECDB-7FEF-9672409958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9DA86D6-2CB5-1908-746A-9A570D07E9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B898D2-F5E8-9992-7BF4-7C9DD8CFA36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F3911B-91C5-0C88-E4DF-14ECB1B46F8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E410C3F-F341-502D-1086-BC484B452A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57278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07EBD3E-46A0-985A-A1F0-25C8CB58E3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6B09CF-4E5F-7F8D-E41D-C7C4710EFD43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0F2E36-3747-5C0E-0855-A8C4AA224C21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1158863-1769-BBC3-E03E-2F3B9FC1C5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and crop the image so the frame is full. </a:t>
            </a:r>
            <a:r>
              <a:rPr lang="en-US" sz="1400" i="0" u="sng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i="0" u="none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stretch the image to fit.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69829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830997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FF16C9-4B30-CE2D-3454-DABFD22B88A9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A1E5B5-4F18-33BD-62F8-89AF4E619C3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C3004C7-E0D0-2854-42B1-7ED6ECDC1D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1788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F4F101-4DAD-48D4-8828-2F87141B1A15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244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1DF0-D756-4D27-B78F-086AE6469CCC}" type="datetimeFigureOut">
              <a:rPr lang="en-US" smtClean="0"/>
              <a:t>3/17/26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7FC99-1449-406B-8B71-9C1A315B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34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830997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A8E869-7450-D043-EDA0-36F7198A3E6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B1FE79-7451-549D-49A7-4ABD91D26F2D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36DBB46-A79E-9A95-31E9-499049E46F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3122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31003B2-0602-9444-8C22-22E94529F7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538960-E825-9118-3F41-54F877C553E9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8DF27D-FC68-F7AB-018A-5DD4201FA38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E883BB8-861D-30DE-7052-0743F59330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9B3BE-6ED1-D647-F358-0735CCDB38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046E8B-B377-5DB1-9417-7BA690CDFBE3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2B5714-62DE-A53E-FE91-30F1487695C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436689D-C9B5-5730-7D14-B4AB235DB3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63C7570-D059-D112-5BE1-4424F62BE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E0F478-279C-AD05-5BB1-24DE35CF841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C58BE8-72B2-3F6F-93B0-AC36147853B2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ABAA218-582F-2584-B798-9F39A48559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ABA788-1014-4ADE-4367-E66CC0A959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4BA511-0E5B-D8B0-1E9E-C11CA86A3F02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3AEA4B-DE36-B3CD-5F6E-491C525B303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7AE8F0E-C17C-9C54-F969-3E862A318F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A07FC8B-E424-C196-1B7E-42A15E1711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32D27A-6A98-66CC-EE73-D835BE47FC90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84BC53-FFBA-886B-E460-23E771726E1E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E85746B8-72C0-0070-944E-63EDA4E63C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D4914E1-347A-D6F3-3FCF-BF5C3331B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B85D15-001E-EB4D-A4C4-D9D7D8A595B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A533C9-F4E9-3CB6-5A98-FBAC90FA05D2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19D9C5E-78DD-20CE-F9AB-3C43B6352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57278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51137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8DB06B3-C593-B4B9-D511-E9EBD0F7E8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089929-73B1-15BB-F83D-8A7742B215D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F1F8A4-EB3A-43AA-1872-C18F56AA3B2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776C9A1-83C8-4F46-97B0-01794F4590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4908E4-D301-1C48-AF67-0D3C99D4684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59" r:id="rId10"/>
    <p:sldLayoutId id="2147486332" r:id="rId11"/>
    <p:sldLayoutId id="2147486329" r:id="rId12"/>
    <p:sldLayoutId id="2147486330" r:id="rId13"/>
    <p:sldLayoutId id="2147486334" r:id="rId14"/>
    <p:sldLayoutId id="2147486349" r:id="rId15"/>
    <p:sldLayoutId id="2147486350" r:id="rId16"/>
    <p:sldLayoutId id="2147486336" r:id="rId17"/>
    <p:sldLayoutId id="2147486337" r:id="rId18"/>
    <p:sldLayoutId id="2147486338" r:id="rId19"/>
    <p:sldLayoutId id="2147486339" r:id="rId20"/>
    <p:sldLayoutId id="2147486340" r:id="rId21"/>
    <p:sldLayoutId id="2147486342" r:id="rId22"/>
    <p:sldLayoutId id="2147486343" r:id="rId23"/>
    <p:sldLayoutId id="2147486352" r:id="rId24"/>
    <p:sldLayoutId id="2147486356" r:id="rId25"/>
    <p:sldLayoutId id="2147486357" r:id="rId26"/>
    <p:sldLayoutId id="2147486358" r:id="rId27"/>
    <p:sldLayoutId id="2147486360" r:id="rId28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rgbClr val="000000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000000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rgbClr val="000000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83EA-0C42-648A-9F71-44076DA63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013258"/>
            <a:ext cx="3974996" cy="1415742"/>
          </a:xfrm>
        </p:spPr>
        <p:txBody>
          <a:bodyPr/>
          <a:lstStyle/>
          <a:p>
            <a:pPr marL="1270"/>
            <a:r>
              <a:rPr lang="en-US" dirty="0">
                <a:latin typeface="Calibri"/>
                <a:ea typeface="Calibri"/>
                <a:cs typeface="Calibri"/>
              </a:rPr>
              <a:t>Noticing Helpers at School</a:t>
            </a:r>
            <a:endParaRPr lang="en-US" dirty="0">
              <a:ea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D202C-233A-EED6-8B06-26087B304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8"/>
            <a:ext cx="3974996" cy="1279360"/>
          </a:xfrm>
        </p:spPr>
        <p:txBody>
          <a:bodyPr/>
          <a:lstStyle/>
          <a:p>
            <a:r>
              <a:rPr lang="en-US" dirty="0"/>
              <a:t>Unit 2: Relating to Others</a:t>
            </a:r>
          </a:p>
          <a:p>
            <a:r>
              <a:rPr lang="en-US" dirty="0"/>
              <a:t>Lesson 2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677057D-BEC9-FD30-31AB-BA49A03E45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t="10572" r="34536" b="2794"/>
          <a:stretch/>
        </p:blipFill>
        <p:spPr>
          <a:xfrm>
            <a:off x="-26024" y="1301365"/>
            <a:ext cx="4487201" cy="4995436"/>
          </a:xfrm>
        </p:spPr>
      </p:pic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678DE3D-BBBC-D4D8-EDF0-D68C14862D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58762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Gratitude Sentence</a:t>
            </a:r>
            <a:endParaRPr lang="en-US" dirty="0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8B62646C-0F85-1533-67D4-EA09A5ECDB71}"/>
              </a:ext>
            </a:extLst>
          </p:cNvPr>
          <p:cNvSpPr/>
          <p:nvPr/>
        </p:nvSpPr>
        <p:spPr>
          <a:xfrm>
            <a:off x="275633" y="1333500"/>
            <a:ext cx="8486441" cy="5076435"/>
          </a:xfrm>
          <a:custGeom>
            <a:avLst/>
            <a:gdLst/>
            <a:ahLst/>
            <a:cxnLst/>
            <a:rect l="l" t="t" r="r" b="b"/>
            <a:pathLst>
              <a:path w="9202334" h="5504669">
                <a:moveTo>
                  <a:pt x="0" y="0"/>
                </a:moveTo>
                <a:lnTo>
                  <a:pt x="9202334" y="0"/>
                </a:lnTo>
                <a:lnTo>
                  <a:pt x="9202334" y="5504668"/>
                </a:lnTo>
                <a:lnTo>
                  <a:pt x="0" y="55046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 i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F7CB6F7-386B-1D0B-8AB8-70EA886F4FBD}"/>
              </a:ext>
            </a:extLst>
          </p:cNvPr>
          <p:cNvSpPr txBox="1"/>
          <p:nvPr/>
        </p:nvSpPr>
        <p:spPr>
          <a:xfrm>
            <a:off x="1708575" y="1708544"/>
            <a:ext cx="63947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i="0" dirty="0">
                <a:solidFill>
                  <a:srgbClr val="000000"/>
                </a:solidFill>
                <a:latin typeface="Edu QLD Beginner"/>
                <a:ea typeface="Edu QLD Beginner"/>
                <a:cs typeface="Edu QLD Beginner"/>
                <a:sym typeface="Edu QLD Beginner"/>
              </a:rPr>
              <a:t>Thank you for </a:t>
            </a:r>
            <a:r>
              <a:rPr lang="en-US" sz="4800" i="0" dirty="0">
                <a:solidFill>
                  <a:srgbClr val="000000"/>
                </a:solidFill>
                <a:ea typeface="Edu QLD Beginner"/>
                <a:cs typeface="Edu QLD Beginner"/>
                <a:sym typeface="Edu QLD Beginner"/>
              </a:rPr>
              <a:t>__________________</a:t>
            </a:r>
            <a:r>
              <a:rPr lang="en-US" sz="4800" i="0" dirty="0">
                <a:solidFill>
                  <a:srgbClr val="000000"/>
                </a:solidFill>
                <a:latin typeface="Edu QLD Beginner"/>
                <a:ea typeface="Edu QLD Beginner"/>
                <a:cs typeface="Edu QLD Beginner"/>
                <a:sym typeface="Edu QLD Beginner"/>
              </a:rPr>
              <a:t>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431A45D-A998-0962-E055-43715BD7BB97}"/>
              </a:ext>
            </a:extLst>
          </p:cNvPr>
          <p:cNvSpPr txBox="1"/>
          <p:nvPr/>
        </p:nvSpPr>
        <p:spPr>
          <a:xfrm>
            <a:off x="1219200" y="3657814"/>
            <a:ext cx="7373504" cy="815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4800" i="0" dirty="0">
                <a:solidFill>
                  <a:srgbClr val="000000"/>
                </a:solidFill>
                <a:latin typeface="Edu QLD Beginner"/>
                <a:ea typeface="Edu QLD Beginner"/>
                <a:cs typeface="Edu QLD Beginner"/>
                <a:sym typeface="Edu QLD Beginner"/>
              </a:rPr>
              <a:t>It helped me </a:t>
            </a:r>
            <a:r>
              <a:rPr lang="en-US" sz="4800" i="0" dirty="0">
                <a:solidFill>
                  <a:srgbClr val="000000"/>
                </a:solidFill>
                <a:ea typeface="Edu QLD Beginner"/>
                <a:cs typeface="Edu QLD Beginner"/>
                <a:sym typeface="Edu QLD Beginner"/>
              </a:rPr>
              <a:t>____________.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3B97558-65CB-4014-2EDF-BB53CD6C0F23}"/>
              </a:ext>
            </a:extLst>
          </p:cNvPr>
          <p:cNvSpPr txBox="1"/>
          <p:nvPr/>
        </p:nvSpPr>
        <p:spPr>
          <a:xfrm>
            <a:off x="2052480" y="4867040"/>
            <a:ext cx="5706944" cy="815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4800" i="0" dirty="0">
                <a:solidFill>
                  <a:srgbClr val="000000"/>
                </a:solidFill>
                <a:latin typeface="Edu QLD Beginner"/>
                <a:ea typeface="Edu QLD Beginner"/>
                <a:cs typeface="Edu QLD Beginner"/>
                <a:sym typeface="Edu QLD Beginner"/>
              </a:rPr>
              <a:t>I feel </a:t>
            </a:r>
            <a:r>
              <a:rPr lang="en-US" sz="4800" i="0" dirty="0">
                <a:solidFill>
                  <a:srgbClr val="000000"/>
                </a:solidFill>
                <a:ea typeface="Edu QLD Beginner"/>
                <a:cs typeface="Edu QLD Beginner"/>
                <a:sym typeface="Edu QLD Beginner"/>
              </a:rPr>
              <a:t>______.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B64EE94D-248C-8C44-384E-E474EA065878}"/>
              </a:ext>
            </a:extLst>
          </p:cNvPr>
          <p:cNvSpPr txBox="1"/>
          <p:nvPr/>
        </p:nvSpPr>
        <p:spPr>
          <a:xfrm>
            <a:off x="895350" y="2362414"/>
            <a:ext cx="7373504" cy="816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800" i="0" dirty="0">
                <a:solidFill>
                  <a:srgbClr val="00B050"/>
                </a:solidFill>
                <a:latin typeface="Edu QLD Beginner" pitchFamily="2" charset="0"/>
              </a:rPr>
              <a:t>helping me clean up</a:t>
            </a:r>
            <a:endParaRPr lang="en-US" sz="4800" i="0" dirty="0">
              <a:solidFill>
                <a:srgbClr val="00B050"/>
              </a:solidFill>
              <a:latin typeface="Edu QLD Beginner" pitchFamily="2" charset="0"/>
              <a:ea typeface="Edu QLD Beginner"/>
              <a:cs typeface="Edu QLD Beginner"/>
              <a:sym typeface="Edu QLD Beginner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8F95671F-B9B9-ED57-13E8-6D116BC7977E}"/>
              </a:ext>
            </a:extLst>
          </p:cNvPr>
          <p:cNvSpPr txBox="1"/>
          <p:nvPr/>
        </p:nvSpPr>
        <p:spPr>
          <a:xfrm>
            <a:off x="2933700" y="3638764"/>
            <a:ext cx="6781800" cy="816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800" i="0" dirty="0">
                <a:solidFill>
                  <a:srgbClr val="00B050"/>
                </a:solidFill>
                <a:latin typeface="Edu QLD Beginner" pitchFamily="2" charset="0"/>
              </a:rPr>
              <a:t>pack up quickly</a:t>
            </a:r>
            <a:endParaRPr lang="en-US" sz="4800" i="0" dirty="0">
              <a:solidFill>
                <a:srgbClr val="00B050"/>
              </a:solidFill>
              <a:latin typeface="Edu QLD Beginner" pitchFamily="2" charset="0"/>
              <a:ea typeface="Edu QLD Beginner"/>
              <a:cs typeface="Edu QLD Beginner"/>
              <a:sym typeface="Edu QLD Beginner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1712BCD7-49B4-D953-06C4-24FC5E630666}"/>
              </a:ext>
            </a:extLst>
          </p:cNvPr>
          <p:cNvSpPr txBox="1"/>
          <p:nvPr/>
        </p:nvSpPr>
        <p:spPr>
          <a:xfrm>
            <a:off x="2133600" y="4838914"/>
            <a:ext cx="6781800" cy="816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800" i="0" dirty="0">
                <a:solidFill>
                  <a:srgbClr val="00B050"/>
                </a:solidFill>
                <a:latin typeface="Edu QLD Beginner" pitchFamily="2" charset="0"/>
              </a:rPr>
              <a:t>happy</a:t>
            </a:r>
            <a:endParaRPr lang="en-US" sz="4800" i="0" dirty="0">
              <a:solidFill>
                <a:srgbClr val="00B050"/>
              </a:solidFill>
              <a:latin typeface="Edu QLD Beginner" pitchFamily="2" charset="0"/>
              <a:ea typeface="Edu QLD Beginner"/>
              <a:cs typeface="Edu QLD Beginner"/>
              <a:sym typeface="Edu QLD Beginner"/>
            </a:endParaRPr>
          </a:p>
        </p:txBody>
      </p:sp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CA8B2FA9-0DFA-8F3B-2045-9D5421BA8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" b="365"/>
          <a:stretch/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565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4" grpId="0"/>
      <p:bldP spid="4" grpId="1"/>
      <p:bldP spid="4" grpId="2"/>
      <p:bldP spid="5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40B37-A327-49F1-D12D-C65014B89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8C1632B-6D1D-2848-9108-05323D4925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58762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Gratitude Sentence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4CBF29-07F2-EF0B-C9C1-5A008DF5C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0" y="990600"/>
            <a:ext cx="5867400" cy="3451412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FAD1F1D4-8BB6-D9E7-A3DE-58F8930210D0}"/>
              </a:ext>
            </a:extLst>
          </p:cNvPr>
          <p:cNvSpPr txBox="1"/>
          <p:nvPr/>
        </p:nvSpPr>
        <p:spPr>
          <a:xfrm>
            <a:off x="2419350" y="1505164"/>
            <a:ext cx="7373504" cy="780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3600" i="0" dirty="0">
                <a:solidFill>
                  <a:srgbClr val="00B050"/>
                </a:solidFill>
                <a:latin typeface="Edu QLD Beginner" pitchFamily="2" charset="0"/>
              </a:rPr>
              <a:t>holding the door</a:t>
            </a:r>
            <a:endParaRPr lang="en-US" sz="3600" i="0" dirty="0">
              <a:solidFill>
                <a:srgbClr val="00B050"/>
              </a:solidFill>
              <a:latin typeface="Edu QLD Beginner" pitchFamily="2" charset="0"/>
              <a:ea typeface="Edu QLD Beginner"/>
              <a:cs typeface="Edu QLD Beginner"/>
              <a:sym typeface="Edu QLD Beginner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F4B3E793-E946-45AF-AF54-1060B512C587}"/>
              </a:ext>
            </a:extLst>
          </p:cNvPr>
          <p:cNvSpPr txBox="1"/>
          <p:nvPr/>
        </p:nvSpPr>
        <p:spPr>
          <a:xfrm>
            <a:off x="4019550" y="2381464"/>
            <a:ext cx="6400800" cy="780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3600" i="0" dirty="0">
                <a:solidFill>
                  <a:srgbClr val="00B050"/>
                </a:solidFill>
                <a:latin typeface="Edu QLD Beginner" pitchFamily="2" charset="0"/>
              </a:rPr>
              <a:t>get inside faster</a:t>
            </a:r>
            <a:endParaRPr lang="en-US" sz="3600" i="0" dirty="0">
              <a:solidFill>
                <a:srgbClr val="00B050"/>
              </a:solidFill>
              <a:latin typeface="Edu QLD Beginner" pitchFamily="2" charset="0"/>
              <a:ea typeface="Edu QLD Beginner"/>
              <a:cs typeface="Edu QLD Beginner"/>
              <a:sym typeface="Edu QLD Beginner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F7CAE204-2B0C-2B3C-D85F-24F5D4BE2C10}"/>
              </a:ext>
            </a:extLst>
          </p:cNvPr>
          <p:cNvSpPr txBox="1"/>
          <p:nvPr/>
        </p:nvSpPr>
        <p:spPr>
          <a:xfrm>
            <a:off x="3219450" y="3200614"/>
            <a:ext cx="6781800" cy="780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3600" i="0" dirty="0">
                <a:solidFill>
                  <a:srgbClr val="00B050"/>
                </a:solidFill>
                <a:latin typeface="Edu QLD Beginner" pitchFamily="2" charset="0"/>
              </a:rPr>
              <a:t>happy</a:t>
            </a:r>
            <a:endParaRPr lang="en-US" sz="3600" i="0" dirty="0">
              <a:solidFill>
                <a:srgbClr val="00B050"/>
              </a:solidFill>
              <a:latin typeface="Edu QLD Beginner" pitchFamily="2" charset="0"/>
              <a:ea typeface="Edu QLD Beginner"/>
              <a:cs typeface="Edu QLD Beginner"/>
              <a:sym typeface="Edu QLD Beginner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65DF099-ADD8-69AD-6CA1-E69C8C7FEDD3}"/>
              </a:ext>
            </a:extLst>
          </p:cNvPr>
          <p:cNvSpPr/>
          <p:nvPr/>
        </p:nvSpPr>
        <p:spPr>
          <a:xfrm>
            <a:off x="239891" y="1467544"/>
            <a:ext cx="3058599" cy="5147929"/>
          </a:xfrm>
          <a:custGeom>
            <a:avLst/>
            <a:gdLst/>
            <a:ahLst/>
            <a:cxnLst/>
            <a:rect l="l" t="t" r="r" b="b"/>
            <a:pathLst>
              <a:path w="3058599" h="5147929">
                <a:moveTo>
                  <a:pt x="0" y="0"/>
                </a:moveTo>
                <a:lnTo>
                  <a:pt x="3058599" y="0"/>
                </a:lnTo>
                <a:lnTo>
                  <a:pt x="3058599" y="5147929"/>
                </a:lnTo>
                <a:lnTo>
                  <a:pt x="0" y="51479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8723" r="-66064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5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5A34E-AE23-C519-9A26-E3E5BEC19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32A5175-744D-D106-7C05-D2F912AD1D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58762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Gratitude Sentence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6A818F-4ECE-3C52-0118-99356C7B8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0" y="990600"/>
            <a:ext cx="5867400" cy="3451412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A37ECAC4-1486-3432-C0C4-95C476D3A016}"/>
              </a:ext>
            </a:extLst>
          </p:cNvPr>
          <p:cNvSpPr txBox="1"/>
          <p:nvPr/>
        </p:nvSpPr>
        <p:spPr>
          <a:xfrm>
            <a:off x="2419350" y="1505164"/>
            <a:ext cx="7373504" cy="780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3600" i="0" dirty="0">
                <a:solidFill>
                  <a:srgbClr val="00B050"/>
                </a:solidFill>
                <a:latin typeface="Edu QLD Beginner" pitchFamily="2" charset="0"/>
              </a:rPr>
              <a:t>sharing the ball</a:t>
            </a:r>
            <a:endParaRPr lang="en-US" sz="3600" i="0" dirty="0">
              <a:solidFill>
                <a:srgbClr val="00B050"/>
              </a:solidFill>
              <a:latin typeface="Edu QLD Beginner" pitchFamily="2" charset="0"/>
              <a:ea typeface="Edu QLD Beginner"/>
              <a:cs typeface="Edu QLD Beginner"/>
              <a:sym typeface="Edu QLD Beginner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C4725F55-0AE1-97C1-BA6E-A3C88211BC33}"/>
              </a:ext>
            </a:extLst>
          </p:cNvPr>
          <p:cNvSpPr txBox="1"/>
          <p:nvPr/>
        </p:nvSpPr>
        <p:spPr>
          <a:xfrm>
            <a:off x="4019550" y="2381464"/>
            <a:ext cx="6400800" cy="780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3600" i="0" dirty="0">
                <a:solidFill>
                  <a:srgbClr val="00B050"/>
                </a:solidFill>
                <a:latin typeface="Edu QLD Beginner" pitchFamily="2" charset="0"/>
              </a:rPr>
              <a:t>join the game</a:t>
            </a:r>
            <a:endParaRPr lang="en-US" sz="3600" i="0" dirty="0">
              <a:solidFill>
                <a:srgbClr val="00B050"/>
              </a:solidFill>
              <a:latin typeface="Edu QLD Beginner" pitchFamily="2" charset="0"/>
              <a:ea typeface="Edu QLD Beginner"/>
              <a:cs typeface="Edu QLD Beginner"/>
              <a:sym typeface="Edu QLD Beginner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E3B998AD-7ACF-1437-D2EB-DEA3FBD98375}"/>
              </a:ext>
            </a:extLst>
          </p:cNvPr>
          <p:cNvSpPr txBox="1"/>
          <p:nvPr/>
        </p:nvSpPr>
        <p:spPr>
          <a:xfrm>
            <a:off x="3219450" y="3200614"/>
            <a:ext cx="6781800" cy="780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3200" i="0" dirty="0">
                <a:solidFill>
                  <a:srgbClr val="00B050"/>
                </a:solidFill>
                <a:latin typeface="Edu QLD Beginner" pitchFamily="2" charset="0"/>
              </a:rPr>
              <a:t>included</a:t>
            </a:r>
            <a:endParaRPr lang="en-US" sz="3600" i="0" dirty="0">
              <a:solidFill>
                <a:srgbClr val="00B050"/>
              </a:solidFill>
              <a:latin typeface="Edu QLD Beginner" pitchFamily="2" charset="0"/>
              <a:ea typeface="Edu QLD Beginner"/>
              <a:cs typeface="Edu QLD Beginner"/>
              <a:sym typeface="Edu QLD Beginner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120E2E6D-3EE5-C3D1-F9C0-88B423FBF54E}"/>
              </a:ext>
            </a:extLst>
          </p:cNvPr>
          <p:cNvSpPr/>
          <p:nvPr/>
        </p:nvSpPr>
        <p:spPr>
          <a:xfrm>
            <a:off x="0" y="3752849"/>
            <a:ext cx="3390900" cy="2572265"/>
          </a:xfrm>
          <a:custGeom>
            <a:avLst/>
            <a:gdLst/>
            <a:ahLst/>
            <a:cxnLst/>
            <a:rect l="l" t="t" r="r" b="b"/>
            <a:pathLst>
              <a:path w="4542060" h="3389512">
                <a:moveTo>
                  <a:pt x="0" y="0"/>
                </a:moveTo>
                <a:lnTo>
                  <a:pt x="4542060" y="0"/>
                </a:lnTo>
                <a:lnTo>
                  <a:pt x="4542060" y="3389512"/>
                </a:lnTo>
                <a:lnTo>
                  <a:pt x="0" y="33895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6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E94593-87E2-B1B5-D766-35F940B210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54627" y="385853"/>
            <a:ext cx="658762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Gratitude Sentence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194262-E412-62A0-DE64-966B116F2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0" y="990600"/>
            <a:ext cx="5867400" cy="3451412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6CE50212-5DB2-654D-0521-746CEC225B50}"/>
              </a:ext>
            </a:extLst>
          </p:cNvPr>
          <p:cNvSpPr/>
          <p:nvPr/>
        </p:nvSpPr>
        <p:spPr>
          <a:xfrm>
            <a:off x="-537875" y="3493120"/>
            <a:ext cx="4024025" cy="3002929"/>
          </a:xfrm>
          <a:custGeom>
            <a:avLst/>
            <a:gdLst/>
            <a:ahLst/>
            <a:cxnLst/>
            <a:rect l="l" t="t" r="r" b="b"/>
            <a:pathLst>
              <a:path w="6027338" h="4497901">
                <a:moveTo>
                  <a:pt x="0" y="0"/>
                </a:moveTo>
                <a:lnTo>
                  <a:pt x="6027338" y="0"/>
                </a:lnTo>
                <a:lnTo>
                  <a:pt x="6027338" y="4497901"/>
                </a:lnTo>
                <a:lnTo>
                  <a:pt x="0" y="44979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919A090-00A1-3245-BE2B-376EA07CE1F8}"/>
              </a:ext>
            </a:extLst>
          </p:cNvPr>
          <p:cNvGrpSpPr/>
          <p:nvPr/>
        </p:nvGrpSpPr>
        <p:grpSpPr>
          <a:xfrm>
            <a:off x="2419350" y="1505164"/>
            <a:ext cx="8001000" cy="2475985"/>
            <a:chOff x="2419350" y="1505164"/>
            <a:chExt cx="8001000" cy="2475985"/>
          </a:xfrm>
        </p:grpSpPr>
        <p:sp>
          <p:nvSpPr>
            <p:cNvPr id="2" name="TextBox 4">
              <a:extLst>
                <a:ext uri="{FF2B5EF4-FFF2-40B4-BE49-F238E27FC236}">
                  <a16:creationId xmlns:a16="http://schemas.microsoft.com/office/drawing/2014/main" id="{50D5AFF7-D30C-22FB-416B-A74B9C177E71}"/>
                </a:ext>
              </a:extLst>
            </p:cNvPr>
            <p:cNvSpPr txBox="1"/>
            <p:nvPr/>
          </p:nvSpPr>
          <p:spPr>
            <a:xfrm>
              <a:off x="2419350" y="1505164"/>
              <a:ext cx="7373504" cy="7805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3600" i="0" dirty="0">
                  <a:solidFill>
                    <a:srgbClr val="00B050"/>
                  </a:solidFill>
                  <a:latin typeface="Edu QLD Beginner" pitchFamily="2" charset="0"/>
                </a:rPr>
                <a:t>helping me clean up</a:t>
              </a:r>
              <a:endParaRPr lang="en-US" sz="3600" i="0" dirty="0">
                <a:solidFill>
                  <a:srgbClr val="00B050"/>
                </a:solidFill>
                <a:latin typeface="Edu QLD Beginner" pitchFamily="2" charset="0"/>
                <a:ea typeface="Edu QLD Beginner"/>
                <a:cs typeface="Edu QLD Beginner"/>
                <a:sym typeface="Edu QLD Beginner"/>
              </a:endParaRPr>
            </a:p>
          </p:txBody>
        </p:sp>
        <p:sp>
          <p:nvSpPr>
            <p:cNvPr id="3" name="TextBox 4">
              <a:extLst>
                <a:ext uri="{FF2B5EF4-FFF2-40B4-BE49-F238E27FC236}">
                  <a16:creationId xmlns:a16="http://schemas.microsoft.com/office/drawing/2014/main" id="{8A83243A-F25F-6C1D-50B3-724CE6AFC9AC}"/>
                </a:ext>
              </a:extLst>
            </p:cNvPr>
            <p:cNvSpPr txBox="1"/>
            <p:nvPr/>
          </p:nvSpPr>
          <p:spPr>
            <a:xfrm>
              <a:off x="4019550" y="2381464"/>
              <a:ext cx="6400800" cy="7805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3600" i="0" dirty="0">
                  <a:solidFill>
                    <a:srgbClr val="00B050"/>
                  </a:solidFill>
                  <a:latin typeface="Edu QLD Beginner" pitchFamily="2" charset="0"/>
                </a:rPr>
                <a:t>finish faster </a:t>
              </a:r>
              <a:endParaRPr lang="en-US" sz="3600" i="0" dirty="0">
                <a:solidFill>
                  <a:srgbClr val="00B050"/>
                </a:solidFill>
                <a:latin typeface="Edu QLD Beginner" pitchFamily="2" charset="0"/>
                <a:ea typeface="Edu QLD Beginner"/>
                <a:cs typeface="Edu QLD Beginner"/>
                <a:sym typeface="Edu QLD Beginner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DF3A58F-995A-5232-5C29-E60E25DD8D78}"/>
                </a:ext>
              </a:extLst>
            </p:cNvPr>
            <p:cNvSpPr txBox="1"/>
            <p:nvPr/>
          </p:nvSpPr>
          <p:spPr>
            <a:xfrm>
              <a:off x="3159816" y="3200614"/>
              <a:ext cx="6781800" cy="7805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3600" i="0" dirty="0">
                  <a:solidFill>
                    <a:srgbClr val="00B050"/>
                  </a:solidFill>
                  <a:latin typeface="Edu QLD Beginner" pitchFamily="2" charset="0"/>
                </a:rPr>
                <a:t>glad</a:t>
              </a:r>
              <a:endParaRPr lang="en-US" sz="4000" i="0" dirty="0">
                <a:solidFill>
                  <a:srgbClr val="00B050"/>
                </a:solidFill>
                <a:latin typeface="Edu QLD Beginner" pitchFamily="2" charset="0"/>
                <a:ea typeface="Edu QLD Beginner"/>
                <a:cs typeface="Edu QLD Beginner"/>
                <a:sym typeface="Edu QLD Beginn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919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72C09-A773-B11D-99A7-89DD7164E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3632A3D-46B6-CC81-9115-36809C2A1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54627" y="385853"/>
            <a:ext cx="658762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Gratitude Sentence</a:t>
            </a:r>
            <a:endParaRPr lang="en-US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E05A119-C4C4-7424-C488-B6AC178EF368}"/>
              </a:ext>
            </a:extLst>
          </p:cNvPr>
          <p:cNvSpPr/>
          <p:nvPr/>
        </p:nvSpPr>
        <p:spPr>
          <a:xfrm flipH="1">
            <a:off x="-195275" y="3576945"/>
            <a:ext cx="3852875" cy="2875208"/>
          </a:xfrm>
          <a:custGeom>
            <a:avLst/>
            <a:gdLst/>
            <a:ahLst/>
            <a:cxnLst/>
            <a:rect l="l" t="t" r="r" b="b"/>
            <a:pathLst>
              <a:path w="6027338" h="4497901">
                <a:moveTo>
                  <a:pt x="0" y="0"/>
                </a:moveTo>
                <a:lnTo>
                  <a:pt x="6027338" y="0"/>
                </a:lnTo>
                <a:lnTo>
                  <a:pt x="6027338" y="4497901"/>
                </a:lnTo>
                <a:lnTo>
                  <a:pt x="0" y="44979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82EDD-4990-24D0-292D-F748C4094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100" y="990600"/>
            <a:ext cx="5867400" cy="34514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0051FE-24C3-F6DE-EEBE-1B45BF4BA7D9}"/>
              </a:ext>
            </a:extLst>
          </p:cNvPr>
          <p:cNvGrpSpPr/>
          <p:nvPr/>
        </p:nvGrpSpPr>
        <p:grpSpPr>
          <a:xfrm>
            <a:off x="2498862" y="1465408"/>
            <a:ext cx="7921488" cy="2515741"/>
            <a:chOff x="2498862" y="1465408"/>
            <a:chExt cx="7921488" cy="2515741"/>
          </a:xfrm>
        </p:grpSpPr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9C700232-C835-A9CA-BC9F-EC2AF34D4B87}"/>
                </a:ext>
              </a:extLst>
            </p:cNvPr>
            <p:cNvSpPr txBox="1"/>
            <p:nvPr/>
          </p:nvSpPr>
          <p:spPr>
            <a:xfrm>
              <a:off x="2498862" y="1465408"/>
              <a:ext cx="7373504" cy="7805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3600" i="0" dirty="0">
                  <a:solidFill>
                    <a:srgbClr val="00B050"/>
                  </a:solidFill>
                  <a:latin typeface="Edu QLD Beginner" pitchFamily="2" charset="0"/>
                </a:rPr>
                <a:t>showing me where to go </a:t>
              </a:r>
              <a:endParaRPr lang="en-US" sz="3600" i="0" dirty="0">
                <a:solidFill>
                  <a:srgbClr val="00B050"/>
                </a:solidFill>
                <a:latin typeface="Edu QLD Beginner" pitchFamily="2" charset="0"/>
                <a:ea typeface="Edu QLD Beginner"/>
                <a:cs typeface="Edu QLD Beginner"/>
                <a:sym typeface="Edu QLD Beginner"/>
              </a:endParaRPr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FB455DDD-E546-B7C6-ED9F-15176834E293}"/>
                </a:ext>
              </a:extLst>
            </p:cNvPr>
            <p:cNvSpPr txBox="1"/>
            <p:nvPr/>
          </p:nvSpPr>
          <p:spPr>
            <a:xfrm>
              <a:off x="4019550" y="2381464"/>
              <a:ext cx="6400800" cy="7805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3600" i="0" dirty="0">
                  <a:solidFill>
                    <a:srgbClr val="00B050"/>
                  </a:solidFill>
                  <a:latin typeface="Edu QLD Beginner" pitchFamily="2" charset="0"/>
                </a:rPr>
                <a:t>line up correctly</a:t>
              </a:r>
              <a:endParaRPr lang="en-US" sz="3600" i="0" dirty="0">
                <a:solidFill>
                  <a:srgbClr val="00B050"/>
                </a:solidFill>
                <a:latin typeface="Edu QLD Beginner" pitchFamily="2" charset="0"/>
                <a:ea typeface="Edu QLD Beginner"/>
                <a:cs typeface="Edu QLD Beginner"/>
                <a:sym typeface="Edu QLD Beginner"/>
              </a:endParaRP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A3462B83-232D-AAF4-AC8D-A595238223B9}"/>
                </a:ext>
              </a:extLst>
            </p:cNvPr>
            <p:cNvSpPr txBox="1"/>
            <p:nvPr/>
          </p:nvSpPr>
          <p:spPr>
            <a:xfrm>
              <a:off x="3219450" y="3200614"/>
              <a:ext cx="6781800" cy="7805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3200" i="0" dirty="0">
                  <a:solidFill>
                    <a:srgbClr val="00B050"/>
                  </a:solidFill>
                  <a:latin typeface="Edu QLD Beginner" pitchFamily="2" charset="0"/>
                </a:rPr>
                <a:t>included</a:t>
              </a:r>
              <a:endParaRPr lang="en-US" sz="4000" i="0" dirty="0">
                <a:solidFill>
                  <a:srgbClr val="00B050"/>
                </a:solidFill>
                <a:latin typeface="Edu QLD Beginner" pitchFamily="2" charset="0"/>
                <a:ea typeface="Edu QLD Beginner"/>
                <a:cs typeface="Edu QLD Beginner"/>
                <a:sym typeface="Edu QLD Beginn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295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8A1DA5-5128-14D8-DD60-EE22E4881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040" y="1744318"/>
            <a:ext cx="5727921" cy="3369365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A64DCFD6-5EA2-AEE2-594B-EFD3B89C21F7}"/>
              </a:ext>
            </a:extLst>
          </p:cNvPr>
          <p:cNvSpPr/>
          <p:nvPr/>
        </p:nvSpPr>
        <p:spPr>
          <a:xfrm>
            <a:off x="6116486" y="0"/>
            <a:ext cx="3552083" cy="2650741"/>
          </a:xfrm>
          <a:custGeom>
            <a:avLst/>
            <a:gdLst/>
            <a:ahLst/>
            <a:cxnLst/>
            <a:rect l="l" t="t" r="r" b="b"/>
            <a:pathLst>
              <a:path w="4052102" h="3023881">
                <a:moveTo>
                  <a:pt x="0" y="0"/>
                </a:moveTo>
                <a:lnTo>
                  <a:pt x="4052102" y="0"/>
                </a:lnTo>
                <a:lnTo>
                  <a:pt x="4052102" y="3023881"/>
                </a:lnTo>
                <a:lnTo>
                  <a:pt x="0" y="30238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CA4EC479-9473-9B83-BB82-01453EBBD6C5}"/>
              </a:ext>
            </a:extLst>
          </p:cNvPr>
          <p:cNvSpPr/>
          <p:nvPr/>
        </p:nvSpPr>
        <p:spPr>
          <a:xfrm>
            <a:off x="-231093" y="1090982"/>
            <a:ext cx="2693505" cy="2010027"/>
          </a:xfrm>
          <a:custGeom>
            <a:avLst/>
            <a:gdLst/>
            <a:ahLst/>
            <a:cxnLst/>
            <a:rect l="l" t="t" r="r" b="b"/>
            <a:pathLst>
              <a:path w="3819536" h="2850328">
                <a:moveTo>
                  <a:pt x="0" y="0"/>
                </a:moveTo>
                <a:lnTo>
                  <a:pt x="3819536" y="0"/>
                </a:lnTo>
                <a:lnTo>
                  <a:pt x="3819536" y="2850328"/>
                </a:lnTo>
                <a:lnTo>
                  <a:pt x="0" y="28503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59290E47-3B56-89BF-51C2-77B6EFBF2ECC}"/>
              </a:ext>
            </a:extLst>
          </p:cNvPr>
          <p:cNvSpPr/>
          <p:nvPr/>
        </p:nvSpPr>
        <p:spPr>
          <a:xfrm flipH="1">
            <a:off x="-367619" y="3840812"/>
            <a:ext cx="3110820" cy="2321449"/>
          </a:xfrm>
          <a:custGeom>
            <a:avLst/>
            <a:gdLst/>
            <a:ahLst/>
            <a:cxnLst/>
            <a:rect l="l" t="t" r="r" b="b"/>
            <a:pathLst>
              <a:path w="4118966" h="3073778">
                <a:moveTo>
                  <a:pt x="0" y="0"/>
                </a:moveTo>
                <a:lnTo>
                  <a:pt x="4118966" y="0"/>
                </a:lnTo>
                <a:lnTo>
                  <a:pt x="4118966" y="3073779"/>
                </a:lnTo>
                <a:lnTo>
                  <a:pt x="0" y="3073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C8735C72-2E74-F183-5236-3F487FD69280}"/>
              </a:ext>
            </a:extLst>
          </p:cNvPr>
          <p:cNvSpPr/>
          <p:nvPr/>
        </p:nvSpPr>
        <p:spPr>
          <a:xfrm>
            <a:off x="4437527" y="4790660"/>
            <a:ext cx="2756452" cy="2067339"/>
          </a:xfrm>
          <a:custGeom>
            <a:avLst/>
            <a:gdLst/>
            <a:ahLst/>
            <a:cxnLst/>
            <a:rect l="l" t="t" r="r" b="b"/>
            <a:pathLst>
              <a:path w="3194786" h="2396089">
                <a:moveTo>
                  <a:pt x="0" y="0"/>
                </a:moveTo>
                <a:lnTo>
                  <a:pt x="3194785" y="0"/>
                </a:lnTo>
                <a:lnTo>
                  <a:pt x="3194785" y="2396090"/>
                </a:lnTo>
                <a:lnTo>
                  <a:pt x="0" y="23960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DA5A02F0-E979-D1AF-3EAA-CE0F736C4574}"/>
              </a:ext>
            </a:extLst>
          </p:cNvPr>
          <p:cNvSpPr/>
          <p:nvPr/>
        </p:nvSpPr>
        <p:spPr>
          <a:xfrm>
            <a:off x="7335078" y="2951398"/>
            <a:ext cx="1808922" cy="3414078"/>
          </a:xfrm>
          <a:custGeom>
            <a:avLst/>
            <a:gdLst/>
            <a:ahLst/>
            <a:cxnLst/>
            <a:rect l="l" t="t" r="r" b="b"/>
            <a:pathLst>
              <a:path w="6027338" h="4520504">
                <a:moveTo>
                  <a:pt x="0" y="0"/>
                </a:moveTo>
                <a:lnTo>
                  <a:pt x="6027338" y="0"/>
                </a:lnTo>
                <a:lnTo>
                  <a:pt x="6027338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5164" r="-764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9D63D078-2E46-8BE2-29C0-EC15783B49C9}"/>
              </a:ext>
            </a:extLst>
          </p:cNvPr>
          <p:cNvSpPr/>
          <p:nvPr/>
        </p:nvSpPr>
        <p:spPr>
          <a:xfrm>
            <a:off x="3279914" y="59635"/>
            <a:ext cx="2226366" cy="1661426"/>
          </a:xfrm>
          <a:custGeom>
            <a:avLst/>
            <a:gdLst/>
            <a:ahLst/>
            <a:cxnLst/>
            <a:rect l="l" t="t" r="r" b="b"/>
            <a:pathLst>
              <a:path w="2911361" h="2172603">
                <a:moveTo>
                  <a:pt x="0" y="0"/>
                </a:moveTo>
                <a:lnTo>
                  <a:pt x="2911362" y="0"/>
                </a:lnTo>
                <a:lnTo>
                  <a:pt x="2911362" y="2172604"/>
                </a:lnTo>
                <a:lnTo>
                  <a:pt x="0" y="21726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7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33B2AD-3FE4-BE55-7F0C-65D5C082C629}"/>
              </a:ext>
            </a:extLst>
          </p:cNvPr>
          <p:cNvSpPr txBox="1">
            <a:spLocks/>
          </p:cNvSpPr>
          <p:nvPr/>
        </p:nvSpPr>
        <p:spPr>
          <a:xfrm>
            <a:off x="431799" y="1268413"/>
            <a:ext cx="8354391" cy="4893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i="0" dirty="0">
                <a:latin typeface="Edu QLD Beginner" pitchFamily="2" charset="0"/>
              </a:rPr>
              <a:t>Gratitude </a:t>
            </a:r>
            <a:r>
              <a:rPr lang="en-US" sz="4400" i="0" dirty="0">
                <a:latin typeface="Edu QLD Beginner" pitchFamily="2" charset="0"/>
              </a:rPr>
              <a:t>is the</a:t>
            </a:r>
            <a:r>
              <a:rPr lang="en-US" sz="4400" b="1" i="0" dirty="0">
                <a:latin typeface="Edu QLD Beginner" pitchFamily="2" charset="0"/>
              </a:rPr>
              <a:t> feeling </a:t>
            </a:r>
            <a:r>
              <a:rPr lang="en-US" sz="4400" i="0" dirty="0">
                <a:latin typeface="Edu QLD Beginner" pitchFamily="2" charset="0"/>
              </a:rPr>
              <a:t>of </a:t>
            </a:r>
            <a:r>
              <a:rPr lang="en-US" sz="4400" b="1" i="0" dirty="0">
                <a:latin typeface="Edu QLD Beginner" pitchFamily="2" charset="0"/>
              </a:rPr>
              <a:t>being thankful </a:t>
            </a:r>
            <a:r>
              <a:rPr lang="en-US" sz="4400" i="0" dirty="0">
                <a:latin typeface="Edu QLD Beginner" pitchFamily="2" charset="0"/>
              </a:rPr>
              <a:t>for the </a:t>
            </a:r>
            <a:r>
              <a:rPr lang="en-US" sz="4400" b="1" i="0" dirty="0">
                <a:latin typeface="Edu QLD Beginner" pitchFamily="2" charset="0"/>
              </a:rPr>
              <a:t>good things </a:t>
            </a:r>
            <a:r>
              <a:rPr lang="en-US" sz="4400" i="0" dirty="0">
                <a:latin typeface="Edu QLD Beginner" pitchFamily="2" charset="0"/>
              </a:rPr>
              <a:t>in your life.</a:t>
            </a:r>
          </a:p>
          <a:p>
            <a:br>
              <a:rPr lang="en-US" sz="4400" b="1" i="0" dirty="0">
                <a:latin typeface="Edu QLD Beginner" pitchFamily="2" charset="0"/>
              </a:rPr>
            </a:br>
            <a:r>
              <a:rPr lang="en-US" sz="4400" b="1" i="0" dirty="0">
                <a:latin typeface="Edu QLD Beginner" pitchFamily="2" charset="0"/>
              </a:rPr>
              <a:t>Gratitude </a:t>
            </a:r>
            <a:r>
              <a:rPr lang="en-US" sz="4400" i="0" dirty="0">
                <a:latin typeface="Edu QLD Beginner" pitchFamily="2" charset="0"/>
              </a:rPr>
              <a:t>helps us </a:t>
            </a:r>
            <a:r>
              <a:rPr lang="en-US" sz="4400" b="1" i="0" dirty="0" err="1">
                <a:latin typeface="Edu QLD Beginner" pitchFamily="2" charset="0"/>
              </a:rPr>
              <a:t>recognise</a:t>
            </a:r>
            <a:r>
              <a:rPr lang="en-US" sz="4400" b="1" i="0" dirty="0">
                <a:latin typeface="Edu QLD Beginner" pitchFamily="2" charset="0"/>
              </a:rPr>
              <a:t> kind actions.</a:t>
            </a:r>
          </a:p>
          <a:p>
            <a:endParaRPr lang="en-US" sz="4400" b="1" i="0" dirty="0">
              <a:latin typeface="Edu QLD Begi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185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F09AEDA-BC44-5FF9-210D-A8217E3A7462}"/>
              </a:ext>
            </a:extLst>
          </p:cNvPr>
          <p:cNvSpPr txBox="1">
            <a:spLocks/>
          </p:cNvSpPr>
          <p:nvPr/>
        </p:nvSpPr>
        <p:spPr>
          <a:xfrm>
            <a:off x="431800" y="1268414"/>
            <a:ext cx="7518674" cy="918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/>
              </a:rPr>
              <a:t>How well did you: </a:t>
            </a:r>
          </a:p>
          <a:p>
            <a:endParaRPr lang="en-US" sz="4800" i="0">
              <a:latin typeface="Edu QLD Beginner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6B4ED8B-D841-F940-0AA6-D9386E699C9C}"/>
              </a:ext>
            </a:extLst>
          </p:cNvPr>
          <p:cNvSpPr/>
          <p:nvPr/>
        </p:nvSpPr>
        <p:spPr>
          <a:xfrm rot="5400000">
            <a:off x="362693" y="2957450"/>
            <a:ext cx="1396272" cy="1368010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8FCB56-474D-25CE-3B73-649A6F1B7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0" t="33911" r="2348" b="32754"/>
          <a:stretch/>
        </p:blipFill>
        <p:spPr>
          <a:xfrm>
            <a:off x="249026" y="2796210"/>
            <a:ext cx="1618791" cy="164381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83AD548-1069-B47E-28C1-5BDD24F2369E}"/>
              </a:ext>
            </a:extLst>
          </p:cNvPr>
          <p:cNvSpPr txBox="1">
            <a:spLocks/>
          </p:cNvSpPr>
          <p:nvPr/>
        </p:nvSpPr>
        <p:spPr>
          <a:xfrm>
            <a:off x="2053765" y="2892863"/>
            <a:ext cx="6652913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72"/>
              </a:spcBef>
            </a:pPr>
            <a:r>
              <a:rPr lang="en-US" sz="4800" b="1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notice</a:t>
            </a:r>
            <a:r>
              <a:rPr lang="en-US" sz="4800" b="1" i="0" dirty="0">
                <a:solidFill>
                  <a:srgbClr val="177F99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4800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when someone does something kind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6C810D2-57C0-E2F9-184A-C26663BE0BFE}"/>
              </a:ext>
            </a:extLst>
          </p:cNvPr>
          <p:cNvSpPr txBox="1">
            <a:spLocks/>
          </p:cNvSpPr>
          <p:nvPr/>
        </p:nvSpPr>
        <p:spPr>
          <a:xfrm>
            <a:off x="2033886" y="4610615"/>
            <a:ext cx="6792061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72"/>
              </a:spcBef>
            </a:pPr>
            <a:r>
              <a:rPr lang="en-US" sz="4800" b="1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say</a:t>
            </a:r>
            <a:r>
              <a:rPr lang="en-US" sz="4800" b="1" i="0" dirty="0">
                <a:solidFill>
                  <a:srgbClr val="177F99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4800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thank you using a gratitude sentence?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F96A08-26F4-6852-F99E-37BDC0BE0A5D}"/>
              </a:ext>
            </a:extLst>
          </p:cNvPr>
          <p:cNvSpPr/>
          <p:nvPr/>
        </p:nvSpPr>
        <p:spPr>
          <a:xfrm rot="5400000">
            <a:off x="370714" y="4698019"/>
            <a:ext cx="1396272" cy="1368010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46727D-2636-CCF8-BEE7-6D149F31A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4" t="35640" r="76452" b="32833"/>
          <a:stretch/>
        </p:blipFill>
        <p:spPr>
          <a:xfrm>
            <a:off x="220745" y="4610100"/>
            <a:ext cx="1618791" cy="1554620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76046E0B-1FEE-65FB-861C-A4F4EFB4A586}"/>
              </a:ext>
            </a:extLst>
          </p:cNvPr>
          <p:cNvSpPr>
            <a:spLocks noChangeAspect="1"/>
          </p:cNvSpPr>
          <p:nvPr/>
        </p:nvSpPr>
        <p:spPr>
          <a:xfrm>
            <a:off x="6105409" y="0"/>
            <a:ext cx="2145096" cy="2192421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A5C680-8E1E-147E-CF54-080275A2A87F}"/>
              </a:ext>
            </a:extLst>
          </p:cNvPr>
          <p:cNvSpPr/>
          <p:nvPr/>
        </p:nvSpPr>
        <p:spPr>
          <a:xfrm rot="5400000">
            <a:off x="5734690" y="250859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61FF0E-EA1C-53B5-CF03-DC9C226F9DAB}"/>
              </a:ext>
            </a:extLst>
          </p:cNvPr>
          <p:cNvSpPr/>
          <p:nvPr/>
        </p:nvSpPr>
        <p:spPr>
          <a:xfrm rot="5400000">
            <a:off x="5734691" y="1126265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72AB87-0DF8-BD33-0CE5-A5DD7E734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35276" r="75389" b="29813"/>
          <a:stretch/>
        </p:blipFill>
        <p:spPr>
          <a:xfrm>
            <a:off x="5190697" y="664841"/>
            <a:ext cx="2021427" cy="214972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CD1D434A-CE70-3BD0-B500-8FE8DD22D36D}"/>
              </a:ext>
            </a:extLst>
          </p:cNvPr>
          <p:cNvSpPr>
            <a:spLocks noChangeAspect="1"/>
          </p:cNvSpPr>
          <p:nvPr/>
        </p:nvSpPr>
        <p:spPr>
          <a:xfrm>
            <a:off x="5128863" y="386310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BCEAEA-CD0B-F405-0FF2-9B35554D5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7" t="9365" r="28736" b="34067"/>
          <a:stretch>
            <a:fillRect/>
          </a:stretch>
        </p:blipFill>
        <p:spPr>
          <a:xfrm rot="20659453">
            <a:off x="5618896" y="-1078218"/>
            <a:ext cx="5857498" cy="334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-0.00047 L 0.00695 -0.00024 C 0.00226 0.00092 -0.00243 0.00254 -0.00694 0.0037 C -0.00903 0.00416 0.00104 0.00254 -0.00087 0.00115 C -0.00451 -0.00139 -0.00903 -0.00024 -0.01319 -0.00047 L 0.0007 -0.00672 L 0.00538 -0.00926 L 0.0099 -0.01065 C -0.00434 -0.01181 -0.01875 -0.01088 -0.03316 -0.0132 C -0.0368 -0.0132 -0.02587 -0.01459 -0.02239 -0.01482 C -0.02031 -0.01575 -0.01823 -0.01621 -0.01614 -0.01713 C -0.01371 -0.01829 -0.01111 -0.01829 -0.0085 -0.01968 C -0.0059 -0.01991 -0.00347 -0.02223 -0.00087 -0.02362 C 0.00122 -0.02385 0.0033 -0.025 0.00538 -0.025 C 0.02084 -0.03149 -0.00312 -0.02362 0.01615 -0.0301 C 0.01042 -0.0301 0.00486 -0.0301 -0.00087 -0.03149 C -0.00295 -0.03149 -0.00798 -0.03149 -0.00694 -0.03403 C -0.00573 -0.03658 -0.00191 -0.03542 0.0007 -0.03542 C -0.00469 -0.03797 -0.01059 -0.04051 -0.01614 -0.0419 C -0.03107 -0.04445 -0.02448 -0.04306 -0.03628 -0.04584 C -0.02309 -0.05232 -0.03489 -0.047 -0.00538 -0.04954 C -0.00034 -0.05093 0.00486 -0.05093 0.0099 -0.05232 L -0.00382 -0.05348 C -0.01423 -0.05487 -0.02187 -0.05487 -0.03159 -0.05834 C -0.03316 -0.05834 -0.03472 -0.05973 -0.03628 -0.06112 C -0.03159 -0.06227 -0.02691 -0.06297 -0.02239 -0.06505 C -0.01875 -0.06551 -0.01528 -0.06829 -0.01163 -0.06875 C -0.00555 -0.06945 0.01302 -0.07014 0.00695 -0.07014 C -0.01562 -0.07014 -0.03819 -0.06875 -0.06076 -0.06875 C -0.07413 -0.06875 -0.0342 -0.06945 -0.02083 -0.07014 L 0.02222 -0.07662 C 0.02587 -0.07732 0.03663 -0.07917 0.03299 -0.07917 C 0.0191 -0.07917 0.02413 -0.07593 0.01302 -0.07593 C 0.00591 -0.07338 -0.00139 -0.07338 -0.0085 -0.07269 L -0.02691 -0.07014 C -0.02951 -0.06945 -0.04201 -0.06621 -0.04392 -0.06621 C -0.046 -0.06621 -0.03975 -0.06829 -0.03767 -0.06875 C -0.03368 -0.06945 -0.02951 -0.06945 -0.02552 -0.07014 C -0.02031 -0.07269 -0.0151 -0.07269 -0.01007 -0.07593 C -0.00087 -0.07732 0.00834 -0.08056 0.01771 -0.08264 C 0.02066 -0.08311 0.03004 -0.0845 0.02691 -0.0845 C 0.01667 -0.0845 0.00643 -0.08311 -0.00382 -0.08264 L -0.02847 -0.08056 L -0.05937 -0.07917 C -0.05225 -0.08195 -0.05538 -0.08056 -0.04548 -0.08264 L -0.02396 -0.08681 C -0.01979 -0.08727 -0.01562 -0.0875 -0.01163 -0.08866 C -0.00903 -0.08912 -0.00121 -0.09051 -0.00382 -0.09051 C -0.00798 -0.09051 -0.01215 -0.08936 -0.01614 -0.08866 C -0.0658 -0.09167 -0.05243 -0.08936 -0.02239 -0.0926 C -0.01788 -0.09329 -0.00347 -0.09676 0.0007 -0.09676 C 0.00278 -0.09676 -0.0033 -0.09514 -0.00538 -0.09468 C -0.01215 -0.09375 -0.01875 -0.09306 -0.02552 -0.0926 C -0.03871 -0.09167 -0.07882 -0.09051 -0.06545 -0.09051 C -0.03576 -0.09051 -0.0059 -0.0919 0.02379 -0.0926 C 0.00556 -0.09167 -0.05312 -0.08797 -0.06545 -0.08866 C -0.06927 -0.08866 -0.05833 -0.09213 -0.05469 -0.0926 C -0.03784 -0.09537 -0.02083 -0.09653 -0.00382 -0.09885 L 0.01146 -0.10093 C 0.03299 -0.10903 0.01979 -0.10301 -0.00243 -0.10301 C -0.00903 -0.10301 -0.01562 -0.1044 -0.02239 -0.10487 C 0.0349 -0.11875 -0.04809 -0.09954 0.01302 -0.11112 C 0.01771 -0.11204 0.02222 -0.11412 0.02691 -0.11528 C 0.03091 -0.11621 0.04341 -0.11737 0.03924 -0.11737 C 0.03351 -0.11737 0.02795 -0.11598 0.02222 -0.11528 C 0.00781 -0.11598 -0.00642 -0.11621 -0.02083 -0.11737 C -0.02448 -0.1176 -0.02795 -0.11922 -0.03159 -0.11922 C -0.03316 -0.11922 -0.02864 -0.11783 -0.02691 -0.11737 C -0.02448 -0.11644 -0.02187 -0.11551 -0.01927 -0.11528 C -0.00191 -0.11412 0.03299 -0.1132 0.03299 -0.11297 " pathEditMode="relative" rAng="0" ptsTypes="AAAAAAAAAAAAAAAAAAAAAAAAAAAAAAAAAAAAAAAAAAAAAAAAAAAAAAAAAAAAAAAAAAAAAA">
                                      <p:cBhvr>
                                        <p:cTn id="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9 -0.11297 L 0.03299 -0.11181 C 0.0283 -0.11181 0.02379 -0.11042 0.0191 -0.11042 C 0.0165 -0.11042 0.01406 -0.11181 0.01146 -0.11297 C 0.00434 -0.11412 -0.00295 -0.11436 -0.01007 -0.11459 C -0.02448 -0.11575 -0.03889 -0.11598 -0.05312 -0.11713 C -0.05121 -0.1176 -0.04913 -0.11852 -0.04705 -0.11899 C -0.04444 -0.11991 -0.04184 -0.12014 -0.03941 -0.1213 C -0.03576 -0.12176 -0.03229 -0.12431 -0.02864 -0.12547 C -0.025 -0.12593 -0.02135 -0.12593 -0.01788 -0.12732 C -0.01475 -0.12732 -0.01163 -0.12848 -0.0085 -0.12871 C -0.00607 -0.1301 -0.00347 -0.1301 -0.00087 -0.13149 C 0.0033 -0.13264 0.00729 -0.13287 0.01146 -0.13287 C 0.0165 -0.13287 0.02188 -0.13287 0.02691 -0.13149 C 0.02847 -0.1301 0.02379 -0.12987 0.02222 -0.12871 C 0.01667 -0.12848 0.01094 -0.12732 0.00521 -0.12732 C -0.01788 -0.12732 -0.0408 -0.12871 -0.06389 -0.12871 C -0.06666 -0.12871 -0.07048 -0.1301 -0.0717 -0.12732 C -0.07257 -0.12454 -0.06753 -0.12593 -0.06545 -0.12547 C -0.06302 -0.12454 -0.06041 -0.12315 -0.05781 -0.12315 C -0.05573 -0.12176 -0.05364 -0.12153 -0.05173 -0.1213 C -0.04653 -0.11991 -0.04149 -0.1176 -0.03628 -0.11713 C -0.03159 -0.11598 -0.02708 -0.11575 -0.02239 -0.11459 L -0.01007 -0.11297 C 0.00521 -0.1132 0.02118 -0.10996 0.03611 -0.11459 C 0.0415 -0.11598 0.02535 -0.11899 0.02066 -0.12315 C 0.0191 -0.12454 0.01771 -0.12593 0.01615 -0.12732 C 0.01354 -0.12871 0.00764 -0.1301 0.00521 -0.13149 C -0.01007 -0.13727 0.01945 -0.1301 -0.02083 -0.1382 L -0.03159 -0.13982 C -0.01475 -0.14005 0.00226 -0.14005 0.0191 -0.14144 C 0.0217 -0.14144 0.02431 -0.14283 0.02691 -0.14399 C 0.03091 -0.14514 0.03507 -0.14537 0.03924 -0.14561 C 0.03038 -0.14676 0.0217 -0.14723 0.01302 -0.14815 C 0.00938 -0.14862 0.00591 -0.14977 0.00226 -0.15 C -0.00399 -0.15116 -0.01007 -0.15139 -0.01632 -0.15232 C -0.03628 -0.15787 -0.02639 -0.15556 -0.04548 -0.15834 C -0.04757 -0.15926 -0.04965 -0.15973 -0.05173 -0.16065 C -0.05416 -0.16112 -0.05677 -0.16181 -0.05937 -0.1625 C -0.06094 -0.16343 -0.0625 -0.16412 -0.06389 -0.16482 C -0.05 -0.16667 -0.02986 -0.17014 -0.01788 -0.17107 L 0.00677 -0.17315 C -0.03437 -0.17547 -0.01146 -0.17292 -0.03472 -0.17686 C -0.05017 -0.1794 -0.04253 -0.17755 -0.05312 -0.18102 C -0.04566 -0.1838 -0.03975 -0.18588 -0.03159 -0.18727 C -0.02274 -0.18936 0.00313 -0.19075 0.0099 -0.19144 C -0.00955 -0.19676 -0.00034 -0.19491 -0.01788 -0.19769 C -0.02708 -0.20093 -0.02187 -0.19885 -0.03316 -0.20417 L -0.03784 -0.20625 C -0.02864 -0.20695 -0.01927 -0.20695 -0.01007 -0.20811 C -0.00694 -0.20857 -0.00399 -0.20973 -0.00087 -0.21019 C 0.01094 -0.21227 0.01441 -0.21158 0.02535 -0.21436 C 0.02743 -0.21482 0.02934 -0.21575 0.03143 -0.21667 L -0.0085 -0.21875 C -0.01875 -0.21922 -0.02778 -0.22107 -0.03784 -0.22269 L -0.02239 -0.22477 C -0.01528 -0.2257 -0.00798 -0.225 -0.00087 -0.22686 C 0.0007 -0.22732 -0.00399 -0.22848 -0.00555 -0.22894 C -0.00798 -0.22963 -0.01059 -0.23033 -0.01319 -0.23079 C -0.01163 -0.23172 -0.01007 -0.23241 -0.0085 -0.23311 C -0.00659 -0.2338 -0.0033 -0.23264 -0.00243 -0.23519 C -0.00173 -0.23704 -0.00538 -0.23658 -0.00694 -0.23727 C -0.00903 -0.23774 -0.01111 -0.23889 -0.01319 -0.23889 C -0.01475 -0.23889 -0.0085 -0.23727 -0.0085 -0.23704 " pathEditMode="relative" rAng="0" ptsTypes="AAAAAAAAAAAAAAAAAAAAAAAAAAAAAAAAAAAAAAAAAAAAAAAAAAAAAAAAAAAAAAAA">
                                      <p:cBhvr>
                                        <p:cTn id="16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9 -0.11297 L 0.08646 0.1414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" y="1270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2" grpId="1" animBg="1"/>
      <p:bldP spid="13" grpId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E3EB4-2F60-26FC-0A9D-386E0FE9CD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799" y="1268413"/>
            <a:ext cx="8354391" cy="2508457"/>
          </a:xfrm>
        </p:spPr>
        <p:txBody>
          <a:bodyPr/>
          <a:lstStyle/>
          <a:p>
            <a:r>
              <a:rPr lang="en-US" sz="4800" dirty="0">
                <a:latin typeface="Edu QLD Beginner" pitchFamily="2" charset="0"/>
              </a:rPr>
              <a:t>In the next </a:t>
            </a:r>
            <a:r>
              <a:rPr lang="en-US" dirty="0"/>
              <a:t>lesson, </a:t>
            </a:r>
            <a:r>
              <a:rPr lang="en-US" sz="4800" dirty="0">
                <a:latin typeface="Edu QLD Beginner" pitchFamily="2" charset="0"/>
              </a:rPr>
              <a:t>we will learn how passion helps us keep going during everyday school routines.</a:t>
            </a:r>
          </a:p>
          <a:p>
            <a:endParaRPr lang="en-US" sz="4800" dirty="0">
              <a:latin typeface="Edu QLD Beginner" pitchFamily="2" charset="0"/>
            </a:endParaRPr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D41E8980-325F-ACF4-B4E0-E9A3B1C0E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8" r="21802" b="285"/>
          <a:stretch/>
        </p:blipFill>
        <p:spPr>
          <a:xfrm>
            <a:off x="2713009" y="3724270"/>
            <a:ext cx="3717982" cy="275604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9941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063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360B79-0FF6-A246-52DA-2AF9F988FEB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031325"/>
          </a:xfrm>
        </p:spPr>
        <p:txBody>
          <a:bodyPr/>
          <a:lstStyle/>
          <a:p>
            <a:r>
              <a:rPr lang="en-US" sz="4400" i="0" dirty="0">
                <a:latin typeface="Edu QLD Beginner" pitchFamily="2" charset="0"/>
              </a:rPr>
              <a:t>Kindness means noticing when someone needs support and choosing to help.</a:t>
            </a:r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66B0CFFE-051C-2C3E-EF78-01AE7BAAD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" b="501"/>
          <a:stretch/>
        </p:blipFill>
        <p:spPr>
          <a:xfrm>
            <a:off x="2061855" y="2667516"/>
            <a:ext cx="5020290" cy="372140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3318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C6817-2CF1-C0F7-78C5-E3973EB4A26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354217"/>
          </a:xfrm>
        </p:spPr>
        <p:txBody>
          <a:bodyPr/>
          <a:lstStyle/>
          <a:p>
            <a:r>
              <a:rPr lang="en-US" sz="4400" i="0" dirty="0">
                <a:latin typeface="Edu QLD Beginner" pitchFamily="2" charset="0"/>
              </a:rPr>
              <a:t>Kind actions help others feel safe and supported at school.</a:t>
            </a:r>
            <a:endParaRPr lang="en-US" sz="4400" dirty="0"/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0A8F4B32-2817-9866-E632-F204F6936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" b="365"/>
          <a:stretch/>
        </p:blipFill>
        <p:spPr>
          <a:xfrm>
            <a:off x="2061855" y="2667516"/>
            <a:ext cx="5020290" cy="372140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53037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831365D-A248-6E7A-2264-33C7A81332AE}"/>
              </a:ext>
            </a:extLst>
          </p:cNvPr>
          <p:cNvSpPr txBox="1">
            <a:spLocks/>
          </p:cNvSpPr>
          <p:nvPr/>
        </p:nvSpPr>
        <p:spPr>
          <a:xfrm>
            <a:off x="316523" y="1225087"/>
            <a:ext cx="8408377" cy="1951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i="0" dirty="0">
                <a:latin typeface="Edu QLD Beginner" pitchFamily="2" charset="0"/>
              </a:rPr>
              <a:t>Kind actions help people feel </a:t>
            </a:r>
            <a:r>
              <a:rPr lang="en-US" sz="4400" i="0" dirty="0">
                <a:latin typeface="+mn-lt"/>
              </a:rPr>
              <a:t>_______ _____.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71B7BB6-6300-E2A2-1C24-7D0F864AE5FB}"/>
              </a:ext>
            </a:extLst>
          </p:cNvPr>
          <p:cNvSpPr txBox="1">
            <a:spLocks/>
          </p:cNvSpPr>
          <p:nvPr/>
        </p:nvSpPr>
        <p:spPr>
          <a:xfrm>
            <a:off x="1087374" y="5073235"/>
            <a:ext cx="1838045" cy="1134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i="0" dirty="0">
                <a:latin typeface="Edu QLD Beginner" pitchFamily="2" charset="0"/>
              </a:rPr>
              <a:t>like they belong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2F8681D-C588-C4CB-D657-F126950CC702}"/>
              </a:ext>
            </a:extLst>
          </p:cNvPr>
          <p:cNvSpPr txBox="1">
            <a:spLocks/>
          </p:cNvSpPr>
          <p:nvPr/>
        </p:nvSpPr>
        <p:spPr>
          <a:xfrm>
            <a:off x="3472071" y="5073235"/>
            <a:ext cx="1838045" cy="1134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i="0" dirty="0">
                <a:latin typeface="Edu QLD Beginner" pitchFamily="2" charset="0"/>
              </a:rPr>
              <a:t>ready to learn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6311BFCF-A63D-D23B-383E-B3D843A03CC0}"/>
              </a:ext>
            </a:extLst>
          </p:cNvPr>
          <p:cNvSpPr txBox="1">
            <a:spLocks/>
          </p:cNvSpPr>
          <p:nvPr/>
        </p:nvSpPr>
        <p:spPr>
          <a:xfrm>
            <a:off x="5670070" y="5073235"/>
            <a:ext cx="2573255" cy="1134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i="0" dirty="0">
                <a:latin typeface="Edu QLD Beginner" pitchFamily="2" charset="0"/>
              </a:rPr>
              <a:t>hungry for lunch 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DD16310E-CB76-416F-0C34-CBBB3650F415}"/>
              </a:ext>
            </a:extLst>
          </p:cNvPr>
          <p:cNvSpPr/>
          <p:nvPr/>
        </p:nvSpPr>
        <p:spPr>
          <a:xfrm>
            <a:off x="900676" y="2776889"/>
            <a:ext cx="2211441" cy="2221396"/>
          </a:xfrm>
          <a:custGeom>
            <a:avLst/>
            <a:gdLst/>
            <a:ahLst/>
            <a:cxnLst/>
            <a:rect l="l" t="t" r="r" b="b"/>
            <a:pathLst>
              <a:path w="15965792" h="4813205">
                <a:moveTo>
                  <a:pt x="0" y="0"/>
                </a:moveTo>
                <a:lnTo>
                  <a:pt x="15965792" y="0"/>
                </a:lnTo>
                <a:lnTo>
                  <a:pt x="15965792" y="4813205"/>
                </a:lnTo>
                <a:lnTo>
                  <a:pt x="0" y="4813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33201" b="-306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4CFC96F3-075E-1B7E-11DD-39DA9A67FE9C}"/>
              </a:ext>
            </a:extLst>
          </p:cNvPr>
          <p:cNvSpPr/>
          <p:nvPr/>
        </p:nvSpPr>
        <p:spPr>
          <a:xfrm>
            <a:off x="3285373" y="2732484"/>
            <a:ext cx="2211441" cy="2221396"/>
          </a:xfrm>
          <a:custGeom>
            <a:avLst/>
            <a:gdLst/>
            <a:ahLst/>
            <a:cxnLst/>
            <a:rect l="l" t="t" r="r" b="b"/>
            <a:pathLst>
              <a:path w="15965792" h="4813205">
                <a:moveTo>
                  <a:pt x="0" y="0"/>
                </a:moveTo>
                <a:lnTo>
                  <a:pt x="15965792" y="0"/>
                </a:lnTo>
                <a:lnTo>
                  <a:pt x="15965792" y="4813205"/>
                </a:lnTo>
                <a:lnTo>
                  <a:pt x="0" y="4813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6368" t="2607" r="-116833" b="-332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20A3BBDA-0C92-E91F-9A67-18F7582678FA}"/>
              </a:ext>
            </a:extLst>
          </p:cNvPr>
          <p:cNvSpPr/>
          <p:nvPr/>
        </p:nvSpPr>
        <p:spPr>
          <a:xfrm>
            <a:off x="5850977" y="2732484"/>
            <a:ext cx="2211441" cy="2221396"/>
          </a:xfrm>
          <a:custGeom>
            <a:avLst/>
            <a:gdLst/>
            <a:ahLst/>
            <a:cxnLst/>
            <a:rect l="l" t="t" r="r" b="b"/>
            <a:pathLst>
              <a:path w="15965792" h="4813205">
                <a:moveTo>
                  <a:pt x="0" y="0"/>
                </a:moveTo>
                <a:lnTo>
                  <a:pt x="15965792" y="0"/>
                </a:lnTo>
                <a:lnTo>
                  <a:pt x="15965792" y="4813205"/>
                </a:lnTo>
                <a:lnTo>
                  <a:pt x="0" y="4813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4981" t="1117" r="1780" b="-317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71E1F22-C3BF-0DC2-6286-02485B946AAA}"/>
              </a:ext>
            </a:extLst>
          </p:cNvPr>
          <p:cNvSpPr txBox="1">
            <a:spLocks/>
          </p:cNvSpPr>
          <p:nvPr/>
        </p:nvSpPr>
        <p:spPr>
          <a:xfrm>
            <a:off x="6251389" y="1198758"/>
            <a:ext cx="2136473" cy="1134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i="0" dirty="0">
                <a:solidFill>
                  <a:srgbClr val="00B050"/>
                </a:solidFill>
                <a:latin typeface="Edu QLD Beginner" pitchFamily="2" charset="0"/>
              </a:rPr>
              <a:t>like they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4DC83E-644C-5C36-5CDC-80B0EB7EF4F3}"/>
              </a:ext>
            </a:extLst>
          </p:cNvPr>
          <p:cNvSpPr txBox="1"/>
          <p:nvPr/>
        </p:nvSpPr>
        <p:spPr>
          <a:xfrm>
            <a:off x="373672" y="1888114"/>
            <a:ext cx="1877159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4400" i="0" dirty="0">
                <a:solidFill>
                  <a:srgbClr val="00B050"/>
                </a:solidFill>
                <a:latin typeface="Edu QLD Beginner" pitchFamily="2" charset="0"/>
              </a:rPr>
              <a:t>belong</a:t>
            </a:r>
            <a:endParaRPr lang="en-US" sz="4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02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4" grpId="0" animBg="1"/>
      <p:bldP spid="5" grpId="0" animBg="1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1799" y="1268413"/>
            <a:ext cx="8165935" cy="190842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Edu QLD Beginner" pitchFamily="2" charset="0"/>
              </a:rPr>
              <a:t>In this lesson, we will learn how to show gratitude when someone helps us.</a:t>
            </a:r>
          </a:p>
        </p:txBody>
      </p: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C00D6001-873F-D74C-ED88-417073B70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2524259" y="3435917"/>
            <a:ext cx="4095483" cy="303587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B633761-F320-B7FC-7A97-B1F815F16DA3}"/>
              </a:ext>
            </a:extLst>
          </p:cNvPr>
          <p:cNvSpPr txBox="1">
            <a:spLocks/>
          </p:cNvSpPr>
          <p:nvPr/>
        </p:nvSpPr>
        <p:spPr>
          <a:xfrm>
            <a:off x="431800" y="1225087"/>
            <a:ext cx="8243888" cy="5023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i="0" dirty="0">
                <a:latin typeface="Edu QLD Beginner" pitchFamily="2" charset="0"/>
              </a:rPr>
              <a:t>You will be successful when you can: </a:t>
            </a:r>
          </a:p>
        </p:txBody>
      </p:sp>
      <p:pic>
        <p:nvPicPr>
          <p:cNvPr id="7" name="Picture 6" descr="A blue circle with white outline icons&#10;&#10;AI-generated content may be incorrect.">
            <a:extLst>
              <a:ext uri="{FF2B5EF4-FFF2-40B4-BE49-F238E27FC236}">
                <a16:creationId xmlns:a16="http://schemas.microsoft.com/office/drawing/2014/main" id="{6ED4AC2B-7E58-D768-E3B3-F55A00439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8" t="37155" r="3101" b="30609"/>
          <a:stretch>
            <a:fillRect/>
          </a:stretch>
        </p:blipFill>
        <p:spPr>
          <a:xfrm>
            <a:off x="320564" y="2596814"/>
            <a:ext cx="1416665" cy="14024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3D3852-8E2C-3D35-C75A-4414C76F9F54}"/>
              </a:ext>
            </a:extLst>
          </p:cNvPr>
          <p:cNvSpPr txBox="1"/>
          <p:nvPr/>
        </p:nvSpPr>
        <p:spPr>
          <a:xfrm>
            <a:off x="1938353" y="2705117"/>
            <a:ext cx="673679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4000" b="1" i="0" dirty="0">
                <a:solidFill>
                  <a:srgbClr val="177F99"/>
                </a:solidFill>
                <a:latin typeface="Edu QLD Beginner" pitchFamily="2" charset="0"/>
                <a:cs typeface="Calibri"/>
              </a:rPr>
              <a:t>notice </a:t>
            </a:r>
            <a:r>
              <a:rPr lang="en-US" sz="4000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when someone does something kind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A30EEF-5739-6E36-19D1-E26A6A43C13D}"/>
              </a:ext>
            </a:extLst>
          </p:cNvPr>
          <p:cNvSpPr txBox="1"/>
          <p:nvPr/>
        </p:nvSpPr>
        <p:spPr>
          <a:xfrm>
            <a:off x="1919893" y="4413144"/>
            <a:ext cx="674045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4000" b="1" i="0" dirty="0">
                <a:solidFill>
                  <a:srgbClr val="177F99"/>
                </a:solidFill>
                <a:latin typeface="Edu QLD Beginner" pitchFamily="2" charset="0"/>
                <a:cs typeface="Calibri"/>
              </a:rPr>
              <a:t>say </a:t>
            </a:r>
            <a:r>
              <a:rPr lang="en-US" sz="4000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thank you using a gratitude sentence.</a:t>
            </a:r>
          </a:p>
        </p:txBody>
      </p:sp>
      <p:pic>
        <p:nvPicPr>
          <p:cNvPr id="12" name="Picture 11" descr="A blue circle with white outline icons&#10;&#10;AI-generated content may be incorrect.">
            <a:extLst>
              <a:ext uri="{FF2B5EF4-FFF2-40B4-BE49-F238E27FC236}">
                <a16:creationId xmlns:a16="http://schemas.microsoft.com/office/drawing/2014/main" id="{1D4728AB-4C63-86FD-E1B2-9FA9F090E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9" t="37564" r="75948" b="30085"/>
          <a:stretch/>
        </p:blipFill>
        <p:spPr>
          <a:xfrm>
            <a:off x="329171" y="4374232"/>
            <a:ext cx="1410370" cy="14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6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450EF231-11A8-842E-6994-A970C1461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" b="365"/>
          <a:stretch/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58B195DE-BAE2-46FC-0E0F-1156EF9AF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" b="365"/>
          <a:stretch/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1ABC02EC-3BF6-F8D8-88FA-C751BF50D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" b="365"/>
          <a:stretch/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8EDC0B-F253-EC9B-B02C-D211F9C6F1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215991"/>
          </a:xfrm>
        </p:spPr>
        <p:txBody>
          <a:bodyPr/>
          <a:lstStyle/>
          <a:p>
            <a:r>
              <a:rPr lang="en-US" dirty="0"/>
              <a:t>Gratitude is the feeling of being thankful for the good things in your life.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7250E-2248-F418-3D82-14CC4691940F}"/>
              </a:ext>
            </a:extLst>
          </p:cNvPr>
          <p:cNvSpPr txBox="1">
            <a:spLocks/>
          </p:cNvSpPr>
          <p:nvPr/>
        </p:nvSpPr>
        <p:spPr>
          <a:xfrm>
            <a:off x="2673777" y="361401"/>
            <a:ext cx="4216880" cy="536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i="0" kern="120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00000"/>
                </a:solidFill>
              </a:rPr>
              <a:t>Gratitude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900AECFD-14FE-8535-FB3E-283179613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764" r="19753" b="-764"/>
          <a:stretch/>
        </p:blipFill>
        <p:spPr>
          <a:xfrm>
            <a:off x="517377" y="3772518"/>
            <a:ext cx="2590531" cy="2492223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093BCFB5-815A-51A4-509B-3A689CB4F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1" r="11191"/>
          <a:stretch/>
        </p:blipFill>
        <p:spPr>
          <a:xfrm>
            <a:off x="6190037" y="3772518"/>
            <a:ext cx="2590531" cy="2492223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326CE785-47FB-2264-F6E4-2BE850218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1" r="11191"/>
          <a:stretch/>
        </p:blipFill>
        <p:spPr>
          <a:xfrm>
            <a:off x="3353707" y="3772518"/>
            <a:ext cx="2590531" cy="2492223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6" name="Picture Placeholder 6">
            <a:extLst>
              <a:ext uri="{FF2B5EF4-FFF2-40B4-BE49-F238E27FC236}">
                <a16:creationId xmlns:a16="http://schemas.microsoft.com/office/drawing/2014/main" id="{C419EE56-BB7B-D096-74B6-D7A53BA723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2495269" y="3185889"/>
            <a:ext cx="4153462" cy="307885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7631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BCBE77B-2272-AB3D-CC39-C044DFAC260A}"/>
              </a:ext>
            </a:extLst>
          </p:cNvPr>
          <p:cNvSpPr txBox="1">
            <a:spLocks/>
          </p:cNvSpPr>
          <p:nvPr/>
        </p:nvSpPr>
        <p:spPr>
          <a:xfrm>
            <a:off x="325712" y="1225087"/>
            <a:ext cx="8416844" cy="284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i="0" dirty="0"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When someone helps us and we say thank you, we are showing gratitude.</a:t>
            </a:r>
            <a:endParaRPr lang="en-AU" sz="4400" i="0" dirty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6A458E9-EEFA-6F09-72C7-36DAADB9D4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181818"/>
                </a:solidFill>
              </a:rPr>
              <a:t>Showing Gratitude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5023DBD4-0E55-B15F-DD57-FF30DC111E4C}"/>
              </a:ext>
            </a:extLst>
          </p:cNvPr>
          <p:cNvSpPr txBox="1">
            <a:spLocks/>
          </p:cNvSpPr>
          <p:nvPr/>
        </p:nvSpPr>
        <p:spPr>
          <a:xfrm>
            <a:off x="1335824" y="4305211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i="0" dirty="0">
                <a:latin typeface="Edu QLD Beginner" pitchFamily="2" charset="0"/>
              </a:rPr>
              <a:t>yes</a:t>
            </a:r>
            <a:endParaRPr lang="en-AU" sz="4400" i="0" dirty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5A5E19AE-27EB-C67C-CDEF-82F5DAE966DC}"/>
              </a:ext>
            </a:extLst>
          </p:cNvPr>
          <p:cNvSpPr txBox="1">
            <a:spLocks/>
          </p:cNvSpPr>
          <p:nvPr/>
        </p:nvSpPr>
        <p:spPr>
          <a:xfrm>
            <a:off x="6696137" y="4305211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i="0" dirty="0">
                <a:latin typeface="Edu QLD Beginner" pitchFamily="2" charset="0"/>
              </a:rPr>
              <a:t>no</a:t>
            </a:r>
            <a:endParaRPr lang="en-AU" sz="4400" i="0" dirty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A child and child jumping and smiling&#10;&#10;AI-generated content may be incorrect.">
            <a:extLst>
              <a:ext uri="{FF2B5EF4-FFF2-40B4-BE49-F238E27FC236}">
                <a16:creationId xmlns:a16="http://schemas.microsoft.com/office/drawing/2014/main" id="{DE5A2721-CEBA-1ED3-A4E2-61532EECB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7373" r="70155"/>
          <a:stretch>
            <a:fillRect/>
          </a:stretch>
        </p:blipFill>
        <p:spPr>
          <a:xfrm flipH="1">
            <a:off x="5316698" y="2946335"/>
            <a:ext cx="1395561" cy="3726121"/>
          </a:xfrm>
          <a:prstGeom prst="rect">
            <a:avLst/>
          </a:prstGeom>
        </p:spPr>
      </p:pic>
      <p:pic>
        <p:nvPicPr>
          <p:cNvPr id="15" name="Picture 14" descr="A child and child jumping and smiling&#10;&#10;AI-generated content may be incorrect.">
            <a:extLst>
              <a:ext uri="{FF2B5EF4-FFF2-40B4-BE49-F238E27FC236}">
                <a16:creationId xmlns:a16="http://schemas.microsoft.com/office/drawing/2014/main" id="{75A69C2D-95FF-7C31-796C-13F08154D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9" t="3814" r="4980"/>
          <a:stretch>
            <a:fillRect/>
          </a:stretch>
        </p:blipFill>
        <p:spPr>
          <a:xfrm flipH="1">
            <a:off x="2299437" y="2803161"/>
            <a:ext cx="1696620" cy="386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3KN27SNVY5CS-90160594-429873</_dlc_DocId>
    <_dlc_DocIdUrl xmlns="f315eb64-a02b-4bd5-a84c-38ab918c4ccd">
      <Url>https://ggsaus.sharepoint.com/sites/Curriculum/_layouts/15/DocIdRedir.aspx?ID=3KN27SNVY5CS-90160594-429873</Url>
      <Description>3KN27SNVY5CS-90160594-429873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http://schemas.microsoft.com/sharepoint/v3/fields"/>
    <ds:schemaRef ds:uri="d63ea73a-d7e6-4e3a-bf41-d78273581467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f315eb64-a02b-4bd5-a84c-38ab918c4ccd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4C835DD1-2BF1-4F2D-864E-F63FF591CC14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2118</TotalTime>
  <Words>247</Words>
  <Application>Microsoft Macintosh PowerPoint</Application>
  <PresentationFormat>On-screen Show (4:3)</PresentationFormat>
  <Paragraphs>50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Calibri</vt:lpstr>
      <vt:lpstr>Calibr</vt:lpstr>
      <vt:lpstr>Edu QLD Beginner</vt:lpstr>
      <vt:lpstr>Gotham-Book</vt:lpstr>
      <vt:lpstr>American Typewriter</vt:lpstr>
      <vt:lpstr>Copperplate</vt:lpstr>
      <vt:lpstr>Arial</vt:lpstr>
      <vt:lpstr>GGSA_CharacterDev_PPT_Theme</vt:lpstr>
      <vt:lpstr>Noticing Helpers at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Elizabeth Piaquadio</cp:lastModifiedBy>
  <cp:revision>3</cp:revision>
  <cp:lastPrinted>2021-04-07T01:54:21Z</cp:lastPrinted>
  <dcterms:created xsi:type="dcterms:W3CDTF">2024-04-29T10:07:44Z</dcterms:created>
  <dcterms:modified xsi:type="dcterms:W3CDTF">2026-03-17T08:07:42Z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e9c4e433-9ca6-4168-b906-4ab76471e3a6</vt:lpwstr>
  </property>
</Properties>
</file>